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306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1pPr>
    <a:lvl2pPr marL="4572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2pPr>
    <a:lvl3pPr marL="9144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3pPr>
    <a:lvl4pPr marL="13716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4pPr>
    <a:lvl5pPr marL="18288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0" y="0"/>
      </p:cViewPr>
      <p:guideLst/>
    </p:cSldViewPr>
  </p:slideViewPr>
  <p:notesViewPr>
    <p:cSldViewPr>
      <p:cViewPr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639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8.xml" /><Relationship Id="rId2" Type="http://schemas.openxmlformats.org/officeDocument/2006/relationships/tags" Target="../tags/tag159.xml" /><Relationship Id="rId3" Type="http://schemas.openxmlformats.org/officeDocument/2006/relationships/tags" Target="../tags/tag160.xml" /><Relationship Id="rId4" Type="http://schemas.openxmlformats.org/officeDocument/2006/relationships/tags" Target="../tags/tag161.xml" /><Relationship Id="rId5" Type="http://schemas.openxmlformats.org/officeDocument/2006/relationships/tags" Target="../tags/tag162.xml" /><Relationship Id="rId6" Type="http://schemas.openxmlformats.org/officeDocument/2006/relationships/tags" Target="../tags/tag163.xml" /><Relationship Id="rId7" Type="http://schemas.openxmlformats.org/officeDocument/2006/relationships/tags" Target="../tags/tag164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18.xml" /><Relationship Id="rId4" Type="http://schemas.openxmlformats.org/officeDocument/2006/relationships/tags" Target="../tags/tag619.xml" /><Relationship Id="rId5" Type="http://schemas.openxmlformats.org/officeDocument/2006/relationships/tags" Target="../tags/tag620.xml" /><Relationship Id="rId6" Type="http://schemas.openxmlformats.org/officeDocument/2006/relationships/tags" Target="../tags/tag62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29.xml" /><Relationship Id="rId4" Type="http://schemas.openxmlformats.org/officeDocument/2006/relationships/tags" Target="../tags/tag630.xml" /><Relationship Id="rId5" Type="http://schemas.openxmlformats.org/officeDocument/2006/relationships/tags" Target="../tags/tag631.xml" /><Relationship Id="rId6" Type="http://schemas.openxmlformats.org/officeDocument/2006/relationships/tags" Target="../tags/tag632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64.xml" /><Relationship Id="rId4" Type="http://schemas.openxmlformats.org/officeDocument/2006/relationships/image" Target="../media/image2.png" /><Relationship Id="rId5" Type="http://schemas.openxmlformats.org/officeDocument/2006/relationships/tags" Target="../tags/tag65.xml" /><Relationship Id="rId6" Type="http://schemas.openxmlformats.org/officeDocument/2006/relationships/image" Target="../media/image3.png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1.xml" /><Relationship Id="rId10" Type="http://schemas.openxmlformats.org/officeDocument/2006/relationships/tags" Target="../tags/tag77.xml" /><Relationship Id="rId11" Type="http://schemas.openxmlformats.org/officeDocument/2006/relationships/tags" Target="../tags/tag78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72.xml" /><Relationship Id="rId4" Type="http://schemas.openxmlformats.org/officeDocument/2006/relationships/image" Target="../media/image2.png" /><Relationship Id="rId5" Type="http://schemas.openxmlformats.org/officeDocument/2006/relationships/tags" Target="../tags/tag73.xml" /><Relationship Id="rId6" Type="http://schemas.openxmlformats.org/officeDocument/2006/relationships/image" Target="../media/image3.png" /><Relationship Id="rId7" Type="http://schemas.openxmlformats.org/officeDocument/2006/relationships/tags" Target="../tags/tag74.xml" /><Relationship Id="rId8" Type="http://schemas.openxmlformats.org/officeDocument/2006/relationships/tags" Target="../tags/tag75.xml" /><Relationship Id="rId9" Type="http://schemas.openxmlformats.org/officeDocument/2006/relationships/tags" Target="../tags/tag76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5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1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7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2" Type="http://schemas.openxmlformats.org/officeDocument/2006/relationships/tags" Target="../tags/tag129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5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1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6.xml" /><Relationship Id="rId2" Type="http://schemas.openxmlformats.org/officeDocument/2006/relationships/tags" Target="../tags/tag147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10" Type="http://schemas.openxmlformats.org/officeDocument/2006/relationships/tags" Target="../tags/tag41.xml" /><Relationship Id="rId11" Type="http://schemas.openxmlformats.org/officeDocument/2006/relationships/tags" Target="../tags/tag42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36.xml" /><Relationship Id="rId4" Type="http://schemas.openxmlformats.org/officeDocument/2006/relationships/image" Target="../media/image2.png" /><Relationship Id="rId5" Type="http://schemas.openxmlformats.org/officeDocument/2006/relationships/tags" Target="../tags/tag37.xml" /><Relationship Id="rId6" Type="http://schemas.openxmlformats.org/officeDocument/2006/relationships/image" Target="../media/image3.png" /><Relationship Id="rId7" Type="http://schemas.openxmlformats.org/officeDocument/2006/relationships/tags" Target="../tags/tag38.xml" /><Relationship Id="rId8" Type="http://schemas.openxmlformats.org/officeDocument/2006/relationships/tags" Target="../tags/tag39.xml" /><Relationship Id="rId9" Type="http://schemas.openxmlformats.org/officeDocument/2006/relationships/tags" Target="../tags/tag40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7.xml" /><Relationship Id="rId10" Type="http://schemas.openxmlformats.org/officeDocument/2006/relationships/tags" Target="../tags/tag53.xml" /><Relationship Id="rId11" Type="http://schemas.openxmlformats.org/officeDocument/2006/relationships/tags" Target="../tags/tag54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48.xml" /><Relationship Id="rId4" Type="http://schemas.openxmlformats.org/officeDocument/2006/relationships/image" Target="../media/image2.png" /><Relationship Id="rId5" Type="http://schemas.openxmlformats.org/officeDocument/2006/relationships/tags" Target="../tags/tag49.xml" /><Relationship Id="rId6" Type="http://schemas.openxmlformats.org/officeDocument/2006/relationships/image" Target="../media/image3.png" /><Relationship Id="rId7" Type="http://schemas.openxmlformats.org/officeDocument/2006/relationships/tags" Target="../tags/tag50.xml" /><Relationship Id="rId8" Type="http://schemas.openxmlformats.org/officeDocument/2006/relationships/tags" Target="../tags/tag51.xml" /><Relationship Id="rId9" Type="http://schemas.openxmlformats.org/officeDocument/2006/relationships/tags" Target="../tags/tag5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10" Type="http://schemas.openxmlformats.org/officeDocument/2006/relationships/tags" Target="../tags/tag61.xml" /><Relationship Id="rId11" Type="http://schemas.openxmlformats.org/officeDocument/2006/relationships/tags" Target="../tags/tag62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56.xml" /><Relationship Id="rId4" Type="http://schemas.openxmlformats.org/officeDocument/2006/relationships/image" Target="../media/image2.png" /><Relationship Id="rId5" Type="http://schemas.openxmlformats.org/officeDocument/2006/relationships/tags" Target="../tags/tag57.xml" /><Relationship Id="rId6" Type="http://schemas.openxmlformats.org/officeDocument/2006/relationships/image" Target="../media/image3.png" /><Relationship Id="rId7" Type="http://schemas.openxmlformats.org/officeDocument/2006/relationships/tags" Target="../tags/tag58.xml" /><Relationship Id="rId8" Type="http://schemas.openxmlformats.org/officeDocument/2006/relationships/tags" Target="../tags/tag59.xml" /><Relationship Id="rId9" Type="http://schemas.openxmlformats.org/officeDocument/2006/relationships/tags" Target="../tags/tag60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zh-CN" altLang="en-US" sz="60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单击此处编辑母版副标题样式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5122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624"/>
          <a:stretch>
            <a:fillRect/>
          </a:stretch>
        </p:blipFill>
        <p:spPr>
          <a:xfrm>
            <a:off x="57150" y="381000"/>
            <a:ext cx="12115800" cy="6096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23" name="图形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8120000">
            <a:off x="10968832" y="5210969"/>
            <a:ext cx="595312" cy="1168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24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rgbClr val="A5A5A5"/>
              <a:srgbClr val="FFFFFF"/>
            </a:duotone>
          </a:blip>
          <a:srcRect t="67500" r="75625"/>
          <a:stretch>
            <a:fillRect/>
          </a:stretch>
        </p:blipFill>
        <p:spPr>
          <a:xfrm>
            <a:off x="0" y="5118100"/>
            <a:ext cx="2609850" cy="1739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125" name="太阳形 9"/>
          <p:cNvSpPr/>
          <p:nvPr>
            <p:custDataLst>
              <p:tags r:id="rId8"/>
            </p:custDataLst>
          </p:nvPr>
        </p:nvSpPr>
        <p:spPr>
          <a:xfrm>
            <a:off x="731838" y="890588"/>
            <a:ext cx="354012" cy="363537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5126" name="PA-文本框 16"/>
          <p:cNvSpPr/>
          <p:nvPr>
            <p:custDataLst>
              <p:tags r:id="rId9"/>
            </p:custDataLst>
          </p:nvPr>
        </p:nvSpPr>
        <p:spPr>
          <a:xfrm>
            <a:off x="1065213" y="892175"/>
            <a:ext cx="1620837" cy="369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dist"/>
            <a:r>
              <a:rPr lang="zh-CN" altLang="en-US">
                <a:latin typeface="印品萌呆体" pitchFamily="2" charset="-122"/>
                <a:ea typeface="印品萌呆体" pitchFamily="2" charset="-122"/>
              </a:rPr>
              <a:t>输入您的内容</a:t>
            </a:r>
            <a:endParaRPr lang="zh-CN" altLang="en-US">
              <a:latin typeface="印品萌呆体" pitchFamily="2" charset="-122"/>
              <a:ea typeface="印品萌呆体" pitchFamily="2" charset="-122"/>
            </a:endParaRPr>
          </a:p>
        </p:txBody>
      </p:sp>
      <p:sp>
        <p:nvSpPr>
          <p:cNvPr id="5127" name="星形: 四角 11"/>
          <p:cNvSpPr/>
          <p:nvPr>
            <p:custDataLst>
              <p:tags r:id="rId10"/>
            </p:custDataLst>
          </p:nvPr>
        </p:nvSpPr>
        <p:spPr>
          <a:xfrm>
            <a:off x="10953750" y="323850"/>
            <a:ext cx="381000" cy="38100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5128" name="星形: 四角 12"/>
          <p:cNvSpPr/>
          <p:nvPr>
            <p:custDataLst>
              <p:tags r:id="rId11"/>
            </p:custDataLst>
          </p:nvPr>
        </p:nvSpPr>
        <p:spPr>
          <a:xfrm>
            <a:off x="4114800" y="-190500"/>
            <a:ext cx="438150" cy="43815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614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624"/>
          <a:stretch>
            <a:fillRect/>
          </a:stretch>
        </p:blipFill>
        <p:spPr>
          <a:xfrm>
            <a:off x="57150" y="381000"/>
            <a:ext cx="12115800" cy="6096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47" name="图形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8120000">
            <a:off x="10968832" y="5210969"/>
            <a:ext cx="595312" cy="1168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48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rgbClr val="A5A5A5"/>
              <a:srgbClr val="FFFFFF"/>
            </a:duotone>
          </a:blip>
          <a:srcRect t="67500" r="75625"/>
          <a:stretch>
            <a:fillRect/>
          </a:stretch>
        </p:blipFill>
        <p:spPr>
          <a:xfrm>
            <a:off x="0" y="5118100"/>
            <a:ext cx="2609850" cy="1739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149" name="太阳形 9"/>
          <p:cNvSpPr/>
          <p:nvPr>
            <p:custDataLst>
              <p:tags r:id="rId8"/>
            </p:custDataLst>
          </p:nvPr>
        </p:nvSpPr>
        <p:spPr>
          <a:xfrm>
            <a:off x="731838" y="890588"/>
            <a:ext cx="354012" cy="363537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6150" name="PA-文本框 16"/>
          <p:cNvSpPr/>
          <p:nvPr>
            <p:custDataLst>
              <p:tags r:id="rId9"/>
            </p:custDataLst>
          </p:nvPr>
        </p:nvSpPr>
        <p:spPr>
          <a:xfrm>
            <a:off x="1065213" y="892175"/>
            <a:ext cx="1620837" cy="369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dist"/>
            <a:r>
              <a:rPr lang="zh-CN" altLang="en-US">
                <a:latin typeface="印品萌呆体" pitchFamily="2" charset="-122"/>
                <a:ea typeface="印品萌呆体" pitchFamily="2" charset="-122"/>
              </a:rPr>
              <a:t>输入您的内容</a:t>
            </a:r>
            <a:endParaRPr lang="zh-CN" altLang="en-US">
              <a:latin typeface="印品萌呆体" pitchFamily="2" charset="-122"/>
              <a:ea typeface="印品萌呆体" pitchFamily="2" charset="-122"/>
            </a:endParaRPr>
          </a:p>
        </p:txBody>
      </p:sp>
      <p:sp>
        <p:nvSpPr>
          <p:cNvPr id="6151" name="星形: 四角 11"/>
          <p:cNvSpPr/>
          <p:nvPr>
            <p:custDataLst>
              <p:tags r:id="rId10"/>
            </p:custDataLst>
          </p:nvPr>
        </p:nvSpPr>
        <p:spPr>
          <a:xfrm>
            <a:off x="10953750" y="323850"/>
            <a:ext cx="381000" cy="38100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6152" name="星形: 四角 12"/>
          <p:cNvSpPr/>
          <p:nvPr>
            <p:custDataLst>
              <p:tags r:id="rId11"/>
            </p:custDataLst>
          </p:nvPr>
        </p:nvSpPr>
        <p:spPr>
          <a:xfrm>
            <a:off x="4114800" y="-190500"/>
            <a:ext cx="438150" cy="43815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0" lang="zh-CN" altLang="en-US" sz="60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2050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624"/>
          <a:stretch>
            <a:fillRect/>
          </a:stretch>
        </p:blipFill>
        <p:spPr>
          <a:xfrm>
            <a:off x="57150" y="381000"/>
            <a:ext cx="12115800" cy="6096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1" name="图形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8120000">
            <a:off x="10968832" y="5210969"/>
            <a:ext cx="595312" cy="1168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2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rgbClr val="A5A5A5"/>
              <a:srgbClr val="FFFFFF"/>
            </a:duotone>
          </a:blip>
          <a:srcRect t="67500" r="75625"/>
          <a:stretch>
            <a:fillRect/>
          </a:stretch>
        </p:blipFill>
        <p:spPr>
          <a:xfrm>
            <a:off x="0" y="5118100"/>
            <a:ext cx="2609850" cy="1739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53" name="太阳形 8"/>
          <p:cNvSpPr/>
          <p:nvPr>
            <p:custDataLst>
              <p:tags r:id="rId8"/>
            </p:custDataLst>
          </p:nvPr>
        </p:nvSpPr>
        <p:spPr>
          <a:xfrm>
            <a:off x="731838" y="890588"/>
            <a:ext cx="354012" cy="363537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4" name="PA-文本框 16"/>
          <p:cNvSpPr/>
          <p:nvPr>
            <p:custDataLst>
              <p:tags r:id="rId9"/>
            </p:custDataLst>
          </p:nvPr>
        </p:nvSpPr>
        <p:spPr>
          <a:xfrm>
            <a:off x="1065213" y="892175"/>
            <a:ext cx="1316037" cy="369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dist"/>
            <a:r>
              <a:rPr lang="zh-CN" altLang="en-US">
                <a:latin typeface="印品萌呆体" pitchFamily="2" charset="-122"/>
                <a:ea typeface="印品萌呆体" pitchFamily="2" charset="-122"/>
              </a:rPr>
              <a:t>版权声明</a:t>
            </a:r>
            <a:endParaRPr lang="zh-CN" altLang="en-US">
              <a:latin typeface="印品萌呆体" pitchFamily="2" charset="-122"/>
              <a:ea typeface="印品萌呆体" pitchFamily="2" charset="-122"/>
            </a:endParaRPr>
          </a:p>
        </p:txBody>
      </p:sp>
      <p:sp>
        <p:nvSpPr>
          <p:cNvPr id="2055" name="星形: 四角 10"/>
          <p:cNvSpPr/>
          <p:nvPr>
            <p:custDataLst>
              <p:tags r:id="rId10"/>
            </p:custDataLst>
          </p:nvPr>
        </p:nvSpPr>
        <p:spPr>
          <a:xfrm>
            <a:off x="10953750" y="323850"/>
            <a:ext cx="381000" cy="38100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6" name="星形: 四角 11"/>
          <p:cNvSpPr/>
          <p:nvPr>
            <p:custDataLst>
              <p:tags r:id="rId11"/>
            </p:custDataLst>
          </p:nvPr>
        </p:nvSpPr>
        <p:spPr>
          <a:xfrm>
            <a:off x="4114800" y="-190500"/>
            <a:ext cx="438150" cy="43815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3074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624"/>
          <a:stretch>
            <a:fillRect/>
          </a:stretch>
        </p:blipFill>
        <p:spPr>
          <a:xfrm>
            <a:off x="57150" y="381000"/>
            <a:ext cx="12115800" cy="6096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75" name="图形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8120000">
            <a:off x="10968832" y="5210969"/>
            <a:ext cx="595312" cy="1168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76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rgbClr val="A5A5A5"/>
              <a:srgbClr val="FFFFFF"/>
            </a:duotone>
          </a:blip>
          <a:srcRect t="67500" r="75625"/>
          <a:stretch>
            <a:fillRect/>
          </a:stretch>
        </p:blipFill>
        <p:spPr>
          <a:xfrm>
            <a:off x="0" y="5118100"/>
            <a:ext cx="2609850" cy="1739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7" name="太阳形 10"/>
          <p:cNvSpPr/>
          <p:nvPr>
            <p:custDataLst>
              <p:tags r:id="rId8"/>
            </p:custDataLst>
          </p:nvPr>
        </p:nvSpPr>
        <p:spPr>
          <a:xfrm>
            <a:off x="731838" y="890588"/>
            <a:ext cx="354012" cy="363537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3078" name="PA-文本框 16"/>
          <p:cNvSpPr/>
          <p:nvPr>
            <p:custDataLst>
              <p:tags r:id="rId9"/>
            </p:custDataLst>
          </p:nvPr>
        </p:nvSpPr>
        <p:spPr>
          <a:xfrm>
            <a:off x="1065213" y="892175"/>
            <a:ext cx="1620837" cy="369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dist"/>
            <a:r>
              <a:rPr lang="zh-CN" altLang="en-US">
                <a:latin typeface="印品萌呆体" pitchFamily="2" charset="-122"/>
                <a:ea typeface="印品萌呆体" pitchFamily="2" charset="-122"/>
              </a:rPr>
              <a:t>输入您的内容</a:t>
            </a:r>
            <a:endParaRPr lang="zh-CN" altLang="en-US">
              <a:latin typeface="印品萌呆体" pitchFamily="2" charset="-122"/>
              <a:ea typeface="印品萌呆体" pitchFamily="2" charset="-122"/>
            </a:endParaRPr>
          </a:p>
        </p:txBody>
      </p:sp>
      <p:sp>
        <p:nvSpPr>
          <p:cNvPr id="3079" name="星形: 四角 12"/>
          <p:cNvSpPr/>
          <p:nvPr>
            <p:custDataLst>
              <p:tags r:id="rId10"/>
            </p:custDataLst>
          </p:nvPr>
        </p:nvSpPr>
        <p:spPr>
          <a:xfrm>
            <a:off x="10953750" y="323850"/>
            <a:ext cx="381000" cy="38100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3080" name="星形: 四角 13"/>
          <p:cNvSpPr/>
          <p:nvPr>
            <p:custDataLst>
              <p:tags r:id="rId11"/>
            </p:custDataLst>
          </p:nvPr>
        </p:nvSpPr>
        <p:spPr>
          <a:xfrm>
            <a:off x="4114800" y="-190500"/>
            <a:ext cx="438150" cy="43815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409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624"/>
          <a:stretch>
            <a:fillRect/>
          </a:stretch>
        </p:blipFill>
        <p:spPr>
          <a:xfrm>
            <a:off x="57150" y="381000"/>
            <a:ext cx="12115800" cy="6096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99" name="图形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8120000">
            <a:off x="10968832" y="5210969"/>
            <a:ext cx="595312" cy="1168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rgbClr val="A5A5A5"/>
              <a:srgbClr val="FFFFFF"/>
            </a:duotone>
          </a:blip>
          <a:srcRect t="67500" r="75625"/>
          <a:stretch>
            <a:fillRect/>
          </a:stretch>
        </p:blipFill>
        <p:spPr>
          <a:xfrm>
            <a:off x="0" y="5118100"/>
            <a:ext cx="2609850" cy="1739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101" name="太阳形 10"/>
          <p:cNvSpPr/>
          <p:nvPr>
            <p:custDataLst>
              <p:tags r:id="rId8"/>
            </p:custDataLst>
          </p:nvPr>
        </p:nvSpPr>
        <p:spPr>
          <a:xfrm>
            <a:off x="731838" y="890588"/>
            <a:ext cx="354012" cy="363537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4102" name="PA-文本框 16"/>
          <p:cNvSpPr/>
          <p:nvPr>
            <p:custDataLst>
              <p:tags r:id="rId9"/>
            </p:custDataLst>
          </p:nvPr>
        </p:nvSpPr>
        <p:spPr>
          <a:xfrm>
            <a:off x="1065213" y="892175"/>
            <a:ext cx="1620837" cy="369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dist"/>
            <a:r>
              <a:rPr lang="zh-CN" altLang="en-US">
                <a:latin typeface="印品萌呆体" pitchFamily="2" charset="-122"/>
                <a:ea typeface="印品萌呆体" pitchFamily="2" charset="-122"/>
              </a:rPr>
              <a:t>输入您的内容</a:t>
            </a:r>
            <a:endParaRPr lang="zh-CN" altLang="en-US">
              <a:latin typeface="印品萌呆体" pitchFamily="2" charset="-122"/>
              <a:ea typeface="印品萌呆体" pitchFamily="2" charset="-122"/>
            </a:endParaRPr>
          </a:p>
        </p:txBody>
      </p:sp>
      <p:sp>
        <p:nvSpPr>
          <p:cNvPr id="4103" name="星形: 四角 12"/>
          <p:cNvSpPr/>
          <p:nvPr>
            <p:custDataLst>
              <p:tags r:id="rId10"/>
            </p:custDataLst>
          </p:nvPr>
        </p:nvSpPr>
        <p:spPr>
          <a:xfrm>
            <a:off x="10953750" y="323850"/>
            <a:ext cx="381000" cy="38100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4104" name="星形: 四角 13"/>
          <p:cNvSpPr/>
          <p:nvPr>
            <p:custDataLst>
              <p:tags r:id="rId11"/>
            </p:custDataLst>
          </p:nvPr>
        </p:nvSpPr>
        <p:spPr>
          <a:xfrm>
            <a:off x="4114800" y="-190500"/>
            <a:ext cx="438150" cy="438150"/>
          </a:xfrm>
          <a:prstGeom prst="star4">
            <a:avLst>
              <a:gd name="adj" fmla="val 12500"/>
            </a:avLst>
          </a:prstGeom>
          <a:noFill/>
          <a:ln w="1270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9.xml" /><Relationship Id="rId13" Type="http://schemas.openxmlformats.org/officeDocument/2006/relationships/tags" Target="../tags/tag80.xml" /><Relationship Id="rId14" Type="http://schemas.openxmlformats.org/officeDocument/2006/relationships/tags" Target="../tags/tag81.xml" /><Relationship Id="rId15" Type="http://schemas.openxmlformats.org/officeDocument/2006/relationships/tags" Target="../tags/tag82.xml" /><Relationship Id="rId16" Type="http://schemas.openxmlformats.org/officeDocument/2006/relationships/tags" Target="../tags/tag83.xml" /><Relationship Id="rId17" Type="http://schemas.openxmlformats.org/officeDocument/2006/relationships/tags" Target="../tags/tag84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52.xml" /><Relationship Id="rId13" Type="http://schemas.openxmlformats.org/officeDocument/2006/relationships/tags" Target="../tags/tag153.xml" /><Relationship Id="rId14" Type="http://schemas.openxmlformats.org/officeDocument/2006/relationships/tags" Target="../tags/tag154.xml" /><Relationship Id="rId15" Type="http://schemas.openxmlformats.org/officeDocument/2006/relationships/tags" Target="../tags/tag155.xml" /><Relationship Id="rId16" Type="http://schemas.openxmlformats.org/officeDocument/2006/relationships/tags" Target="../tags/tag156.xml" /><Relationship Id="rId17" Type="http://schemas.openxmlformats.org/officeDocument/2006/relationships/tags" Target="../tags/tag157.xml" /><Relationship Id="rId18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l" defTabSz="914400" rtl="0" eaLnBrk="1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400">
                <a:solidFill>
                  <a:schemeClr val="tx1"/>
                </a:solidFill>
                <a:latin typeface="等线 Light"/>
                <a:ea typeface="Arial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l" defTabSz="914400" rtl="0" ea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zh-CN" altLang="en-US" sz="2800">
                <a:solidFill>
                  <a:schemeClr val="tx1"/>
                </a:solidFill>
                <a:latin typeface="等线"/>
                <a:ea typeface="Arial"/>
              </a:defRPr>
            </a:lvl1pPr>
            <a:lvl2pPr marL="685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2400">
                <a:solidFill>
                  <a:schemeClr val="tx1"/>
                </a:solidFill>
                <a:latin typeface="等线"/>
                <a:ea typeface="Arial"/>
              </a:defRPr>
            </a:lvl2pPr>
            <a:lvl3pPr marL="1143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2000">
                <a:solidFill>
                  <a:schemeClr val="tx1"/>
                </a:solidFill>
                <a:latin typeface="等线"/>
                <a:ea typeface="Arial"/>
              </a:defRPr>
            </a:lvl3pPr>
            <a:lvl4pPr marL="1600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4pPr>
            <a:lvl5pPr marL="20574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166D7758-0588-45DB-8B6E-F9D607251C2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5F2028-E6CA-4174-ACF3-1682E2C3BD46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hangingPunct="1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等线 Light"/>
          <a:ea typeface="Arial"/>
        </a:defRPr>
      </a:lvl1pPr>
    </p:titleStyle>
    <p:bodyStyle>
      <a:lvl1pPr marL="228600" indent="-228600" algn="l" defTabSz="914400" rtl="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等线"/>
          <a:ea typeface="Arial"/>
        </a:defRPr>
      </a:lvl1pPr>
      <a:lvl2pPr marL="6858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等线"/>
          <a:ea typeface="Arial"/>
        </a:defRPr>
      </a:lvl2pPr>
      <a:lvl3pPr marL="11430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等线"/>
          <a:ea typeface="Arial"/>
        </a:defRPr>
      </a:lvl3pPr>
      <a:lvl4pPr marL="16002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等线"/>
          <a:ea typeface="Arial"/>
        </a:defRPr>
      </a:lvl4pPr>
      <a:lvl5pPr marL="20574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等线"/>
          <a:ea typeface="Arial"/>
        </a:defRPr>
      </a:lvl5pPr>
    </p:bodyStyle>
    <p:otherStyle>
      <a:lvl1pPr marL="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1pPr>
      <a:lvl2pPr marL="4572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2pPr>
      <a:lvl3pPr marL="9144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3pPr>
      <a:lvl4pPr marL="13716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4pPr>
      <a:lvl5pPr marL="18288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6"/>
            </p:custDataLst>
          </p:nvPr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11" Type="http://schemas.openxmlformats.org/officeDocument/2006/relationships/tags" Target="../tags/tag172.xml" /><Relationship Id="rId12" Type="http://schemas.openxmlformats.org/officeDocument/2006/relationships/tags" Target="../tags/tag173.xml" /><Relationship Id="rId13" Type="http://schemas.openxmlformats.org/officeDocument/2006/relationships/tags" Target="../tags/tag174.xml" /><Relationship Id="rId14" Type="http://schemas.openxmlformats.org/officeDocument/2006/relationships/tags" Target="../tags/tag175.xml" /><Relationship Id="rId15" Type="http://schemas.openxmlformats.org/officeDocument/2006/relationships/tags" Target="../tags/tag176.xml" /><Relationship Id="rId16" Type="http://schemas.openxmlformats.org/officeDocument/2006/relationships/tags" Target="../tags/tag177.xml" /><Relationship Id="rId17" Type="http://schemas.openxmlformats.org/officeDocument/2006/relationships/tags" Target="../tags/tag178.xml" /><Relationship Id="rId18" Type="http://schemas.openxmlformats.org/officeDocument/2006/relationships/tags" Target="../tags/tag179.xml" /><Relationship Id="rId19" Type="http://schemas.openxmlformats.org/officeDocument/2006/relationships/tags" Target="../tags/tag180.xml" /><Relationship Id="rId2" Type="http://schemas.openxmlformats.org/officeDocument/2006/relationships/tags" Target="../tags/tag165.xml" /><Relationship Id="rId20" Type="http://schemas.openxmlformats.org/officeDocument/2006/relationships/tags" Target="../tags/tag181.xml" /><Relationship Id="rId21" Type="http://schemas.openxmlformats.org/officeDocument/2006/relationships/tags" Target="../tags/tag182.xml" /><Relationship Id="rId22" Type="http://schemas.openxmlformats.org/officeDocument/2006/relationships/tags" Target="../tags/tag183.xml" /><Relationship Id="rId23" Type="http://schemas.openxmlformats.org/officeDocument/2006/relationships/tags" Target="../tags/tag184.xml" /><Relationship Id="rId24" Type="http://schemas.openxmlformats.org/officeDocument/2006/relationships/tags" Target="../tags/tag185.xml" /><Relationship Id="rId25" Type="http://schemas.openxmlformats.org/officeDocument/2006/relationships/tags" Target="../tags/tag186.xml" /><Relationship Id="rId26" Type="http://schemas.openxmlformats.org/officeDocument/2006/relationships/tags" Target="../tags/tag187.xml" /><Relationship Id="rId27" Type="http://schemas.openxmlformats.org/officeDocument/2006/relationships/image" Target="../media/image2.png" /><Relationship Id="rId28" Type="http://schemas.openxmlformats.org/officeDocument/2006/relationships/tags" Target="../tags/tag188.xml" /><Relationship Id="rId29" Type="http://schemas.openxmlformats.org/officeDocument/2006/relationships/tags" Target="../tags/tag189.xml" /><Relationship Id="rId3" Type="http://schemas.openxmlformats.org/officeDocument/2006/relationships/tags" Target="../tags/tag166.xml" /><Relationship Id="rId30" Type="http://schemas.openxmlformats.org/officeDocument/2006/relationships/tags" Target="../tags/tag190.xml" /><Relationship Id="rId31" Type="http://schemas.openxmlformats.org/officeDocument/2006/relationships/tags" Target="../tags/tag191.xml" /><Relationship Id="rId32" Type="http://schemas.openxmlformats.org/officeDocument/2006/relationships/tags" Target="../tags/tag192.xml" /><Relationship Id="rId33" Type="http://schemas.openxmlformats.org/officeDocument/2006/relationships/tags" Target="../tags/tag193.xml" /><Relationship Id="rId34" Type="http://schemas.openxmlformats.org/officeDocument/2006/relationships/tags" Target="../tags/tag194.xml" /><Relationship Id="rId35" Type="http://schemas.openxmlformats.org/officeDocument/2006/relationships/tags" Target="../tags/tag195.xml" /><Relationship Id="rId36" Type="http://schemas.openxmlformats.org/officeDocument/2006/relationships/image" Target="../media/image6.png" /><Relationship Id="rId37" Type="http://schemas.openxmlformats.org/officeDocument/2006/relationships/tags" Target="../tags/tag196.xml" /><Relationship Id="rId38" Type="http://schemas.openxmlformats.org/officeDocument/2006/relationships/tags" Target="../tags/tag197.xml" /><Relationship Id="rId39" Type="http://schemas.openxmlformats.org/officeDocument/2006/relationships/tags" Target="../tags/tag198.xml" /><Relationship Id="rId4" Type="http://schemas.openxmlformats.org/officeDocument/2006/relationships/tags" Target="../tags/tag167.xml" /><Relationship Id="rId40" Type="http://schemas.openxmlformats.org/officeDocument/2006/relationships/tags" Target="../tags/tag199.xml" /><Relationship Id="rId41" Type="http://schemas.openxmlformats.org/officeDocument/2006/relationships/tags" Target="../tags/tag200.xml" /><Relationship Id="rId42" Type="http://schemas.openxmlformats.org/officeDocument/2006/relationships/tags" Target="../tags/tag201.xml" /><Relationship Id="rId43" Type="http://schemas.openxmlformats.org/officeDocument/2006/relationships/tags" Target="../tags/tag202.xml" /><Relationship Id="rId44" Type="http://schemas.openxmlformats.org/officeDocument/2006/relationships/tags" Target="../tags/tag203.xml" /><Relationship Id="rId45" Type="http://schemas.openxmlformats.org/officeDocument/2006/relationships/tags" Target="../tags/tag204.xml" /><Relationship Id="rId46" Type="http://schemas.openxmlformats.org/officeDocument/2006/relationships/tags" Target="../tags/tag205.xml" /><Relationship Id="rId47" Type="http://schemas.openxmlformats.org/officeDocument/2006/relationships/tags" Target="../tags/tag206.xml" /><Relationship Id="rId48" Type="http://schemas.openxmlformats.org/officeDocument/2006/relationships/image" Target="../media/image7.png" /><Relationship Id="rId49" Type="http://schemas.openxmlformats.org/officeDocument/2006/relationships/tags" Target="../tags/tag207.xml" /><Relationship Id="rId5" Type="http://schemas.openxmlformats.org/officeDocument/2006/relationships/tags" Target="../tags/tag168.xml" /><Relationship Id="rId50" Type="http://schemas.openxmlformats.org/officeDocument/2006/relationships/tags" Target="../tags/tag208.xml" /><Relationship Id="rId51" Type="http://schemas.openxmlformats.org/officeDocument/2006/relationships/image" Target="../media/image8.png" /><Relationship Id="rId52" Type="http://schemas.openxmlformats.org/officeDocument/2006/relationships/tags" Target="../tags/tag209.xml" /><Relationship Id="rId53" Type="http://schemas.openxmlformats.org/officeDocument/2006/relationships/audio" Target="NULL" /><Relationship Id="rId6" Type="http://schemas.openxmlformats.org/officeDocument/2006/relationships/image" Target="../media/image4.png" /><Relationship Id="rId7" Type="http://schemas.openxmlformats.org/officeDocument/2006/relationships/tags" Target="../tags/tag169.xml" /><Relationship Id="rId8" Type="http://schemas.openxmlformats.org/officeDocument/2006/relationships/tags" Target="../tags/tag170.xml" /><Relationship Id="rId9" Type="http://schemas.openxmlformats.org/officeDocument/2006/relationships/tags" Target="../tags/tag17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76.xml" /><Relationship Id="rId11" Type="http://schemas.openxmlformats.org/officeDocument/2006/relationships/tags" Target="../tags/tag377.xml" /><Relationship Id="rId12" Type="http://schemas.openxmlformats.org/officeDocument/2006/relationships/tags" Target="../tags/tag378.xml" /><Relationship Id="rId13" Type="http://schemas.openxmlformats.org/officeDocument/2006/relationships/tags" Target="../tags/tag379.xml" /><Relationship Id="rId14" Type="http://schemas.openxmlformats.org/officeDocument/2006/relationships/tags" Target="../tags/tag380.xml" /><Relationship Id="rId15" Type="http://schemas.openxmlformats.org/officeDocument/2006/relationships/tags" Target="../tags/tag381.xml" /><Relationship Id="rId16" Type="http://schemas.openxmlformats.org/officeDocument/2006/relationships/tags" Target="../tags/tag382.xml" /><Relationship Id="rId17" Type="http://schemas.openxmlformats.org/officeDocument/2006/relationships/tags" Target="../tags/tag383.xml" /><Relationship Id="rId18" Type="http://schemas.openxmlformats.org/officeDocument/2006/relationships/tags" Target="../tags/tag384.xml" /><Relationship Id="rId19" Type="http://schemas.openxmlformats.org/officeDocument/2006/relationships/tags" Target="../tags/tag385.xml" /><Relationship Id="rId2" Type="http://schemas.openxmlformats.org/officeDocument/2006/relationships/tags" Target="../tags/tag369.xml" /><Relationship Id="rId20" Type="http://schemas.openxmlformats.org/officeDocument/2006/relationships/tags" Target="../tags/tag386.xml" /><Relationship Id="rId21" Type="http://schemas.openxmlformats.org/officeDocument/2006/relationships/tags" Target="../tags/tag387.xml" /><Relationship Id="rId22" Type="http://schemas.openxmlformats.org/officeDocument/2006/relationships/tags" Target="../tags/tag388.xml" /><Relationship Id="rId3" Type="http://schemas.openxmlformats.org/officeDocument/2006/relationships/image" Target="../media/image21.png" /><Relationship Id="rId4" Type="http://schemas.openxmlformats.org/officeDocument/2006/relationships/tags" Target="../tags/tag370.xml" /><Relationship Id="rId5" Type="http://schemas.openxmlformats.org/officeDocument/2006/relationships/tags" Target="../tags/tag371.xml" /><Relationship Id="rId6" Type="http://schemas.openxmlformats.org/officeDocument/2006/relationships/tags" Target="../tags/tag372.xml" /><Relationship Id="rId7" Type="http://schemas.openxmlformats.org/officeDocument/2006/relationships/tags" Target="../tags/tag373.xml" /><Relationship Id="rId8" Type="http://schemas.openxmlformats.org/officeDocument/2006/relationships/tags" Target="../tags/tag374.xml" /><Relationship Id="rId9" Type="http://schemas.openxmlformats.org/officeDocument/2006/relationships/tags" Target="../tags/tag37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96.xml" /><Relationship Id="rId2" Type="http://schemas.openxmlformats.org/officeDocument/2006/relationships/tags" Target="../tags/tag389.xml" /><Relationship Id="rId3" Type="http://schemas.openxmlformats.org/officeDocument/2006/relationships/tags" Target="../tags/tag390.xml" /><Relationship Id="rId4" Type="http://schemas.openxmlformats.org/officeDocument/2006/relationships/tags" Target="../tags/tag391.xml" /><Relationship Id="rId5" Type="http://schemas.openxmlformats.org/officeDocument/2006/relationships/tags" Target="../tags/tag392.xml" /><Relationship Id="rId6" Type="http://schemas.openxmlformats.org/officeDocument/2006/relationships/tags" Target="../tags/tag393.xml" /><Relationship Id="rId7" Type="http://schemas.openxmlformats.org/officeDocument/2006/relationships/tags" Target="../tags/tag394.xml" /><Relationship Id="rId8" Type="http://schemas.openxmlformats.org/officeDocument/2006/relationships/tags" Target="../tags/tag395.xml" /><Relationship Id="rId9" Type="http://schemas.openxmlformats.org/officeDocument/2006/relationships/image" Target="../media/image2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404.xml" /><Relationship Id="rId2" Type="http://schemas.openxmlformats.org/officeDocument/2006/relationships/tags" Target="../tags/tag397.xml" /><Relationship Id="rId3" Type="http://schemas.openxmlformats.org/officeDocument/2006/relationships/tags" Target="../tags/tag398.xml" /><Relationship Id="rId4" Type="http://schemas.openxmlformats.org/officeDocument/2006/relationships/tags" Target="../tags/tag399.xml" /><Relationship Id="rId5" Type="http://schemas.openxmlformats.org/officeDocument/2006/relationships/image" Target="../media/image23.png" /><Relationship Id="rId6" Type="http://schemas.openxmlformats.org/officeDocument/2006/relationships/tags" Target="../tags/tag400.xml" /><Relationship Id="rId7" Type="http://schemas.openxmlformats.org/officeDocument/2006/relationships/tags" Target="../tags/tag401.xml" /><Relationship Id="rId8" Type="http://schemas.openxmlformats.org/officeDocument/2006/relationships/tags" Target="../tags/tag402.xml" /><Relationship Id="rId9" Type="http://schemas.openxmlformats.org/officeDocument/2006/relationships/tags" Target="../tags/tag40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12.xml" /><Relationship Id="rId11" Type="http://schemas.openxmlformats.org/officeDocument/2006/relationships/tags" Target="../tags/tag413.xml" /><Relationship Id="rId12" Type="http://schemas.openxmlformats.org/officeDocument/2006/relationships/tags" Target="../tags/tag414.xml" /><Relationship Id="rId13" Type="http://schemas.openxmlformats.org/officeDocument/2006/relationships/tags" Target="../tags/tag415.xml" /><Relationship Id="rId14" Type="http://schemas.openxmlformats.org/officeDocument/2006/relationships/tags" Target="../tags/tag416.xml" /><Relationship Id="rId15" Type="http://schemas.openxmlformats.org/officeDocument/2006/relationships/tags" Target="../tags/tag417.xml" /><Relationship Id="rId16" Type="http://schemas.openxmlformats.org/officeDocument/2006/relationships/tags" Target="../tags/tag418.xml" /><Relationship Id="rId17" Type="http://schemas.openxmlformats.org/officeDocument/2006/relationships/tags" Target="../tags/tag419.xml" /><Relationship Id="rId18" Type="http://schemas.openxmlformats.org/officeDocument/2006/relationships/image" Target="../media/image2.png" /><Relationship Id="rId19" Type="http://schemas.openxmlformats.org/officeDocument/2006/relationships/tags" Target="../tags/tag420.xml" /><Relationship Id="rId2" Type="http://schemas.openxmlformats.org/officeDocument/2006/relationships/tags" Target="../tags/tag405.xml" /><Relationship Id="rId20" Type="http://schemas.openxmlformats.org/officeDocument/2006/relationships/image" Target="../media/image15.png" /><Relationship Id="rId21" Type="http://schemas.openxmlformats.org/officeDocument/2006/relationships/tags" Target="../tags/tag421.xml" /><Relationship Id="rId22" Type="http://schemas.openxmlformats.org/officeDocument/2006/relationships/image" Target="../media/image10.png" /><Relationship Id="rId23" Type="http://schemas.openxmlformats.org/officeDocument/2006/relationships/tags" Target="../tags/tag422.xml" /><Relationship Id="rId24" Type="http://schemas.openxmlformats.org/officeDocument/2006/relationships/tags" Target="../tags/tag423.xml" /><Relationship Id="rId25" Type="http://schemas.openxmlformats.org/officeDocument/2006/relationships/tags" Target="../tags/tag424.xml" /><Relationship Id="rId3" Type="http://schemas.openxmlformats.org/officeDocument/2006/relationships/image" Target="../media/image12.png" /><Relationship Id="rId4" Type="http://schemas.openxmlformats.org/officeDocument/2006/relationships/tags" Target="../tags/tag406.xml" /><Relationship Id="rId5" Type="http://schemas.openxmlformats.org/officeDocument/2006/relationships/tags" Target="../tags/tag407.xml" /><Relationship Id="rId6" Type="http://schemas.openxmlformats.org/officeDocument/2006/relationships/tags" Target="../tags/tag408.xml" /><Relationship Id="rId7" Type="http://schemas.openxmlformats.org/officeDocument/2006/relationships/tags" Target="../tags/tag409.xml" /><Relationship Id="rId8" Type="http://schemas.openxmlformats.org/officeDocument/2006/relationships/tags" Target="../tags/tag410.xml" /><Relationship Id="rId9" Type="http://schemas.openxmlformats.org/officeDocument/2006/relationships/tags" Target="../tags/tag4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32.xml" /><Relationship Id="rId11" Type="http://schemas.openxmlformats.org/officeDocument/2006/relationships/tags" Target="../tags/tag433.xml" /><Relationship Id="rId12" Type="http://schemas.openxmlformats.org/officeDocument/2006/relationships/tags" Target="../tags/tag434.xml" /><Relationship Id="rId13" Type="http://schemas.openxmlformats.org/officeDocument/2006/relationships/tags" Target="../tags/tag435.xml" /><Relationship Id="rId14" Type="http://schemas.openxmlformats.org/officeDocument/2006/relationships/tags" Target="../tags/tag436.xml" /><Relationship Id="rId15" Type="http://schemas.openxmlformats.org/officeDocument/2006/relationships/tags" Target="../tags/tag437.xml" /><Relationship Id="rId16" Type="http://schemas.openxmlformats.org/officeDocument/2006/relationships/tags" Target="../tags/tag438.xml" /><Relationship Id="rId17" Type="http://schemas.openxmlformats.org/officeDocument/2006/relationships/tags" Target="../tags/tag439.xml" /><Relationship Id="rId18" Type="http://schemas.openxmlformats.org/officeDocument/2006/relationships/tags" Target="../tags/tag440.xml" /><Relationship Id="rId19" Type="http://schemas.openxmlformats.org/officeDocument/2006/relationships/tags" Target="../tags/tag441.xml" /><Relationship Id="rId2" Type="http://schemas.openxmlformats.org/officeDocument/2006/relationships/tags" Target="../tags/tag425.xml" /><Relationship Id="rId3" Type="http://schemas.openxmlformats.org/officeDocument/2006/relationships/image" Target="../media/image24.png" /><Relationship Id="rId4" Type="http://schemas.openxmlformats.org/officeDocument/2006/relationships/tags" Target="../tags/tag426.xml" /><Relationship Id="rId5" Type="http://schemas.openxmlformats.org/officeDocument/2006/relationships/tags" Target="../tags/tag427.xml" /><Relationship Id="rId6" Type="http://schemas.openxmlformats.org/officeDocument/2006/relationships/tags" Target="../tags/tag428.xml" /><Relationship Id="rId7" Type="http://schemas.openxmlformats.org/officeDocument/2006/relationships/tags" Target="../tags/tag429.xml" /><Relationship Id="rId8" Type="http://schemas.openxmlformats.org/officeDocument/2006/relationships/tags" Target="../tags/tag430.xml" /><Relationship Id="rId9" Type="http://schemas.openxmlformats.org/officeDocument/2006/relationships/tags" Target="../tags/tag43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50.xml" /><Relationship Id="rId11" Type="http://schemas.openxmlformats.org/officeDocument/2006/relationships/tags" Target="../tags/tag451.xml" /><Relationship Id="rId12" Type="http://schemas.openxmlformats.org/officeDocument/2006/relationships/tags" Target="../tags/tag452.xml" /><Relationship Id="rId13" Type="http://schemas.openxmlformats.org/officeDocument/2006/relationships/tags" Target="../tags/tag453.xml" /><Relationship Id="rId14" Type="http://schemas.openxmlformats.org/officeDocument/2006/relationships/tags" Target="../tags/tag454.xml" /><Relationship Id="rId15" Type="http://schemas.openxmlformats.org/officeDocument/2006/relationships/tags" Target="../tags/tag455.xml" /><Relationship Id="rId16" Type="http://schemas.openxmlformats.org/officeDocument/2006/relationships/tags" Target="../tags/tag456.xml" /><Relationship Id="rId17" Type="http://schemas.openxmlformats.org/officeDocument/2006/relationships/tags" Target="../tags/tag457.xml" /><Relationship Id="rId18" Type="http://schemas.openxmlformats.org/officeDocument/2006/relationships/tags" Target="../tags/tag458.xml" /><Relationship Id="rId19" Type="http://schemas.openxmlformats.org/officeDocument/2006/relationships/tags" Target="../tags/tag459.xml" /><Relationship Id="rId2" Type="http://schemas.openxmlformats.org/officeDocument/2006/relationships/tags" Target="../tags/tag442.xml" /><Relationship Id="rId20" Type="http://schemas.openxmlformats.org/officeDocument/2006/relationships/tags" Target="../tags/tag460.xml" /><Relationship Id="rId21" Type="http://schemas.openxmlformats.org/officeDocument/2006/relationships/tags" Target="../tags/tag461.xml" /><Relationship Id="rId22" Type="http://schemas.openxmlformats.org/officeDocument/2006/relationships/tags" Target="../tags/tag462.xml" /><Relationship Id="rId23" Type="http://schemas.openxmlformats.org/officeDocument/2006/relationships/image" Target="../media/image25.png" /><Relationship Id="rId24" Type="http://schemas.openxmlformats.org/officeDocument/2006/relationships/tags" Target="../tags/tag463.xml" /><Relationship Id="rId3" Type="http://schemas.openxmlformats.org/officeDocument/2006/relationships/tags" Target="../tags/tag443.xml" /><Relationship Id="rId4" Type="http://schemas.openxmlformats.org/officeDocument/2006/relationships/tags" Target="../tags/tag444.xml" /><Relationship Id="rId5" Type="http://schemas.openxmlformats.org/officeDocument/2006/relationships/tags" Target="../tags/tag445.xml" /><Relationship Id="rId6" Type="http://schemas.openxmlformats.org/officeDocument/2006/relationships/tags" Target="../tags/tag446.xml" /><Relationship Id="rId7" Type="http://schemas.openxmlformats.org/officeDocument/2006/relationships/tags" Target="../tags/tag447.xml" /><Relationship Id="rId8" Type="http://schemas.openxmlformats.org/officeDocument/2006/relationships/tags" Target="../tags/tag448.xml" /><Relationship Id="rId9" Type="http://schemas.openxmlformats.org/officeDocument/2006/relationships/tags" Target="../tags/tag44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71.xml" /><Relationship Id="rId11" Type="http://schemas.openxmlformats.org/officeDocument/2006/relationships/tags" Target="../tags/tag472.xml" /><Relationship Id="rId12" Type="http://schemas.openxmlformats.org/officeDocument/2006/relationships/tags" Target="../tags/tag473.xml" /><Relationship Id="rId13" Type="http://schemas.openxmlformats.org/officeDocument/2006/relationships/tags" Target="../tags/tag474.xml" /><Relationship Id="rId14" Type="http://schemas.openxmlformats.org/officeDocument/2006/relationships/tags" Target="../tags/tag475.xml" /><Relationship Id="rId15" Type="http://schemas.openxmlformats.org/officeDocument/2006/relationships/tags" Target="../tags/tag476.xml" /><Relationship Id="rId16" Type="http://schemas.openxmlformats.org/officeDocument/2006/relationships/tags" Target="../tags/tag477.xml" /><Relationship Id="rId17" Type="http://schemas.openxmlformats.org/officeDocument/2006/relationships/tags" Target="../tags/tag478.xml" /><Relationship Id="rId18" Type="http://schemas.openxmlformats.org/officeDocument/2006/relationships/tags" Target="../tags/tag479.xml" /><Relationship Id="rId2" Type="http://schemas.openxmlformats.org/officeDocument/2006/relationships/tags" Target="../tags/tag464.xml" /><Relationship Id="rId3" Type="http://schemas.openxmlformats.org/officeDocument/2006/relationships/tags" Target="../tags/tag465.xml" /><Relationship Id="rId4" Type="http://schemas.openxmlformats.org/officeDocument/2006/relationships/tags" Target="../tags/tag466.xml" /><Relationship Id="rId5" Type="http://schemas.openxmlformats.org/officeDocument/2006/relationships/tags" Target="../tags/tag467.xml" /><Relationship Id="rId6" Type="http://schemas.openxmlformats.org/officeDocument/2006/relationships/tags" Target="../tags/tag468.xml" /><Relationship Id="rId7" Type="http://schemas.openxmlformats.org/officeDocument/2006/relationships/image" Target="../media/image26.png" /><Relationship Id="rId8" Type="http://schemas.openxmlformats.org/officeDocument/2006/relationships/tags" Target="../tags/tag469.xml" /><Relationship Id="rId9" Type="http://schemas.openxmlformats.org/officeDocument/2006/relationships/tags" Target="../tags/tag47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88.xml" /><Relationship Id="rId11" Type="http://schemas.openxmlformats.org/officeDocument/2006/relationships/tags" Target="../tags/tag489.xml" /><Relationship Id="rId12" Type="http://schemas.openxmlformats.org/officeDocument/2006/relationships/image" Target="../media/image27.png" /><Relationship Id="rId13" Type="http://schemas.openxmlformats.org/officeDocument/2006/relationships/tags" Target="../tags/tag490.xml" /><Relationship Id="rId14" Type="http://schemas.openxmlformats.org/officeDocument/2006/relationships/tags" Target="../tags/tag491.xml" /><Relationship Id="rId15" Type="http://schemas.openxmlformats.org/officeDocument/2006/relationships/tags" Target="../tags/tag492.xml" /><Relationship Id="rId16" Type="http://schemas.openxmlformats.org/officeDocument/2006/relationships/tags" Target="../tags/tag493.xml" /><Relationship Id="rId17" Type="http://schemas.openxmlformats.org/officeDocument/2006/relationships/tags" Target="../tags/tag494.xml" /><Relationship Id="rId2" Type="http://schemas.openxmlformats.org/officeDocument/2006/relationships/tags" Target="../tags/tag480.xml" /><Relationship Id="rId3" Type="http://schemas.openxmlformats.org/officeDocument/2006/relationships/tags" Target="../tags/tag481.xml" /><Relationship Id="rId4" Type="http://schemas.openxmlformats.org/officeDocument/2006/relationships/tags" Target="../tags/tag482.xml" /><Relationship Id="rId5" Type="http://schemas.openxmlformats.org/officeDocument/2006/relationships/tags" Target="../tags/tag483.xml" /><Relationship Id="rId6" Type="http://schemas.openxmlformats.org/officeDocument/2006/relationships/tags" Target="../tags/tag484.xml" /><Relationship Id="rId7" Type="http://schemas.openxmlformats.org/officeDocument/2006/relationships/tags" Target="../tags/tag485.xml" /><Relationship Id="rId8" Type="http://schemas.openxmlformats.org/officeDocument/2006/relationships/tags" Target="../tags/tag486.xml" /><Relationship Id="rId9" Type="http://schemas.openxmlformats.org/officeDocument/2006/relationships/tags" Target="../tags/tag48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02.xml" /><Relationship Id="rId11" Type="http://schemas.openxmlformats.org/officeDocument/2006/relationships/tags" Target="../tags/tag503.xml" /><Relationship Id="rId12" Type="http://schemas.openxmlformats.org/officeDocument/2006/relationships/tags" Target="../tags/tag504.xml" /><Relationship Id="rId13" Type="http://schemas.openxmlformats.org/officeDocument/2006/relationships/tags" Target="../tags/tag505.xml" /><Relationship Id="rId14" Type="http://schemas.openxmlformats.org/officeDocument/2006/relationships/tags" Target="../tags/tag506.xml" /><Relationship Id="rId15" Type="http://schemas.openxmlformats.org/officeDocument/2006/relationships/tags" Target="../tags/tag507.xml" /><Relationship Id="rId16" Type="http://schemas.openxmlformats.org/officeDocument/2006/relationships/tags" Target="../tags/tag508.xml" /><Relationship Id="rId17" Type="http://schemas.openxmlformats.org/officeDocument/2006/relationships/tags" Target="../tags/tag509.xml" /><Relationship Id="rId18" Type="http://schemas.openxmlformats.org/officeDocument/2006/relationships/image" Target="../media/image2.png" /><Relationship Id="rId19" Type="http://schemas.openxmlformats.org/officeDocument/2006/relationships/tags" Target="../tags/tag510.xml" /><Relationship Id="rId2" Type="http://schemas.openxmlformats.org/officeDocument/2006/relationships/tags" Target="../tags/tag495.xml" /><Relationship Id="rId20" Type="http://schemas.openxmlformats.org/officeDocument/2006/relationships/image" Target="../media/image15.png" /><Relationship Id="rId21" Type="http://schemas.openxmlformats.org/officeDocument/2006/relationships/tags" Target="../tags/tag511.xml" /><Relationship Id="rId22" Type="http://schemas.openxmlformats.org/officeDocument/2006/relationships/image" Target="../media/image10.png" /><Relationship Id="rId23" Type="http://schemas.openxmlformats.org/officeDocument/2006/relationships/tags" Target="../tags/tag512.xml" /><Relationship Id="rId24" Type="http://schemas.openxmlformats.org/officeDocument/2006/relationships/tags" Target="../tags/tag513.xml" /><Relationship Id="rId25" Type="http://schemas.openxmlformats.org/officeDocument/2006/relationships/tags" Target="../tags/tag514.xml" /><Relationship Id="rId3" Type="http://schemas.openxmlformats.org/officeDocument/2006/relationships/image" Target="../media/image12.png" /><Relationship Id="rId4" Type="http://schemas.openxmlformats.org/officeDocument/2006/relationships/tags" Target="../tags/tag496.xml" /><Relationship Id="rId5" Type="http://schemas.openxmlformats.org/officeDocument/2006/relationships/tags" Target="../tags/tag497.xml" /><Relationship Id="rId6" Type="http://schemas.openxmlformats.org/officeDocument/2006/relationships/tags" Target="../tags/tag498.xml" /><Relationship Id="rId7" Type="http://schemas.openxmlformats.org/officeDocument/2006/relationships/tags" Target="../tags/tag499.xml" /><Relationship Id="rId8" Type="http://schemas.openxmlformats.org/officeDocument/2006/relationships/tags" Target="../tags/tag500.xml" /><Relationship Id="rId9" Type="http://schemas.openxmlformats.org/officeDocument/2006/relationships/tags" Target="../tags/tag50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523.xml" /><Relationship Id="rId11" Type="http://schemas.openxmlformats.org/officeDocument/2006/relationships/tags" Target="../tags/tag524.xml" /><Relationship Id="rId12" Type="http://schemas.openxmlformats.org/officeDocument/2006/relationships/tags" Target="../tags/tag525.xml" /><Relationship Id="rId13" Type="http://schemas.openxmlformats.org/officeDocument/2006/relationships/tags" Target="../tags/tag526.xml" /><Relationship Id="rId14" Type="http://schemas.openxmlformats.org/officeDocument/2006/relationships/tags" Target="../tags/tag527.xml" /><Relationship Id="rId15" Type="http://schemas.openxmlformats.org/officeDocument/2006/relationships/tags" Target="../tags/tag528.xml" /><Relationship Id="rId16" Type="http://schemas.openxmlformats.org/officeDocument/2006/relationships/tags" Target="../tags/tag529.xml" /><Relationship Id="rId17" Type="http://schemas.openxmlformats.org/officeDocument/2006/relationships/tags" Target="../tags/tag530.xml" /><Relationship Id="rId2" Type="http://schemas.openxmlformats.org/officeDocument/2006/relationships/tags" Target="../tags/tag515.xml" /><Relationship Id="rId3" Type="http://schemas.openxmlformats.org/officeDocument/2006/relationships/tags" Target="../tags/tag516.xml" /><Relationship Id="rId4" Type="http://schemas.openxmlformats.org/officeDocument/2006/relationships/tags" Target="../tags/tag517.xml" /><Relationship Id="rId5" Type="http://schemas.openxmlformats.org/officeDocument/2006/relationships/tags" Target="../tags/tag518.xml" /><Relationship Id="rId6" Type="http://schemas.openxmlformats.org/officeDocument/2006/relationships/tags" Target="../tags/tag519.xml" /><Relationship Id="rId7" Type="http://schemas.openxmlformats.org/officeDocument/2006/relationships/tags" Target="../tags/tag520.xml" /><Relationship Id="rId8" Type="http://schemas.openxmlformats.org/officeDocument/2006/relationships/tags" Target="../tags/tag521.xml" /><Relationship Id="rId9" Type="http://schemas.openxmlformats.org/officeDocument/2006/relationships/tags" Target="../tags/tag52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6.xml" /><Relationship Id="rId11" Type="http://schemas.openxmlformats.org/officeDocument/2006/relationships/image" Target="../media/image11.png" /><Relationship Id="rId12" Type="http://schemas.openxmlformats.org/officeDocument/2006/relationships/tags" Target="../tags/tag217.xml" /><Relationship Id="rId13" Type="http://schemas.openxmlformats.org/officeDocument/2006/relationships/tags" Target="../tags/tag218.xml" /><Relationship Id="rId14" Type="http://schemas.openxmlformats.org/officeDocument/2006/relationships/tags" Target="../tags/tag219.xml" /><Relationship Id="rId15" Type="http://schemas.openxmlformats.org/officeDocument/2006/relationships/tags" Target="../tags/tag220.xml" /><Relationship Id="rId16" Type="http://schemas.openxmlformats.org/officeDocument/2006/relationships/tags" Target="../tags/tag221.xml" /><Relationship Id="rId17" Type="http://schemas.openxmlformats.org/officeDocument/2006/relationships/tags" Target="../tags/tag222.xml" /><Relationship Id="rId18" Type="http://schemas.openxmlformats.org/officeDocument/2006/relationships/tags" Target="../tags/tag223.xml" /><Relationship Id="rId19" Type="http://schemas.openxmlformats.org/officeDocument/2006/relationships/image" Target="../media/image12.png" /><Relationship Id="rId2" Type="http://schemas.openxmlformats.org/officeDocument/2006/relationships/tags" Target="../tags/tag210.xml" /><Relationship Id="rId20" Type="http://schemas.openxmlformats.org/officeDocument/2006/relationships/tags" Target="../tags/tag224.xml" /><Relationship Id="rId21" Type="http://schemas.openxmlformats.org/officeDocument/2006/relationships/image" Target="../media/image13.png" /><Relationship Id="rId22" Type="http://schemas.openxmlformats.org/officeDocument/2006/relationships/tags" Target="../tags/tag225.xml" /><Relationship Id="rId23" Type="http://schemas.openxmlformats.org/officeDocument/2006/relationships/tags" Target="../tags/tag226.xml" /><Relationship Id="rId24" Type="http://schemas.openxmlformats.org/officeDocument/2006/relationships/tags" Target="../tags/tag227.xml" /><Relationship Id="rId25" Type="http://schemas.openxmlformats.org/officeDocument/2006/relationships/tags" Target="../tags/tag228.xml" /><Relationship Id="rId26" Type="http://schemas.openxmlformats.org/officeDocument/2006/relationships/tags" Target="../tags/tag229.xml" /><Relationship Id="rId27" Type="http://schemas.openxmlformats.org/officeDocument/2006/relationships/image" Target="../media/image14.png" /><Relationship Id="rId28" Type="http://schemas.openxmlformats.org/officeDocument/2006/relationships/tags" Target="../tags/tag230.xml" /><Relationship Id="rId29" Type="http://schemas.openxmlformats.org/officeDocument/2006/relationships/tags" Target="../tags/tag231.xml" /><Relationship Id="rId3" Type="http://schemas.openxmlformats.org/officeDocument/2006/relationships/image" Target="../media/image9.png" /><Relationship Id="rId30" Type="http://schemas.openxmlformats.org/officeDocument/2006/relationships/tags" Target="../tags/tag232.xml" /><Relationship Id="rId31" Type="http://schemas.openxmlformats.org/officeDocument/2006/relationships/tags" Target="../tags/tag233.xml" /><Relationship Id="rId32" Type="http://schemas.openxmlformats.org/officeDocument/2006/relationships/tags" Target="../tags/tag234.xml" /><Relationship Id="rId33" Type="http://schemas.openxmlformats.org/officeDocument/2006/relationships/tags" Target="../tags/tag235.xml" /><Relationship Id="rId34" Type="http://schemas.openxmlformats.org/officeDocument/2006/relationships/tags" Target="../tags/tag236.xml" /><Relationship Id="rId35" Type="http://schemas.openxmlformats.org/officeDocument/2006/relationships/tags" Target="../tags/tag237.xml" /><Relationship Id="rId36" Type="http://schemas.openxmlformats.org/officeDocument/2006/relationships/tags" Target="../tags/tag238.xml" /><Relationship Id="rId37" Type="http://schemas.openxmlformats.org/officeDocument/2006/relationships/tags" Target="../tags/tag239.xml" /><Relationship Id="rId38" Type="http://schemas.openxmlformats.org/officeDocument/2006/relationships/tags" Target="../tags/tag240.xml" /><Relationship Id="rId39" Type="http://schemas.openxmlformats.org/officeDocument/2006/relationships/tags" Target="../tags/tag241.xml" /><Relationship Id="rId4" Type="http://schemas.openxmlformats.org/officeDocument/2006/relationships/tags" Target="../tags/tag211.xml" /><Relationship Id="rId40" Type="http://schemas.openxmlformats.org/officeDocument/2006/relationships/tags" Target="../tags/tag242.xml" /><Relationship Id="rId41" Type="http://schemas.openxmlformats.org/officeDocument/2006/relationships/tags" Target="../tags/tag243.xml" /><Relationship Id="rId42" Type="http://schemas.openxmlformats.org/officeDocument/2006/relationships/tags" Target="../tags/tag244.xml" /><Relationship Id="rId43" Type="http://schemas.openxmlformats.org/officeDocument/2006/relationships/tags" Target="../tags/tag245.xml" /><Relationship Id="rId44" Type="http://schemas.openxmlformats.org/officeDocument/2006/relationships/tags" Target="../tags/tag246.xml" /><Relationship Id="rId45" Type="http://schemas.openxmlformats.org/officeDocument/2006/relationships/tags" Target="../tags/tag247.xml" /><Relationship Id="rId46" Type="http://schemas.openxmlformats.org/officeDocument/2006/relationships/tags" Target="../tags/tag248.xml" /><Relationship Id="rId47" Type="http://schemas.openxmlformats.org/officeDocument/2006/relationships/tags" Target="../tags/tag249.xml" /><Relationship Id="rId48" Type="http://schemas.openxmlformats.org/officeDocument/2006/relationships/tags" Target="../tags/tag250.xml" /><Relationship Id="rId49" Type="http://schemas.openxmlformats.org/officeDocument/2006/relationships/tags" Target="../tags/tag251.xml" /><Relationship Id="rId5" Type="http://schemas.openxmlformats.org/officeDocument/2006/relationships/tags" Target="../tags/tag212.xml" /><Relationship Id="rId50" Type="http://schemas.openxmlformats.org/officeDocument/2006/relationships/tags" Target="../tags/tag252.xml" /><Relationship Id="rId6" Type="http://schemas.openxmlformats.org/officeDocument/2006/relationships/tags" Target="../tags/tag213.xml" /><Relationship Id="rId7" Type="http://schemas.openxmlformats.org/officeDocument/2006/relationships/tags" Target="../tags/tag214.xml" /><Relationship Id="rId8" Type="http://schemas.openxmlformats.org/officeDocument/2006/relationships/image" Target="../media/image10.png" /><Relationship Id="rId9" Type="http://schemas.openxmlformats.org/officeDocument/2006/relationships/tags" Target="../tags/tag21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538.xml" /><Relationship Id="rId11" Type="http://schemas.openxmlformats.org/officeDocument/2006/relationships/tags" Target="../tags/tag539.xml" /><Relationship Id="rId12" Type="http://schemas.openxmlformats.org/officeDocument/2006/relationships/tags" Target="../tags/tag540.xml" /><Relationship Id="rId13" Type="http://schemas.openxmlformats.org/officeDocument/2006/relationships/tags" Target="../tags/tag541.xml" /><Relationship Id="rId14" Type="http://schemas.openxmlformats.org/officeDocument/2006/relationships/tags" Target="../tags/tag542.xml" /><Relationship Id="rId15" Type="http://schemas.openxmlformats.org/officeDocument/2006/relationships/tags" Target="../tags/tag543.xml" /><Relationship Id="rId16" Type="http://schemas.openxmlformats.org/officeDocument/2006/relationships/tags" Target="../tags/tag544.xml" /><Relationship Id="rId17" Type="http://schemas.openxmlformats.org/officeDocument/2006/relationships/tags" Target="../tags/tag545.xml" /><Relationship Id="rId18" Type="http://schemas.openxmlformats.org/officeDocument/2006/relationships/tags" Target="../tags/tag546.xml" /><Relationship Id="rId19" Type="http://schemas.openxmlformats.org/officeDocument/2006/relationships/tags" Target="../tags/tag547.xml" /><Relationship Id="rId2" Type="http://schemas.openxmlformats.org/officeDocument/2006/relationships/tags" Target="../tags/tag531.xml" /><Relationship Id="rId20" Type="http://schemas.openxmlformats.org/officeDocument/2006/relationships/tags" Target="../tags/tag548.xml" /><Relationship Id="rId3" Type="http://schemas.openxmlformats.org/officeDocument/2006/relationships/image" Target="../media/image28.png" /><Relationship Id="rId4" Type="http://schemas.openxmlformats.org/officeDocument/2006/relationships/tags" Target="../tags/tag532.xml" /><Relationship Id="rId5" Type="http://schemas.openxmlformats.org/officeDocument/2006/relationships/tags" Target="../tags/tag533.xml" /><Relationship Id="rId6" Type="http://schemas.openxmlformats.org/officeDocument/2006/relationships/tags" Target="../tags/tag534.xml" /><Relationship Id="rId7" Type="http://schemas.openxmlformats.org/officeDocument/2006/relationships/tags" Target="../tags/tag535.xml" /><Relationship Id="rId8" Type="http://schemas.openxmlformats.org/officeDocument/2006/relationships/tags" Target="../tags/tag536.xml" /><Relationship Id="rId9" Type="http://schemas.openxmlformats.org/officeDocument/2006/relationships/tags" Target="../tags/tag53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557.xml" /><Relationship Id="rId11" Type="http://schemas.openxmlformats.org/officeDocument/2006/relationships/image" Target="../media/image29.png" /><Relationship Id="rId12" Type="http://schemas.openxmlformats.org/officeDocument/2006/relationships/tags" Target="../tags/tag558.xml" /><Relationship Id="rId2" Type="http://schemas.openxmlformats.org/officeDocument/2006/relationships/tags" Target="../tags/tag549.xml" /><Relationship Id="rId3" Type="http://schemas.openxmlformats.org/officeDocument/2006/relationships/tags" Target="../tags/tag550.xml" /><Relationship Id="rId4" Type="http://schemas.openxmlformats.org/officeDocument/2006/relationships/tags" Target="../tags/tag551.xml" /><Relationship Id="rId5" Type="http://schemas.openxmlformats.org/officeDocument/2006/relationships/tags" Target="../tags/tag552.xml" /><Relationship Id="rId6" Type="http://schemas.openxmlformats.org/officeDocument/2006/relationships/tags" Target="../tags/tag553.xml" /><Relationship Id="rId7" Type="http://schemas.openxmlformats.org/officeDocument/2006/relationships/tags" Target="../tags/tag554.xml" /><Relationship Id="rId8" Type="http://schemas.openxmlformats.org/officeDocument/2006/relationships/tags" Target="../tags/tag555.xml" /><Relationship Id="rId9" Type="http://schemas.openxmlformats.org/officeDocument/2006/relationships/tags" Target="../tags/tag55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567.xml" /><Relationship Id="rId11" Type="http://schemas.openxmlformats.org/officeDocument/2006/relationships/tags" Target="../tags/tag568.xml" /><Relationship Id="rId12" Type="http://schemas.openxmlformats.org/officeDocument/2006/relationships/tags" Target="../tags/tag569.xml" /><Relationship Id="rId13" Type="http://schemas.openxmlformats.org/officeDocument/2006/relationships/tags" Target="../tags/tag570.xml" /><Relationship Id="rId14" Type="http://schemas.openxmlformats.org/officeDocument/2006/relationships/tags" Target="../tags/tag571.xml" /><Relationship Id="rId15" Type="http://schemas.openxmlformats.org/officeDocument/2006/relationships/tags" Target="../tags/tag572.xml" /><Relationship Id="rId16" Type="http://schemas.openxmlformats.org/officeDocument/2006/relationships/image" Target="../media/image30.png" /><Relationship Id="rId17" Type="http://schemas.openxmlformats.org/officeDocument/2006/relationships/tags" Target="../tags/tag573.xml" /><Relationship Id="rId2" Type="http://schemas.openxmlformats.org/officeDocument/2006/relationships/tags" Target="../tags/tag559.xml" /><Relationship Id="rId3" Type="http://schemas.openxmlformats.org/officeDocument/2006/relationships/tags" Target="../tags/tag560.xml" /><Relationship Id="rId4" Type="http://schemas.openxmlformats.org/officeDocument/2006/relationships/tags" Target="../tags/tag561.xml" /><Relationship Id="rId5" Type="http://schemas.openxmlformats.org/officeDocument/2006/relationships/tags" Target="../tags/tag562.xml" /><Relationship Id="rId6" Type="http://schemas.openxmlformats.org/officeDocument/2006/relationships/tags" Target="../tags/tag563.xml" /><Relationship Id="rId7" Type="http://schemas.openxmlformats.org/officeDocument/2006/relationships/tags" Target="../tags/tag564.xml" /><Relationship Id="rId8" Type="http://schemas.openxmlformats.org/officeDocument/2006/relationships/tags" Target="../tags/tag565.xml" /><Relationship Id="rId9" Type="http://schemas.openxmlformats.org/officeDocument/2006/relationships/tags" Target="../tags/tag56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11" Type="http://schemas.openxmlformats.org/officeDocument/2006/relationships/tags" Target="../tags/tag581.xml" /><Relationship Id="rId12" Type="http://schemas.openxmlformats.org/officeDocument/2006/relationships/tags" Target="../tags/tag582.xml" /><Relationship Id="rId13" Type="http://schemas.openxmlformats.org/officeDocument/2006/relationships/tags" Target="../tags/tag583.xml" /><Relationship Id="rId14" Type="http://schemas.openxmlformats.org/officeDocument/2006/relationships/tags" Target="../tags/tag584.xml" /><Relationship Id="rId15" Type="http://schemas.openxmlformats.org/officeDocument/2006/relationships/tags" Target="../tags/tag585.xml" /><Relationship Id="rId16" Type="http://schemas.openxmlformats.org/officeDocument/2006/relationships/tags" Target="../tags/tag586.xml" /><Relationship Id="rId17" Type="http://schemas.openxmlformats.org/officeDocument/2006/relationships/tags" Target="../tags/tag587.xml" /><Relationship Id="rId18" Type="http://schemas.openxmlformats.org/officeDocument/2006/relationships/tags" Target="../tags/tag588.xml" /><Relationship Id="rId19" Type="http://schemas.openxmlformats.org/officeDocument/2006/relationships/tags" Target="../tags/tag589.xml" /><Relationship Id="rId2" Type="http://schemas.openxmlformats.org/officeDocument/2006/relationships/tags" Target="../tags/tag574.xml" /><Relationship Id="rId20" Type="http://schemas.openxmlformats.org/officeDocument/2006/relationships/tags" Target="../tags/tag590.xml" /><Relationship Id="rId21" Type="http://schemas.openxmlformats.org/officeDocument/2006/relationships/tags" Target="../tags/tag591.xml" /><Relationship Id="rId22" Type="http://schemas.openxmlformats.org/officeDocument/2006/relationships/tags" Target="../tags/tag592.xml" /><Relationship Id="rId23" Type="http://schemas.openxmlformats.org/officeDocument/2006/relationships/tags" Target="../tags/tag593.xml" /><Relationship Id="rId24" Type="http://schemas.openxmlformats.org/officeDocument/2006/relationships/tags" Target="../tags/tag594.xml" /><Relationship Id="rId25" Type="http://schemas.openxmlformats.org/officeDocument/2006/relationships/tags" Target="../tags/tag595.xml" /><Relationship Id="rId26" Type="http://schemas.openxmlformats.org/officeDocument/2006/relationships/tags" Target="../tags/tag596.xml" /><Relationship Id="rId27" Type="http://schemas.openxmlformats.org/officeDocument/2006/relationships/image" Target="../media/image2.png" /><Relationship Id="rId28" Type="http://schemas.openxmlformats.org/officeDocument/2006/relationships/tags" Target="../tags/tag597.xml" /><Relationship Id="rId29" Type="http://schemas.openxmlformats.org/officeDocument/2006/relationships/tags" Target="../tags/tag598.xml" /><Relationship Id="rId3" Type="http://schemas.openxmlformats.org/officeDocument/2006/relationships/tags" Target="../tags/tag575.xml" /><Relationship Id="rId30" Type="http://schemas.openxmlformats.org/officeDocument/2006/relationships/tags" Target="../tags/tag599.xml" /><Relationship Id="rId31" Type="http://schemas.openxmlformats.org/officeDocument/2006/relationships/tags" Target="../tags/tag600.xml" /><Relationship Id="rId32" Type="http://schemas.openxmlformats.org/officeDocument/2006/relationships/tags" Target="../tags/tag601.xml" /><Relationship Id="rId33" Type="http://schemas.openxmlformats.org/officeDocument/2006/relationships/tags" Target="../tags/tag602.xml" /><Relationship Id="rId34" Type="http://schemas.openxmlformats.org/officeDocument/2006/relationships/tags" Target="../tags/tag603.xml" /><Relationship Id="rId35" Type="http://schemas.openxmlformats.org/officeDocument/2006/relationships/tags" Target="../tags/tag604.xml" /><Relationship Id="rId36" Type="http://schemas.openxmlformats.org/officeDocument/2006/relationships/image" Target="../media/image6.png" /><Relationship Id="rId37" Type="http://schemas.openxmlformats.org/officeDocument/2006/relationships/tags" Target="../tags/tag605.xml" /><Relationship Id="rId38" Type="http://schemas.openxmlformats.org/officeDocument/2006/relationships/tags" Target="../tags/tag606.xml" /><Relationship Id="rId39" Type="http://schemas.openxmlformats.org/officeDocument/2006/relationships/tags" Target="../tags/tag607.xml" /><Relationship Id="rId4" Type="http://schemas.openxmlformats.org/officeDocument/2006/relationships/tags" Target="../tags/tag576.xml" /><Relationship Id="rId40" Type="http://schemas.openxmlformats.org/officeDocument/2006/relationships/tags" Target="../tags/tag608.xml" /><Relationship Id="rId41" Type="http://schemas.openxmlformats.org/officeDocument/2006/relationships/tags" Target="../tags/tag609.xml" /><Relationship Id="rId42" Type="http://schemas.openxmlformats.org/officeDocument/2006/relationships/tags" Target="../tags/tag610.xml" /><Relationship Id="rId43" Type="http://schemas.openxmlformats.org/officeDocument/2006/relationships/tags" Target="../tags/tag611.xml" /><Relationship Id="rId44" Type="http://schemas.openxmlformats.org/officeDocument/2006/relationships/tags" Target="../tags/tag612.xml" /><Relationship Id="rId45" Type="http://schemas.openxmlformats.org/officeDocument/2006/relationships/tags" Target="../tags/tag613.xml" /><Relationship Id="rId46" Type="http://schemas.openxmlformats.org/officeDocument/2006/relationships/tags" Target="../tags/tag614.xml" /><Relationship Id="rId47" Type="http://schemas.openxmlformats.org/officeDocument/2006/relationships/tags" Target="../tags/tag615.xml" /><Relationship Id="rId48" Type="http://schemas.openxmlformats.org/officeDocument/2006/relationships/image" Target="../media/image7.png" /><Relationship Id="rId49" Type="http://schemas.openxmlformats.org/officeDocument/2006/relationships/tags" Target="../tags/tag616.xml" /><Relationship Id="rId5" Type="http://schemas.openxmlformats.org/officeDocument/2006/relationships/tags" Target="../tags/tag577.xml" /><Relationship Id="rId50" Type="http://schemas.openxmlformats.org/officeDocument/2006/relationships/tags" Target="../tags/tag617.xml" /><Relationship Id="rId6" Type="http://schemas.openxmlformats.org/officeDocument/2006/relationships/image" Target="../media/image4.png" /><Relationship Id="rId7" Type="http://schemas.openxmlformats.org/officeDocument/2006/relationships/tags" Target="../tags/tag578.xml" /><Relationship Id="rId8" Type="http://schemas.openxmlformats.org/officeDocument/2006/relationships/tags" Target="../tags/tag579.xml" /><Relationship Id="rId9" Type="http://schemas.openxmlformats.org/officeDocument/2006/relationships/tags" Target="../tags/tag58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hyperlink" Target="https://www.ppthui.com/hangye/" TargetMode="External" /><Relationship Id="rId11" Type="http://schemas.openxmlformats.org/officeDocument/2006/relationships/hyperlink" Target="https://www.ppthui.com/gongzuo/" TargetMode="External" /><Relationship Id="rId12" Type="http://schemas.openxmlformats.org/officeDocument/2006/relationships/hyperlink" Target="https://www.ppthui.com/jieri/" TargetMode="External" /><Relationship Id="rId13" Type="http://schemas.openxmlformats.org/officeDocument/2006/relationships/image" Target="../media/image31.png" /><Relationship Id="rId14" Type="http://schemas.openxmlformats.org/officeDocument/2006/relationships/tags" Target="../tags/tag628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22.xml" /><Relationship Id="rId4" Type="http://schemas.openxmlformats.org/officeDocument/2006/relationships/tags" Target="../tags/tag623.xml" /><Relationship Id="rId5" Type="http://schemas.openxmlformats.org/officeDocument/2006/relationships/tags" Target="../tags/tag624.xml" /><Relationship Id="rId6" Type="http://schemas.openxmlformats.org/officeDocument/2006/relationships/tags" Target="../tags/tag625.xml" /><Relationship Id="rId7" Type="http://schemas.openxmlformats.org/officeDocument/2006/relationships/tags" Target="../tags/tag626.xml" /><Relationship Id="rId8" Type="http://schemas.openxmlformats.org/officeDocument/2006/relationships/tags" Target="../tags/tag627.xml" /><Relationship Id="rId9" Type="http://schemas.openxmlformats.org/officeDocument/2006/relationships/hyperlink" Target="https://www.ppthui.com/jingpin/" TargetMode="Ex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hyperlink" Target="https://www.ppthui.com/gongzuo/" TargetMode="External" /><Relationship Id="rId11" Type="http://schemas.openxmlformats.org/officeDocument/2006/relationships/hyperlink" Target="https://www.ppthui.com/jieri/" TargetMode="External" /><Relationship Id="rId12" Type="http://schemas.openxmlformats.org/officeDocument/2006/relationships/hyperlink" Target="http://www.ppthui.com/dangzheng/" TargetMode="External" /><Relationship Id="rId13" Type="http://schemas.openxmlformats.org/officeDocument/2006/relationships/hyperlink" Target="http://www.ppthui.com/jiaoyu/" TargetMode="External" /><Relationship Id="rId14" Type="http://schemas.openxmlformats.org/officeDocument/2006/relationships/image" Target="../media/image31.png" /><Relationship Id="rId15" Type="http://schemas.openxmlformats.org/officeDocument/2006/relationships/tags" Target="../tags/tag637.xml" /><Relationship Id="rId16" Type="http://schemas.openxmlformats.org/officeDocument/2006/relationships/tags" Target="../tags/tag638.xml" /><Relationship Id="rId17" Type="http://schemas.openxmlformats.org/officeDocument/2006/relationships/hyperlink" Target="https://www.ppthui.com/jianjie/" TargetMode="External" /><Relationship Id="rId18" Type="http://schemas.openxmlformats.org/officeDocument/2006/relationships/hyperlink" Target="https://www.ppthui.com/shangwu/" TargetMode="External" /><Relationship Id="rId19" Type="http://schemas.openxmlformats.org/officeDocument/2006/relationships/hyperlink" Target="https://www.ppthui.com/fengjing/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hishang/" TargetMode="External" /><Relationship Id="rId21" Type="http://schemas.openxmlformats.org/officeDocument/2006/relationships/hyperlink" Target="https://www.ppthui.com/gudian/" TargetMode="External" /><Relationship Id="rId22" Type="http://schemas.openxmlformats.org/officeDocument/2006/relationships/hyperlink" Target="https://www.ppthui.com/aiqing/" TargetMode="External" /><Relationship Id="rId23" Type="http://schemas.openxmlformats.org/officeDocument/2006/relationships/hyperlink" Target="https://www.ppthui.com/dongman/" TargetMode="External" /><Relationship Id="rId24" Type="http://schemas.openxmlformats.org/officeDocument/2006/relationships/hyperlink" Target="https://www.ppthui.com/sheji/" TargetMode="External" /><Relationship Id="rId25" Type="http://schemas.openxmlformats.org/officeDocument/2006/relationships/hyperlink" Target="https://www.ppthui.com/search/&#20027;&#39064;&#29677;&#20250;.html" TargetMode="External" /><Relationship Id="rId26" Type="http://schemas.openxmlformats.org/officeDocument/2006/relationships/hyperlink" Target="https://www.ppthui.com/search/&#32972;&#26223;&#22270;&#29255;.html" TargetMode="External" /><Relationship Id="rId27" Type="http://schemas.openxmlformats.org/officeDocument/2006/relationships/hyperlink" Target="https://www.ppthui.com/dangzheng/" TargetMode="External" /><Relationship Id="rId28" Type="http://schemas.openxmlformats.org/officeDocument/2006/relationships/hyperlink" Target="https://www.ppthui.com/keji/" TargetMode="External" /><Relationship Id="rId29" Type="http://schemas.openxmlformats.org/officeDocument/2006/relationships/hyperlink" Target="https://www.ppthui.com/gongye/" TargetMode="External" /><Relationship Id="rId3" Type="http://schemas.openxmlformats.org/officeDocument/2006/relationships/tags" Target="../tags/tag633.xml" /><Relationship Id="rId30" Type="http://schemas.openxmlformats.org/officeDocument/2006/relationships/hyperlink" Target="https://www.ppthui.com/yixue/" TargetMode="External" /><Relationship Id="rId31" Type="http://schemas.openxmlformats.org/officeDocument/2006/relationships/hyperlink" Target="https://www.ppthui.com/lvyou/" TargetMode="External" /><Relationship Id="rId32" Type="http://schemas.openxmlformats.org/officeDocument/2006/relationships/hyperlink" Target="https://www.ppthui.com/jinrong/" TargetMode="External" /><Relationship Id="rId33" Type="http://schemas.openxmlformats.org/officeDocument/2006/relationships/hyperlink" Target="https://www.ppthui.com/canyin/" TargetMode="External" /><Relationship Id="rId34" Type="http://schemas.openxmlformats.org/officeDocument/2006/relationships/hyperlink" Target="https://www.ppthui.com/jiaoyu/" TargetMode="External" /><Relationship Id="rId35" Type="http://schemas.openxmlformats.org/officeDocument/2006/relationships/hyperlink" Target="https://www.ppthui.com/search/&#25945;&#23398;&#35828;&#35838;.html" TargetMode="External" /><Relationship Id="rId36" Type="http://schemas.openxmlformats.org/officeDocument/2006/relationships/hyperlink" Target="https://www.ppthui.com/search/&#38144;&#21806;.html" TargetMode="External" /><Relationship Id="rId37" Type="http://schemas.openxmlformats.org/officeDocument/2006/relationships/hyperlink" Target="https://www.ppthui.com/huibao/" TargetMode="External" /><Relationship Id="rId38" Type="http://schemas.openxmlformats.org/officeDocument/2006/relationships/hyperlink" Target="https://www.ppthui.com/biye/" TargetMode="External" /><Relationship Id="rId39" Type="http://schemas.openxmlformats.org/officeDocument/2006/relationships/hyperlink" Target="https://www.ppthui.com/peixun/" TargetMode="External" /><Relationship Id="rId4" Type="http://schemas.openxmlformats.org/officeDocument/2006/relationships/tags" Target="../tags/tag634.xml" /><Relationship Id="rId40" Type="http://schemas.openxmlformats.org/officeDocument/2006/relationships/hyperlink" Target="https://www.ppthui.com/shuzhi/" TargetMode="External" /><Relationship Id="rId41" Type="http://schemas.openxmlformats.org/officeDocument/2006/relationships/hyperlink" Target="https://www.ppthui.com/fenxi/" TargetMode="External" /><Relationship Id="rId42" Type="http://schemas.openxmlformats.org/officeDocument/2006/relationships/hyperlink" Target="https://www.ppthui.com/jianli/" TargetMode="External" /><Relationship Id="rId43" Type="http://schemas.openxmlformats.org/officeDocument/2006/relationships/hyperlink" Target="https://www.ppthui.com/gongsi/" TargetMode="External" /><Relationship Id="rId44" Type="http://schemas.openxmlformats.org/officeDocument/2006/relationships/hyperlink" Target="https://www.ppthui.com/search/&#24037;&#20316;&#24635;&#32467;.html" TargetMode="External" /><Relationship Id="rId45" Type="http://schemas.openxmlformats.org/officeDocument/2006/relationships/hyperlink" Target="https://www.ppthui.com/search/&#22242;&#38431;.html" TargetMode="External" /><Relationship Id="rId5" Type="http://schemas.openxmlformats.org/officeDocument/2006/relationships/tags" Target="../tags/tag635.xml" /><Relationship Id="rId6" Type="http://schemas.openxmlformats.org/officeDocument/2006/relationships/tags" Target="../tags/tag636.xml" /><Relationship Id="rId7" Type="http://schemas.openxmlformats.org/officeDocument/2006/relationships/hyperlink" Target="https://www.ppthui.com" TargetMode="External" /><Relationship Id="rId8" Type="http://schemas.openxmlformats.org/officeDocument/2006/relationships/hyperlink" Target="https://www.ppthui.com/jingpin/" TargetMode="External" /><Relationship Id="rId9" Type="http://schemas.openxmlformats.org/officeDocument/2006/relationships/hyperlink" Target="https://www.ppthui.com/hangye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0.xml" /><Relationship Id="rId11" Type="http://schemas.openxmlformats.org/officeDocument/2006/relationships/tags" Target="../tags/tag261.xml" /><Relationship Id="rId12" Type="http://schemas.openxmlformats.org/officeDocument/2006/relationships/tags" Target="../tags/tag262.xml" /><Relationship Id="rId13" Type="http://schemas.openxmlformats.org/officeDocument/2006/relationships/tags" Target="../tags/tag263.xml" /><Relationship Id="rId14" Type="http://schemas.openxmlformats.org/officeDocument/2006/relationships/tags" Target="../tags/tag264.xml" /><Relationship Id="rId15" Type="http://schemas.openxmlformats.org/officeDocument/2006/relationships/tags" Target="../tags/tag265.xml" /><Relationship Id="rId16" Type="http://schemas.openxmlformats.org/officeDocument/2006/relationships/tags" Target="../tags/tag266.xml" /><Relationship Id="rId17" Type="http://schemas.openxmlformats.org/officeDocument/2006/relationships/tags" Target="../tags/tag267.xml" /><Relationship Id="rId18" Type="http://schemas.openxmlformats.org/officeDocument/2006/relationships/image" Target="../media/image2.png" /><Relationship Id="rId19" Type="http://schemas.openxmlformats.org/officeDocument/2006/relationships/tags" Target="../tags/tag268.xml" /><Relationship Id="rId2" Type="http://schemas.openxmlformats.org/officeDocument/2006/relationships/tags" Target="../tags/tag253.xml" /><Relationship Id="rId20" Type="http://schemas.openxmlformats.org/officeDocument/2006/relationships/image" Target="../media/image15.png" /><Relationship Id="rId21" Type="http://schemas.openxmlformats.org/officeDocument/2006/relationships/tags" Target="../tags/tag269.xml" /><Relationship Id="rId22" Type="http://schemas.openxmlformats.org/officeDocument/2006/relationships/image" Target="../media/image10.png" /><Relationship Id="rId23" Type="http://schemas.openxmlformats.org/officeDocument/2006/relationships/tags" Target="../tags/tag270.xml" /><Relationship Id="rId24" Type="http://schemas.openxmlformats.org/officeDocument/2006/relationships/tags" Target="../tags/tag271.xml" /><Relationship Id="rId25" Type="http://schemas.openxmlformats.org/officeDocument/2006/relationships/tags" Target="../tags/tag272.xml" /><Relationship Id="rId3" Type="http://schemas.openxmlformats.org/officeDocument/2006/relationships/image" Target="../media/image12.png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Relationship Id="rId7" Type="http://schemas.openxmlformats.org/officeDocument/2006/relationships/tags" Target="../tags/tag257.xml" /><Relationship Id="rId8" Type="http://schemas.openxmlformats.org/officeDocument/2006/relationships/tags" Target="../tags/tag258.xml" /><Relationship Id="rId9" Type="http://schemas.openxmlformats.org/officeDocument/2006/relationships/tags" Target="../tags/tag25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280.xml" /><Relationship Id="rId11" Type="http://schemas.openxmlformats.org/officeDocument/2006/relationships/tags" Target="../tags/tag281.xml" /><Relationship Id="rId12" Type="http://schemas.openxmlformats.org/officeDocument/2006/relationships/tags" Target="../tags/tag282.xml" /><Relationship Id="rId13" Type="http://schemas.openxmlformats.org/officeDocument/2006/relationships/tags" Target="../tags/tag283.xml" /><Relationship Id="rId14" Type="http://schemas.openxmlformats.org/officeDocument/2006/relationships/tags" Target="../tags/tag284.xml" /><Relationship Id="rId15" Type="http://schemas.openxmlformats.org/officeDocument/2006/relationships/tags" Target="../tags/tag285.xml" /><Relationship Id="rId16" Type="http://schemas.openxmlformats.org/officeDocument/2006/relationships/tags" Target="../tags/tag286.xml" /><Relationship Id="rId17" Type="http://schemas.openxmlformats.org/officeDocument/2006/relationships/tags" Target="../tags/tag287.xml" /><Relationship Id="rId2" Type="http://schemas.openxmlformats.org/officeDocument/2006/relationships/tags" Target="../tags/tag273.xml" /><Relationship Id="rId3" Type="http://schemas.openxmlformats.org/officeDocument/2006/relationships/image" Target="../media/image16.png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Relationship Id="rId7" Type="http://schemas.openxmlformats.org/officeDocument/2006/relationships/tags" Target="../tags/tag277.xml" /><Relationship Id="rId8" Type="http://schemas.openxmlformats.org/officeDocument/2006/relationships/tags" Target="../tags/tag278.xml" /><Relationship Id="rId9" Type="http://schemas.openxmlformats.org/officeDocument/2006/relationships/tags" Target="../tags/tag27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295.xml" /><Relationship Id="rId2" Type="http://schemas.openxmlformats.org/officeDocument/2006/relationships/tags" Target="../tags/tag288.xml" /><Relationship Id="rId3" Type="http://schemas.openxmlformats.org/officeDocument/2006/relationships/image" Target="../media/image17.png" /><Relationship Id="rId4" Type="http://schemas.openxmlformats.org/officeDocument/2006/relationships/tags" Target="../tags/tag289.xml" /><Relationship Id="rId5" Type="http://schemas.openxmlformats.org/officeDocument/2006/relationships/tags" Target="../tags/tag290.xml" /><Relationship Id="rId6" Type="http://schemas.openxmlformats.org/officeDocument/2006/relationships/tags" Target="../tags/tag291.xml" /><Relationship Id="rId7" Type="http://schemas.openxmlformats.org/officeDocument/2006/relationships/tags" Target="../tags/tag292.xml" /><Relationship Id="rId8" Type="http://schemas.openxmlformats.org/officeDocument/2006/relationships/tags" Target="../tags/tag293.xml" /><Relationship Id="rId9" Type="http://schemas.openxmlformats.org/officeDocument/2006/relationships/tags" Target="../tags/tag29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303.xml" /><Relationship Id="rId11" Type="http://schemas.openxmlformats.org/officeDocument/2006/relationships/tags" Target="../tags/tag304.xml" /><Relationship Id="rId12" Type="http://schemas.openxmlformats.org/officeDocument/2006/relationships/tags" Target="../tags/tag305.xml" /><Relationship Id="rId13" Type="http://schemas.openxmlformats.org/officeDocument/2006/relationships/tags" Target="../tags/tag306.xml" /><Relationship Id="rId14" Type="http://schemas.openxmlformats.org/officeDocument/2006/relationships/tags" Target="../tags/tag307.xml" /><Relationship Id="rId15" Type="http://schemas.openxmlformats.org/officeDocument/2006/relationships/tags" Target="../tags/tag308.xml" /><Relationship Id="rId16" Type="http://schemas.openxmlformats.org/officeDocument/2006/relationships/tags" Target="../tags/tag309.xml" /><Relationship Id="rId17" Type="http://schemas.openxmlformats.org/officeDocument/2006/relationships/tags" Target="../tags/tag310.xml" /><Relationship Id="rId18" Type="http://schemas.openxmlformats.org/officeDocument/2006/relationships/tags" Target="../tags/tag311.xml" /><Relationship Id="rId19" Type="http://schemas.openxmlformats.org/officeDocument/2006/relationships/tags" Target="../tags/tag312.xml" /><Relationship Id="rId2" Type="http://schemas.openxmlformats.org/officeDocument/2006/relationships/tags" Target="../tags/tag296.xml" /><Relationship Id="rId20" Type="http://schemas.openxmlformats.org/officeDocument/2006/relationships/tags" Target="../tags/tag313.xml" /><Relationship Id="rId21" Type="http://schemas.openxmlformats.org/officeDocument/2006/relationships/tags" Target="../tags/tag314.xml" /><Relationship Id="rId22" Type="http://schemas.openxmlformats.org/officeDocument/2006/relationships/tags" Target="../tags/tag315.xml" /><Relationship Id="rId3" Type="http://schemas.openxmlformats.org/officeDocument/2006/relationships/tags" Target="../tags/tag297.xml" /><Relationship Id="rId4" Type="http://schemas.openxmlformats.org/officeDocument/2006/relationships/image" Target="../media/image18.png" /><Relationship Id="rId5" Type="http://schemas.openxmlformats.org/officeDocument/2006/relationships/tags" Target="../tags/tag298.xml" /><Relationship Id="rId6" Type="http://schemas.openxmlformats.org/officeDocument/2006/relationships/tags" Target="../tags/tag299.xml" /><Relationship Id="rId7" Type="http://schemas.openxmlformats.org/officeDocument/2006/relationships/tags" Target="../tags/tag300.xml" /><Relationship Id="rId8" Type="http://schemas.openxmlformats.org/officeDocument/2006/relationships/tags" Target="../tags/tag301.xml" /><Relationship Id="rId9" Type="http://schemas.openxmlformats.org/officeDocument/2006/relationships/tags" Target="../tags/tag30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323.xml" /><Relationship Id="rId11" Type="http://schemas.openxmlformats.org/officeDocument/2006/relationships/tags" Target="../tags/tag324.xml" /><Relationship Id="rId12" Type="http://schemas.openxmlformats.org/officeDocument/2006/relationships/tags" Target="../tags/tag325.xml" /><Relationship Id="rId13" Type="http://schemas.openxmlformats.org/officeDocument/2006/relationships/tags" Target="../tags/tag326.xml" /><Relationship Id="rId14" Type="http://schemas.openxmlformats.org/officeDocument/2006/relationships/tags" Target="../tags/tag327.xml" /><Relationship Id="rId15" Type="http://schemas.openxmlformats.org/officeDocument/2006/relationships/tags" Target="../tags/tag328.xml" /><Relationship Id="rId16" Type="http://schemas.openxmlformats.org/officeDocument/2006/relationships/tags" Target="../tags/tag329.xml" /><Relationship Id="rId17" Type="http://schemas.openxmlformats.org/officeDocument/2006/relationships/tags" Target="../tags/tag330.xml" /><Relationship Id="rId18" Type="http://schemas.openxmlformats.org/officeDocument/2006/relationships/tags" Target="../tags/tag331.xml" /><Relationship Id="rId19" Type="http://schemas.openxmlformats.org/officeDocument/2006/relationships/tags" Target="../tags/tag332.xml" /><Relationship Id="rId2" Type="http://schemas.openxmlformats.org/officeDocument/2006/relationships/tags" Target="../tags/tag316.xml" /><Relationship Id="rId20" Type="http://schemas.openxmlformats.org/officeDocument/2006/relationships/tags" Target="../tags/tag333.xml" /><Relationship Id="rId3" Type="http://schemas.openxmlformats.org/officeDocument/2006/relationships/image" Target="../media/image19.png" /><Relationship Id="rId4" Type="http://schemas.openxmlformats.org/officeDocument/2006/relationships/tags" Target="../tags/tag317.xml" /><Relationship Id="rId5" Type="http://schemas.openxmlformats.org/officeDocument/2006/relationships/tags" Target="../tags/tag318.xml" /><Relationship Id="rId6" Type="http://schemas.openxmlformats.org/officeDocument/2006/relationships/tags" Target="../tags/tag319.xml" /><Relationship Id="rId7" Type="http://schemas.openxmlformats.org/officeDocument/2006/relationships/tags" Target="../tags/tag320.xml" /><Relationship Id="rId8" Type="http://schemas.openxmlformats.org/officeDocument/2006/relationships/tags" Target="../tags/tag321.xml" /><Relationship Id="rId9" Type="http://schemas.openxmlformats.org/officeDocument/2006/relationships/tags" Target="../tags/tag32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41.xml" /><Relationship Id="rId11" Type="http://schemas.openxmlformats.org/officeDocument/2006/relationships/tags" Target="../tags/tag342.xml" /><Relationship Id="rId12" Type="http://schemas.openxmlformats.org/officeDocument/2006/relationships/tags" Target="../tags/tag343.xml" /><Relationship Id="rId13" Type="http://schemas.openxmlformats.org/officeDocument/2006/relationships/tags" Target="../tags/tag344.xml" /><Relationship Id="rId14" Type="http://schemas.openxmlformats.org/officeDocument/2006/relationships/tags" Target="../tags/tag345.xml" /><Relationship Id="rId15" Type="http://schemas.openxmlformats.org/officeDocument/2006/relationships/tags" Target="../tags/tag346.xml" /><Relationship Id="rId16" Type="http://schemas.openxmlformats.org/officeDocument/2006/relationships/tags" Target="../tags/tag347.xml" /><Relationship Id="rId17" Type="http://schemas.openxmlformats.org/officeDocument/2006/relationships/tags" Target="../tags/tag348.xml" /><Relationship Id="rId18" Type="http://schemas.openxmlformats.org/officeDocument/2006/relationships/image" Target="../media/image2.png" /><Relationship Id="rId19" Type="http://schemas.openxmlformats.org/officeDocument/2006/relationships/tags" Target="../tags/tag349.xml" /><Relationship Id="rId2" Type="http://schemas.openxmlformats.org/officeDocument/2006/relationships/tags" Target="../tags/tag334.xml" /><Relationship Id="rId20" Type="http://schemas.openxmlformats.org/officeDocument/2006/relationships/image" Target="../media/image15.png" /><Relationship Id="rId21" Type="http://schemas.openxmlformats.org/officeDocument/2006/relationships/tags" Target="../tags/tag350.xml" /><Relationship Id="rId22" Type="http://schemas.openxmlformats.org/officeDocument/2006/relationships/image" Target="../media/image10.png" /><Relationship Id="rId23" Type="http://schemas.openxmlformats.org/officeDocument/2006/relationships/tags" Target="../tags/tag351.xml" /><Relationship Id="rId24" Type="http://schemas.openxmlformats.org/officeDocument/2006/relationships/tags" Target="../tags/tag352.xml" /><Relationship Id="rId25" Type="http://schemas.openxmlformats.org/officeDocument/2006/relationships/tags" Target="../tags/tag353.xml" /><Relationship Id="rId3" Type="http://schemas.openxmlformats.org/officeDocument/2006/relationships/image" Target="../media/image12.png" /><Relationship Id="rId4" Type="http://schemas.openxmlformats.org/officeDocument/2006/relationships/tags" Target="../tags/tag335.xml" /><Relationship Id="rId5" Type="http://schemas.openxmlformats.org/officeDocument/2006/relationships/tags" Target="../tags/tag336.xml" /><Relationship Id="rId6" Type="http://schemas.openxmlformats.org/officeDocument/2006/relationships/tags" Target="../tags/tag337.xml" /><Relationship Id="rId7" Type="http://schemas.openxmlformats.org/officeDocument/2006/relationships/tags" Target="../tags/tag338.xml" /><Relationship Id="rId8" Type="http://schemas.openxmlformats.org/officeDocument/2006/relationships/tags" Target="../tags/tag339.xml" /><Relationship Id="rId9" Type="http://schemas.openxmlformats.org/officeDocument/2006/relationships/tags" Target="../tags/tag34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61.xml" /><Relationship Id="rId11" Type="http://schemas.openxmlformats.org/officeDocument/2006/relationships/tags" Target="../tags/tag362.xml" /><Relationship Id="rId12" Type="http://schemas.openxmlformats.org/officeDocument/2006/relationships/tags" Target="../tags/tag363.xml" /><Relationship Id="rId13" Type="http://schemas.openxmlformats.org/officeDocument/2006/relationships/tags" Target="../tags/tag364.xml" /><Relationship Id="rId14" Type="http://schemas.openxmlformats.org/officeDocument/2006/relationships/tags" Target="../tags/tag365.xml" /><Relationship Id="rId15" Type="http://schemas.openxmlformats.org/officeDocument/2006/relationships/tags" Target="../tags/tag366.xml" /><Relationship Id="rId16" Type="http://schemas.openxmlformats.org/officeDocument/2006/relationships/tags" Target="../tags/tag367.xml" /><Relationship Id="rId17" Type="http://schemas.openxmlformats.org/officeDocument/2006/relationships/tags" Target="../tags/tag368.xml" /><Relationship Id="rId2" Type="http://schemas.openxmlformats.org/officeDocument/2006/relationships/tags" Target="../tags/tag354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Relationship Id="rId7" Type="http://schemas.openxmlformats.org/officeDocument/2006/relationships/tags" Target="../tags/tag359.xml" /><Relationship Id="rId8" Type="http://schemas.openxmlformats.org/officeDocument/2006/relationships/image" Target="../media/image20.png" /><Relationship Id="rId9" Type="http://schemas.openxmlformats.org/officeDocument/2006/relationships/tags" Target="../tags/tag36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170" name="组合 9"/>
          <p:cNvGrpSpPr/>
          <p:nvPr>
            <p:custDataLst>
              <p:tags r:id="rId3"/>
            </p:custDataLst>
          </p:nvPr>
        </p:nvGrpSpPr>
        <p:grpSpPr>
          <a:xfrm>
            <a:off x="914400" y="342900"/>
            <a:ext cx="9372600" cy="4667250"/>
            <a:chOff x="990600" y="514350"/>
            <a:chExt cx="9372600" cy="4667250"/>
          </a:xfrm>
        </p:grpSpPr>
        <p:grpSp>
          <p:nvGrpSpPr>
            <p:cNvPr id="7171" name="组合 7"/>
            <p:cNvGrpSpPr/>
            <p:nvPr>
              <p:custDataLst>
                <p:tags r:id="rId4"/>
              </p:custDataLst>
            </p:nvPr>
          </p:nvGrpSpPr>
          <p:grpSpPr>
            <a:xfrm>
              <a:off x="990600" y="514350"/>
              <a:ext cx="9372600" cy="4667250"/>
              <a:chOff x="552450" y="57150"/>
              <a:chExt cx="9372600" cy="4667250"/>
            </a:xfrm>
          </p:grpSpPr>
          <p:sp>
            <p:nvSpPr>
              <p:cNvPr id="7172" name="流程图: 可选过程 1"/>
              <p:cNvSpPr/>
              <p:nvPr>
                <p:custDataLst>
                  <p:tags r:id="rId5"/>
                </p:custDataLst>
              </p:nvPr>
            </p:nvSpPr>
            <p:spPr>
              <a:xfrm>
                <a:off x="1590675" y="1200150"/>
                <a:ext cx="8334375" cy="3524250"/>
              </a:xfrm>
              <a:custGeom>
                <a:gdLst>
                  <a:gd name="connsiteX0" fmla="*/ 0 w 9010650"/>
                  <a:gd name="connsiteY0" fmla="*/ 742950 h 4457700"/>
                  <a:gd name="connsiteX1" fmla="*/ 742950 w 9010650"/>
                  <a:gd name="connsiteY1" fmla="*/ 0 h 4457700"/>
                  <a:gd name="connsiteX2" fmla="*/ 8267700 w 9010650"/>
                  <a:gd name="connsiteY2" fmla="*/ 0 h 4457700"/>
                  <a:gd name="connsiteX3" fmla="*/ 9010650 w 9010650"/>
                  <a:gd name="connsiteY3" fmla="*/ 742950 h 4457700"/>
                  <a:gd name="connsiteX4" fmla="*/ 9010650 w 9010650"/>
                  <a:gd name="connsiteY4" fmla="*/ 3714750 h 4457700"/>
                  <a:gd name="connsiteX5" fmla="*/ 8267700 w 9010650"/>
                  <a:gd name="connsiteY5" fmla="*/ 4457700 h 4457700"/>
                  <a:gd name="connsiteX6" fmla="*/ 742950 w 9010650"/>
                  <a:gd name="connsiteY6" fmla="*/ 4457700 h 4457700"/>
                  <a:gd name="connsiteX7" fmla="*/ 0 w 9010650"/>
                  <a:gd name="connsiteY7" fmla="*/ 3714750 h 4457700"/>
                  <a:gd name="connsiteX8" fmla="*/ 0 w 9010650"/>
                  <a:gd name="connsiteY8" fmla="*/ 742950 h 44577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0650" h="4457700">
                    <a:moveTo>
                      <a:pt x="0" y="742950"/>
                    </a:moveTo>
                    <a:cubicBezTo>
                      <a:pt x="0" y="332630"/>
                      <a:pt x="332630" y="0"/>
                      <a:pt x="742950" y="0"/>
                    </a:cubicBezTo>
                    <a:cubicBezTo>
                      <a:pt x="3594100" y="285750"/>
                      <a:pt x="5759450" y="0"/>
                      <a:pt x="8267700" y="0"/>
                    </a:cubicBezTo>
                    <a:cubicBezTo>
                      <a:pt x="8678020" y="0"/>
                      <a:pt x="9010650" y="332630"/>
                      <a:pt x="9010650" y="742950"/>
                    </a:cubicBezTo>
                    <a:lnTo>
                      <a:pt x="9010650" y="3714750"/>
                    </a:lnTo>
                    <a:cubicBezTo>
                      <a:pt x="9010650" y="4125070"/>
                      <a:pt x="8678020" y="4457700"/>
                      <a:pt x="8267700" y="4457700"/>
                    </a:cubicBezTo>
                    <a:cubicBezTo>
                      <a:pt x="5969000" y="4076700"/>
                      <a:pt x="3251200" y="4457700"/>
                      <a:pt x="742950" y="4457700"/>
                    </a:cubicBezTo>
                    <a:cubicBezTo>
                      <a:pt x="332630" y="4457700"/>
                      <a:pt x="0" y="4125070"/>
                      <a:pt x="0" y="3714750"/>
                    </a:cubicBezTo>
                    <a:lnTo>
                      <a:pt x="0" y="7429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pic>
            <p:nvPicPr>
              <p:cNvPr id="7173" name="图片 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rcRect l="7222" t="8054" r="39722" b="54166"/>
              <a:stretch>
                <a:fillRect/>
              </a:stretch>
            </p:blipFill>
            <p:spPr>
              <a:xfrm rot="20820000">
                <a:off x="552450" y="57150"/>
                <a:ext cx="2889437" cy="2057400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</p:pic>
        </p:grpSp>
        <p:sp>
          <p:nvSpPr>
            <p:cNvPr id="7174" name="流程图: 可选过程 1"/>
            <p:cNvSpPr/>
            <p:nvPr>
              <p:custDataLst>
                <p:tags r:id="rId8"/>
              </p:custDataLst>
            </p:nvPr>
          </p:nvSpPr>
          <p:spPr>
            <a:xfrm>
              <a:off x="2152650" y="1752600"/>
              <a:ext cx="8096250" cy="3314700"/>
            </a:xfrm>
            <a:custGeom>
              <a:gdLst>
                <a:gd name="connsiteX0" fmla="*/ 0 w 9010650"/>
                <a:gd name="connsiteY0" fmla="*/ 742950 h 4457700"/>
                <a:gd name="connsiteX1" fmla="*/ 742950 w 9010650"/>
                <a:gd name="connsiteY1" fmla="*/ 0 h 4457700"/>
                <a:gd name="connsiteX2" fmla="*/ 8267700 w 9010650"/>
                <a:gd name="connsiteY2" fmla="*/ 0 h 4457700"/>
                <a:gd name="connsiteX3" fmla="*/ 9010650 w 9010650"/>
                <a:gd name="connsiteY3" fmla="*/ 742950 h 4457700"/>
                <a:gd name="connsiteX4" fmla="*/ 9010650 w 9010650"/>
                <a:gd name="connsiteY4" fmla="*/ 3714750 h 4457700"/>
                <a:gd name="connsiteX5" fmla="*/ 8267700 w 9010650"/>
                <a:gd name="connsiteY5" fmla="*/ 4457700 h 4457700"/>
                <a:gd name="connsiteX6" fmla="*/ 742950 w 9010650"/>
                <a:gd name="connsiteY6" fmla="*/ 4457700 h 4457700"/>
                <a:gd name="connsiteX7" fmla="*/ 0 w 9010650"/>
                <a:gd name="connsiteY7" fmla="*/ 3714750 h 4457700"/>
                <a:gd name="connsiteX8" fmla="*/ 0 w 9010650"/>
                <a:gd name="connsiteY8" fmla="*/ 742950 h 4457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0650" h="4457700">
                  <a:moveTo>
                    <a:pt x="0" y="742950"/>
                  </a:moveTo>
                  <a:cubicBezTo>
                    <a:pt x="0" y="332630"/>
                    <a:pt x="332630" y="0"/>
                    <a:pt x="742950" y="0"/>
                  </a:cubicBezTo>
                  <a:cubicBezTo>
                    <a:pt x="3594100" y="285750"/>
                    <a:pt x="5759450" y="0"/>
                    <a:pt x="8267700" y="0"/>
                  </a:cubicBezTo>
                  <a:cubicBezTo>
                    <a:pt x="8678020" y="0"/>
                    <a:pt x="9010650" y="332630"/>
                    <a:pt x="9010650" y="742950"/>
                  </a:cubicBezTo>
                  <a:lnTo>
                    <a:pt x="9010650" y="3714750"/>
                  </a:lnTo>
                  <a:cubicBezTo>
                    <a:pt x="9010650" y="4125070"/>
                    <a:pt x="8678020" y="4457700"/>
                    <a:pt x="8267700" y="4457700"/>
                  </a:cubicBezTo>
                  <a:cubicBezTo>
                    <a:pt x="5969000" y="4076700"/>
                    <a:pt x="3251200" y="4457700"/>
                    <a:pt x="742950" y="4457700"/>
                  </a:cubicBezTo>
                  <a:cubicBezTo>
                    <a:pt x="332630" y="4457700"/>
                    <a:pt x="0" y="4125070"/>
                    <a:pt x="0" y="3714750"/>
                  </a:cubicBezTo>
                  <a:lnTo>
                    <a:pt x="0" y="74295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7175" name="组合 17"/>
          <p:cNvGrpSpPr/>
          <p:nvPr>
            <p:custDataLst>
              <p:tags r:id="rId9"/>
            </p:custDataLst>
          </p:nvPr>
        </p:nvGrpSpPr>
        <p:grpSpPr>
          <a:xfrm>
            <a:off x="0" y="4987925"/>
            <a:ext cx="12192000" cy="1870075"/>
            <a:chOff x="0" y="4988286"/>
            <a:chExt cx="12192000" cy="1869714"/>
          </a:xfrm>
        </p:grpSpPr>
        <p:pic>
          <p:nvPicPr>
            <p:cNvPr id="7176" name="图片 1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rcRect l="28278" t="32813" r="31641" b="45692"/>
            <a:stretch>
              <a:fillRect/>
            </a:stretch>
          </p:blipFill>
          <p:spPr>
            <a:xfrm>
              <a:off x="0" y="4988286"/>
              <a:ext cx="6972300" cy="1869714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</p:spPr>
        </p:pic>
        <p:pic>
          <p:nvPicPr>
            <p:cNvPr id="7177" name="图片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0"/>
            <a:srcRect l="26719" t="32813" r="39374" b="45724"/>
            <a:stretch>
              <a:fillRect/>
            </a:stretch>
          </p:blipFill>
          <p:spPr>
            <a:xfrm>
              <a:off x="6293643" y="4991100"/>
              <a:ext cx="5898357" cy="1866900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</p:spPr>
        </p:pic>
      </p:grpSp>
      <p:grpSp>
        <p:nvGrpSpPr>
          <p:cNvPr id="7178" name="组合 20"/>
          <p:cNvGrpSpPr/>
          <p:nvPr>
            <p:custDataLst>
              <p:tags r:id="rId13"/>
            </p:custDataLst>
          </p:nvPr>
        </p:nvGrpSpPr>
        <p:grpSpPr>
          <a:xfrm rot="21120000">
            <a:off x="2449513" y="1841500"/>
            <a:ext cx="714375" cy="2701925"/>
            <a:chOff x="2793375" y="1880616"/>
            <a:chExt cx="714601" cy="2701445"/>
          </a:xfrm>
        </p:grpSpPr>
        <p:sp>
          <p:nvSpPr>
            <p:cNvPr id="7179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2835368" y="1935183"/>
              <a:ext cx="672608" cy="26468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6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教</a:t>
              </a:r>
              <a:endParaRPr kumimoji="0" lang="zh-CN" altLang="en-US" sz="166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7180" name="文本框 18"/>
            <p:cNvSpPr/>
            <p:nvPr>
              <p:custDataLst>
                <p:tags r:id="rId15"/>
              </p:custDataLst>
            </p:nvPr>
          </p:nvSpPr>
          <p:spPr>
            <a:xfrm>
              <a:off x="2793375" y="1880616"/>
              <a:ext cx="672608" cy="264687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6600">
                  <a:latin typeface="印品萌呆体" pitchFamily="2" charset="-122"/>
                  <a:ea typeface="印品萌呆体" pitchFamily="2" charset="-122"/>
                </a:rPr>
                <a:t>教</a:t>
              </a:r>
              <a:endParaRPr lang="zh-CN" altLang="en-US" sz="166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7181" name="组合 21"/>
          <p:cNvGrpSpPr/>
          <p:nvPr>
            <p:custDataLst>
              <p:tags r:id="rId16"/>
            </p:custDataLst>
          </p:nvPr>
        </p:nvGrpSpPr>
        <p:grpSpPr>
          <a:xfrm rot="420000">
            <a:off x="4545013" y="2309813"/>
            <a:ext cx="709612" cy="1919287"/>
            <a:chOff x="2798210" y="2269763"/>
            <a:chExt cx="709764" cy="1919882"/>
          </a:xfrm>
        </p:grpSpPr>
        <p:sp>
          <p:nvSpPr>
            <p:cNvPr id="7182" name="文本框 22"/>
            <p:cNvSpPr txBox="1"/>
            <p:nvPr>
              <p:custDataLst>
                <p:tags r:id="rId17"/>
              </p:custDataLst>
            </p:nvPr>
          </p:nvSpPr>
          <p:spPr>
            <a:xfrm>
              <a:off x="2835366" y="2327597"/>
              <a:ext cx="672608" cy="186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15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师</a:t>
              </a:r>
              <a:endParaRPr kumimoji="0" lang="zh-CN" altLang="en-US" sz="115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7183" name="文本框 23"/>
            <p:cNvSpPr/>
            <p:nvPr>
              <p:custDataLst>
                <p:tags r:id="rId18"/>
              </p:custDataLst>
            </p:nvPr>
          </p:nvSpPr>
          <p:spPr>
            <a:xfrm>
              <a:off x="2798210" y="2269763"/>
              <a:ext cx="672608" cy="186204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1500">
                  <a:latin typeface="印品萌呆体" pitchFamily="2" charset="-122"/>
                  <a:ea typeface="印品萌呆体" pitchFamily="2" charset="-122"/>
                </a:rPr>
                <a:t>师</a:t>
              </a:r>
              <a:endParaRPr lang="zh-CN" altLang="en-US" sz="115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7184" name="组合 24"/>
          <p:cNvGrpSpPr/>
          <p:nvPr>
            <p:custDataLst>
              <p:tags r:id="rId19"/>
            </p:custDataLst>
          </p:nvPr>
        </p:nvGrpSpPr>
        <p:grpSpPr>
          <a:xfrm rot="21000000">
            <a:off x="5873750" y="1757363"/>
            <a:ext cx="708025" cy="2690812"/>
            <a:chOff x="2800015" y="1890694"/>
            <a:chExt cx="707959" cy="2691367"/>
          </a:xfrm>
        </p:grpSpPr>
        <p:sp>
          <p:nvSpPr>
            <p:cNvPr id="7185" name="文本框 25"/>
            <p:cNvSpPr txBox="1"/>
            <p:nvPr>
              <p:custDataLst>
                <p:tags r:id="rId20"/>
              </p:custDataLst>
            </p:nvPr>
          </p:nvSpPr>
          <p:spPr>
            <a:xfrm>
              <a:off x="2835366" y="1935183"/>
              <a:ext cx="672608" cy="26468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6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说</a:t>
              </a:r>
              <a:endParaRPr kumimoji="0" lang="zh-CN" altLang="en-US" sz="166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7186" name="文本框 26"/>
            <p:cNvSpPr/>
            <p:nvPr>
              <p:custDataLst>
                <p:tags r:id="rId21"/>
              </p:custDataLst>
            </p:nvPr>
          </p:nvSpPr>
          <p:spPr>
            <a:xfrm>
              <a:off x="2800015" y="1890694"/>
              <a:ext cx="672608" cy="264687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6600">
                  <a:latin typeface="印品萌呆体" pitchFamily="2" charset="-122"/>
                  <a:ea typeface="印品萌呆体" pitchFamily="2" charset="-122"/>
                </a:rPr>
                <a:t>说</a:t>
              </a:r>
              <a:endParaRPr lang="zh-CN" altLang="en-US" sz="166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7187" name="组合 27"/>
          <p:cNvGrpSpPr/>
          <p:nvPr>
            <p:custDataLst>
              <p:tags r:id="rId22"/>
            </p:custDataLst>
          </p:nvPr>
        </p:nvGrpSpPr>
        <p:grpSpPr>
          <a:xfrm rot="1260000">
            <a:off x="8027988" y="2117725"/>
            <a:ext cx="714375" cy="1897063"/>
            <a:chOff x="2792824" y="2292819"/>
            <a:chExt cx="715150" cy="1896826"/>
          </a:xfrm>
        </p:grpSpPr>
        <p:sp>
          <p:nvSpPr>
            <p:cNvPr id="7188" name="文本框 28"/>
            <p:cNvSpPr txBox="1"/>
            <p:nvPr>
              <p:custDataLst>
                <p:tags r:id="rId23"/>
              </p:custDataLst>
            </p:nvPr>
          </p:nvSpPr>
          <p:spPr>
            <a:xfrm>
              <a:off x="2835366" y="2327597"/>
              <a:ext cx="672608" cy="186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15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课</a:t>
              </a:r>
              <a:endParaRPr kumimoji="0" lang="zh-CN" altLang="en-US" sz="115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7189" name="文本框 29"/>
            <p:cNvSpPr/>
            <p:nvPr>
              <p:custDataLst>
                <p:tags r:id="rId24"/>
              </p:custDataLst>
            </p:nvPr>
          </p:nvSpPr>
          <p:spPr>
            <a:xfrm>
              <a:off x="2792824" y="2292819"/>
              <a:ext cx="672608" cy="186204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1500">
                  <a:latin typeface="印品萌呆体" pitchFamily="2" charset="-122"/>
                  <a:ea typeface="印品萌呆体" pitchFamily="2" charset="-122"/>
                </a:rPr>
                <a:t>课</a:t>
              </a:r>
              <a:endParaRPr lang="zh-CN" altLang="en-US" sz="115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sp>
        <p:nvSpPr>
          <p:cNvPr id="7190" name="星形: 五角 30"/>
          <p:cNvSpPr/>
          <p:nvPr>
            <p:custDataLst>
              <p:tags r:id="rId25"/>
            </p:custDataLst>
          </p:nvPr>
        </p:nvSpPr>
        <p:spPr>
          <a:xfrm rot="20220000">
            <a:off x="4835525" y="2095500"/>
            <a:ext cx="457200" cy="4222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7191" name="太阳形 32"/>
          <p:cNvSpPr/>
          <p:nvPr>
            <p:custDataLst>
              <p:tags r:id="rId26"/>
            </p:custDataLst>
          </p:nvPr>
        </p:nvSpPr>
        <p:spPr>
          <a:xfrm>
            <a:off x="7894638" y="2224088"/>
            <a:ext cx="449262" cy="461962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pic>
        <p:nvPicPr>
          <p:cNvPr id="7192" name="图形 4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 rot="18300000">
            <a:off x="8650287" y="658813"/>
            <a:ext cx="803275" cy="157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7193" name="组合 44"/>
          <p:cNvGrpSpPr/>
          <p:nvPr>
            <p:custDataLst>
              <p:tags r:id="rId29"/>
            </p:custDataLst>
          </p:nvPr>
        </p:nvGrpSpPr>
        <p:grpSpPr>
          <a:xfrm>
            <a:off x="4692650" y="4171950"/>
            <a:ext cx="2697163" cy="334963"/>
            <a:chOff x="4145221" y="4229100"/>
            <a:chExt cx="2697557" cy="334695"/>
          </a:xfrm>
        </p:grpSpPr>
        <p:grpSp>
          <p:nvGrpSpPr>
            <p:cNvPr id="7194" name="组合 40"/>
            <p:cNvGrpSpPr/>
            <p:nvPr>
              <p:custDataLst>
                <p:tags r:id="rId30"/>
              </p:custDataLst>
            </p:nvPr>
          </p:nvGrpSpPr>
          <p:grpSpPr>
            <a:xfrm>
              <a:off x="4145221" y="4229100"/>
              <a:ext cx="1273089" cy="334695"/>
              <a:chOff x="4145221" y="4229100"/>
              <a:chExt cx="1273089" cy="334695"/>
            </a:xfrm>
          </p:grpSpPr>
          <p:sp>
            <p:nvSpPr>
              <p:cNvPr id="7195" name="矩形: 圆角 38"/>
              <p:cNvSpPr/>
              <p:nvPr>
                <p:custDataLst>
                  <p:tags r:id="rId31"/>
                </p:custDataLst>
              </p:nvPr>
            </p:nvSpPr>
            <p:spPr>
              <a:xfrm>
                <a:off x="4173315" y="4229100"/>
                <a:ext cx="1192686" cy="334695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7196" name="文本框 39"/>
              <p:cNvSpPr/>
              <p:nvPr>
                <p:custDataLst>
                  <p:tags r:id="rId32"/>
                </p:custDataLst>
              </p:nvPr>
            </p:nvSpPr>
            <p:spPr>
              <a:xfrm>
                <a:off x="4145221" y="4255820"/>
                <a:ext cx="1273089" cy="307777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/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老师：</a:t>
                </a:r>
                <a:r>
                  <a:rPr lang="en-US" altLang="zh-CN" sz="1400">
                    <a:latin typeface="印品萌呆体" pitchFamily="2" charset="-122"/>
                    <a:ea typeface="印品萌呆体" pitchFamily="2" charset="-122"/>
                  </a:rPr>
                  <a:t>PPT</a:t>
                </a:r>
                <a:r>
                  <a:rPr sz="1400">
                    <a:latin typeface="印品萌呆体" pitchFamily="2" charset="-122"/>
                    <a:ea typeface="印品萌呆体" pitchFamily="2" charset="-122"/>
                  </a:rPr>
                  <a:t>汇</a:t>
                </a:r>
                <a:endParaRPr sz="1400">
                  <a:latin typeface="印品萌呆体" pitchFamily="2" charset="-122"/>
                  <a:ea typeface="印品萌呆体" pitchFamily="2" charset="-122"/>
                </a:endParaRPr>
              </a:p>
            </p:txBody>
          </p:sp>
        </p:grpSp>
        <p:grpSp>
          <p:nvGrpSpPr>
            <p:cNvPr id="7197" name="组合 41"/>
            <p:cNvGrpSpPr/>
            <p:nvPr>
              <p:custDataLst>
                <p:tags r:id="rId33"/>
              </p:custDataLst>
            </p:nvPr>
          </p:nvGrpSpPr>
          <p:grpSpPr>
            <a:xfrm>
              <a:off x="5569689" y="4229100"/>
              <a:ext cx="1273089" cy="334695"/>
              <a:chOff x="4002346" y="4229100"/>
              <a:chExt cx="1273089" cy="334695"/>
            </a:xfrm>
          </p:grpSpPr>
          <p:sp>
            <p:nvSpPr>
              <p:cNvPr id="7198" name="矩形: 圆角 42"/>
              <p:cNvSpPr/>
              <p:nvPr>
                <p:custDataLst>
                  <p:tags r:id="rId34"/>
                </p:custDataLst>
              </p:nvPr>
            </p:nvSpPr>
            <p:spPr>
              <a:xfrm>
                <a:off x="4030440" y="4229100"/>
                <a:ext cx="1192686" cy="334695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7199" name="文本框 43"/>
              <p:cNvSpPr/>
              <p:nvPr>
                <p:custDataLst>
                  <p:tags r:id="rId35"/>
                </p:custDataLst>
              </p:nvPr>
            </p:nvSpPr>
            <p:spPr>
              <a:xfrm>
                <a:off x="4002346" y="4255820"/>
                <a:ext cx="1273089" cy="307777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/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班级：</a:t>
                </a:r>
                <a:r>
                  <a:rPr lang="en-US" altLang="zh-CN" sz="1400">
                    <a:latin typeface="印品萌呆体" pitchFamily="2" charset="-122"/>
                    <a:ea typeface="印品萌呆体" pitchFamily="2" charset="-122"/>
                  </a:rPr>
                  <a:t>3</a:t>
                </a:r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年</a:t>
                </a:r>
                <a:r>
                  <a:rPr lang="en-US" altLang="zh-CN" sz="1400">
                    <a:latin typeface="印品萌呆体" pitchFamily="2" charset="-122"/>
                    <a:ea typeface="印品萌呆体" pitchFamily="2" charset="-122"/>
                  </a:rPr>
                  <a:t>2</a:t>
                </a:r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班</a:t>
                </a:r>
                <a:endParaRPr lang="zh-CN" altLang="en-US" sz="1400">
                  <a:latin typeface="印品萌呆体" pitchFamily="2" charset="-122"/>
                  <a:ea typeface="印品萌呆体" pitchFamily="2" charset="-122"/>
                </a:endParaRPr>
              </a:p>
            </p:txBody>
          </p:sp>
        </p:grpSp>
      </p:grpSp>
      <p:pic>
        <p:nvPicPr>
          <p:cNvPr id="7200" name="图片 49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6"/>
          <a:srcRect l="14260" t="9627" r="69580" b="58334"/>
          <a:stretch>
            <a:fillRect/>
          </a:stretch>
        </p:blipFill>
        <p:spPr>
          <a:xfrm rot="5400000">
            <a:off x="3875882" y="3780631"/>
            <a:ext cx="368300" cy="10747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201" name="图片 50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6"/>
          <a:srcRect l="14260" t="9627" r="69580" b="58334"/>
          <a:stretch>
            <a:fillRect/>
          </a:stretch>
        </p:blipFill>
        <p:spPr>
          <a:xfrm rot="16200000" flipH="1">
            <a:off x="7871619" y="3780631"/>
            <a:ext cx="368300" cy="10747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7202" name="组合 59"/>
          <p:cNvGrpSpPr/>
          <p:nvPr>
            <p:custDataLst>
              <p:tags r:id="rId39"/>
            </p:custDataLst>
          </p:nvPr>
        </p:nvGrpSpPr>
        <p:grpSpPr>
          <a:xfrm rot="1260000">
            <a:off x="11053763" y="522288"/>
            <a:ext cx="415925" cy="2838450"/>
            <a:chOff x="10898144" y="1066303"/>
            <a:chExt cx="415626" cy="2838670"/>
          </a:xfrm>
        </p:grpSpPr>
        <p:sp>
          <p:nvSpPr>
            <p:cNvPr id="7203" name="任意多边形: 形状 57"/>
            <p:cNvSpPr/>
            <p:nvPr>
              <p:custDataLst>
                <p:tags r:id="rId40"/>
              </p:custDataLst>
            </p:nvPr>
          </p:nvSpPr>
          <p:spPr>
            <a:xfrm rot="15600000">
              <a:off x="9783155" y="2181292"/>
              <a:ext cx="2612636" cy="382658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7204" name="等腰三角形 58"/>
            <p:cNvSpPr/>
            <p:nvPr>
              <p:custDataLst>
                <p:tags r:id="rId41"/>
              </p:custDataLst>
            </p:nvPr>
          </p:nvSpPr>
          <p:spPr>
            <a:xfrm rot="12540000">
              <a:off x="10982670" y="3670509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grpSp>
        <p:nvGrpSpPr>
          <p:cNvPr id="7205" name="组合 60"/>
          <p:cNvGrpSpPr/>
          <p:nvPr>
            <p:custDataLst>
              <p:tags r:id="rId42"/>
            </p:custDataLst>
          </p:nvPr>
        </p:nvGrpSpPr>
        <p:grpSpPr>
          <a:xfrm rot="12300000">
            <a:off x="860425" y="3379788"/>
            <a:ext cx="428625" cy="1789112"/>
            <a:chOff x="10986103" y="1938033"/>
            <a:chExt cx="359636" cy="1940219"/>
          </a:xfrm>
        </p:grpSpPr>
        <p:sp>
          <p:nvSpPr>
            <p:cNvPr id="7206" name="任意多边形: 形状 61"/>
            <p:cNvSpPr/>
            <p:nvPr>
              <p:custDataLst>
                <p:tags r:id="rId43"/>
              </p:custDataLst>
            </p:nvPr>
          </p:nvSpPr>
          <p:spPr>
            <a:xfrm rot="16080000">
              <a:off x="10404156" y="2707798"/>
              <a:ext cx="1711350" cy="171817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7207" name="等腰三角形 62"/>
            <p:cNvSpPr/>
            <p:nvPr>
              <p:custDataLst>
                <p:tags r:id="rId44"/>
              </p:custDataLst>
            </p:nvPr>
          </p:nvSpPr>
          <p:spPr>
            <a:xfrm rot="12540000">
              <a:off x="10986103" y="3643788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grpSp>
        <p:nvGrpSpPr>
          <p:cNvPr id="7208" name="组合 63"/>
          <p:cNvGrpSpPr/>
          <p:nvPr>
            <p:custDataLst>
              <p:tags r:id="rId45"/>
            </p:custDataLst>
          </p:nvPr>
        </p:nvGrpSpPr>
        <p:grpSpPr>
          <a:xfrm rot="1620000" flipH="1">
            <a:off x="538163" y="1679575"/>
            <a:ext cx="227012" cy="1141413"/>
            <a:chOff x="10986103" y="1938033"/>
            <a:chExt cx="359636" cy="1940219"/>
          </a:xfrm>
        </p:grpSpPr>
        <p:sp>
          <p:nvSpPr>
            <p:cNvPr id="7209" name="任意多边形: 形状 64"/>
            <p:cNvSpPr/>
            <p:nvPr>
              <p:custDataLst>
                <p:tags r:id="rId46"/>
              </p:custDataLst>
            </p:nvPr>
          </p:nvSpPr>
          <p:spPr>
            <a:xfrm rot="16080000">
              <a:off x="10404156" y="2707798"/>
              <a:ext cx="1711350" cy="171817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7210" name="等腰三角形 65"/>
            <p:cNvSpPr/>
            <p:nvPr>
              <p:custDataLst>
                <p:tags r:id="rId47"/>
              </p:custDataLst>
            </p:nvPr>
          </p:nvSpPr>
          <p:spPr>
            <a:xfrm rot="12540000">
              <a:off x="10986103" y="3643788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pic>
        <p:nvPicPr>
          <p:cNvPr id="7211" name="图形 66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48"/>
          <a:stretch>
            <a:fillRect/>
          </a:stretch>
        </p:blipFill>
        <p:spPr>
          <a:xfrm rot="180000">
            <a:off x="10906125" y="4384675"/>
            <a:ext cx="681038" cy="6397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212" name="文本框 68"/>
          <p:cNvSpPr txBox="1"/>
          <p:nvPr>
            <p:custDataLst>
              <p:tags r:id="rId50"/>
            </p:custDataLst>
          </p:nvPr>
        </p:nvSpPr>
        <p:spPr>
          <a:xfrm>
            <a:off x="5174913" y="762000"/>
            <a:ext cx="2033673" cy="457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Wingdings" panose="05000000000000000000" pitchFamily="2" charset="2"/>
              </a:rPr>
              <a:t>XIONG MAO XIAO XUE</a:t>
            </a:r>
            <a:endParaRPr kumimoji="0" lang="zh-CN" altLang="en-US" sz="1100" b="0" i="0" u="none" strike="noStrike" kern="1200" cap="none" spc="0" normalizeH="0" baseline="0" noProof="0"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</a:endParaRPr>
          </a:p>
        </p:txBody>
      </p:sp>
      <p:pic>
        <p:nvPicPr>
          <p:cNvPr id="7213" name="pd-5b76812315ae1297">
            <a:hlinkClick action="ppaction://media"/>
          </p:cNvPr>
          <p:cNvPicPr>
            <a:picLocks noChangeAspect="1"/>
          </p:cNvPicPr>
          <p:nvPr>
            <a:audioFile r:link="rId53"/>
            <p:custDataLst>
              <p:tags r:id="rId52"/>
            </p:custDataLst>
            <p:extLst/>
          </p:nvPr>
        </p:nvPicPr>
        <p:blipFill>
          <a:blip r:embed="rId51"/>
          <a:stretch>
            <a:fillRect/>
          </a:stretch>
        </p:blipFill>
        <p:spPr>
          <a:xfrm>
            <a:off x="381000" y="-887412"/>
            <a:ext cx="609600" cy="609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751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251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3"/>
                </p:tgtEl>
              </p:cMediaNode>
            </p:audio>
          </p:childTnLst>
        </p:cTn>
      </p:par>
    </p:tnLst>
    <p:bldLst>
      <p:bldP spid="71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386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003925" y="781050"/>
            <a:ext cx="5191125" cy="5191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6387" name="组合 2"/>
          <p:cNvGrpSpPr/>
          <p:nvPr>
            <p:custDataLst>
              <p:tags r:id="rId5"/>
            </p:custDataLst>
          </p:nvPr>
        </p:nvGrpSpPr>
        <p:grpSpPr>
          <a:xfrm>
            <a:off x="2265363" y="1709738"/>
            <a:ext cx="3544887" cy="1133475"/>
            <a:chOff x="1446895" y="2578905"/>
            <a:chExt cx="3544205" cy="1132987"/>
          </a:xfrm>
        </p:grpSpPr>
        <p:sp>
          <p:nvSpPr>
            <p:cNvPr id="16388" name="矩形 3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446896" y="2578905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6389" name="文本框 4"/>
            <p:cNvSpPr/>
            <p:nvPr>
              <p:custDataLst>
                <p:tags r:id="rId7"/>
              </p:custDataLst>
            </p:nvPr>
          </p:nvSpPr>
          <p:spPr>
            <a:xfrm flipH="1">
              <a:off x="1446895" y="3007531"/>
              <a:ext cx="3544205" cy="70436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595959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solidFill>
                  <a:srgbClr val="595959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sp>
        <p:nvSpPr>
          <p:cNvPr id="16390" name="椭圆 5"/>
          <p:cNvSpPr/>
          <p:nvPr>
            <p:custDataLst>
              <p:tags r:id="rId8"/>
            </p:custDataLst>
          </p:nvPr>
        </p:nvSpPr>
        <p:spPr>
          <a:xfrm>
            <a:off x="1289050" y="2008748"/>
            <a:ext cx="584200" cy="584200"/>
          </a:xfrm>
          <a:prstGeom prst="ellipse">
            <a:avLst/>
          </a:prstGeom>
          <a:solidFill>
            <a:srgbClr val="8C8C8C"/>
          </a:solidFill>
          <a:ln w="28575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Wingdings" panose="05000000000000000000" pitchFamily="2" charset="2"/>
              </a:rPr>
              <a:t>1</a:t>
            </a:r>
            <a:endParaRPr kumimoji="0" lang="zh-CN" altLang="en-US" sz="2400" b="0" i="0" u="none" strike="noStrike" kern="1200" cap="none" spc="0" normalizeH="0" baseline="0" noProof="0">
              <a:solidFill>
                <a:srgbClr val="FFFFFF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grpSp>
        <p:nvGrpSpPr>
          <p:cNvPr id="16391" name="组合 6"/>
          <p:cNvGrpSpPr/>
          <p:nvPr>
            <p:custDataLst>
              <p:tags r:id="rId9"/>
            </p:custDataLst>
          </p:nvPr>
        </p:nvGrpSpPr>
        <p:grpSpPr>
          <a:xfrm>
            <a:off x="2265363" y="2998788"/>
            <a:ext cx="3544887" cy="1133475"/>
            <a:chOff x="1446895" y="2578905"/>
            <a:chExt cx="3544205" cy="1132987"/>
          </a:xfrm>
        </p:grpSpPr>
        <p:sp>
          <p:nvSpPr>
            <p:cNvPr id="16392" name="矩形 3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446896" y="2578905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6393" name="文本框 8"/>
            <p:cNvSpPr/>
            <p:nvPr>
              <p:custDataLst>
                <p:tags r:id="rId11"/>
              </p:custDataLst>
            </p:nvPr>
          </p:nvSpPr>
          <p:spPr>
            <a:xfrm flipH="1">
              <a:off x="1446895" y="3007531"/>
              <a:ext cx="3544205" cy="70436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595959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solidFill>
                  <a:srgbClr val="595959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sp>
        <p:nvSpPr>
          <p:cNvPr id="16394" name="椭圆 9"/>
          <p:cNvSpPr/>
          <p:nvPr>
            <p:custDataLst>
              <p:tags r:id="rId12"/>
            </p:custDataLst>
          </p:nvPr>
        </p:nvSpPr>
        <p:spPr>
          <a:xfrm>
            <a:off x="1289050" y="3297798"/>
            <a:ext cx="584200" cy="584200"/>
          </a:xfrm>
          <a:prstGeom prst="ellipse">
            <a:avLst/>
          </a:prstGeom>
          <a:solidFill>
            <a:srgbClr val="8C8C8C"/>
          </a:solidFill>
          <a:ln w="28575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Wingdings" panose="05000000000000000000" pitchFamily="2" charset="2"/>
              </a:rPr>
              <a:t>2</a:t>
            </a:r>
            <a:endParaRPr kumimoji="0" lang="zh-CN" altLang="en-US" sz="24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grpSp>
        <p:nvGrpSpPr>
          <p:cNvPr id="16395" name="组合 10"/>
          <p:cNvGrpSpPr/>
          <p:nvPr>
            <p:custDataLst>
              <p:tags r:id="rId13"/>
            </p:custDataLst>
          </p:nvPr>
        </p:nvGrpSpPr>
        <p:grpSpPr>
          <a:xfrm>
            <a:off x="2265363" y="4287838"/>
            <a:ext cx="3544887" cy="1133475"/>
            <a:chOff x="1446895" y="2578905"/>
            <a:chExt cx="3544205" cy="1132987"/>
          </a:xfrm>
        </p:grpSpPr>
        <p:sp>
          <p:nvSpPr>
            <p:cNvPr id="16396" name="矩形 3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446896" y="2578905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6397" name="文本框 12"/>
            <p:cNvSpPr/>
            <p:nvPr>
              <p:custDataLst>
                <p:tags r:id="rId15"/>
              </p:custDataLst>
            </p:nvPr>
          </p:nvSpPr>
          <p:spPr>
            <a:xfrm flipH="1">
              <a:off x="1446895" y="3007531"/>
              <a:ext cx="3544205" cy="70436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595959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solidFill>
                  <a:srgbClr val="595959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sp>
        <p:nvSpPr>
          <p:cNvPr id="16398" name="椭圆 13"/>
          <p:cNvSpPr/>
          <p:nvPr>
            <p:custDataLst>
              <p:tags r:id="rId16"/>
            </p:custDataLst>
          </p:nvPr>
        </p:nvSpPr>
        <p:spPr>
          <a:xfrm>
            <a:off x="1289050" y="4586848"/>
            <a:ext cx="584200" cy="584200"/>
          </a:xfrm>
          <a:prstGeom prst="ellipse">
            <a:avLst/>
          </a:prstGeom>
          <a:solidFill>
            <a:srgbClr val="8C8C8C"/>
          </a:solidFill>
          <a:ln w="28575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Wingdings" panose="05000000000000000000" pitchFamily="2" charset="2"/>
              </a:rPr>
              <a:t>3</a:t>
            </a:r>
            <a:endParaRPr kumimoji="0" lang="zh-CN" altLang="en-US" sz="2400" b="0" i="0" u="none" strike="noStrike" kern="1200" cap="none" spc="0" normalizeH="0" baseline="0" noProof="0">
              <a:solidFill>
                <a:srgbClr val="FFFFFF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sp>
        <p:nvSpPr>
          <p:cNvPr id="16399" name="矩形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7012344" y="2973856"/>
            <a:ext cx="10259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+mn-lt"/>
              </a:rPr>
              <a:t>标题</a:t>
            </a:r>
            <a:endParaRPr kumimoji="0" lang="zh-CN" altLang="en-US" sz="4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6400" name="矩形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>
            <a:off x="8726844" y="2973856"/>
            <a:ext cx="10259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+mn-lt"/>
              </a:rPr>
              <a:t>标题</a:t>
            </a:r>
            <a:endParaRPr kumimoji="0" lang="zh-CN" altLang="en-US" sz="4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6401" name="矩形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>
            <a:off x="7012344" y="3977156"/>
            <a:ext cx="10259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+mn-lt"/>
              </a:rPr>
              <a:t>标题</a:t>
            </a:r>
            <a:endParaRPr kumimoji="0" lang="zh-CN" altLang="en-US" sz="4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6402" name="矩形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>
            <a:off x="8726844" y="3977156"/>
            <a:ext cx="10259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  <a:sym typeface="+mn-lt"/>
              </a:rPr>
              <a:t>标题</a:t>
            </a:r>
            <a:endParaRPr kumimoji="0" lang="zh-CN" altLang="en-US" sz="4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cxnSp>
        <p:nvCxnSpPr>
          <p:cNvPr id="16403" name="直接连接符 18"/>
          <p:cNvCxnSpPr/>
          <p:nvPr>
            <p:custDataLst>
              <p:tags r:id="rId21"/>
            </p:custDataLst>
          </p:nvPr>
        </p:nvCxnSpPr>
        <p:spPr>
          <a:xfrm>
            <a:off x="6623050" y="3816350"/>
            <a:ext cx="3454400" cy="0"/>
          </a:xfrm>
          <a:prstGeom prst="line">
            <a:avLst/>
          </a:prstGeom>
          <a:noFill/>
          <a:ln w="6350" cap="flat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404" name="直接连接符 19"/>
          <p:cNvCxnSpPr/>
          <p:nvPr>
            <p:custDataLst>
              <p:tags r:id="rId22"/>
            </p:custDataLst>
          </p:nvPr>
        </p:nvCxnSpPr>
        <p:spPr>
          <a:xfrm flipH="1" flipV="1">
            <a:off x="8350250" y="3054350"/>
            <a:ext cx="0" cy="1524000"/>
          </a:xfrm>
          <a:prstGeom prst="line">
            <a:avLst/>
          </a:prstGeom>
          <a:noFill/>
          <a:ln w="6350" cap="flat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0" name="Google Shape;86;p19"/>
          <p:cNvSpPr txBox="1"/>
          <p:nvPr>
            <p:custDataLst>
              <p:tags r:id="rId3"/>
            </p:custDataLst>
          </p:nvPr>
        </p:nvSpPr>
        <p:spPr>
          <a:xfrm>
            <a:off x="1594853" y="201080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Arial" panose="020b0604020202020204" pitchFamily="34" charset="0"/>
              </a:rPr>
              <a:t>请 输 入 标 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sym typeface="Arial" panose="020b0604020202020204" pitchFamily="34" charset="0"/>
            </a:endParaRPr>
          </a:p>
        </p:txBody>
      </p:sp>
      <p:sp>
        <p:nvSpPr>
          <p:cNvPr id="17411" name="文本框 2"/>
          <p:cNvSpPr txBox="1"/>
          <p:nvPr>
            <p:custDataLst>
              <p:tags r:id="rId4"/>
            </p:custDataLst>
          </p:nvPr>
        </p:nvSpPr>
        <p:spPr>
          <a:xfrm>
            <a:off x="1594852" y="2522484"/>
            <a:ext cx="4089816" cy="787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单击此处添加文本，并调整颜色以及大小。单击此处添加文本。单击此处添加文本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7412" name="Google Shape;86;p19"/>
          <p:cNvSpPr txBox="1"/>
          <p:nvPr>
            <p:custDataLst>
              <p:tags r:id="rId5"/>
            </p:custDataLst>
          </p:nvPr>
        </p:nvSpPr>
        <p:spPr>
          <a:xfrm>
            <a:off x="1594851" y="403567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Arial" panose="020b0604020202020204" pitchFamily="34" charset="0"/>
              </a:rPr>
              <a:t>请 输 入 标 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sym typeface="Arial" panose="020b0604020202020204" pitchFamily="34" charset="0"/>
            </a:endParaRPr>
          </a:p>
        </p:txBody>
      </p:sp>
      <p:sp>
        <p:nvSpPr>
          <p:cNvPr id="17413" name="文本框 4"/>
          <p:cNvSpPr txBox="1"/>
          <p:nvPr>
            <p:custDataLst>
              <p:tags r:id="rId6"/>
            </p:custDataLst>
          </p:nvPr>
        </p:nvSpPr>
        <p:spPr>
          <a:xfrm>
            <a:off x="1594850" y="4547354"/>
            <a:ext cx="3953341" cy="787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单击此处添加文本，并调整颜色以及大小。单击此处添加文本。单击此处添加文本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7414" name="Google Shape;86;p19"/>
          <p:cNvSpPr txBox="1"/>
          <p:nvPr>
            <p:custDataLst>
              <p:tags r:id="rId7"/>
            </p:custDataLst>
          </p:nvPr>
        </p:nvSpPr>
        <p:spPr>
          <a:xfrm>
            <a:off x="6530606" y="201080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Arial" panose="020b0604020202020204" pitchFamily="34" charset="0"/>
              </a:rPr>
              <a:t>请 输 入 标 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sym typeface="Arial" panose="020b0604020202020204" pitchFamily="34" charset="0"/>
            </a:endParaRPr>
          </a:p>
        </p:txBody>
      </p:sp>
      <p:sp>
        <p:nvSpPr>
          <p:cNvPr id="17415" name="文本框 6"/>
          <p:cNvSpPr txBox="1"/>
          <p:nvPr>
            <p:custDataLst>
              <p:tags r:id="rId8"/>
            </p:custDataLst>
          </p:nvPr>
        </p:nvSpPr>
        <p:spPr>
          <a:xfrm>
            <a:off x="6530606" y="2522484"/>
            <a:ext cx="4089816" cy="787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单击此处添加文本，并调整颜色以及大小。单击此处添加文本。单击此处添加文本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pic>
        <p:nvPicPr>
          <p:cNvPr id="17416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69125" y="3548063"/>
            <a:ext cx="2417763" cy="2071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4" name="Rectangle 4"/>
          <p:cNvSpPr/>
          <p:nvPr>
            <p:custDataLst>
              <p:tags r:id="rId3"/>
            </p:custDataLst>
          </p:nvPr>
        </p:nvSpPr>
        <p:spPr>
          <a:xfrm rot="5400000">
            <a:off x="6155832" y="-621727"/>
            <a:ext cx="64008" cy="5394960"/>
          </a:xfrm>
          <a:prstGeom prst="rect">
            <a:avLst/>
          </a:prstGeom>
          <a:solidFill>
            <a:srgbClr val="8C8C8C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8435" name="12"/>
          <p:cNvSpPr/>
          <p:nvPr>
            <p:custDataLst>
              <p:tags r:id="rId4"/>
            </p:custDataLst>
          </p:nvPr>
        </p:nvSpPr>
        <p:spPr>
          <a:xfrm>
            <a:off x="833128" y="2696035"/>
            <a:ext cx="3091172" cy="122555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lvl1pPr algn="r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285750" marR="0" lvl="0" indent="-285750" algn="just" defTabSz="9525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1C8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>
                  <a:solidFill>
                    <a:srgbClr val="404040"/>
                  </a:solidFill>
                </a:uFill>
                <a:latin typeface="印品萌呆体" pitchFamily="2" charset="-122"/>
                <a:ea typeface="印品萌呆体" pitchFamily="2" charset="-122"/>
                <a:cs typeface="Helvetica Neue"/>
                <a:sym typeface="Helvetica Neue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>
                <a:solidFill>
                  <a:srgbClr val="404040"/>
                </a:solidFill>
              </a:uFill>
              <a:latin typeface="印品萌呆体" pitchFamily="2" charset="-122"/>
              <a:ea typeface="印品萌呆体" pitchFamily="2" charset="-122"/>
              <a:cs typeface="Helvetica Neue"/>
              <a:sym typeface="Helvetica Neue"/>
            </a:endParaRPr>
          </a:p>
        </p:txBody>
      </p:sp>
      <p:pic>
        <p:nvPicPr>
          <p:cNvPr id="18436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4625" y="2263775"/>
            <a:ext cx="3716338" cy="3716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437" name="12"/>
          <p:cNvSpPr/>
          <p:nvPr>
            <p:custDataLst>
              <p:tags r:id="rId7"/>
            </p:custDataLst>
          </p:nvPr>
        </p:nvSpPr>
        <p:spPr>
          <a:xfrm>
            <a:off x="833127" y="4264088"/>
            <a:ext cx="3091172" cy="122555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lvl1pPr algn="r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285750" marR="0" lvl="0" indent="-285750" algn="just" defTabSz="9525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1C8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>
                  <a:solidFill>
                    <a:srgbClr val="404040"/>
                  </a:solidFill>
                </a:uFill>
                <a:latin typeface="印品萌呆体" pitchFamily="2" charset="-122"/>
                <a:ea typeface="印品萌呆体" pitchFamily="2" charset="-122"/>
                <a:cs typeface="Helvetica Neue"/>
                <a:sym typeface="Helvetica Neue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>
                <a:solidFill>
                  <a:srgbClr val="404040"/>
                </a:solidFill>
              </a:uFill>
              <a:latin typeface="印品萌呆体" pitchFamily="2" charset="-122"/>
              <a:ea typeface="印品萌呆体" pitchFamily="2" charset="-122"/>
              <a:cs typeface="Helvetica Neue"/>
              <a:sym typeface="Helvetica Neue"/>
            </a:endParaRPr>
          </a:p>
        </p:txBody>
      </p:sp>
      <p:sp>
        <p:nvSpPr>
          <p:cNvPr id="18438" name="12"/>
          <p:cNvSpPr/>
          <p:nvPr>
            <p:custDataLst>
              <p:tags r:id="rId8"/>
            </p:custDataLst>
          </p:nvPr>
        </p:nvSpPr>
        <p:spPr>
          <a:xfrm>
            <a:off x="7761366" y="2638885"/>
            <a:ext cx="3091172" cy="122555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lvl1pPr algn="r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285750" marR="0" lvl="0" indent="-285750" algn="just" defTabSz="9525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1C8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>
                  <a:solidFill>
                    <a:srgbClr val="404040"/>
                  </a:solidFill>
                </a:uFill>
                <a:latin typeface="印品萌呆体" pitchFamily="2" charset="-122"/>
                <a:ea typeface="印品萌呆体" pitchFamily="2" charset="-122"/>
                <a:cs typeface="Helvetica Neue"/>
                <a:sym typeface="Helvetica Neue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>
                <a:solidFill>
                  <a:srgbClr val="404040"/>
                </a:solidFill>
              </a:uFill>
              <a:latin typeface="印品萌呆体" pitchFamily="2" charset="-122"/>
              <a:ea typeface="印品萌呆体" pitchFamily="2" charset="-122"/>
              <a:cs typeface="Helvetica Neue"/>
              <a:sym typeface="Helvetica Neue"/>
            </a:endParaRPr>
          </a:p>
        </p:txBody>
      </p:sp>
      <p:sp>
        <p:nvSpPr>
          <p:cNvPr id="18439" name="12"/>
          <p:cNvSpPr/>
          <p:nvPr>
            <p:custDataLst>
              <p:tags r:id="rId9"/>
            </p:custDataLst>
          </p:nvPr>
        </p:nvSpPr>
        <p:spPr>
          <a:xfrm>
            <a:off x="7761365" y="4206938"/>
            <a:ext cx="3091172" cy="122555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lvl1pPr algn="r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285750" marR="0" lvl="0" indent="-285750" algn="just" defTabSz="9525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1C8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>
                  <a:solidFill>
                    <a:srgbClr val="404040"/>
                  </a:solidFill>
                </a:uFill>
                <a:latin typeface="印品萌呆体" pitchFamily="2" charset="-122"/>
                <a:ea typeface="印品萌呆体" pitchFamily="2" charset="-122"/>
                <a:cs typeface="Helvetica Neue"/>
                <a:sym typeface="Helvetica Neue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>
                <a:solidFill>
                  <a:srgbClr val="404040"/>
                </a:solidFill>
              </a:uFill>
              <a:latin typeface="印品萌呆体" pitchFamily="2" charset="-122"/>
              <a:ea typeface="印品萌呆体" pitchFamily="2" charset="-122"/>
              <a:cs typeface="Helvetica Neue"/>
              <a:sym typeface="Helvetica Neue"/>
            </a:endParaRPr>
          </a:p>
        </p:txBody>
      </p:sp>
      <p:sp>
        <p:nvSpPr>
          <p:cNvPr id="18440" name="文本框 7"/>
          <p:cNvSpPr txBox="1"/>
          <p:nvPr>
            <p:custDataLst>
              <p:tags r:id="rId10"/>
            </p:custDataLst>
          </p:nvPr>
        </p:nvSpPr>
        <p:spPr>
          <a:xfrm>
            <a:off x="4267199" y="1254058"/>
            <a:ext cx="3710371" cy="633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标题文字添加</a:t>
            </a:r>
            <a:endParaRPr kumimoji="0" lang="zh-CN" alt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458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69220" t="51563"/>
          <a:stretch>
            <a:fillRect/>
          </a:stretch>
        </p:blipFill>
        <p:spPr>
          <a:xfrm>
            <a:off x="8705850" y="4076700"/>
            <a:ext cx="3752850" cy="29527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459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83299" b="77397"/>
          <a:stretch>
            <a:fillRect/>
          </a:stretch>
        </p:blipFill>
        <p:spPr>
          <a:xfrm flipH="1">
            <a:off x="1220788" y="-276225"/>
            <a:ext cx="2711450" cy="18351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9460" name="组合 12"/>
          <p:cNvGrpSpPr/>
          <p:nvPr>
            <p:custDataLst>
              <p:tags r:id="rId6"/>
            </p:custDataLst>
          </p:nvPr>
        </p:nvGrpSpPr>
        <p:grpSpPr>
          <a:xfrm>
            <a:off x="3678238" y="1708150"/>
            <a:ext cx="4959350" cy="677863"/>
            <a:chOff x="3891313" y="1231911"/>
            <a:chExt cx="4958660" cy="677108"/>
          </a:xfrm>
        </p:grpSpPr>
        <p:grpSp>
          <p:nvGrpSpPr>
            <p:cNvPr id="19461" name="组合 5"/>
            <p:cNvGrpSpPr/>
            <p:nvPr>
              <p:custDataLst>
                <p:tags r:id="rId7"/>
              </p:custDataLst>
            </p:nvPr>
          </p:nvGrpSpPr>
          <p:grpSpPr>
            <a:xfrm rot="4380000" flipV="1">
              <a:off x="4348359" y="943770"/>
              <a:ext cx="227769" cy="1141861"/>
              <a:chOff x="10986103" y="1938033"/>
              <a:chExt cx="359636" cy="1940219"/>
            </a:xfrm>
          </p:grpSpPr>
          <p:sp>
            <p:nvSpPr>
              <p:cNvPr id="19462" name="任意多边形: 形状 6"/>
              <p:cNvSpPr/>
              <p:nvPr>
                <p:custDataLst>
                  <p:tags r:id="rId8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19463" name="等腰三角形 7"/>
              <p:cNvSpPr/>
              <p:nvPr>
                <p:custDataLst>
                  <p:tags r:id="rId9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19464" name="组合 8"/>
            <p:cNvGrpSpPr/>
            <p:nvPr>
              <p:custDataLst>
                <p:tags r:id="rId10"/>
              </p:custDataLst>
            </p:nvPr>
          </p:nvGrpSpPr>
          <p:grpSpPr>
            <a:xfrm rot="4320000">
              <a:off x="8165158" y="943770"/>
              <a:ext cx="227769" cy="1141861"/>
              <a:chOff x="10986103" y="1938033"/>
              <a:chExt cx="359636" cy="1940219"/>
            </a:xfrm>
          </p:grpSpPr>
          <p:sp>
            <p:nvSpPr>
              <p:cNvPr id="19465" name="任意多边形: 形状 9"/>
              <p:cNvSpPr/>
              <p:nvPr>
                <p:custDataLst>
                  <p:tags r:id="rId11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19466" name="等腰三角形 10"/>
              <p:cNvSpPr/>
              <p:nvPr>
                <p:custDataLst>
                  <p:tags r:id="rId12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sp>
          <p:nvSpPr>
            <p:cNvPr id="19467" name="文本框 11"/>
            <p:cNvSpPr/>
            <p:nvPr>
              <p:custDataLst>
                <p:tags r:id="rId13"/>
              </p:custDataLst>
            </p:nvPr>
          </p:nvSpPr>
          <p:spPr>
            <a:xfrm>
              <a:off x="5015936" y="1231911"/>
              <a:ext cx="2870890" cy="67710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en-US" altLang="zh-CN" sz="3800">
                  <a:latin typeface="印品萌呆体" pitchFamily="2" charset="-122"/>
                  <a:ea typeface="印品萌呆体" pitchFamily="2" charset="-122"/>
                </a:rPr>
                <a:t>PART THREE</a:t>
              </a:r>
              <a:endParaRPr lang="zh-CN" altLang="en-US" sz="38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pic>
        <p:nvPicPr>
          <p:cNvPr id="19468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rcRect l="81251" t="30390" b="46876"/>
          <a:stretch>
            <a:fillRect/>
          </a:stretch>
        </p:blipFill>
        <p:spPr>
          <a:xfrm>
            <a:off x="9182100" y="617538"/>
            <a:ext cx="2286000" cy="13858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469" name="PA-文本框 16"/>
          <p:cNvSpPr txBox="1"/>
          <p:nvPr>
            <p:custDataLst>
              <p:tags r:id="rId15"/>
            </p:custDataLst>
          </p:nvPr>
        </p:nvSpPr>
        <p:spPr>
          <a:xfrm>
            <a:off x="2551202" y="2529751"/>
            <a:ext cx="7176064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输入您的内容</a:t>
            </a:r>
            <a:endParaRPr kumimoji="0" lang="zh-CN" altLang="en-US" sz="8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595959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9470" name="任意多边形: 形状 17"/>
          <p:cNvSpPr/>
          <p:nvPr>
            <p:custDataLst>
              <p:tags r:id="rId16"/>
            </p:custDataLst>
          </p:nvPr>
        </p:nvSpPr>
        <p:spPr>
          <a:xfrm flipV="1">
            <a:off x="4319959" y="4057650"/>
            <a:ext cx="3638550" cy="171451"/>
          </a:xfrm>
          <a:custGeom>
            <a:gdLst>
              <a:gd name="connsiteX0" fmla="*/ 0 w 3486150"/>
              <a:gd name="connsiteY0" fmla="*/ 76200 h 267613"/>
              <a:gd name="connsiteX1" fmla="*/ 400050 w 3486150"/>
              <a:gd name="connsiteY1" fmla="*/ 152400 h 267613"/>
              <a:gd name="connsiteX2" fmla="*/ 419100 w 3486150"/>
              <a:gd name="connsiteY2" fmla="*/ 0 h 267613"/>
              <a:gd name="connsiteX3" fmla="*/ 781050 w 3486150"/>
              <a:gd name="connsiteY3" fmla="*/ 152400 h 267613"/>
              <a:gd name="connsiteX4" fmla="*/ 933450 w 3486150"/>
              <a:gd name="connsiteY4" fmla="*/ 57150 h 267613"/>
              <a:gd name="connsiteX5" fmla="*/ 1238250 w 3486150"/>
              <a:gd name="connsiteY5" fmla="*/ 190500 h 267613"/>
              <a:gd name="connsiteX6" fmla="*/ 1485900 w 3486150"/>
              <a:gd name="connsiteY6" fmla="*/ 38100 h 267613"/>
              <a:gd name="connsiteX7" fmla="*/ 1790700 w 3486150"/>
              <a:gd name="connsiteY7" fmla="*/ 209550 h 267613"/>
              <a:gd name="connsiteX8" fmla="*/ 1943100 w 3486150"/>
              <a:gd name="connsiteY8" fmla="*/ 114300 h 267613"/>
              <a:gd name="connsiteX9" fmla="*/ 2133600 w 3486150"/>
              <a:gd name="connsiteY9" fmla="*/ 114300 h 267613"/>
              <a:gd name="connsiteX10" fmla="*/ 2209800 w 3486150"/>
              <a:gd name="connsiteY10" fmla="*/ 209550 h 267613"/>
              <a:gd name="connsiteX11" fmla="*/ 2495550 w 3486150"/>
              <a:gd name="connsiteY11" fmla="*/ 76200 h 267613"/>
              <a:gd name="connsiteX12" fmla="*/ 2743200 w 3486150"/>
              <a:gd name="connsiteY12" fmla="*/ 266700 h 267613"/>
              <a:gd name="connsiteX13" fmla="*/ 2990850 w 3486150"/>
              <a:gd name="connsiteY13" fmla="*/ 152400 h 267613"/>
              <a:gd name="connsiteX14" fmla="*/ 3390900 w 3486150"/>
              <a:gd name="connsiteY14" fmla="*/ 247650 h 267613"/>
              <a:gd name="connsiteX15" fmla="*/ 3486150 w 3486150"/>
              <a:gd name="connsiteY15" fmla="*/ 190500 h 2676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6150" h="267613">
                <a:moveTo>
                  <a:pt x="0" y="76200"/>
                </a:moveTo>
                <a:cubicBezTo>
                  <a:pt x="165100" y="120650"/>
                  <a:pt x="330200" y="165100"/>
                  <a:pt x="400050" y="152400"/>
                </a:cubicBezTo>
                <a:cubicBezTo>
                  <a:pt x="469900" y="139700"/>
                  <a:pt x="355600" y="0"/>
                  <a:pt x="419100" y="0"/>
                </a:cubicBezTo>
                <a:cubicBezTo>
                  <a:pt x="482600" y="0"/>
                  <a:pt x="695325" y="142875"/>
                  <a:pt x="781050" y="152400"/>
                </a:cubicBezTo>
                <a:cubicBezTo>
                  <a:pt x="866775" y="161925"/>
                  <a:pt x="857250" y="50800"/>
                  <a:pt x="933450" y="57150"/>
                </a:cubicBezTo>
                <a:cubicBezTo>
                  <a:pt x="1009650" y="63500"/>
                  <a:pt x="1146175" y="193675"/>
                  <a:pt x="1238250" y="190500"/>
                </a:cubicBezTo>
                <a:cubicBezTo>
                  <a:pt x="1330325" y="187325"/>
                  <a:pt x="1393825" y="34925"/>
                  <a:pt x="1485900" y="38100"/>
                </a:cubicBezTo>
                <a:cubicBezTo>
                  <a:pt x="1577975" y="41275"/>
                  <a:pt x="1714500" y="196850"/>
                  <a:pt x="1790700" y="209550"/>
                </a:cubicBezTo>
                <a:cubicBezTo>
                  <a:pt x="1866900" y="222250"/>
                  <a:pt x="1885950" y="130175"/>
                  <a:pt x="1943100" y="114300"/>
                </a:cubicBezTo>
                <a:cubicBezTo>
                  <a:pt x="2000250" y="98425"/>
                  <a:pt x="2089150" y="98425"/>
                  <a:pt x="2133600" y="114300"/>
                </a:cubicBezTo>
                <a:cubicBezTo>
                  <a:pt x="2178050" y="130175"/>
                  <a:pt x="2149475" y="215900"/>
                  <a:pt x="2209800" y="209550"/>
                </a:cubicBezTo>
                <a:cubicBezTo>
                  <a:pt x="2270125" y="203200"/>
                  <a:pt x="2406650" y="66675"/>
                  <a:pt x="2495550" y="76200"/>
                </a:cubicBezTo>
                <a:cubicBezTo>
                  <a:pt x="2584450" y="85725"/>
                  <a:pt x="2660650" y="254000"/>
                  <a:pt x="2743200" y="266700"/>
                </a:cubicBezTo>
                <a:cubicBezTo>
                  <a:pt x="2825750" y="279400"/>
                  <a:pt x="2882900" y="155575"/>
                  <a:pt x="2990850" y="152400"/>
                </a:cubicBezTo>
                <a:cubicBezTo>
                  <a:pt x="3098800" y="149225"/>
                  <a:pt x="3308350" y="241300"/>
                  <a:pt x="3390900" y="247650"/>
                </a:cubicBezTo>
                <a:cubicBezTo>
                  <a:pt x="3473450" y="254000"/>
                  <a:pt x="3479800" y="222250"/>
                  <a:pt x="3486150" y="190500"/>
                </a:cubicBezTo>
              </a:path>
            </a:pathLst>
          </a:custGeom>
          <a:noFill/>
          <a:ln w="19050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9471" name="图形"/>
          <p:cNvSpPr txBox="1"/>
          <p:nvPr>
            <p:custDataLst>
              <p:tags r:id="rId17"/>
            </p:custDataLst>
          </p:nvPr>
        </p:nvSpPr>
        <p:spPr>
          <a:xfrm>
            <a:off x="3456730" y="4365148"/>
            <a:ext cx="5365008" cy="7576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endParaRPr kumimoji="0" lang="en-US" altLang="zh-CN" sz="1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+mn-ea"/>
            </a:endParaRPr>
          </a:p>
        </p:txBody>
      </p:sp>
      <p:pic>
        <p:nvPicPr>
          <p:cNvPr id="19472" name="图形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 rot="17400000">
            <a:off x="10948988" y="3124200"/>
            <a:ext cx="438150" cy="8604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473" name="图片 2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grayscl/>
          </a:blip>
          <a:srcRect t="15915" b="23891"/>
          <a:stretch>
            <a:fillRect/>
          </a:stretch>
        </p:blipFill>
        <p:spPr>
          <a:xfrm flipH="1">
            <a:off x="844550" y="5143500"/>
            <a:ext cx="2847975" cy="17145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474" name="图片 2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6597650" y="6153150"/>
            <a:ext cx="1471613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475" name="图片 2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4846638" y="6153150"/>
            <a:ext cx="1471612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476" name="图片 2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"/>
          <a:srcRect t="45624" r="86094" b="25937"/>
          <a:stretch>
            <a:fillRect/>
          </a:stretch>
        </p:blipFill>
        <p:spPr>
          <a:xfrm>
            <a:off x="538163" y="2408238"/>
            <a:ext cx="1531937" cy="1566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valueType="num">
                                      <p:cBhvr>
                                        <p:cTn id="5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5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5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6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61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482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93850" y="1735138"/>
            <a:ext cx="1485900" cy="1485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483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11613" y="3748088"/>
            <a:ext cx="1485900" cy="1485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48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27788" y="1735138"/>
            <a:ext cx="1485900" cy="1485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485" name="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45550" y="3748088"/>
            <a:ext cx="1485900" cy="14859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0486" name="组合 5"/>
          <p:cNvGrpSpPr/>
          <p:nvPr>
            <p:custDataLst>
              <p:tags r:id="rId8"/>
            </p:custDataLst>
          </p:nvPr>
        </p:nvGrpSpPr>
        <p:grpSpPr>
          <a:xfrm>
            <a:off x="1219200" y="3898900"/>
            <a:ext cx="2120900" cy="1546225"/>
            <a:chOff x="-122185" y="4243769"/>
            <a:chExt cx="4117040" cy="1630811"/>
          </a:xfrm>
        </p:grpSpPr>
        <p:sp>
          <p:nvSpPr>
            <p:cNvPr id="20487" name="矩形 3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0488" name="文本框 7"/>
            <p:cNvSpPr/>
            <p:nvPr>
              <p:custDataLst>
                <p:tags r:id="rId10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0489" name="组合 8"/>
          <p:cNvGrpSpPr/>
          <p:nvPr>
            <p:custDataLst>
              <p:tags r:id="rId11"/>
            </p:custDataLst>
          </p:nvPr>
        </p:nvGrpSpPr>
        <p:grpSpPr>
          <a:xfrm>
            <a:off x="6091238" y="3898900"/>
            <a:ext cx="2120900" cy="1546225"/>
            <a:chOff x="-122185" y="4243769"/>
            <a:chExt cx="4117040" cy="1630811"/>
          </a:xfrm>
        </p:grpSpPr>
        <p:sp>
          <p:nvSpPr>
            <p:cNvPr id="20490" name="矩形 3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0491" name="文本框 10"/>
            <p:cNvSpPr/>
            <p:nvPr>
              <p:custDataLst>
                <p:tags r:id="rId13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0492" name="组合 11"/>
          <p:cNvGrpSpPr/>
          <p:nvPr>
            <p:custDataLst>
              <p:tags r:id="rId14"/>
            </p:custDataLst>
          </p:nvPr>
        </p:nvGrpSpPr>
        <p:grpSpPr>
          <a:xfrm>
            <a:off x="3708400" y="1885950"/>
            <a:ext cx="2120900" cy="1546225"/>
            <a:chOff x="-122185" y="4243769"/>
            <a:chExt cx="4117040" cy="1630811"/>
          </a:xfrm>
        </p:grpSpPr>
        <p:sp>
          <p:nvSpPr>
            <p:cNvPr id="20493" name="矩形 3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0494" name="文本框 13"/>
            <p:cNvSpPr/>
            <p:nvPr>
              <p:custDataLst>
                <p:tags r:id="rId16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0495" name="组合 14"/>
          <p:cNvGrpSpPr/>
          <p:nvPr>
            <p:custDataLst>
              <p:tags r:id="rId17"/>
            </p:custDataLst>
          </p:nvPr>
        </p:nvGrpSpPr>
        <p:grpSpPr>
          <a:xfrm>
            <a:off x="8547100" y="1885950"/>
            <a:ext cx="2120900" cy="1546225"/>
            <a:chOff x="-122185" y="4243769"/>
            <a:chExt cx="4117040" cy="1630811"/>
          </a:xfrm>
        </p:grpSpPr>
        <p:sp>
          <p:nvSpPr>
            <p:cNvPr id="20496" name="矩形 3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0497" name="文本框 16"/>
            <p:cNvSpPr/>
            <p:nvPr>
              <p:custDataLst>
                <p:tags r:id="rId19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1506" name="组合 1"/>
          <p:cNvGrpSpPr/>
          <p:nvPr>
            <p:custDataLst>
              <p:tags r:id="rId3"/>
            </p:custDataLst>
          </p:nvPr>
        </p:nvGrpSpPr>
        <p:grpSpPr>
          <a:xfrm>
            <a:off x="5605463" y="1646238"/>
            <a:ext cx="1003300" cy="623887"/>
            <a:chOff x="1045781" y="3298595"/>
            <a:chExt cx="2100600" cy="1305753"/>
          </a:xfrm>
        </p:grpSpPr>
        <p:sp>
          <p:nvSpPr>
            <p:cNvPr id="21507" name="Freeform 9"/>
            <p:cNvSpPr/>
            <p:nvPr>
              <p:custDataLst>
                <p:tags r:id="rId4"/>
              </p:custDataLst>
            </p:nvPr>
          </p:nvSpPr>
          <p:spPr bwMode="auto">
            <a:xfrm>
              <a:off x="1045781" y="3298595"/>
              <a:ext cx="2100600" cy="1305753"/>
            </a:xfrm>
            <a:custGeom>
              <a:gdLst>
                <a:gd name="connsiteX0" fmla="*/ 1078353 w 1641572"/>
                <a:gd name="connsiteY0" fmla="*/ 0 h 1020417"/>
                <a:gd name="connsiteX1" fmla="*/ 1641572 w 1641572"/>
                <a:gd name="connsiteY1" fmla="*/ 510209 h 1020417"/>
                <a:gd name="connsiteX2" fmla="*/ 1078353 w 1641572"/>
                <a:gd name="connsiteY2" fmla="*/ 1020417 h 1020417"/>
                <a:gd name="connsiteX3" fmla="*/ 1078353 w 1641572"/>
                <a:gd name="connsiteY3" fmla="*/ 858972 h 1020417"/>
                <a:gd name="connsiteX4" fmla="*/ 767581 w 1641572"/>
                <a:gd name="connsiteY4" fmla="*/ 858972 h 1020417"/>
                <a:gd name="connsiteX5" fmla="*/ 0 w 1641572"/>
                <a:gd name="connsiteY5" fmla="*/ 161445 h 1020417"/>
                <a:gd name="connsiteX6" fmla="*/ 1078353 w 1641572"/>
                <a:gd name="connsiteY6" fmla="*/ 161445 h 1020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72" h="1020417">
                  <a:moveTo>
                    <a:pt x="1078353" y="0"/>
                  </a:moveTo>
                  <a:lnTo>
                    <a:pt x="1641572" y="510209"/>
                  </a:lnTo>
                  <a:lnTo>
                    <a:pt x="1078353" y="1020417"/>
                  </a:lnTo>
                  <a:lnTo>
                    <a:pt x="1078353" y="858972"/>
                  </a:lnTo>
                  <a:lnTo>
                    <a:pt x="767581" y="858972"/>
                  </a:lnTo>
                  <a:lnTo>
                    <a:pt x="0" y="161445"/>
                  </a:lnTo>
                  <a:lnTo>
                    <a:pt x="1078353" y="161445"/>
                  </a:lnTo>
                  <a:close/>
                </a:path>
              </a:pathLst>
            </a:cu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21508" name="TextBox 33"/>
            <p:cNvSpPr/>
            <p:nvPr>
              <p:custDataLst>
                <p:tags r:id="rId5"/>
              </p:custDataLst>
            </p:nvPr>
          </p:nvSpPr>
          <p:spPr>
            <a:xfrm>
              <a:off x="1630017" y="3569418"/>
              <a:ext cx="1516362" cy="77271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r>
                <a:rPr lang="en-US" b="1">
                  <a:solidFill>
                    <a:schemeClr val="bg1"/>
                  </a:solidFill>
                  <a:latin typeface="印品萌呆体" pitchFamily="2" charset="-122"/>
                  <a:ea typeface="印品萌呆体" pitchFamily="2" charset="-122"/>
                </a:rPr>
                <a:t>01</a:t>
              </a:r>
              <a:endParaRPr lang="en-US" b="1">
                <a:solidFill>
                  <a:schemeClr val="bg1"/>
                </a:solidFill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21509" name="组合 4"/>
          <p:cNvGrpSpPr/>
          <p:nvPr>
            <p:custDataLst>
              <p:tags r:id="rId6"/>
            </p:custDataLst>
          </p:nvPr>
        </p:nvGrpSpPr>
        <p:grpSpPr>
          <a:xfrm>
            <a:off x="5605463" y="3146425"/>
            <a:ext cx="1003300" cy="623888"/>
            <a:chOff x="1045781" y="3298595"/>
            <a:chExt cx="2100600" cy="1305753"/>
          </a:xfrm>
        </p:grpSpPr>
        <p:sp>
          <p:nvSpPr>
            <p:cNvPr id="21510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1045781" y="3298595"/>
              <a:ext cx="2100600" cy="1305753"/>
            </a:xfrm>
            <a:custGeom>
              <a:gdLst>
                <a:gd name="connsiteX0" fmla="*/ 1078353 w 1641572"/>
                <a:gd name="connsiteY0" fmla="*/ 0 h 1020417"/>
                <a:gd name="connsiteX1" fmla="*/ 1641572 w 1641572"/>
                <a:gd name="connsiteY1" fmla="*/ 510209 h 1020417"/>
                <a:gd name="connsiteX2" fmla="*/ 1078353 w 1641572"/>
                <a:gd name="connsiteY2" fmla="*/ 1020417 h 1020417"/>
                <a:gd name="connsiteX3" fmla="*/ 1078353 w 1641572"/>
                <a:gd name="connsiteY3" fmla="*/ 858972 h 1020417"/>
                <a:gd name="connsiteX4" fmla="*/ 767581 w 1641572"/>
                <a:gd name="connsiteY4" fmla="*/ 858972 h 1020417"/>
                <a:gd name="connsiteX5" fmla="*/ 0 w 1641572"/>
                <a:gd name="connsiteY5" fmla="*/ 161445 h 1020417"/>
                <a:gd name="connsiteX6" fmla="*/ 1078353 w 1641572"/>
                <a:gd name="connsiteY6" fmla="*/ 161445 h 1020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72" h="1020417">
                  <a:moveTo>
                    <a:pt x="1078353" y="0"/>
                  </a:moveTo>
                  <a:lnTo>
                    <a:pt x="1641572" y="510209"/>
                  </a:lnTo>
                  <a:lnTo>
                    <a:pt x="1078353" y="1020417"/>
                  </a:lnTo>
                  <a:lnTo>
                    <a:pt x="1078353" y="858972"/>
                  </a:lnTo>
                  <a:lnTo>
                    <a:pt x="767581" y="858972"/>
                  </a:lnTo>
                  <a:lnTo>
                    <a:pt x="0" y="161445"/>
                  </a:lnTo>
                  <a:lnTo>
                    <a:pt x="1078353" y="161445"/>
                  </a:lnTo>
                  <a:close/>
                </a:path>
              </a:pathLst>
            </a:cu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21511" name="TextBox 33"/>
            <p:cNvSpPr/>
            <p:nvPr>
              <p:custDataLst>
                <p:tags r:id="rId8"/>
              </p:custDataLst>
            </p:nvPr>
          </p:nvSpPr>
          <p:spPr>
            <a:xfrm>
              <a:off x="1630017" y="3569418"/>
              <a:ext cx="1516362" cy="77271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r>
                <a:rPr lang="en-US" b="1">
                  <a:solidFill>
                    <a:schemeClr val="bg1"/>
                  </a:solidFill>
                  <a:latin typeface="印品萌呆体" pitchFamily="2" charset="-122"/>
                  <a:ea typeface="印品萌呆体" pitchFamily="2" charset="-122"/>
                </a:rPr>
                <a:t>02</a:t>
              </a:r>
              <a:endParaRPr lang="en-US" b="1">
                <a:solidFill>
                  <a:schemeClr val="bg1"/>
                </a:solidFill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21512" name="组合 7"/>
          <p:cNvGrpSpPr/>
          <p:nvPr>
            <p:custDataLst>
              <p:tags r:id="rId9"/>
            </p:custDataLst>
          </p:nvPr>
        </p:nvGrpSpPr>
        <p:grpSpPr>
          <a:xfrm>
            <a:off x="5605463" y="4646613"/>
            <a:ext cx="1003300" cy="623887"/>
            <a:chOff x="1045781" y="3298595"/>
            <a:chExt cx="2100600" cy="1305753"/>
          </a:xfrm>
        </p:grpSpPr>
        <p:sp>
          <p:nvSpPr>
            <p:cNvPr id="21513" name="Freeform 9"/>
            <p:cNvSpPr/>
            <p:nvPr>
              <p:custDataLst>
                <p:tags r:id="rId10"/>
              </p:custDataLst>
            </p:nvPr>
          </p:nvSpPr>
          <p:spPr bwMode="auto">
            <a:xfrm>
              <a:off x="1045781" y="3298595"/>
              <a:ext cx="2100600" cy="1305753"/>
            </a:xfrm>
            <a:custGeom>
              <a:gdLst>
                <a:gd name="connsiteX0" fmla="*/ 1078353 w 1641572"/>
                <a:gd name="connsiteY0" fmla="*/ 0 h 1020417"/>
                <a:gd name="connsiteX1" fmla="*/ 1641572 w 1641572"/>
                <a:gd name="connsiteY1" fmla="*/ 510209 h 1020417"/>
                <a:gd name="connsiteX2" fmla="*/ 1078353 w 1641572"/>
                <a:gd name="connsiteY2" fmla="*/ 1020417 h 1020417"/>
                <a:gd name="connsiteX3" fmla="*/ 1078353 w 1641572"/>
                <a:gd name="connsiteY3" fmla="*/ 858972 h 1020417"/>
                <a:gd name="connsiteX4" fmla="*/ 767581 w 1641572"/>
                <a:gd name="connsiteY4" fmla="*/ 858972 h 1020417"/>
                <a:gd name="connsiteX5" fmla="*/ 0 w 1641572"/>
                <a:gd name="connsiteY5" fmla="*/ 161445 h 1020417"/>
                <a:gd name="connsiteX6" fmla="*/ 1078353 w 1641572"/>
                <a:gd name="connsiteY6" fmla="*/ 161445 h 1020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72" h="1020417">
                  <a:moveTo>
                    <a:pt x="1078353" y="0"/>
                  </a:moveTo>
                  <a:lnTo>
                    <a:pt x="1641572" y="510209"/>
                  </a:lnTo>
                  <a:lnTo>
                    <a:pt x="1078353" y="1020417"/>
                  </a:lnTo>
                  <a:lnTo>
                    <a:pt x="1078353" y="858972"/>
                  </a:lnTo>
                  <a:lnTo>
                    <a:pt x="767581" y="858972"/>
                  </a:lnTo>
                  <a:lnTo>
                    <a:pt x="0" y="161445"/>
                  </a:lnTo>
                  <a:lnTo>
                    <a:pt x="1078353" y="161445"/>
                  </a:lnTo>
                  <a:close/>
                </a:path>
              </a:pathLst>
            </a:cu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21514" name="TextBox 33"/>
            <p:cNvSpPr/>
            <p:nvPr>
              <p:custDataLst>
                <p:tags r:id="rId11"/>
              </p:custDataLst>
            </p:nvPr>
          </p:nvSpPr>
          <p:spPr>
            <a:xfrm>
              <a:off x="1630017" y="3569418"/>
              <a:ext cx="1516362" cy="77271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r>
                <a:rPr lang="en-US" b="1">
                  <a:solidFill>
                    <a:schemeClr val="bg1"/>
                  </a:solidFill>
                  <a:latin typeface="印品萌呆体" pitchFamily="2" charset="-122"/>
                  <a:ea typeface="印品萌呆体" pitchFamily="2" charset="-122"/>
                </a:rPr>
                <a:t>03</a:t>
              </a:r>
              <a:endParaRPr lang="en-US" b="1">
                <a:solidFill>
                  <a:schemeClr val="bg1"/>
                </a:solidFill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cxnSp>
        <p:nvCxnSpPr>
          <p:cNvPr id="21515" name="直接连接符 10"/>
          <p:cNvCxnSpPr/>
          <p:nvPr>
            <p:custDataLst>
              <p:tags r:id="rId12"/>
            </p:custDataLst>
          </p:nvPr>
        </p:nvCxnSpPr>
        <p:spPr>
          <a:xfrm>
            <a:off x="5189538" y="2708275"/>
            <a:ext cx="5751512" cy="0"/>
          </a:xfrm>
          <a:prstGeom prst="line">
            <a:avLst/>
          </a:prstGeom>
          <a:noFill/>
          <a:ln w="63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516" name="直接连接符 11"/>
          <p:cNvCxnSpPr/>
          <p:nvPr>
            <p:custDataLst>
              <p:tags r:id="rId13"/>
            </p:custDataLst>
          </p:nvPr>
        </p:nvCxnSpPr>
        <p:spPr>
          <a:xfrm>
            <a:off x="5189538" y="4208463"/>
            <a:ext cx="5751512" cy="0"/>
          </a:xfrm>
          <a:prstGeom prst="line">
            <a:avLst/>
          </a:prstGeom>
          <a:noFill/>
          <a:ln w="63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1517" name="组合 12"/>
          <p:cNvGrpSpPr/>
          <p:nvPr>
            <p:custDataLst>
              <p:tags r:id="rId14"/>
            </p:custDataLst>
          </p:nvPr>
        </p:nvGrpSpPr>
        <p:grpSpPr>
          <a:xfrm>
            <a:off x="6896100" y="1352550"/>
            <a:ext cx="3694113" cy="1176338"/>
            <a:chOff x="1395471" y="1804860"/>
            <a:chExt cx="3694322" cy="1176668"/>
          </a:xfrm>
        </p:grpSpPr>
        <p:sp>
          <p:nvSpPr>
            <p:cNvPr id="21518" name="矩形 3"/>
            <p:cNvSpPr/>
            <p:nvPr>
              <p:custDataLst>
                <p:tags r:id="rId15"/>
              </p:custDataLst>
            </p:nvPr>
          </p:nvSpPr>
          <p:spPr bwMode="auto">
            <a:xfrm>
              <a:off x="1395471" y="1804860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1519" name="文本框 14"/>
            <p:cNvSpPr/>
            <p:nvPr>
              <p:custDataLst>
                <p:tags r:id="rId16"/>
              </p:custDataLst>
            </p:nvPr>
          </p:nvSpPr>
          <p:spPr>
            <a:xfrm>
              <a:off x="1395471" y="2194005"/>
              <a:ext cx="3694322" cy="7875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1520" name="组合 15"/>
          <p:cNvGrpSpPr/>
          <p:nvPr>
            <p:custDataLst>
              <p:tags r:id="rId17"/>
            </p:custDataLst>
          </p:nvPr>
        </p:nvGrpSpPr>
        <p:grpSpPr>
          <a:xfrm>
            <a:off x="6896100" y="2878138"/>
            <a:ext cx="3694113" cy="1176337"/>
            <a:chOff x="1395471" y="1804860"/>
            <a:chExt cx="3694322" cy="1176668"/>
          </a:xfrm>
        </p:grpSpPr>
        <p:sp>
          <p:nvSpPr>
            <p:cNvPr id="21521" name="矩形 3"/>
            <p:cNvSpPr/>
            <p:nvPr>
              <p:custDataLst>
                <p:tags r:id="rId18"/>
              </p:custDataLst>
            </p:nvPr>
          </p:nvSpPr>
          <p:spPr bwMode="auto">
            <a:xfrm>
              <a:off x="1395471" y="1804860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1522" name="文本框 17"/>
            <p:cNvSpPr/>
            <p:nvPr>
              <p:custDataLst>
                <p:tags r:id="rId19"/>
              </p:custDataLst>
            </p:nvPr>
          </p:nvSpPr>
          <p:spPr>
            <a:xfrm>
              <a:off x="1395471" y="2194005"/>
              <a:ext cx="3694322" cy="7875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1523" name="组合 18"/>
          <p:cNvGrpSpPr/>
          <p:nvPr>
            <p:custDataLst>
              <p:tags r:id="rId20"/>
            </p:custDataLst>
          </p:nvPr>
        </p:nvGrpSpPr>
        <p:grpSpPr>
          <a:xfrm>
            <a:off x="6896100" y="4405313"/>
            <a:ext cx="3694113" cy="1176337"/>
            <a:chOff x="1395471" y="1804860"/>
            <a:chExt cx="3694322" cy="1176668"/>
          </a:xfrm>
        </p:grpSpPr>
        <p:sp>
          <p:nvSpPr>
            <p:cNvPr id="21524" name="矩形 3"/>
            <p:cNvSpPr/>
            <p:nvPr>
              <p:custDataLst>
                <p:tags r:id="rId21"/>
              </p:custDataLst>
            </p:nvPr>
          </p:nvSpPr>
          <p:spPr bwMode="auto">
            <a:xfrm>
              <a:off x="1395471" y="1804860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1525" name="文本框 20"/>
            <p:cNvSpPr/>
            <p:nvPr>
              <p:custDataLst>
                <p:tags r:id="rId22"/>
              </p:custDataLst>
            </p:nvPr>
          </p:nvSpPr>
          <p:spPr>
            <a:xfrm>
              <a:off x="1395471" y="2194005"/>
              <a:ext cx="3694322" cy="7875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pic>
        <p:nvPicPr>
          <p:cNvPr id="21526" name="图片 3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36575" y="590550"/>
            <a:ext cx="4968875" cy="49688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30" name="矩形 1"/>
          <p:cNvSpPr/>
          <p:nvPr>
            <p:custDataLst>
              <p:tags r:id="rId3"/>
            </p:custDataLst>
          </p:nvPr>
        </p:nvSpPr>
        <p:spPr>
          <a:xfrm>
            <a:off x="1426978" y="1802737"/>
            <a:ext cx="4834880" cy="3956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zh-CN" altLang="en-US" sz="24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请您在此处输入相关小标题</a:t>
            </a:r>
            <a:endParaRPr kumimoji="0" lang="zh-CN" altLang="en-US" sz="2400" b="1" i="0" u="none" strike="noStrike" kern="1200" cap="all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sp>
        <p:nvSpPr>
          <p:cNvPr id="22531" name="文本框 2"/>
          <p:cNvSpPr txBox="1"/>
          <p:nvPr>
            <p:custDataLst>
              <p:tags r:id="rId4"/>
            </p:custDataLst>
          </p:nvPr>
        </p:nvSpPr>
        <p:spPr>
          <a:xfrm>
            <a:off x="1426976" y="2245313"/>
            <a:ext cx="9011841" cy="10029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点击输入标题点击输入相关标题。点击输入相关标题。点击输入标题点击输入相关标题。点击输入相关标题。点击输入标题点击输入相关标题。点击输入相关标题。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22532" name="椭圆 4"/>
          <p:cNvSpPr/>
          <p:nvPr>
            <p:custDataLst>
              <p:tags r:id="rId5"/>
            </p:custDataLst>
          </p:nvPr>
        </p:nvSpPr>
        <p:spPr>
          <a:xfrm>
            <a:off x="3602591" y="3938128"/>
            <a:ext cx="448166" cy="448165"/>
          </a:xfrm>
          <a:prstGeom prst="ellipse">
            <a:avLst/>
          </a:prstGeom>
          <a:solidFill>
            <a:srgbClr val="FFFFFF"/>
          </a:solidFill>
          <a:ln w="571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grpSp>
        <p:nvGrpSpPr>
          <p:cNvPr id="22533" name="组合 12"/>
          <p:cNvGrpSpPr/>
          <p:nvPr>
            <p:custDataLst>
              <p:tags r:id="rId6"/>
            </p:custDataLst>
          </p:nvPr>
        </p:nvGrpSpPr>
        <p:grpSpPr>
          <a:xfrm>
            <a:off x="1752600" y="2254250"/>
            <a:ext cx="3562350" cy="3562350"/>
            <a:chOff x="-1113965" y="2245313"/>
            <a:chExt cx="3562749" cy="3562749"/>
          </a:xfrm>
        </p:grpSpPr>
        <p:pic>
          <p:nvPicPr>
            <p:cNvPr id="22534" name="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1113965" y="2245313"/>
              <a:ext cx="3562749" cy="3562749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35" name="矩形 11"/>
            <p:cNvSpPr/>
            <p:nvPr>
              <p:custDataLst>
                <p:tags r:id="rId9"/>
              </p:custDataLst>
            </p:nvPr>
          </p:nvSpPr>
          <p:spPr>
            <a:xfrm flipH="1">
              <a:off x="-481554" y="3927847"/>
              <a:ext cx="1929354" cy="301254"/>
            </a:xfrm>
            <a:prstGeom prst="rect">
              <a:avLst/>
            </a:prstGeom>
            <a:noFill/>
            <a:ln w="571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0000" tIns="46800" rIns="90000" bIns="46800" numCol="1" spcCol="0" rtlCol="0" fromWordArt="0" anchor="t" anchorCtr="0" forceAA="0" compatLnSpc="1"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404040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+mn-lt"/>
                </a:rPr>
                <a:t>点击输入标题</a:t>
              </a:r>
              <a:endParaRPr kumimoji="0" lang="en-US" altLang="zh-CN" sz="160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536" name="组合 13"/>
          <p:cNvGrpSpPr/>
          <p:nvPr>
            <p:custDataLst>
              <p:tags r:id="rId10"/>
            </p:custDataLst>
          </p:nvPr>
        </p:nvGrpSpPr>
        <p:grpSpPr>
          <a:xfrm>
            <a:off x="5932488" y="2254250"/>
            <a:ext cx="3562350" cy="3562350"/>
            <a:chOff x="-1113965" y="2245313"/>
            <a:chExt cx="3562749" cy="3562749"/>
          </a:xfrm>
        </p:grpSpPr>
        <p:pic>
          <p:nvPicPr>
            <p:cNvPr id="22537" name="图片 1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1113965" y="2245313"/>
              <a:ext cx="3562749" cy="3562749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38" name="矩形 15"/>
            <p:cNvSpPr/>
            <p:nvPr>
              <p:custDataLst>
                <p:tags r:id="rId12"/>
              </p:custDataLst>
            </p:nvPr>
          </p:nvSpPr>
          <p:spPr>
            <a:xfrm flipH="1">
              <a:off x="-481554" y="3927847"/>
              <a:ext cx="1929354" cy="301254"/>
            </a:xfrm>
            <a:prstGeom prst="rect">
              <a:avLst/>
            </a:prstGeom>
            <a:noFill/>
            <a:ln w="571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0000" tIns="46800" rIns="90000" bIns="46800" numCol="1" spcCol="0" rtlCol="0" fromWordArt="0" anchor="t" anchorCtr="0" forceAA="0" compatLnSpc="1"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404040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+mn-lt"/>
                </a:rPr>
                <a:t>点击输入标题</a:t>
              </a:r>
              <a:endParaRPr kumimoji="0" lang="en-US" altLang="zh-CN" sz="160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539" name="组合 16"/>
          <p:cNvGrpSpPr/>
          <p:nvPr>
            <p:custDataLst>
              <p:tags r:id="rId13"/>
            </p:custDataLst>
          </p:nvPr>
        </p:nvGrpSpPr>
        <p:grpSpPr>
          <a:xfrm>
            <a:off x="7038975" y="3305175"/>
            <a:ext cx="3562350" cy="3562350"/>
            <a:chOff x="-1113965" y="2245313"/>
            <a:chExt cx="3562749" cy="3562749"/>
          </a:xfrm>
        </p:grpSpPr>
        <p:pic>
          <p:nvPicPr>
            <p:cNvPr id="22540" name="图片 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1113965" y="2245313"/>
              <a:ext cx="3562749" cy="3562749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41" name="矩形 18"/>
            <p:cNvSpPr/>
            <p:nvPr>
              <p:custDataLst>
                <p:tags r:id="rId15"/>
              </p:custDataLst>
            </p:nvPr>
          </p:nvSpPr>
          <p:spPr>
            <a:xfrm flipH="1">
              <a:off x="-481554" y="3927847"/>
              <a:ext cx="1929354" cy="301254"/>
            </a:xfrm>
            <a:prstGeom prst="rect">
              <a:avLst/>
            </a:prstGeom>
            <a:noFill/>
            <a:ln w="571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0000" tIns="46800" rIns="90000" bIns="46800" numCol="1" spcCol="0" rtlCol="0" fromWordArt="0" anchor="t" anchorCtr="0" forceAA="0" compatLnSpc="1"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404040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+mn-lt"/>
                </a:rPr>
                <a:t>点击输入标题</a:t>
              </a:r>
              <a:endParaRPr kumimoji="0" lang="en-US" altLang="zh-CN" sz="160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542" name="组合 19"/>
          <p:cNvGrpSpPr/>
          <p:nvPr>
            <p:custDataLst>
              <p:tags r:id="rId16"/>
            </p:custDataLst>
          </p:nvPr>
        </p:nvGrpSpPr>
        <p:grpSpPr>
          <a:xfrm>
            <a:off x="2695575" y="3429000"/>
            <a:ext cx="3562350" cy="3562350"/>
            <a:chOff x="-1113965" y="2245313"/>
            <a:chExt cx="3562749" cy="3562749"/>
          </a:xfrm>
        </p:grpSpPr>
        <p:pic>
          <p:nvPicPr>
            <p:cNvPr id="22543" name="图片 2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1113965" y="2245313"/>
              <a:ext cx="3562749" cy="3562749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44" name="矩形 21"/>
            <p:cNvSpPr/>
            <p:nvPr>
              <p:custDataLst>
                <p:tags r:id="rId18"/>
              </p:custDataLst>
            </p:nvPr>
          </p:nvSpPr>
          <p:spPr>
            <a:xfrm flipH="1">
              <a:off x="-481554" y="3927847"/>
              <a:ext cx="1929354" cy="301254"/>
            </a:xfrm>
            <a:prstGeom prst="rect">
              <a:avLst/>
            </a:prstGeom>
            <a:noFill/>
            <a:ln w="571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0000" tIns="46800" rIns="90000" bIns="46800" numCol="1" spcCol="0" rtlCol="0" fromWordArt="0" anchor="t" anchorCtr="0" forceAA="0" compatLnSpc="1"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404040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+mn-lt"/>
                </a:rPr>
                <a:t>点击输入标题</a:t>
              </a:r>
              <a:endParaRPr kumimoji="0" lang="en-US" altLang="zh-CN" sz="160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3554" name="组合 1"/>
          <p:cNvGrpSpPr/>
          <p:nvPr>
            <p:custDataLst>
              <p:tags r:id="rId3"/>
            </p:custDataLst>
          </p:nvPr>
        </p:nvGrpSpPr>
        <p:grpSpPr>
          <a:xfrm>
            <a:off x="1816100" y="2297113"/>
            <a:ext cx="2120900" cy="1546225"/>
            <a:chOff x="-122185" y="4243769"/>
            <a:chExt cx="4117040" cy="1630811"/>
          </a:xfrm>
        </p:grpSpPr>
        <p:sp>
          <p:nvSpPr>
            <p:cNvPr id="23555" name="矩形 3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3556" name="文本框 3"/>
            <p:cNvSpPr/>
            <p:nvPr>
              <p:custDataLst>
                <p:tags r:id="rId5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3557" name="组合 4"/>
          <p:cNvGrpSpPr/>
          <p:nvPr>
            <p:custDataLst>
              <p:tags r:id="rId6"/>
            </p:custDataLst>
          </p:nvPr>
        </p:nvGrpSpPr>
        <p:grpSpPr>
          <a:xfrm>
            <a:off x="4984750" y="4087813"/>
            <a:ext cx="2120900" cy="1546225"/>
            <a:chOff x="-122185" y="4243769"/>
            <a:chExt cx="4117040" cy="1630811"/>
          </a:xfrm>
        </p:grpSpPr>
        <p:sp>
          <p:nvSpPr>
            <p:cNvPr id="23558" name="矩形 3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3559" name="文本框 6"/>
            <p:cNvSpPr/>
            <p:nvPr>
              <p:custDataLst>
                <p:tags r:id="rId8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3560" name="组合 7"/>
          <p:cNvGrpSpPr/>
          <p:nvPr>
            <p:custDataLst>
              <p:tags r:id="rId9"/>
            </p:custDataLst>
          </p:nvPr>
        </p:nvGrpSpPr>
        <p:grpSpPr>
          <a:xfrm>
            <a:off x="8255000" y="2297113"/>
            <a:ext cx="2120900" cy="1546225"/>
            <a:chOff x="-122185" y="4243769"/>
            <a:chExt cx="4117040" cy="1630811"/>
          </a:xfrm>
        </p:grpSpPr>
        <p:sp>
          <p:nvSpPr>
            <p:cNvPr id="23561" name="矩形 3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574967" y="4243769"/>
              <a:ext cx="1792346" cy="3894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3562" name="文本框 9"/>
            <p:cNvSpPr/>
            <p:nvPr>
              <p:custDataLst>
                <p:tags r:id="rId11"/>
              </p:custDataLst>
            </p:nvPr>
          </p:nvSpPr>
          <p:spPr>
            <a:xfrm flipH="1">
              <a:off x="-122185" y="4749286"/>
              <a:ext cx="4117040" cy="112529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pic>
        <p:nvPicPr>
          <p:cNvPr id="23563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07000" y="1758950"/>
            <a:ext cx="1778000" cy="177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564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30400" y="3956050"/>
            <a:ext cx="1778000" cy="177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565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58200" y="3956050"/>
            <a:ext cx="1778000" cy="177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3566" name="直接连接符 13"/>
          <p:cNvCxnSpPr/>
          <p:nvPr>
            <p:custDataLst>
              <p:tags r:id="rId16"/>
            </p:custDataLst>
          </p:nvPr>
        </p:nvCxnSpPr>
        <p:spPr>
          <a:xfrm flipH="1">
            <a:off x="3752850" y="3378200"/>
            <a:ext cx="1320800" cy="889000"/>
          </a:xfrm>
          <a:prstGeom prst="line">
            <a:avLst/>
          </a:prstGeom>
          <a:noFill/>
          <a:ln w="6350" cap="flat">
            <a:solidFill>
              <a:srgbClr val="8C8C8C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23567" name="直接连接符 14"/>
          <p:cNvCxnSpPr/>
          <p:nvPr>
            <p:custDataLst>
              <p:tags r:id="rId17"/>
            </p:custDataLst>
          </p:nvPr>
        </p:nvCxnSpPr>
        <p:spPr>
          <a:xfrm>
            <a:off x="7118350" y="3378200"/>
            <a:ext cx="1320800" cy="889000"/>
          </a:xfrm>
          <a:prstGeom prst="line">
            <a:avLst/>
          </a:prstGeom>
          <a:noFill/>
          <a:ln w="6350" cap="flat">
            <a:solidFill>
              <a:srgbClr val="8C8C8C"/>
            </a:solidFill>
            <a:prstDash val="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4578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69220" t="51563"/>
          <a:stretch>
            <a:fillRect/>
          </a:stretch>
        </p:blipFill>
        <p:spPr>
          <a:xfrm>
            <a:off x="8705850" y="4076700"/>
            <a:ext cx="3752850" cy="29527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79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83299" b="77397"/>
          <a:stretch>
            <a:fillRect/>
          </a:stretch>
        </p:blipFill>
        <p:spPr>
          <a:xfrm flipH="1">
            <a:off x="1220788" y="-276225"/>
            <a:ext cx="2711450" cy="18351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4580" name="组合 12"/>
          <p:cNvGrpSpPr/>
          <p:nvPr>
            <p:custDataLst>
              <p:tags r:id="rId6"/>
            </p:custDataLst>
          </p:nvPr>
        </p:nvGrpSpPr>
        <p:grpSpPr>
          <a:xfrm>
            <a:off x="3678238" y="1708150"/>
            <a:ext cx="4959350" cy="677863"/>
            <a:chOff x="3891313" y="1231911"/>
            <a:chExt cx="4958660" cy="677108"/>
          </a:xfrm>
        </p:grpSpPr>
        <p:grpSp>
          <p:nvGrpSpPr>
            <p:cNvPr id="24581" name="组合 5"/>
            <p:cNvGrpSpPr/>
            <p:nvPr>
              <p:custDataLst>
                <p:tags r:id="rId7"/>
              </p:custDataLst>
            </p:nvPr>
          </p:nvGrpSpPr>
          <p:grpSpPr>
            <a:xfrm rot="4380000" flipV="1">
              <a:off x="4348359" y="943770"/>
              <a:ext cx="227769" cy="1141861"/>
              <a:chOff x="10986103" y="1938033"/>
              <a:chExt cx="359636" cy="1940219"/>
            </a:xfrm>
          </p:grpSpPr>
          <p:sp>
            <p:nvSpPr>
              <p:cNvPr id="24582" name="任意多边形: 形状 6"/>
              <p:cNvSpPr/>
              <p:nvPr>
                <p:custDataLst>
                  <p:tags r:id="rId8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24583" name="等腰三角形 7"/>
              <p:cNvSpPr/>
              <p:nvPr>
                <p:custDataLst>
                  <p:tags r:id="rId9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24584" name="组合 8"/>
            <p:cNvGrpSpPr/>
            <p:nvPr>
              <p:custDataLst>
                <p:tags r:id="rId10"/>
              </p:custDataLst>
            </p:nvPr>
          </p:nvGrpSpPr>
          <p:grpSpPr>
            <a:xfrm rot="4320000">
              <a:off x="8165158" y="943770"/>
              <a:ext cx="227769" cy="1141861"/>
              <a:chOff x="10986103" y="1938033"/>
              <a:chExt cx="359636" cy="1940219"/>
            </a:xfrm>
          </p:grpSpPr>
          <p:sp>
            <p:nvSpPr>
              <p:cNvPr id="24585" name="任意多边形: 形状 9"/>
              <p:cNvSpPr/>
              <p:nvPr>
                <p:custDataLst>
                  <p:tags r:id="rId11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24586" name="等腰三角形 10"/>
              <p:cNvSpPr/>
              <p:nvPr>
                <p:custDataLst>
                  <p:tags r:id="rId12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sp>
          <p:nvSpPr>
            <p:cNvPr id="24587" name="文本框 11"/>
            <p:cNvSpPr/>
            <p:nvPr>
              <p:custDataLst>
                <p:tags r:id="rId13"/>
              </p:custDataLst>
            </p:nvPr>
          </p:nvSpPr>
          <p:spPr>
            <a:xfrm>
              <a:off x="5073086" y="1231911"/>
              <a:ext cx="2664023" cy="67710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dist"/>
              <a:r>
                <a:rPr lang="en-US" altLang="zh-CN" sz="3800">
                  <a:latin typeface="印品萌呆体" pitchFamily="2" charset="-122"/>
                  <a:ea typeface="印品萌呆体" pitchFamily="2" charset="-122"/>
                </a:rPr>
                <a:t>PART FOUR</a:t>
              </a:r>
              <a:endParaRPr lang="zh-CN" altLang="en-US" sz="38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pic>
        <p:nvPicPr>
          <p:cNvPr id="24588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rcRect l="81251" t="30390" b="46876"/>
          <a:stretch>
            <a:fillRect/>
          </a:stretch>
        </p:blipFill>
        <p:spPr>
          <a:xfrm>
            <a:off x="9182100" y="617538"/>
            <a:ext cx="2286000" cy="13858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89" name="PA-文本框 16"/>
          <p:cNvSpPr txBox="1"/>
          <p:nvPr>
            <p:custDataLst>
              <p:tags r:id="rId15"/>
            </p:custDataLst>
          </p:nvPr>
        </p:nvSpPr>
        <p:spPr>
          <a:xfrm>
            <a:off x="2551202" y="2529751"/>
            <a:ext cx="7176064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输入您的内容</a:t>
            </a:r>
            <a:endParaRPr kumimoji="0" lang="zh-CN" altLang="en-US" sz="8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595959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24590" name="任意多边形: 形状 17"/>
          <p:cNvSpPr/>
          <p:nvPr>
            <p:custDataLst>
              <p:tags r:id="rId16"/>
            </p:custDataLst>
          </p:nvPr>
        </p:nvSpPr>
        <p:spPr>
          <a:xfrm flipV="1">
            <a:off x="4319959" y="4057650"/>
            <a:ext cx="3638550" cy="171451"/>
          </a:xfrm>
          <a:custGeom>
            <a:gdLst>
              <a:gd name="connsiteX0" fmla="*/ 0 w 3486150"/>
              <a:gd name="connsiteY0" fmla="*/ 76200 h 267613"/>
              <a:gd name="connsiteX1" fmla="*/ 400050 w 3486150"/>
              <a:gd name="connsiteY1" fmla="*/ 152400 h 267613"/>
              <a:gd name="connsiteX2" fmla="*/ 419100 w 3486150"/>
              <a:gd name="connsiteY2" fmla="*/ 0 h 267613"/>
              <a:gd name="connsiteX3" fmla="*/ 781050 w 3486150"/>
              <a:gd name="connsiteY3" fmla="*/ 152400 h 267613"/>
              <a:gd name="connsiteX4" fmla="*/ 933450 w 3486150"/>
              <a:gd name="connsiteY4" fmla="*/ 57150 h 267613"/>
              <a:gd name="connsiteX5" fmla="*/ 1238250 w 3486150"/>
              <a:gd name="connsiteY5" fmla="*/ 190500 h 267613"/>
              <a:gd name="connsiteX6" fmla="*/ 1485900 w 3486150"/>
              <a:gd name="connsiteY6" fmla="*/ 38100 h 267613"/>
              <a:gd name="connsiteX7" fmla="*/ 1790700 w 3486150"/>
              <a:gd name="connsiteY7" fmla="*/ 209550 h 267613"/>
              <a:gd name="connsiteX8" fmla="*/ 1943100 w 3486150"/>
              <a:gd name="connsiteY8" fmla="*/ 114300 h 267613"/>
              <a:gd name="connsiteX9" fmla="*/ 2133600 w 3486150"/>
              <a:gd name="connsiteY9" fmla="*/ 114300 h 267613"/>
              <a:gd name="connsiteX10" fmla="*/ 2209800 w 3486150"/>
              <a:gd name="connsiteY10" fmla="*/ 209550 h 267613"/>
              <a:gd name="connsiteX11" fmla="*/ 2495550 w 3486150"/>
              <a:gd name="connsiteY11" fmla="*/ 76200 h 267613"/>
              <a:gd name="connsiteX12" fmla="*/ 2743200 w 3486150"/>
              <a:gd name="connsiteY12" fmla="*/ 266700 h 267613"/>
              <a:gd name="connsiteX13" fmla="*/ 2990850 w 3486150"/>
              <a:gd name="connsiteY13" fmla="*/ 152400 h 267613"/>
              <a:gd name="connsiteX14" fmla="*/ 3390900 w 3486150"/>
              <a:gd name="connsiteY14" fmla="*/ 247650 h 267613"/>
              <a:gd name="connsiteX15" fmla="*/ 3486150 w 3486150"/>
              <a:gd name="connsiteY15" fmla="*/ 190500 h 2676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6150" h="267613">
                <a:moveTo>
                  <a:pt x="0" y="76200"/>
                </a:moveTo>
                <a:cubicBezTo>
                  <a:pt x="165100" y="120650"/>
                  <a:pt x="330200" y="165100"/>
                  <a:pt x="400050" y="152400"/>
                </a:cubicBezTo>
                <a:cubicBezTo>
                  <a:pt x="469900" y="139700"/>
                  <a:pt x="355600" y="0"/>
                  <a:pt x="419100" y="0"/>
                </a:cubicBezTo>
                <a:cubicBezTo>
                  <a:pt x="482600" y="0"/>
                  <a:pt x="695325" y="142875"/>
                  <a:pt x="781050" y="152400"/>
                </a:cubicBezTo>
                <a:cubicBezTo>
                  <a:pt x="866775" y="161925"/>
                  <a:pt x="857250" y="50800"/>
                  <a:pt x="933450" y="57150"/>
                </a:cubicBezTo>
                <a:cubicBezTo>
                  <a:pt x="1009650" y="63500"/>
                  <a:pt x="1146175" y="193675"/>
                  <a:pt x="1238250" y="190500"/>
                </a:cubicBezTo>
                <a:cubicBezTo>
                  <a:pt x="1330325" y="187325"/>
                  <a:pt x="1393825" y="34925"/>
                  <a:pt x="1485900" y="38100"/>
                </a:cubicBezTo>
                <a:cubicBezTo>
                  <a:pt x="1577975" y="41275"/>
                  <a:pt x="1714500" y="196850"/>
                  <a:pt x="1790700" y="209550"/>
                </a:cubicBezTo>
                <a:cubicBezTo>
                  <a:pt x="1866900" y="222250"/>
                  <a:pt x="1885950" y="130175"/>
                  <a:pt x="1943100" y="114300"/>
                </a:cubicBezTo>
                <a:cubicBezTo>
                  <a:pt x="2000250" y="98425"/>
                  <a:pt x="2089150" y="98425"/>
                  <a:pt x="2133600" y="114300"/>
                </a:cubicBezTo>
                <a:cubicBezTo>
                  <a:pt x="2178050" y="130175"/>
                  <a:pt x="2149475" y="215900"/>
                  <a:pt x="2209800" y="209550"/>
                </a:cubicBezTo>
                <a:cubicBezTo>
                  <a:pt x="2270125" y="203200"/>
                  <a:pt x="2406650" y="66675"/>
                  <a:pt x="2495550" y="76200"/>
                </a:cubicBezTo>
                <a:cubicBezTo>
                  <a:pt x="2584450" y="85725"/>
                  <a:pt x="2660650" y="254000"/>
                  <a:pt x="2743200" y="266700"/>
                </a:cubicBezTo>
                <a:cubicBezTo>
                  <a:pt x="2825750" y="279400"/>
                  <a:pt x="2882900" y="155575"/>
                  <a:pt x="2990850" y="152400"/>
                </a:cubicBezTo>
                <a:cubicBezTo>
                  <a:pt x="3098800" y="149225"/>
                  <a:pt x="3308350" y="241300"/>
                  <a:pt x="3390900" y="247650"/>
                </a:cubicBezTo>
                <a:cubicBezTo>
                  <a:pt x="3473450" y="254000"/>
                  <a:pt x="3479800" y="222250"/>
                  <a:pt x="3486150" y="190500"/>
                </a:cubicBezTo>
              </a:path>
            </a:pathLst>
          </a:custGeom>
          <a:noFill/>
          <a:ln w="19050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4591" name="图形"/>
          <p:cNvSpPr txBox="1"/>
          <p:nvPr>
            <p:custDataLst>
              <p:tags r:id="rId17"/>
            </p:custDataLst>
          </p:nvPr>
        </p:nvSpPr>
        <p:spPr>
          <a:xfrm>
            <a:off x="3456730" y="4365148"/>
            <a:ext cx="5365008" cy="7576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endParaRPr kumimoji="0" lang="en-US" altLang="zh-CN" sz="1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+mn-ea"/>
            </a:endParaRPr>
          </a:p>
        </p:txBody>
      </p:sp>
      <p:pic>
        <p:nvPicPr>
          <p:cNvPr id="24592" name="图形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 rot="17400000">
            <a:off x="10948988" y="3124200"/>
            <a:ext cx="438150" cy="8604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93" name="图片 2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grayscl/>
          </a:blip>
          <a:srcRect t="15915" b="23891"/>
          <a:stretch>
            <a:fillRect/>
          </a:stretch>
        </p:blipFill>
        <p:spPr>
          <a:xfrm flipH="1">
            <a:off x="844550" y="5143500"/>
            <a:ext cx="2847975" cy="17145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94" name="图片 2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6597650" y="6153150"/>
            <a:ext cx="1471613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95" name="图片 2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4846638" y="6153150"/>
            <a:ext cx="1471612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96" name="图片 2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"/>
          <a:srcRect t="45624" r="86094" b="25937"/>
          <a:stretch>
            <a:fillRect/>
          </a:stretch>
        </p:blipFill>
        <p:spPr>
          <a:xfrm>
            <a:off x="538163" y="2408238"/>
            <a:ext cx="1531937" cy="1566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valueType="num">
                                      <p:cBhvr>
                                        <p:cTn id="5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5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5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6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61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2" name="文本框 1"/>
          <p:cNvSpPr txBox="1"/>
          <p:nvPr>
            <p:custDataLst>
              <p:tags r:id="rId3"/>
            </p:custDataLst>
          </p:nvPr>
        </p:nvSpPr>
        <p:spPr>
          <a:xfrm>
            <a:off x="1490920" y="1619733"/>
            <a:ext cx="466752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Arial" panose="020b0604020202020204" pitchFamily="34" charset="0"/>
              </a:rPr>
              <a:t>请 输 入 标 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sym typeface="Arial" panose="020b0604020202020204" pitchFamily="34" charset="0"/>
            </a:endParaRPr>
          </a:p>
        </p:txBody>
      </p:sp>
      <p:grpSp>
        <p:nvGrpSpPr>
          <p:cNvPr id="25603" name="组合 9"/>
          <p:cNvGrpSpPr/>
          <p:nvPr>
            <p:custDataLst>
              <p:tags r:id="rId4"/>
            </p:custDataLst>
          </p:nvPr>
        </p:nvGrpSpPr>
        <p:grpSpPr>
          <a:xfrm>
            <a:off x="1309688" y="2305050"/>
            <a:ext cx="2481262" cy="2852738"/>
            <a:chOff x="1195213" y="2305049"/>
            <a:chExt cx="2481437" cy="2852792"/>
          </a:xfrm>
        </p:grpSpPr>
        <p:sp>
          <p:nvSpPr>
            <p:cNvPr id="25604" name="文本框 3"/>
            <p:cNvSpPr/>
            <p:nvPr>
              <p:custDataLst>
                <p:tags r:id="rId5"/>
              </p:custDataLst>
            </p:nvPr>
          </p:nvSpPr>
          <p:spPr>
            <a:xfrm>
              <a:off x="1462777" y="2890297"/>
              <a:ext cx="1966224" cy="226754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600">
                  <a:latin typeface="印品萌呆体" pitchFamily="2" charset="-122"/>
                  <a:ea typeface="印品萌呆体" pitchFamily="2" charset="-122"/>
                </a:rPr>
                <a:t>单击此处添加文本，并调整颜色以及大小。单击此处添加文本。单击此处添加</a:t>
              </a:r>
              <a:endParaRPr lang="zh-CN" altLang="en-US" sz="1600">
                <a:latin typeface="印品萌呆体" pitchFamily="2" charset="-122"/>
                <a:ea typeface="印品萌呆体" pitchFamily="2" charset="-122"/>
              </a:endParaRPr>
            </a:p>
            <a:p>
              <a:pPr lvl="0" algn="ctr">
                <a:lnSpc>
                  <a:spcPct val="150000"/>
                </a:lnSpc>
              </a:pPr>
              <a:endParaRPr lang="zh-CN" altLang="en-US" sz="1600"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25605" name="PA-矩形 7"/>
            <p:cNvSpPr/>
            <p:nvPr>
              <p:custDataLst>
                <p:tags r:id="rId6"/>
              </p:custDataLst>
            </p:nvPr>
          </p:nvSpPr>
          <p:spPr>
            <a:xfrm>
              <a:off x="1406615" y="2479068"/>
              <a:ext cx="2122795" cy="46166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 b="1">
                  <a:latin typeface="印品萌呆体" pitchFamily="2" charset="-122"/>
                  <a:ea typeface="印品萌呆体" pitchFamily="2" charset="-122"/>
                  <a:sym typeface="Arial"/>
                </a:rPr>
                <a:t>请 输 入 标 题</a:t>
              </a:r>
              <a:endParaRPr lang="en-US" altLang="zh-CN" sz="2400" b="1">
                <a:latin typeface="印品萌呆体" pitchFamily="2" charset="-122"/>
                <a:ea typeface="印品萌呆体" pitchFamily="2" charset="-122"/>
                <a:sym typeface="Arial"/>
              </a:endParaRPr>
            </a:p>
          </p:txBody>
        </p:sp>
        <p:sp>
          <p:nvSpPr>
            <p:cNvPr id="25606" name="对话气泡: 矩形 8"/>
            <p:cNvSpPr/>
            <p:nvPr>
              <p:custDataLst>
                <p:tags r:id="rId7"/>
              </p:custDataLst>
            </p:nvPr>
          </p:nvSpPr>
          <p:spPr>
            <a:xfrm>
              <a:off x="1195213" y="2305049"/>
              <a:ext cx="2481437" cy="2647951"/>
            </a:xfrm>
            <a:prstGeom prst="wedgeRectCallout">
              <a:avLst>
                <a:gd name="adj1" fmla="val -20833"/>
                <a:gd name="adj2" fmla="val 62500"/>
              </a:avLst>
            </a:prstGeom>
            <a:noFill/>
            <a:ln w="12700" cap="flat">
              <a:solidFill>
                <a:srgbClr val="8C8C8C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sp>
        <p:nvSpPr>
          <p:cNvPr id="25607" name="文本框 10"/>
          <p:cNvSpPr txBox="1"/>
          <p:nvPr>
            <p:custDataLst>
              <p:tags r:id="rId8"/>
            </p:custDataLst>
          </p:nvPr>
        </p:nvSpPr>
        <p:spPr>
          <a:xfrm>
            <a:off x="4786570" y="1619733"/>
            <a:ext cx="466752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Arial" panose="020b0604020202020204" pitchFamily="34" charset="0"/>
              </a:rPr>
              <a:t>请 输 入 标 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sym typeface="Arial" panose="020b0604020202020204" pitchFamily="34" charset="0"/>
            </a:endParaRPr>
          </a:p>
        </p:txBody>
      </p:sp>
      <p:grpSp>
        <p:nvGrpSpPr>
          <p:cNvPr id="25608" name="组合 11"/>
          <p:cNvGrpSpPr/>
          <p:nvPr>
            <p:custDataLst>
              <p:tags r:id="rId9"/>
            </p:custDataLst>
          </p:nvPr>
        </p:nvGrpSpPr>
        <p:grpSpPr>
          <a:xfrm>
            <a:off x="4605338" y="2305050"/>
            <a:ext cx="2481262" cy="2852738"/>
            <a:chOff x="1195213" y="2305049"/>
            <a:chExt cx="2481437" cy="2852792"/>
          </a:xfrm>
        </p:grpSpPr>
        <p:sp>
          <p:nvSpPr>
            <p:cNvPr id="25609" name="文本框 12"/>
            <p:cNvSpPr/>
            <p:nvPr>
              <p:custDataLst>
                <p:tags r:id="rId10"/>
              </p:custDataLst>
            </p:nvPr>
          </p:nvSpPr>
          <p:spPr>
            <a:xfrm>
              <a:off x="1462777" y="2890297"/>
              <a:ext cx="1966224" cy="226754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600">
                  <a:latin typeface="印品萌呆体" pitchFamily="2" charset="-122"/>
                  <a:ea typeface="印品萌呆体" pitchFamily="2" charset="-122"/>
                </a:rPr>
                <a:t>单击此处添加文本，并调整颜色以及大小。单击此处添加文本。单击此处添加</a:t>
              </a:r>
              <a:endParaRPr lang="zh-CN" altLang="en-US" sz="1600">
                <a:latin typeface="印品萌呆体" pitchFamily="2" charset="-122"/>
                <a:ea typeface="印品萌呆体" pitchFamily="2" charset="-122"/>
              </a:endParaRPr>
            </a:p>
            <a:p>
              <a:pPr lvl="0" algn="ctr">
                <a:lnSpc>
                  <a:spcPct val="150000"/>
                </a:lnSpc>
              </a:pPr>
              <a:endParaRPr lang="zh-CN" altLang="en-US" sz="1600"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25610" name="PA-矩形 7"/>
            <p:cNvSpPr/>
            <p:nvPr>
              <p:custDataLst>
                <p:tags r:id="rId11"/>
              </p:custDataLst>
            </p:nvPr>
          </p:nvSpPr>
          <p:spPr>
            <a:xfrm>
              <a:off x="1406615" y="2479068"/>
              <a:ext cx="2122795" cy="46166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 b="1">
                  <a:latin typeface="印品萌呆体" pitchFamily="2" charset="-122"/>
                  <a:ea typeface="印品萌呆体" pitchFamily="2" charset="-122"/>
                  <a:sym typeface="Arial"/>
                </a:rPr>
                <a:t>请 输 入 标 题</a:t>
              </a:r>
              <a:endParaRPr lang="en-US" altLang="zh-CN" sz="2400" b="1">
                <a:latin typeface="印品萌呆体" pitchFamily="2" charset="-122"/>
                <a:ea typeface="印品萌呆体" pitchFamily="2" charset="-122"/>
                <a:sym typeface="Arial"/>
              </a:endParaRPr>
            </a:p>
          </p:txBody>
        </p:sp>
        <p:sp>
          <p:nvSpPr>
            <p:cNvPr id="25611" name="对话气泡: 矩形 14"/>
            <p:cNvSpPr/>
            <p:nvPr>
              <p:custDataLst>
                <p:tags r:id="rId12"/>
              </p:custDataLst>
            </p:nvPr>
          </p:nvSpPr>
          <p:spPr>
            <a:xfrm>
              <a:off x="1195213" y="2305049"/>
              <a:ext cx="2481437" cy="2647951"/>
            </a:xfrm>
            <a:prstGeom prst="wedgeRectCallout">
              <a:avLst>
                <a:gd name="adj1" fmla="val -20833"/>
                <a:gd name="adj2" fmla="val 62500"/>
              </a:avLst>
            </a:prstGeom>
            <a:noFill/>
            <a:ln w="12700" cap="flat">
              <a:solidFill>
                <a:srgbClr val="8C8C8C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sp>
        <p:nvSpPr>
          <p:cNvPr id="25612" name="文本框 15"/>
          <p:cNvSpPr txBox="1"/>
          <p:nvPr>
            <p:custDataLst>
              <p:tags r:id="rId13"/>
            </p:custDataLst>
          </p:nvPr>
        </p:nvSpPr>
        <p:spPr>
          <a:xfrm>
            <a:off x="8070936" y="1619733"/>
            <a:ext cx="466752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Arial" panose="020b0604020202020204" pitchFamily="34" charset="0"/>
              </a:rPr>
              <a:t>请 输 入 标 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sym typeface="Arial" panose="020b0604020202020204" pitchFamily="34" charset="0"/>
            </a:endParaRPr>
          </a:p>
        </p:txBody>
      </p:sp>
      <p:grpSp>
        <p:nvGrpSpPr>
          <p:cNvPr id="25613" name="组合 16"/>
          <p:cNvGrpSpPr/>
          <p:nvPr>
            <p:custDataLst>
              <p:tags r:id="rId14"/>
            </p:custDataLst>
          </p:nvPr>
        </p:nvGrpSpPr>
        <p:grpSpPr>
          <a:xfrm>
            <a:off x="7947025" y="2305050"/>
            <a:ext cx="2481263" cy="2852738"/>
            <a:chOff x="1195213" y="2305049"/>
            <a:chExt cx="2481437" cy="2852792"/>
          </a:xfrm>
        </p:grpSpPr>
        <p:sp>
          <p:nvSpPr>
            <p:cNvPr id="25614" name="文本框 17"/>
            <p:cNvSpPr/>
            <p:nvPr>
              <p:custDataLst>
                <p:tags r:id="rId15"/>
              </p:custDataLst>
            </p:nvPr>
          </p:nvSpPr>
          <p:spPr>
            <a:xfrm>
              <a:off x="1462777" y="2890297"/>
              <a:ext cx="1966224" cy="226754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600">
                  <a:latin typeface="印品萌呆体" pitchFamily="2" charset="-122"/>
                  <a:ea typeface="印品萌呆体" pitchFamily="2" charset="-122"/>
                </a:rPr>
                <a:t>单击此处添加文本，并调整颜色以及大小。单击此处添加文本。单击此处添加</a:t>
              </a:r>
              <a:endParaRPr lang="zh-CN" altLang="en-US" sz="1600">
                <a:latin typeface="印品萌呆体" pitchFamily="2" charset="-122"/>
                <a:ea typeface="印品萌呆体" pitchFamily="2" charset="-122"/>
              </a:endParaRPr>
            </a:p>
            <a:p>
              <a:pPr lvl="0" algn="ctr">
                <a:lnSpc>
                  <a:spcPct val="150000"/>
                </a:lnSpc>
              </a:pPr>
              <a:endParaRPr lang="zh-CN" altLang="en-US" sz="1600"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25615" name="PA-矩形 7"/>
            <p:cNvSpPr/>
            <p:nvPr>
              <p:custDataLst>
                <p:tags r:id="rId16"/>
              </p:custDataLst>
            </p:nvPr>
          </p:nvSpPr>
          <p:spPr>
            <a:xfrm>
              <a:off x="1406615" y="2479068"/>
              <a:ext cx="2122795" cy="46166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 b="1">
                  <a:latin typeface="印品萌呆体" pitchFamily="2" charset="-122"/>
                  <a:ea typeface="印品萌呆体" pitchFamily="2" charset="-122"/>
                  <a:sym typeface="Arial"/>
                </a:rPr>
                <a:t>请 输 入 标 题</a:t>
              </a:r>
              <a:endParaRPr lang="en-US" altLang="zh-CN" sz="2400" b="1">
                <a:latin typeface="印品萌呆体" pitchFamily="2" charset="-122"/>
                <a:ea typeface="印品萌呆体" pitchFamily="2" charset="-122"/>
                <a:sym typeface="Arial"/>
              </a:endParaRPr>
            </a:p>
          </p:txBody>
        </p:sp>
        <p:sp>
          <p:nvSpPr>
            <p:cNvPr id="25616" name="对话气泡: 矩形 19"/>
            <p:cNvSpPr/>
            <p:nvPr>
              <p:custDataLst>
                <p:tags r:id="rId17"/>
              </p:custDataLst>
            </p:nvPr>
          </p:nvSpPr>
          <p:spPr>
            <a:xfrm>
              <a:off x="1195213" y="2305049"/>
              <a:ext cx="2481437" cy="2647951"/>
            </a:xfrm>
            <a:prstGeom prst="wedgeRectCallout">
              <a:avLst>
                <a:gd name="adj1" fmla="val -20833"/>
                <a:gd name="adj2" fmla="val 62500"/>
              </a:avLst>
            </a:prstGeom>
            <a:noFill/>
            <a:ln w="12700" cap="flat">
              <a:solidFill>
                <a:srgbClr val="8C8C8C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194" name="图形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20520000">
            <a:off x="10799763" y="592138"/>
            <a:ext cx="477837" cy="685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8195" name="组合 12"/>
          <p:cNvGrpSpPr/>
          <p:nvPr>
            <p:custDataLst>
              <p:tags r:id="rId5"/>
            </p:custDataLst>
          </p:nvPr>
        </p:nvGrpSpPr>
        <p:grpSpPr>
          <a:xfrm>
            <a:off x="-1465262" y="5181600"/>
            <a:ext cx="14325600" cy="1676400"/>
            <a:chOff x="-1465916" y="5181600"/>
            <a:chExt cx="14325600" cy="1676400"/>
          </a:xfrm>
        </p:grpSpPr>
        <p:sp>
          <p:nvSpPr>
            <p:cNvPr id="8196" name="任意多边形: 形状 6"/>
            <p:cNvSpPr/>
            <p:nvPr>
              <p:custDataLst>
                <p:tags r:id="rId6"/>
              </p:custDataLst>
            </p:nvPr>
          </p:nvSpPr>
          <p:spPr>
            <a:xfrm>
              <a:off x="-1465916" y="6036155"/>
              <a:ext cx="14325600" cy="627900"/>
            </a:xfrm>
            <a:custGeom>
              <a:gdLst>
                <a:gd name="connsiteX0" fmla="*/ 0 w 14325600"/>
                <a:gd name="connsiteY0" fmla="*/ 0 h 952500"/>
                <a:gd name="connsiteX1" fmla="*/ 2476500 w 14325600"/>
                <a:gd name="connsiteY1" fmla="*/ 742950 h 952500"/>
                <a:gd name="connsiteX2" fmla="*/ 6019800 w 14325600"/>
                <a:gd name="connsiteY2" fmla="*/ 152400 h 952500"/>
                <a:gd name="connsiteX3" fmla="*/ 9791700 w 14325600"/>
                <a:gd name="connsiteY3" fmla="*/ 704850 h 952500"/>
                <a:gd name="connsiteX4" fmla="*/ 12020550 w 14325600"/>
                <a:gd name="connsiteY4" fmla="*/ 228600 h 952500"/>
                <a:gd name="connsiteX5" fmla="*/ 14325600 w 14325600"/>
                <a:gd name="connsiteY5" fmla="*/ 952500 h 952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5600" h="952500">
                  <a:moveTo>
                    <a:pt x="0" y="0"/>
                  </a:moveTo>
                  <a:cubicBezTo>
                    <a:pt x="736600" y="358775"/>
                    <a:pt x="1473200" y="717550"/>
                    <a:pt x="2476500" y="742950"/>
                  </a:cubicBezTo>
                  <a:cubicBezTo>
                    <a:pt x="3479800" y="768350"/>
                    <a:pt x="4800600" y="158750"/>
                    <a:pt x="6019800" y="152400"/>
                  </a:cubicBezTo>
                  <a:cubicBezTo>
                    <a:pt x="7239000" y="146050"/>
                    <a:pt x="8791575" y="692150"/>
                    <a:pt x="9791700" y="704850"/>
                  </a:cubicBezTo>
                  <a:cubicBezTo>
                    <a:pt x="10791825" y="717550"/>
                    <a:pt x="11264900" y="187325"/>
                    <a:pt x="12020550" y="228600"/>
                  </a:cubicBezTo>
                  <a:cubicBezTo>
                    <a:pt x="12776200" y="269875"/>
                    <a:pt x="13550900" y="611187"/>
                    <a:pt x="14325600" y="95250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8197" name="矩形 9"/>
            <p:cNvSpPr/>
            <p:nvPr>
              <p:custDataLst>
                <p:tags r:id="rId7"/>
              </p:custDataLst>
            </p:nvPr>
          </p:nvSpPr>
          <p:spPr>
            <a:xfrm>
              <a:off x="7429500" y="6407848"/>
              <a:ext cx="1676400" cy="45015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pic>
          <p:nvPicPr>
            <p:cNvPr id="8198" name="图片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rcRect l="62344" t="81251" r="22344"/>
            <a:stretch>
              <a:fillRect/>
            </a:stretch>
          </p:blipFill>
          <p:spPr>
            <a:xfrm>
              <a:off x="7162800" y="5181600"/>
              <a:ext cx="2590800" cy="155295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8199" name="组合 23"/>
          <p:cNvGrpSpPr/>
          <p:nvPr>
            <p:custDataLst>
              <p:tags r:id="rId10"/>
            </p:custDataLst>
          </p:nvPr>
        </p:nvGrpSpPr>
        <p:grpSpPr>
          <a:xfrm>
            <a:off x="590550" y="193675"/>
            <a:ext cx="4229100" cy="3844925"/>
            <a:chOff x="666750" y="136795"/>
            <a:chExt cx="4229100" cy="3844636"/>
          </a:xfrm>
        </p:grpSpPr>
        <p:pic>
          <p:nvPicPr>
            <p:cNvPr id="8200" name="图片 1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>
              <a:duotone>
                <a:srgbClr val="A5A5A5"/>
                <a:srgbClr val="FFFFFF"/>
              </a:duotone>
            </a:blip>
            <a:stretch>
              <a:fillRect/>
            </a:stretch>
          </p:blipFill>
          <p:spPr>
            <a:xfrm>
              <a:off x="666750" y="136795"/>
              <a:ext cx="4229100" cy="3844636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grpSp>
          <p:nvGrpSpPr>
            <p:cNvPr id="8201" name="组合 17"/>
            <p:cNvGrpSpPr/>
            <p:nvPr>
              <p:custDataLst>
                <p:tags r:id="rId13"/>
              </p:custDataLst>
            </p:nvPr>
          </p:nvGrpSpPr>
          <p:grpSpPr>
            <a:xfrm rot="20760000">
              <a:off x="1190030" y="1074846"/>
              <a:ext cx="712291" cy="1686491"/>
              <a:chOff x="2795683" y="2387738"/>
              <a:chExt cx="712291" cy="1686491"/>
            </a:xfrm>
          </p:grpSpPr>
          <p:sp>
            <p:nvSpPr>
              <p:cNvPr id="8202" name="文本框 1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2835366" y="2443013"/>
                <a:ext cx="672608" cy="16312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0000" b="0" i="0" u="none" strike="noStrike" kern="1200" cap="none" spc="0" normalizeH="0" baseline="0" noProof="0">
                    <a:ln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pattFill prst="pct10">
                      <a:fgClr>
                        <a:srgbClr val="404040"/>
                      </a:fgClr>
                      <a:bgClr>
                        <a:srgbClr val="FFFFFF"/>
                      </a:bgClr>
                    </a:pattFill>
                    <a:uLnTx/>
                    <a:uFillTx/>
                    <a:latin typeface="印品萌呆体" pitchFamily="2" charset="-122"/>
                    <a:ea typeface="印品萌呆体" pitchFamily="2" charset="-122"/>
                    <a:cs typeface="等线" panose="02010600030101010101" charset="-122"/>
                    <a:sym typeface="Wingdings" panose="05000000000000000000" pitchFamily="2" charset="2"/>
                  </a:rPr>
                  <a:t>目</a:t>
                </a:r>
                <a:endParaRPr kumimoji="0" lang="zh-CN" altLang="en-US" sz="100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endParaRPr>
              </a:p>
            </p:txBody>
          </p:sp>
          <p:sp>
            <p:nvSpPr>
              <p:cNvPr id="8203" name="文本框 19"/>
              <p:cNvSpPr/>
              <p:nvPr>
                <p:custDataLst>
                  <p:tags r:id="rId15"/>
                </p:custDataLst>
              </p:nvPr>
            </p:nvSpPr>
            <p:spPr>
              <a:xfrm>
                <a:off x="2795683" y="2387738"/>
                <a:ext cx="672608" cy="1631216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/>
                <a:r>
                  <a:rPr lang="zh-CN" altLang="en-US" sz="10000">
                    <a:latin typeface="印品萌呆体" pitchFamily="2" charset="-122"/>
                    <a:ea typeface="印品萌呆体" pitchFamily="2" charset="-122"/>
                  </a:rPr>
                  <a:t>目</a:t>
                </a:r>
                <a:endParaRPr lang="zh-CN" altLang="en-US" sz="10000">
                  <a:latin typeface="印品萌呆体" pitchFamily="2" charset="-122"/>
                  <a:ea typeface="印品萌呆体" pitchFamily="2" charset="-122"/>
                </a:endParaRPr>
              </a:p>
            </p:txBody>
          </p:sp>
        </p:grpSp>
        <p:grpSp>
          <p:nvGrpSpPr>
            <p:cNvPr id="8204" name="组合 20"/>
            <p:cNvGrpSpPr/>
            <p:nvPr>
              <p:custDataLst>
                <p:tags r:id="rId16"/>
              </p:custDataLst>
            </p:nvPr>
          </p:nvGrpSpPr>
          <p:grpSpPr>
            <a:xfrm rot="420000">
              <a:off x="2364548" y="895001"/>
              <a:ext cx="701665" cy="1637026"/>
              <a:chOff x="2806309" y="2406425"/>
              <a:chExt cx="701665" cy="1637026"/>
            </a:xfrm>
          </p:grpSpPr>
          <p:sp>
            <p:nvSpPr>
              <p:cNvPr id="8205" name="文本框 2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835366" y="2473791"/>
                <a:ext cx="672608" cy="156966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9600" b="0" i="0" u="none" strike="noStrike" kern="1200" cap="none" spc="0" normalizeH="0" baseline="0" noProof="0">
                    <a:ln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pattFill prst="pct10">
                      <a:fgClr>
                        <a:srgbClr val="404040"/>
                      </a:fgClr>
                      <a:bgClr>
                        <a:srgbClr val="FFFFFF"/>
                      </a:bgClr>
                    </a:pattFill>
                    <a:uLnTx/>
                    <a:uFillTx/>
                    <a:latin typeface="印品萌呆体" pitchFamily="2" charset="-122"/>
                    <a:ea typeface="印品萌呆体" pitchFamily="2" charset="-122"/>
                    <a:cs typeface="等线" panose="02010600030101010101" charset="-122"/>
                    <a:sym typeface="Wingdings" panose="05000000000000000000" pitchFamily="2" charset="2"/>
                  </a:rPr>
                  <a:t>录</a:t>
                </a:r>
                <a:endParaRPr kumimoji="0" lang="zh-CN" altLang="en-US" sz="96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endParaRPr>
              </a:p>
            </p:txBody>
          </p:sp>
          <p:sp>
            <p:nvSpPr>
              <p:cNvPr id="8206" name="文本框 22"/>
              <p:cNvSpPr/>
              <p:nvPr>
                <p:custDataLst>
                  <p:tags r:id="rId18"/>
                </p:custDataLst>
              </p:nvPr>
            </p:nvSpPr>
            <p:spPr>
              <a:xfrm>
                <a:off x="2806309" y="2406425"/>
                <a:ext cx="672608" cy="1569660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/>
                <a:r>
                  <a:rPr lang="zh-CN" altLang="en-US" sz="9600">
                    <a:latin typeface="印品萌呆体" pitchFamily="2" charset="-122"/>
                    <a:ea typeface="印品萌呆体" pitchFamily="2" charset="-122"/>
                  </a:rPr>
                  <a:t>录</a:t>
                </a:r>
                <a:endParaRPr lang="zh-CN" altLang="en-US" sz="9600">
                  <a:latin typeface="印品萌呆体" pitchFamily="2" charset="-122"/>
                  <a:ea typeface="印品萌呆体" pitchFamily="2" charset="-122"/>
                </a:endParaRPr>
              </a:p>
            </p:txBody>
          </p:sp>
        </p:grpSp>
      </p:grpSp>
      <p:pic>
        <p:nvPicPr>
          <p:cNvPr id="8207" name="图片 3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rcRect t="45624" r="86094" b="25937"/>
          <a:stretch>
            <a:fillRect/>
          </a:stretch>
        </p:blipFill>
        <p:spPr>
          <a:xfrm>
            <a:off x="992188" y="3619500"/>
            <a:ext cx="1531937" cy="15668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208" name="图片 3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grayscl/>
          </a:blip>
          <a:srcRect t="36168"/>
          <a:stretch>
            <a:fillRect/>
          </a:stretch>
        </p:blipFill>
        <p:spPr>
          <a:xfrm rot="21060000">
            <a:off x="2141538" y="4879975"/>
            <a:ext cx="2422525" cy="14589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8209" name="组合 43"/>
          <p:cNvGrpSpPr/>
          <p:nvPr>
            <p:custDataLst>
              <p:tags r:id="rId23"/>
            </p:custDataLst>
          </p:nvPr>
        </p:nvGrpSpPr>
        <p:grpSpPr>
          <a:xfrm>
            <a:off x="5465763" y="895350"/>
            <a:ext cx="4306887" cy="850900"/>
            <a:chOff x="5847416" y="1409700"/>
            <a:chExt cx="4306234" cy="850575"/>
          </a:xfrm>
        </p:grpSpPr>
        <p:grpSp>
          <p:nvGrpSpPr>
            <p:cNvPr id="8210" name="组合 40"/>
            <p:cNvGrpSpPr/>
            <p:nvPr>
              <p:custDataLst>
                <p:tags r:id="rId24"/>
              </p:custDataLst>
            </p:nvPr>
          </p:nvGrpSpPr>
          <p:grpSpPr>
            <a:xfrm>
              <a:off x="5847416" y="1554062"/>
              <a:ext cx="4306234" cy="694200"/>
              <a:chOff x="5638800" y="2896116"/>
              <a:chExt cx="3925234" cy="694200"/>
            </a:xfrm>
          </p:grpSpPr>
          <p:sp>
            <p:nvSpPr>
              <p:cNvPr id="8211" name="矩形: 圆角 38"/>
              <p:cNvSpPr/>
              <p:nvPr>
                <p:custDataLst>
                  <p:tags r:id="rId25"/>
                </p:custDataLst>
              </p:nvPr>
            </p:nvSpPr>
            <p:spPr>
              <a:xfrm>
                <a:off x="5696884" y="2962416"/>
                <a:ext cx="3867150" cy="627900"/>
              </a:xfrm>
              <a:prstGeom prst="roundRect">
                <a:avLst>
                  <a:gd name="adj" fmla="val 50000"/>
                </a:avLst>
              </a:prstGeom>
              <a:pattFill prst="ltDnDiag">
                <a:fgClr>
                  <a:srgbClr val="8C8C8C"/>
                </a:fgClr>
                <a:bgClr>
                  <a:srgbClr val="FFFFFF"/>
                </a:bgClr>
              </a:pattFill>
              <a:ln w="12700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8212" name="矩形: 圆角 37"/>
              <p:cNvSpPr/>
              <p:nvPr>
                <p:custDataLst>
                  <p:tags r:id="rId26"/>
                </p:custDataLst>
              </p:nvPr>
            </p:nvSpPr>
            <p:spPr>
              <a:xfrm>
                <a:off x="5638800" y="2896116"/>
                <a:ext cx="3867150" cy="6279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</p:grpSp>
        <p:pic>
          <p:nvPicPr>
            <p:cNvPr id="8213" name="图形 4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 flipH="1">
              <a:off x="6044269" y="1409700"/>
              <a:ext cx="605031" cy="65131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214" name="文本框 42"/>
            <p:cNvSpPr/>
            <p:nvPr>
              <p:custDataLst>
                <p:tags r:id="rId29"/>
              </p:custDataLst>
            </p:nvPr>
          </p:nvSpPr>
          <p:spPr>
            <a:xfrm>
              <a:off x="6497353" y="1490834"/>
              <a:ext cx="3656297" cy="76944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4300">
                  <a:latin typeface="印品萌呆体" pitchFamily="2" charset="-122"/>
                  <a:ea typeface="印品萌呆体" pitchFamily="2" charset="-122"/>
                </a:rPr>
                <a:t>输入您的内容</a:t>
              </a:r>
              <a:endParaRPr lang="zh-CN" altLang="en-US" sz="43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8215" name="组合 44"/>
          <p:cNvGrpSpPr/>
          <p:nvPr>
            <p:custDataLst>
              <p:tags r:id="rId30"/>
            </p:custDataLst>
          </p:nvPr>
        </p:nvGrpSpPr>
        <p:grpSpPr>
          <a:xfrm>
            <a:off x="5465763" y="1970088"/>
            <a:ext cx="4306887" cy="850900"/>
            <a:chOff x="5847416" y="1409700"/>
            <a:chExt cx="4306234" cy="850575"/>
          </a:xfrm>
        </p:grpSpPr>
        <p:grpSp>
          <p:nvGrpSpPr>
            <p:cNvPr id="8216" name="组合 45"/>
            <p:cNvGrpSpPr/>
            <p:nvPr>
              <p:custDataLst>
                <p:tags r:id="rId31"/>
              </p:custDataLst>
            </p:nvPr>
          </p:nvGrpSpPr>
          <p:grpSpPr>
            <a:xfrm>
              <a:off x="5847416" y="1554062"/>
              <a:ext cx="4306234" cy="694200"/>
              <a:chOff x="5638800" y="2896116"/>
              <a:chExt cx="3925234" cy="694200"/>
            </a:xfrm>
          </p:grpSpPr>
          <p:sp>
            <p:nvSpPr>
              <p:cNvPr id="8217" name="矩形: 圆角 48"/>
              <p:cNvSpPr/>
              <p:nvPr>
                <p:custDataLst>
                  <p:tags r:id="rId32"/>
                </p:custDataLst>
              </p:nvPr>
            </p:nvSpPr>
            <p:spPr>
              <a:xfrm>
                <a:off x="5696884" y="2962416"/>
                <a:ext cx="3867150" cy="627900"/>
              </a:xfrm>
              <a:prstGeom prst="roundRect">
                <a:avLst>
                  <a:gd name="adj" fmla="val 50000"/>
                </a:avLst>
              </a:prstGeom>
              <a:pattFill prst="ltDnDiag">
                <a:fgClr>
                  <a:srgbClr val="8C8C8C"/>
                </a:fgClr>
                <a:bgClr>
                  <a:srgbClr val="FFFFFF"/>
                </a:bgClr>
              </a:pattFill>
              <a:ln w="12700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8218" name="矩形: 圆角 49"/>
              <p:cNvSpPr/>
              <p:nvPr>
                <p:custDataLst>
                  <p:tags r:id="rId33"/>
                </p:custDataLst>
              </p:nvPr>
            </p:nvSpPr>
            <p:spPr>
              <a:xfrm>
                <a:off x="5638800" y="2896116"/>
                <a:ext cx="3867150" cy="6279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</p:grpSp>
        <p:pic>
          <p:nvPicPr>
            <p:cNvPr id="8219" name="图形 46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 flipH="1">
              <a:off x="6044269" y="1409700"/>
              <a:ext cx="605031" cy="65131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220" name="文本框 47"/>
            <p:cNvSpPr/>
            <p:nvPr>
              <p:custDataLst>
                <p:tags r:id="rId35"/>
              </p:custDataLst>
            </p:nvPr>
          </p:nvSpPr>
          <p:spPr>
            <a:xfrm>
              <a:off x="6497353" y="1490834"/>
              <a:ext cx="3656297" cy="76944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4300">
                  <a:latin typeface="印品萌呆体" pitchFamily="2" charset="-122"/>
                  <a:ea typeface="印品萌呆体" pitchFamily="2" charset="-122"/>
                </a:rPr>
                <a:t>输入您的内容</a:t>
              </a:r>
              <a:endParaRPr lang="zh-CN" altLang="en-US" sz="43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8221" name="组合 50"/>
          <p:cNvGrpSpPr/>
          <p:nvPr>
            <p:custDataLst>
              <p:tags r:id="rId36"/>
            </p:custDataLst>
          </p:nvPr>
        </p:nvGrpSpPr>
        <p:grpSpPr>
          <a:xfrm>
            <a:off x="5465763" y="3044825"/>
            <a:ext cx="4306887" cy="850900"/>
            <a:chOff x="5847416" y="1409700"/>
            <a:chExt cx="4306234" cy="850575"/>
          </a:xfrm>
        </p:grpSpPr>
        <p:grpSp>
          <p:nvGrpSpPr>
            <p:cNvPr id="8222" name="组合 51"/>
            <p:cNvGrpSpPr/>
            <p:nvPr>
              <p:custDataLst>
                <p:tags r:id="rId37"/>
              </p:custDataLst>
            </p:nvPr>
          </p:nvGrpSpPr>
          <p:grpSpPr>
            <a:xfrm>
              <a:off x="5847416" y="1554062"/>
              <a:ext cx="4306234" cy="694200"/>
              <a:chOff x="5638800" y="2896116"/>
              <a:chExt cx="3925234" cy="694200"/>
            </a:xfrm>
          </p:grpSpPr>
          <p:sp>
            <p:nvSpPr>
              <p:cNvPr id="8223" name="矩形: 圆角 54"/>
              <p:cNvSpPr/>
              <p:nvPr>
                <p:custDataLst>
                  <p:tags r:id="rId38"/>
                </p:custDataLst>
              </p:nvPr>
            </p:nvSpPr>
            <p:spPr>
              <a:xfrm>
                <a:off x="5696884" y="2962416"/>
                <a:ext cx="3867150" cy="627900"/>
              </a:xfrm>
              <a:prstGeom prst="roundRect">
                <a:avLst>
                  <a:gd name="adj" fmla="val 50000"/>
                </a:avLst>
              </a:prstGeom>
              <a:pattFill prst="ltDnDiag">
                <a:fgClr>
                  <a:srgbClr val="8C8C8C"/>
                </a:fgClr>
                <a:bgClr>
                  <a:srgbClr val="FFFFFF"/>
                </a:bgClr>
              </a:pattFill>
              <a:ln w="12700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8224" name="矩形: 圆角 55"/>
              <p:cNvSpPr/>
              <p:nvPr>
                <p:custDataLst>
                  <p:tags r:id="rId39"/>
                </p:custDataLst>
              </p:nvPr>
            </p:nvSpPr>
            <p:spPr>
              <a:xfrm>
                <a:off x="5638800" y="2896116"/>
                <a:ext cx="3867150" cy="6279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</p:grpSp>
        <p:pic>
          <p:nvPicPr>
            <p:cNvPr id="8225" name="图形 52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 flipH="1">
              <a:off x="6044269" y="1409700"/>
              <a:ext cx="605031" cy="65131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226" name="文本框 53"/>
            <p:cNvSpPr/>
            <p:nvPr>
              <p:custDataLst>
                <p:tags r:id="rId41"/>
              </p:custDataLst>
            </p:nvPr>
          </p:nvSpPr>
          <p:spPr>
            <a:xfrm>
              <a:off x="6497353" y="1490834"/>
              <a:ext cx="3656297" cy="76944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4300">
                  <a:latin typeface="印品萌呆体" pitchFamily="2" charset="-122"/>
                  <a:ea typeface="印品萌呆体" pitchFamily="2" charset="-122"/>
                </a:rPr>
                <a:t>输入您的内容</a:t>
              </a:r>
              <a:endParaRPr lang="zh-CN" altLang="en-US" sz="43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8227" name="组合 56"/>
          <p:cNvGrpSpPr/>
          <p:nvPr>
            <p:custDataLst>
              <p:tags r:id="rId42"/>
            </p:custDataLst>
          </p:nvPr>
        </p:nvGrpSpPr>
        <p:grpSpPr>
          <a:xfrm>
            <a:off x="5465763" y="4117975"/>
            <a:ext cx="4306887" cy="850900"/>
            <a:chOff x="5847416" y="1409700"/>
            <a:chExt cx="4306234" cy="850575"/>
          </a:xfrm>
        </p:grpSpPr>
        <p:grpSp>
          <p:nvGrpSpPr>
            <p:cNvPr id="8228" name="组合 57"/>
            <p:cNvGrpSpPr/>
            <p:nvPr>
              <p:custDataLst>
                <p:tags r:id="rId43"/>
              </p:custDataLst>
            </p:nvPr>
          </p:nvGrpSpPr>
          <p:grpSpPr>
            <a:xfrm>
              <a:off x="5847416" y="1554062"/>
              <a:ext cx="4306234" cy="694200"/>
              <a:chOff x="5638800" y="2896116"/>
              <a:chExt cx="3925234" cy="694200"/>
            </a:xfrm>
          </p:grpSpPr>
          <p:sp>
            <p:nvSpPr>
              <p:cNvPr id="8229" name="矩形: 圆角 60"/>
              <p:cNvSpPr/>
              <p:nvPr>
                <p:custDataLst>
                  <p:tags r:id="rId44"/>
                </p:custDataLst>
              </p:nvPr>
            </p:nvSpPr>
            <p:spPr>
              <a:xfrm>
                <a:off x="5696884" y="2962416"/>
                <a:ext cx="3867150" cy="627900"/>
              </a:xfrm>
              <a:prstGeom prst="roundRect">
                <a:avLst>
                  <a:gd name="adj" fmla="val 50000"/>
                </a:avLst>
              </a:prstGeom>
              <a:pattFill prst="ltDnDiag">
                <a:fgClr>
                  <a:srgbClr val="8C8C8C"/>
                </a:fgClr>
                <a:bgClr>
                  <a:srgbClr val="FFFFFF"/>
                </a:bgClr>
              </a:pattFill>
              <a:ln w="12700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8230" name="矩形: 圆角 61"/>
              <p:cNvSpPr/>
              <p:nvPr>
                <p:custDataLst>
                  <p:tags r:id="rId45"/>
                </p:custDataLst>
              </p:nvPr>
            </p:nvSpPr>
            <p:spPr>
              <a:xfrm>
                <a:off x="5638800" y="2896116"/>
                <a:ext cx="3867150" cy="6279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</p:grpSp>
        <p:pic>
          <p:nvPicPr>
            <p:cNvPr id="8231" name="图形 58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 flipH="1">
              <a:off x="6044269" y="1409700"/>
              <a:ext cx="605031" cy="65131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232" name="文本框 59"/>
            <p:cNvSpPr/>
            <p:nvPr>
              <p:custDataLst>
                <p:tags r:id="rId47"/>
              </p:custDataLst>
            </p:nvPr>
          </p:nvSpPr>
          <p:spPr>
            <a:xfrm>
              <a:off x="6497353" y="1490834"/>
              <a:ext cx="3656297" cy="76944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4300">
                  <a:latin typeface="印品萌呆体" pitchFamily="2" charset="-122"/>
                  <a:ea typeface="印品萌呆体" pitchFamily="2" charset="-122"/>
                </a:rPr>
                <a:t>输入您的内容</a:t>
              </a:r>
              <a:endParaRPr lang="zh-CN" altLang="en-US" sz="43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8233" name="组合 62"/>
          <p:cNvGrpSpPr/>
          <p:nvPr>
            <p:custDataLst>
              <p:tags r:id="rId48"/>
            </p:custDataLst>
          </p:nvPr>
        </p:nvGrpSpPr>
        <p:grpSpPr>
          <a:xfrm rot="12360000" flipH="1">
            <a:off x="10641013" y="3090863"/>
            <a:ext cx="428625" cy="1789112"/>
            <a:chOff x="10986103" y="1938033"/>
            <a:chExt cx="359636" cy="1940219"/>
          </a:xfrm>
        </p:grpSpPr>
        <p:sp>
          <p:nvSpPr>
            <p:cNvPr id="8234" name="任意多边形: 形状 63"/>
            <p:cNvSpPr/>
            <p:nvPr>
              <p:custDataLst>
                <p:tags r:id="rId49"/>
              </p:custDataLst>
            </p:nvPr>
          </p:nvSpPr>
          <p:spPr>
            <a:xfrm rot="16080000">
              <a:off x="10404156" y="2707798"/>
              <a:ext cx="1711350" cy="171817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8235" name="等腰三角形 64"/>
            <p:cNvSpPr/>
            <p:nvPr>
              <p:custDataLst>
                <p:tags r:id="rId50"/>
              </p:custDataLst>
            </p:nvPr>
          </p:nvSpPr>
          <p:spPr>
            <a:xfrm rot="12540000">
              <a:off x="10986103" y="3643788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6626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6000" y="2065338"/>
            <a:ext cx="3390900" cy="29067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627" name="矩形: 圆角 2"/>
          <p:cNvSpPr/>
          <p:nvPr>
            <p:custDataLst>
              <p:tags r:id="rId5"/>
            </p:custDataLst>
          </p:nvPr>
        </p:nvSpPr>
        <p:spPr>
          <a:xfrm>
            <a:off x="4464957" y="1822450"/>
            <a:ext cx="2780985" cy="1397210"/>
          </a:xfrm>
          <a:prstGeom prst="roundRect">
            <a:avLst/>
          </a:prstGeom>
          <a:noFill/>
          <a:ln w="38100" cap="flat" cmpd="sng" algn="ctr">
            <a:solidFill>
              <a:srgbClr val="404040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sp>
        <p:nvSpPr>
          <p:cNvPr id="26628" name="矩形: 圆角 3"/>
          <p:cNvSpPr/>
          <p:nvPr>
            <p:custDataLst>
              <p:tags r:id="rId6"/>
            </p:custDataLst>
          </p:nvPr>
        </p:nvSpPr>
        <p:spPr>
          <a:xfrm>
            <a:off x="7622114" y="1822450"/>
            <a:ext cx="2780985" cy="1397210"/>
          </a:xfrm>
          <a:prstGeom prst="roundRect">
            <a:avLst/>
          </a:prstGeom>
          <a:noFill/>
          <a:ln w="38100" cap="flat" cmpd="sng" algn="ctr">
            <a:solidFill>
              <a:srgbClr val="404040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sp>
        <p:nvSpPr>
          <p:cNvPr id="26629" name="矩形: 圆角 4"/>
          <p:cNvSpPr/>
          <p:nvPr>
            <p:custDataLst>
              <p:tags r:id="rId7"/>
            </p:custDataLst>
          </p:nvPr>
        </p:nvSpPr>
        <p:spPr>
          <a:xfrm>
            <a:off x="4464957" y="3676440"/>
            <a:ext cx="2780985" cy="1397210"/>
          </a:xfrm>
          <a:prstGeom prst="roundRect">
            <a:avLst/>
          </a:prstGeom>
          <a:noFill/>
          <a:ln w="38100" cap="flat" cmpd="sng" algn="ctr">
            <a:solidFill>
              <a:srgbClr val="404040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sp>
        <p:nvSpPr>
          <p:cNvPr id="26630" name="矩形: 圆角 5"/>
          <p:cNvSpPr/>
          <p:nvPr>
            <p:custDataLst>
              <p:tags r:id="rId8"/>
            </p:custDataLst>
          </p:nvPr>
        </p:nvSpPr>
        <p:spPr>
          <a:xfrm>
            <a:off x="7622114" y="3676440"/>
            <a:ext cx="2780985" cy="1397210"/>
          </a:xfrm>
          <a:prstGeom prst="roundRect">
            <a:avLst/>
          </a:prstGeom>
          <a:noFill/>
          <a:ln w="38100" cap="flat" cmpd="sng" algn="ctr">
            <a:solidFill>
              <a:srgbClr val="404040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  <a:cs typeface="阿里巴巴普惠体 B" panose="00020600040101010101" pitchFamily="18" charset="-122"/>
            </a:endParaRPr>
          </a:p>
        </p:txBody>
      </p:sp>
      <p:grpSp>
        <p:nvGrpSpPr>
          <p:cNvPr id="26631" name="组合 6"/>
          <p:cNvGrpSpPr/>
          <p:nvPr>
            <p:custDataLst>
              <p:tags r:id="rId9"/>
            </p:custDataLst>
          </p:nvPr>
        </p:nvGrpSpPr>
        <p:grpSpPr>
          <a:xfrm>
            <a:off x="4738688" y="1985963"/>
            <a:ext cx="2239962" cy="1076325"/>
            <a:chOff x="1599319" y="3287821"/>
            <a:chExt cx="2240546" cy="1075872"/>
          </a:xfrm>
        </p:grpSpPr>
        <p:sp>
          <p:nvSpPr>
            <p:cNvPr id="26632" name="矩形 3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599320" y="3287821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6633" name="文本框 8"/>
            <p:cNvSpPr/>
            <p:nvPr>
              <p:custDataLst>
                <p:tags r:id="rId11"/>
              </p:custDataLst>
            </p:nvPr>
          </p:nvSpPr>
          <p:spPr>
            <a:xfrm flipH="1">
              <a:off x="1599319" y="3659333"/>
              <a:ext cx="2240546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6634" name="组合 9"/>
          <p:cNvGrpSpPr/>
          <p:nvPr>
            <p:custDataLst>
              <p:tags r:id="rId12"/>
            </p:custDataLst>
          </p:nvPr>
        </p:nvGrpSpPr>
        <p:grpSpPr>
          <a:xfrm>
            <a:off x="4738688" y="3838575"/>
            <a:ext cx="2239962" cy="1076325"/>
            <a:chOff x="1599319" y="3287821"/>
            <a:chExt cx="2240546" cy="1075872"/>
          </a:xfrm>
        </p:grpSpPr>
        <p:sp>
          <p:nvSpPr>
            <p:cNvPr id="26635" name="矩形 3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599320" y="3287821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6636" name="文本框 11"/>
            <p:cNvSpPr/>
            <p:nvPr>
              <p:custDataLst>
                <p:tags r:id="rId14"/>
              </p:custDataLst>
            </p:nvPr>
          </p:nvSpPr>
          <p:spPr>
            <a:xfrm flipH="1">
              <a:off x="1599319" y="3659333"/>
              <a:ext cx="2240546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6637" name="组合 12"/>
          <p:cNvGrpSpPr/>
          <p:nvPr>
            <p:custDataLst>
              <p:tags r:id="rId15"/>
            </p:custDataLst>
          </p:nvPr>
        </p:nvGrpSpPr>
        <p:grpSpPr>
          <a:xfrm>
            <a:off x="7932738" y="1985963"/>
            <a:ext cx="2239962" cy="1076325"/>
            <a:chOff x="1599319" y="3287821"/>
            <a:chExt cx="2240546" cy="1075872"/>
          </a:xfrm>
        </p:grpSpPr>
        <p:sp>
          <p:nvSpPr>
            <p:cNvPr id="26638" name="矩形 3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599320" y="3287821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6639" name="文本框 14"/>
            <p:cNvSpPr/>
            <p:nvPr>
              <p:custDataLst>
                <p:tags r:id="rId17"/>
              </p:custDataLst>
            </p:nvPr>
          </p:nvSpPr>
          <p:spPr>
            <a:xfrm flipH="1">
              <a:off x="1599319" y="3659333"/>
              <a:ext cx="2240546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26640" name="组合 15"/>
          <p:cNvGrpSpPr/>
          <p:nvPr>
            <p:custDataLst>
              <p:tags r:id="rId18"/>
            </p:custDataLst>
          </p:nvPr>
        </p:nvGrpSpPr>
        <p:grpSpPr>
          <a:xfrm>
            <a:off x="7932738" y="3838575"/>
            <a:ext cx="2239962" cy="1076325"/>
            <a:chOff x="1599319" y="3287821"/>
            <a:chExt cx="2240546" cy="1075872"/>
          </a:xfrm>
        </p:grpSpPr>
        <p:sp>
          <p:nvSpPr>
            <p:cNvPr id="26641" name="矩形 3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599320" y="3287821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26642" name="文本框 17"/>
            <p:cNvSpPr/>
            <p:nvPr>
              <p:custDataLst>
                <p:tags r:id="rId20"/>
              </p:custDataLst>
            </p:nvPr>
          </p:nvSpPr>
          <p:spPr>
            <a:xfrm flipH="1">
              <a:off x="1599319" y="3659333"/>
              <a:ext cx="2240546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可根据实际情况调整文本框大小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7650" name="组合 4"/>
          <p:cNvGrpSpPr/>
          <p:nvPr>
            <p:custDataLst>
              <p:tags r:id="rId3"/>
            </p:custDataLst>
          </p:nvPr>
        </p:nvGrpSpPr>
        <p:grpSpPr>
          <a:xfrm>
            <a:off x="1601788" y="2233613"/>
            <a:ext cx="2466975" cy="673100"/>
            <a:chOff x="752135" y="2536865"/>
            <a:chExt cx="2467745" cy="673005"/>
          </a:xfrm>
        </p:grpSpPr>
        <p:sp>
          <p:nvSpPr>
            <p:cNvPr id="27651" name="íṡļiḋè"/>
            <p:cNvSpPr/>
            <p:nvPr>
              <p:custDataLst>
                <p:tags r:id="rId4"/>
              </p:custDataLst>
            </p:nvPr>
          </p:nvSpPr>
          <p:spPr>
            <a:xfrm>
              <a:off x="830127" y="2691568"/>
              <a:ext cx="2389753" cy="457510"/>
            </a:xfrm>
            <a:prstGeom prst="rect">
              <a:avLst/>
            </a:prstGeom>
            <a:solidFill>
              <a:srgbClr val="8C8C8C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en-US" altLang="zh-CN">
                  <a:solidFill>
                    <a:srgbClr val="404040"/>
                  </a:solidFill>
                  <a:latin typeface="印品萌呆体" pitchFamily="2" charset="-122"/>
                  <a:ea typeface="Arial"/>
                  <a:sym typeface="等线"/>
                </a:rPr>
                <a:t> </a:t>
              </a:r>
              <a:endParaRPr lang="en-US" altLang="zh-CN">
                <a:solidFill>
                  <a:srgbClr val="404040"/>
                </a:solidFill>
                <a:latin typeface="印品萌呆体" pitchFamily="2" charset="-122"/>
                <a:ea typeface="Arial"/>
                <a:sym typeface="等线"/>
              </a:endParaRPr>
            </a:p>
          </p:txBody>
        </p:sp>
        <p:sp>
          <p:nvSpPr>
            <p:cNvPr id="27652" name="文本框 6"/>
            <p:cNvSpPr/>
            <p:nvPr>
              <p:custDataLst>
                <p:tags r:id="rId5"/>
              </p:custDataLst>
            </p:nvPr>
          </p:nvSpPr>
          <p:spPr>
            <a:xfrm>
              <a:off x="752135" y="2536865"/>
              <a:ext cx="2389753" cy="6730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印品萌呆体" pitchFamily="2" charset="-122"/>
                  <a:ea typeface="等线" panose="02010600030101010101" charset="-122"/>
                  <a:sym typeface="等线"/>
                </a:rPr>
                <a:t>编辑标题</a:t>
              </a:r>
              <a:endParaRPr lang="zh-CN" altLang="en-US" sz="2800" b="1">
                <a:solidFill>
                  <a:schemeClr val="bg1"/>
                </a:solidFill>
                <a:latin typeface="印品萌呆体" pitchFamily="2" charset="-122"/>
                <a:ea typeface="等线" panose="02010600030101010101" charset="-122"/>
                <a:sym typeface="等线"/>
              </a:endParaRPr>
            </a:p>
          </p:txBody>
        </p:sp>
      </p:grpSp>
      <p:grpSp>
        <p:nvGrpSpPr>
          <p:cNvPr id="27653" name="组合 7"/>
          <p:cNvGrpSpPr/>
          <p:nvPr>
            <p:custDataLst>
              <p:tags r:id="rId6"/>
            </p:custDataLst>
          </p:nvPr>
        </p:nvGrpSpPr>
        <p:grpSpPr>
          <a:xfrm>
            <a:off x="7866063" y="2170113"/>
            <a:ext cx="2563812" cy="661987"/>
            <a:chOff x="8997346" y="2549156"/>
            <a:chExt cx="2563374" cy="662554"/>
          </a:xfrm>
        </p:grpSpPr>
        <p:sp>
          <p:nvSpPr>
            <p:cNvPr id="27654" name="îš1ïďe"/>
            <p:cNvSpPr/>
            <p:nvPr>
              <p:custDataLst>
                <p:tags r:id="rId7"/>
              </p:custDataLst>
            </p:nvPr>
          </p:nvSpPr>
          <p:spPr>
            <a:xfrm>
              <a:off x="8997346" y="2691568"/>
              <a:ext cx="2563374" cy="457510"/>
            </a:xfrm>
            <a:prstGeom prst="rect">
              <a:avLst/>
            </a:prstGeom>
            <a:solidFill>
              <a:srgbClr val="8C8C8C"/>
            </a:solidFill>
            <a:ln w="0">
              <a:solidFill>
                <a:srgbClr val="FFFFA5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en-US" altLang="zh-CN">
                  <a:solidFill>
                    <a:srgbClr val="404040"/>
                  </a:solidFill>
                  <a:latin typeface="印品萌呆体" pitchFamily="2" charset="-122"/>
                  <a:ea typeface="Arial"/>
                  <a:sym typeface="等线"/>
                </a:rPr>
                <a:t> </a:t>
              </a:r>
              <a:endParaRPr lang="en-US" altLang="zh-CN">
                <a:solidFill>
                  <a:srgbClr val="404040"/>
                </a:solidFill>
                <a:latin typeface="印品萌呆体" pitchFamily="2" charset="-122"/>
                <a:ea typeface="Arial"/>
                <a:sym typeface="等线"/>
              </a:endParaRPr>
            </a:p>
          </p:txBody>
        </p:sp>
        <p:sp>
          <p:nvSpPr>
            <p:cNvPr id="27655" name="文本框 9"/>
            <p:cNvSpPr/>
            <p:nvPr>
              <p:custDataLst>
                <p:tags r:id="rId8"/>
              </p:custDataLst>
            </p:nvPr>
          </p:nvSpPr>
          <p:spPr>
            <a:xfrm>
              <a:off x="9009336" y="2549156"/>
              <a:ext cx="2389753" cy="6625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印品萌呆体" pitchFamily="2" charset="-122"/>
                  <a:ea typeface="等线" panose="02010600030101010101" charset="-122"/>
                  <a:sym typeface="等线"/>
                </a:rPr>
                <a:t>编辑标题</a:t>
              </a:r>
              <a:endParaRPr lang="zh-CN" altLang="en-US" sz="2800" b="1">
                <a:solidFill>
                  <a:schemeClr val="bg1"/>
                </a:solidFill>
                <a:latin typeface="印品萌呆体" pitchFamily="2" charset="-122"/>
                <a:ea typeface="等线" panose="02010600030101010101" charset="-122"/>
                <a:sym typeface="等线"/>
              </a:endParaRPr>
            </a:p>
          </p:txBody>
        </p:sp>
      </p:grpSp>
      <p:sp>
        <p:nvSpPr>
          <p:cNvPr id="27656" name="文本框 10"/>
          <p:cNvSpPr txBox="1"/>
          <p:nvPr>
            <p:custDataLst>
              <p:tags r:id="rId9"/>
            </p:custDataLst>
          </p:nvPr>
        </p:nvSpPr>
        <p:spPr>
          <a:xfrm>
            <a:off x="1719779" y="3126044"/>
            <a:ext cx="2389753" cy="21276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sp>
        <p:nvSpPr>
          <p:cNvPr id="27657" name="文本框 11"/>
          <p:cNvSpPr txBox="1"/>
          <p:nvPr>
            <p:custDataLst>
              <p:tags r:id="rId10"/>
            </p:custDataLst>
          </p:nvPr>
        </p:nvSpPr>
        <p:spPr>
          <a:xfrm>
            <a:off x="7877632" y="2935544"/>
            <a:ext cx="2389753" cy="2120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pic>
        <p:nvPicPr>
          <p:cNvPr id="27658" name="图片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44950" y="1550988"/>
            <a:ext cx="4146550" cy="41465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4" name="矩形 1"/>
          <p:cNvSpPr/>
          <p:nvPr>
            <p:custDataLst>
              <p:tags r:id="rId3"/>
            </p:custDataLst>
          </p:nvPr>
        </p:nvSpPr>
        <p:spPr>
          <a:xfrm>
            <a:off x="1156698" y="4636222"/>
            <a:ext cx="2800351" cy="569515"/>
          </a:xfrm>
          <a:prstGeom prst="rect">
            <a:avLst/>
          </a:prstGeom>
          <a:noFill/>
          <a:ln w="12700" cap="flat" cmpd="sng" algn="ctr">
            <a:solidFill>
              <a:srgbClr val="8C8C8C"/>
            </a:solidFill>
            <a:prstDash val="lgDashDot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思源黑体 CN"/>
              </a:rPr>
              <a:t>输入你的标题</a:t>
            </a:r>
            <a:endParaRPr kumimoji="0" lang="en-US" altLang="zh-CN" sz="2400" b="1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思源黑体 CN"/>
            </a:endParaRPr>
          </a:p>
        </p:txBody>
      </p:sp>
      <p:grpSp>
        <p:nvGrpSpPr>
          <p:cNvPr id="28675" name="组合 2"/>
          <p:cNvGrpSpPr/>
          <p:nvPr>
            <p:custDataLst>
              <p:tags r:id="rId4"/>
            </p:custDataLst>
          </p:nvPr>
        </p:nvGrpSpPr>
        <p:grpSpPr>
          <a:xfrm>
            <a:off x="5245100" y="1577975"/>
            <a:ext cx="5327650" cy="203200"/>
            <a:chOff x="4906190" y="1416527"/>
            <a:chExt cx="3933010" cy="166280"/>
          </a:xfrm>
        </p:grpSpPr>
        <p:sp>
          <p:nvSpPr>
            <p:cNvPr id="28676" name="矩形 3"/>
            <p:cNvSpPr/>
            <p:nvPr>
              <p:custDataLst>
                <p:tags r:id="rId5"/>
              </p:custDataLst>
            </p:nvPr>
          </p:nvSpPr>
          <p:spPr>
            <a:xfrm>
              <a:off x="4906190" y="1416527"/>
              <a:ext cx="166280" cy="166280"/>
            </a:xfrm>
            <a:prstGeom prst="rect">
              <a:avLst/>
            </a:prstGeom>
            <a:solidFill>
              <a:srgbClr val="8C8C8C"/>
            </a:solidFill>
            <a:ln w="1270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123877" tIns="61939" rIns="123877" bIns="61939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4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思源黑体 CN"/>
              </a:endParaRPr>
            </a:p>
          </p:txBody>
        </p:sp>
        <p:cxnSp>
          <p:nvCxnSpPr>
            <p:cNvPr id="28677" name="直接连接符 4"/>
            <p:cNvCxnSpPr/>
            <p:nvPr>
              <p:custDataLst>
                <p:tags r:id="rId6"/>
              </p:custDataLst>
            </p:nvPr>
          </p:nvCxnSpPr>
          <p:spPr>
            <a:xfrm>
              <a:off x="5072470" y="1499667"/>
              <a:ext cx="3766730" cy="0"/>
            </a:xfrm>
            <a:prstGeom prst="line">
              <a:avLst/>
            </a:prstGeom>
            <a:solidFill>
              <a:srgbClr val="ED7D31"/>
            </a:solidFill>
            <a:ln w="12700" cap="flat">
              <a:solidFill>
                <a:srgbClr val="8C8C8C"/>
              </a:solidFill>
              <a:prstDash val="sysDot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8678" name="组合 5"/>
          <p:cNvGrpSpPr/>
          <p:nvPr>
            <p:custDataLst>
              <p:tags r:id="rId7"/>
            </p:custDataLst>
          </p:nvPr>
        </p:nvGrpSpPr>
        <p:grpSpPr>
          <a:xfrm>
            <a:off x="5245100" y="3130550"/>
            <a:ext cx="5327650" cy="203200"/>
            <a:chOff x="4906190" y="2727732"/>
            <a:chExt cx="3933010" cy="166280"/>
          </a:xfrm>
        </p:grpSpPr>
        <p:sp>
          <p:nvSpPr>
            <p:cNvPr id="28679" name="矩形 6"/>
            <p:cNvSpPr/>
            <p:nvPr>
              <p:custDataLst>
                <p:tags r:id="rId8"/>
              </p:custDataLst>
            </p:nvPr>
          </p:nvSpPr>
          <p:spPr>
            <a:xfrm>
              <a:off x="4906190" y="2727732"/>
              <a:ext cx="166280" cy="166280"/>
            </a:xfrm>
            <a:prstGeom prst="rect">
              <a:avLst/>
            </a:prstGeom>
            <a:solidFill>
              <a:srgbClr val="8C8C8C"/>
            </a:solidFill>
            <a:ln w="1270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123877" tIns="61939" rIns="123877" bIns="61939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4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思源黑体 CN"/>
              </a:endParaRPr>
            </a:p>
          </p:txBody>
        </p:sp>
        <p:cxnSp>
          <p:nvCxnSpPr>
            <p:cNvPr id="28680" name="直接连接符 7"/>
            <p:cNvCxnSpPr/>
            <p:nvPr>
              <p:custDataLst>
                <p:tags r:id="rId9"/>
              </p:custDataLst>
            </p:nvPr>
          </p:nvCxnSpPr>
          <p:spPr>
            <a:xfrm>
              <a:off x="5072470" y="2810872"/>
              <a:ext cx="3766730" cy="0"/>
            </a:xfrm>
            <a:prstGeom prst="line">
              <a:avLst/>
            </a:prstGeom>
            <a:solidFill>
              <a:srgbClr val="1F394E"/>
            </a:solidFill>
            <a:ln w="12700" cap="flat">
              <a:solidFill>
                <a:srgbClr val="8C8C8C"/>
              </a:solidFill>
              <a:prstDash val="sysDot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8681" name="组合 8"/>
          <p:cNvGrpSpPr/>
          <p:nvPr>
            <p:custDataLst>
              <p:tags r:id="rId10"/>
            </p:custDataLst>
          </p:nvPr>
        </p:nvGrpSpPr>
        <p:grpSpPr>
          <a:xfrm>
            <a:off x="5245100" y="4524375"/>
            <a:ext cx="5327650" cy="203200"/>
            <a:chOff x="4906190" y="3870732"/>
            <a:chExt cx="3933010" cy="166280"/>
          </a:xfrm>
        </p:grpSpPr>
        <p:sp>
          <p:nvSpPr>
            <p:cNvPr id="28682" name="矩形 9"/>
            <p:cNvSpPr/>
            <p:nvPr>
              <p:custDataLst>
                <p:tags r:id="rId11"/>
              </p:custDataLst>
            </p:nvPr>
          </p:nvSpPr>
          <p:spPr>
            <a:xfrm>
              <a:off x="4906190" y="3870732"/>
              <a:ext cx="166280" cy="166280"/>
            </a:xfrm>
            <a:prstGeom prst="rect">
              <a:avLst/>
            </a:prstGeom>
            <a:solidFill>
              <a:srgbClr val="8C8C8C"/>
            </a:solidFill>
            <a:ln w="1270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123877" tIns="61939" rIns="123877" bIns="61939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4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  <a:sym typeface="思源黑体 CN"/>
              </a:endParaRPr>
            </a:p>
          </p:txBody>
        </p:sp>
        <p:cxnSp>
          <p:nvCxnSpPr>
            <p:cNvPr id="28683" name="直接连接符 10"/>
            <p:cNvCxnSpPr/>
            <p:nvPr>
              <p:custDataLst>
                <p:tags r:id="rId12"/>
              </p:custDataLst>
            </p:nvPr>
          </p:nvCxnSpPr>
          <p:spPr>
            <a:xfrm>
              <a:off x="5072470" y="3941172"/>
              <a:ext cx="3766730" cy="0"/>
            </a:xfrm>
            <a:prstGeom prst="line">
              <a:avLst/>
            </a:prstGeom>
            <a:solidFill>
              <a:srgbClr val="1F394E"/>
            </a:solidFill>
            <a:ln w="12700" cap="flat">
              <a:solidFill>
                <a:srgbClr val="8C8C8C"/>
              </a:solidFill>
              <a:prstDash val="sysDot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8684" name="TextBox 72"/>
          <p:cNvSpPr txBox="1"/>
          <p:nvPr>
            <p:custDataLst>
              <p:tags r:id="rId13"/>
            </p:custDataLst>
          </p:nvPr>
        </p:nvSpPr>
        <p:spPr>
          <a:xfrm>
            <a:off x="5244593" y="1831710"/>
            <a:ext cx="5328191" cy="8144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95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思源黑体 CN"/>
              </a:rPr>
              <a:t>您的内容打在这里，或者通过复制文本后，在此狂中选择粘贴。</a:t>
            </a:r>
            <a:endParaRPr kumimoji="0" lang="en-US" altLang="zh-CN" sz="1895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思源黑体 CN"/>
            </a:endParaRPr>
          </a:p>
        </p:txBody>
      </p:sp>
      <p:sp>
        <p:nvSpPr>
          <p:cNvPr id="28685" name="TextBox 73"/>
          <p:cNvSpPr txBox="1"/>
          <p:nvPr>
            <p:custDataLst>
              <p:tags r:id="rId14"/>
            </p:custDataLst>
          </p:nvPr>
        </p:nvSpPr>
        <p:spPr>
          <a:xfrm>
            <a:off x="5244593" y="3376330"/>
            <a:ext cx="5328191" cy="8144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95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思源黑体 CN"/>
              </a:rPr>
              <a:t>您的内容打在这里，或者通过复制文本后，在此狂中选择粘贴。</a:t>
            </a:r>
            <a:endParaRPr kumimoji="0" lang="en-US" altLang="zh-CN" sz="1895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思源黑体 CN"/>
            </a:endParaRPr>
          </a:p>
        </p:txBody>
      </p:sp>
      <p:sp>
        <p:nvSpPr>
          <p:cNvPr id="28686" name="TextBox 74"/>
          <p:cNvSpPr txBox="1"/>
          <p:nvPr>
            <p:custDataLst>
              <p:tags r:id="rId15"/>
            </p:custDataLst>
          </p:nvPr>
        </p:nvSpPr>
        <p:spPr>
          <a:xfrm>
            <a:off x="5244593" y="4815575"/>
            <a:ext cx="5328191" cy="8144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95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思源黑体 CN"/>
              </a:rPr>
              <a:t>您的内容打在这里，或者通过复制文本后，在此狂中选择粘贴。</a:t>
            </a:r>
            <a:endParaRPr kumimoji="0" lang="en-US" altLang="zh-CN" sz="1895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思源黑体 CN"/>
            </a:endParaRPr>
          </a:p>
        </p:txBody>
      </p:sp>
      <p:pic>
        <p:nvPicPr>
          <p:cNvPr id="28687" name="图片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93788" y="1676400"/>
            <a:ext cx="2844800" cy="284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30722" name="组合 9"/>
          <p:cNvGrpSpPr/>
          <p:nvPr>
            <p:custDataLst>
              <p:tags r:id="rId3"/>
            </p:custDataLst>
          </p:nvPr>
        </p:nvGrpSpPr>
        <p:grpSpPr>
          <a:xfrm>
            <a:off x="914400" y="342900"/>
            <a:ext cx="9372600" cy="4667250"/>
            <a:chOff x="990600" y="514350"/>
            <a:chExt cx="9372600" cy="4667250"/>
          </a:xfrm>
        </p:grpSpPr>
        <p:grpSp>
          <p:nvGrpSpPr>
            <p:cNvPr id="30723" name="组合 7"/>
            <p:cNvGrpSpPr/>
            <p:nvPr>
              <p:custDataLst>
                <p:tags r:id="rId4"/>
              </p:custDataLst>
            </p:nvPr>
          </p:nvGrpSpPr>
          <p:grpSpPr>
            <a:xfrm>
              <a:off x="990600" y="514350"/>
              <a:ext cx="9372600" cy="4667250"/>
              <a:chOff x="552450" y="57150"/>
              <a:chExt cx="9372600" cy="4667250"/>
            </a:xfrm>
          </p:grpSpPr>
          <p:sp>
            <p:nvSpPr>
              <p:cNvPr id="30724" name="流程图: 可选过程 1"/>
              <p:cNvSpPr/>
              <p:nvPr>
                <p:custDataLst>
                  <p:tags r:id="rId5"/>
                </p:custDataLst>
              </p:nvPr>
            </p:nvSpPr>
            <p:spPr>
              <a:xfrm>
                <a:off x="1590675" y="1200150"/>
                <a:ext cx="8334375" cy="3524250"/>
              </a:xfrm>
              <a:custGeom>
                <a:gdLst>
                  <a:gd name="connsiteX0" fmla="*/ 0 w 9010650"/>
                  <a:gd name="connsiteY0" fmla="*/ 742950 h 4457700"/>
                  <a:gd name="connsiteX1" fmla="*/ 742950 w 9010650"/>
                  <a:gd name="connsiteY1" fmla="*/ 0 h 4457700"/>
                  <a:gd name="connsiteX2" fmla="*/ 8267700 w 9010650"/>
                  <a:gd name="connsiteY2" fmla="*/ 0 h 4457700"/>
                  <a:gd name="connsiteX3" fmla="*/ 9010650 w 9010650"/>
                  <a:gd name="connsiteY3" fmla="*/ 742950 h 4457700"/>
                  <a:gd name="connsiteX4" fmla="*/ 9010650 w 9010650"/>
                  <a:gd name="connsiteY4" fmla="*/ 3714750 h 4457700"/>
                  <a:gd name="connsiteX5" fmla="*/ 8267700 w 9010650"/>
                  <a:gd name="connsiteY5" fmla="*/ 4457700 h 4457700"/>
                  <a:gd name="connsiteX6" fmla="*/ 742950 w 9010650"/>
                  <a:gd name="connsiteY6" fmla="*/ 4457700 h 4457700"/>
                  <a:gd name="connsiteX7" fmla="*/ 0 w 9010650"/>
                  <a:gd name="connsiteY7" fmla="*/ 3714750 h 4457700"/>
                  <a:gd name="connsiteX8" fmla="*/ 0 w 9010650"/>
                  <a:gd name="connsiteY8" fmla="*/ 742950 h 44577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0650" h="4457700">
                    <a:moveTo>
                      <a:pt x="0" y="742950"/>
                    </a:moveTo>
                    <a:cubicBezTo>
                      <a:pt x="0" y="332630"/>
                      <a:pt x="332630" y="0"/>
                      <a:pt x="742950" y="0"/>
                    </a:cubicBezTo>
                    <a:cubicBezTo>
                      <a:pt x="3594100" y="285750"/>
                      <a:pt x="5759450" y="0"/>
                      <a:pt x="8267700" y="0"/>
                    </a:cubicBezTo>
                    <a:cubicBezTo>
                      <a:pt x="8678020" y="0"/>
                      <a:pt x="9010650" y="332630"/>
                      <a:pt x="9010650" y="742950"/>
                    </a:cubicBezTo>
                    <a:lnTo>
                      <a:pt x="9010650" y="3714750"/>
                    </a:lnTo>
                    <a:cubicBezTo>
                      <a:pt x="9010650" y="4125070"/>
                      <a:pt x="8678020" y="4457700"/>
                      <a:pt x="8267700" y="4457700"/>
                    </a:cubicBezTo>
                    <a:cubicBezTo>
                      <a:pt x="5969000" y="4076700"/>
                      <a:pt x="3251200" y="4457700"/>
                      <a:pt x="742950" y="4457700"/>
                    </a:cubicBezTo>
                    <a:cubicBezTo>
                      <a:pt x="332630" y="4457700"/>
                      <a:pt x="0" y="4125070"/>
                      <a:pt x="0" y="3714750"/>
                    </a:cubicBezTo>
                    <a:lnTo>
                      <a:pt x="0" y="7429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pic>
            <p:nvPicPr>
              <p:cNvPr id="30725" name="图片 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rcRect l="7222" t="8054" r="39722" b="54166"/>
              <a:stretch>
                <a:fillRect/>
              </a:stretch>
            </p:blipFill>
            <p:spPr>
              <a:xfrm rot="20820000">
                <a:off x="552450" y="57150"/>
                <a:ext cx="2889437" cy="2057400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</p:pic>
        </p:grpSp>
        <p:sp>
          <p:nvSpPr>
            <p:cNvPr id="30726" name="流程图: 可选过程 1"/>
            <p:cNvSpPr/>
            <p:nvPr>
              <p:custDataLst>
                <p:tags r:id="rId8"/>
              </p:custDataLst>
            </p:nvPr>
          </p:nvSpPr>
          <p:spPr>
            <a:xfrm>
              <a:off x="2152650" y="1752600"/>
              <a:ext cx="8096250" cy="3314700"/>
            </a:xfrm>
            <a:custGeom>
              <a:gdLst>
                <a:gd name="connsiteX0" fmla="*/ 0 w 9010650"/>
                <a:gd name="connsiteY0" fmla="*/ 742950 h 4457700"/>
                <a:gd name="connsiteX1" fmla="*/ 742950 w 9010650"/>
                <a:gd name="connsiteY1" fmla="*/ 0 h 4457700"/>
                <a:gd name="connsiteX2" fmla="*/ 8267700 w 9010650"/>
                <a:gd name="connsiteY2" fmla="*/ 0 h 4457700"/>
                <a:gd name="connsiteX3" fmla="*/ 9010650 w 9010650"/>
                <a:gd name="connsiteY3" fmla="*/ 742950 h 4457700"/>
                <a:gd name="connsiteX4" fmla="*/ 9010650 w 9010650"/>
                <a:gd name="connsiteY4" fmla="*/ 3714750 h 4457700"/>
                <a:gd name="connsiteX5" fmla="*/ 8267700 w 9010650"/>
                <a:gd name="connsiteY5" fmla="*/ 4457700 h 4457700"/>
                <a:gd name="connsiteX6" fmla="*/ 742950 w 9010650"/>
                <a:gd name="connsiteY6" fmla="*/ 4457700 h 4457700"/>
                <a:gd name="connsiteX7" fmla="*/ 0 w 9010650"/>
                <a:gd name="connsiteY7" fmla="*/ 3714750 h 4457700"/>
                <a:gd name="connsiteX8" fmla="*/ 0 w 9010650"/>
                <a:gd name="connsiteY8" fmla="*/ 742950 h 4457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0650" h="4457700">
                  <a:moveTo>
                    <a:pt x="0" y="742950"/>
                  </a:moveTo>
                  <a:cubicBezTo>
                    <a:pt x="0" y="332630"/>
                    <a:pt x="332630" y="0"/>
                    <a:pt x="742950" y="0"/>
                  </a:cubicBezTo>
                  <a:cubicBezTo>
                    <a:pt x="3594100" y="285750"/>
                    <a:pt x="5759450" y="0"/>
                    <a:pt x="8267700" y="0"/>
                  </a:cubicBezTo>
                  <a:cubicBezTo>
                    <a:pt x="8678020" y="0"/>
                    <a:pt x="9010650" y="332630"/>
                    <a:pt x="9010650" y="742950"/>
                  </a:cubicBezTo>
                  <a:lnTo>
                    <a:pt x="9010650" y="3714750"/>
                  </a:lnTo>
                  <a:cubicBezTo>
                    <a:pt x="9010650" y="4125070"/>
                    <a:pt x="8678020" y="4457700"/>
                    <a:pt x="8267700" y="4457700"/>
                  </a:cubicBezTo>
                  <a:cubicBezTo>
                    <a:pt x="5969000" y="4076700"/>
                    <a:pt x="3251200" y="4457700"/>
                    <a:pt x="742950" y="4457700"/>
                  </a:cubicBezTo>
                  <a:cubicBezTo>
                    <a:pt x="332630" y="4457700"/>
                    <a:pt x="0" y="4125070"/>
                    <a:pt x="0" y="3714750"/>
                  </a:cubicBezTo>
                  <a:lnTo>
                    <a:pt x="0" y="74295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30727" name="组合 17"/>
          <p:cNvGrpSpPr/>
          <p:nvPr>
            <p:custDataLst>
              <p:tags r:id="rId9"/>
            </p:custDataLst>
          </p:nvPr>
        </p:nvGrpSpPr>
        <p:grpSpPr>
          <a:xfrm>
            <a:off x="0" y="4987925"/>
            <a:ext cx="12192000" cy="1870075"/>
            <a:chOff x="0" y="4988286"/>
            <a:chExt cx="12192000" cy="1869714"/>
          </a:xfrm>
        </p:grpSpPr>
        <p:pic>
          <p:nvPicPr>
            <p:cNvPr id="30728" name="图片 1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rcRect l="28278" t="32813" r="31641" b="45692"/>
            <a:stretch>
              <a:fillRect/>
            </a:stretch>
          </p:blipFill>
          <p:spPr>
            <a:xfrm>
              <a:off x="0" y="4988286"/>
              <a:ext cx="6972300" cy="1869714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</p:spPr>
        </p:pic>
        <p:pic>
          <p:nvPicPr>
            <p:cNvPr id="30729" name="图片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0"/>
            <a:srcRect l="26719" t="32813" r="39374" b="45724"/>
            <a:stretch>
              <a:fillRect/>
            </a:stretch>
          </p:blipFill>
          <p:spPr>
            <a:xfrm>
              <a:off x="6293643" y="4991100"/>
              <a:ext cx="5898357" cy="1866900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</p:spPr>
        </p:pic>
      </p:grpSp>
      <p:grpSp>
        <p:nvGrpSpPr>
          <p:cNvPr id="30730" name="组合 20"/>
          <p:cNvGrpSpPr/>
          <p:nvPr>
            <p:custDataLst>
              <p:tags r:id="rId13"/>
            </p:custDataLst>
          </p:nvPr>
        </p:nvGrpSpPr>
        <p:grpSpPr>
          <a:xfrm rot="21120000">
            <a:off x="2446338" y="1854200"/>
            <a:ext cx="717550" cy="2689225"/>
            <a:chOff x="2789826" y="1892792"/>
            <a:chExt cx="718150" cy="2689269"/>
          </a:xfrm>
        </p:grpSpPr>
        <p:sp>
          <p:nvSpPr>
            <p:cNvPr id="30731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2835368" y="1935183"/>
              <a:ext cx="672608" cy="26468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6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感</a:t>
              </a:r>
              <a:endParaRPr kumimoji="0" lang="zh-CN" altLang="en-US" sz="166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30732" name="文本框 18"/>
            <p:cNvSpPr/>
            <p:nvPr>
              <p:custDataLst>
                <p:tags r:id="rId15"/>
              </p:custDataLst>
            </p:nvPr>
          </p:nvSpPr>
          <p:spPr>
            <a:xfrm>
              <a:off x="2789826" y="1892792"/>
              <a:ext cx="672608" cy="264687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6600">
                  <a:latin typeface="印品萌呆体" pitchFamily="2" charset="-122"/>
                  <a:ea typeface="印品萌呆体" pitchFamily="2" charset="-122"/>
                </a:rPr>
                <a:t>感</a:t>
              </a:r>
              <a:endParaRPr lang="zh-CN" altLang="en-US" sz="166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30733" name="组合 21"/>
          <p:cNvGrpSpPr/>
          <p:nvPr>
            <p:custDataLst>
              <p:tags r:id="rId16"/>
            </p:custDataLst>
          </p:nvPr>
        </p:nvGrpSpPr>
        <p:grpSpPr>
          <a:xfrm rot="420000">
            <a:off x="4541838" y="2311400"/>
            <a:ext cx="714375" cy="1917700"/>
            <a:chOff x="2794374" y="2271240"/>
            <a:chExt cx="713600" cy="1918405"/>
          </a:xfrm>
        </p:grpSpPr>
        <p:sp>
          <p:nvSpPr>
            <p:cNvPr id="30734" name="文本框 22"/>
            <p:cNvSpPr txBox="1"/>
            <p:nvPr>
              <p:custDataLst>
                <p:tags r:id="rId17"/>
              </p:custDataLst>
            </p:nvPr>
          </p:nvSpPr>
          <p:spPr>
            <a:xfrm>
              <a:off x="2835366" y="2327597"/>
              <a:ext cx="672608" cy="186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15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谢</a:t>
              </a:r>
              <a:endParaRPr kumimoji="0" lang="zh-CN" altLang="en-US" sz="115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30735" name="文本框 23"/>
            <p:cNvSpPr/>
            <p:nvPr>
              <p:custDataLst>
                <p:tags r:id="rId18"/>
              </p:custDataLst>
            </p:nvPr>
          </p:nvSpPr>
          <p:spPr>
            <a:xfrm>
              <a:off x="2794374" y="2271240"/>
              <a:ext cx="672608" cy="186204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1500">
                  <a:latin typeface="印品萌呆体" pitchFamily="2" charset="-122"/>
                  <a:ea typeface="印品萌呆体" pitchFamily="2" charset="-122"/>
                </a:rPr>
                <a:t>谢</a:t>
              </a:r>
              <a:endParaRPr lang="zh-CN" altLang="en-US" sz="115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30736" name="组合 24"/>
          <p:cNvGrpSpPr/>
          <p:nvPr>
            <p:custDataLst>
              <p:tags r:id="rId19"/>
            </p:custDataLst>
          </p:nvPr>
        </p:nvGrpSpPr>
        <p:grpSpPr>
          <a:xfrm rot="21000000">
            <a:off x="5859463" y="1738313"/>
            <a:ext cx="720725" cy="2711450"/>
            <a:chOff x="2787657" y="1871096"/>
            <a:chExt cx="720317" cy="2710965"/>
          </a:xfrm>
        </p:grpSpPr>
        <p:sp>
          <p:nvSpPr>
            <p:cNvPr id="30737" name="文本框 25"/>
            <p:cNvSpPr txBox="1"/>
            <p:nvPr>
              <p:custDataLst>
                <p:tags r:id="rId20"/>
              </p:custDataLst>
            </p:nvPr>
          </p:nvSpPr>
          <p:spPr>
            <a:xfrm>
              <a:off x="2835366" y="1935183"/>
              <a:ext cx="672608" cy="26468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6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欣</a:t>
              </a:r>
              <a:endParaRPr kumimoji="0" lang="zh-CN" altLang="en-US" sz="166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30738" name="文本框 26"/>
            <p:cNvSpPr/>
            <p:nvPr>
              <p:custDataLst>
                <p:tags r:id="rId21"/>
              </p:custDataLst>
            </p:nvPr>
          </p:nvSpPr>
          <p:spPr>
            <a:xfrm>
              <a:off x="2787657" y="1871096"/>
              <a:ext cx="672608" cy="264687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6600">
                  <a:latin typeface="印品萌呆体" pitchFamily="2" charset="-122"/>
                  <a:ea typeface="印品萌呆体" pitchFamily="2" charset="-122"/>
                </a:rPr>
                <a:t>欣</a:t>
              </a:r>
              <a:endParaRPr lang="zh-CN" altLang="en-US" sz="166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30739" name="组合 27"/>
          <p:cNvGrpSpPr/>
          <p:nvPr>
            <p:custDataLst>
              <p:tags r:id="rId22"/>
            </p:custDataLst>
          </p:nvPr>
        </p:nvGrpSpPr>
        <p:grpSpPr>
          <a:xfrm rot="1260000">
            <a:off x="8008938" y="2117725"/>
            <a:ext cx="733425" cy="1893888"/>
            <a:chOff x="2773824" y="2295749"/>
            <a:chExt cx="734150" cy="1893896"/>
          </a:xfrm>
        </p:grpSpPr>
        <p:sp>
          <p:nvSpPr>
            <p:cNvPr id="30740" name="文本框 28"/>
            <p:cNvSpPr txBox="1"/>
            <p:nvPr>
              <p:custDataLst>
                <p:tags r:id="rId23"/>
              </p:custDataLst>
            </p:nvPr>
          </p:nvSpPr>
          <p:spPr>
            <a:xfrm>
              <a:off x="2835366" y="2327597"/>
              <a:ext cx="672608" cy="186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1500" b="0" i="0" u="none" strike="noStrike" kern="1200" cap="none" spc="0" normalizeH="0" baseline="0" noProof="0">
                  <a:ln w="9525" cap="flat" cmpd="sng" algn="ctr">
                    <a:solidFill>
                      <a:srgbClr val="8C8C8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pattFill prst="pct10">
                    <a:fgClr>
                      <a:srgbClr val="404040"/>
                    </a:fgClr>
                    <a:bgClr>
                      <a:srgbClr val="FFFFFF"/>
                    </a:bgClr>
                  </a:pattFill>
                  <a:uLnTx/>
                  <a:uFillTx/>
                  <a:latin typeface="印品萌呆体" pitchFamily="2" charset="-122"/>
                  <a:ea typeface="印品萌呆体" pitchFamily="2" charset="-122"/>
                  <a:cs typeface="等线" panose="02010600030101010101" charset="-122"/>
                  <a:sym typeface="Wingdings" panose="05000000000000000000" pitchFamily="2" charset="2"/>
                </a:rPr>
                <a:t>赏</a:t>
              </a:r>
              <a:endParaRPr kumimoji="0" lang="zh-CN" altLang="en-US" sz="11500" b="0" i="0" u="none" strike="noStrike" kern="1200" cap="none" spc="0" normalizeH="0" baseline="0" noProof="0">
                <a:ln w="9525" cap="flat" cmpd="sng" algn="ctr">
                  <a:solidFill>
                    <a:srgbClr val="8C8C8C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pct10">
                  <a:fgClr>
                    <a:srgbClr val="404040"/>
                  </a:fgClr>
                  <a:bgClr>
                    <a:srgbClr val="FFFFFF"/>
                  </a:bgClr>
                </a:patt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30741" name="文本框 29"/>
            <p:cNvSpPr/>
            <p:nvPr>
              <p:custDataLst>
                <p:tags r:id="rId24"/>
              </p:custDataLst>
            </p:nvPr>
          </p:nvSpPr>
          <p:spPr>
            <a:xfrm>
              <a:off x="2773824" y="2295749"/>
              <a:ext cx="672608" cy="186204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11500">
                  <a:latin typeface="印品萌呆体" pitchFamily="2" charset="-122"/>
                  <a:ea typeface="印品萌呆体" pitchFamily="2" charset="-122"/>
                </a:rPr>
                <a:t>赏</a:t>
              </a:r>
              <a:endParaRPr lang="zh-CN" altLang="en-US" sz="115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sp>
        <p:nvSpPr>
          <p:cNvPr id="30742" name="星形: 五角 30"/>
          <p:cNvSpPr/>
          <p:nvPr>
            <p:custDataLst>
              <p:tags r:id="rId25"/>
            </p:custDataLst>
          </p:nvPr>
        </p:nvSpPr>
        <p:spPr>
          <a:xfrm rot="20220000">
            <a:off x="4835525" y="2095500"/>
            <a:ext cx="457200" cy="4222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30743" name="太阳形 32"/>
          <p:cNvSpPr/>
          <p:nvPr>
            <p:custDataLst>
              <p:tags r:id="rId26"/>
            </p:custDataLst>
          </p:nvPr>
        </p:nvSpPr>
        <p:spPr>
          <a:xfrm>
            <a:off x="7894638" y="2224088"/>
            <a:ext cx="449262" cy="461962"/>
          </a:xfrm>
          <a:prstGeom prst="sun">
            <a:avLst>
              <a:gd name="adj" fmla="val 25000"/>
            </a:avLst>
          </a:prstGeom>
          <a:noFill/>
          <a:ln w="19050" cap="flat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/>
          </a:p>
        </p:txBody>
      </p:sp>
      <p:pic>
        <p:nvPicPr>
          <p:cNvPr id="30744" name="图形 4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 rot="18300000">
            <a:off x="8650287" y="658813"/>
            <a:ext cx="803275" cy="157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0745" name="组合 44"/>
          <p:cNvGrpSpPr/>
          <p:nvPr>
            <p:custDataLst>
              <p:tags r:id="rId29"/>
            </p:custDataLst>
          </p:nvPr>
        </p:nvGrpSpPr>
        <p:grpSpPr>
          <a:xfrm>
            <a:off x="4692650" y="4171950"/>
            <a:ext cx="2697163" cy="334963"/>
            <a:chOff x="4145221" y="4229100"/>
            <a:chExt cx="2697557" cy="334695"/>
          </a:xfrm>
        </p:grpSpPr>
        <p:grpSp>
          <p:nvGrpSpPr>
            <p:cNvPr id="30746" name="组合 40"/>
            <p:cNvGrpSpPr/>
            <p:nvPr>
              <p:custDataLst>
                <p:tags r:id="rId30"/>
              </p:custDataLst>
            </p:nvPr>
          </p:nvGrpSpPr>
          <p:grpSpPr>
            <a:xfrm>
              <a:off x="4145221" y="4229100"/>
              <a:ext cx="1273089" cy="334695"/>
              <a:chOff x="4145221" y="4229100"/>
              <a:chExt cx="1273089" cy="334695"/>
            </a:xfrm>
          </p:grpSpPr>
          <p:sp>
            <p:nvSpPr>
              <p:cNvPr id="30747" name="矩形: 圆角 38"/>
              <p:cNvSpPr/>
              <p:nvPr>
                <p:custDataLst>
                  <p:tags r:id="rId31"/>
                </p:custDataLst>
              </p:nvPr>
            </p:nvSpPr>
            <p:spPr>
              <a:xfrm>
                <a:off x="4173315" y="4229100"/>
                <a:ext cx="1192686" cy="334695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30748" name="文本框 39"/>
              <p:cNvSpPr/>
              <p:nvPr>
                <p:custDataLst>
                  <p:tags r:id="rId32"/>
                </p:custDataLst>
              </p:nvPr>
            </p:nvSpPr>
            <p:spPr>
              <a:xfrm>
                <a:off x="4145221" y="4255820"/>
                <a:ext cx="1273089" cy="307777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/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老师：</a:t>
                </a:r>
                <a:r>
                  <a:rPr lang="en-US" altLang="zh-CN" sz="1400">
                    <a:latin typeface="印品萌呆体" pitchFamily="2" charset="-122"/>
                    <a:ea typeface="印品萌呆体" pitchFamily="2" charset="-122"/>
                  </a:rPr>
                  <a:t>PPT</a:t>
                </a:r>
                <a:r>
                  <a:rPr sz="1400">
                    <a:latin typeface="印品萌呆体" pitchFamily="2" charset="-122"/>
                    <a:ea typeface="印品萌呆体" pitchFamily="2" charset="-122"/>
                  </a:rPr>
                  <a:t>汇</a:t>
                </a:r>
                <a:endParaRPr sz="1400">
                  <a:latin typeface="印品萌呆体" pitchFamily="2" charset="-122"/>
                  <a:ea typeface="印品萌呆体" pitchFamily="2" charset="-122"/>
                </a:endParaRPr>
              </a:p>
            </p:txBody>
          </p:sp>
        </p:grpSp>
        <p:grpSp>
          <p:nvGrpSpPr>
            <p:cNvPr id="30749" name="组合 41"/>
            <p:cNvGrpSpPr/>
            <p:nvPr>
              <p:custDataLst>
                <p:tags r:id="rId33"/>
              </p:custDataLst>
            </p:nvPr>
          </p:nvGrpSpPr>
          <p:grpSpPr>
            <a:xfrm>
              <a:off x="5569689" y="4229100"/>
              <a:ext cx="1273089" cy="334695"/>
              <a:chOff x="4002346" y="4229100"/>
              <a:chExt cx="1273089" cy="334695"/>
            </a:xfrm>
          </p:grpSpPr>
          <p:sp>
            <p:nvSpPr>
              <p:cNvPr id="30750" name="矩形: 圆角 42"/>
              <p:cNvSpPr/>
              <p:nvPr>
                <p:custDataLst>
                  <p:tags r:id="rId34"/>
                </p:custDataLst>
              </p:nvPr>
            </p:nvSpPr>
            <p:spPr>
              <a:xfrm>
                <a:off x="4030440" y="4229100"/>
                <a:ext cx="1192686" cy="334695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30751" name="文本框 43"/>
              <p:cNvSpPr/>
              <p:nvPr>
                <p:custDataLst>
                  <p:tags r:id="rId35"/>
                </p:custDataLst>
              </p:nvPr>
            </p:nvSpPr>
            <p:spPr>
              <a:xfrm>
                <a:off x="4002346" y="4255820"/>
                <a:ext cx="1273089" cy="307777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/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班级：</a:t>
                </a:r>
                <a:r>
                  <a:rPr lang="en-US" altLang="zh-CN" sz="1400">
                    <a:latin typeface="印品萌呆体" pitchFamily="2" charset="-122"/>
                    <a:ea typeface="印品萌呆体" pitchFamily="2" charset="-122"/>
                  </a:rPr>
                  <a:t>3</a:t>
                </a:r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年</a:t>
                </a:r>
                <a:r>
                  <a:rPr lang="en-US" altLang="zh-CN" sz="1400">
                    <a:latin typeface="印品萌呆体" pitchFamily="2" charset="-122"/>
                    <a:ea typeface="印品萌呆体" pitchFamily="2" charset="-122"/>
                  </a:rPr>
                  <a:t>2</a:t>
                </a:r>
                <a:r>
                  <a:rPr lang="zh-CN" altLang="en-US" sz="1400">
                    <a:latin typeface="印品萌呆体" pitchFamily="2" charset="-122"/>
                    <a:ea typeface="印品萌呆体" pitchFamily="2" charset="-122"/>
                  </a:rPr>
                  <a:t>班</a:t>
                </a:r>
                <a:endParaRPr lang="zh-CN" altLang="en-US" sz="1400">
                  <a:latin typeface="印品萌呆体" pitchFamily="2" charset="-122"/>
                  <a:ea typeface="印品萌呆体" pitchFamily="2" charset="-122"/>
                </a:endParaRPr>
              </a:p>
            </p:txBody>
          </p:sp>
        </p:grpSp>
      </p:grpSp>
      <p:pic>
        <p:nvPicPr>
          <p:cNvPr id="30752" name="图片 49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6"/>
          <a:srcRect l="14260" t="9627" r="69580" b="58334"/>
          <a:stretch>
            <a:fillRect/>
          </a:stretch>
        </p:blipFill>
        <p:spPr>
          <a:xfrm rot="5400000">
            <a:off x="3875882" y="3780631"/>
            <a:ext cx="368300" cy="10747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753" name="图片 50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6"/>
          <a:srcRect l="14260" t="9627" r="69580" b="58334"/>
          <a:stretch>
            <a:fillRect/>
          </a:stretch>
        </p:blipFill>
        <p:spPr>
          <a:xfrm rot="16200000" flipH="1">
            <a:off x="7871619" y="3780631"/>
            <a:ext cx="368300" cy="10747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0754" name="组合 59"/>
          <p:cNvGrpSpPr/>
          <p:nvPr>
            <p:custDataLst>
              <p:tags r:id="rId39"/>
            </p:custDataLst>
          </p:nvPr>
        </p:nvGrpSpPr>
        <p:grpSpPr>
          <a:xfrm rot="1260000">
            <a:off x="11053763" y="522288"/>
            <a:ext cx="415925" cy="2838450"/>
            <a:chOff x="10898144" y="1066303"/>
            <a:chExt cx="415626" cy="2838670"/>
          </a:xfrm>
        </p:grpSpPr>
        <p:sp>
          <p:nvSpPr>
            <p:cNvPr id="30755" name="任意多边形: 形状 57"/>
            <p:cNvSpPr/>
            <p:nvPr>
              <p:custDataLst>
                <p:tags r:id="rId40"/>
              </p:custDataLst>
            </p:nvPr>
          </p:nvSpPr>
          <p:spPr>
            <a:xfrm rot="15600000">
              <a:off x="9783155" y="2181292"/>
              <a:ext cx="2612636" cy="382658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30756" name="等腰三角形 58"/>
            <p:cNvSpPr/>
            <p:nvPr>
              <p:custDataLst>
                <p:tags r:id="rId41"/>
              </p:custDataLst>
            </p:nvPr>
          </p:nvSpPr>
          <p:spPr>
            <a:xfrm rot="12540000">
              <a:off x="10982670" y="3670509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grpSp>
        <p:nvGrpSpPr>
          <p:cNvPr id="30757" name="组合 60"/>
          <p:cNvGrpSpPr/>
          <p:nvPr>
            <p:custDataLst>
              <p:tags r:id="rId42"/>
            </p:custDataLst>
          </p:nvPr>
        </p:nvGrpSpPr>
        <p:grpSpPr>
          <a:xfrm rot="12300000">
            <a:off x="860425" y="3379788"/>
            <a:ext cx="428625" cy="1789112"/>
            <a:chOff x="10986103" y="1938033"/>
            <a:chExt cx="359636" cy="1940219"/>
          </a:xfrm>
        </p:grpSpPr>
        <p:sp>
          <p:nvSpPr>
            <p:cNvPr id="30758" name="任意多边形: 形状 61"/>
            <p:cNvSpPr/>
            <p:nvPr>
              <p:custDataLst>
                <p:tags r:id="rId43"/>
              </p:custDataLst>
            </p:nvPr>
          </p:nvSpPr>
          <p:spPr>
            <a:xfrm rot="16080000">
              <a:off x="10404156" y="2707798"/>
              <a:ext cx="1711350" cy="171817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30759" name="等腰三角形 62"/>
            <p:cNvSpPr/>
            <p:nvPr>
              <p:custDataLst>
                <p:tags r:id="rId44"/>
              </p:custDataLst>
            </p:nvPr>
          </p:nvSpPr>
          <p:spPr>
            <a:xfrm rot="12540000">
              <a:off x="10986103" y="3643788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grpSp>
        <p:nvGrpSpPr>
          <p:cNvPr id="30760" name="组合 63"/>
          <p:cNvGrpSpPr/>
          <p:nvPr>
            <p:custDataLst>
              <p:tags r:id="rId45"/>
            </p:custDataLst>
          </p:nvPr>
        </p:nvGrpSpPr>
        <p:grpSpPr>
          <a:xfrm rot="1620000" flipH="1">
            <a:off x="538163" y="1679575"/>
            <a:ext cx="227012" cy="1141413"/>
            <a:chOff x="10986103" y="1938033"/>
            <a:chExt cx="359636" cy="1940219"/>
          </a:xfrm>
        </p:grpSpPr>
        <p:sp>
          <p:nvSpPr>
            <p:cNvPr id="30761" name="任意多边形: 形状 64"/>
            <p:cNvSpPr/>
            <p:nvPr>
              <p:custDataLst>
                <p:tags r:id="rId46"/>
              </p:custDataLst>
            </p:nvPr>
          </p:nvSpPr>
          <p:spPr>
            <a:xfrm rot="16080000">
              <a:off x="10404156" y="2707798"/>
              <a:ext cx="1711350" cy="171817"/>
            </a:xfrm>
            <a:custGeom>
              <a:gdLst>
                <a:gd name="connsiteX0" fmla="*/ 0 w 3752850"/>
                <a:gd name="connsiteY0" fmla="*/ 114890 h 725314"/>
                <a:gd name="connsiteX1" fmla="*/ 609600 w 3752850"/>
                <a:gd name="connsiteY1" fmla="*/ 724490 h 725314"/>
                <a:gd name="connsiteX2" fmla="*/ 1695450 w 3752850"/>
                <a:gd name="connsiteY2" fmla="*/ 590 h 725314"/>
                <a:gd name="connsiteX3" fmla="*/ 2990850 w 3752850"/>
                <a:gd name="connsiteY3" fmla="*/ 591140 h 725314"/>
                <a:gd name="connsiteX4" fmla="*/ 3752850 w 3752850"/>
                <a:gd name="connsiteY4" fmla="*/ 590 h 7253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50" h="725314">
                  <a:moveTo>
                    <a:pt x="0" y="114890"/>
                  </a:moveTo>
                  <a:cubicBezTo>
                    <a:pt x="163512" y="429215"/>
                    <a:pt x="327025" y="743540"/>
                    <a:pt x="609600" y="724490"/>
                  </a:cubicBezTo>
                  <a:cubicBezTo>
                    <a:pt x="892175" y="705440"/>
                    <a:pt x="1298575" y="22815"/>
                    <a:pt x="1695450" y="590"/>
                  </a:cubicBezTo>
                  <a:cubicBezTo>
                    <a:pt x="2092325" y="-21635"/>
                    <a:pt x="2647950" y="591140"/>
                    <a:pt x="2990850" y="591140"/>
                  </a:cubicBezTo>
                  <a:cubicBezTo>
                    <a:pt x="3333750" y="591140"/>
                    <a:pt x="3543300" y="295865"/>
                    <a:pt x="3752850" y="590"/>
                  </a:cubicBezTo>
                </a:path>
              </a:pathLst>
            </a:custGeom>
            <a:noFill/>
            <a:ln w="19050" cap="flat" cmpd="sng" algn="ctr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30762" name="等腰三角形 65"/>
            <p:cNvSpPr/>
            <p:nvPr>
              <p:custDataLst>
                <p:tags r:id="rId47"/>
              </p:custDataLst>
            </p:nvPr>
          </p:nvSpPr>
          <p:spPr>
            <a:xfrm rot="12540000">
              <a:off x="10986103" y="3643788"/>
              <a:ext cx="331100" cy="234464"/>
            </a:xfrm>
            <a:prstGeom prst="triangle">
              <a:avLst>
                <a:gd name="adj" fmla="val 50000"/>
              </a:avLst>
            </a:prstGeom>
            <a:noFill/>
            <a:ln w="28575" cap="flat">
              <a:solidFill>
                <a:srgbClr val="8C8C8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</p:grpSp>
      <p:pic>
        <p:nvPicPr>
          <p:cNvPr id="30763" name="图形 66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48"/>
          <a:stretch>
            <a:fillRect/>
          </a:stretch>
        </p:blipFill>
        <p:spPr>
          <a:xfrm rot="180000">
            <a:off x="10906125" y="4384675"/>
            <a:ext cx="681038" cy="6397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64" name="文本框 68"/>
          <p:cNvSpPr txBox="1"/>
          <p:nvPr>
            <p:custDataLst>
              <p:tags r:id="rId50"/>
            </p:custDataLst>
          </p:nvPr>
        </p:nvSpPr>
        <p:spPr>
          <a:xfrm>
            <a:off x="5174913" y="762000"/>
            <a:ext cx="2033673" cy="457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Wingdings" panose="05000000000000000000" pitchFamily="2" charset="2"/>
              </a:rPr>
              <a:t>XIONG MAO XIAO XUE</a:t>
            </a:r>
            <a:endParaRPr kumimoji="0" lang="zh-CN" altLang="en-US" sz="1100" b="0" i="0" u="none" strike="noStrike" kern="1200" cap="none" spc="0" normalizeH="0" baseline="0" noProof="0"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印品萌呆体" pitchFamily="2" charset="-122"/>
              <a:ea typeface="印品萌呆体" pitchFamily="2" charset="-122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75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>
            <p:custDataLst>
              <p:tags r:id="rId4"/>
            </p:custDataLst>
          </p:nvPr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>
            <p:custDataLst>
              <p:tags r:id="rId7"/>
            </p:custDataLst>
          </p:nvPr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>
            <p:custDataLst>
              <p:tags r:id="rId8"/>
            </p:custDataLst>
          </p:nvPr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69742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>
            <p:custDataLst>
              <p:tags r:id="rId6"/>
            </p:custDataLst>
          </p:nvPr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7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0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11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13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0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1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2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3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4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5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9218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69220" t="51563"/>
          <a:stretch>
            <a:fillRect/>
          </a:stretch>
        </p:blipFill>
        <p:spPr>
          <a:xfrm>
            <a:off x="8705850" y="4076700"/>
            <a:ext cx="3752850" cy="29527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19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83299" b="77397"/>
          <a:stretch>
            <a:fillRect/>
          </a:stretch>
        </p:blipFill>
        <p:spPr>
          <a:xfrm flipH="1">
            <a:off x="1201738" y="-276225"/>
            <a:ext cx="2711450" cy="18351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9220" name="组合 12"/>
          <p:cNvGrpSpPr/>
          <p:nvPr>
            <p:custDataLst>
              <p:tags r:id="rId6"/>
            </p:custDataLst>
          </p:nvPr>
        </p:nvGrpSpPr>
        <p:grpSpPr>
          <a:xfrm>
            <a:off x="3621088" y="1670050"/>
            <a:ext cx="4959350" cy="754063"/>
            <a:chOff x="3891313" y="1231911"/>
            <a:chExt cx="4958660" cy="754053"/>
          </a:xfrm>
        </p:grpSpPr>
        <p:grpSp>
          <p:nvGrpSpPr>
            <p:cNvPr id="9221" name="组合 5"/>
            <p:cNvGrpSpPr/>
            <p:nvPr>
              <p:custDataLst>
                <p:tags r:id="rId7"/>
              </p:custDataLst>
            </p:nvPr>
          </p:nvGrpSpPr>
          <p:grpSpPr>
            <a:xfrm rot="4380000" flipV="1">
              <a:off x="4348359" y="943770"/>
              <a:ext cx="227769" cy="1141861"/>
              <a:chOff x="10986103" y="1938033"/>
              <a:chExt cx="359636" cy="1940219"/>
            </a:xfrm>
          </p:grpSpPr>
          <p:sp>
            <p:nvSpPr>
              <p:cNvPr id="9222" name="任意多边形: 形状 6"/>
              <p:cNvSpPr/>
              <p:nvPr>
                <p:custDataLst>
                  <p:tags r:id="rId8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9223" name="等腰三角形 7"/>
              <p:cNvSpPr/>
              <p:nvPr>
                <p:custDataLst>
                  <p:tags r:id="rId9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9224" name="组合 8"/>
            <p:cNvGrpSpPr/>
            <p:nvPr>
              <p:custDataLst>
                <p:tags r:id="rId10"/>
              </p:custDataLst>
            </p:nvPr>
          </p:nvGrpSpPr>
          <p:grpSpPr>
            <a:xfrm rot="4320000">
              <a:off x="8165158" y="943770"/>
              <a:ext cx="227769" cy="1141861"/>
              <a:chOff x="10986103" y="1938033"/>
              <a:chExt cx="359636" cy="1940219"/>
            </a:xfrm>
          </p:grpSpPr>
          <p:sp>
            <p:nvSpPr>
              <p:cNvPr id="9225" name="任意多边形: 形状 9"/>
              <p:cNvSpPr/>
              <p:nvPr>
                <p:custDataLst>
                  <p:tags r:id="rId11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9226" name="等腰三角形 10"/>
              <p:cNvSpPr/>
              <p:nvPr>
                <p:custDataLst>
                  <p:tags r:id="rId12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sp>
          <p:nvSpPr>
            <p:cNvPr id="9227" name="文本框 11"/>
            <p:cNvSpPr/>
            <p:nvPr>
              <p:custDataLst>
                <p:tags r:id="rId13"/>
              </p:custDataLst>
            </p:nvPr>
          </p:nvSpPr>
          <p:spPr>
            <a:xfrm>
              <a:off x="5015936" y="1231911"/>
              <a:ext cx="2665697" cy="75405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dist"/>
              <a:r>
                <a:rPr lang="en-US" altLang="zh-CN" sz="4300">
                  <a:latin typeface="印品萌呆体" pitchFamily="2" charset="-122"/>
                  <a:ea typeface="印品萌呆体" pitchFamily="2" charset="-122"/>
                </a:rPr>
                <a:t>PART ONE</a:t>
              </a:r>
              <a:endParaRPr lang="zh-CN" altLang="en-US" sz="43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pic>
        <p:nvPicPr>
          <p:cNvPr id="9228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rcRect l="81251" t="30390" b="46876"/>
          <a:stretch>
            <a:fillRect/>
          </a:stretch>
        </p:blipFill>
        <p:spPr>
          <a:xfrm>
            <a:off x="9182100" y="617538"/>
            <a:ext cx="2286000" cy="13858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229" name="PA-文本框 16"/>
          <p:cNvSpPr txBox="1"/>
          <p:nvPr>
            <p:custDataLst>
              <p:tags r:id="rId15"/>
            </p:custDataLst>
          </p:nvPr>
        </p:nvSpPr>
        <p:spPr>
          <a:xfrm>
            <a:off x="2551202" y="2529751"/>
            <a:ext cx="7176064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输入您的内容</a:t>
            </a:r>
            <a:endParaRPr kumimoji="0" lang="zh-CN" altLang="en-US" sz="8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595959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9230" name="任意多边形: 形状 17"/>
          <p:cNvSpPr/>
          <p:nvPr>
            <p:custDataLst>
              <p:tags r:id="rId16"/>
            </p:custDataLst>
          </p:nvPr>
        </p:nvSpPr>
        <p:spPr>
          <a:xfrm flipV="1">
            <a:off x="4319959" y="4057650"/>
            <a:ext cx="3638550" cy="171451"/>
          </a:xfrm>
          <a:custGeom>
            <a:gdLst>
              <a:gd name="connsiteX0" fmla="*/ 0 w 3486150"/>
              <a:gd name="connsiteY0" fmla="*/ 76200 h 267613"/>
              <a:gd name="connsiteX1" fmla="*/ 400050 w 3486150"/>
              <a:gd name="connsiteY1" fmla="*/ 152400 h 267613"/>
              <a:gd name="connsiteX2" fmla="*/ 419100 w 3486150"/>
              <a:gd name="connsiteY2" fmla="*/ 0 h 267613"/>
              <a:gd name="connsiteX3" fmla="*/ 781050 w 3486150"/>
              <a:gd name="connsiteY3" fmla="*/ 152400 h 267613"/>
              <a:gd name="connsiteX4" fmla="*/ 933450 w 3486150"/>
              <a:gd name="connsiteY4" fmla="*/ 57150 h 267613"/>
              <a:gd name="connsiteX5" fmla="*/ 1238250 w 3486150"/>
              <a:gd name="connsiteY5" fmla="*/ 190500 h 267613"/>
              <a:gd name="connsiteX6" fmla="*/ 1485900 w 3486150"/>
              <a:gd name="connsiteY6" fmla="*/ 38100 h 267613"/>
              <a:gd name="connsiteX7" fmla="*/ 1790700 w 3486150"/>
              <a:gd name="connsiteY7" fmla="*/ 209550 h 267613"/>
              <a:gd name="connsiteX8" fmla="*/ 1943100 w 3486150"/>
              <a:gd name="connsiteY8" fmla="*/ 114300 h 267613"/>
              <a:gd name="connsiteX9" fmla="*/ 2133600 w 3486150"/>
              <a:gd name="connsiteY9" fmla="*/ 114300 h 267613"/>
              <a:gd name="connsiteX10" fmla="*/ 2209800 w 3486150"/>
              <a:gd name="connsiteY10" fmla="*/ 209550 h 267613"/>
              <a:gd name="connsiteX11" fmla="*/ 2495550 w 3486150"/>
              <a:gd name="connsiteY11" fmla="*/ 76200 h 267613"/>
              <a:gd name="connsiteX12" fmla="*/ 2743200 w 3486150"/>
              <a:gd name="connsiteY12" fmla="*/ 266700 h 267613"/>
              <a:gd name="connsiteX13" fmla="*/ 2990850 w 3486150"/>
              <a:gd name="connsiteY13" fmla="*/ 152400 h 267613"/>
              <a:gd name="connsiteX14" fmla="*/ 3390900 w 3486150"/>
              <a:gd name="connsiteY14" fmla="*/ 247650 h 267613"/>
              <a:gd name="connsiteX15" fmla="*/ 3486150 w 3486150"/>
              <a:gd name="connsiteY15" fmla="*/ 190500 h 2676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6150" h="267613">
                <a:moveTo>
                  <a:pt x="0" y="76200"/>
                </a:moveTo>
                <a:cubicBezTo>
                  <a:pt x="165100" y="120650"/>
                  <a:pt x="330200" y="165100"/>
                  <a:pt x="400050" y="152400"/>
                </a:cubicBezTo>
                <a:cubicBezTo>
                  <a:pt x="469900" y="139700"/>
                  <a:pt x="355600" y="0"/>
                  <a:pt x="419100" y="0"/>
                </a:cubicBezTo>
                <a:cubicBezTo>
                  <a:pt x="482600" y="0"/>
                  <a:pt x="695325" y="142875"/>
                  <a:pt x="781050" y="152400"/>
                </a:cubicBezTo>
                <a:cubicBezTo>
                  <a:pt x="866775" y="161925"/>
                  <a:pt x="857250" y="50800"/>
                  <a:pt x="933450" y="57150"/>
                </a:cubicBezTo>
                <a:cubicBezTo>
                  <a:pt x="1009650" y="63500"/>
                  <a:pt x="1146175" y="193675"/>
                  <a:pt x="1238250" y="190500"/>
                </a:cubicBezTo>
                <a:cubicBezTo>
                  <a:pt x="1330325" y="187325"/>
                  <a:pt x="1393825" y="34925"/>
                  <a:pt x="1485900" y="38100"/>
                </a:cubicBezTo>
                <a:cubicBezTo>
                  <a:pt x="1577975" y="41275"/>
                  <a:pt x="1714500" y="196850"/>
                  <a:pt x="1790700" y="209550"/>
                </a:cubicBezTo>
                <a:cubicBezTo>
                  <a:pt x="1866900" y="222250"/>
                  <a:pt x="1885950" y="130175"/>
                  <a:pt x="1943100" y="114300"/>
                </a:cubicBezTo>
                <a:cubicBezTo>
                  <a:pt x="2000250" y="98425"/>
                  <a:pt x="2089150" y="98425"/>
                  <a:pt x="2133600" y="114300"/>
                </a:cubicBezTo>
                <a:cubicBezTo>
                  <a:pt x="2178050" y="130175"/>
                  <a:pt x="2149475" y="215900"/>
                  <a:pt x="2209800" y="209550"/>
                </a:cubicBezTo>
                <a:cubicBezTo>
                  <a:pt x="2270125" y="203200"/>
                  <a:pt x="2406650" y="66675"/>
                  <a:pt x="2495550" y="76200"/>
                </a:cubicBezTo>
                <a:cubicBezTo>
                  <a:pt x="2584450" y="85725"/>
                  <a:pt x="2660650" y="254000"/>
                  <a:pt x="2743200" y="266700"/>
                </a:cubicBezTo>
                <a:cubicBezTo>
                  <a:pt x="2825750" y="279400"/>
                  <a:pt x="2882900" y="155575"/>
                  <a:pt x="2990850" y="152400"/>
                </a:cubicBezTo>
                <a:cubicBezTo>
                  <a:pt x="3098800" y="149225"/>
                  <a:pt x="3308350" y="241300"/>
                  <a:pt x="3390900" y="247650"/>
                </a:cubicBezTo>
                <a:cubicBezTo>
                  <a:pt x="3473450" y="254000"/>
                  <a:pt x="3479800" y="222250"/>
                  <a:pt x="3486150" y="190500"/>
                </a:cubicBezTo>
              </a:path>
            </a:pathLst>
          </a:custGeom>
          <a:noFill/>
          <a:ln w="19050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31" name="图形"/>
          <p:cNvSpPr txBox="1"/>
          <p:nvPr>
            <p:custDataLst>
              <p:tags r:id="rId17"/>
            </p:custDataLst>
          </p:nvPr>
        </p:nvSpPr>
        <p:spPr>
          <a:xfrm>
            <a:off x="3456730" y="4365148"/>
            <a:ext cx="5365008" cy="7576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endParaRPr kumimoji="0" lang="en-US" altLang="zh-CN" sz="1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+mn-ea"/>
            </a:endParaRPr>
          </a:p>
        </p:txBody>
      </p:sp>
      <p:pic>
        <p:nvPicPr>
          <p:cNvPr id="9232" name="图形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 rot="17400000">
            <a:off x="10948988" y="3124200"/>
            <a:ext cx="438150" cy="8604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33" name="图片 2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grayscl/>
          </a:blip>
          <a:srcRect t="15915" b="23891"/>
          <a:stretch>
            <a:fillRect/>
          </a:stretch>
        </p:blipFill>
        <p:spPr>
          <a:xfrm flipH="1">
            <a:off x="844550" y="5143500"/>
            <a:ext cx="2847975" cy="17145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34" name="图片 2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6597650" y="6153150"/>
            <a:ext cx="1471613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35" name="图片 2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4846638" y="6153150"/>
            <a:ext cx="1471612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36" name="图片 2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"/>
          <a:srcRect t="45624" r="86094" b="25937"/>
          <a:stretch>
            <a:fillRect/>
          </a:stretch>
        </p:blipFill>
        <p:spPr>
          <a:xfrm>
            <a:off x="538163" y="2408238"/>
            <a:ext cx="1531937" cy="1566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valueType="num">
                                      <p:cBhvr>
                                        <p:cTn id="5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5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5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6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61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242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25413" y="1770063"/>
            <a:ext cx="4705350" cy="33226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0243" name="组合 7"/>
          <p:cNvGrpSpPr/>
          <p:nvPr>
            <p:custDataLst>
              <p:tags r:id="rId5"/>
            </p:custDataLst>
          </p:nvPr>
        </p:nvGrpSpPr>
        <p:grpSpPr>
          <a:xfrm>
            <a:off x="4697413" y="1952625"/>
            <a:ext cx="550862" cy="3121025"/>
            <a:chOff x="5094514" y="2307771"/>
            <a:chExt cx="551543" cy="3120572"/>
          </a:xfrm>
        </p:grpSpPr>
        <p:sp>
          <p:nvSpPr>
            <p:cNvPr id="10244" name="矩形: 圆角 8"/>
            <p:cNvSpPr/>
            <p:nvPr>
              <p:custDataLst>
                <p:tags r:id="rId6"/>
              </p:custDataLst>
            </p:nvPr>
          </p:nvSpPr>
          <p:spPr>
            <a:xfrm>
              <a:off x="5094514" y="2307771"/>
              <a:ext cx="551543" cy="551543"/>
            </a:xfrm>
            <a:prstGeom prst="roundRect">
              <a:avLst/>
            </a:prstGeom>
            <a:solidFill>
              <a:srgbClr val="8C8C8C"/>
            </a:solidFill>
            <a:ln w="38100" cap="flat" cmpd="sng" algn="ctr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阿里巴巴普惠体 B" panose="00020600040101010101" pitchFamily="18" charset="-122"/>
                  <a:sym typeface="Wingdings" panose="05000000000000000000" pitchFamily="2" charset="2"/>
                </a:rPr>
                <a:t>1</a:t>
              </a:r>
              <a:endParaRPr kumimoji="0" lang="zh-CN" altLang="en-US" sz="24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0245" name="矩形: 圆角 9"/>
            <p:cNvSpPr/>
            <p:nvPr>
              <p:custDataLst>
                <p:tags r:id="rId7"/>
              </p:custDataLst>
            </p:nvPr>
          </p:nvSpPr>
          <p:spPr>
            <a:xfrm>
              <a:off x="5094514" y="3592285"/>
              <a:ext cx="551543" cy="551543"/>
            </a:xfrm>
            <a:prstGeom prst="roundRect">
              <a:avLst/>
            </a:prstGeom>
            <a:solidFill>
              <a:srgbClr val="8C8C8C"/>
            </a:solidFill>
            <a:ln w="38100" cap="flat" cmpd="sng" algn="ctr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阿里巴巴普惠体 B" panose="00020600040101010101" pitchFamily="18" charset="-122"/>
                  <a:sym typeface="Wingdings" panose="05000000000000000000" pitchFamily="2" charset="2"/>
                </a:rPr>
                <a:t>2</a:t>
              </a:r>
              <a:endParaRPr kumimoji="0" lang="zh-CN" altLang="en-US" sz="24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0246" name="矩形: 圆角 10"/>
            <p:cNvSpPr/>
            <p:nvPr>
              <p:custDataLst>
                <p:tags r:id="rId8"/>
              </p:custDataLst>
            </p:nvPr>
          </p:nvSpPr>
          <p:spPr>
            <a:xfrm>
              <a:off x="5094514" y="4876800"/>
              <a:ext cx="551543" cy="551543"/>
            </a:xfrm>
            <a:prstGeom prst="roundRect">
              <a:avLst/>
            </a:prstGeom>
            <a:solidFill>
              <a:srgbClr val="8C8C8C"/>
            </a:solidFill>
            <a:ln w="38100" cap="flat" cmpd="sng" algn="ctr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阿里巴巴普惠体 B" panose="00020600040101010101" pitchFamily="18" charset="-122"/>
                  <a:sym typeface="Wingdings" panose="05000000000000000000" pitchFamily="2" charset="2"/>
                </a:rPr>
                <a:t>3</a:t>
              </a:r>
              <a:endParaRPr kumimoji="0" lang="zh-CN" altLang="en-US" sz="24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阿里巴巴普惠体 B" panose="00020600040101010101" pitchFamily="18" charset="-122"/>
              </a:endParaRPr>
            </a:p>
          </p:txBody>
        </p:sp>
      </p:grpSp>
      <p:grpSp>
        <p:nvGrpSpPr>
          <p:cNvPr id="10247" name="组合 11"/>
          <p:cNvGrpSpPr/>
          <p:nvPr>
            <p:custDataLst>
              <p:tags r:id="rId9"/>
            </p:custDataLst>
          </p:nvPr>
        </p:nvGrpSpPr>
        <p:grpSpPr>
          <a:xfrm>
            <a:off x="5718175" y="1552575"/>
            <a:ext cx="4865688" cy="1169988"/>
            <a:chOff x="633217" y="3213254"/>
            <a:chExt cx="4864990" cy="1169704"/>
          </a:xfrm>
        </p:grpSpPr>
        <p:sp>
          <p:nvSpPr>
            <p:cNvPr id="10248" name="矩形 3"/>
            <p:cNvSpPr/>
            <p:nvPr>
              <p:custDataLst>
                <p:tags r:id="rId10"/>
              </p:custDataLst>
            </p:nvPr>
          </p:nvSpPr>
          <p:spPr bwMode="auto">
            <a:xfrm>
              <a:off x="633217" y="3213254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0249" name="文本框 13"/>
            <p:cNvSpPr/>
            <p:nvPr>
              <p:custDataLst>
                <p:tags r:id="rId11"/>
              </p:custDataLst>
            </p:nvPr>
          </p:nvSpPr>
          <p:spPr>
            <a:xfrm>
              <a:off x="633217" y="3678598"/>
              <a:ext cx="4864990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10250" name="组合 14"/>
          <p:cNvGrpSpPr/>
          <p:nvPr>
            <p:custDataLst>
              <p:tags r:id="rId12"/>
            </p:custDataLst>
          </p:nvPr>
        </p:nvGrpSpPr>
        <p:grpSpPr>
          <a:xfrm>
            <a:off x="5718175" y="2927350"/>
            <a:ext cx="4865688" cy="1169988"/>
            <a:chOff x="633217" y="3213254"/>
            <a:chExt cx="4864990" cy="1169704"/>
          </a:xfrm>
        </p:grpSpPr>
        <p:sp>
          <p:nvSpPr>
            <p:cNvPr id="10251" name="矩形 3"/>
            <p:cNvSpPr/>
            <p:nvPr>
              <p:custDataLst>
                <p:tags r:id="rId13"/>
              </p:custDataLst>
            </p:nvPr>
          </p:nvSpPr>
          <p:spPr bwMode="auto">
            <a:xfrm>
              <a:off x="633217" y="3213254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0252" name="文本框 16"/>
            <p:cNvSpPr/>
            <p:nvPr>
              <p:custDataLst>
                <p:tags r:id="rId14"/>
              </p:custDataLst>
            </p:nvPr>
          </p:nvSpPr>
          <p:spPr>
            <a:xfrm>
              <a:off x="633217" y="3678598"/>
              <a:ext cx="4864990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10253" name="组合 17"/>
          <p:cNvGrpSpPr/>
          <p:nvPr>
            <p:custDataLst>
              <p:tags r:id="rId15"/>
            </p:custDataLst>
          </p:nvPr>
        </p:nvGrpSpPr>
        <p:grpSpPr>
          <a:xfrm>
            <a:off x="5718175" y="4302125"/>
            <a:ext cx="4865688" cy="1169988"/>
            <a:chOff x="633217" y="3213254"/>
            <a:chExt cx="4864990" cy="1169704"/>
          </a:xfrm>
        </p:grpSpPr>
        <p:sp>
          <p:nvSpPr>
            <p:cNvPr id="10254" name="矩形 3"/>
            <p:cNvSpPr/>
            <p:nvPr>
              <p:custDataLst>
                <p:tags r:id="rId16"/>
              </p:custDataLst>
            </p:nvPr>
          </p:nvSpPr>
          <p:spPr bwMode="auto">
            <a:xfrm>
              <a:off x="633217" y="3213254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0255" name="文本框 19"/>
            <p:cNvSpPr/>
            <p:nvPr>
              <p:custDataLst>
                <p:tags r:id="rId17"/>
              </p:custDataLst>
            </p:nvPr>
          </p:nvSpPr>
          <p:spPr>
            <a:xfrm>
              <a:off x="633217" y="3678598"/>
              <a:ext cx="4864990" cy="70436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266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08975" y="1704975"/>
            <a:ext cx="3044825" cy="3044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267" name="文本框 2"/>
          <p:cNvSpPr txBox="1"/>
          <p:nvPr>
            <p:custDataLst>
              <p:tags r:id="rId5"/>
            </p:custDataLst>
          </p:nvPr>
        </p:nvSpPr>
        <p:spPr>
          <a:xfrm>
            <a:off x="1045794" y="1794899"/>
            <a:ext cx="3458019" cy="11595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点击输入本栏的具体文字简明扼要的说明分项内容。点击输入本栏的具体文字简明扼要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1268" name="文本框 3"/>
          <p:cNvSpPr txBox="1"/>
          <p:nvPr>
            <p:custDataLst>
              <p:tags r:id="rId6"/>
            </p:custDataLst>
          </p:nvPr>
        </p:nvSpPr>
        <p:spPr>
          <a:xfrm>
            <a:off x="969594" y="3283720"/>
            <a:ext cx="7616225" cy="34651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点击输入本栏的具体文字简明扼要的说明分项内容。点击输入本栏的具体文字简明扼要的说明分项内容。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点击输入本栏的具体文字简明扼要的说明分项内容。点击输入本栏的具体文字简明扼要的说明分项内容。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1269" name="椭圆 4"/>
          <p:cNvSpPr/>
          <p:nvPr>
            <p:custDataLst>
              <p:tags r:id="rId7"/>
            </p:custDataLst>
          </p:nvPr>
        </p:nvSpPr>
        <p:spPr>
          <a:xfrm>
            <a:off x="4518510" y="2003771"/>
            <a:ext cx="752355" cy="752355"/>
          </a:xfrm>
          <a:prstGeom prst="ellipse">
            <a:avLst/>
          </a:prstGeom>
          <a:solidFill>
            <a:srgbClr val="8C8C8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Wingdings" panose="05000000000000000000" pitchFamily="2" charset="2"/>
              </a:rPr>
              <a:t>编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印品萌呆体" pitchFamily="2" charset="-122"/>
              <a:ea typeface="印品萌呆体" pitchFamily="2" charset="-122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1270" name="椭圆 5"/>
          <p:cNvSpPr/>
          <p:nvPr>
            <p:custDataLst>
              <p:tags r:id="rId8"/>
            </p:custDataLst>
          </p:nvPr>
        </p:nvSpPr>
        <p:spPr>
          <a:xfrm>
            <a:off x="5564090" y="2003771"/>
            <a:ext cx="752355" cy="752355"/>
          </a:xfrm>
          <a:prstGeom prst="ellipse">
            <a:avLst/>
          </a:prstGeom>
          <a:solidFill>
            <a:srgbClr val="8C8C8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Wingdings" panose="05000000000000000000" pitchFamily="2" charset="2"/>
              </a:rPr>
              <a:t>辑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印品萌呆体" pitchFamily="2" charset="-122"/>
              <a:ea typeface="印品萌呆体" pitchFamily="2" charset="-122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1271" name="椭圆 6"/>
          <p:cNvSpPr/>
          <p:nvPr>
            <p:custDataLst>
              <p:tags r:id="rId9"/>
            </p:custDataLst>
          </p:nvPr>
        </p:nvSpPr>
        <p:spPr>
          <a:xfrm>
            <a:off x="6609671" y="2003771"/>
            <a:ext cx="752355" cy="752355"/>
          </a:xfrm>
          <a:prstGeom prst="ellipse">
            <a:avLst/>
          </a:prstGeom>
          <a:solidFill>
            <a:srgbClr val="8C8C8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Wingdings" panose="05000000000000000000" pitchFamily="2" charset="2"/>
              </a:rPr>
              <a:t>标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印品萌呆体" pitchFamily="2" charset="-122"/>
              <a:ea typeface="印品萌呆体" pitchFamily="2" charset="-122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1272" name="椭圆 7"/>
          <p:cNvSpPr/>
          <p:nvPr>
            <p:custDataLst>
              <p:tags r:id="rId10"/>
            </p:custDataLst>
          </p:nvPr>
        </p:nvSpPr>
        <p:spPr>
          <a:xfrm>
            <a:off x="7590167" y="1985399"/>
            <a:ext cx="752355" cy="752355"/>
          </a:xfrm>
          <a:prstGeom prst="ellipse">
            <a:avLst/>
          </a:prstGeom>
          <a:solidFill>
            <a:srgbClr val="8C8C8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Wingdings" panose="05000000000000000000" pitchFamily="2" charset="2"/>
              </a:rPr>
              <a:t>题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印品萌呆体" pitchFamily="2" charset="-122"/>
              <a:ea typeface="印品萌呆体" pitchFamily="2" charset="-122"/>
              <a:cs typeface="Arial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2290" name="组合 31"/>
          <p:cNvGrpSpPr/>
          <p:nvPr>
            <p:custDataLst>
              <p:tags r:id="rId3"/>
            </p:custDataLst>
          </p:nvPr>
        </p:nvGrpSpPr>
        <p:grpSpPr>
          <a:xfrm>
            <a:off x="4037013" y="1295400"/>
            <a:ext cx="3970337" cy="4146550"/>
            <a:chOff x="4036658" y="1295400"/>
            <a:chExt cx="3970692" cy="4146550"/>
          </a:xfrm>
        </p:grpSpPr>
        <p:pic>
          <p:nvPicPr>
            <p:cNvPr id="12291" name="图片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036658" y="1295400"/>
              <a:ext cx="3970692" cy="397069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2292" name="椭圆 3"/>
            <p:cNvSpPr/>
            <p:nvPr>
              <p:custDataLst>
                <p:tags r:id="rId6"/>
              </p:custDataLst>
            </p:nvPr>
          </p:nvSpPr>
          <p:spPr>
            <a:xfrm>
              <a:off x="4095750" y="1631950"/>
              <a:ext cx="3810000" cy="3810000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8000">
                    <a:srgbClr val="8C8C8C">
                      <a:alpha val="0"/>
                    </a:srgbClr>
                  </a:gs>
                  <a:gs pos="50000">
                    <a:srgbClr val="8C8C8C"/>
                  </a:gs>
                  <a:gs pos="93000">
                    <a:srgbClr val="8C8C8C">
                      <a:alpha val="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kern="1200" cap="none" spc="0" normalizeH="0" baseline="0" noProof="0"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+mn-ea"/>
              </a:endParaRPr>
            </a:p>
          </p:txBody>
        </p:sp>
        <p:sp>
          <p:nvSpPr>
            <p:cNvPr id="12293" name="椭圆 4"/>
            <p:cNvSpPr/>
            <p:nvPr>
              <p:custDataLst>
                <p:tags r:id="rId7"/>
              </p:custDataLst>
            </p:nvPr>
          </p:nvSpPr>
          <p:spPr>
            <a:xfrm>
              <a:off x="4064000" y="2571750"/>
              <a:ext cx="419100" cy="419100"/>
            </a:xfrm>
            <a:prstGeom prst="ellipse">
              <a:avLst/>
            </a:pr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Arial"/>
                  <a:sym typeface="Wingdings" panose="05000000000000000000" pitchFamily="2" charset="2"/>
                </a:rPr>
                <a:t>1</a:t>
              </a:r>
              <a:endParaRPr kumimoji="0" lang="zh-CN" altLang="en-US" sz="2000" b="0" i="1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12294" name="椭圆 5"/>
            <p:cNvSpPr/>
            <p:nvPr>
              <p:custDataLst>
                <p:tags r:id="rId8"/>
              </p:custDataLst>
            </p:nvPr>
          </p:nvSpPr>
          <p:spPr>
            <a:xfrm>
              <a:off x="4064000" y="4286250"/>
              <a:ext cx="419100" cy="419100"/>
            </a:xfrm>
            <a:prstGeom prst="ellipse">
              <a:avLst/>
            </a:pr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Arial"/>
                  <a:sym typeface="Wingdings" panose="05000000000000000000" pitchFamily="2" charset="2"/>
                </a:rPr>
                <a:t>2</a:t>
              </a:r>
              <a:endParaRPr kumimoji="0" lang="zh-CN" altLang="en-US" sz="2000" b="0" i="1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12295" name="椭圆 6"/>
            <p:cNvSpPr/>
            <p:nvPr>
              <p:custDataLst>
                <p:tags r:id="rId9"/>
              </p:custDataLst>
            </p:nvPr>
          </p:nvSpPr>
          <p:spPr>
            <a:xfrm>
              <a:off x="7518400" y="2571750"/>
              <a:ext cx="419100" cy="419100"/>
            </a:xfrm>
            <a:prstGeom prst="ellipse">
              <a:avLst/>
            </a:pr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Arial"/>
                  <a:sym typeface="Wingdings" panose="05000000000000000000" pitchFamily="2" charset="2"/>
                </a:rPr>
                <a:t>3</a:t>
              </a:r>
              <a:endParaRPr kumimoji="0" lang="zh-CN" altLang="en-US" sz="2000" b="0" i="1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  <p:sp>
          <p:nvSpPr>
            <p:cNvPr id="12296" name="椭圆 7"/>
            <p:cNvSpPr/>
            <p:nvPr>
              <p:custDataLst>
                <p:tags r:id="rId10"/>
              </p:custDataLst>
            </p:nvPr>
          </p:nvSpPr>
          <p:spPr>
            <a:xfrm>
              <a:off x="7518400" y="4286250"/>
              <a:ext cx="419100" cy="419100"/>
            </a:xfrm>
            <a:prstGeom prst="ellipse">
              <a:avLst/>
            </a:prstGeom>
            <a:solidFill>
              <a:srgbClr val="8C8C8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印品萌呆体" pitchFamily="2" charset="-122"/>
                  <a:ea typeface="印品萌呆体" pitchFamily="2" charset="-122"/>
                  <a:cs typeface="Arial"/>
                  <a:sym typeface="Wingdings" panose="05000000000000000000" pitchFamily="2" charset="2"/>
                </a:rPr>
                <a:t>4</a:t>
              </a:r>
              <a:endParaRPr kumimoji="0" lang="zh-CN" altLang="en-US" sz="2000" b="0" i="1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grpSp>
        <p:nvGrpSpPr>
          <p:cNvPr id="12297" name="组合 8"/>
          <p:cNvGrpSpPr/>
          <p:nvPr>
            <p:custDataLst>
              <p:tags r:id="rId11"/>
            </p:custDataLst>
          </p:nvPr>
        </p:nvGrpSpPr>
        <p:grpSpPr>
          <a:xfrm>
            <a:off x="1181100" y="1836738"/>
            <a:ext cx="2489200" cy="1571625"/>
            <a:chOff x="1305252" y="3609026"/>
            <a:chExt cx="2489200" cy="1571400"/>
          </a:xfrm>
        </p:grpSpPr>
        <p:sp>
          <p:nvSpPr>
            <p:cNvPr id="12298" name="矩形 3"/>
            <p:cNvSpPr/>
            <p:nvPr>
              <p:custDataLst>
                <p:tags r:id="rId12"/>
              </p:custDataLst>
            </p:nvPr>
          </p:nvSpPr>
          <p:spPr bwMode="auto">
            <a:xfrm>
              <a:off x="2018945" y="3609026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2299" name="文本框 10"/>
            <p:cNvSpPr/>
            <p:nvPr>
              <p:custDataLst>
                <p:tags r:id="rId13"/>
              </p:custDataLst>
            </p:nvPr>
          </p:nvSpPr>
          <p:spPr>
            <a:xfrm>
              <a:off x="1305252" y="4023571"/>
              <a:ext cx="2489200" cy="115685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12300" name="组合 11"/>
          <p:cNvGrpSpPr/>
          <p:nvPr>
            <p:custDataLst>
              <p:tags r:id="rId14"/>
            </p:custDataLst>
          </p:nvPr>
        </p:nvGrpSpPr>
        <p:grpSpPr>
          <a:xfrm>
            <a:off x="1147763" y="4024313"/>
            <a:ext cx="2489200" cy="1571625"/>
            <a:chOff x="1305252" y="3609026"/>
            <a:chExt cx="2489200" cy="1571400"/>
          </a:xfrm>
        </p:grpSpPr>
        <p:sp>
          <p:nvSpPr>
            <p:cNvPr id="12301" name="矩形 3"/>
            <p:cNvSpPr/>
            <p:nvPr>
              <p:custDataLst>
                <p:tags r:id="rId15"/>
              </p:custDataLst>
            </p:nvPr>
          </p:nvSpPr>
          <p:spPr bwMode="auto">
            <a:xfrm>
              <a:off x="2018945" y="3609026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2302" name="文本框 13"/>
            <p:cNvSpPr/>
            <p:nvPr>
              <p:custDataLst>
                <p:tags r:id="rId16"/>
              </p:custDataLst>
            </p:nvPr>
          </p:nvSpPr>
          <p:spPr>
            <a:xfrm>
              <a:off x="1305252" y="4023571"/>
              <a:ext cx="2489200" cy="115685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12303" name="组合 14"/>
          <p:cNvGrpSpPr/>
          <p:nvPr>
            <p:custDataLst>
              <p:tags r:id="rId17"/>
            </p:custDataLst>
          </p:nvPr>
        </p:nvGrpSpPr>
        <p:grpSpPr>
          <a:xfrm>
            <a:off x="8216900" y="1608138"/>
            <a:ext cx="2489200" cy="1571625"/>
            <a:chOff x="1305252" y="3609026"/>
            <a:chExt cx="2489200" cy="1571400"/>
          </a:xfrm>
        </p:grpSpPr>
        <p:sp>
          <p:nvSpPr>
            <p:cNvPr id="12304" name="矩形 3"/>
            <p:cNvSpPr/>
            <p:nvPr>
              <p:custDataLst>
                <p:tags r:id="rId18"/>
              </p:custDataLst>
            </p:nvPr>
          </p:nvSpPr>
          <p:spPr bwMode="auto">
            <a:xfrm>
              <a:off x="2018945" y="3609026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2305" name="文本框 16"/>
            <p:cNvSpPr/>
            <p:nvPr>
              <p:custDataLst>
                <p:tags r:id="rId19"/>
              </p:custDataLst>
            </p:nvPr>
          </p:nvSpPr>
          <p:spPr>
            <a:xfrm>
              <a:off x="1305252" y="4023571"/>
              <a:ext cx="2489200" cy="115685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  <p:grpSp>
        <p:nvGrpSpPr>
          <p:cNvPr id="12306" name="组合 17"/>
          <p:cNvGrpSpPr/>
          <p:nvPr>
            <p:custDataLst>
              <p:tags r:id="rId20"/>
            </p:custDataLst>
          </p:nvPr>
        </p:nvGrpSpPr>
        <p:grpSpPr>
          <a:xfrm>
            <a:off x="8364538" y="4097338"/>
            <a:ext cx="2489200" cy="1571625"/>
            <a:chOff x="1305252" y="3609026"/>
            <a:chExt cx="2489200" cy="1571400"/>
          </a:xfrm>
        </p:grpSpPr>
        <p:sp>
          <p:nvSpPr>
            <p:cNvPr id="12307" name="矩形 3"/>
            <p:cNvSpPr/>
            <p:nvPr>
              <p:custDataLst>
                <p:tags r:id="rId21"/>
              </p:custDataLst>
            </p:nvPr>
          </p:nvSpPr>
          <p:spPr bwMode="auto">
            <a:xfrm>
              <a:off x="2018945" y="3609026"/>
              <a:ext cx="1061815" cy="438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68573" tIns="34287" rIns="68573" bIns="34287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solidFill>
                    <a:srgbClr val="404040"/>
                  </a:solidFill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solidFill>
                  <a:srgbClr val="404040"/>
                </a:solidFill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2308" name="文本框 19"/>
            <p:cNvSpPr/>
            <p:nvPr>
              <p:custDataLst>
                <p:tags r:id="rId22"/>
              </p:custDataLst>
            </p:nvPr>
          </p:nvSpPr>
          <p:spPr>
            <a:xfrm>
              <a:off x="1305252" y="4023571"/>
              <a:ext cx="2489200" cy="115685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404040"/>
                  </a:solidFill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语言尽可能精炼，可根据实际情况调整文本框大小，或者字体的大小。</a:t>
              </a:r>
              <a:endParaRPr lang="en-US" altLang="zh-CN" sz="1600">
                <a:solidFill>
                  <a:srgbClr val="404040"/>
                </a:solidFill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3314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28613" y="1228725"/>
            <a:ext cx="4221162" cy="29813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3315" name="组合 2"/>
          <p:cNvGrpSpPr/>
          <p:nvPr>
            <p:custDataLst>
              <p:tags r:id="rId5"/>
            </p:custDataLst>
          </p:nvPr>
        </p:nvGrpSpPr>
        <p:grpSpPr>
          <a:xfrm>
            <a:off x="1289050" y="2655888"/>
            <a:ext cx="2298700" cy="2916237"/>
            <a:chOff x="1854858" y="2853379"/>
            <a:chExt cx="2298668" cy="2916899"/>
          </a:xfrm>
        </p:grpSpPr>
        <p:sp>
          <p:nvSpPr>
            <p:cNvPr id="13316" name="矩形 3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2542527" y="4231242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3317" name="文本框 4"/>
            <p:cNvSpPr/>
            <p:nvPr>
              <p:custDataLst>
                <p:tags r:id="rId7"/>
              </p:custDataLst>
            </p:nvPr>
          </p:nvSpPr>
          <p:spPr>
            <a:xfrm flipH="1">
              <a:off x="1854858" y="4696586"/>
              <a:ext cx="2298668" cy="107369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  <p:sp>
          <p:nvSpPr>
            <p:cNvPr id="13318" name="矩形 3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2491231" y="2853379"/>
              <a:ext cx="1025922" cy="6155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4000">
                  <a:latin typeface="印品萌呆体" pitchFamily="2" charset="-122"/>
                  <a:ea typeface="阿里巴巴普惠体 B" panose="00020600040101010101" pitchFamily="18" charset="-122"/>
                  <a:sym typeface="等线"/>
                </a:rPr>
                <a:t>标题</a:t>
              </a:r>
              <a:endParaRPr lang="zh-CN" altLang="en-US" sz="4000">
                <a:latin typeface="印品萌呆体" pitchFamily="2" charset="-122"/>
                <a:ea typeface="阿里巴巴普惠体 B" panose="00020600040101010101" pitchFamily="18" charset="-122"/>
                <a:sym typeface="等线"/>
              </a:endParaRPr>
            </a:p>
          </p:txBody>
        </p:sp>
      </p:grpSp>
      <p:pic>
        <p:nvPicPr>
          <p:cNvPr id="13319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848100" y="1228725"/>
            <a:ext cx="4221163" cy="29813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3320" name="组合 7"/>
          <p:cNvGrpSpPr/>
          <p:nvPr>
            <p:custDataLst>
              <p:tags r:id="rId10"/>
            </p:custDataLst>
          </p:nvPr>
        </p:nvGrpSpPr>
        <p:grpSpPr>
          <a:xfrm>
            <a:off x="4810125" y="2655888"/>
            <a:ext cx="2298700" cy="2916237"/>
            <a:chOff x="1854858" y="2853379"/>
            <a:chExt cx="2298668" cy="2916899"/>
          </a:xfrm>
        </p:grpSpPr>
        <p:sp>
          <p:nvSpPr>
            <p:cNvPr id="13321" name="矩形 3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2542527" y="4231242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3322" name="文本框 9"/>
            <p:cNvSpPr/>
            <p:nvPr>
              <p:custDataLst>
                <p:tags r:id="rId12"/>
              </p:custDataLst>
            </p:nvPr>
          </p:nvSpPr>
          <p:spPr>
            <a:xfrm flipH="1">
              <a:off x="1854858" y="4696586"/>
              <a:ext cx="2298668" cy="107369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  <p:sp>
          <p:nvSpPr>
            <p:cNvPr id="13323" name="矩形 3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2491231" y="2853379"/>
              <a:ext cx="1025922" cy="6155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4000">
                  <a:latin typeface="印品萌呆体" pitchFamily="2" charset="-122"/>
                  <a:ea typeface="阿里巴巴普惠体 B" panose="00020600040101010101" pitchFamily="18" charset="-122"/>
                  <a:sym typeface="等线"/>
                </a:rPr>
                <a:t>标题</a:t>
              </a:r>
              <a:endParaRPr lang="zh-CN" altLang="en-US" sz="4000">
                <a:latin typeface="印品萌呆体" pitchFamily="2" charset="-122"/>
                <a:ea typeface="阿里巴巴普惠体 B" panose="00020600040101010101" pitchFamily="18" charset="-122"/>
                <a:sym typeface="等线"/>
              </a:endParaRPr>
            </a:p>
          </p:txBody>
        </p:sp>
      </p:grpSp>
      <p:pic>
        <p:nvPicPr>
          <p:cNvPr id="13324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367588" y="1228725"/>
            <a:ext cx="4221162" cy="29813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3325" name="组合 12"/>
          <p:cNvGrpSpPr/>
          <p:nvPr>
            <p:custDataLst>
              <p:tags r:id="rId15"/>
            </p:custDataLst>
          </p:nvPr>
        </p:nvGrpSpPr>
        <p:grpSpPr>
          <a:xfrm>
            <a:off x="8329613" y="2655888"/>
            <a:ext cx="2298700" cy="2916237"/>
            <a:chOff x="1854858" y="2853379"/>
            <a:chExt cx="2298668" cy="2916899"/>
          </a:xfrm>
        </p:grpSpPr>
        <p:sp>
          <p:nvSpPr>
            <p:cNvPr id="13326" name="矩形 3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2542527" y="4231242"/>
              <a:ext cx="923330" cy="3693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2400">
                  <a:latin typeface="印品萌呆体" pitchFamily="2" charset="-122"/>
                  <a:ea typeface="OPPOSans B" pitchFamily="18" charset="-122"/>
                  <a:sym typeface="等线"/>
                </a:rPr>
                <a:t>小标题</a:t>
              </a:r>
              <a:endParaRPr lang="zh-CN" altLang="en-US" sz="2400">
                <a:latin typeface="印品萌呆体" pitchFamily="2" charset="-122"/>
                <a:ea typeface="OPPOSans B" pitchFamily="18" charset="-122"/>
                <a:sym typeface="等线"/>
              </a:endParaRPr>
            </a:p>
          </p:txBody>
        </p:sp>
        <p:sp>
          <p:nvSpPr>
            <p:cNvPr id="13327" name="文本框 14"/>
            <p:cNvSpPr/>
            <p:nvPr>
              <p:custDataLst>
                <p:tags r:id="rId17"/>
              </p:custDataLst>
            </p:nvPr>
          </p:nvSpPr>
          <p:spPr>
            <a:xfrm flipH="1">
              <a:off x="1854858" y="4696586"/>
              <a:ext cx="2298668" cy="107369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latin typeface="印品萌呆体" pitchFamily="2" charset="-122"/>
                  <a:ea typeface="Open Sans" pitchFamily="34" charset="0"/>
                  <a:sym typeface="等线"/>
                </a:rPr>
                <a:t>语言尽可能精炼，可根据实际情况调整文本框大小，或者字体的大小</a:t>
              </a:r>
              <a:endParaRPr lang="en-US" altLang="zh-CN" sz="1600">
                <a:latin typeface="印品萌呆体" pitchFamily="2" charset="-122"/>
                <a:ea typeface="Open Sans" pitchFamily="34" charset="0"/>
                <a:sym typeface="等线"/>
              </a:endParaRPr>
            </a:p>
          </p:txBody>
        </p:sp>
        <p:sp>
          <p:nvSpPr>
            <p:cNvPr id="13328" name="矩形 3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2491231" y="2853379"/>
              <a:ext cx="1025922" cy="6155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marL="0" lvl="0" indent="0" algn="ctr" defTabSz="457200">
                <a:spcBef>
                  <a:spcPct val="0"/>
                </a:spcBef>
              </a:pPr>
              <a:r>
                <a:rPr lang="zh-CN" altLang="en-US" sz="4000">
                  <a:latin typeface="印品萌呆体" pitchFamily="2" charset="-122"/>
                  <a:ea typeface="阿里巴巴普惠体 B" panose="00020600040101010101" pitchFamily="18" charset="-122"/>
                  <a:sym typeface="等线"/>
                </a:rPr>
                <a:t>标题</a:t>
              </a:r>
              <a:endParaRPr lang="zh-CN" altLang="en-US" sz="4000">
                <a:latin typeface="印品萌呆体" pitchFamily="2" charset="-122"/>
                <a:ea typeface="阿里巴巴普惠体 B" panose="00020600040101010101" pitchFamily="18" charset="-122"/>
                <a:sym typeface="等线"/>
              </a:endParaRPr>
            </a:p>
          </p:txBody>
        </p:sp>
      </p:grpSp>
      <p:cxnSp>
        <p:nvCxnSpPr>
          <p:cNvPr id="13329" name="直接连接符 16"/>
          <p:cNvCxnSpPr/>
          <p:nvPr>
            <p:custDataLst>
              <p:tags r:id="rId19"/>
            </p:custDataLst>
          </p:nvPr>
        </p:nvCxnSpPr>
        <p:spPr>
          <a:xfrm flipH="1">
            <a:off x="7718425" y="2859088"/>
            <a:ext cx="0" cy="2681287"/>
          </a:xfrm>
          <a:prstGeom prst="line">
            <a:avLst/>
          </a:prstGeom>
          <a:noFill/>
          <a:ln w="6350" cap="flat">
            <a:solidFill>
              <a:srgbClr val="BFBFBF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13330" name="直接连接符 17"/>
          <p:cNvCxnSpPr/>
          <p:nvPr>
            <p:custDataLst>
              <p:tags r:id="rId20"/>
            </p:custDataLst>
          </p:nvPr>
        </p:nvCxnSpPr>
        <p:spPr>
          <a:xfrm flipH="1">
            <a:off x="4198938" y="2859088"/>
            <a:ext cx="0" cy="2681287"/>
          </a:xfrm>
          <a:prstGeom prst="line">
            <a:avLst/>
          </a:prstGeom>
          <a:noFill/>
          <a:ln w="6350" cap="flat">
            <a:solidFill>
              <a:srgbClr val="BFBFBF"/>
            </a:solidFill>
            <a:prstDash val="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338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69220" t="51563"/>
          <a:stretch>
            <a:fillRect/>
          </a:stretch>
        </p:blipFill>
        <p:spPr>
          <a:xfrm>
            <a:off x="8705850" y="4076700"/>
            <a:ext cx="3752850" cy="29527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39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83299" b="77397"/>
          <a:stretch>
            <a:fillRect/>
          </a:stretch>
        </p:blipFill>
        <p:spPr>
          <a:xfrm flipH="1">
            <a:off x="1201738" y="-276225"/>
            <a:ext cx="2711450" cy="18351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4340" name="组合 12"/>
          <p:cNvGrpSpPr/>
          <p:nvPr>
            <p:custDataLst>
              <p:tags r:id="rId6"/>
            </p:custDataLst>
          </p:nvPr>
        </p:nvGrpSpPr>
        <p:grpSpPr>
          <a:xfrm>
            <a:off x="3621088" y="1670050"/>
            <a:ext cx="4959350" cy="754063"/>
            <a:chOff x="3891313" y="1231911"/>
            <a:chExt cx="4958660" cy="754053"/>
          </a:xfrm>
        </p:grpSpPr>
        <p:grpSp>
          <p:nvGrpSpPr>
            <p:cNvPr id="14341" name="组合 5"/>
            <p:cNvGrpSpPr/>
            <p:nvPr>
              <p:custDataLst>
                <p:tags r:id="rId7"/>
              </p:custDataLst>
            </p:nvPr>
          </p:nvGrpSpPr>
          <p:grpSpPr>
            <a:xfrm rot="4380000" flipV="1">
              <a:off x="4348359" y="943770"/>
              <a:ext cx="227769" cy="1141861"/>
              <a:chOff x="10986103" y="1938033"/>
              <a:chExt cx="359636" cy="1940219"/>
            </a:xfrm>
          </p:grpSpPr>
          <p:sp>
            <p:nvSpPr>
              <p:cNvPr id="14342" name="任意多边形: 形状 6"/>
              <p:cNvSpPr/>
              <p:nvPr>
                <p:custDataLst>
                  <p:tags r:id="rId8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14343" name="等腰三角形 7"/>
              <p:cNvSpPr/>
              <p:nvPr>
                <p:custDataLst>
                  <p:tags r:id="rId9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14344" name="组合 8"/>
            <p:cNvGrpSpPr/>
            <p:nvPr>
              <p:custDataLst>
                <p:tags r:id="rId10"/>
              </p:custDataLst>
            </p:nvPr>
          </p:nvGrpSpPr>
          <p:grpSpPr>
            <a:xfrm rot="4320000">
              <a:off x="8165158" y="943770"/>
              <a:ext cx="227769" cy="1141861"/>
              <a:chOff x="10986103" y="1938033"/>
              <a:chExt cx="359636" cy="1940219"/>
            </a:xfrm>
          </p:grpSpPr>
          <p:sp>
            <p:nvSpPr>
              <p:cNvPr id="14345" name="任意多边形: 形状 9"/>
              <p:cNvSpPr/>
              <p:nvPr>
                <p:custDataLst>
                  <p:tags r:id="rId11"/>
                </p:custDataLst>
              </p:nvPr>
            </p:nvSpPr>
            <p:spPr>
              <a:xfrm rot="16080000">
                <a:off x="10404156" y="2707798"/>
                <a:ext cx="1711350" cy="171817"/>
              </a:xfrm>
              <a:custGeom>
                <a:gdLst>
                  <a:gd name="connsiteX0" fmla="*/ 0 w 3752850"/>
                  <a:gd name="connsiteY0" fmla="*/ 114890 h 725314"/>
                  <a:gd name="connsiteX1" fmla="*/ 609600 w 3752850"/>
                  <a:gd name="connsiteY1" fmla="*/ 724490 h 725314"/>
                  <a:gd name="connsiteX2" fmla="*/ 1695450 w 3752850"/>
                  <a:gd name="connsiteY2" fmla="*/ 590 h 725314"/>
                  <a:gd name="connsiteX3" fmla="*/ 2990850 w 3752850"/>
                  <a:gd name="connsiteY3" fmla="*/ 591140 h 725314"/>
                  <a:gd name="connsiteX4" fmla="*/ 3752850 w 3752850"/>
                  <a:gd name="connsiteY4" fmla="*/ 590 h 7253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50" h="725314">
                    <a:moveTo>
                      <a:pt x="0" y="114890"/>
                    </a:moveTo>
                    <a:cubicBezTo>
                      <a:pt x="163512" y="429215"/>
                      <a:pt x="327025" y="743540"/>
                      <a:pt x="609600" y="724490"/>
                    </a:cubicBezTo>
                    <a:cubicBezTo>
                      <a:pt x="892175" y="705440"/>
                      <a:pt x="1298575" y="22815"/>
                      <a:pt x="1695450" y="590"/>
                    </a:cubicBezTo>
                    <a:cubicBezTo>
                      <a:pt x="2092325" y="-21635"/>
                      <a:pt x="2647950" y="591140"/>
                      <a:pt x="2990850" y="591140"/>
                    </a:cubicBezTo>
                    <a:cubicBezTo>
                      <a:pt x="3333750" y="591140"/>
                      <a:pt x="3543300" y="295865"/>
                      <a:pt x="3752850" y="59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</a:endParaRPr>
              </a:p>
            </p:txBody>
          </p:sp>
          <p:sp>
            <p:nvSpPr>
              <p:cNvPr id="14346" name="等腰三角形 10"/>
              <p:cNvSpPr/>
              <p:nvPr>
                <p:custDataLst>
                  <p:tags r:id="rId12"/>
                </p:custDataLst>
              </p:nvPr>
            </p:nvSpPr>
            <p:spPr>
              <a:xfrm rot="12540000">
                <a:off x="10986103" y="3643788"/>
                <a:ext cx="331100" cy="234464"/>
              </a:xfrm>
              <a:prstGeom prst="triangle">
                <a:avLst>
                  <a:gd name="adj" fmla="val 50000"/>
                </a:avLst>
              </a:prstGeom>
              <a:noFill/>
              <a:ln w="28575" cap="flat">
                <a:solidFill>
                  <a:srgbClr val="8C8C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 anchorCtr="0"/>
              <a:lstStyle>
                <a:lvl1pPr marL="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1pPr>
                <a:lvl2pPr marL="4572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2pPr>
                <a:lvl3pPr marL="9144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3pPr>
                <a:lvl4pPr marL="13716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4pPr>
                <a:lvl5pPr marL="1828800" indent="0" algn="l" defTabSz="914400" rtl="0" eaLnBrk="1" hangingPunct="1">
                  <a:buNone/>
                  <a:defRPr lang="zh-CN" altLang="en-US" sz="1800">
                    <a:solidFill>
                      <a:schemeClr val="tx1"/>
                    </a:solidFill>
                    <a:latin typeface="等线 Light"/>
                    <a:ea typeface="等线 Light" panose="02010600030101010101" charset="-122"/>
                  </a:defRPr>
                </a:lvl5pPr>
              </a:lstStyle>
              <a:p>
                <a:pPr lvl="0" algn="ctr"/>
                <a:endParaRPr lang="zh-CN" altLang="en-US"/>
              </a:p>
            </p:txBody>
          </p:sp>
        </p:grpSp>
        <p:sp>
          <p:nvSpPr>
            <p:cNvPr id="14347" name="文本框 11"/>
            <p:cNvSpPr/>
            <p:nvPr>
              <p:custDataLst>
                <p:tags r:id="rId13"/>
              </p:custDataLst>
            </p:nvPr>
          </p:nvSpPr>
          <p:spPr>
            <a:xfrm>
              <a:off x="5015936" y="1231911"/>
              <a:ext cx="2665697" cy="75405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dist"/>
              <a:r>
                <a:rPr lang="en-US" altLang="zh-CN" sz="4300">
                  <a:latin typeface="印品萌呆体" pitchFamily="2" charset="-122"/>
                  <a:ea typeface="印品萌呆体" pitchFamily="2" charset="-122"/>
                </a:rPr>
                <a:t>PART TWO</a:t>
              </a:r>
              <a:endParaRPr lang="zh-CN" altLang="en-US" sz="4300">
                <a:latin typeface="印品萌呆体" pitchFamily="2" charset="-122"/>
                <a:ea typeface="印品萌呆体" pitchFamily="2" charset="-122"/>
              </a:endParaRPr>
            </a:p>
          </p:txBody>
        </p:sp>
      </p:grpSp>
      <p:pic>
        <p:nvPicPr>
          <p:cNvPr id="14348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rcRect l="81251" t="30390" b="46876"/>
          <a:stretch>
            <a:fillRect/>
          </a:stretch>
        </p:blipFill>
        <p:spPr>
          <a:xfrm>
            <a:off x="9182100" y="617538"/>
            <a:ext cx="2286000" cy="13858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349" name="PA-文本框 16"/>
          <p:cNvSpPr txBox="1"/>
          <p:nvPr>
            <p:custDataLst>
              <p:tags r:id="rId15"/>
            </p:custDataLst>
          </p:nvPr>
        </p:nvSpPr>
        <p:spPr>
          <a:xfrm>
            <a:off x="2551202" y="2529751"/>
            <a:ext cx="7176064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Wingdings" panose="05000000000000000000" pitchFamily="2" charset="2"/>
              </a:rPr>
              <a:t>输入您的内容</a:t>
            </a:r>
            <a:endParaRPr kumimoji="0" lang="zh-CN" altLang="en-US" sz="8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595959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4350" name="任意多边形: 形状 17"/>
          <p:cNvSpPr/>
          <p:nvPr>
            <p:custDataLst>
              <p:tags r:id="rId16"/>
            </p:custDataLst>
          </p:nvPr>
        </p:nvSpPr>
        <p:spPr>
          <a:xfrm flipV="1">
            <a:off x="4319959" y="4057650"/>
            <a:ext cx="3638550" cy="171451"/>
          </a:xfrm>
          <a:custGeom>
            <a:gdLst>
              <a:gd name="connsiteX0" fmla="*/ 0 w 3486150"/>
              <a:gd name="connsiteY0" fmla="*/ 76200 h 267613"/>
              <a:gd name="connsiteX1" fmla="*/ 400050 w 3486150"/>
              <a:gd name="connsiteY1" fmla="*/ 152400 h 267613"/>
              <a:gd name="connsiteX2" fmla="*/ 419100 w 3486150"/>
              <a:gd name="connsiteY2" fmla="*/ 0 h 267613"/>
              <a:gd name="connsiteX3" fmla="*/ 781050 w 3486150"/>
              <a:gd name="connsiteY3" fmla="*/ 152400 h 267613"/>
              <a:gd name="connsiteX4" fmla="*/ 933450 w 3486150"/>
              <a:gd name="connsiteY4" fmla="*/ 57150 h 267613"/>
              <a:gd name="connsiteX5" fmla="*/ 1238250 w 3486150"/>
              <a:gd name="connsiteY5" fmla="*/ 190500 h 267613"/>
              <a:gd name="connsiteX6" fmla="*/ 1485900 w 3486150"/>
              <a:gd name="connsiteY6" fmla="*/ 38100 h 267613"/>
              <a:gd name="connsiteX7" fmla="*/ 1790700 w 3486150"/>
              <a:gd name="connsiteY7" fmla="*/ 209550 h 267613"/>
              <a:gd name="connsiteX8" fmla="*/ 1943100 w 3486150"/>
              <a:gd name="connsiteY8" fmla="*/ 114300 h 267613"/>
              <a:gd name="connsiteX9" fmla="*/ 2133600 w 3486150"/>
              <a:gd name="connsiteY9" fmla="*/ 114300 h 267613"/>
              <a:gd name="connsiteX10" fmla="*/ 2209800 w 3486150"/>
              <a:gd name="connsiteY10" fmla="*/ 209550 h 267613"/>
              <a:gd name="connsiteX11" fmla="*/ 2495550 w 3486150"/>
              <a:gd name="connsiteY11" fmla="*/ 76200 h 267613"/>
              <a:gd name="connsiteX12" fmla="*/ 2743200 w 3486150"/>
              <a:gd name="connsiteY12" fmla="*/ 266700 h 267613"/>
              <a:gd name="connsiteX13" fmla="*/ 2990850 w 3486150"/>
              <a:gd name="connsiteY13" fmla="*/ 152400 h 267613"/>
              <a:gd name="connsiteX14" fmla="*/ 3390900 w 3486150"/>
              <a:gd name="connsiteY14" fmla="*/ 247650 h 267613"/>
              <a:gd name="connsiteX15" fmla="*/ 3486150 w 3486150"/>
              <a:gd name="connsiteY15" fmla="*/ 190500 h 2676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6150" h="267613">
                <a:moveTo>
                  <a:pt x="0" y="76200"/>
                </a:moveTo>
                <a:cubicBezTo>
                  <a:pt x="165100" y="120650"/>
                  <a:pt x="330200" y="165100"/>
                  <a:pt x="400050" y="152400"/>
                </a:cubicBezTo>
                <a:cubicBezTo>
                  <a:pt x="469900" y="139700"/>
                  <a:pt x="355600" y="0"/>
                  <a:pt x="419100" y="0"/>
                </a:cubicBezTo>
                <a:cubicBezTo>
                  <a:pt x="482600" y="0"/>
                  <a:pt x="695325" y="142875"/>
                  <a:pt x="781050" y="152400"/>
                </a:cubicBezTo>
                <a:cubicBezTo>
                  <a:pt x="866775" y="161925"/>
                  <a:pt x="857250" y="50800"/>
                  <a:pt x="933450" y="57150"/>
                </a:cubicBezTo>
                <a:cubicBezTo>
                  <a:pt x="1009650" y="63500"/>
                  <a:pt x="1146175" y="193675"/>
                  <a:pt x="1238250" y="190500"/>
                </a:cubicBezTo>
                <a:cubicBezTo>
                  <a:pt x="1330325" y="187325"/>
                  <a:pt x="1393825" y="34925"/>
                  <a:pt x="1485900" y="38100"/>
                </a:cubicBezTo>
                <a:cubicBezTo>
                  <a:pt x="1577975" y="41275"/>
                  <a:pt x="1714500" y="196850"/>
                  <a:pt x="1790700" y="209550"/>
                </a:cubicBezTo>
                <a:cubicBezTo>
                  <a:pt x="1866900" y="222250"/>
                  <a:pt x="1885950" y="130175"/>
                  <a:pt x="1943100" y="114300"/>
                </a:cubicBezTo>
                <a:cubicBezTo>
                  <a:pt x="2000250" y="98425"/>
                  <a:pt x="2089150" y="98425"/>
                  <a:pt x="2133600" y="114300"/>
                </a:cubicBezTo>
                <a:cubicBezTo>
                  <a:pt x="2178050" y="130175"/>
                  <a:pt x="2149475" y="215900"/>
                  <a:pt x="2209800" y="209550"/>
                </a:cubicBezTo>
                <a:cubicBezTo>
                  <a:pt x="2270125" y="203200"/>
                  <a:pt x="2406650" y="66675"/>
                  <a:pt x="2495550" y="76200"/>
                </a:cubicBezTo>
                <a:cubicBezTo>
                  <a:pt x="2584450" y="85725"/>
                  <a:pt x="2660650" y="254000"/>
                  <a:pt x="2743200" y="266700"/>
                </a:cubicBezTo>
                <a:cubicBezTo>
                  <a:pt x="2825750" y="279400"/>
                  <a:pt x="2882900" y="155575"/>
                  <a:pt x="2990850" y="152400"/>
                </a:cubicBezTo>
                <a:cubicBezTo>
                  <a:pt x="3098800" y="149225"/>
                  <a:pt x="3308350" y="241300"/>
                  <a:pt x="3390900" y="247650"/>
                </a:cubicBezTo>
                <a:cubicBezTo>
                  <a:pt x="3473450" y="254000"/>
                  <a:pt x="3479800" y="222250"/>
                  <a:pt x="3486150" y="190500"/>
                </a:cubicBezTo>
              </a:path>
            </a:pathLst>
          </a:custGeom>
          <a:noFill/>
          <a:ln w="19050" cap="flat" cmpd="sng" algn="ctr">
            <a:solidFill>
              <a:srgbClr val="8C8C8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4351" name="图形"/>
          <p:cNvSpPr txBox="1"/>
          <p:nvPr>
            <p:custDataLst>
              <p:tags r:id="rId17"/>
            </p:custDataLst>
          </p:nvPr>
        </p:nvSpPr>
        <p:spPr>
          <a:xfrm>
            <a:off x="3456730" y="4365148"/>
            <a:ext cx="5365008" cy="7576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Wingdings" panose="05000000000000000000" pitchFamily="2" charset="2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r>
              <a:rPr kumimoji="0" lang="zh-CN" altLang="en-US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Add your text content here</a:t>
            </a:r>
            <a:r>
              <a:rPr kumimoji="0" lang="en-US" altLang="zh-CN" sz="1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rPr>
              <a:t>.</a:t>
            </a:r>
            <a:endParaRPr kumimoji="0" lang="en-US" altLang="zh-CN" sz="1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+mn-ea"/>
            </a:endParaRPr>
          </a:p>
        </p:txBody>
      </p:sp>
      <p:pic>
        <p:nvPicPr>
          <p:cNvPr id="14352" name="图形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 rot="17400000">
            <a:off x="10948988" y="3124200"/>
            <a:ext cx="438150" cy="8604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53" name="图片 2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grayscl/>
          </a:blip>
          <a:srcRect t="15915" b="23891"/>
          <a:stretch>
            <a:fillRect/>
          </a:stretch>
        </p:blipFill>
        <p:spPr>
          <a:xfrm flipH="1">
            <a:off x="844550" y="5143500"/>
            <a:ext cx="2847975" cy="17145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54" name="图片 2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6597650" y="6153150"/>
            <a:ext cx="1471613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55" name="图片 2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/>
          <a:srcRect l="62344" t="81251" r="22344"/>
          <a:stretch>
            <a:fillRect/>
          </a:stretch>
        </p:blipFill>
        <p:spPr>
          <a:xfrm>
            <a:off x="4846638" y="6153150"/>
            <a:ext cx="1471612" cy="8810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56" name="图片 2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"/>
          <a:srcRect t="45624" r="86094" b="25937"/>
          <a:stretch>
            <a:fillRect/>
          </a:stretch>
        </p:blipFill>
        <p:spPr>
          <a:xfrm>
            <a:off x="538163" y="2408238"/>
            <a:ext cx="1531937" cy="1566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valueType="num">
                                      <p:cBhvr>
                                        <p:cTn id="5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5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5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6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61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362" name="îṧ1idê"/>
          <p:cNvSpPr txBox="1"/>
          <p:nvPr>
            <p:custDataLst>
              <p:tags r:id="rId3"/>
            </p:custDataLst>
          </p:nvPr>
        </p:nvSpPr>
        <p:spPr>
          <a:xfrm>
            <a:off x="3657046" y="1602660"/>
            <a:ext cx="3457823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zh-CN" altLang="en-US" sz="24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输入相关小标题</a:t>
            </a:r>
            <a:endParaRPr kumimoji="0" lang="zh-CN" altLang="en-US" sz="2400" b="1" i="0" u="none" strike="noStrike" kern="1200" cap="all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cxnSp>
        <p:nvCxnSpPr>
          <p:cNvPr id="15363" name="ïṥľíḍê"/>
          <p:cNvCxnSpPr/>
          <p:nvPr>
            <p:custDataLst>
              <p:tags r:id="rId4"/>
            </p:custDataLst>
          </p:nvPr>
        </p:nvCxnSpPr>
        <p:spPr>
          <a:xfrm flipH="1">
            <a:off x="3825875" y="2725738"/>
            <a:ext cx="0" cy="450850"/>
          </a:xfrm>
          <a:prstGeom prst="line">
            <a:avLst/>
          </a:prstGeom>
          <a:noFill/>
          <a:ln w="190500" cap="rnd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64" name="iSliḍê"/>
          <p:cNvSpPr txBox="1"/>
          <p:nvPr>
            <p:custDataLst>
              <p:tags r:id="rId5"/>
            </p:custDataLst>
          </p:nvPr>
        </p:nvSpPr>
        <p:spPr>
          <a:xfrm>
            <a:off x="4245647" y="2643722"/>
            <a:ext cx="503664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en-US" altLang="zh-CN" sz="40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F7F7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+mn-lt"/>
              </a:rPr>
              <a:t>01</a:t>
            </a:r>
            <a:endParaRPr kumimoji="0" lang="zh-CN" altLang="en-US" sz="4000" b="1" i="0" u="none" strike="noStrike" kern="1200" cap="all" spc="0" normalizeH="0" baseline="0" noProof="0">
              <a:solidFill>
                <a:srgbClr val="7F7F7F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5365" name="i$ļïdê"/>
          <p:cNvSpPr txBox="1"/>
          <p:nvPr>
            <p:custDataLst>
              <p:tags r:id="rId6"/>
            </p:custDataLst>
          </p:nvPr>
        </p:nvSpPr>
        <p:spPr>
          <a:xfrm>
            <a:off x="5330188" y="2569617"/>
            <a:ext cx="427920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zh-CN" altLang="en-US" sz="24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输入小标题</a:t>
            </a:r>
            <a:endParaRPr kumimoji="0" lang="zh-CN" altLang="en-US" sz="2400" b="1" i="0" u="none" strike="noStrike" kern="1200" cap="all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sp>
        <p:nvSpPr>
          <p:cNvPr id="15366" name="îsľiḑê"/>
          <p:cNvSpPr txBox="1"/>
          <p:nvPr>
            <p:custDataLst>
              <p:tags r:id="rId7"/>
            </p:custDataLst>
          </p:nvPr>
        </p:nvSpPr>
        <p:spPr>
          <a:xfrm>
            <a:off x="5330189" y="2919853"/>
            <a:ext cx="5594270" cy="436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点击输入相关标题点击输入相关标题。点击输入相关标题点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pic>
        <p:nvPicPr>
          <p:cNvPr id="15367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14475" y="1733550"/>
            <a:ext cx="1644650" cy="16446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368" name="矩形 7"/>
          <p:cNvSpPr/>
          <p:nvPr>
            <p:custDataLst>
              <p:tags r:id="rId10"/>
            </p:custDataLst>
          </p:nvPr>
        </p:nvSpPr>
        <p:spPr>
          <a:xfrm>
            <a:off x="3657045" y="1989734"/>
            <a:ext cx="7427469" cy="436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点击输入标题点击输入相关标题。点击输入标题点击输入相关标题。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5369" name="îṧ1idê"/>
          <p:cNvSpPr txBox="1"/>
          <p:nvPr>
            <p:custDataLst>
              <p:tags r:id="rId11"/>
            </p:custDataLst>
          </p:nvPr>
        </p:nvSpPr>
        <p:spPr>
          <a:xfrm>
            <a:off x="1476317" y="3661923"/>
            <a:ext cx="3457823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zh-CN" altLang="en-US" sz="24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输入相关小标题</a:t>
            </a:r>
            <a:endParaRPr kumimoji="0" lang="zh-CN" altLang="en-US" sz="2400" b="1" i="0" u="none" strike="noStrike" kern="1200" cap="all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cxnSp>
        <p:nvCxnSpPr>
          <p:cNvPr id="15370" name="ïṥľíḍê"/>
          <p:cNvCxnSpPr/>
          <p:nvPr>
            <p:custDataLst>
              <p:tags r:id="rId12"/>
            </p:custDataLst>
          </p:nvPr>
        </p:nvCxnSpPr>
        <p:spPr>
          <a:xfrm flipH="1">
            <a:off x="1644650" y="4879975"/>
            <a:ext cx="0" cy="450850"/>
          </a:xfrm>
          <a:prstGeom prst="line">
            <a:avLst/>
          </a:prstGeom>
          <a:noFill/>
          <a:ln w="190500" cap="rnd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71" name="iSliḍê"/>
          <p:cNvSpPr txBox="1"/>
          <p:nvPr>
            <p:custDataLst>
              <p:tags r:id="rId13"/>
            </p:custDataLst>
          </p:nvPr>
        </p:nvSpPr>
        <p:spPr>
          <a:xfrm>
            <a:off x="2064918" y="4798235"/>
            <a:ext cx="646331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en-US" altLang="zh-CN" sz="40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F7F7F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Arial"/>
                <a:sym typeface="+mn-lt"/>
              </a:rPr>
              <a:t>02</a:t>
            </a:r>
            <a:endParaRPr kumimoji="0" lang="zh-CN" altLang="en-US" sz="4000" b="1" i="0" u="none" strike="noStrike" kern="1200" cap="all" spc="0" normalizeH="0" baseline="0" noProof="0">
              <a:solidFill>
                <a:srgbClr val="7F7F7F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5372" name="i$ļïdê"/>
          <p:cNvSpPr txBox="1"/>
          <p:nvPr>
            <p:custDataLst>
              <p:tags r:id="rId14"/>
            </p:custDataLst>
          </p:nvPr>
        </p:nvSpPr>
        <p:spPr>
          <a:xfrm>
            <a:off x="3149459" y="4724130"/>
            <a:ext cx="427920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kumimoji="0" lang="zh-CN" altLang="en-US" sz="2400" b="1" i="0" u="none" strike="noStrike" kern="1200" cap="all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输入小标题</a:t>
            </a:r>
            <a:endParaRPr kumimoji="0" lang="zh-CN" altLang="en-US" sz="2400" b="1" i="0" u="none" strike="noStrike" kern="1200" cap="all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等线" panose="02010600030101010101" charset="-122"/>
              <a:sym typeface="+mn-lt"/>
            </a:endParaRPr>
          </a:p>
        </p:txBody>
      </p:sp>
      <p:sp>
        <p:nvSpPr>
          <p:cNvPr id="15373" name="îsľiḑê"/>
          <p:cNvSpPr txBox="1"/>
          <p:nvPr>
            <p:custDataLst>
              <p:tags r:id="rId15"/>
            </p:custDataLst>
          </p:nvPr>
        </p:nvSpPr>
        <p:spPr>
          <a:xfrm>
            <a:off x="3149460" y="5074366"/>
            <a:ext cx="5594270" cy="436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点击输入相关标题点击输入相关标题。点击输入相关标题点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sp>
        <p:nvSpPr>
          <p:cNvPr id="15374" name="矩形 13"/>
          <p:cNvSpPr/>
          <p:nvPr>
            <p:custDataLst>
              <p:tags r:id="rId16"/>
            </p:custDataLst>
          </p:nvPr>
        </p:nvSpPr>
        <p:spPr>
          <a:xfrm>
            <a:off x="1457266" y="4125197"/>
            <a:ext cx="7427469" cy="436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印品萌呆体" pitchFamily="2" charset="-122"/>
                <a:ea typeface="印品萌呆体" pitchFamily="2" charset="-122"/>
                <a:cs typeface="等线" panose="02010600030101010101" charset="-122"/>
                <a:sym typeface="+mn-lt"/>
              </a:rPr>
              <a:t>点击输入标题点击输入相关标题。点击输入标题点击输入相关标题。</a:t>
            </a:r>
            <a:endParaRPr kumimoji="0" lang="en-US" altLang="zh-CN" sz="1600" b="0" i="0" u="none" strike="noStrike" kern="1200" cap="none" spc="0" normalizeH="0" baseline="0" noProof="0">
              <a:solidFill>
                <a:srgbClr val="404040"/>
              </a:solidFill>
              <a:uLnTx/>
              <a:uFillTx/>
              <a:latin typeface="印品萌呆体" pitchFamily="2" charset="-122"/>
              <a:ea typeface="印品萌呆体" pitchFamily="2" charset="-122"/>
              <a:cs typeface="+mn-ea"/>
              <a:sym typeface="+mn-lt"/>
            </a:endParaRPr>
          </a:p>
        </p:txBody>
      </p:sp>
      <p:pic>
        <p:nvPicPr>
          <p:cNvPr id="15375" name="图片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"/>
          <a:stretch>
            <a:fillRect/>
          </a:stretch>
        </p:blipFill>
        <p:spPr>
          <a:xfrm rot="11820000">
            <a:off x="8872538" y="3706813"/>
            <a:ext cx="1736725" cy="17367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ags/tag1.xml><?xml version="1.0" encoding="utf-8"?>
<p:tagLst xmlns:p="http://schemas.openxmlformats.org/presentationml/2006/main">
  <p:tag name="AS_UNIQUEID" val="563"/>
</p:tagLst>
</file>

<file path=ppt/tags/tag10.xml><?xml version="1.0" encoding="utf-8"?>
<p:tagLst xmlns:p="http://schemas.openxmlformats.org/presentationml/2006/main">
  <p:tag name="AS_UNIQUEID" val="410"/>
</p:tagLst>
</file>

<file path=ppt/tags/tag100.xml><?xml version="1.0" encoding="utf-8"?>
<p:tagLst xmlns:p="http://schemas.openxmlformats.org/presentationml/2006/main">
  <p:tag name="AS_UNIQUEID" val="5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1.xml><?xml version="1.0" encoding="utf-8"?>
<p:tagLst xmlns:p="http://schemas.openxmlformats.org/presentationml/2006/main">
  <p:tag name="AS_UNIQUEID" val="5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2.xml><?xml version="1.0" encoding="utf-8"?>
<p:tagLst xmlns:p="http://schemas.openxmlformats.org/presentationml/2006/main">
  <p:tag name="AS_UNIQUEID" val="5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3.xml><?xml version="1.0" encoding="utf-8"?>
<p:tagLst xmlns:p="http://schemas.openxmlformats.org/presentationml/2006/main">
  <p:tag name="AS_UNIQUEID" val="593"/>
</p:tagLst>
</file>

<file path=ppt/tags/tag104.xml><?xml version="1.0" encoding="utf-8"?>
<p:tagLst xmlns:p="http://schemas.openxmlformats.org/presentationml/2006/main">
  <p:tag name="AS_UNIQUEID" val="5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5.xml><?xml version="1.0" encoding="utf-8"?>
<p:tagLst xmlns:p="http://schemas.openxmlformats.org/presentationml/2006/main">
  <p:tag name="AS_UNIQUEID" val="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6.xml><?xml version="1.0" encoding="utf-8"?>
<p:tagLst xmlns:p="http://schemas.openxmlformats.org/presentationml/2006/main">
  <p:tag name="AS_UNIQUEID" val="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7.xml><?xml version="1.0" encoding="utf-8"?>
<p:tagLst xmlns:p="http://schemas.openxmlformats.org/presentationml/2006/main">
  <p:tag name="AS_UNIQUEID" val="5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8.xml><?xml version="1.0" encoding="utf-8"?>
<p:tagLst xmlns:p="http://schemas.openxmlformats.org/presentationml/2006/main">
  <p:tag name="AS_UNIQUEID" val="5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9.xml><?xml version="1.0" encoding="utf-8"?>
<p:tagLst xmlns:p="http://schemas.openxmlformats.org/presentationml/2006/main">
  <p:tag name="AS_UNIQUEID" val="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.xml><?xml version="1.0" encoding="utf-8"?>
<p:tagLst xmlns:p="http://schemas.openxmlformats.org/presentationml/2006/main">
  <p:tag name="AS_UNIQUEID" val="411"/>
</p:tagLst>
</file>

<file path=ppt/tags/tag110.xml><?xml version="1.0" encoding="utf-8"?>
<p:tagLst xmlns:p="http://schemas.openxmlformats.org/presentationml/2006/main">
  <p:tag name="AS_UNIQUEID" val="600"/>
</p:tagLst>
</file>

<file path=ppt/tags/tag111.xml><?xml version="1.0" encoding="utf-8"?>
<p:tagLst xmlns:p="http://schemas.openxmlformats.org/presentationml/2006/main">
  <p:tag name="AS_UNIQUEID" val="6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2.xml><?xml version="1.0" encoding="utf-8"?>
<p:tagLst xmlns:p="http://schemas.openxmlformats.org/presentationml/2006/main">
  <p:tag name="AS_UNIQUEID" val="6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3.xml><?xml version="1.0" encoding="utf-8"?>
<p:tagLst xmlns:p="http://schemas.openxmlformats.org/presentationml/2006/main">
  <p:tag name="AS_UNIQUEID" val="6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4.xml><?xml version="1.0" encoding="utf-8"?>
<p:tagLst xmlns:p="http://schemas.openxmlformats.org/presentationml/2006/main">
  <p:tag name="AS_UNIQUEID" val="6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5.xml><?xml version="1.0" encoding="utf-8"?>
<p:tagLst xmlns:p="http://schemas.openxmlformats.org/presentationml/2006/main">
  <p:tag name="AS_UNIQUEID" val="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6.xml><?xml version="1.0" encoding="utf-8"?>
<p:tagLst xmlns:p="http://schemas.openxmlformats.org/presentationml/2006/main">
  <p:tag name="AS_UNIQUEID" val="6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7.xml><?xml version="1.0" encoding="utf-8"?>
<p:tagLst xmlns:p="http://schemas.openxmlformats.org/presentationml/2006/main">
  <p:tag name="AS_UNIQUEID" val="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8.xml><?xml version="1.0" encoding="utf-8"?>
<p:tagLst xmlns:p="http://schemas.openxmlformats.org/presentationml/2006/main">
  <p:tag name="AS_UNIQUEID" val="6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9.xml><?xml version="1.0" encoding="utf-8"?>
<p:tagLst xmlns:p="http://schemas.openxmlformats.org/presentationml/2006/main">
  <p:tag name="AS_UNIQUEID" val="609"/>
</p:tagLst>
</file>

<file path=ppt/tags/tag12.xml><?xml version="1.0" encoding="utf-8"?>
<p:tagLst xmlns:p="http://schemas.openxmlformats.org/presentationml/2006/main">
  <p:tag name="AS_UNIQUEID" val="412"/>
</p:tagLst>
</file>

<file path=ppt/tags/tag120.xml><?xml version="1.0" encoding="utf-8"?>
<p:tagLst xmlns:p="http://schemas.openxmlformats.org/presentationml/2006/main">
  <p:tag name="AS_UNIQUEID" val="6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1.xml><?xml version="1.0" encoding="utf-8"?>
<p:tagLst xmlns:p="http://schemas.openxmlformats.org/presentationml/2006/main">
  <p:tag name="AS_UNIQUEID" val="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2.xml><?xml version="1.0" encoding="utf-8"?>
<p:tagLst xmlns:p="http://schemas.openxmlformats.org/presentationml/2006/main">
  <p:tag name="AS_UNIQUEID" val="6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3.xml><?xml version="1.0" encoding="utf-8"?>
<p:tagLst xmlns:p="http://schemas.openxmlformats.org/presentationml/2006/main">
  <p:tag name="AS_UNIQUEID" val="6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4.xml><?xml version="1.0" encoding="utf-8"?>
<p:tagLst xmlns:p="http://schemas.openxmlformats.org/presentationml/2006/main">
  <p:tag name="AS_UNIQUEID" val="614"/>
</p:tagLst>
</file>

<file path=ppt/tags/tag125.xml><?xml version="1.0" encoding="utf-8"?>
<p:tagLst xmlns:p="http://schemas.openxmlformats.org/presentationml/2006/main">
  <p:tag name="AS_UNIQUEID" val="6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6.xml><?xml version="1.0" encoding="utf-8"?>
<p:tagLst xmlns:p="http://schemas.openxmlformats.org/presentationml/2006/main">
  <p:tag name="AS_UNIQUEID" val="6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7.xml><?xml version="1.0" encoding="utf-8"?>
<p:tagLst xmlns:p="http://schemas.openxmlformats.org/presentationml/2006/main">
  <p:tag name="AS_UNIQUEID" val="6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8.xml><?xml version="1.0" encoding="utf-8"?>
<p:tagLst xmlns:p="http://schemas.openxmlformats.org/presentationml/2006/main">
  <p:tag name="AS_UNIQUEID" val="618"/>
</p:tagLst>
</file>

<file path=ppt/tags/tag129.xml><?xml version="1.0" encoding="utf-8"?>
<p:tagLst xmlns:p="http://schemas.openxmlformats.org/presentationml/2006/main">
  <p:tag name="AS_UNIQUEID" val="6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.xml><?xml version="1.0" encoding="utf-8"?>
<p:tagLst xmlns:p="http://schemas.openxmlformats.org/presentationml/2006/main">
  <p:tag name="AS_UNIQUEID" val="565"/>
</p:tagLst>
</file>

<file path=ppt/tags/tag130.xml><?xml version="1.0" encoding="utf-8"?>
<p:tagLst xmlns:p="http://schemas.openxmlformats.org/presentationml/2006/main">
  <p:tag name="AS_UNIQUEID" val="6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1.xml><?xml version="1.0" encoding="utf-8"?>
<p:tagLst xmlns:p="http://schemas.openxmlformats.org/presentationml/2006/main">
  <p:tag name="AS_UNIQUEID" val="6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2.xml><?xml version="1.0" encoding="utf-8"?>
<p:tagLst xmlns:p="http://schemas.openxmlformats.org/presentationml/2006/main">
  <p:tag name="AS_UNIQUEID" val="6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3.xml><?xml version="1.0" encoding="utf-8"?>
<p:tagLst xmlns:p="http://schemas.openxmlformats.org/presentationml/2006/main">
  <p:tag name="AS_UNIQUEID" val="6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4.xml><?xml version="1.0" encoding="utf-8"?>
<p:tagLst xmlns:p="http://schemas.openxmlformats.org/presentationml/2006/main">
  <p:tag name="AS_UNIQUEID" val="6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5.xml><?xml version="1.0" encoding="utf-8"?>
<p:tagLst xmlns:p="http://schemas.openxmlformats.org/presentationml/2006/main">
  <p:tag name="AS_UNIQUEID" val="625"/>
</p:tagLst>
</file>

<file path=ppt/tags/tag136.xml><?xml version="1.0" encoding="utf-8"?>
<p:tagLst xmlns:p="http://schemas.openxmlformats.org/presentationml/2006/main">
  <p:tag name="AS_UNIQUEID" val="6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7.xml><?xml version="1.0" encoding="utf-8"?>
<p:tagLst xmlns:p="http://schemas.openxmlformats.org/presentationml/2006/main">
  <p:tag name="AS_UNIQUEID" val="6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8.xml><?xml version="1.0" encoding="utf-8"?>
<p:tagLst xmlns:p="http://schemas.openxmlformats.org/presentationml/2006/main">
  <p:tag name="AS_UNIQUEID" val="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9.xml><?xml version="1.0" encoding="utf-8"?>
<p:tagLst xmlns:p="http://schemas.openxmlformats.org/presentationml/2006/main">
  <p:tag name="AS_UNIQUEID" val="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.xml><?xml version="1.0" encoding="utf-8"?>
<p:tagLst xmlns:p="http://schemas.openxmlformats.org/presentationml/2006/main">
  <p:tag name="AS_UNIQUEID" val="414"/>
</p:tagLst>
</file>

<file path=ppt/tags/tag140.xml><?xml version="1.0" encoding="utf-8"?>
<p:tagLst xmlns:p="http://schemas.openxmlformats.org/presentationml/2006/main">
  <p:tag name="AS_UNIQUEID" val="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1.xml><?xml version="1.0" encoding="utf-8"?>
<p:tagLst xmlns:p="http://schemas.openxmlformats.org/presentationml/2006/main">
  <p:tag name="AS_UNIQUEID" val="631"/>
</p:tagLst>
</file>

<file path=ppt/tags/tag142.xml><?xml version="1.0" encoding="utf-8"?>
<p:tagLst xmlns:p="http://schemas.openxmlformats.org/presentationml/2006/main">
  <p:tag name="AS_UNIQUEID" val="6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3.xml><?xml version="1.0" encoding="utf-8"?>
<p:tagLst xmlns:p="http://schemas.openxmlformats.org/presentationml/2006/main">
  <p:tag name="AS_UNIQUEID" val="6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4.xml><?xml version="1.0" encoding="utf-8"?>
<p:tagLst xmlns:p="http://schemas.openxmlformats.org/presentationml/2006/main">
  <p:tag name="AS_UNIQUEID" val="6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5.xml><?xml version="1.0" encoding="utf-8"?>
<p:tagLst xmlns:p="http://schemas.openxmlformats.org/presentationml/2006/main">
  <p:tag name="AS_UNIQUEID" val="6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6.xml><?xml version="1.0" encoding="utf-8"?>
<p:tagLst xmlns:p="http://schemas.openxmlformats.org/presentationml/2006/main">
  <p:tag name="AS_UNIQUEID" val="636"/>
</p:tagLst>
</file>

<file path=ppt/tags/tag147.xml><?xml version="1.0" encoding="utf-8"?>
<p:tagLst xmlns:p="http://schemas.openxmlformats.org/presentationml/2006/main">
  <p:tag name="AS_UNIQUEID" val="6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8.xml><?xml version="1.0" encoding="utf-8"?>
<p:tagLst xmlns:p="http://schemas.openxmlformats.org/presentationml/2006/main">
  <p:tag name="AS_UNIQUEID" val="6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9.xml><?xml version="1.0" encoding="utf-8"?>
<p:tagLst xmlns:p="http://schemas.openxmlformats.org/presentationml/2006/main">
  <p:tag name="AS_UNIQUEID" val="6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p="http://schemas.openxmlformats.org/presentationml/2006/main">
  <p:tag name="AS_UNIQUEID" val="415"/>
</p:tagLst>
</file>

<file path=ppt/tags/tag150.xml><?xml version="1.0" encoding="utf-8"?>
<p:tagLst xmlns:p="http://schemas.openxmlformats.org/presentationml/2006/main">
  <p:tag name="AS_UNIQUEID" val="6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1.xml><?xml version="1.0" encoding="utf-8"?>
<p:tagLst xmlns:p="http://schemas.openxmlformats.org/presentationml/2006/main">
  <p:tag name="AS_UNIQUEID" val="6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2.xml><?xml version="1.0" encoding="utf-8"?>
<p:tagLst xmlns:p="http://schemas.openxmlformats.org/presentationml/2006/main">
  <p:tag name="AS_UNIQUEID" val="642"/>
</p:tagLst>
</file>

<file path=ppt/tags/tag153.xml><?xml version="1.0" encoding="utf-8"?>
<p:tagLst xmlns:p="http://schemas.openxmlformats.org/presentationml/2006/main">
  <p:tag name="AS_UNIQUEID" val="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4.xml><?xml version="1.0" encoding="utf-8"?>
<p:tagLst xmlns:p="http://schemas.openxmlformats.org/presentationml/2006/main">
  <p:tag name="AS_UNIQUEID" val="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5.xml><?xml version="1.0" encoding="utf-8"?>
<p:tagLst xmlns:p="http://schemas.openxmlformats.org/presentationml/2006/main">
  <p:tag name="AS_UNIQUEID" val="6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6.xml><?xml version="1.0" encoding="utf-8"?>
<p:tagLst xmlns:p="http://schemas.openxmlformats.org/presentationml/2006/main">
  <p:tag name="AS_UNIQUEID" val="646"/>
</p:tagLst>
</file>

<file path=ppt/tags/tag1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8.xml><?xml version="1.0" encoding="utf-8"?>
<p:tagLst xmlns:p="http://schemas.openxmlformats.org/presentationml/2006/main">
  <p:tag name="AS_UNIQUEID" val="647"/>
</p:tagLst>
</file>

<file path=ppt/tags/tag159.xml><?xml version="1.0" encoding="utf-8"?>
<p:tagLst xmlns:p="http://schemas.openxmlformats.org/presentationml/2006/main">
  <p:tag name="AS_UNIQUEID" val="648"/>
</p:tagLst>
</file>

<file path=ppt/tags/tag16.xml><?xml version="1.0" encoding="utf-8"?>
<p:tagLst xmlns:p="http://schemas.openxmlformats.org/presentationml/2006/main">
  <p:tag name="AS_UNIQUEID" val="416"/>
</p:tagLst>
</file>

<file path=ppt/tags/tag160.xml><?xml version="1.0" encoding="utf-8"?>
<p:tagLst xmlns:p="http://schemas.openxmlformats.org/presentationml/2006/main">
  <p:tag name="AS_UNIQUEID" val="649"/>
</p:tagLst>
</file>

<file path=ppt/tags/tag161.xml><?xml version="1.0" encoding="utf-8"?>
<p:tagLst xmlns:p="http://schemas.openxmlformats.org/presentationml/2006/main">
  <p:tag name="AS_UNIQUEID" val="650"/>
</p:tagLst>
</file>

<file path=ppt/tags/tag162.xml><?xml version="1.0" encoding="utf-8"?>
<p:tagLst xmlns:p="http://schemas.openxmlformats.org/presentationml/2006/main">
  <p:tag name="AS_UNIQUEID" val="651"/>
</p:tagLst>
</file>

<file path=ppt/tags/tag163.xml><?xml version="1.0" encoding="utf-8"?>
<p:tagLst xmlns:p="http://schemas.openxmlformats.org/presentationml/2006/main">
  <p:tag name="AS_UNIQUEID" val="652"/>
</p:tagLst>
</file>

<file path=ppt/tags/tag164.xml><?xml version="1.0" encoding="utf-8"?>
<p:tagLst xmlns:p="http://schemas.openxmlformats.org/presentationml/2006/main">
  <p:tag name="AS_UNIQUEID" val="653"/>
</p:tagLst>
</file>

<file path=ppt/tags/tag165.xml><?xml version="1.0" encoding="utf-8"?>
<p:tagLst xmlns:p="http://schemas.openxmlformats.org/presentationml/2006/main">
  <p:tag name="AS_UNIQUEID" val="654"/>
</p:tagLst>
</file>

<file path=ppt/tags/tag166.xml><?xml version="1.0" encoding="utf-8"?>
<p:tagLst xmlns:p="http://schemas.openxmlformats.org/presentationml/2006/main">
  <p:tag name="AS_UNIQUEID" val="445"/>
</p:tagLst>
</file>

<file path=ppt/tags/tag167.xml><?xml version="1.0" encoding="utf-8"?>
<p:tagLst xmlns:p="http://schemas.openxmlformats.org/presentationml/2006/main">
  <p:tag name="AS_UNIQUEID" val="446"/>
</p:tagLst>
</file>

<file path=ppt/tags/tag168.xml><?xml version="1.0" encoding="utf-8"?>
<p:tagLst xmlns:p="http://schemas.openxmlformats.org/presentationml/2006/main">
  <p:tag name="AS_UNIQUEID" val="63"/>
</p:tagLst>
</file>

<file path=ppt/tags/tag169.xml><?xml version="1.0" encoding="utf-8"?>
<p:tagLst xmlns:p="http://schemas.openxmlformats.org/presentationml/2006/main">
  <p:tag name="AS_UNIQUEID" val="64"/>
</p:tagLst>
</file>

<file path=ppt/tags/tag17.xml><?xml version="1.0" encoding="utf-8"?>
<p:tagLst xmlns:p="http://schemas.openxmlformats.org/presentationml/2006/main">
  <p:tag name="AS_UNIQUEID" val="417"/>
</p:tagLst>
</file>

<file path=ppt/tags/tag170.xml><?xml version="1.0" encoding="utf-8"?>
<p:tagLst xmlns:p="http://schemas.openxmlformats.org/presentationml/2006/main">
  <p:tag name="AS_UNIQUEID" val="65"/>
</p:tagLst>
</file>

<file path=ppt/tags/tag171.xml><?xml version="1.0" encoding="utf-8"?>
<p:tagLst xmlns:p="http://schemas.openxmlformats.org/presentationml/2006/main">
  <p:tag name="AS_UNIQUEID" val="447"/>
</p:tagLst>
</file>

<file path=ppt/tags/tag172.xml><?xml version="1.0" encoding="utf-8"?>
<p:tagLst xmlns:p="http://schemas.openxmlformats.org/presentationml/2006/main">
  <p:tag name="AS_UNIQUEID" val="66"/>
</p:tagLst>
</file>

<file path=ppt/tags/tag173.xml><?xml version="1.0" encoding="utf-8"?>
<p:tagLst xmlns:p="http://schemas.openxmlformats.org/presentationml/2006/main">
  <p:tag name="AS_UNIQUEID" val="67"/>
</p:tagLst>
</file>

<file path=ppt/tags/tag174.xml><?xml version="1.0" encoding="utf-8"?>
<p:tagLst xmlns:p="http://schemas.openxmlformats.org/presentationml/2006/main">
  <p:tag name="AS_UNIQUEID" val="448"/>
</p:tagLst>
</file>

<file path=ppt/tags/tag175.xml><?xml version="1.0" encoding="utf-8"?>
<p:tagLst xmlns:p="http://schemas.openxmlformats.org/presentationml/2006/main">
  <p:tag name="AS_UNIQUEID" val="68"/>
</p:tagLst>
</file>

<file path=ppt/tags/tag176.xml><?xml version="1.0" encoding="utf-8"?>
<p:tagLst xmlns:p="http://schemas.openxmlformats.org/presentationml/2006/main">
  <p:tag name="AS_UNIQUEID" val="69"/>
</p:tagLst>
</file>

<file path=ppt/tags/tag177.xml><?xml version="1.0" encoding="utf-8"?>
<p:tagLst xmlns:p="http://schemas.openxmlformats.org/presentationml/2006/main">
  <p:tag name="AS_UNIQUEID" val="449"/>
</p:tagLst>
</file>

<file path=ppt/tags/tag178.xml><?xml version="1.0" encoding="utf-8"?>
<p:tagLst xmlns:p="http://schemas.openxmlformats.org/presentationml/2006/main">
  <p:tag name="AS_UNIQUEID" val="70"/>
</p:tagLst>
</file>

<file path=ppt/tags/tag179.xml><?xml version="1.0" encoding="utf-8"?>
<p:tagLst xmlns:p="http://schemas.openxmlformats.org/presentationml/2006/main">
  <p:tag name="AS_UNIQUEID" val="71"/>
</p:tagLst>
</file>

<file path=ppt/tags/tag18.xml><?xml version="1.0" encoding="utf-8"?>
<p:tagLst xmlns:p="http://schemas.openxmlformats.org/presentationml/2006/main">
  <p:tag name="AS_UNIQUEID" val="418"/>
</p:tagLst>
</file>

<file path=ppt/tags/tag180.xml><?xml version="1.0" encoding="utf-8"?>
<p:tagLst xmlns:p="http://schemas.openxmlformats.org/presentationml/2006/main">
  <p:tag name="AS_UNIQUEID" val="450"/>
</p:tagLst>
</file>

<file path=ppt/tags/tag181.xml><?xml version="1.0" encoding="utf-8"?>
<p:tagLst xmlns:p="http://schemas.openxmlformats.org/presentationml/2006/main">
  <p:tag name="AS_UNIQUEID" val="72"/>
</p:tagLst>
</file>

<file path=ppt/tags/tag182.xml><?xml version="1.0" encoding="utf-8"?>
<p:tagLst xmlns:p="http://schemas.openxmlformats.org/presentationml/2006/main">
  <p:tag name="AS_UNIQUEID" val="73"/>
</p:tagLst>
</file>

<file path=ppt/tags/tag183.xml><?xml version="1.0" encoding="utf-8"?>
<p:tagLst xmlns:p="http://schemas.openxmlformats.org/presentationml/2006/main">
  <p:tag name="AS_UNIQUEID" val="451"/>
</p:tagLst>
</file>

<file path=ppt/tags/tag184.xml><?xml version="1.0" encoding="utf-8"?>
<p:tagLst xmlns:p="http://schemas.openxmlformats.org/presentationml/2006/main">
  <p:tag name="AS_UNIQUEID" val="74"/>
</p:tagLst>
</file>

<file path=ppt/tags/tag185.xml><?xml version="1.0" encoding="utf-8"?>
<p:tagLst xmlns:p="http://schemas.openxmlformats.org/presentationml/2006/main">
  <p:tag name="AS_UNIQUEID" val="75"/>
</p:tagLst>
</file>

<file path=ppt/tags/tag186.xml><?xml version="1.0" encoding="utf-8"?>
<p:tagLst xmlns:p="http://schemas.openxmlformats.org/presentationml/2006/main">
  <p:tag name="AS_UNIQUEID" val="76"/>
</p:tagLst>
</file>

<file path=ppt/tags/tag187.xml><?xml version="1.0" encoding="utf-8"?>
<p:tagLst xmlns:p="http://schemas.openxmlformats.org/presentationml/2006/main">
  <p:tag name="AS_UNIQUEID" val="77"/>
</p:tagLst>
</file>

<file path=ppt/tags/tag188.xml><?xml version="1.0" encoding="utf-8"?>
<p:tagLst xmlns:p="http://schemas.openxmlformats.org/presentationml/2006/main">
  <p:tag name="AS_UNIQUEID" val="78"/>
</p:tagLst>
</file>

<file path=ppt/tags/tag189.xml><?xml version="1.0" encoding="utf-8"?>
<p:tagLst xmlns:p="http://schemas.openxmlformats.org/presentationml/2006/main">
  <p:tag name="AS_UNIQUEID" val="452"/>
</p:tagLst>
</file>

<file path=ppt/tags/tag19.xml><?xml version="1.0" encoding="utf-8"?>
<p:tagLst xmlns:p="http://schemas.openxmlformats.org/presentationml/2006/main">
  <p:tag name="AS_UNIQUEID" val="566"/>
</p:tagLst>
</file>

<file path=ppt/tags/tag190.xml><?xml version="1.0" encoding="utf-8"?>
<p:tagLst xmlns:p="http://schemas.openxmlformats.org/presentationml/2006/main">
  <p:tag name="AS_UNIQUEID" val="453"/>
</p:tagLst>
</file>

<file path=ppt/tags/tag191.xml><?xml version="1.0" encoding="utf-8"?>
<p:tagLst xmlns:p="http://schemas.openxmlformats.org/presentationml/2006/main">
  <p:tag name="AS_UNIQUEID" val="79"/>
</p:tagLst>
</file>

<file path=ppt/tags/tag192.xml><?xml version="1.0" encoding="utf-8"?>
<p:tagLst xmlns:p="http://schemas.openxmlformats.org/presentationml/2006/main">
  <p:tag name="AS_UNIQUEID" val="80"/>
</p:tagLst>
</file>

<file path=ppt/tags/tag193.xml><?xml version="1.0" encoding="utf-8"?>
<p:tagLst xmlns:p="http://schemas.openxmlformats.org/presentationml/2006/main">
  <p:tag name="AS_UNIQUEID" val="454"/>
</p:tagLst>
</file>

<file path=ppt/tags/tag194.xml><?xml version="1.0" encoding="utf-8"?>
<p:tagLst xmlns:p="http://schemas.openxmlformats.org/presentationml/2006/main">
  <p:tag name="AS_UNIQUEID" val="81"/>
</p:tagLst>
</file>

<file path=ppt/tags/tag195.xml><?xml version="1.0" encoding="utf-8"?>
<p:tagLst xmlns:p="http://schemas.openxmlformats.org/presentationml/2006/main">
  <p:tag name="AS_UNIQUEID" val="82"/>
</p:tagLst>
</file>

<file path=ppt/tags/tag196.xml><?xml version="1.0" encoding="utf-8"?>
<p:tagLst xmlns:p="http://schemas.openxmlformats.org/presentationml/2006/main">
  <p:tag name="AS_UNIQUEID" val="83"/>
</p:tagLst>
</file>

<file path=ppt/tags/tag197.xml><?xml version="1.0" encoding="utf-8"?>
<p:tagLst xmlns:p="http://schemas.openxmlformats.org/presentationml/2006/main">
  <p:tag name="AS_UNIQUEID" val="84"/>
</p:tagLst>
</file>

<file path=ppt/tags/tag198.xml><?xml version="1.0" encoding="utf-8"?>
<p:tagLst xmlns:p="http://schemas.openxmlformats.org/presentationml/2006/main">
  <p:tag name="AS_UNIQUEID" val="455"/>
</p:tagLst>
</file>

<file path=ppt/tags/tag199.xml><?xml version="1.0" encoding="utf-8"?>
<p:tagLst xmlns:p="http://schemas.openxmlformats.org/presentationml/2006/main">
  <p:tag name="AS_UNIQUEID" val="85"/>
</p:tagLst>
</file>

<file path=ppt/tags/tag2.xml><?xml version="1.0" encoding="utf-8"?>
<p:tagLst xmlns:p="http://schemas.openxmlformats.org/presentationml/2006/main">
  <p:tag name="AS_UNIQUEID" val="402"/>
</p:tagLst>
</file>

<file path=ppt/tags/tag20.xml><?xml version="1.0" encoding="utf-8"?>
<p:tagLst xmlns:p="http://schemas.openxmlformats.org/presentationml/2006/main">
  <p:tag name="AS_UNIQUEID" val="420"/>
</p:tagLst>
</file>

<file path=ppt/tags/tag200.xml><?xml version="1.0" encoding="utf-8"?>
<p:tagLst xmlns:p="http://schemas.openxmlformats.org/presentationml/2006/main">
  <p:tag name="AS_UNIQUEID" val="86"/>
</p:tagLst>
</file>

<file path=ppt/tags/tag201.xml><?xml version="1.0" encoding="utf-8"?>
<p:tagLst xmlns:p="http://schemas.openxmlformats.org/presentationml/2006/main">
  <p:tag name="AS_UNIQUEID" val="456"/>
</p:tagLst>
</file>

<file path=ppt/tags/tag202.xml><?xml version="1.0" encoding="utf-8"?>
<p:tagLst xmlns:p="http://schemas.openxmlformats.org/presentationml/2006/main">
  <p:tag name="AS_UNIQUEID" val="87"/>
</p:tagLst>
</file>

<file path=ppt/tags/tag203.xml><?xml version="1.0" encoding="utf-8"?>
<p:tagLst xmlns:p="http://schemas.openxmlformats.org/presentationml/2006/main">
  <p:tag name="AS_UNIQUEID" val="88"/>
</p:tagLst>
</file>

<file path=ppt/tags/tag204.xml><?xml version="1.0" encoding="utf-8"?>
<p:tagLst xmlns:p="http://schemas.openxmlformats.org/presentationml/2006/main">
  <p:tag name="AS_UNIQUEID" val="457"/>
</p:tagLst>
</file>

<file path=ppt/tags/tag205.xml><?xml version="1.0" encoding="utf-8"?>
<p:tagLst xmlns:p="http://schemas.openxmlformats.org/presentationml/2006/main">
  <p:tag name="AS_UNIQUEID" val="89"/>
</p:tagLst>
</file>

<file path=ppt/tags/tag206.xml><?xml version="1.0" encoding="utf-8"?>
<p:tagLst xmlns:p="http://schemas.openxmlformats.org/presentationml/2006/main">
  <p:tag name="AS_UNIQUEID" val="90"/>
</p:tagLst>
</file>

<file path=ppt/tags/tag207.xml><?xml version="1.0" encoding="utf-8"?>
<p:tagLst xmlns:p="http://schemas.openxmlformats.org/presentationml/2006/main">
  <p:tag name="AS_UNIQUEID" val="91"/>
</p:tagLst>
</file>

<file path=ppt/tags/tag208.xml><?xml version="1.0" encoding="utf-8"?>
<p:tagLst xmlns:p="http://schemas.openxmlformats.org/presentationml/2006/main">
  <p:tag name="AS_UNIQUEID" val="92"/>
</p:tagLst>
</file>

<file path=ppt/tags/tag209.xml><?xml version="1.0" encoding="utf-8"?>
<p:tagLst xmlns:p="http://schemas.openxmlformats.org/presentationml/2006/main">
  <p:tag name="AS_UNIQUEID" val="93"/>
</p:tagLst>
</file>

<file path=ppt/tags/tag21.xml><?xml version="1.0" encoding="utf-8"?>
<p:tagLst xmlns:p="http://schemas.openxmlformats.org/presentationml/2006/main">
  <p:tag name="AS_UNIQUEID" val="421"/>
</p:tagLst>
</file>

<file path=ppt/tags/tag210.xml><?xml version="1.0" encoding="utf-8"?>
<p:tagLst xmlns:p="http://schemas.openxmlformats.org/presentationml/2006/main">
  <p:tag name="AS_UNIQUEID" val="655"/>
</p:tagLst>
</file>

<file path=ppt/tags/tag211.xml><?xml version="1.0" encoding="utf-8"?>
<p:tagLst xmlns:p="http://schemas.openxmlformats.org/presentationml/2006/main">
  <p:tag name="AS_UNIQUEID" val="94"/>
</p:tagLst>
</file>

<file path=ppt/tags/tag212.xml><?xml version="1.0" encoding="utf-8"?>
<p:tagLst xmlns:p="http://schemas.openxmlformats.org/presentationml/2006/main">
  <p:tag name="AS_UNIQUEID" val="459"/>
</p:tagLst>
</file>

<file path=ppt/tags/tag213.xml><?xml version="1.0" encoding="utf-8"?>
<p:tagLst xmlns:p="http://schemas.openxmlformats.org/presentationml/2006/main">
  <p:tag name="AS_UNIQUEID" val="95"/>
</p:tagLst>
</file>

<file path=ppt/tags/tag214.xml><?xml version="1.0" encoding="utf-8"?>
<p:tagLst xmlns:p="http://schemas.openxmlformats.org/presentationml/2006/main">
  <p:tag name="AS_UNIQUEID" val="96"/>
</p:tagLst>
</file>

<file path=ppt/tags/tag215.xml><?xml version="1.0" encoding="utf-8"?>
<p:tagLst xmlns:p="http://schemas.openxmlformats.org/presentationml/2006/main">
  <p:tag name="AS_UNIQUEID" val="97"/>
</p:tagLst>
</file>

<file path=ppt/tags/tag216.xml><?xml version="1.0" encoding="utf-8"?>
<p:tagLst xmlns:p="http://schemas.openxmlformats.org/presentationml/2006/main">
  <p:tag name="AS_UNIQUEID" val="460"/>
</p:tagLst>
</file>

<file path=ppt/tags/tag217.xml><?xml version="1.0" encoding="utf-8"?>
<p:tagLst xmlns:p="http://schemas.openxmlformats.org/presentationml/2006/main">
  <p:tag name="AS_UNIQUEID" val="98"/>
</p:tagLst>
</file>

<file path=ppt/tags/tag218.xml><?xml version="1.0" encoding="utf-8"?>
<p:tagLst xmlns:p="http://schemas.openxmlformats.org/presentationml/2006/main">
  <p:tag name="AS_UNIQUEID" val="461"/>
</p:tagLst>
</file>

<file path=ppt/tags/tag219.xml><?xml version="1.0" encoding="utf-8"?>
<p:tagLst xmlns:p="http://schemas.openxmlformats.org/presentationml/2006/main">
  <p:tag name="AS_UNIQUEID" val="99"/>
</p:tagLst>
</file>

<file path=ppt/tags/tag22.xml><?xml version="1.0" encoding="utf-8"?>
<p:tagLst xmlns:p="http://schemas.openxmlformats.org/presentationml/2006/main">
  <p:tag name="AS_UNIQUEID" val="422"/>
</p:tagLst>
</file>

<file path=ppt/tags/tag220.xml><?xml version="1.0" encoding="utf-8"?>
<p:tagLst xmlns:p="http://schemas.openxmlformats.org/presentationml/2006/main">
  <p:tag name="AS_UNIQUEID" val="100"/>
</p:tagLst>
</file>

<file path=ppt/tags/tag221.xml><?xml version="1.0" encoding="utf-8"?>
<p:tagLst xmlns:p="http://schemas.openxmlformats.org/presentationml/2006/main">
  <p:tag name="AS_UNIQUEID" val="462"/>
</p:tagLst>
</file>

<file path=ppt/tags/tag222.xml><?xml version="1.0" encoding="utf-8"?>
<p:tagLst xmlns:p="http://schemas.openxmlformats.org/presentationml/2006/main">
  <p:tag name="AS_UNIQUEID" val="101"/>
</p:tagLst>
</file>

<file path=ppt/tags/tag223.xml><?xml version="1.0" encoding="utf-8"?>
<p:tagLst xmlns:p="http://schemas.openxmlformats.org/presentationml/2006/main">
  <p:tag name="AS_UNIQUEID" val="102"/>
</p:tagLst>
</file>

<file path=ppt/tags/tag224.xml><?xml version="1.0" encoding="utf-8"?>
<p:tagLst xmlns:p="http://schemas.openxmlformats.org/presentationml/2006/main">
  <p:tag name="AS_UNIQUEID" val="103"/>
</p:tagLst>
</file>

<file path=ppt/tags/tag225.xml><?xml version="1.0" encoding="utf-8"?>
<p:tagLst xmlns:p="http://schemas.openxmlformats.org/presentationml/2006/main">
  <p:tag name="AS_UNIQUEID" val="104"/>
</p:tagLst>
</file>

<file path=ppt/tags/tag226.xml><?xml version="1.0" encoding="utf-8"?>
<p:tagLst xmlns:p="http://schemas.openxmlformats.org/presentationml/2006/main">
  <p:tag name="AS_UNIQUEID" val="463"/>
</p:tagLst>
</file>

<file path=ppt/tags/tag227.xml><?xml version="1.0" encoding="utf-8"?>
<p:tagLst xmlns:p="http://schemas.openxmlformats.org/presentationml/2006/main">
  <p:tag name="AS_UNIQUEID" val="464"/>
</p:tagLst>
</file>

<file path=ppt/tags/tag228.xml><?xml version="1.0" encoding="utf-8"?>
<p:tagLst xmlns:p="http://schemas.openxmlformats.org/presentationml/2006/main">
  <p:tag name="AS_UNIQUEID" val="105"/>
</p:tagLst>
</file>

<file path=ppt/tags/tag229.xml><?xml version="1.0" encoding="utf-8"?>
<p:tagLst xmlns:p="http://schemas.openxmlformats.org/presentationml/2006/main">
  <p:tag name="AS_UNIQUEID" val="106"/>
</p:tagLst>
</file>

<file path=ppt/tags/tag23.xml><?xml version="1.0" encoding="utf-8"?>
<p:tagLst xmlns:p="http://schemas.openxmlformats.org/presentationml/2006/main">
  <p:tag name="AS_UNIQUEID" val="423"/>
</p:tagLst>
</file>

<file path=ppt/tags/tag230.xml><?xml version="1.0" encoding="utf-8"?>
<p:tagLst xmlns:p="http://schemas.openxmlformats.org/presentationml/2006/main">
  <p:tag name="AS_UNIQUEID" val="107"/>
</p:tagLst>
</file>

<file path=ppt/tags/tag231.xml><?xml version="1.0" encoding="utf-8"?>
<p:tagLst xmlns:p="http://schemas.openxmlformats.org/presentationml/2006/main">
  <p:tag name="AS_UNIQUEID" val="108"/>
</p:tagLst>
</file>

<file path=ppt/tags/tag232.xml><?xml version="1.0" encoding="utf-8"?>
<p:tagLst xmlns:p="http://schemas.openxmlformats.org/presentationml/2006/main">
  <p:tag name="AS_UNIQUEID" val="465"/>
</p:tagLst>
</file>

<file path=ppt/tags/tag233.xml><?xml version="1.0" encoding="utf-8"?>
<p:tagLst xmlns:p="http://schemas.openxmlformats.org/presentationml/2006/main">
  <p:tag name="AS_UNIQUEID" val="466"/>
</p:tagLst>
</file>

<file path=ppt/tags/tag234.xml><?xml version="1.0" encoding="utf-8"?>
<p:tagLst xmlns:p="http://schemas.openxmlformats.org/presentationml/2006/main">
  <p:tag name="AS_UNIQUEID" val="109"/>
</p:tagLst>
</file>

<file path=ppt/tags/tag235.xml><?xml version="1.0" encoding="utf-8"?>
<p:tagLst xmlns:p="http://schemas.openxmlformats.org/presentationml/2006/main">
  <p:tag name="AS_UNIQUEID" val="110"/>
</p:tagLst>
</file>

<file path=ppt/tags/tag236.xml><?xml version="1.0" encoding="utf-8"?>
<p:tagLst xmlns:p="http://schemas.openxmlformats.org/presentationml/2006/main">
  <p:tag name="AS_UNIQUEID" val="111"/>
</p:tagLst>
</file>

<file path=ppt/tags/tag237.xml><?xml version="1.0" encoding="utf-8"?>
<p:tagLst xmlns:p="http://schemas.openxmlformats.org/presentationml/2006/main">
  <p:tag name="AS_UNIQUEID" val="112"/>
</p:tagLst>
</file>

<file path=ppt/tags/tag238.xml><?xml version="1.0" encoding="utf-8"?>
<p:tagLst xmlns:p="http://schemas.openxmlformats.org/presentationml/2006/main">
  <p:tag name="AS_UNIQUEID" val="467"/>
</p:tagLst>
</file>

<file path=ppt/tags/tag239.xml><?xml version="1.0" encoding="utf-8"?>
<p:tagLst xmlns:p="http://schemas.openxmlformats.org/presentationml/2006/main">
  <p:tag name="AS_UNIQUEID" val="468"/>
</p:tagLst>
</file>

<file path=ppt/tags/tag24.xml><?xml version="1.0" encoding="utf-8"?>
<p:tagLst xmlns:p="http://schemas.openxmlformats.org/presentationml/2006/main">
  <p:tag name="AS_UNIQUEID" val="424"/>
</p:tagLst>
</file>

<file path=ppt/tags/tag240.xml><?xml version="1.0" encoding="utf-8"?>
<p:tagLst xmlns:p="http://schemas.openxmlformats.org/presentationml/2006/main">
  <p:tag name="AS_UNIQUEID" val="113"/>
</p:tagLst>
</file>

<file path=ppt/tags/tag241.xml><?xml version="1.0" encoding="utf-8"?>
<p:tagLst xmlns:p="http://schemas.openxmlformats.org/presentationml/2006/main">
  <p:tag name="AS_UNIQUEID" val="114"/>
</p:tagLst>
</file>

<file path=ppt/tags/tag242.xml><?xml version="1.0" encoding="utf-8"?>
<p:tagLst xmlns:p="http://schemas.openxmlformats.org/presentationml/2006/main">
  <p:tag name="AS_UNIQUEID" val="115"/>
</p:tagLst>
</file>

<file path=ppt/tags/tag243.xml><?xml version="1.0" encoding="utf-8"?>
<p:tagLst xmlns:p="http://schemas.openxmlformats.org/presentationml/2006/main">
  <p:tag name="AS_UNIQUEID" val="116"/>
</p:tagLst>
</file>

<file path=ppt/tags/tag244.xml><?xml version="1.0" encoding="utf-8"?>
<p:tagLst xmlns:p="http://schemas.openxmlformats.org/presentationml/2006/main">
  <p:tag name="AS_UNIQUEID" val="469"/>
</p:tagLst>
</file>

<file path=ppt/tags/tag245.xml><?xml version="1.0" encoding="utf-8"?>
<p:tagLst xmlns:p="http://schemas.openxmlformats.org/presentationml/2006/main">
  <p:tag name="AS_UNIQUEID" val="470"/>
</p:tagLst>
</file>

<file path=ppt/tags/tag246.xml><?xml version="1.0" encoding="utf-8"?>
<p:tagLst xmlns:p="http://schemas.openxmlformats.org/presentationml/2006/main">
  <p:tag name="AS_UNIQUEID" val="117"/>
</p:tagLst>
</file>

<file path=ppt/tags/tag247.xml><?xml version="1.0" encoding="utf-8"?>
<p:tagLst xmlns:p="http://schemas.openxmlformats.org/presentationml/2006/main">
  <p:tag name="AS_UNIQUEID" val="118"/>
</p:tagLst>
</file>

<file path=ppt/tags/tag248.xml><?xml version="1.0" encoding="utf-8"?>
<p:tagLst xmlns:p="http://schemas.openxmlformats.org/presentationml/2006/main">
  <p:tag name="AS_UNIQUEID" val="119"/>
</p:tagLst>
</file>

<file path=ppt/tags/tag249.xml><?xml version="1.0" encoding="utf-8"?>
<p:tagLst xmlns:p="http://schemas.openxmlformats.org/presentationml/2006/main">
  <p:tag name="AS_UNIQUEID" val="120"/>
</p:tagLst>
</file>

<file path=ppt/tags/tag25.xml><?xml version="1.0" encoding="utf-8"?>
<p:tagLst xmlns:p="http://schemas.openxmlformats.org/presentationml/2006/main">
  <p:tag name="AS_UNIQUEID" val="425"/>
</p:tagLst>
</file>

<file path=ppt/tags/tag250.xml><?xml version="1.0" encoding="utf-8"?>
<p:tagLst xmlns:p="http://schemas.openxmlformats.org/presentationml/2006/main">
  <p:tag name="AS_UNIQUEID" val="471"/>
</p:tagLst>
</file>

<file path=ppt/tags/tag251.xml><?xml version="1.0" encoding="utf-8"?>
<p:tagLst xmlns:p="http://schemas.openxmlformats.org/presentationml/2006/main">
  <p:tag name="AS_UNIQUEID" val="121"/>
</p:tagLst>
</file>

<file path=ppt/tags/tag252.xml><?xml version="1.0" encoding="utf-8"?>
<p:tagLst xmlns:p="http://schemas.openxmlformats.org/presentationml/2006/main">
  <p:tag name="AS_UNIQUEID" val="122"/>
</p:tagLst>
</file>

<file path=ppt/tags/tag253.xml><?xml version="1.0" encoding="utf-8"?>
<p:tagLst xmlns:p="http://schemas.openxmlformats.org/presentationml/2006/main">
  <p:tag name="AS_UNIQUEID" val="656"/>
</p:tagLst>
</file>

<file path=ppt/tags/tag254.xml><?xml version="1.0" encoding="utf-8"?>
<p:tagLst xmlns:p="http://schemas.openxmlformats.org/presentationml/2006/main">
  <p:tag name="AS_UNIQUEID" val="123"/>
</p:tagLst>
</file>

<file path=ppt/tags/tag255.xml><?xml version="1.0" encoding="utf-8"?>
<p:tagLst xmlns:p="http://schemas.openxmlformats.org/presentationml/2006/main">
  <p:tag name="AS_UNIQUEID" val="124"/>
</p:tagLst>
</file>

<file path=ppt/tags/tag256.xml><?xml version="1.0" encoding="utf-8"?>
<p:tagLst xmlns:p="http://schemas.openxmlformats.org/presentationml/2006/main">
  <p:tag name="AS_UNIQUEID" val="473"/>
</p:tagLst>
</file>

<file path=ppt/tags/tag257.xml><?xml version="1.0" encoding="utf-8"?>
<p:tagLst xmlns:p="http://schemas.openxmlformats.org/presentationml/2006/main">
  <p:tag name="AS_UNIQUEID" val="474"/>
</p:tagLst>
</file>

<file path=ppt/tags/tag258.xml><?xml version="1.0" encoding="utf-8"?>
<p:tagLst xmlns:p="http://schemas.openxmlformats.org/presentationml/2006/main">
  <p:tag name="AS_UNIQUEID" val="125"/>
</p:tagLst>
</file>

<file path=ppt/tags/tag259.xml><?xml version="1.0" encoding="utf-8"?>
<p:tagLst xmlns:p="http://schemas.openxmlformats.org/presentationml/2006/main">
  <p:tag name="AS_UNIQUEID" val="126"/>
</p:tagLst>
</file>

<file path=ppt/tags/tag26.xml><?xml version="1.0" encoding="utf-8"?>
<p:tagLst xmlns:p="http://schemas.openxmlformats.org/presentationml/2006/main">
  <p:tag name="AS_UNIQUEID" val="567"/>
</p:tagLst>
</file>

<file path=ppt/tags/tag260.xml><?xml version="1.0" encoding="utf-8"?>
<p:tagLst xmlns:p="http://schemas.openxmlformats.org/presentationml/2006/main">
  <p:tag name="AS_UNIQUEID" val="475"/>
</p:tagLst>
</file>

<file path=ppt/tags/tag261.xml><?xml version="1.0" encoding="utf-8"?>
<p:tagLst xmlns:p="http://schemas.openxmlformats.org/presentationml/2006/main">
  <p:tag name="AS_UNIQUEID" val="127"/>
</p:tagLst>
</file>

<file path=ppt/tags/tag262.xml><?xml version="1.0" encoding="utf-8"?>
<p:tagLst xmlns:p="http://schemas.openxmlformats.org/presentationml/2006/main">
  <p:tag name="AS_UNIQUEID" val="128"/>
</p:tagLst>
</file>

<file path=ppt/tags/tag263.xml><?xml version="1.0" encoding="utf-8"?>
<p:tagLst xmlns:p="http://schemas.openxmlformats.org/presentationml/2006/main">
  <p:tag name="AS_UNIQUEID" val="129"/>
</p:tagLst>
</file>

<file path=ppt/tags/tag264.xml><?xml version="1.0" encoding="utf-8"?>
<p:tagLst xmlns:p="http://schemas.openxmlformats.org/presentationml/2006/main">
  <p:tag name="AS_UNIQUEID" val="130"/>
</p:tagLst>
</file>

<file path=ppt/tags/tag265.xml><?xml version="1.0" encoding="utf-8"?>
<p:tagLst xmlns:p="http://schemas.openxmlformats.org/presentationml/2006/main">
  <p:tag name="AS_UNIQUEID" val="131"/>
  <p:tag name="PA" val="v5.2.10"/>
  <p:tag name="RESOURCELIBID_ANIM" val="449"/>
</p:tagLst>
</file>

<file path=ppt/tags/tag266.xml><?xml version="1.0" encoding="utf-8"?>
<p:tagLst xmlns:p="http://schemas.openxmlformats.org/presentationml/2006/main">
  <p:tag name="AS_UNIQUEID" val="132"/>
</p:tagLst>
</file>

<file path=ppt/tags/tag267.xml><?xml version="1.0" encoding="utf-8"?>
<p:tagLst xmlns:p="http://schemas.openxmlformats.org/presentationml/2006/main">
  <p:tag name="AS_UNIQUEID" val="133"/>
</p:tagLst>
</file>

<file path=ppt/tags/tag268.xml><?xml version="1.0" encoding="utf-8"?>
<p:tagLst xmlns:p="http://schemas.openxmlformats.org/presentationml/2006/main">
  <p:tag name="AS_UNIQUEID" val="134"/>
</p:tagLst>
</file>

<file path=ppt/tags/tag269.xml><?xml version="1.0" encoding="utf-8"?>
<p:tagLst xmlns:p="http://schemas.openxmlformats.org/presentationml/2006/main">
  <p:tag name="AS_UNIQUEID" val="135"/>
</p:tagLst>
</file>

<file path=ppt/tags/tag27.xml><?xml version="1.0" encoding="utf-8"?>
<p:tagLst xmlns:p="http://schemas.openxmlformats.org/presentationml/2006/main">
  <p:tag name="AS_UNIQUEID" val="427"/>
</p:tagLst>
</file>

<file path=ppt/tags/tag270.xml><?xml version="1.0" encoding="utf-8"?>
<p:tagLst xmlns:p="http://schemas.openxmlformats.org/presentationml/2006/main">
  <p:tag name="AS_UNIQUEID" val="136"/>
</p:tagLst>
</file>

<file path=ppt/tags/tag271.xml><?xml version="1.0" encoding="utf-8"?>
<p:tagLst xmlns:p="http://schemas.openxmlformats.org/presentationml/2006/main">
  <p:tag name="AS_UNIQUEID" val="137"/>
</p:tagLst>
</file>

<file path=ppt/tags/tag272.xml><?xml version="1.0" encoding="utf-8"?>
<p:tagLst xmlns:p="http://schemas.openxmlformats.org/presentationml/2006/main">
  <p:tag name="AS_UNIQUEID" val="138"/>
</p:tagLst>
</file>

<file path=ppt/tags/tag273.xml><?xml version="1.0" encoding="utf-8"?>
<p:tagLst xmlns:p="http://schemas.openxmlformats.org/presentationml/2006/main">
  <p:tag name="AS_UNIQUEID" val="657"/>
</p:tagLst>
</file>

<file path=ppt/tags/tag274.xml><?xml version="1.0" encoding="utf-8"?>
<p:tagLst xmlns:p="http://schemas.openxmlformats.org/presentationml/2006/main">
  <p:tag name="AS_UNIQUEID" val="139"/>
</p:tagLst>
</file>

<file path=ppt/tags/tag275.xml><?xml version="1.0" encoding="utf-8"?>
<p:tagLst xmlns:p="http://schemas.openxmlformats.org/presentationml/2006/main">
  <p:tag name="AS_UNIQUEID" val="477"/>
</p:tagLst>
</file>

<file path=ppt/tags/tag276.xml><?xml version="1.0" encoding="utf-8"?>
<p:tagLst xmlns:p="http://schemas.openxmlformats.org/presentationml/2006/main">
  <p:tag name="AS_UNIQUEID" val="140"/>
</p:tagLst>
</file>

<file path=ppt/tags/tag277.xml><?xml version="1.0" encoding="utf-8"?>
<p:tagLst xmlns:p="http://schemas.openxmlformats.org/presentationml/2006/main">
  <p:tag name="AS_UNIQUEID" val="141"/>
</p:tagLst>
</file>

<file path=ppt/tags/tag278.xml><?xml version="1.0" encoding="utf-8"?>
<p:tagLst xmlns:p="http://schemas.openxmlformats.org/presentationml/2006/main">
  <p:tag name="AS_UNIQUEID" val="142"/>
</p:tagLst>
</file>

<file path=ppt/tags/tag279.xml><?xml version="1.0" encoding="utf-8"?>
<p:tagLst xmlns:p="http://schemas.openxmlformats.org/presentationml/2006/main">
  <p:tag name="AS_UNIQUEID" val="478"/>
</p:tagLst>
</file>

<file path=ppt/tags/tag28.xml><?xml version="1.0" encoding="utf-8"?>
<p:tagLst xmlns:p="http://schemas.openxmlformats.org/presentationml/2006/main">
  <p:tag name="AS_UNIQUEID" val="428"/>
</p:tagLst>
</file>

<file path=ppt/tags/tag280.xml><?xml version="1.0" encoding="utf-8"?>
<p:tagLst xmlns:p="http://schemas.openxmlformats.org/presentationml/2006/main">
  <p:tag name="AS_UNIQUEID" val="143"/>
</p:tagLst>
</file>

<file path=ppt/tags/tag281.xml><?xml version="1.0" encoding="utf-8"?>
<p:tagLst xmlns:p="http://schemas.openxmlformats.org/presentationml/2006/main">
  <p:tag name="AS_UNIQUEID" val="144"/>
</p:tagLst>
</file>

<file path=ppt/tags/tag282.xml><?xml version="1.0" encoding="utf-8"?>
<p:tagLst xmlns:p="http://schemas.openxmlformats.org/presentationml/2006/main">
  <p:tag name="AS_UNIQUEID" val="479"/>
</p:tagLst>
</file>

<file path=ppt/tags/tag283.xml><?xml version="1.0" encoding="utf-8"?>
<p:tagLst xmlns:p="http://schemas.openxmlformats.org/presentationml/2006/main">
  <p:tag name="AS_UNIQUEID" val="145"/>
</p:tagLst>
</file>

<file path=ppt/tags/tag284.xml><?xml version="1.0" encoding="utf-8"?>
<p:tagLst xmlns:p="http://schemas.openxmlformats.org/presentationml/2006/main">
  <p:tag name="AS_UNIQUEID" val="146"/>
</p:tagLst>
</file>

<file path=ppt/tags/tag285.xml><?xml version="1.0" encoding="utf-8"?>
<p:tagLst xmlns:p="http://schemas.openxmlformats.org/presentationml/2006/main">
  <p:tag name="AS_UNIQUEID" val="480"/>
</p:tagLst>
</file>

<file path=ppt/tags/tag286.xml><?xml version="1.0" encoding="utf-8"?>
<p:tagLst xmlns:p="http://schemas.openxmlformats.org/presentationml/2006/main">
  <p:tag name="AS_UNIQUEID" val="147"/>
</p:tagLst>
</file>

<file path=ppt/tags/tag287.xml><?xml version="1.0" encoding="utf-8"?>
<p:tagLst xmlns:p="http://schemas.openxmlformats.org/presentationml/2006/main">
  <p:tag name="AS_UNIQUEID" val="148"/>
</p:tagLst>
</file>

<file path=ppt/tags/tag288.xml><?xml version="1.0" encoding="utf-8"?>
<p:tagLst xmlns:p="http://schemas.openxmlformats.org/presentationml/2006/main">
  <p:tag name="AS_UNIQUEID" val="658"/>
</p:tagLst>
</file>

<file path=ppt/tags/tag289.xml><?xml version="1.0" encoding="utf-8"?>
<p:tagLst xmlns:p="http://schemas.openxmlformats.org/presentationml/2006/main">
  <p:tag name="AS_UNIQUEID" val="149"/>
</p:tagLst>
</file>

<file path=ppt/tags/tag29.xml><?xml version="1.0" encoding="utf-8"?>
<p:tagLst xmlns:p="http://schemas.openxmlformats.org/presentationml/2006/main">
  <p:tag name="AS_UNIQUEID" val="429"/>
</p:tagLst>
</file>

<file path=ppt/tags/tag290.xml><?xml version="1.0" encoding="utf-8"?>
<p:tagLst xmlns:p="http://schemas.openxmlformats.org/presentationml/2006/main">
  <p:tag name="AS_UNIQUEID" val="150"/>
</p:tagLst>
</file>

<file path=ppt/tags/tag291.xml><?xml version="1.0" encoding="utf-8"?>
<p:tagLst xmlns:p="http://schemas.openxmlformats.org/presentationml/2006/main">
  <p:tag name="AS_UNIQUEID" val="151"/>
</p:tagLst>
</file>

<file path=ppt/tags/tag292.xml><?xml version="1.0" encoding="utf-8"?>
<p:tagLst xmlns:p="http://schemas.openxmlformats.org/presentationml/2006/main">
  <p:tag name="AS_UNIQUEID" val="152"/>
</p:tagLst>
</file>

<file path=ppt/tags/tag293.xml><?xml version="1.0" encoding="utf-8"?>
<p:tagLst xmlns:p="http://schemas.openxmlformats.org/presentationml/2006/main">
  <p:tag name="AS_UNIQUEID" val="153"/>
</p:tagLst>
</file>

<file path=ppt/tags/tag294.xml><?xml version="1.0" encoding="utf-8"?>
<p:tagLst xmlns:p="http://schemas.openxmlformats.org/presentationml/2006/main">
  <p:tag name="AS_UNIQUEID" val="154"/>
</p:tagLst>
</file>

<file path=ppt/tags/tag295.xml><?xml version="1.0" encoding="utf-8"?>
<p:tagLst xmlns:p="http://schemas.openxmlformats.org/presentationml/2006/main">
  <p:tag name="AS_UNIQUEID" val="155"/>
</p:tagLst>
</file>

<file path=ppt/tags/tag296.xml><?xml version="1.0" encoding="utf-8"?>
<p:tagLst xmlns:p="http://schemas.openxmlformats.org/presentationml/2006/main">
  <p:tag name="AS_UNIQUEID" val="659"/>
</p:tagLst>
</file>

<file path=ppt/tags/tag297.xml><?xml version="1.0" encoding="utf-8"?>
<p:tagLst xmlns:p="http://schemas.openxmlformats.org/presentationml/2006/main">
  <p:tag name="AS_UNIQUEID" val="483"/>
</p:tagLst>
</file>

<file path=ppt/tags/tag298.xml><?xml version="1.0" encoding="utf-8"?>
<p:tagLst xmlns:p="http://schemas.openxmlformats.org/presentationml/2006/main">
  <p:tag name="AS_UNIQUEID" val="156"/>
</p:tagLst>
</file>

<file path=ppt/tags/tag299.xml><?xml version="1.0" encoding="utf-8"?>
<p:tagLst xmlns:p="http://schemas.openxmlformats.org/presentationml/2006/main">
  <p:tag name="AS_UNIQUEID" val="157"/>
</p:tagLst>
</file>

<file path=ppt/tags/tag3.xml><?xml version="1.0" encoding="utf-8"?>
<p:tagLst xmlns:p="http://schemas.openxmlformats.org/presentationml/2006/main">
  <p:tag name="AS_UNIQUEID" val="403"/>
</p:tagLst>
</file>

<file path=ppt/tags/tag30.xml><?xml version="1.0" encoding="utf-8"?>
<p:tagLst xmlns:p="http://schemas.openxmlformats.org/presentationml/2006/main">
  <p:tag name="AS_UNIQUEID" val="430"/>
</p:tagLst>
</file>

<file path=ppt/tags/tag300.xml><?xml version="1.0" encoding="utf-8"?>
<p:tagLst xmlns:p="http://schemas.openxmlformats.org/presentationml/2006/main">
  <p:tag name="AS_UNIQUEID" val="158"/>
</p:tagLst>
</file>

<file path=ppt/tags/tag301.xml><?xml version="1.0" encoding="utf-8"?>
<p:tagLst xmlns:p="http://schemas.openxmlformats.org/presentationml/2006/main">
  <p:tag name="AS_UNIQUEID" val="159"/>
</p:tagLst>
</file>

<file path=ppt/tags/tag302.xml><?xml version="1.0" encoding="utf-8"?>
<p:tagLst xmlns:p="http://schemas.openxmlformats.org/presentationml/2006/main">
  <p:tag name="AS_UNIQUEID" val="160"/>
</p:tagLst>
</file>

<file path=ppt/tags/tag303.xml><?xml version="1.0" encoding="utf-8"?>
<p:tagLst xmlns:p="http://schemas.openxmlformats.org/presentationml/2006/main">
  <p:tag name="AS_UNIQUEID" val="161"/>
</p:tagLst>
</file>

<file path=ppt/tags/tag304.xml><?xml version="1.0" encoding="utf-8"?>
<p:tagLst xmlns:p="http://schemas.openxmlformats.org/presentationml/2006/main">
  <p:tag name="AS_UNIQUEID" val="484"/>
</p:tagLst>
</file>

<file path=ppt/tags/tag305.xml><?xml version="1.0" encoding="utf-8"?>
<p:tagLst xmlns:p="http://schemas.openxmlformats.org/presentationml/2006/main">
  <p:tag name="AS_UNIQUEID" val="162"/>
</p:tagLst>
</file>

<file path=ppt/tags/tag306.xml><?xml version="1.0" encoding="utf-8"?>
<p:tagLst xmlns:p="http://schemas.openxmlformats.org/presentationml/2006/main">
  <p:tag name="AS_UNIQUEID" val="163"/>
</p:tagLst>
</file>

<file path=ppt/tags/tag307.xml><?xml version="1.0" encoding="utf-8"?>
<p:tagLst xmlns:p="http://schemas.openxmlformats.org/presentationml/2006/main">
  <p:tag name="AS_UNIQUEID" val="485"/>
</p:tagLst>
</file>

<file path=ppt/tags/tag308.xml><?xml version="1.0" encoding="utf-8"?>
<p:tagLst xmlns:p="http://schemas.openxmlformats.org/presentationml/2006/main">
  <p:tag name="AS_UNIQUEID" val="164"/>
</p:tagLst>
</file>

<file path=ppt/tags/tag309.xml><?xml version="1.0" encoding="utf-8"?>
<p:tagLst xmlns:p="http://schemas.openxmlformats.org/presentationml/2006/main">
  <p:tag name="AS_UNIQUEID" val="165"/>
</p:tagLst>
</file>

<file path=ppt/tags/tag31.xml><?xml version="1.0" encoding="utf-8"?>
<p:tagLst xmlns:p="http://schemas.openxmlformats.org/presentationml/2006/main">
  <p:tag name="AS_UNIQUEID" val="431"/>
</p:tagLst>
</file>

<file path=ppt/tags/tag310.xml><?xml version="1.0" encoding="utf-8"?>
<p:tagLst xmlns:p="http://schemas.openxmlformats.org/presentationml/2006/main">
  <p:tag name="AS_UNIQUEID" val="486"/>
</p:tagLst>
</file>

<file path=ppt/tags/tag311.xml><?xml version="1.0" encoding="utf-8"?>
<p:tagLst xmlns:p="http://schemas.openxmlformats.org/presentationml/2006/main">
  <p:tag name="AS_UNIQUEID" val="166"/>
</p:tagLst>
</file>

<file path=ppt/tags/tag312.xml><?xml version="1.0" encoding="utf-8"?>
<p:tagLst xmlns:p="http://schemas.openxmlformats.org/presentationml/2006/main">
  <p:tag name="AS_UNIQUEID" val="167"/>
</p:tagLst>
</file>

<file path=ppt/tags/tag313.xml><?xml version="1.0" encoding="utf-8"?>
<p:tagLst xmlns:p="http://schemas.openxmlformats.org/presentationml/2006/main">
  <p:tag name="AS_UNIQUEID" val="487"/>
</p:tagLst>
</file>

<file path=ppt/tags/tag314.xml><?xml version="1.0" encoding="utf-8"?>
<p:tagLst xmlns:p="http://schemas.openxmlformats.org/presentationml/2006/main">
  <p:tag name="AS_UNIQUEID" val="168"/>
</p:tagLst>
</file>

<file path=ppt/tags/tag315.xml><?xml version="1.0" encoding="utf-8"?>
<p:tagLst xmlns:p="http://schemas.openxmlformats.org/presentationml/2006/main">
  <p:tag name="AS_UNIQUEID" val="169"/>
</p:tagLst>
</file>

<file path=ppt/tags/tag316.xml><?xml version="1.0" encoding="utf-8"?>
<p:tagLst xmlns:p="http://schemas.openxmlformats.org/presentationml/2006/main">
  <p:tag name="AS_UNIQUEID" val="660"/>
</p:tagLst>
</file>

<file path=ppt/tags/tag317.xml><?xml version="1.0" encoding="utf-8"?>
<p:tagLst xmlns:p="http://schemas.openxmlformats.org/presentationml/2006/main">
  <p:tag name="AS_UNIQUEID" val="170"/>
</p:tagLst>
</file>

<file path=ppt/tags/tag318.xml><?xml version="1.0" encoding="utf-8"?>
<p:tagLst xmlns:p="http://schemas.openxmlformats.org/presentationml/2006/main">
  <p:tag name="AS_UNIQUEID" val="489"/>
</p:tagLst>
</file>

<file path=ppt/tags/tag319.xml><?xml version="1.0" encoding="utf-8"?>
<p:tagLst xmlns:p="http://schemas.openxmlformats.org/presentationml/2006/main">
  <p:tag name="AS_UNIQUEID" val="171"/>
</p:tagLst>
</file>

<file path=ppt/tags/tag32.xml><?xml version="1.0" encoding="utf-8"?>
<p:tagLst xmlns:p="http://schemas.openxmlformats.org/presentationml/2006/main">
  <p:tag name="AS_UNIQUEID" val="432"/>
</p:tagLst>
</file>

<file path=ppt/tags/tag320.xml><?xml version="1.0" encoding="utf-8"?>
<p:tagLst xmlns:p="http://schemas.openxmlformats.org/presentationml/2006/main">
  <p:tag name="AS_UNIQUEID" val="172"/>
</p:tagLst>
</file>

<file path=ppt/tags/tag321.xml><?xml version="1.0" encoding="utf-8"?>
<p:tagLst xmlns:p="http://schemas.openxmlformats.org/presentationml/2006/main">
  <p:tag name="AS_UNIQUEID" val="173"/>
</p:tagLst>
</file>

<file path=ppt/tags/tag322.xml><?xml version="1.0" encoding="utf-8"?>
<p:tagLst xmlns:p="http://schemas.openxmlformats.org/presentationml/2006/main">
  <p:tag name="AS_UNIQUEID" val="174"/>
</p:tagLst>
</file>

<file path=ppt/tags/tag323.xml><?xml version="1.0" encoding="utf-8"?>
<p:tagLst xmlns:p="http://schemas.openxmlformats.org/presentationml/2006/main">
  <p:tag name="AS_UNIQUEID" val="490"/>
</p:tagLst>
</file>

<file path=ppt/tags/tag324.xml><?xml version="1.0" encoding="utf-8"?>
<p:tagLst xmlns:p="http://schemas.openxmlformats.org/presentationml/2006/main">
  <p:tag name="AS_UNIQUEID" val="175"/>
</p:tagLst>
</file>

<file path=ppt/tags/tag325.xml><?xml version="1.0" encoding="utf-8"?>
<p:tagLst xmlns:p="http://schemas.openxmlformats.org/presentationml/2006/main">
  <p:tag name="AS_UNIQUEID" val="176"/>
</p:tagLst>
</file>

<file path=ppt/tags/tag326.xml><?xml version="1.0" encoding="utf-8"?>
<p:tagLst xmlns:p="http://schemas.openxmlformats.org/presentationml/2006/main">
  <p:tag name="AS_UNIQUEID" val="177"/>
</p:tagLst>
</file>

<file path=ppt/tags/tag327.xml><?xml version="1.0" encoding="utf-8"?>
<p:tagLst xmlns:p="http://schemas.openxmlformats.org/presentationml/2006/main">
  <p:tag name="AS_UNIQUEID" val="178"/>
</p:tagLst>
</file>

<file path=ppt/tags/tag328.xml><?xml version="1.0" encoding="utf-8"?>
<p:tagLst xmlns:p="http://schemas.openxmlformats.org/presentationml/2006/main">
  <p:tag name="AS_UNIQUEID" val="491"/>
</p:tagLst>
</file>

<file path=ppt/tags/tag329.xml><?xml version="1.0" encoding="utf-8"?>
<p:tagLst xmlns:p="http://schemas.openxmlformats.org/presentationml/2006/main">
  <p:tag name="AS_UNIQUEID" val="179"/>
</p:tagLst>
</file>

<file path=ppt/tags/tag33.xml><?xml version="1.0" encoding="utf-8"?>
<p:tagLst xmlns:p="http://schemas.openxmlformats.org/presentationml/2006/main">
  <p:tag name="AS_UNIQUEID" val="433"/>
</p:tagLst>
</file>

<file path=ppt/tags/tag330.xml><?xml version="1.0" encoding="utf-8"?>
<p:tagLst xmlns:p="http://schemas.openxmlformats.org/presentationml/2006/main">
  <p:tag name="AS_UNIQUEID" val="180"/>
</p:tagLst>
</file>

<file path=ppt/tags/tag331.xml><?xml version="1.0" encoding="utf-8"?>
<p:tagLst xmlns:p="http://schemas.openxmlformats.org/presentationml/2006/main">
  <p:tag name="AS_UNIQUEID" val="181"/>
</p:tagLst>
</file>

<file path=ppt/tags/tag332.xml><?xml version="1.0" encoding="utf-8"?>
<p:tagLst xmlns:p="http://schemas.openxmlformats.org/presentationml/2006/main">
  <p:tag name="AS_UNIQUEID" val="182"/>
</p:tagLst>
</file>

<file path=ppt/tags/tag333.xml><?xml version="1.0" encoding="utf-8"?>
<p:tagLst xmlns:p="http://schemas.openxmlformats.org/presentationml/2006/main">
  <p:tag name="AS_UNIQUEID" val="183"/>
</p:tagLst>
</file>

<file path=ppt/tags/tag334.xml><?xml version="1.0" encoding="utf-8"?>
<p:tagLst xmlns:p="http://schemas.openxmlformats.org/presentationml/2006/main">
  <p:tag name="AS_UNIQUEID" val="661"/>
</p:tagLst>
</file>

<file path=ppt/tags/tag335.xml><?xml version="1.0" encoding="utf-8"?>
<p:tagLst xmlns:p="http://schemas.openxmlformats.org/presentationml/2006/main">
  <p:tag name="AS_UNIQUEID" val="184"/>
</p:tagLst>
</file>

<file path=ppt/tags/tag336.xml><?xml version="1.0" encoding="utf-8"?>
<p:tagLst xmlns:p="http://schemas.openxmlformats.org/presentationml/2006/main">
  <p:tag name="AS_UNIQUEID" val="185"/>
</p:tagLst>
</file>

<file path=ppt/tags/tag337.xml><?xml version="1.0" encoding="utf-8"?>
<p:tagLst xmlns:p="http://schemas.openxmlformats.org/presentationml/2006/main">
  <p:tag name="AS_UNIQUEID" val="493"/>
</p:tagLst>
</file>

<file path=ppt/tags/tag338.xml><?xml version="1.0" encoding="utf-8"?>
<p:tagLst xmlns:p="http://schemas.openxmlformats.org/presentationml/2006/main">
  <p:tag name="AS_UNIQUEID" val="494"/>
</p:tagLst>
</file>

<file path=ppt/tags/tag339.xml><?xml version="1.0" encoding="utf-8"?>
<p:tagLst xmlns:p="http://schemas.openxmlformats.org/presentationml/2006/main">
  <p:tag name="AS_UNIQUEID" val="186"/>
</p:tagLst>
</file>

<file path=ppt/tags/tag34.xml><?xml version="1.0" encoding="utf-8"?>
<p:tagLst xmlns:p="http://schemas.openxmlformats.org/presentationml/2006/main">
  <p:tag name="AS_UNIQUEID" val="434"/>
</p:tagLst>
</file>

<file path=ppt/tags/tag340.xml><?xml version="1.0" encoding="utf-8"?>
<p:tagLst xmlns:p="http://schemas.openxmlformats.org/presentationml/2006/main">
  <p:tag name="AS_UNIQUEID" val="187"/>
</p:tagLst>
</file>

<file path=ppt/tags/tag341.xml><?xml version="1.0" encoding="utf-8"?>
<p:tagLst xmlns:p="http://schemas.openxmlformats.org/presentationml/2006/main">
  <p:tag name="AS_UNIQUEID" val="495"/>
</p:tagLst>
</file>

<file path=ppt/tags/tag342.xml><?xml version="1.0" encoding="utf-8"?>
<p:tagLst xmlns:p="http://schemas.openxmlformats.org/presentationml/2006/main">
  <p:tag name="AS_UNIQUEID" val="188"/>
</p:tagLst>
</file>

<file path=ppt/tags/tag343.xml><?xml version="1.0" encoding="utf-8"?>
<p:tagLst xmlns:p="http://schemas.openxmlformats.org/presentationml/2006/main">
  <p:tag name="AS_UNIQUEID" val="189"/>
</p:tagLst>
</file>

<file path=ppt/tags/tag344.xml><?xml version="1.0" encoding="utf-8"?>
<p:tagLst xmlns:p="http://schemas.openxmlformats.org/presentationml/2006/main">
  <p:tag name="AS_UNIQUEID" val="190"/>
</p:tagLst>
</file>

<file path=ppt/tags/tag345.xml><?xml version="1.0" encoding="utf-8"?>
<p:tagLst xmlns:p="http://schemas.openxmlformats.org/presentationml/2006/main">
  <p:tag name="AS_UNIQUEID" val="191"/>
</p:tagLst>
</file>

<file path=ppt/tags/tag346.xml><?xml version="1.0" encoding="utf-8"?>
<p:tagLst xmlns:p="http://schemas.openxmlformats.org/presentationml/2006/main">
  <p:tag name="AS_UNIQUEID" val="192"/>
  <p:tag name="PA" val="v5.2.10"/>
  <p:tag name="RESOURCELIBID_ANIM" val="449"/>
</p:tagLst>
</file>

<file path=ppt/tags/tag347.xml><?xml version="1.0" encoding="utf-8"?>
<p:tagLst xmlns:p="http://schemas.openxmlformats.org/presentationml/2006/main">
  <p:tag name="AS_UNIQUEID" val="193"/>
</p:tagLst>
</file>

<file path=ppt/tags/tag348.xml><?xml version="1.0" encoding="utf-8"?>
<p:tagLst xmlns:p="http://schemas.openxmlformats.org/presentationml/2006/main">
  <p:tag name="AS_UNIQUEID" val="194"/>
</p:tagLst>
</file>

<file path=ppt/tags/tag349.xml><?xml version="1.0" encoding="utf-8"?>
<p:tagLst xmlns:p="http://schemas.openxmlformats.org/presentationml/2006/main">
  <p:tag name="AS_UNIQUEID" val="195"/>
</p:tagLst>
</file>

<file path=ppt/tags/tag35.xml><?xml version="1.0" encoding="utf-8"?>
<p:tagLst xmlns:p="http://schemas.openxmlformats.org/presentationml/2006/main">
  <p:tag name="AS_UNIQUEID" val="568"/>
</p:tagLst>
</file>

<file path=ppt/tags/tag350.xml><?xml version="1.0" encoding="utf-8"?>
<p:tagLst xmlns:p="http://schemas.openxmlformats.org/presentationml/2006/main">
  <p:tag name="AS_UNIQUEID" val="196"/>
</p:tagLst>
</file>

<file path=ppt/tags/tag351.xml><?xml version="1.0" encoding="utf-8"?>
<p:tagLst xmlns:p="http://schemas.openxmlformats.org/presentationml/2006/main">
  <p:tag name="AS_UNIQUEID" val="197"/>
</p:tagLst>
</file>

<file path=ppt/tags/tag352.xml><?xml version="1.0" encoding="utf-8"?>
<p:tagLst xmlns:p="http://schemas.openxmlformats.org/presentationml/2006/main">
  <p:tag name="AS_UNIQUEID" val="198"/>
</p:tagLst>
</file>

<file path=ppt/tags/tag353.xml><?xml version="1.0" encoding="utf-8"?>
<p:tagLst xmlns:p="http://schemas.openxmlformats.org/presentationml/2006/main">
  <p:tag name="AS_UNIQUEID" val="199"/>
</p:tagLst>
</file>

<file path=ppt/tags/tag354.xml><?xml version="1.0" encoding="utf-8"?>
<p:tagLst xmlns:p="http://schemas.openxmlformats.org/presentationml/2006/main">
  <p:tag name="AS_UNIQUEID" val="662"/>
</p:tagLst>
</file>

<file path=ppt/tags/tag355.xml><?xml version="1.0" encoding="utf-8"?>
<p:tagLst xmlns:p="http://schemas.openxmlformats.org/presentationml/2006/main">
  <p:tag name="AS_UNIQUEID" val="200"/>
</p:tagLst>
</file>

<file path=ppt/tags/tag356.xml><?xml version="1.0" encoding="utf-8"?>
<p:tagLst xmlns:p="http://schemas.openxmlformats.org/presentationml/2006/main">
  <p:tag name="AS_UNIQUEID" val="201"/>
</p:tagLst>
</file>

<file path=ppt/tags/tag357.xml><?xml version="1.0" encoding="utf-8"?>
<p:tagLst xmlns:p="http://schemas.openxmlformats.org/presentationml/2006/main">
  <p:tag name="AS_UNIQUEID" val="202"/>
</p:tagLst>
</file>

<file path=ppt/tags/tag358.xml><?xml version="1.0" encoding="utf-8"?>
<p:tagLst xmlns:p="http://schemas.openxmlformats.org/presentationml/2006/main">
  <p:tag name="AS_UNIQUEID" val="203"/>
</p:tagLst>
</file>

<file path=ppt/tags/tag359.xml><?xml version="1.0" encoding="utf-8"?>
<p:tagLst xmlns:p="http://schemas.openxmlformats.org/presentationml/2006/main">
  <p:tag name="AS_UNIQUEID" val="204"/>
</p:tagLst>
</file>

<file path=ppt/tags/tag36.xml><?xml version="1.0" encoding="utf-8"?>
<p:tagLst xmlns:p="http://schemas.openxmlformats.org/presentationml/2006/main">
  <p:tag name="AS_UNIQUEID" val="20"/>
</p:tagLst>
</file>

<file path=ppt/tags/tag360.xml><?xml version="1.0" encoding="utf-8"?>
<p:tagLst xmlns:p="http://schemas.openxmlformats.org/presentationml/2006/main">
  <p:tag name="AS_UNIQUEID" val="205"/>
</p:tagLst>
</file>

<file path=ppt/tags/tag361.xml><?xml version="1.0" encoding="utf-8"?>
<p:tagLst xmlns:p="http://schemas.openxmlformats.org/presentationml/2006/main">
  <p:tag name="AS_UNIQUEID" val="206"/>
</p:tagLst>
</file>

<file path=ppt/tags/tag362.xml><?xml version="1.0" encoding="utf-8"?>
<p:tagLst xmlns:p="http://schemas.openxmlformats.org/presentationml/2006/main">
  <p:tag name="AS_UNIQUEID" val="207"/>
</p:tagLst>
</file>

<file path=ppt/tags/tag363.xml><?xml version="1.0" encoding="utf-8"?>
<p:tagLst xmlns:p="http://schemas.openxmlformats.org/presentationml/2006/main">
  <p:tag name="AS_UNIQUEID" val="208"/>
</p:tagLst>
</file>

<file path=ppt/tags/tag364.xml><?xml version="1.0" encoding="utf-8"?>
<p:tagLst xmlns:p="http://schemas.openxmlformats.org/presentationml/2006/main">
  <p:tag name="AS_UNIQUEID" val="209"/>
</p:tagLst>
</file>

<file path=ppt/tags/tag365.xml><?xml version="1.0" encoding="utf-8"?>
<p:tagLst xmlns:p="http://schemas.openxmlformats.org/presentationml/2006/main">
  <p:tag name="AS_UNIQUEID" val="210"/>
</p:tagLst>
</file>

<file path=ppt/tags/tag366.xml><?xml version="1.0" encoding="utf-8"?>
<p:tagLst xmlns:p="http://schemas.openxmlformats.org/presentationml/2006/main">
  <p:tag name="AS_UNIQUEID" val="211"/>
</p:tagLst>
</file>

<file path=ppt/tags/tag367.xml><?xml version="1.0" encoding="utf-8"?>
<p:tagLst xmlns:p="http://schemas.openxmlformats.org/presentationml/2006/main">
  <p:tag name="AS_UNIQUEID" val="212"/>
</p:tagLst>
</file>

<file path=ppt/tags/tag368.xml><?xml version="1.0" encoding="utf-8"?>
<p:tagLst xmlns:p="http://schemas.openxmlformats.org/presentationml/2006/main">
  <p:tag name="AS_UNIQUEID" val="213"/>
</p:tagLst>
</file>

<file path=ppt/tags/tag369.xml><?xml version="1.0" encoding="utf-8"?>
<p:tagLst xmlns:p="http://schemas.openxmlformats.org/presentationml/2006/main">
  <p:tag name="AS_UNIQUEID" val="663"/>
</p:tagLst>
</file>

<file path=ppt/tags/tag37.xml><?xml version="1.0" encoding="utf-8"?>
<p:tagLst xmlns:p="http://schemas.openxmlformats.org/presentationml/2006/main">
  <p:tag name="AS_UNIQUEID" val="21"/>
</p:tagLst>
</file>

<file path=ppt/tags/tag370.xml><?xml version="1.0" encoding="utf-8"?>
<p:tagLst xmlns:p="http://schemas.openxmlformats.org/presentationml/2006/main">
  <p:tag name="AS_UNIQUEID" val="214"/>
</p:tagLst>
</file>

<file path=ppt/tags/tag371.xml><?xml version="1.0" encoding="utf-8"?>
<p:tagLst xmlns:p="http://schemas.openxmlformats.org/presentationml/2006/main">
  <p:tag name="AS_UNIQUEID" val="498"/>
</p:tagLst>
</file>

<file path=ppt/tags/tag372.xml><?xml version="1.0" encoding="utf-8"?>
<p:tagLst xmlns:p="http://schemas.openxmlformats.org/presentationml/2006/main">
  <p:tag name="AS_UNIQUEID" val="215"/>
</p:tagLst>
</file>

<file path=ppt/tags/tag373.xml><?xml version="1.0" encoding="utf-8"?>
<p:tagLst xmlns:p="http://schemas.openxmlformats.org/presentationml/2006/main">
  <p:tag name="AS_UNIQUEID" val="216"/>
</p:tagLst>
</file>

<file path=ppt/tags/tag374.xml><?xml version="1.0" encoding="utf-8"?>
<p:tagLst xmlns:p="http://schemas.openxmlformats.org/presentationml/2006/main">
  <p:tag name="AS_UNIQUEID" val="217"/>
</p:tagLst>
</file>

<file path=ppt/tags/tag375.xml><?xml version="1.0" encoding="utf-8"?>
<p:tagLst xmlns:p="http://schemas.openxmlformats.org/presentationml/2006/main">
  <p:tag name="AS_UNIQUEID" val="499"/>
</p:tagLst>
</file>

<file path=ppt/tags/tag376.xml><?xml version="1.0" encoding="utf-8"?>
<p:tagLst xmlns:p="http://schemas.openxmlformats.org/presentationml/2006/main">
  <p:tag name="AS_UNIQUEID" val="218"/>
</p:tagLst>
</file>

<file path=ppt/tags/tag377.xml><?xml version="1.0" encoding="utf-8"?>
<p:tagLst xmlns:p="http://schemas.openxmlformats.org/presentationml/2006/main">
  <p:tag name="AS_UNIQUEID" val="219"/>
</p:tagLst>
</file>

<file path=ppt/tags/tag378.xml><?xml version="1.0" encoding="utf-8"?>
<p:tagLst xmlns:p="http://schemas.openxmlformats.org/presentationml/2006/main">
  <p:tag name="AS_UNIQUEID" val="220"/>
</p:tagLst>
</file>

<file path=ppt/tags/tag379.xml><?xml version="1.0" encoding="utf-8"?>
<p:tagLst xmlns:p="http://schemas.openxmlformats.org/presentationml/2006/main">
  <p:tag name="AS_UNIQUEID" val="500"/>
</p:tagLst>
</file>

<file path=ppt/tags/tag38.xml><?xml version="1.0" encoding="utf-8"?>
<p:tagLst xmlns:p="http://schemas.openxmlformats.org/presentationml/2006/main">
  <p:tag name="AS_UNIQUEID" val="22"/>
</p:tagLst>
</file>

<file path=ppt/tags/tag380.xml><?xml version="1.0" encoding="utf-8"?>
<p:tagLst xmlns:p="http://schemas.openxmlformats.org/presentationml/2006/main">
  <p:tag name="AS_UNIQUEID" val="221"/>
</p:tagLst>
</file>

<file path=ppt/tags/tag381.xml><?xml version="1.0" encoding="utf-8"?>
<p:tagLst xmlns:p="http://schemas.openxmlformats.org/presentationml/2006/main">
  <p:tag name="AS_UNIQUEID" val="222"/>
</p:tagLst>
</file>

<file path=ppt/tags/tag382.xml><?xml version="1.0" encoding="utf-8"?>
<p:tagLst xmlns:p="http://schemas.openxmlformats.org/presentationml/2006/main">
  <p:tag name="AS_UNIQUEID" val="223"/>
</p:tagLst>
</file>

<file path=ppt/tags/tag383.xml><?xml version="1.0" encoding="utf-8"?>
<p:tagLst xmlns:p="http://schemas.openxmlformats.org/presentationml/2006/main">
  <p:tag name="AS_UNIQUEID" val="224"/>
</p:tagLst>
</file>

<file path=ppt/tags/tag384.xml><?xml version="1.0" encoding="utf-8"?>
<p:tagLst xmlns:p="http://schemas.openxmlformats.org/presentationml/2006/main">
  <p:tag name="AS_UNIQUEID" val="225"/>
</p:tagLst>
</file>

<file path=ppt/tags/tag385.xml><?xml version="1.0" encoding="utf-8"?>
<p:tagLst xmlns:p="http://schemas.openxmlformats.org/presentationml/2006/main">
  <p:tag name="AS_UNIQUEID" val="226"/>
</p:tagLst>
</file>

<file path=ppt/tags/tag386.xml><?xml version="1.0" encoding="utf-8"?>
<p:tagLst xmlns:p="http://schemas.openxmlformats.org/presentationml/2006/main">
  <p:tag name="AS_UNIQUEID" val="227"/>
</p:tagLst>
</file>

<file path=ppt/tags/tag387.xml><?xml version="1.0" encoding="utf-8"?>
<p:tagLst xmlns:p="http://schemas.openxmlformats.org/presentationml/2006/main">
  <p:tag name="AS_UNIQUEID" val="228"/>
</p:tagLst>
</file>

<file path=ppt/tags/tag388.xml><?xml version="1.0" encoding="utf-8"?>
<p:tagLst xmlns:p="http://schemas.openxmlformats.org/presentationml/2006/main">
  <p:tag name="AS_UNIQUEID" val="229"/>
</p:tagLst>
</file>

<file path=ppt/tags/tag389.xml><?xml version="1.0" encoding="utf-8"?>
<p:tagLst xmlns:p="http://schemas.openxmlformats.org/presentationml/2006/main">
  <p:tag name="AS_UNIQUEID" val="664"/>
</p:tagLst>
</file>

<file path=ppt/tags/tag39.xml><?xml version="1.0" encoding="utf-8"?>
<p:tagLst xmlns:p="http://schemas.openxmlformats.org/presentationml/2006/main">
  <p:tag name="AS_UNIQUEID" val="23"/>
</p:tagLst>
</file>

<file path=ppt/tags/tag390.xml><?xml version="1.0" encoding="utf-8"?>
<p:tagLst xmlns:p="http://schemas.openxmlformats.org/presentationml/2006/main">
  <p:tag name="AS_UNIQUEID" val="230"/>
</p:tagLst>
</file>

<file path=ppt/tags/tag391.xml><?xml version="1.0" encoding="utf-8"?>
<p:tagLst xmlns:p="http://schemas.openxmlformats.org/presentationml/2006/main">
  <p:tag name="AS_UNIQUEID" val="231"/>
</p:tagLst>
</file>

<file path=ppt/tags/tag392.xml><?xml version="1.0" encoding="utf-8"?>
<p:tagLst xmlns:p="http://schemas.openxmlformats.org/presentationml/2006/main">
  <p:tag name="AS_UNIQUEID" val="232"/>
</p:tagLst>
</file>

<file path=ppt/tags/tag393.xml><?xml version="1.0" encoding="utf-8"?>
<p:tagLst xmlns:p="http://schemas.openxmlformats.org/presentationml/2006/main">
  <p:tag name="AS_UNIQUEID" val="233"/>
</p:tagLst>
</file>

<file path=ppt/tags/tag394.xml><?xml version="1.0" encoding="utf-8"?>
<p:tagLst xmlns:p="http://schemas.openxmlformats.org/presentationml/2006/main">
  <p:tag name="AS_UNIQUEID" val="234"/>
</p:tagLst>
</file>

<file path=ppt/tags/tag395.xml><?xml version="1.0" encoding="utf-8"?>
<p:tagLst xmlns:p="http://schemas.openxmlformats.org/presentationml/2006/main">
  <p:tag name="AS_UNIQUEID" val="235"/>
</p:tagLst>
</file>

<file path=ppt/tags/tag396.xml><?xml version="1.0" encoding="utf-8"?>
<p:tagLst xmlns:p="http://schemas.openxmlformats.org/presentationml/2006/main">
  <p:tag name="AS_UNIQUEID" val="236"/>
</p:tagLst>
</file>

<file path=ppt/tags/tag397.xml><?xml version="1.0" encoding="utf-8"?>
<p:tagLst xmlns:p="http://schemas.openxmlformats.org/presentationml/2006/main">
  <p:tag name="AS_UNIQUEID" val="665"/>
</p:tagLst>
</file>

<file path=ppt/tags/tag398.xml><?xml version="1.0" encoding="utf-8"?>
<p:tagLst xmlns:p="http://schemas.openxmlformats.org/presentationml/2006/main">
  <p:tag name="AS_UNIQUEID" val="237"/>
</p:tagLst>
</file>

<file path=ppt/tags/tag399.xml><?xml version="1.0" encoding="utf-8"?>
<p:tagLst xmlns:p="http://schemas.openxmlformats.org/presentationml/2006/main">
  <p:tag name="AS_UNIQUEID" val="238"/>
</p:tagLst>
</file>

<file path=ppt/tags/tag4.xml><?xml version="1.0" encoding="utf-8"?>
<p:tagLst xmlns:p="http://schemas.openxmlformats.org/presentationml/2006/main">
  <p:tag name="AS_UNIQUEID" val="404"/>
</p:tagLst>
</file>

<file path=ppt/tags/tag40.xml><?xml version="1.0" encoding="utf-8"?>
<p:tagLst xmlns:p="http://schemas.openxmlformats.org/presentationml/2006/main">
  <p:tag name="AS_UNIQUEID" val="24"/>
  <p:tag name="PA" val="v5.2.10"/>
  <p:tag name="RESOURCELIBID_ANIM" val="449"/>
</p:tagLst>
</file>

<file path=ppt/tags/tag400.xml><?xml version="1.0" encoding="utf-8"?>
<p:tagLst xmlns:p="http://schemas.openxmlformats.org/presentationml/2006/main">
  <p:tag name="AS_UNIQUEID" val="239"/>
</p:tagLst>
</file>

<file path=ppt/tags/tag401.xml><?xml version="1.0" encoding="utf-8"?>
<p:tagLst xmlns:p="http://schemas.openxmlformats.org/presentationml/2006/main">
  <p:tag name="AS_UNIQUEID" val="240"/>
</p:tagLst>
</file>

<file path=ppt/tags/tag402.xml><?xml version="1.0" encoding="utf-8"?>
<p:tagLst xmlns:p="http://schemas.openxmlformats.org/presentationml/2006/main">
  <p:tag name="AS_UNIQUEID" val="241"/>
</p:tagLst>
</file>

<file path=ppt/tags/tag403.xml><?xml version="1.0" encoding="utf-8"?>
<p:tagLst xmlns:p="http://schemas.openxmlformats.org/presentationml/2006/main">
  <p:tag name="AS_UNIQUEID" val="242"/>
</p:tagLst>
</file>

<file path=ppt/tags/tag404.xml><?xml version="1.0" encoding="utf-8"?>
<p:tagLst xmlns:p="http://schemas.openxmlformats.org/presentationml/2006/main">
  <p:tag name="AS_UNIQUEID" val="243"/>
</p:tagLst>
</file>

<file path=ppt/tags/tag405.xml><?xml version="1.0" encoding="utf-8"?>
<p:tagLst xmlns:p="http://schemas.openxmlformats.org/presentationml/2006/main">
  <p:tag name="AS_UNIQUEID" val="666"/>
</p:tagLst>
</file>

<file path=ppt/tags/tag406.xml><?xml version="1.0" encoding="utf-8"?>
<p:tagLst xmlns:p="http://schemas.openxmlformats.org/presentationml/2006/main">
  <p:tag name="AS_UNIQUEID" val="244"/>
</p:tagLst>
</file>

<file path=ppt/tags/tag407.xml><?xml version="1.0" encoding="utf-8"?>
<p:tagLst xmlns:p="http://schemas.openxmlformats.org/presentationml/2006/main">
  <p:tag name="AS_UNIQUEID" val="245"/>
</p:tagLst>
</file>

<file path=ppt/tags/tag408.xml><?xml version="1.0" encoding="utf-8"?>
<p:tagLst xmlns:p="http://schemas.openxmlformats.org/presentationml/2006/main">
  <p:tag name="AS_UNIQUEID" val="504"/>
</p:tagLst>
</file>

<file path=ppt/tags/tag409.xml><?xml version="1.0" encoding="utf-8"?>
<p:tagLst xmlns:p="http://schemas.openxmlformats.org/presentationml/2006/main">
  <p:tag name="AS_UNIQUEID" val="505"/>
</p:tagLst>
</file>

<file path=ppt/tags/tag41.xml><?xml version="1.0" encoding="utf-8"?>
<p:tagLst xmlns:p="http://schemas.openxmlformats.org/presentationml/2006/main">
  <p:tag name="AS_UNIQUEID" val="25"/>
</p:tagLst>
</file>

<file path=ppt/tags/tag410.xml><?xml version="1.0" encoding="utf-8"?>
<p:tagLst xmlns:p="http://schemas.openxmlformats.org/presentationml/2006/main">
  <p:tag name="AS_UNIQUEID" val="246"/>
</p:tagLst>
</file>

<file path=ppt/tags/tag411.xml><?xml version="1.0" encoding="utf-8"?>
<p:tagLst xmlns:p="http://schemas.openxmlformats.org/presentationml/2006/main">
  <p:tag name="AS_UNIQUEID" val="247"/>
</p:tagLst>
</file>

<file path=ppt/tags/tag412.xml><?xml version="1.0" encoding="utf-8"?>
<p:tagLst xmlns:p="http://schemas.openxmlformats.org/presentationml/2006/main">
  <p:tag name="AS_UNIQUEID" val="506"/>
</p:tagLst>
</file>

<file path=ppt/tags/tag413.xml><?xml version="1.0" encoding="utf-8"?>
<p:tagLst xmlns:p="http://schemas.openxmlformats.org/presentationml/2006/main">
  <p:tag name="AS_UNIQUEID" val="248"/>
</p:tagLst>
</file>

<file path=ppt/tags/tag414.xml><?xml version="1.0" encoding="utf-8"?>
<p:tagLst xmlns:p="http://schemas.openxmlformats.org/presentationml/2006/main">
  <p:tag name="AS_UNIQUEID" val="249"/>
</p:tagLst>
</file>

<file path=ppt/tags/tag415.xml><?xml version="1.0" encoding="utf-8"?>
<p:tagLst xmlns:p="http://schemas.openxmlformats.org/presentationml/2006/main">
  <p:tag name="AS_UNIQUEID" val="250"/>
</p:tagLst>
</file>

<file path=ppt/tags/tag416.xml><?xml version="1.0" encoding="utf-8"?>
<p:tagLst xmlns:p="http://schemas.openxmlformats.org/presentationml/2006/main">
  <p:tag name="AS_UNIQUEID" val="251"/>
</p:tagLst>
</file>

<file path=ppt/tags/tag417.xml><?xml version="1.0" encoding="utf-8"?>
<p:tagLst xmlns:p="http://schemas.openxmlformats.org/presentationml/2006/main">
  <p:tag name="AS_UNIQUEID" val="252"/>
  <p:tag name="PA" val="v5.2.10"/>
  <p:tag name="RESOURCELIBID_ANIM" val="449"/>
</p:tagLst>
</file>

<file path=ppt/tags/tag418.xml><?xml version="1.0" encoding="utf-8"?>
<p:tagLst xmlns:p="http://schemas.openxmlformats.org/presentationml/2006/main">
  <p:tag name="AS_UNIQUEID" val="253"/>
</p:tagLst>
</file>

<file path=ppt/tags/tag419.xml><?xml version="1.0" encoding="utf-8"?>
<p:tagLst xmlns:p="http://schemas.openxmlformats.org/presentationml/2006/main">
  <p:tag name="AS_UNIQUEID" val="254"/>
</p:tagLst>
</file>

<file path=ppt/tags/tag42.xml><?xml version="1.0" encoding="utf-8"?>
<p:tagLst xmlns:p="http://schemas.openxmlformats.org/presentationml/2006/main">
  <p:tag name="AS_UNIQUEID" val="26"/>
</p:tagLst>
</file>

<file path=ppt/tags/tag420.xml><?xml version="1.0" encoding="utf-8"?>
<p:tagLst xmlns:p="http://schemas.openxmlformats.org/presentationml/2006/main">
  <p:tag name="AS_UNIQUEID" val="255"/>
</p:tagLst>
</file>

<file path=ppt/tags/tag421.xml><?xml version="1.0" encoding="utf-8"?>
<p:tagLst xmlns:p="http://schemas.openxmlformats.org/presentationml/2006/main">
  <p:tag name="AS_UNIQUEID" val="256"/>
</p:tagLst>
</file>

<file path=ppt/tags/tag422.xml><?xml version="1.0" encoding="utf-8"?>
<p:tagLst xmlns:p="http://schemas.openxmlformats.org/presentationml/2006/main">
  <p:tag name="AS_UNIQUEID" val="257"/>
</p:tagLst>
</file>

<file path=ppt/tags/tag423.xml><?xml version="1.0" encoding="utf-8"?>
<p:tagLst xmlns:p="http://schemas.openxmlformats.org/presentationml/2006/main">
  <p:tag name="AS_UNIQUEID" val="258"/>
</p:tagLst>
</file>

<file path=ppt/tags/tag424.xml><?xml version="1.0" encoding="utf-8"?>
<p:tagLst xmlns:p="http://schemas.openxmlformats.org/presentationml/2006/main">
  <p:tag name="AS_UNIQUEID" val="259"/>
</p:tagLst>
</file>

<file path=ppt/tags/tag425.xml><?xml version="1.0" encoding="utf-8"?>
<p:tagLst xmlns:p="http://schemas.openxmlformats.org/presentationml/2006/main">
  <p:tag name="AS_UNIQUEID" val="667"/>
</p:tagLst>
</file>

<file path=ppt/tags/tag426.xml><?xml version="1.0" encoding="utf-8"?>
<p:tagLst xmlns:p="http://schemas.openxmlformats.org/presentationml/2006/main">
  <p:tag name="AS_UNIQUEID" val="260"/>
</p:tagLst>
</file>

<file path=ppt/tags/tag427.xml><?xml version="1.0" encoding="utf-8"?>
<p:tagLst xmlns:p="http://schemas.openxmlformats.org/presentationml/2006/main">
  <p:tag name="AS_UNIQUEID" val="261"/>
</p:tagLst>
</file>

<file path=ppt/tags/tag428.xml><?xml version="1.0" encoding="utf-8"?>
<p:tagLst xmlns:p="http://schemas.openxmlformats.org/presentationml/2006/main">
  <p:tag name="AS_UNIQUEID" val="262"/>
</p:tagLst>
</file>

<file path=ppt/tags/tag429.xml><?xml version="1.0" encoding="utf-8"?>
<p:tagLst xmlns:p="http://schemas.openxmlformats.org/presentationml/2006/main">
  <p:tag name="AS_UNIQUEID" val="263"/>
</p:tagLst>
</file>

<file path=ppt/tags/tag43.xml><?xml version="1.0" encoding="utf-8"?>
<p:tagLst xmlns:p="http://schemas.openxmlformats.org/presentationml/2006/main">
  <p:tag name="AS_UNIQUEID" val="569"/>
</p:tagLst>
</file>

<file path=ppt/tags/tag430.xml><?xml version="1.0" encoding="utf-8"?>
<p:tagLst xmlns:p="http://schemas.openxmlformats.org/presentationml/2006/main">
  <p:tag name="AS_UNIQUEID" val="508"/>
</p:tagLst>
</file>

<file path=ppt/tags/tag431.xml><?xml version="1.0" encoding="utf-8"?>
<p:tagLst xmlns:p="http://schemas.openxmlformats.org/presentationml/2006/main">
  <p:tag name="AS_UNIQUEID" val="264"/>
</p:tagLst>
</file>

<file path=ppt/tags/tag432.xml><?xml version="1.0" encoding="utf-8"?>
<p:tagLst xmlns:p="http://schemas.openxmlformats.org/presentationml/2006/main">
  <p:tag name="AS_UNIQUEID" val="265"/>
</p:tagLst>
</file>

<file path=ppt/tags/tag433.xml><?xml version="1.0" encoding="utf-8"?>
<p:tagLst xmlns:p="http://schemas.openxmlformats.org/presentationml/2006/main">
  <p:tag name="AS_UNIQUEID" val="509"/>
</p:tagLst>
</file>

<file path=ppt/tags/tag434.xml><?xml version="1.0" encoding="utf-8"?>
<p:tagLst xmlns:p="http://schemas.openxmlformats.org/presentationml/2006/main">
  <p:tag name="AS_UNIQUEID" val="266"/>
</p:tagLst>
</file>

<file path=ppt/tags/tag435.xml><?xml version="1.0" encoding="utf-8"?>
<p:tagLst xmlns:p="http://schemas.openxmlformats.org/presentationml/2006/main">
  <p:tag name="AS_UNIQUEID" val="267"/>
</p:tagLst>
</file>

<file path=ppt/tags/tag436.xml><?xml version="1.0" encoding="utf-8"?>
<p:tagLst xmlns:p="http://schemas.openxmlformats.org/presentationml/2006/main">
  <p:tag name="AS_UNIQUEID" val="510"/>
</p:tagLst>
</file>

<file path=ppt/tags/tag437.xml><?xml version="1.0" encoding="utf-8"?>
<p:tagLst xmlns:p="http://schemas.openxmlformats.org/presentationml/2006/main">
  <p:tag name="AS_UNIQUEID" val="268"/>
</p:tagLst>
</file>

<file path=ppt/tags/tag438.xml><?xml version="1.0" encoding="utf-8"?>
<p:tagLst xmlns:p="http://schemas.openxmlformats.org/presentationml/2006/main">
  <p:tag name="AS_UNIQUEID" val="269"/>
</p:tagLst>
</file>

<file path=ppt/tags/tag439.xml><?xml version="1.0" encoding="utf-8"?>
<p:tagLst xmlns:p="http://schemas.openxmlformats.org/presentationml/2006/main">
  <p:tag name="AS_UNIQUEID" val="511"/>
</p:tagLst>
</file>

<file path=ppt/tags/tag44.xml><?xml version="1.0" encoding="utf-8"?>
<p:tagLst xmlns:p="http://schemas.openxmlformats.org/presentationml/2006/main">
  <p:tag name="AS_UNIQUEID" val="30"/>
</p:tagLst>
</file>

<file path=ppt/tags/tag440.xml><?xml version="1.0" encoding="utf-8"?>
<p:tagLst xmlns:p="http://schemas.openxmlformats.org/presentationml/2006/main">
  <p:tag name="AS_UNIQUEID" val="270"/>
</p:tagLst>
</file>

<file path=ppt/tags/tag441.xml><?xml version="1.0" encoding="utf-8"?>
<p:tagLst xmlns:p="http://schemas.openxmlformats.org/presentationml/2006/main">
  <p:tag name="AS_UNIQUEID" val="271"/>
</p:tagLst>
</file>

<file path=ppt/tags/tag442.xml><?xml version="1.0" encoding="utf-8"?>
<p:tagLst xmlns:p="http://schemas.openxmlformats.org/presentationml/2006/main">
  <p:tag name="AS_UNIQUEID" val="668"/>
</p:tagLst>
</file>

<file path=ppt/tags/tag443.xml><?xml version="1.0" encoding="utf-8"?>
<p:tagLst xmlns:p="http://schemas.openxmlformats.org/presentationml/2006/main">
  <p:tag name="AS_UNIQUEID" val="513"/>
</p:tagLst>
</file>

<file path=ppt/tags/tag444.xml><?xml version="1.0" encoding="utf-8"?>
<p:tagLst xmlns:p="http://schemas.openxmlformats.org/presentationml/2006/main">
  <p:tag name="AS_UNIQUEID" val="272"/>
</p:tagLst>
</file>

<file path=ppt/tags/tag445.xml><?xml version="1.0" encoding="utf-8"?>
<p:tagLst xmlns:p="http://schemas.openxmlformats.org/presentationml/2006/main">
  <p:tag name="AS_UNIQUEID" val="273"/>
</p:tagLst>
</file>

<file path=ppt/tags/tag446.xml><?xml version="1.0" encoding="utf-8"?>
<p:tagLst xmlns:p="http://schemas.openxmlformats.org/presentationml/2006/main">
  <p:tag name="AS_UNIQUEID" val="514"/>
</p:tagLst>
</file>

<file path=ppt/tags/tag447.xml><?xml version="1.0" encoding="utf-8"?>
<p:tagLst xmlns:p="http://schemas.openxmlformats.org/presentationml/2006/main">
  <p:tag name="AS_UNIQUEID" val="274"/>
</p:tagLst>
</file>

<file path=ppt/tags/tag448.xml><?xml version="1.0" encoding="utf-8"?>
<p:tagLst xmlns:p="http://schemas.openxmlformats.org/presentationml/2006/main">
  <p:tag name="AS_UNIQUEID" val="275"/>
</p:tagLst>
</file>

<file path=ppt/tags/tag449.xml><?xml version="1.0" encoding="utf-8"?>
<p:tagLst xmlns:p="http://schemas.openxmlformats.org/presentationml/2006/main">
  <p:tag name="AS_UNIQUEID" val="515"/>
</p:tagLst>
</file>

<file path=ppt/tags/tag45.xml><?xml version="1.0" encoding="utf-8"?>
<p:tagLst xmlns:p="http://schemas.openxmlformats.org/presentationml/2006/main">
  <p:tag name="AS_UNIQUEID" val="32"/>
</p:tagLst>
</file>

<file path=ppt/tags/tag450.xml><?xml version="1.0" encoding="utf-8"?>
<p:tagLst xmlns:p="http://schemas.openxmlformats.org/presentationml/2006/main">
  <p:tag name="AS_UNIQUEID" val="276"/>
</p:tagLst>
</file>

<file path=ppt/tags/tag451.xml><?xml version="1.0" encoding="utf-8"?>
<p:tagLst xmlns:p="http://schemas.openxmlformats.org/presentationml/2006/main">
  <p:tag name="AS_UNIQUEID" val="277"/>
</p:tagLst>
</file>

<file path=ppt/tags/tag452.xml><?xml version="1.0" encoding="utf-8"?>
<p:tagLst xmlns:p="http://schemas.openxmlformats.org/presentationml/2006/main">
  <p:tag name="AS_UNIQUEID" val="278"/>
</p:tagLst>
</file>

<file path=ppt/tags/tag453.xml><?xml version="1.0" encoding="utf-8"?>
<p:tagLst xmlns:p="http://schemas.openxmlformats.org/presentationml/2006/main">
  <p:tag name="AS_UNIQUEID" val="279"/>
</p:tagLst>
</file>

<file path=ppt/tags/tag454.xml><?xml version="1.0" encoding="utf-8"?>
<p:tagLst xmlns:p="http://schemas.openxmlformats.org/presentationml/2006/main">
  <p:tag name="AS_UNIQUEID" val="516"/>
</p:tagLst>
</file>

<file path=ppt/tags/tag455.xml><?xml version="1.0" encoding="utf-8"?>
<p:tagLst xmlns:p="http://schemas.openxmlformats.org/presentationml/2006/main">
  <p:tag name="AS_UNIQUEID" val="280"/>
</p:tagLst>
</file>

<file path=ppt/tags/tag456.xml><?xml version="1.0" encoding="utf-8"?>
<p:tagLst xmlns:p="http://schemas.openxmlformats.org/presentationml/2006/main">
  <p:tag name="AS_UNIQUEID" val="281"/>
</p:tagLst>
</file>

<file path=ppt/tags/tag457.xml><?xml version="1.0" encoding="utf-8"?>
<p:tagLst xmlns:p="http://schemas.openxmlformats.org/presentationml/2006/main">
  <p:tag name="AS_UNIQUEID" val="517"/>
</p:tagLst>
</file>

<file path=ppt/tags/tag458.xml><?xml version="1.0" encoding="utf-8"?>
<p:tagLst xmlns:p="http://schemas.openxmlformats.org/presentationml/2006/main">
  <p:tag name="AS_UNIQUEID" val="282"/>
</p:tagLst>
</file>

<file path=ppt/tags/tag459.xml><?xml version="1.0" encoding="utf-8"?>
<p:tagLst xmlns:p="http://schemas.openxmlformats.org/presentationml/2006/main">
  <p:tag name="AS_UNIQUEID" val="283"/>
</p:tagLst>
</file>

<file path=ppt/tags/tag46.xml><?xml version="1.0" encoding="utf-8"?>
<p:tagLst xmlns:p="http://schemas.openxmlformats.org/presentationml/2006/main">
  <p:tag name="AS_UNIQUEID" val="34"/>
</p:tagLst>
</file>

<file path=ppt/tags/tag460.xml><?xml version="1.0" encoding="utf-8"?>
<p:tagLst xmlns:p="http://schemas.openxmlformats.org/presentationml/2006/main">
  <p:tag name="AS_UNIQUEID" val="518"/>
</p:tagLst>
</file>

<file path=ppt/tags/tag461.xml><?xml version="1.0" encoding="utf-8"?>
<p:tagLst xmlns:p="http://schemas.openxmlformats.org/presentationml/2006/main">
  <p:tag name="AS_UNIQUEID" val="284"/>
</p:tagLst>
</file>

<file path=ppt/tags/tag462.xml><?xml version="1.0" encoding="utf-8"?>
<p:tagLst xmlns:p="http://schemas.openxmlformats.org/presentationml/2006/main">
  <p:tag name="AS_UNIQUEID" val="285"/>
</p:tagLst>
</file>

<file path=ppt/tags/tag463.xml><?xml version="1.0" encoding="utf-8"?>
<p:tagLst xmlns:p="http://schemas.openxmlformats.org/presentationml/2006/main">
  <p:tag name="AS_UNIQUEID" val="286"/>
</p:tagLst>
</file>

<file path=ppt/tags/tag464.xml><?xml version="1.0" encoding="utf-8"?>
<p:tagLst xmlns:p="http://schemas.openxmlformats.org/presentationml/2006/main">
  <p:tag name="AS_UNIQUEID" val="669"/>
</p:tagLst>
</file>

<file path=ppt/tags/tag465.xml><?xml version="1.0" encoding="utf-8"?>
<p:tagLst xmlns:p="http://schemas.openxmlformats.org/presentationml/2006/main">
  <p:tag name="AS_UNIQUEID" val="287"/>
</p:tagLst>
</file>

<file path=ppt/tags/tag466.xml><?xml version="1.0" encoding="utf-8"?>
<p:tagLst xmlns:p="http://schemas.openxmlformats.org/presentationml/2006/main">
  <p:tag name="AS_UNIQUEID" val="288"/>
</p:tagLst>
</file>

<file path=ppt/tags/tag467.xml><?xml version="1.0" encoding="utf-8"?>
<p:tagLst xmlns:p="http://schemas.openxmlformats.org/presentationml/2006/main">
  <p:tag name="AS_UNIQUEID" val="289"/>
</p:tagLst>
</file>

<file path=ppt/tags/tag468.xml><?xml version="1.0" encoding="utf-8"?>
<p:tagLst xmlns:p="http://schemas.openxmlformats.org/presentationml/2006/main">
  <p:tag name="AS_UNIQUEID" val="520"/>
</p:tagLst>
</file>

<file path=ppt/tags/tag469.xml><?xml version="1.0" encoding="utf-8"?>
<p:tagLst xmlns:p="http://schemas.openxmlformats.org/presentationml/2006/main">
  <p:tag name="AS_UNIQUEID" val="290"/>
</p:tagLst>
</file>

<file path=ppt/tags/tag47.xml><?xml version="1.0" encoding="utf-8"?>
<p:tagLst xmlns:p="http://schemas.openxmlformats.org/presentationml/2006/main">
  <p:tag name="AS_UNIQUEID" val="570"/>
</p:tagLst>
</file>

<file path=ppt/tags/tag470.xml><?xml version="1.0" encoding="utf-8"?>
<p:tagLst xmlns:p="http://schemas.openxmlformats.org/presentationml/2006/main">
  <p:tag name="AS_UNIQUEID" val="291"/>
</p:tagLst>
</file>

<file path=ppt/tags/tag471.xml><?xml version="1.0" encoding="utf-8"?>
<p:tagLst xmlns:p="http://schemas.openxmlformats.org/presentationml/2006/main">
  <p:tag name="AS_UNIQUEID" val="521"/>
</p:tagLst>
</file>

<file path=ppt/tags/tag472.xml><?xml version="1.0" encoding="utf-8"?>
<p:tagLst xmlns:p="http://schemas.openxmlformats.org/presentationml/2006/main">
  <p:tag name="AS_UNIQUEID" val="292"/>
</p:tagLst>
</file>

<file path=ppt/tags/tag473.xml><?xml version="1.0" encoding="utf-8"?>
<p:tagLst xmlns:p="http://schemas.openxmlformats.org/presentationml/2006/main">
  <p:tag name="AS_UNIQUEID" val="293"/>
</p:tagLst>
</file>

<file path=ppt/tags/tag474.xml><?xml version="1.0" encoding="utf-8"?>
<p:tagLst xmlns:p="http://schemas.openxmlformats.org/presentationml/2006/main">
  <p:tag name="AS_UNIQUEID" val="522"/>
</p:tagLst>
</file>

<file path=ppt/tags/tag475.xml><?xml version="1.0" encoding="utf-8"?>
<p:tagLst xmlns:p="http://schemas.openxmlformats.org/presentationml/2006/main">
  <p:tag name="AS_UNIQUEID" val="294"/>
</p:tagLst>
</file>

<file path=ppt/tags/tag476.xml><?xml version="1.0" encoding="utf-8"?>
<p:tagLst xmlns:p="http://schemas.openxmlformats.org/presentationml/2006/main">
  <p:tag name="AS_UNIQUEID" val="295"/>
</p:tagLst>
</file>

<file path=ppt/tags/tag477.xml><?xml version="1.0" encoding="utf-8"?>
<p:tagLst xmlns:p="http://schemas.openxmlformats.org/presentationml/2006/main">
  <p:tag name="AS_UNIQUEID" val="523"/>
</p:tagLst>
</file>

<file path=ppt/tags/tag478.xml><?xml version="1.0" encoding="utf-8"?>
<p:tagLst xmlns:p="http://schemas.openxmlformats.org/presentationml/2006/main">
  <p:tag name="AS_UNIQUEID" val="296"/>
</p:tagLst>
</file>

<file path=ppt/tags/tag479.xml><?xml version="1.0" encoding="utf-8"?>
<p:tagLst xmlns:p="http://schemas.openxmlformats.org/presentationml/2006/main">
  <p:tag name="AS_UNIQUEID" val="297"/>
</p:tagLst>
</file>

<file path=ppt/tags/tag48.xml><?xml version="1.0" encoding="utf-8"?>
<p:tagLst xmlns:p="http://schemas.openxmlformats.org/presentationml/2006/main">
  <p:tag name="AS_UNIQUEID" val="35"/>
</p:tagLst>
</file>

<file path=ppt/tags/tag480.xml><?xml version="1.0" encoding="utf-8"?>
<p:tagLst xmlns:p="http://schemas.openxmlformats.org/presentationml/2006/main">
  <p:tag name="AS_UNIQUEID" val="670"/>
</p:tagLst>
</file>

<file path=ppt/tags/tag481.xml><?xml version="1.0" encoding="utf-8"?>
<p:tagLst xmlns:p="http://schemas.openxmlformats.org/presentationml/2006/main">
  <p:tag name="AS_UNIQUEID" val="525"/>
</p:tagLst>
</file>

<file path=ppt/tags/tag482.xml><?xml version="1.0" encoding="utf-8"?>
<p:tagLst xmlns:p="http://schemas.openxmlformats.org/presentationml/2006/main">
  <p:tag name="AS_UNIQUEID" val="298"/>
</p:tagLst>
</file>

<file path=ppt/tags/tag483.xml><?xml version="1.0" encoding="utf-8"?>
<p:tagLst xmlns:p="http://schemas.openxmlformats.org/presentationml/2006/main">
  <p:tag name="AS_UNIQUEID" val="299"/>
</p:tagLst>
</file>

<file path=ppt/tags/tag484.xml><?xml version="1.0" encoding="utf-8"?>
<p:tagLst xmlns:p="http://schemas.openxmlformats.org/presentationml/2006/main">
  <p:tag name="AS_UNIQUEID" val="526"/>
</p:tagLst>
</file>

<file path=ppt/tags/tag485.xml><?xml version="1.0" encoding="utf-8"?>
<p:tagLst xmlns:p="http://schemas.openxmlformats.org/presentationml/2006/main">
  <p:tag name="AS_UNIQUEID" val="300"/>
</p:tagLst>
</file>

<file path=ppt/tags/tag486.xml><?xml version="1.0" encoding="utf-8"?>
<p:tagLst xmlns:p="http://schemas.openxmlformats.org/presentationml/2006/main">
  <p:tag name="AS_UNIQUEID" val="301"/>
</p:tagLst>
</file>

<file path=ppt/tags/tag487.xml><?xml version="1.0" encoding="utf-8"?>
<p:tagLst xmlns:p="http://schemas.openxmlformats.org/presentationml/2006/main">
  <p:tag name="AS_UNIQUEID" val="527"/>
</p:tagLst>
</file>

<file path=ppt/tags/tag488.xml><?xml version="1.0" encoding="utf-8"?>
<p:tagLst xmlns:p="http://schemas.openxmlformats.org/presentationml/2006/main">
  <p:tag name="AS_UNIQUEID" val="302"/>
</p:tagLst>
</file>

<file path=ppt/tags/tag489.xml><?xml version="1.0" encoding="utf-8"?>
<p:tagLst xmlns:p="http://schemas.openxmlformats.org/presentationml/2006/main">
  <p:tag name="AS_UNIQUEID" val="303"/>
</p:tagLst>
</file>

<file path=ppt/tags/tag49.xml><?xml version="1.0" encoding="utf-8"?>
<p:tagLst xmlns:p="http://schemas.openxmlformats.org/presentationml/2006/main">
  <p:tag name="AS_UNIQUEID" val="36"/>
</p:tagLst>
</file>

<file path=ppt/tags/tag490.xml><?xml version="1.0" encoding="utf-8"?>
<p:tagLst xmlns:p="http://schemas.openxmlformats.org/presentationml/2006/main">
  <p:tag name="AS_UNIQUEID" val="304"/>
</p:tagLst>
</file>

<file path=ppt/tags/tag491.xml><?xml version="1.0" encoding="utf-8"?>
<p:tagLst xmlns:p="http://schemas.openxmlformats.org/presentationml/2006/main">
  <p:tag name="AS_UNIQUEID" val="305"/>
</p:tagLst>
</file>

<file path=ppt/tags/tag492.xml><?xml version="1.0" encoding="utf-8"?>
<p:tagLst xmlns:p="http://schemas.openxmlformats.org/presentationml/2006/main">
  <p:tag name="AS_UNIQUEID" val="306"/>
</p:tagLst>
</file>

<file path=ppt/tags/tag493.xml><?xml version="1.0" encoding="utf-8"?>
<p:tagLst xmlns:p="http://schemas.openxmlformats.org/presentationml/2006/main">
  <p:tag name="AS_UNIQUEID" val="307"/>
</p:tagLst>
</file>

<file path=ppt/tags/tag494.xml><?xml version="1.0" encoding="utf-8"?>
<p:tagLst xmlns:p="http://schemas.openxmlformats.org/presentationml/2006/main">
  <p:tag name="AS_UNIQUEID" val="308"/>
</p:tagLst>
</file>

<file path=ppt/tags/tag495.xml><?xml version="1.0" encoding="utf-8"?>
<p:tagLst xmlns:p="http://schemas.openxmlformats.org/presentationml/2006/main">
  <p:tag name="AS_UNIQUEID" val="671"/>
</p:tagLst>
</file>

<file path=ppt/tags/tag496.xml><?xml version="1.0" encoding="utf-8"?>
<p:tagLst xmlns:p="http://schemas.openxmlformats.org/presentationml/2006/main">
  <p:tag name="AS_UNIQUEID" val="309"/>
</p:tagLst>
</file>

<file path=ppt/tags/tag497.xml><?xml version="1.0" encoding="utf-8"?>
<p:tagLst xmlns:p="http://schemas.openxmlformats.org/presentationml/2006/main">
  <p:tag name="AS_UNIQUEID" val="310"/>
</p:tagLst>
</file>

<file path=ppt/tags/tag498.xml><?xml version="1.0" encoding="utf-8"?>
<p:tagLst xmlns:p="http://schemas.openxmlformats.org/presentationml/2006/main">
  <p:tag name="AS_UNIQUEID" val="529"/>
</p:tagLst>
</file>

<file path=ppt/tags/tag499.xml><?xml version="1.0" encoding="utf-8"?>
<p:tagLst xmlns:p="http://schemas.openxmlformats.org/presentationml/2006/main">
  <p:tag name="AS_UNIQUEID" val="530"/>
</p:tagLst>
</file>

<file path=ppt/tags/tag5.xml><?xml version="1.0" encoding="utf-8"?>
<p:tagLst xmlns:p="http://schemas.openxmlformats.org/presentationml/2006/main">
  <p:tag name="AS_UNIQUEID" val="405"/>
</p:tagLst>
</file>

<file path=ppt/tags/tag50.xml><?xml version="1.0" encoding="utf-8"?>
<p:tagLst xmlns:p="http://schemas.openxmlformats.org/presentationml/2006/main">
  <p:tag name="AS_UNIQUEID" val="37"/>
</p:tagLst>
</file>

<file path=ppt/tags/tag500.xml><?xml version="1.0" encoding="utf-8"?>
<p:tagLst xmlns:p="http://schemas.openxmlformats.org/presentationml/2006/main">
  <p:tag name="AS_UNIQUEID" val="311"/>
</p:tagLst>
</file>

<file path=ppt/tags/tag501.xml><?xml version="1.0" encoding="utf-8"?>
<p:tagLst xmlns:p="http://schemas.openxmlformats.org/presentationml/2006/main">
  <p:tag name="AS_UNIQUEID" val="312"/>
</p:tagLst>
</file>

<file path=ppt/tags/tag502.xml><?xml version="1.0" encoding="utf-8"?>
<p:tagLst xmlns:p="http://schemas.openxmlformats.org/presentationml/2006/main">
  <p:tag name="AS_UNIQUEID" val="531"/>
</p:tagLst>
</file>

<file path=ppt/tags/tag503.xml><?xml version="1.0" encoding="utf-8"?>
<p:tagLst xmlns:p="http://schemas.openxmlformats.org/presentationml/2006/main">
  <p:tag name="AS_UNIQUEID" val="313"/>
</p:tagLst>
</file>

<file path=ppt/tags/tag504.xml><?xml version="1.0" encoding="utf-8"?>
<p:tagLst xmlns:p="http://schemas.openxmlformats.org/presentationml/2006/main">
  <p:tag name="AS_UNIQUEID" val="314"/>
</p:tagLst>
</file>

<file path=ppt/tags/tag505.xml><?xml version="1.0" encoding="utf-8"?>
<p:tagLst xmlns:p="http://schemas.openxmlformats.org/presentationml/2006/main">
  <p:tag name="AS_UNIQUEID" val="315"/>
</p:tagLst>
</file>

<file path=ppt/tags/tag506.xml><?xml version="1.0" encoding="utf-8"?>
<p:tagLst xmlns:p="http://schemas.openxmlformats.org/presentationml/2006/main">
  <p:tag name="AS_UNIQUEID" val="316"/>
</p:tagLst>
</file>

<file path=ppt/tags/tag507.xml><?xml version="1.0" encoding="utf-8"?>
<p:tagLst xmlns:p="http://schemas.openxmlformats.org/presentationml/2006/main">
  <p:tag name="AS_UNIQUEID" val="317"/>
  <p:tag name="PA" val="v5.2.10"/>
  <p:tag name="RESOURCELIBID_ANIM" val="449"/>
</p:tagLst>
</file>

<file path=ppt/tags/tag508.xml><?xml version="1.0" encoding="utf-8"?>
<p:tagLst xmlns:p="http://schemas.openxmlformats.org/presentationml/2006/main">
  <p:tag name="AS_UNIQUEID" val="318"/>
</p:tagLst>
</file>

<file path=ppt/tags/tag509.xml><?xml version="1.0" encoding="utf-8"?>
<p:tagLst xmlns:p="http://schemas.openxmlformats.org/presentationml/2006/main">
  <p:tag name="AS_UNIQUEID" val="319"/>
</p:tagLst>
</file>

<file path=ppt/tags/tag51.xml><?xml version="1.0" encoding="utf-8"?>
<p:tagLst xmlns:p="http://schemas.openxmlformats.org/presentationml/2006/main">
  <p:tag name="AS_UNIQUEID" val="38"/>
</p:tagLst>
</file>

<file path=ppt/tags/tag510.xml><?xml version="1.0" encoding="utf-8"?>
<p:tagLst xmlns:p="http://schemas.openxmlformats.org/presentationml/2006/main">
  <p:tag name="AS_UNIQUEID" val="320"/>
</p:tagLst>
</file>

<file path=ppt/tags/tag511.xml><?xml version="1.0" encoding="utf-8"?>
<p:tagLst xmlns:p="http://schemas.openxmlformats.org/presentationml/2006/main">
  <p:tag name="AS_UNIQUEID" val="321"/>
</p:tagLst>
</file>

<file path=ppt/tags/tag512.xml><?xml version="1.0" encoding="utf-8"?>
<p:tagLst xmlns:p="http://schemas.openxmlformats.org/presentationml/2006/main">
  <p:tag name="AS_UNIQUEID" val="322"/>
</p:tagLst>
</file>

<file path=ppt/tags/tag513.xml><?xml version="1.0" encoding="utf-8"?>
<p:tagLst xmlns:p="http://schemas.openxmlformats.org/presentationml/2006/main">
  <p:tag name="AS_UNIQUEID" val="323"/>
</p:tagLst>
</file>

<file path=ppt/tags/tag514.xml><?xml version="1.0" encoding="utf-8"?>
<p:tagLst xmlns:p="http://schemas.openxmlformats.org/presentationml/2006/main">
  <p:tag name="AS_UNIQUEID" val="324"/>
</p:tagLst>
</file>

<file path=ppt/tags/tag515.xml><?xml version="1.0" encoding="utf-8"?>
<p:tagLst xmlns:p="http://schemas.openxmlformats.org/presentationml/2006/main">
  <p:tag name="AS_UNIQUEID" val="672"/>
</p:tagLst>
</file>

<file path=ppt/tags/tag516.xml><?xml version="1.0" encoding="utf-8"?>
<p:tagLst xmlns:p="http://schemas.openxmlformats.org/presentationml/2006/main">
  <p:tag name="AS_UNIQUEID" val="325"/>
</p:tagLst>
</file>

<file path=ppt/tags/tag517.xml><?xml version="1.0" encoding="utf-8"?>
<p:tagLst xmlns:p="http://schemas.openxmlformats.org/presentationml/2006/main">
  <p:tag name="AS_UNIQUEID" val="533"/>
</p:tagLst>
</file>

<file path=ppt/tags/tag518.xml><?xml version="1.0" encoding="utf-8"?>
<p:tagLst xmlns:p="http://schemas.openxmlformats.org/presentationml/2006/main">
  <p:tag name="AS_UNIQUEID" val="326"/>
</p:tagLst>
</file>

<file path=ppt/tags/tag519.xml><?xml version="1.0" encoding="utf-8"?>
<p:tagLst xmlns:p="http://schemas.openxmlformats.org/presentationml/2006/main">
  <p:tag name="AS_UNIQUEID" val="327"/>
  <p:tag name="PA" val="v5.2.11"/>
  <p:tag name="RESOURCELIBID_ANIM" val="442"/>
</p:tagLst>
</file>

<file path=ppt/tags/tag52.xml><?xml version="1.0" encoding="utf-8"?>
<p:tagLst xmlns:p="http://schemas.openxmlformats.org/presentationml/2006/main">
  <p:tag name="AS_UNIQUEID" val="39"/>
  <p:tag name="PA" val="v5.2.10"/>
  <p:tag name="RESOURCELIBID_ANIM" val="449"/>
</p:tagLst>
</file>

<file path=ppt/tags/tag520.xml><?xml version="1.0" encoding="utf-8"?>
<p:tagLst xmlns:p="http://schemas.openxmlformats.org/presentationml/2006/main">
  <p:tag name="AS_UNIQUEID" val="328"/>
</p:tagLst>
</file>

<file path=ppt/tags/tag521.xml><?xml version="1.0" encoding="utf-8"?>
<p:tagLst xmlns:p="http://schemas.openxmlformats.org/presentationml/2006/main">
  <p:tag name="AS_UNIQUEID" val="329"/>
</p:tagLst>
</file>

<file path=ppt/tags/tag522.xml><?xml version="1.0" encoding="utf-8"?>
<p:tagLst xmlns:p="http://schemas.openxmlformats.org/presentationml/2006/main">
  <p:tag name="AS_UNIQUEID" val="534"/>
</p:tagLst>
</file>

<file path=ppt/tags/tag523.xml><?xml version="1.0" encoding="utf-8"?>
<p:tagLst xmlns:p="http://schemas.openxmlformats.org/presentationml/2006/main">
  <p:tag name="AS_UNIQUEID" val="330"/>
</p:tagLst>
</file>

<file path=ppt/tags/tag524.xml><?xml version="1.0" encoding="utf-8"?>
<p:tagLst xmlns:p="http://schemas.openxmlformats.org/presentationml/2006/main">
  <p:tag name="AS_UNIQUEID" val="331"/>
  <p:tag name="PA" val="v5.2.11"/>
  <p:tag name="RESOURCELIBID_ANIM" val="442"/>
</p:tagLst>
</file>

<file path=ppt/tags/tag525.xml><?xml version="1.0" encoding="utf-8"?>
<p:tagLst xmlns:p="http://schemas.openxmlformats.org/presentationml/2006/main">
  <p:tag name="AS_UNIQUEID" val="332"/>
</p:tagLst>
</file>

<file path=ppt/tags/tag526.xml><?xml version="1.0" encoding="utf-8"?>
<p:tagLst xmlns:p="http://schemas.openxmlformats.org/presentationml/2006/main">
  <p:tag name="AS_UNIQUEID" val="333"/>
</p:tagLst>
</file>

<file path=ppt/tags/tag527.xml><?xml version="1.0" encoding="utf-8"?>
<p:tagLst xmlns:p="http://schemas.openxmlformats.org/presentationml/2006/main">
  <p:tag name="AS_UNIQUEID" val="535"/>
</p:tagLst>
</file>

<file path=ppt/tags/tag528.xml><?xml version="1.0" encoding="utf-8"?>
<p:tagLst xmlns:p="http://schemas.openxmlformats.org/presentationml/2006/main">
  <p:tag name="AS_UNIQUEID" val="334"/>
</p:tagLst>
</file>

<file path=ppt/tags/tag529.xml><?xml version="1.0" encoding="utf-8"?>
<p:tagLst xmlns:p="http://schemas.openxmlformats.org/presentationml/2006/main">
  <p:tag name="AS_UNIQUEID" val="335"/>
  <p:tag name="PA" val="v5.2.11"/>
  <p:tag name="RESOURCELIBID_ANIM" val="442"/>
</p:tagLst>
</file>

<file path=ppt/tags/tag53.xml><?xml version="1.0" encoding="utf-8"?>
<p:tagLst xmlns:p="http://schemas.openxmlformats.org/presentationml/2006/main">
  <p:tag name="AS_UNIQUEID" val="40"/>
</p:tagLst>
</file>

<file path=ppt/tags/tag530.xml><?xml version="1.0" encoding="utf-8"?>
<p:tagLst xmlns:p="http://schemas.openxmlformats.org/presentationml/2006/main">
  <p:tag name="AS_UNIQUEID" val="336"/>
</p:tagLst>
</file>

<file path=ppt/tags/tag531.xml><?xml version="1.0" encoding="utf-8"?>
<p:tagLst xmlns:p="http://schemas.openxmlformats.org/presentationml/2006/main">
  <p:tag name="AS_UNIQUEID" val="673"/>
</p:tagLst>
</file>

<file path=ppt/tags/tag532.xml><?xml version="1.0" encoding="utf-8"?>
<p:tagLst xmlns:p="http://schemas.openxmlformats.org/presentationml/2006/main">
  <p:tag name="AS_UNIQUEID" val="337"/>
</p:tagLst>
</file>

<file path=ppt/tags/tag533.xml><?xml version="1.0" encoding="utf-8"?>
<p:tagLst xmlns:p="http://schemas.openxmlformats.org/presentationml/2006/main">
  <p:tag name="AS_UNIQUEID" val="338"/>
</p:tagLst>
</file>

<file path=ppt/tags/tag534.xml><?xml version="1.0" encoding="utf-8"?>
<p:tagLst xmlns:p="http://schemas.openxmlformats.org/presentationml/2006/main">
  <p:tag name="AS_UNIQUEID" val="339"/>
</p:tagLst>
</file>

<file path=ppt/tags/tag535.xml><?xml version="1.0" encoding="utf-8"?>
<p:tagLst xmlns:p="http://schemas.openxmlformats.org/presentationml/2006/main">
  <p:tag name="AS_UNIQUEID" val="340"/>
</p:tagLst>
</file>

<file path=ppt/tags/tag536.xml><?xml version="1.0" encoding="utf-8"?>
<p:tagLst xmlns:p="http://schemas.openxmlformats.org/presentationml/2006/main">
  <p:tag name="AS_UNIQUEID" val="341"/>
</p:tagLst>
</file>

<file path=ppt/tags/tag537.xml><?xml version="1.0" encoding="utf-8"?>
<p:tagLst xmlns:p="http://schemas.openxmlformats.org/presentationml/2006/main">
  <p:tag name="AS_UNIQUEID" val="537"/>
</p:tagLst>
</file>

<file path=ppt/tags/tag538.xml><?xml version="1.0" encoding="utf-8"?>
<p:tagLst xmlns:p="http://schemas.openxmlformats.org/presentationml/2006/main">
  <p:tag name="AS_UNIQUEID" val="342"/>
</p:tagLst>
</file>

<file path=ppt/tags/tag539.xml><?xml version="1.0" encoding="utf-8"?>
<p:tagLst xmlns:p="http://schemas.openxmlformats.org/presentationml/2006/main">
  <p:tag name="AS_UNIQUEID" val="343"/>
</p:tagLst>
</file>

<file path=ppt/tags/tag54.xml><?xml version="1.0" encoding="utf-8"?>
<p:tagLst xmlns:p="http://schemas.openxmlformats.org/presentationml/2006/main">
  <p:tag name="AS_UNIQUEID" val="41"/>
</p:tagLst>
</file>

<file path=ppt/tags/tag540.xml><?xml version="1.0" encoding="utf-8"?>
<p:tagLst xmlns:p="http://schemas.openxmlformats.org/presentationml/2006/main">
  <p:tag name="AS_UNIQUEID" val="538"/>
</p:tagLst>
</file>

<file path=ppt/tags/tag541.xml><?xml version="1.0" encoding="utf-8"?>
<p:tagLst xmlns:p="http://schemas.openxmlformats.org/presentationml/2006/main">
  <p:tag name="AS_UNIQUEID" val="344"/>
</p:tagLst>
</file>

<file path=ppt/tags/tag542.xml><?xml version="1.0" encoding="utf-8"?>
<p:tagLst xmlns:p="http://schemas.openxmlformats.org/presentationml/2006/main">
  <p:tag name="AS_UNIQUEID" val="345"/>
</p:tagLst>
</file>

<file path=ppt/tags/tag543.xml><?xml version="1.0" encoding="utf-8"?>
<p:tagLst xmlns:p="http://schemas.openxmlformats.org/presentationml/2006/main">
  <p:tag name="AS_UNIQUEID" val="539"/>
</p:tagLst>
</file>

<file path=ppt/tags/tag544.xml><?xml version="1.0" encoding="utf-8"?>
<p:tagLst xmlns:p="http://schemas.openxmlformats.org/presentationml/2006/main">
  <p:tag name="AS_UNIQUEID" val="346"/>
</p:tagLst>
</file>

<file path=ppt/tags/tag545.xml><?xml version="1.0" encoding="utf-8"?>
<p:tagLst xmlns:p="http://schemas.openxmlformats.org/presentationml/2006/main">
  <p:tag name="AS_UNIQUEID" val="347"/>
</p:tagLst>
</file>

<file path=ppt/tags/tag546.xml><?xml version="1.0" encoding="utf-8"?>
<p:tagLst xmlns:p="http://schemas.openxmlformats.org/presentationml/2006/main">
  <p:tag name="AS_UNIQUEID" val="540"/>
</p:tagLst>
</file>

<file path=ppt/tags/tag547.xml><?xml version="1.0" encoding="utf-8"?>
<p:tagLst xmlns:p="http://schemas.openxmlformats.org/presentationml/2006/main">
  <p:tag name="AS_UNIQUEID" val="348"/>
</p:tagLst>
</file>

<file path=ppt/tags/tag548.xml><?xml version="1.0" encoding="utf-8"?>
<p:tagLst xmlns:p="http://schemas.openxmlformats.org/presentationml/2006/main">
  <p:tag name="AS_UNIQUEID" val="349"/>
</p:tagLst>
</file>

<file path=ppt/tags/tag549.xml><?xml version="1.0" encoding="utf-8"?>
<p:tagLst xmlns:p="http://schemas.openxmlformats.org/presentationml/2006/main">
  <p:tag name="AS_UNIQUEID" val="674"/>
</p:tagLst>
</file>

<file path=ppt/tags/tag55.xml><?xml version="1.0" encoding="utf-8"?>
<p:tagLst xmlns:p="http://schemas.openxmlformats.org/presentationml/2006/main">
  <p:tag name="AS_UNIQUEID" val="571"/>
</p:tagLst>
</file>

<file path=ppt/tags/tag550.xml><?xml version="1.0" encoding="utf-8"?>
<p:tagLst xmlns:p="http://schemas.openxmlformats.org/presentationml/2006/main">
  <p:tag name="AS_UNIQUEID" val="542"/>
</p:tagLst>
</file>

<file path=ppt/tags/tag551.xml><?xml version="1.0" encoding="utf-8"?>
<p:tagLst xmlns:p="http://schemas.openxmlformats.org/presentationml/2006/main">
  <p:tag name="AS_UNIQUEID" val="350"/>
</p:tagLst>
</file>

<file path=ppt/tags/tag552.xml><?xml version="1.0" encoding="utf-8"?>
<p:tagLst xmlns:p="http://schemas.openxmlformats.org/presentationml/2006/main">
  <p:tag name="AS_UNIQUEID" val="351"/>
</p:tagLst>
</file>

<file path=ppt/tags/tag553.xml><?xml version="1.0" encoding="utf-8"?>
<p:tagLst xmlns:p="http://schemas.openxmlformats.org/presentationml/2006/main">
  <p:tag name="AS_UNIQUEID" val="543"/>
</p:tagLst>
</file>

<file path=ppt/tags/tag554.xml><?xml version="1.0" encoding="utf-8"?>
<p:tagLst xmlns:p="http://schemas.openxmlformats.org/presentationml/2006/main">
  <p:tag name="AS_UNIQUEID" val="352"/>
</p:tagLst>
</file>

<file path=ppt/tags/tag555.xml><?xml version="1.0" encoding="utf-8"?>
<p:tagLst xmlns:p="http://schemas.openxmlformats.org/presentationml/2006/main">
  <p:tag name="AS_UNIQUEID" val="353"/>
</p:tagLst>
</file>

<file path=ppt/tags/tag556.xml><?xml version="1.0" encoding="utf-8"?>
<p:tagLst xmlns:p="http://schemas.openxmlformats.org/presentationml/2006/main">
  <p:tag name="AS_UNIQUEID" val="354"/>
</p:tagLst>
</file>

<file path=ppt/tags/tag557.xml><?xml version="1.0" encoding="utf-8"?>
<p:tagLst xmlns:p="http://schemas.openxmlformats.org/presentationml/2006/main">
  <p:tag name="AS_UNIQUEID" val="355"/>
</p:tagLst>
</file>

<file path=ppt/tags/tag558.xml><?xml version="1.0" encoding="utf-8"?>
<p:tagLst xmlns:p="http://schemas.openxmlformats.org/presentationml/2006/main">
  <p:tag name="AS_UNIQUEID" val="356"/>
</p:tagLst>
</file>

<file path=ppt/tags/tag559.xml><?xml version="1.0" encoding="utf-8"?>
<p:tagLst xmlns:p="http://schemas.openxmlformats.org/presentationml/2006/main">
  <p:tag name="AS_UNIQUEID" val="675"/>
</p:tagLst>
</file>

<file path=ppt/tags/tag56.xml><?xml version="1.0" encoding="utf-8"?>
<p:tagLst xmlns:p="http://schemas.openxmlformats.org/presentationml/2006/main">
  <p:tag name="AS_UNIQUEID" val="42"/>
</p:tagLst>
</file>

<file path=ppt/tags/tag560.xml><?xml version="1.0" encoding="utf-8"?>
<p:tagLst xmlns:p="http://schemas.openxmlformats.org/presentationml/2006/main">
  <p:tag name="AS_UNIQUEID" val="357"/>
</p:tagLst>
</file>

<file path=ppt/tags/tag561.xml><?xml version="1.0" encoding="utf-8"?>
<p:tagLst xmlns:p="http://schemas.openxmlformats.org/presentationml/2006/main">
  <p:tag name="AS_UNIQUEID" val="545"/>
</p:tagLst>
</file>

<file path=ppt/tags/tag562.xml><?xml version="1.0" encoding="utf-8"?>
<p:tagLst xmlns:p="http://schemas.openxmlformats.org/presentationml/2006/main">
  <p:tag name="AS_UNIQUEID" val="358"/>
</p:tagLst>
</file>

<file path=ppt/tags/tag563.xml><?xml version="1.0" encoding="utf-8"?>
<p:tagLst xmlns:p="http://schemas.openxmlformats.org/presentationml/2006/main">
  <p:tag name="AS_UNIQUEID" val="359"/>
</p:tagLst>
</file>

<file path=ppt/tags/tag564.xml><?xml version="1.0" encoding="utf-8"?>
<p:tagLst xmlns:p="http://schemas.openxmlformats.org/presentationml/2006/main">
  <p:tag name="AS_UNIQUEID" val="546"/>
</p:tagLst>
</file>

<file path=ppt/tags/tag565.xml><?xml version="1.0" encoding="utf-8"?>
<p:tagLst xmlns:p="http://schemas.openxmlformats.org/presentationml/2006/main">
  <p:tag name="AS_UNIQUEID" val="360"/>
</p:tagLst>
</file>

<file path=ppt/tags/tag566.xml><?xml version="1.0" encoding="utf-8"?>
<p:tagLst xmlns:p="http://schemas.openxmlformats.org/presentationml/2006/main">
  <p:tag name="AS_UNIQUEID" val="361"/>
</p:tagLst>
</file>

<file path=ppt/tags/tag567.xml><?xml version="1.0" encoding="utf-8"?>
<p:tagLst xmlns:p="http://schemas.openxmlformats.org/presentationml/2006/main">
  <p:tag name="AS_UNIQUEID" val="547"/>
</p:tagLst>
</file>

<file path=ppt/tags/tag568.xml><?xml version="1.0" encoding="utf-8"?>
<p:tagLst xmlns:p="http://schemas.openxmlformats.org/presentationml/2006/main">
  <p:tag name="AS_UNIQUEID" val="362"/>
</p:tagLst>
</file>

<file path=ppt/tags/tag569.xml><?xml version="1.0" encoding="utf-8"?>
<p:tagLst xmlns:p="http://schemas.openxmlformats.org/presentationml/2006/main">
  <p:tag name="AS_UNIQUEID" val="363"/>
</p:tagLst>
</file>

<file path=ppt/tags/tag57.xml><?xml version="1.0" encoding="utf-8"?>
<p:tagLst xmlns:p="http://schemas.openxmlformats.org/presentationml/2006/main">
  <p:tag name="AS_UNIQUEID" val="43"/>
</p:tagLst>
</file>

<file path=ppt/tags/tag570.xml><?xml version="1.0" encoding="utf-8"?>
<p:tagLst xmlns:p="http://schemas.openxmlformats.org/presentationml/2006/main">
  <p:tag name="AS_UNIQUEID" val="364"/>
</p:tagLst>
</file>

<file path=ppt/tags/tag571.xml><?xml version="1.0" encoding="utf-8"?>
<p:tagLst xmlns:p="http://schemas.openxmlformats.org/presentationml/2006/main">
  <p:tag name="AS_UNIQUEID" val="365"/>
</p:tagLst>
</file>

<file path=ppt/tags/tag572.xml><?xml version="1.0" encoding="utf-8"?>
<p:tagLst xmlns:p="http://schemas.openxmlformats.org/presentationml/2006/main">
  <p:tag name="AS_UNIQUEID" val="366"/>
</p:tagLst>
</file>

<file path=ppt/tags/tag573.xml><?xml version="1.0" encoding="utf-8"?>
<p:tagLst xmlns:p="http://schemas.openxmlformats.org/presentationml/2006/main">
  <p:tag name="AS_UNIQUEID" val="367"/>
</p:tagLst>
</file>

<file path=ppt/tags/tag574.xml><?xml version="1.0" encoding="utf-8"?>
<p:tagLst xmlns:p="http://schemas.openxmlformats.org/presentationml/2006/main">
  <p:tag name="AS_UNIQUEID" val="676"/>
</p:tagLst>
</file>

<file path=ppt/tags/tag575.xml><?xml version="1.0" encoding="utf-8"?>
<p:tagLst xmlns:p="http://schemas.openxmlformats.org/presentationml/2006/main">
  <p:tag name="AS_UNIQUEID" val="550"/>
</p:tagLst>
</file>

<file path=ppt/tags/tag576.xml><?xml version="1.0" encoding="utf-8"?>
<p:tagLst xmlns:p="http://schemas.openxmlformats.org/presentationml/2006/main">
  <p:tag name="AS_UNIQUEID" val="551"/>
</p:tagLst>
</file>

<file path=ppt/tags/tag577.xml><?xml version="1.0" encoding="utf-8"?>
<p:tagLst xmlns:p="http://schemas.openxmlformats.org/presentationml/2006/main">
  <p:tag name="AS_UNIQUEID" val="371"/>
</p:tagLst>
</file>

<file path=ppt/tags/tag578.xml><?xml version="1.0" encoding="utf-8"?>
<p:tagLst xmlns:p="http://schemas.openxmlformats.org/presentationml/2006/main">
  <p:tag name="AS_UNIQUEID" val="372"/>
</p:tagLst>
</file>

<file path=ppt/tags/tag579.xml><?xml version="1.0" encoding="utf-8"?>
<p:tagLst xmlns:p="http://schemas.openxmlformats.org/presentationml/2006/main">
  <p:tag name="AS_UNIQUEID" val="373"/>
</p:tagLst>
</file>

<file path=ppt/tags/tag58.xml><?xml version="1.0" encoding="utf-8"?>
<p:tagLst xmlns:p="http://schemas.openxmlformats.org/presentationml/2006/main">
  <p:tag name="AS_UNIQUEID" val="44"/>
</p:tagLst>
</file>

<file path=ppt/tags/tag580.xml><?xml version="1.0" encoding="utf-8"?>
<p:tagLst xmlns:p="http://schemas.openxmlformats.org/presentationml/2006/main">
  <p:tag name="AS_UNIQUEID" val="552"/>
</p:tagLst>
</file>

<file path=ppt/tags/tag581.xml><?xml version="1.0" encoding="utf-8"?>
<p:tagLst xmlns:p="http://schemas.openxmlformats.org/presentationml/2006/main">
  <p:tag name="AS_UNIQUEID" val="374"/>
</p:tagLst>
</file>

<file path=ppt/tags/tag582.xml><?xml version="1.0" encoding="utf-8"?>
<p:tagLst xmlns:p="http://schemas.openxmlformats.org/presentationml/2006/main">
  <p:tag name="AS_UNIQUEID" val="375"/>
</p:tagLst>
</file>

<file path=ppt/tags/tag583.xml><?xml version="1.0" encoding="utf-8"?>
<p:tagLst xmlns:p="http://schemas.openxmlformats.org/presentationml/2006/main">
  <p:tag name="AS_UNIQUEID" val="553"/>
</p:tagLst>
</file>

<file path=ppt/tags/tag584.xml><?xml version="1.0" encoding="utf-8"?>
<p:tagLst xmlns:p="http://schemas.openxmlformats.org/presentationml/2006/main">
  <p:tag name="AS_UNIQUEID" val="376"/>
</p:tagLst>
</file>

<file path=ppt/tags/tag585.xml><?xml version="1.0" encoding="utf-8"?>
<p:tagLst xmlns:p="http://schemas.openxmlformats.org/presentationml/2006/main">
  <p:tag name="AS_UNIQUEID" val="377"/>
</p:tagLst>
</file>

<file path=ppt/tags/tag586.xml><?xml version="1.0" encoding="utf-8"?>
<p:tagLst xmlns:p="http://schemas.openxmlformats.org/presentationml/2006/main">
  <p:tag name="AS_UNIQUEID" val="554"/>
</p:tagLst>
</file>

<file path=ppt/tags/tag587.xml><?xml version="1.0" encoding="utf-8"?>
<p:tagLst xmlns:p="http://schemas.openxmlformats.org/presentationml/2006/main">
  <p:tag name="AS_UNIQUEID" val="378"/>
</p:tagLst>
</file>

<file path=ppt/tags/tag588.xml><?xml version="1.0" encoding="utf-8"?>
<p:tagLst xmlns:p="http://schemas.openxmlformats.org/presentationml/2006/main">
  <p:tag name="AS_UNIQUEID" val="379"/>
</p:tagLst>
</file>

<file path=ppt/tags/tag589.xml><?xml version="1.0" encoding="utf-8"?>
<p:tagLst xmlns:p="http://schemas.openxmlformats.org/presentationml/2006/main">
  <p:tag name="AS_UNIQUEID" val="555"/>
</p:tagLst>
</file>

<file path=ppt/tags/tag59.xml><?xml version="1.0" encoding="utf-8"?>
<p:tagLst xmlns:p="http://schemas.openxmlformats.org/presentationml/2006/main">
  <p:tag name="AS_UNIQUEID" val="45"/>
</p:tagLst>
</file>

<file path=ppt/tags/tag590.xml><?xml version="1.0" encoding="utf-8"?>
<p:tagLst xmlns:p="http://schemas.openxmlformats.org/presentationml/2006/main">
  <p:tag name="AS_UNIQUEID" val="380"/>
</p:tagLst>
</file>

<file path=ppt/tags/tag591.xml><?xml version="1.0" encoding="utf-8"?>
<p:tagLst xmlns:p="http://schemas.openxmlformats.org/presentationml/2006/main">
  <p:tag name="AS_UNIQUEID" val="381"/>
</p:tagLst>
</file>

<file path=ppt/tags/tag592.xml><?xml version="1.0" encoding="utf-8"?>
<p:tagLst xmlns:p="http://schemas.openxmlformats.org/presentationml/2006/main">
  <p:tag name="AS_UNIQUEID" val="556"/>
</p:tagLst>
</file>

<file path=ppt/tags/tag593.xml><?xml version="1.0" encoding="utf-8"?>
<p:tagLst xmlns:p="http://schemas.openxmlformats.org/presentationml/2006/main">
  <p:tag name="AS_UNIQUEID" val="382"/>
</p:tagLst>
</file>

<file path=ppt/tags/tag594.xml><?xml version="1.0" encoding="utf-8"?>
<p:tagLst xmlns:p="http://schemas.openxmlformats.org/presentationml/2006/main">
  <p:tag name="AS_UNIQUEID" val="383"/>
</p:tagLst>
</file>

<file path=ppt/tags/tag595.xml><?xml version="1.0" encoding="utf-8"?>
<p:tagLst xmlns:p="http://schemas.openxmlformats.org/presentationml/2006/main">
  <p:tag name="AS_UNIQUEID" val="384"/>
</p:tagLst>
</file>

<file path=ppt/tags/tag596.xml><?xml version="1.0" encoding="utf-8"?>
<p:tagLst xmlns:p="http://schemas.openxmlformats.org/presentationml/2006/main">
  <p:tag name="AS_UNIQUEID" val="385"/>
</p:tagLst>
</file>

<file path=ppt/tags/tag597.xml><?xml version="1.0" encoding="utf-8"?>
<p:tagLst xmlns:p="http://schemas.openxmlformats.org/presentationml/2006/main">
  <p:tag name="AS_UNIQUEID" val="386"/>
</p:tagLst>
</file>

<file path=ppt/tags/tag598.xml><?xml version="1.0" encoding="utf-8"?>
<p:tagLst xmlns:p="http://schemas.openxmlformats.org/presentationml/2006/main">
  <p:tag name="AS_UNIQUEID" val="557"/>
</p:tagLst>
</file>

<file path=ppt/tags/tag599.xml><?xml version="1.0" encoding="utf-8"?>
<p:tagLst xmlns:p="http://schemas.openxmlformats.org/presentationml/2006/main">
  <p:tag name="AS_UNIQUEID" val="558"/>
</p:tagLst>
</file>

<file path=ppt/tags/tag6.xml><?xml version="1.0" encoding="utf-8"?>
<p:tagLst xmlns:p="http://schemas.openxmlformats.org/presentationml/2006/main">
  <p:tag name="AS_UNIQUEID" val="406"/>
</p:tagLst>
</file>

<file path=ppt/tags/tag60.xml><?xml version="1.0" encoding="utf-8"?>
<p:tagLst xmlns:p="http://schemas.openxmlformats.org/presentationml/2006/main">
  <p:tag name="AS_UNIQUEID" val="46"/>
  <p:tag name="PA" val="v5.2.10"/>
  <p:tag name="RESOURCELIBID_ANIM" val="449"/>
</p:tagLst>
</file>

<file path=ppt/tags/tag600.xml><?xml version="1.0" encoding="utf-8"?>
<p:tagLst xmlns:p="http://schemas.openxmlformats.org/presentationml/2006/main">
  <p:tag name="AS_UNIQUEID" val="387"/>
</p:tagLst>
</file>

<file path=ppt/tags/tag601.xml><?xml version="1.0" encoding="utf-8"?>
<p:tagLst xmlns:p="http://schemas.openxmlformats.org/presentationml/2006/main">
  <p:tag name="AS_UNIQUEID" val="388"/>
</p:tagLst>
</file>

<file path=ppt/tags/tag602.xml><?xml version="1.0" encoding="utf-8"?>
<p:tagLst xmlns:p="http://schemas.openxmlformats.org/presentationml/2006/main">
  <p:tag name="AS_UNIQUEID" val="559"/>
</p:tagLst>
</file>

<file path=ppt/tags/tag603.xml><?xml version="1.0" encoding="utf-8"?>
<p:tagLst xmlns:p="http://schemas.openxmlformats.org/presentationml/2006/main">
  <p:tag name="AS_UNIQUEID" val="389"/>
</p:tagLst>
</file>

<file path=ppt/tags/tag604.xml><?xml version="1.0" encoding="utf-8"?>
<p:tagLst xmlns:p="http://schemas.openxmlformats.org/presentationml/2006/main">
  <p:tag name="AS_UNIQUEID" val="390"/>
</p:tagLst>
</file>

<file path=ppt/tags/tag605.xml><?xml version="1.0" encoding="utf-8"?>
<p:tagLst xmlns:p="http://schemas.openxmlformats.org/presentationml/2006/main">
  <p:tag name="AS_UNIQUEID" val="391"/>
</p:tagLst>
</file>

<file path=ppt/tags/tag606.xml><?xml version="1.0" encoding="utf-8"?>
<p:tagLst xmlns:p="http://schemas.openxmlformats.org/presentationml/2006/main">
  <p:tag name="AS_UNIQUEID" val="392"/>
</p:tagLst>
</file>

<file path=ppt/tags/tag607.xml><?xml version="1.0" encoding="utf-8"?>
<p:tagLst xmlns:p="http://schemas.openxmlformats.org/presentationml/2006/main">
  <p:tag name="AS_UNIQUEID" val="560"/>
</p:tagLst>
</file>

<file path=ppt/tags/tag608.xml><?xml version="1.0" encoding="utf-8"?>
<p:tagLst xmlns:p="http://schemas.openxmlformats.org/presentationml/2006/main">
  <p:tag name="AS_UNIQUEID" val="393"/>
</p:tagLst>
</file>

<file path=ppt/tags/tag609.xml><?xml version="1.0" encoding="utf-8"?>
<p:tagLst xmlns:p="http://schemas.openxmlformats.org/presentationml/2006/main">
  <p:tag name="AS_UNIQUEID" val="394"/>
</p:tagLst>
</file>

<file path=ppt/tags/tag61.xml><?xml version="1.0" encoding="utf-8"?>
<p:tagLst xmlns:p="http://schemas.openxmlformats.org/presentationml/2006/main">
  <p:tag name="AS_UNIQUEID" val="47"/>
</p:tagLst>
</file>

<file path=ppt/tags/tag610.xml><?xml version="1.0" encoding="utf-8"?>
<p:tagLst xmlns:p="http://schemas.openxmlformats.org/presentationml/2006/main">
  <p:tag name="AS_UNIQUEID" val="561"/>
</p:tagLst>
</file>

<file path=ppt/tags/tag611.xml><?xml version="1.0" encoding="utf-8"?>
<p:tagLst xmlns:p="http://schemas.openxmlformats.org/presentationml/2006/main">
  <p:tag name="AS_UNIQUEID" val="395"/>
</p:tagLst>
</file>

<file path=ppt/tags/tag612.xml><?xml version="1.0" encoding="utf-8"?>
<p:tagLst xmlns:p="http://schemas.openxmlformats.org/presentationml/2006/main">
  <p:tag name="AS_UNIQUEID" val="396"/>
</p:tagLst>
</file>

<file path=ppt/tags/tag613.xml><?xml version="1.0" encoding="utf-8"?>
<p:tagLst xmlns:p="http://schemas.openxmlformats.org/presentationml/2006/main">
  <p:tag name="AS_UNIQUEID" val="562"/>
</p:tagLst>
</file>

<file path=ppt/tags/tag614.xml><?xml version="1.0" encoding="utf-8"?>
<p:tagLst xmlns:p="http://schemas.openxmlformats.org/presentationml/2006/main">
  <p:tag name="AS_UNIQUEID" val="397"/>
</p:tagLst>
</file>

<file path=ppt/tags/tag615.xml><?xml version="1.0" encoding="utf-8"?>
<p:tagLst xmlns:p="http://schemas.openxmlformats.org/presentationml/2006/main">
  <p:tag name="AS_UNIQUEID" val="398"/>
</p:tagLst>
</file>

<file path=ppt/tags/tag616.xml><?xml version="1.0" encoding="utf-8"?>
<p:tagLst xmlns:p="http://schemas.openxmlformats.org/presentationml/2006/main">
  <p:tag name="AS_UNIQUEID" val="399"/>
</p:tagLst>
</file>

<file path=ppt/tags/tag617.xml><?xml version="1.0" encoding="utf-8"?>
<p:tagLst xmlns:p="http://schemas.openxmlformats.org/presentationml/2006/main">
  <p:tag name="AS_UNIQUEID" val="400"/>
</p:tagLst>
</file>

<file path=ppt/tags/tag618.xml><?xml version="1.0" encoding="utf-8"?>
<p:tagLst xmlns:p="http://schemas.openxmlformats.org/presentationml/2006/main">
  <p:tag name="AS_UNIQUEID" val="677"/>
</p:tagLst>
</file>

<file path=ppt/tags/tag619.xml><?xml version="1.0" encoding="utf-8"?>
<p:tagLst xmlns:p="http://schemas.openxmlformats.org/presentationml/2006/main">
  <p:tag name="AS_UNIQUEID" val="678"/>
</p:tagLst>
</file>

<file path=ppt/tags/tag62.xml><?xml version="1.0" encoding="utf-8"?>
<p:tagLst xmlns:p="http://schemas.openxmlformats.org/presentationml/2006/main">
  <p:tag name="AS_UNIQUEID" val="48"/>
</p:tagLst>
</file>

<file path=ppt/tags/tag620.xml><?xml version="1.0" encoding="utf-8"?>
<p:tagLst xmlns:p="http://schemas.openxmlformats.org/presentationml/2006/main">
  <p:tag name="AS_UNIQUEID" val="679"/>
</p:tagLst>
</file>

<file path=ppt/tags/tag621.xml><?xml version="1.0" encoding="utf-8"?>
<p:tagLst xmlns:p="http://schemas.openxmlformats.org/presentationml/2006/main">
  <p:tag name="AS_UNIQUEID" val="680"/>
</p:tagLst>
</file>

<file path=ppt/tags/tag622.xml><?xml version="1.0" encoding="utf-8"?>
<p:tagLst xmlns:p="http://schemas.openxmlformats.org/presentationml/2006/main">
  <p:tag name="AS_UNIQUEID" val="681"/>
</p:tagLst>
</file>

<file path=ppt/tags/tag623.xml><?xml version="1.0" encoding="utf-8"?>
<p:tagLst xmlns:p="http://schemas.openxmlformats.org/presentationml/2006/main">
  <p:tag name="AS_UNIQUEID" val="682"/>
</p:tagLst>
</file>

<file path=ppt/tags/tag624.xml><?xml version="1.0" encoding="utf-8"?>
<p:tagLst xmlns:p="http://schemas.openxmlformats.org/presentationml/2006/main">
  <p:tag name="AS_UNIQUEID" val="683"/>
</p:tagLst>
</file>

<file path=ppt/tags/tag625.xml><?xml version="1.0" encoding="utf-8"?>
<p:tagLst xmlns:p="http://schemas.openxmlformats.org/presentationml/2006/main">
  <p:tag name="AS_UNIQUEID" val="684"/>
</p:tagLst>
</file>

<file path=ppt/tags/tag626.xml><?xml version="1.0" encoding="utf-8"?>
<p:tagLst xmlns:p="http://schemas.openxmlformats.org/presentationml/2006/main">
  <p:tag name="AS_UNIQUEID" val="685"/>
</p:tagLst>
</file>

<file path=ppt/tags/tag627.xml><?xml version="1.0" encoding="utf-8"?>
<p:tagLst xmlns:p="http://schemas.openxmlformats.org/presentationml/2006/main">
  <p:tag name="AS_UNIQUEID" val="686"/>
</p:tagLst>
</file>

<file path=ppt/tags/tag628.xml><?xml version="1.0" encoding="utf-8"?>
<p:tagLst xmlns:p="http://schemas.openxmlformats.org/presentationml/2006/main">
  <p:tag name="AS_UNIQUEID" val="687"/>
</p:tagLst>
</file>

<file path=ppt/tags/tag629.xml><?xml version="1.0" encoding="utf-8"?>
<p:tagLst xmlns:p="http://schemas.openxmlformats.org/presentationml/2006/main">
  <p:tag name="AS_UNIQUEID" val="688"/>
</p:tagLst>
</file>

<file path=ppt/tags/tag63.xml><?xml version="1.0" encoding="utf-8"?>
<p:tagLst xmlns:p="http://schemas.openxmlformats.org/presentationml/2006/main">
  <p:tag name="AS_UNIQUEID" val="572"/>
</p:tagLst>
</file>

<file path=ppt/tags/tag630.xml><?xml version="1.0" encoding="utf-8"?>
<p:tagLst xmlns:p="http://schemas.openxmlformats.org/presentationml/2006/main">
  <p:tag name="AS_UNIQUEID" val="689"/>
</p:tagLst>
</file>

<file path=ppt/tags/tag631.xml><?xml version="1.0" encoding="utf-8"?>
<p:tagLst xmlns:p="http://schemas.openxmlformats.org/presentationml/2006/main">
  <p:tag name="AS_UNIQUEID" val="690"/>
</p:tagLst>
</file>

<file path=ppt/tags/tag632.xml><?xml version="1.0" encoding="utf-8"?>
<p:tagLst xmlns:p="http://schemas.openxmlformats.org/presentationml/2006/main">
  <p:tag name="AS_UNIQUEID" val="691"/>
</p:tagLst>
</file>

<file path=ppt/tags/tag633.xml><?xml version="1.0" encoding="utf-8"?>
<p:tagLst xmlns:p="http://schemas.openxmlformats.org/presentationml/2006/main">
  <p:tag name="AS_UNIQUEID" val="692"/>
</p:tagLst>
</file>

<file path=ppt/tags/tag634.xml><?xml version="1.0" encoding="utf-8"?>
<p:tagLst xmlns:p="http://schemas.openxmlformats.org/presentationml/2006/main">
  <p:tag name="AS_UNIQUEID" val="693"/>
</p:tagLst>
</file>

<file path=ppt/tags/tag635.xml><?xml version="1.0" encoding="utf-8"?>
<p:tagLst xmlns:p="http://schemas.openxmlformats.org/presentationml/2006/main">
  <p:tag name="AS_UNIQUEID" val="694"/>
</p:tagLst>
</file>

<file path=ppt/tags/tag636.xml><?xml version="1.0" encoding="utf-8"?>
<p:tagLst xmlns:p="http://schemas.openxmlformats.org/presentationml/2006/main">
  <p:tag name="AS_UNIQUEID" val="695"/>
</p:tagLst>
</file>

<file path=ppt/tags/tag637.xml><?xml version="1.0" encoding="utf-8"?>
<p:tagLst xmlns:p="http://schemas.openxmlformats.org/presentationml/2006/main">
  <p:tag name="AS_UNIQUEID" val="696"/>
</p:tagLst>
</file>

<file path=ppt/tags/tag638.xml><?xml version="1.0" encoding="utf-8"?>
<p:tagLst xmlns:p="http://schemas.openxmlformats.org/presentationml/2006/main">
  <p:tag name="AS_UNIQUEID" val="697"/>
</p:tagLst>
</file>

<file path=ppt/tags/tag639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64.xml><?xml version="1.0" encoding="utf-8"?>
<p:tagLst xmlns:p="http://schemas.openxmlformats.org/presentationml/2006/main">
  <p:tag name="AS_UNIQUEID" val="49"/>
</p:tagLst>
</file>

<file path=ppt/tags/tag65.xml><?xml version="1.0" encoding="utf-8"?>
<p:tagLst xmlns:p="http://schemas.openxmlformats.org/presentationml/2006/main">
  <p:tag name="AS_UNIQUEID" val="50"/>
</p:tagLst>
</file>

<file path=ppt/tags/tag66.xml><?xml version="1.0" encoding="utf-8"?>
<p:tagLst xmlns:p="http://schemas.openxmlformats.org/presentationml/2006/main">
  <p:tag name="AS_UNIQUEID" val="51"/>
</p:tagLst>
</file>

<file path=ppt/tags/tag67.xml><?xml version="1.0" encoding="utf-8"?>
<p:tagLst xmlns:p="http://schemas.openxmlformats.org/presentationml/2006/main">
  <p:tag name="AS_UNIQUEID" val="52"/>
</p:tagLst>
</file>

<file path=ppt/tags/tag68.xml><?xml version="1.0" encoding="utf-8"?>
<p:tagLst xmlns:p="http://schemas.openxmlformats.org/presentationml/2006/main">
  <p:tag name="AS_UNIQUEID" val="53"/>
  <p:tag name="PA" val="v5.2.10"/>
  <p:tag name="RESOURCELIBID_ANIM" val="449"/>
</p:tagLst>
</file>

<file path=ppt/tags/tag69.xml><?xml version="1.0" encoding="utf-8"?>
<p:tagLst xmlns:p="http://schemas.openxmlformats.org/presentationml/2006/main">
  <p:tag name="AS_UNIQUEID" val="54"/>
</p:tagLst>
</file>

<file path=ppt/tags/tag7.xml><?xml version="1.0" encoding="utf-8"?>
<p:tagLst xmlns:p="http://schemas.openxmlformats.org/presentationml/2006/main">
  <p:tag name="AS_UNIQUEID" val="564"/>
</p:tagLst>
</file>

<file path=ppt/tags/tag70.xml><?xml version="1.0" encoding="utf-8"?>
<p:tagLst xmlns:p="http://schemas.openxmlformats.org/presentationml/2006/main">
  <p:tag name="AS_UNIQUEID" val="55"/>
</p:tagLst>
</file>

<file path=ppt/tags/tag71.xml><?xml version="1.0" encoding="utf-8"?>
<p:tagLst xmlns:p="http://schemas.openxmlformats.org/presentationml/2006/main">
  <p:tag name="AS_UNIQUEID" val="573"/>
</p:tagLst>
</file>

<file path=ppt/tags/tag72.xml><?xml version="1.0" encoding="utf-8"?>
<p:tagLst xmlns:p="http://schemas.openxmlformats.org/presentationml/2006/main">
  <p:tag name="AS_UNIQUEID" val="56"/>
</p:tagLst>
</file>

<file path=ppt/tags/tag73.xml><?xml version="1.0" encoding="utf-8"?>
<p:tagLst xmlns:p="http://schemas.openxmlformats.org/presentationml/2006/main">
  <p:tag name="AS_UNIQUEID" val="57"/>
</p:tagLst>
</file>

<file path=ppt/tags/tag74.xml><?xml version="1.0" encoding="utf-8"?>
<p:tagLst xmlns:p="http://schemas.openxmlformats.org/presentationml/2006/main">
  <p:tag name="AS_UNIQUEID" val="58"/>
</p:tagLst>
</file>

<file path=ppt/tags/tag75.xml><?xml version="1.0" encoding="utf-8"?>
<p:tagLst xmlns:p="http://schemas.openxmlformats.org/presentationml/2006/main">
  <p:tag name="AS_UNIQUEID" val="59"/>
</p:tagLst>
</file>

<file path=ppt/tags/tag76.xml><?xml version="1.0" encoding="utf-8"?>
<p:tagLst xmlns:p="http://schemas.openxmlformats.org/presentationml/2006/main">
  <p:tag name="AS_UNIQUEID" val="60"/>
  <p:tag name="PA" val="v5.2.10"/>
  <p:tag name="RESOURCELIBID_ANIM" val="449"/>
</p:tagLst>
</file>

<file path=ppt/tags/tag77.xml><?xml version="1.0" encoding="utf-8"?>
<p:tagLst xmlns:p="http://schemas.openxmlformats.org/presentationml/2006/main">
  <p:tag name="AS_UNIQUEID" val="61"/>
</p:tagLst>
</file>

<file path=ppt/tags/tag78.xml><?xml version="1.0" encoding="utf-8"?>
<p:tagLst xmlns:p="http://schemas.openxmlformats.org/presentationml/2006/main">
  <p:tag name="AS_UNIQUEID" val="62"/>
</p:tagLst>
</file>

<file path=ppt/tags/tag79.xml><?xml version="1.0" encoding="utf-8"?>
<p:tagLst xmlns:p="http://schemas.openxmlformats.org/presentationml/2006/main">
  <p:tag name="AS_UNIQUEID" val="574"/>
</p:tagLst>
</file>

<file path=ppt/tags/tag8.xml><?xml version="1.0" encoding="utf-8"?>
<p:tagLst xmlns:p="http://schemas.openxmlformats.org/presentationml/2006/main">
  <p:tag name="AS_UNIQUEID" val="408"/>
</p:tagLst>
</file>

<file path=ppt/tags/tag80.xml><?xml version="1.0" encoding="utf-8"?>
<p:tagLst xmlns:p="http://schemas.openxmlformats.org/presentationml/2006/main">
  <p:tag name="AS_UNIQUEID" val="442"/>
</p:tagLst>
</file>

<file path=ppt/tags/tag81.xml><?xml version="1.0" encoding="utf-8"?>
<p:tagLst xmlns:p="http://schemas.openxmlformats.org/presentationml/2006/main">
  <p:tag name="AS_UNIQUEID" val="443"/>
</p:tagLst>
</file>

<file path=ppt/tags/tag82.xml><?xml version="1.0" encoding="utf-8"?>
<p:tagLst xmlns:p="http://schemas.openxmlformats.org/presentationml/2006/main">
  <p:tag name="AS_UNIQUEID" val="29"/>
</p:tagLst>
</file>

<file path=ppt/tags/tag83.xml><?xml version="1.0" encoding="utf-8"?>
<p:tagLst xmlns:p="http://schemas.openxmlformats.org/presentationml/2006/main">
  <p:tag name="AS_UNIQUEID" val="31"/>
</p:tagLst>
</file>

<file path=ppt/tags/tag84.xml><?xml version="1.0" encoding="utf-8"?>
<p:tagLst xmlns:p="http://schemas.openxmlformats.org/presentationml/2006/main">
  <p:tag name="AS_UNIQUEID" val="33"/>
</p:tagLst>
</file>

<file path=ppt/tags/tag85.xml><?xml version="1.0" encoding="utf-8"?>
<p:tagLst xmlns:p="http://schemas.openxmlformats.org/presentationml/2006/main">
  <p:tag name="AS_UNIQUEID" val="575"/>
</p:tagLst>
</file>

<file path=ppt/tags/tag86.xml><?xml version="1.0" encoding="utf-8"?>
<p:tagLst xmlns:p="http://schemas.openxmlformats.org/presentationml/2006/main">
  <p:tag name="AS_UNIQUEID" val="5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7.xml><?xml version="1.0" encoding="utf-8"?>
<p:tagLst xmlns:p="http://schemas.openxmlformats.org/presentationml/2006/main">
  <p:tag name="AS_UNIQUEID" val="5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8.xml><?xml version="1.0" encoding="utf-8"?>
<p:tagLst xmlns:p="http://schemas.openxmlformats.org/presentationml/2006/main">
  <p:tag name="AS_UNIQUEID" val="5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9.xml><?xml version="1.0" encoding="utf-8"?>
<p:tagLst xmlns:p="http://schemas.openxmlformats.org/presentationml/2006/main">
  <p:tag name="AS_UNIQUEID" val="5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p="http://schemas.openxmlformats.org/presentationml/2006/main">
  <p:tag name="AS_UNIQUEID" val="409"/>
</p:tagLst>
</file>

<file path=ppt/tags/tag90.xml><?xml version="1.0" encoding="utf-8"?>
<p:tagLst xmlns:p="http://schemas.openxmlformats.org/presentationml/2006/main">
  <p:tag name="AS_UNIQUEID" val="5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1.xml><?xml version="1.0" encoding="utf-8"?>
<p:tagLst xmlns:p="http://schemas.openxmlformats.org/presentationml/2006/main">
  <p:tag name="AS_UNIQUEID" val="581"/>
</p:tagLst>
</file>

<file path=ppt/tags/tag92.xml><?xml version="1.0" encoding="utf-8"?>
<p:tagLst xmlns:p="http://schemas.openxmlformats.org/presentationml/2006/main">
  <p:tag name="AS_UNIQUEID" val="5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3.xml><?xml version="1.0" encoding="utf-8"?>
<p:tagLst xmlns:p="http://schemas.openxmlformats.org/presentationml/2006/main">
  <p:tag name="AS_UNIQUEID" val="5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4.xml><?xml version="1.0" encoding="utf-8"?>
<p:tagLst xmlns:p="http://schemas.openxmlformats.org/presentationml/2006/main">
  <p:tag name="AS_UNIQUEID" val="5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5.xml><?xml version="1.0" encoding="utf-8"?>
<p:tagLst xmlns:p="http://schemas.openxmlformats.org/presentationml/2006/main">
  <p:tag name="AS_UNIQUEID" val="5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6.xml><?xml version="1.0" encoding="utf-8"?>
<p:tagLst xmlns:p="http://schemas.openxmlformats.org/presentationml/2006/main">
  <p:tag name="AS_UNIQUEID" val="5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7.xml><?xml version="1.0" encoding="utf-8"?>
<p:tagLst xmlns:p="http://schemas.openxmlformats.org/presentationml/2006/main">
  <p:tag name="AS_UNIQUEID" val="587"/>
</p:tagLst>
</file>

<file path=ppt/tags/tag98.xml><?xml version="1.0" encoding="utf-8"?>
<p:tagLst xmlns:p="http://schemas.openxmlformats.org/presentationml/2006/main">
  <p:tag name="AS_UNIQUEID" val="5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9.xml><?xml version="1.0" encoding="utf-8"?>
<p:tagLst xmlns:p="http://schemas.openxmlformats.org/presentationml/2006/main">
  <p:tag name="AS_UNIQUEID" val="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 panose="02010600030101010101" charset="-122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 panose="02010600030101010101" charset="-122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184</Paragraphs>
  <Slides>25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3">
      <vt:lpstr>Arial</vt:lpstr>
      <vt:lpstr>等线 Light</vt:lpstr>
      <vt:lpstr>等线</vt:lpstr>
      <vt:lpstr>Wingdings</vt:lpstr>
      <vt:lpstr>印品萌呆体</vt:lpstr>
      <vt:lpstr>Calibri Light</vt:lpstr>
      <vt:lpstr>Calibri</vt:lpstr>
      <vt:lpstr>微软雅黑</vt:lpstr>
      <vt:lpstr>字魂58号-创中黑</vt:lpstr>
      <vt:lpstr>阿里巴巴普惠体 B</vt:lpstr>
      <vt:lpstr>OPPOSans B</vt:lpstr>
      <vt:lpstr>Open Sans</vt:lpstr>
      <vt:lpstr>Helvetica Neue UltraLight</vt:lpstr>
      <vt:lpstr>Helvetica Neue</vt:lpstr>
      <vt:lpstr>思源黑体 CN</vt:lpstr>
      <vt:lpstr>Meiryo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Administrator</dc:creator>
  <cp:lastModifiedBy>Years later</cp:lastModifiedBy>
  <cp:revision>28</cp:revision>
  <dcterms:created xsi:type="dcterms:W3CDTF">2022-03-09T12:02:00Z</dcterms:created>
  <dcterms:modified xsi:type="dcterms:W3CDTF">2023-05-08T04:24:30Z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967C86AFA92443D1AF0A5C1FCF79C770</vt:lpwstr>
  </property>
  <property fmtid="{D5CDD505-2E9C-101B-9397-08002B2CF9AE}" pid="3" name="KSOProductBuildVer">
    <vt:lpwstr>2052-11.1.0.10723</vt:lpwstr>
  </property>
</Properties>
</file>