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90" r:id="rId3"/>
  </p:sldMasterIdLst>
  <p:notesMasterIdLst>
    <p:notesMasterId r:id="rId4"/>
  </p:notesMasterIdLst>
  <p:sldIdLst>
    <p:sldId id="318" r:id="rId5"/>
    <p:sldId id="319"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6" r:id="rId33"/>
    <p:sldId id="347" r:id="rId34"/>
    <p:sldId id="379" r:id="rId35"/>
  </p:sldIdLst>
  <p:sldSz cx="12192000" cy="6858000"/>
  <p:notesSz cx="6858000" cy="9144000"/>
  <p:embeddedFontLst>
    <p:embeddedFont>
      <p:font typeface="微软雅黑" panose="020B0503020204020204" charset="-122"/>
      <p:regular r:id="rId37"/>
    </p:embeddedFont>
    <p:embeddedFont>
      <p:font typeface="Century Gothic" panose="020B0502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Batang" panose="02030600000101010101" charset="-127"/>
      <p:regular r:id="rId46"/>
    </p:embeddedFont>
    <p:embeddedFont>
      <p:font typeface="张海山锐谐体2.0-授权联系：Samtype@QQ.com" panose="02000000000000000000" pitchFamily="2" charset="-122"/>
      <p:regular r:id="rId47"/>
    </p:embeddedFont>
    <p:embeddedFont>
      <p:font typeface="Segoe UI Semilight" panose="020B0402040204020203" pitchFamily="34" charset="0"/>
      <p:regular r:id="rId48"/>
      <p:italic r:id="rId49"/>
    </p:embeddedFont>
    <p:embeddedFont>
      <p:font typeface="等线" panose="02010600030101010101" charset="-122"/>
      <p:regular r:id="rId50"/>
    </p:embeddedFont>
    <p:embeddedFont>
      <p:font typeface="等线 Light" panose="02010600030101010101" charset="-122"/>
      <p:regular r:id="rId51"/>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tags" Target="tags/tag62.xml" /><Relationship Id="rId37" Type="http://schemas.openxmlformats.org/officeDocument/2006/relationships/font" Target="fonts/font1.fntdata" /><Relationship Id="rId38" Type="http://schemas.openxmlformats.org/officeDocument/2006/relationships/font" Target="fonts/font2.fntdata" /><Relationship Id="rId39" Type="http://schemas.openxmlformats.org/officeDocument/2006/relationships/font" Target="fonts/font3.fntdata" /><Relationship Id="rId4" Type="http://schemas.openxmlformats.org/officeDocument/2006/relationships/notesMaster" Target="notesMasters/notesMaster1.xml" /><Relationship Id="rId40" Type="http://schemas.openxmlformats.org/officeDocument/2006/relationships/font" Target="fonts/font4.fntdata" /><Relationship Id="rId41" Type="http://schemas.openxmlformats.org/officeDocument/2006/relationships/font" Target="fonts/font5.fntdata" /><Relationship Id="rId42" Type="http://schemas.openxmlformats.org/officeDocument/2006/relationships/font" Target="fonts/font6.fntdata" /><Relationship Id="rId43" Type="http://schemas.openxmlformats.org/officeDocument/2006/relationships/font" Target="fonts/font7.fntdata" /><Relationship Id="rId44" Type="http://schemas.openxmlformats.org/officeDocument/2006/relationships/font" Target="fonts/font8.fntdata" /><Relationship Id="rId45" Type="http://schemas.openxmlformats.org/officeDocument/2006/relationships/font" Target="fonts/font9.fntdata" /><Relationship Id="rId46" Type="http://schemas.openxmlformats.org/officeDocument/2006/relationships/font" Target="fonts/font10.fntdata" /><Relationship Id="rId47" Type="http://schemas.openxmlformats.org/officeDocument/2006/relationships/font" Target="fonts/font11.fntdata" /><Relationship Id="rId48" Type="http://schemas.openxmlformats.org/officeDocument/2006/relationships/font" Target="fonts/font12.fntdata" /><Relationship Id="rId49" Type="http://schemas.openxmlformats.org/officeDocument/2006/relationships/font" Target="fonts/font13.fntdata" /><Relationship Id="rId5" Type="http://schemas.openxmlformats.org/officeDocument/2006/relationships/slide" Target="slides/slide1.xml" /><Relationship Id="rId50" Type="http://schemas.openxmlformats.org/officeDocument/2006/relationships/font" Target="fonts/font14.fntdata" /><Relationship Id="rId51" Type="http://schemas.openxmlformats.org/officeDocument/2006/relationships/font" Target="fonts/font15.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oleObject" Target="file:///C:\Users\Administrator\Desktop\&#38468;&#23646;&#22270;&#34920;8.26.xlsx" TargetMode="External"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oleObject" Target="file:///C:\Users\Administrator\Desktop\&#38468;&#23646;&#22270;&#34920;8.26.xlsx" TargetMode="External"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oleObject" Target="file:///C:\Users\Administrator\Desktop\&#38468;&#23646;&#22270;&#34920;8.26.xlsx" TargetMode="External"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oleObject" Target="file:///C:\Users\Administrator\Desktop\&#38468;&#23646;&#22270;&#34920;8.26.xlsx" TargetMode="External" /><Relationship Id="rId2" Type="http://schemas.microsoft.com/office/2011/relationships/chartColorStyle" Target="colors4.xml" /><Relationship Id="rId3" Type="http://schemas.microsoft.com/office/2011/relationships/chartStyle" Target="style4.xml" /></Relationships>
</file>

<file path=ppt/charts/_rels/chart5.xml.rels>&#65279;<?xml version="1.0" encoding="utf-8" standalone="yes"?><Relationships xmlns="http://schemas.openxmlformats.org/package/2006/relationships"><Relationship Id="rId1" Type="http://schemas.openxmlformats.org/officeDocument/2006/relationships/oleObject" Target="file:///C:\Users\Administrator\Desktop\&#38468;&#23646;&#22270;&#34920;8.26.xlsx" TargetMode="External" /><Relationship Id="rId2" Type="http://schemas.microsoft.com/office/2011/relationships/chartColorStyle" Target="colors5.xml" /><Relationship Id="rId3" Type="http://schemas.microsoft.com/office/2011/relationships/chartStyle" Target="style5.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ser>
        <c:dLbls>
          <c:showLegendKey val="0"/>
          <c:showVal val="0"/>
          <c:showCatName val="0"/>
          <c:showSerName val="0"/>
          <c:showPercent val="0"/>
          <c:showBubbleSize val="0"/>
          <c:showLeaderLines val="0"/>
        </c:dLbls>
        <c:gapWidth val="219"/>
        <c:overlap val="-27"/>
        <c:axId val="516961416"/>
        <c:axId val="516961024"/>
      </c:barChart>
      <c:lineChart>
        <c:grouping/>
        <c:varyColors val="0"/>
        <c:ser>
          <c:idx val="1"/>
          <c:order val="1"/>
          <c:tx>
            <c:strRef>
              <c:f>Sheet1!$C$27</c:f>
              <c:strCache>
                <c:ptCount val="1"/>
                <c:pt idx="0">
                  <c:v>交易额</c:v>
                </c:pt>
              </c:strCache>
            </c:strRef>
          </c:tx>
          <c:spPr>
            <a:ln w="28575" cap="rnd">
              <a:solidFill>
                <a:schemeClr val="accent4"/>
              </a:solidFill>
              <a:round/>
            </a:ln>
            <a:effectLst/>
          </c:spPr>
          <c:marker>
            <c:symbol val="circle"/>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ser>
        <c:dLbls>
          <c:showLegendKey val="0"/>
          <c:showVal val="0"/>
          <c:showCatName val="0"/>
          <c:showSerName val="0"/>
          <c:showPercent val="0"/>
          <c:showBubbleSize val="0"/>
          <c:showLeaderLines val="0"/>
        </c:dLbls>
        <c:axId val="516962592"/>
        <c:axId val="516962200"/>
      </c:lineChart>
      <c:catAx>
        <c:axId val="516961416"/>
        <c:scaling>
          <c:orientation/>
        </c:scaling>
        <c:delete val="0"/>
        <c:axPos val="b"/>
        <c:numFmt formatCode="General" sourceLinked="1"/>
        <c:majorTickMark val="none"/>
        <c:minorTickMark val="none"/>
        <c:spPr>
          <a:noFill/>
          <a:ln w="9525" cap="flat" cmpd="sng" algn="ctr">
            <a:solidFill>
              <a:schemeClr val="bg1">
                <a:lumMod val="65000"/>
              </a:schemeClr>
            </a:solidFill>
            <a:round/>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516961024"/>
        <c:crosses val="autoZero"/>
        <c:auto val="0"/>
        <c:lblAlgn val="ctr"/>
        <c:lblOffset/>
        <c:noMultiLvlLbl val="0"/>
      </c:catAx>
      <c:valAx>
        <c:axId val="516961024"/>
        <c:scaling>
          <c:orientatio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bg1">
                    <a:lumMod val="95000"/>
                  </a:schemeClr>
                </a:solidFill>
                <a:latin typeface="+mn-lt"/>
                <a:ea typeface="+mn-ea"/>
                <a:cs typeface="+mn-cs"/>
              </a:defRPr>
            </a:pPr>
            <a:endParaRPr lang="zh-CN" sz="1400" b="0" i="0" u="none" strike="noStrike" kern="1200" baseline="0" smtId="4294967295">
              <a:solidFill>
                <a:schemeClr val="bg1">
                  <a:lumMod val="95000"/>
                </a:schemeClr>
              </a:solidFill>
              <a:latin typeface="+mn-lt"/>
              <a:ea typeface="+mn-ea"/>
              <a:cs typeface="+mn-cs"/>
            </a:endParaRPr>
          </a:p>
        </c:txPr>
        <c:crossAx val="516961416"/>
        <c:crosses val="autoZero"/>
        <c:crossBetween val="between"/>
        <c:majorUnit val="40"/>
      </c:valAx>
      <c:valAx>
        <c:axId val="516962200"/>
        <c:scaling>
          <c:orientation/>
        </c:scaling>
        <c:delete val="0"/>
        <c:axPos val="r"/>
        <c:numFmt formatCode="General" sourceLinked="1"/>
        <c:majorTickMark val="out"/>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bg1">
                    <a:lumMod val="95000"/>
                  </a:schemeClr>
                </a:solidFill>
                <a:latin typeface="+mn-lt"/>
                <a:ea typeface="+mn-ea"/>
                <a:cs typeface="+mn-cs"/>
              </a:defRPr>
            </a:pPr>
            <a:endParaRPr lang="zh-CN" sz="1400" b="0" i="0" u="none" strike="noStrike" kern="1200" baseline="0" smtId="4294967295">
              <a:solidFill>
                <a:schemeClr val="bg1">
                  <a:lumMod val="95000"/>
                </a:schemeClr>
              </a:solidFill>
              <a:latin typeface="+mn-lt"/>
              <a:ea typeface="+mn-ea"/>
              <a:cs typeface="+mn-cs"/>
            </a:endParaRPr>
          </a:p>
        </c:txPr>
        <c:crossAx val="516962592"/>
        <c:crosses val="max"/>
        <c:crossBetween val="between"/>
        <c:majorUnit val="2000"/>
      </c:valAx>
      <c:catAx>
        <c:axId val="516962592"/>
        <c:scaling>
          <c:orientation/>
        </c:scaling>
        <c:delete val="1"/>
        <c:axPos val="b"/>
        <c:numFmt formatCode="General" sourceLinked="1"/>
        <c:majorTickMark val="out"/>
        <c:minorTickMark val="none"/>
        <c:txPr>
          <a:bodyPr rot="-60000000" spcFirstLastPara="0" vertOverflow="ellipsis" vert="horz" wrap="square" anchor="ctr" anchorCtr="1"/>
          <a:p>
            <a:pPr>
              <a:defRPr lang="zh-CN" sz="900" b="0" i="0" u="none" strike="noStrike" kern="1200" baseline="0" smtId="4294967295">
                <a:solidFill>
                  <a:schemeClr val="bg1"/>
                </a:solidFill>
                <a:latin typeface="+mn-lt"/>
                <a:ea typeface="+mn-ea"/>
                <a:cs typeface="+mn-cs"/>
              </a:defRPr>
            </a:pPr>
            <a:endParaRPr lang="zh-CN" sz="900" b="0" i="0" u="none" strike="noStrike" kern="1200" baseline="0" smtId="4294967295">
              <a:solidFill>
                <a:schemeClr val="bg1"/>
              </a:solidFill>
              <a:latin typeface="+mn-lt"/>
              <a:ea typeface="+mn-ea"/>
              <a:cs typeface="+mn-cs"/>
            </a:endParaRPr>
          </a:p>
        </c:txPr>
        <c:crossAx val="516962200"/>
        <c:auto val="0"/>
        <c:lblAlgn val="ctr"/>
        <c:lblOffset/>
        <c:noMultiLvlLbl val="0"/>
      </c:catAx>
      <c:spPr>
        <a:noFill/>
        <a:ln>
          <a:noFill/>
        </a:ln>
        <a:effectLst/>
      </c:spPr>
    </c:plotArea>
    <c:legend>
      <c:legendPos val="b"/>
      <c:overlay val="0"/>
      <c:spPr>
        <a:noFill/>
        <a:ln>
          <a:noFill/>
        </a:ln>
        <a:effectLst/>
      </c:spPr>
      <c:txPr>
        <a:bodyPr rot="0" spcFirstLastPara="1" vertOverflow="ellipsis" vert="horz" wrap="square"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lang="zh-CN" smtId="4294967295">
          <a:solidFill>
            <a:schemeClr val="bg1"/>
          </a:solidFill>
        </a:defRPr>
      </a:pPr>
      <a:endParaRPr lang="zh-CN" smtId="4294967295">
        <a:solidFill>
          <a:schemeClr val="bg1"/>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a:solidFill>
                  <a:schemeClr val="bg1"/>
                </a:solidFill>
              </a:rPr>
              <a:t>ADD YOUR TEXT</a:t>
            </a:r>
            <a:endParaRPr lang="en-US" altLang="zh-CN" sz="1600" b="1">
              <a:solidFill>
                <a:schemeClr val="bg1"/>
              </a:solidFill>
            </a:endParaRPr>
          </a:p>
        </c:rich>
      </c:tx>
      <c:overlay val="0"/>
      <c:spPr>
        <a:noFill/>
        <a:ln>
          <a:noFill/>
        </a:ln>
        <a:effectLst/>
      </c:spPr>
      <c:txPr>
        <a:bodyPr/>
        <a:p>
          <a:pPr>
            <a:defRPr/>
          </a:pPr>
        </a:p>
      </c:txPr>
    </c:title>
    <c:autoTitleDeleted val="0"/>
    <c:plotArea>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ser>
        <c:dLbls>
          <c:showLegendKey val="0"/>
          <c:showVal val="0"/>
          <c:showCatName val="0"/>
          <c:showSerName val="0"/>
          <c:showPercent val="0"/>
          <c:showBubbleSize val="0"/>
          <c:showLeaderLines val="0"/>
        </c:dLbls>
        <c:gapWidth val="219"/>
        <c:overlap val="-27"/>
        <c:axId val="516961808"/>
        <c:axId val="518182200"/>
      </c:barChart>
      <c:catAx>
        <c:axId val="516961808"/>
        <c:scaling>
          <c:orientation/>
        </c:scaling>
        <c:delete val="0"/>
        <c:axPos val="t"/>
        <c:numFmt formatCode="General" sourceLinked="1"/>
        <c:majorTickMark val="none"/>
        <c:minorTickMark val="none"/>
        <c:spPr>
          <a:noFill/>
          <a:ln w="9525" cap="flat" cmpd="sng" algn="ctr">
            <a:solidFill>
              <a:schemeClr val="bg1">
                <a:lumMod val="65000"/>
              </a:schemeClr>
            </a:solidFill>
            <a:round/>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518182200"/>
        <c:crosses val="autoZero"/>
        <c:auto val="0"/>
        <c:lblAlgn val="ctr"/>
        <c:lblOffset val="30"/>
        <c:noMultiLvlLbl val="0"/>
      </c:catAx>
      <c:valAx>
        <c:axId val="518182200"/>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516961808"/>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p>
      <a:pPr>
        <a:defRPr lang="zh-CN" smtId="4294967295">
          <a:solidFill>
            <a:schemeClr val="bg1"/>
          </a:solidFill>
        </a:defRPr>
      </a:pPr>
      <a:endParaRPr lang="zh-CN" smtId="4294967295">
        <a:solidFill>
          <a:schemeClr val="bg1"/>
        </a:solidFil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bg1"/>
                </a:solidFill>
                <a:latin typeface="+mn-lt"/>
                <a:ea typeface="+mn-ea"/>
                <a:cs typeface="+mn-cs"/>
              </a:defRPr>
            </a:pPr>
            <a:r>
              <a:rPr lang="en-US" altLang="zh-CN" sz="1600" b="1" i="0" baseline="0">
                <a:effectLst/>
              </a:rPr>
              <a:t>ADD YOUR TEXT</a:t>
            </a:r>
            <a:endParaRPr lang="zh-CN" altLang="zh-CN" sz="1600">
              <a:effectLst/>
            </a:endParaRPr>
          </a:p>
        </c:rich>
      </c:tx>
      <c:overlay val="0"/>
      <c:spPr>
        <a:noFill/>
        <a:ln>
          <a:noFill/>
        </a:ln>
        <a:effectLst/>
      </c:spPr>
      <c:txPr>
        <a:bodyPr/>
        <a:p>
          <a:pPr>
            <a:defRPr/>
          </a:pPr>
        </a:p>
      </c:txPr>
    </c:title>
    <c:autoTitleDeleted val="0"/>
    <c:plotArea>
      <c:lineChart>
        <c:grouping/>
        <c:varyColors val="0"/>
        <c:ser>
          <c:idx val="0"/>
          <c:order val="0"/>
          <c:tx>
            <c:strRef>
              <c:f>Sheet3!$C$2</c:f>
              <c:strCache>
                <c:ptCount val="1"/>
                <c:pt idx="0">
                  <c:v>销售额</c:v>
                </c:pt>
              </c:strCache>
            </c:strRef>
          </c:tx>
          <c:spPr>
            <a:ln w="28575" cap="rnd">
              <a:solidFill>
                <a:schemeClr val="accent4"/>
              </a:solidFill>
              <a:round/>
            </a:ln>
            <a:effectLst/>
          </c:spPr>
          <c:marker>
            <c:symbol val="circle"/>
            <c:spPr>
              <a:solidFill>
                <a:schemeClr val="accent4"/>
              </a:solidFill>
              <a:ln w="9525">
                <a:solidFill>
                  <a:schemeClr val="accent4"/>
                </a:solidFill>
              </a:ln>
              <a:effectLst/>
            </c:spPr>
          </c:marker>
          <c:dPt>
            <c:idx val="0"/>
            <c:invertIfNegative val="1"/>
            <c:marker>
              <c:symbol val="circle"/>
              <c:spPr>
                <a:solidFill>
                  <a:schemeClr val="accent4"/>
                </a:solidFill>
                <a:ln w="9525">
                  <a:solidFill>
                    <a:schemeClr val="accent4"/>
                  </a:solidFill>
                </a:ln>
                <a:effectLst/>
              </c:spPr>
            </c:marker>
          </c:dPt>
          <c:dPt>
            <c:idx val="1"/>
            <c:invertIfNegative val="1"/>
            <c:marker>
              <c:symbol val="circle"/>
              <c:spPr>
                <a:solidFill>
                  <a:schemeClr val="accent4"/>
                </a:solidFill>
                <a:ln w="9525">
                  <a:solidFill>
                    <a:schemeClr val="accent4"/>
                  </a:solidFill>
                </a:ln>
                <a:effectLst/>
              </c:spPr>
            </c:marker>
          </c:dPt>
          <c:dPt>
            <c:idx val="2"/>
            <c:invertIfNegative val="1"/>
            <c:marker>
              <c:symbol val="circle"/>
              <c:spPr>
                <a:solidFill>
                  <a:schemeClr val="accent4"/>
                </a:solidFill>
                <a:ln w="9525">
                  <a:solidFill>
                    <a:schemeClr val="accent4"/>
                  </a:solidFill>
                </a:ln>
                <a:effectLst/>
              </c:spPr>
            </c:marker>
          </c:dPt>
          <c:dPt>
            <c:idx val="3"/>
            <c:invertIfNegative val="1"/>
            <c:marker>
              <c:symbol val="circle"/>
              <c:spPr>
                <a:solidFill>
                  <a:schemeClr val="accent4"/>
                </a:solidFill>
                <a:ln w="9525">
                  <a:solidFill>
                    <a:schemeClr val="accent4"/>
                  </a:solidFill>
                </a:ln>
                <a:effectLst/>
              </c:spPr>
            </c:marker>
          </c:dPt>
          <c:dPt>
            <c:idx val="4"/>
            <c:invertIfNegative val="1"/>
            <c:marker>
              <c:symbol val="circle"/>
              <c:spPr>
                <a:solidFill>
                  <a:schemeClr val="accent4"/>
                </a:solidFill>
                <a:ln w="9525">
                  <a:solidFill>
                    <a:schemeClr val="accent4"/>
                  </a:solidFill>
                </a:ln>
                <a:effectLst/>
              </c:spPr>
            </c:marker>
          </c:dPt>
          <c:dPt>
            <c:idx val="5"/>
            <c:invertIfNegative val="1"/>
            <c:marker>
              <c:symbol val="circle"/>
              <c:spPr>
                <a:solidFill>
                  <a:schemeClr val="accent4"/>
                </a:solidFill>
                <a:ln w="9525">
                  <a:solidFill>
                    <a:schemeClr val="accent4"/>
                  </a:solidFill>
                </a:ln>
                <a:effectLst/>
              </c:spPr>
            </c:marker>
          </c:dPt>
          <c:dPt>
            <c:idx val="7"/>
            <c:invertIfNegative val="1"/>
            <c:marker>
              <c:symbol val="circle"/>
              <c:spPr>
                <a:solidFill>
                  <a:schemeClr val="accent4"/>
                </a:solidFill>
                <a:ln w="9525">
                  <a:solidFill>
                    <a:schemeClr val="accent4"/>
                  </a:solidFill>
                </a:ln>
                <a:effectLst/>
              </c:spPr>
            </c:marker>
          </c:dPt>
          <c:dPt>
            <c:idx val="8"/>
            <c:invertIfNegative val="1"/>
            <c:marker>
              <c:symbol val="circle"/>
              <c:spPr>
                <a:solidFill>
                  <a:schemeClr val="accent4"/>
                </a:solidFill>
                <a:ln w="9525">
                  <a:solidFill>
                    <a:schemeClr val="accent4"/>
                  </a:solidFill>
                </a:ln>
                <a:effectLst/>
              </c:spPr>
            </c:marker>
          </c:dPt>
          <c:dPt>
            <c:idx val="10"/>
            <c:invertIfNegative val="1"/>
            <c:marker>
              <c:symbol val="circle"/>
              <c:spPr>
                <a:solidFill>
                  <a:schemeClr val="accent4"/>
                </a:solidFill>
                <a:ln w="9525">
                  <a:solidFill>
                    <a:schemeClr val="accent4"/>
                  </a:solidFill>
                </a:ln>
                <a:effectLst/>
              </c:spPr>
            </c:marker>
          </c:dPt>
          <c:dPt>
            <c:idx val="11"/>
            <c:invertIfNegative val="1"/>
            <c:marker>
              <c:symbol val="circle"/>
              <c:spPr>
                <a:solidFill>
                  <a:schemeClr val="accent4"/>
                </a:solidFill>
                <a:ln w="9525">
                  <a:solidFill>
                    <a:schemeClr val="accent4"/>
                  </a:solidFill>
                </a:ln>
                <a:effectLst/>
              </c:spPr>
            </c:marker>
          </c:dPt>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Sheet3!$C$3:$C$14</c:f>
              <c:numCache>
                <c:formatCode>0_ </c:formatCode>
                <c:ptCount val="12"/>
                <c:pt idx="0">
                  <c:v>58000</c:v>
                </c:pt>
                <c:pt idx="1">
                  <c:v>114000</c:v>
                </c:pt>
                <c:pt idx="2">
                  <c:v>119000</c:v>
                </c:pt>
                <c:pt idx="3">
                  <c:v>230000</c:v>
                </c:pt>
                <c:pt idx="4">
                  <c:v>203000</c:v>
                </c:pt>
                <c:pt idx="5">
                  <c:v>379000</c:v>
                </c:pt>
                <c:pt idx="6">
                  <c:v>472000</c:v>
                </c:pt>
                <c:pt idx="7">
                  <c:v>435000</c:v>
                </c:pt>
                <c:pt idx="8">
                  <c:v>253000</c:v>
                </c:pt>
                <c:pt idx="9">
                  <c:v>34000</c:v>
                </c:pt>
                <c:pt idx="10">
                  <c:v>116000</c:v>
                </c:pt>
                <c:pt idx="11">
                  <c:v>52000</c:v>
                </c:pt>
              </c:numCache>
            </c:numRef>
          </c:val>
          <c:smooth val="0"/>
        </c:ser>
        <c:ser>
          <c:idx val="1"/>
          <c:order val="1"/>
          <c:tx>
            <c:strRef>
              <c:f>Sheet3!$D$2</c:f>
              <c:strCache>
                <c:ptCount val="1"/>
                <c:pt idx="0">
                  <c:v>最大值</c:v>
                </c:pt>
              </c:strCache>
            </c:strRef>
          </c:tx>
          <c:spPr>
            <a:ln w="28575" cap="rnd">
              <a:solidFill>
                <a:srgbClr val="C00000"/>
              </a:solidFill>
              <a:round/>
            </a:ln>
            <a:effectLst/>
          </c:spPr>
          <c:marker>
            <c:symbol val="circle"/>
            <c:spPr>
              <a:solidFill>
                <a:srgbClr val="C00000"/>
              </a:solidFill>
              <a:ln w="9525">
                <a:solidFill>
                  <a:srgbClr val="C00000"/>
                </a:solidFill>
              </a:ln>
              <a:effectLst/>
            </c:spPr>
          </c:marker>
          <c:dLbls>
            <c:dLbl>
              <c:idx val="0"/>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1"/>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2"/>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3"/>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4"/>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5"/>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6"/>
              <c:layout>
                <c:manualLayout>
                  <c:x val="0"/>
                  <c:y val="-0.011623932048678398"/>
                </c:manualLayout>
              </c:layout>
              <c:numFmt formatCode="General" sourceLinked="1"/>
              <c:spPr>
                <a:noFill/>
                <a:ln>
                  <a:noFill/>
                </a:ln>
                <a:effectLst/>
              </c:spPr>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1"/>
              <c:showCatName val="0"/>
              <c:showSerName val="1"/>
              <c:showPercent val="0"/>
              <c:showBubbleSize val="0"/>
              <c:extLst/>
            </c:dLbl>
            <c:dLbl>
              <c:idx val="7"/>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8"/>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9"/>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10"/>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dLbl>
              <c:idx val="11"/>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extLst/>
            </c:dLbl>
            <c:spPr>
              <a:noFill/>
              <a:ln>
                <a:noFill/>
              </a:ln>
              <a:effectLst/>
            </c:spPr>
            <c:txPr>
              <a:bodyPr rot="0" spcFirstLastPara="1" vertOverflow="ellipsis" vert="horz" wrap="square" lIns="38100" tIns="19050" rIns="38100" bIns="19050"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r"/>
            <c:showLegendKey val="0"/>
            <c:showVal val="1"/>
            <c:showCatName val="0"/>
            <c:showSerName val="1"/>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Sheet3!$D$3:$D$14</c:f>
              <c:numCache>
                <c:formatCode>General</c:formatCode>
                <c:ptCount val="12"/>
                <c:pt idx="0">
                  <c:v>#N/A</c:v>
                </c:pt>
                <c:pt idx="1">
                  <c:v>#N/A</c:v>
                </c:pt>
                <c:pt idx="2">
                  <c:v>#N/A</c:v>
                </c:pt>
                <c:pt idx="3">
                  <c:v>#N/A</c:v>
                </c:pt>
                <c:pt idx="4">
                  <c:v>#N/A</c:v>
                </c:pt>
                <c:pt idx="5">
                  <c:v>#N/A</c:v>
                </c:pt>
                <c:pt idx="6">
                  <c:v>472000</c:v>
                </c:pt>
                <c:pt idx="7">
                  <c:v>#N/A</c:v>
                </c:pt>
                <c:pt idx="8">
                  <c:v>#N/A</c:v>
                </c:pt>
                <c:pt idx="9">
                  <c:v>#N/A</c:v>
                </c:pt>
                <c:pt idx="10">
                  <c:v>#N/A</c:v>
                </c:pt>
                <c:pt idx="11">
                  <c:v>#N/A</c:v>
                </c:pt>
              </c:numCache>
            </c:numRef>
          </c:val>
          <c:smooth val="0"/>
        </c:ser>
        <c:ser>
          <c:idx val="2"/>
          <c:order val="2"/>
          <c:tx>
            <c:strRef>
              <c:f>Sheet3!$E$2</c:f>
              <c:strCache>
                <c:ptCount val="1"/>
                <c:pt idx="0">
                  <c:v>最小值</c:v>
                </c:pt>
              </c:strCache>
            </c:strRef>
          </c:tx>
          <c:spPr>
            <a:ln w="28575" cap="rnd">
              <a:solidFill>
                <a:srgbClr val="002060"/>
              </a:solidFill>
              <a:round/>
            </a:ln>
            <a:effectLst/>
          </c:spPr>
          <c:marker>
            <c:symbol val="circle"/>
            <c:spPr>
              <a:solidFill>
                <a:srgbClr val="002060"/>
              </a:solidFill>
              <a:ln w="9525">
                <a:solidFill>
                  <a:srgbClr val="002060"/>
                </a:solidFill>
              </a:ln>
              <a:effectLst/>
            </c:spPr>
          </c:marker>
          <c:dLbls>
            <c:dLbl>
              <c:idx val="0"/>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1"/>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2"/>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3"/>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4"/>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5"/>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6"/>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7"/>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8"/>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9"/>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1"/>
              <c:showCatName val="0"/>
              <c:showSerName val="1"/>
              <c:showPercent val="0"/>
              <c:showBubbleSize val="0"/>
              <c:extLst/>
            </c:dLbl>
            <c:dLbl>
              <c:idx val="10"/>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dLbl>
              <c:idx val="11"/>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extLst/>
            </c:dLbl>
            <c:spPr>
              <a:noFill/>
              <a:ln>
                <a:noFill/>
              </a:ln>
              <a:effectLst/>
            </c:spPr>
            <c:txPr>
              <a:bodyPr rot="0" spcFirstLastPara="1" vertOverflow="ellipsis" vert="horz" wrap="square" lIns="38100" tIns="19050" rIns="38100" bIns="19050" anchor="ctr" anchorCtr="1"/>
              <a:p>
                <a:pPr>
                  <a:defRPr lang="zh-CN" sz="1400" b="0" i="0" u="none" strike="noStrike" kern="1200" baseline="0" smtId="4294967295">
                    <a:solidFill>
                      <a:schemeClr val="accent4"/>
                    </a:solidFill>
                    <a:latin typeface="+mn-lt"/>
                    <a:ea typeface="+mn-ea"/>
                    <a:cs typeface="+mn-cs"/>
                  </a:defRPr>
                </a:pPr>
                <a:endParaRPr lang="zh-CN" sz="1400" b="0" i="0" u="none" strike="noStrike" kern="1200" baseline="0" smtId="4294967295">
                  <a:solidFill>
                    <a:schemeClr val="accent4"/>
                  </a:solidFill>
                  <a:latin typeface="+mn-lt"/>
                  <a:ea typeface="+mn-ea"/>
                  <a:cs typeface="+mn-cs"/>
                </a:endParaRPr>
              </a:p>
            </c:txPr>
            <c:dLblPos val="r"/>
            <c:showLegendKey val="0"/>
            <c:showVal val="0"/>
            <c:showCatName val="0"/>
            <c:showSerName val="1"/>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Sheet3!$E$3:$E$14</c:f>
              <c:numCache>
                <c:formatCode>General</c:formatCode>
                <c:ptCount val="12"/>
                <c:pt idx="0">
                  <c:v>#N/A</c:v>
                </c:pt>
                <c:pt idx="1">
                  <c:v>#N/A</c:v>
                </c:pt>
                <c:pt idx="2">
                  <c:v>#N/A</c:v>
                </c:pt>
                <c:pt idx="3">
                  <c:v>#N/A</c:v>
                </c:pt>
                <c:pt idx="4">
                  <c:v>#N/A</c:v>
                </c:pt>
                <c:pt idx="5">
                  <c:v>#N/A</c:v>
                </c:pt>
                <c:pt idx="6">
                  <c:v>#N/A</c:v>
                </c:pt>
                <c:pt idx="7">
                  <c:v>#N/A</c:v>
                </c:pt>
                <c:pt idx="8">
                  <c:v>#N/A</c:v>
                </c:pt>
                <c:pt idx="9">
                  <c:v>34000</c:v>
                </c:pt>
                <c:pt idx="10">
                  <c:v>#N/A</c:v>
                </c:pt>
                <c:pt idx="11">
                  <c:v>#N/A</c:v>
                </c:pt>
              </c:numCache>
            </c:numRef>
          </c:val>
          <c:smooth val="0"/>
        </c:ser>
        <c:dLbls>
          <c:showLegendKey val="0"/>
          <c:showVal val="0"/>
          <c:showCatName val="0"/>
          <c:showSerName val="0"/>
          <c:showPercent val="0"/>
          <c:showBubbleSize val="0"/>
          <c:showLeaderLines val="0"/>
        </c:dLbls>
        <c:axId val="416011488"/>
        <c:axId val="416011880"/>
      </c:lineChart>
      <c:catAx>
        <c:axId val="416011488"/>
        <c:scaling>
          <c:orientation/>
        </c:scaling>
        <c:delete val="0"/>
        <c:axPos val="b"/>
        <c:numFmt formatCode="General" sourceLinked="1"/>
        <c:majorTickMark val="none"/>
        <c:minorTickMark val="none"/>
        <c:spPr>
          <a:noFill/>
          <a:ln w="9525" cap="flat" cmpd="sng" algn="ctr">
            <a:solidFill>
              <a:schemeClr val="bg1">
                <a:lumMod val="65000"/>
              </a:schemeClr>
            </a:solidFill>
            <a:round/>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416011880"/>
        <c:crosses val="autoZero"/>
        <c:auto val="0"/>
        <c:lblAlgn val="ctr"/>
        <c:lblOffset/>
        <c:noMultiLvlLbl val="0"/>
      </c:catAx>
      <c:valAx>
        <c:axId val="416011880"/>
        <c:scaling>
          <c:orientation/>
          <c:min val="20000"/>
        </c:scaling>
        <c:delete val="0"/>
        <c:axPos val="l"/>
        <c:majorGridlines>
          <c:spPr>
            <a:ln w="9525" cap="flat" cmpd="sng" algn="ctr">
              <a:solidFill>
                <a:schemeClr val="bg1">
                  <a:lumMod val="65000"/>
                </a:schemeClr>
              </a:solidFill>
              <a:round/>
            </a:ln>
            <a:effectLst/>
          </c:spPr>
        </c:majorGridlines>
        <c:numFmt formatCode="0_ "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416011488"/>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legend>
    <c:plotVisOnly val="1"/>
    <c:dispBlanksAs val="gap"/>
    <c:showDLblsOverMax val="0"/>
  </c:chart>
  <c:spPr>
    <a:noFill/>
    <a:ln>
      <a:solidFill>
        <a:schemeClr val="bg1">
          <a:lumMod val="65000"/>
        </a:schemeClr>
      </a:solidFill>
    </a:ln>
    <a:effectLst/>
  </c:spPr>
  <c:txPr>
    <a:bodyPr/>
    <a:p>
      <a:pPr>
        <a:defRPr lang="zh-CN" sz="1200" smtId="4294967295">
          <a:solidFill>
            <a:schemeClr val="bg1"/>
          </a:solidFill>
        </a:defRPr>
      </a:pPr>
      <a:endParaRPr lang="zh-CN" sz="1200" smtId="4294967295">
        <a:solidFill>
          <a:schemeClr val="bg1"/>
        </a:solidFill>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bg1"/>
                </a:solidFill>
                <a:latin typeface="+mn-lt"/>
                <a:ea typeface="+mn-ea"/>
                <a:cs typeface="+mn-cs"/>
              </a:defRPr>
            </a:pPr>
            <a:r>
              <a:rPr lang="en-US" altLang="zh-CN" sz="1800" b="0" i="0" baseline="0">
                <a:effectLst/>
              </a:rPr>
              <a:t>ADD YOUR TEXT</a:t>
            </a:r>
            <a:endParaRPr lang="zh-CN" altLang="zh-CN">
              <a:effectLst/>
            </a:endParaRPr>
          </a:p>
        </c:rich>
      </c:tx>
      <c:overlay val="0"/>
      <c:spPr>
        <a:noFill/>
        <a:ln>
          <a:noFill/>
        </a:ln>
        <a:effectLst/>
      </c:spPr>
      <c:txPr>
        <a:bodyPr/>
        <a:p>
          <a:pPr>
            <a:defRPr/>
          </a:pPr>
        </a:p>
      </c:txPr>
    </c:title>
    <c:autoTitleDeleted val="0"/>
    <c:plotArea>
      <c:barChart>
        <c:barDir val="bar"/>
        <c:grouping val="clustered"/>
        <c:varyColors val="0"/>
        <c:ser>
          <c:idx val="0"/>
          <c:order val="0"/>
          <c:tx>
            <c:strRef>
              <c:f>Sheet5!$C$4</c:f>
              <c:strCache>
                <c:ptCount val="1"/>
                <c:pt idx="0">
                  <c:v>预期目标</c:v>
                </c:pt>
              </c:strCache>
            </c:strRef>
          </c:tx>
          <c:spPr>
            <a:solidFill>
              <a:schemeClr val="bg1"/>
            </a:solidFill>
            <a:ln>
              <a:noFill/>
            </a:ln>
            <a:effectLst/>
          </c:spPr>
          <c:invertIfNegative val="0"/>
          <c:cat>
            <c:strRef>
              <c:f>Sheet5!$B$5:$B$8</c:f>
              <c:strCache>
                <c:ptCount val="4"/>
                <c:pt idx="0">
                  <c:v>A部门</c:v>
                </c:pt>
                <c:pt idx="1">
                  <c:v>B部门</c:v>
                </c:pt>
                <c:pt idx="2">
                  <c:v>C部门</c:v>
                </c:pt>
                <c:pt idx="3">
                  <c:v>D部分</c:v>
                </c:pt>
              </c:strCache>
            </c:strRef>
          </c:cat>
          <c:val>
            <c:numRef>
              <c:f>Sheet5!$C$5:$C$8</c:f>
              <c:numCache>
                <c:formatCode>#,##0_ </c:formatCode>
                <c:ptCount val="4"/>
                <c:pt idx="0">
                  <c:v>12000</c:v>
                </c:pt>
                <c:pt idx="1">
                  <c:v>8000</c:v>
                </c:pt>
                <c:pt idx="2">
                  <c:v>10000</c:v>
                </c:pt>
                <c:pt idx="3">
                  <c:v>7900</c:v>
                </c:pt>
              </c:numCache>
            </c:numRef>
          </c:val>
        </c:ser>
        <c:ser>
          <c:idx val="1"/>
          <c:order val="1"/>
          <c:tx>
            <c:strRef>
              <c:f>Sheet5!$D$4</c:f>
              <c:strCache>
                <c:ptCount val="1"/>
                <c:pt idx="0">
                  <c:v>完成额</c:v>
                </c:pt>
              </c:strCache>
            </c:strRef>
          </c:tx>
          <c:spPr>
            <a:solidFill>
              <a:schemeClr val="accent4"/>
            </a:solidFill>
            <a:ln>
              <a:noFill/>
            </a:ln>
            <a:effectLst/>
          </c:spPr>
          <c:invertIfNegative val="0"/>
          <c:cat>
            <c:strRef>
              <c:f>Sheet5!$B$5:$B$8</c:f>
              <c:strCache>
                <c:ptCount val="4"/>
                <c:pt idx="0">
                  <c:v>A部门</c:v>
                </c:pt>
                <c:pt idx="1">
                  <c:v>B部门</c:v>
                </c:pt>
                <c:pt idx="2">
                  <c:v>C部门</c:v>
                </c:pt>
                <c:pt idx="3">
                  <c:v>D部分</c:v>
                </c:pt>
              </c:strCache>
            </c:strRef>
          </c:cat>
          <c:val>
            <c:numRef>
              <c:f>Sheet5!$D$5:$D$8</c:f>
              <c:numCache>
                <c:formatCode>#,##0_ </c:formatCode>
                <c:ptCount val="4"/>
                <c:pt idx="0">
                  <c:v>10000</c:v>
                </c:pt>
                <c:pt idx="1">
                  <c:v>6800</c:v>
                </c:pt>
                <c:pt idx="2">
                  <c:v>9000</c:v>
                </c:pt>
                <c:pt idx="3">
                  <c:v>7300</c:v>
                </c:pt>
              </c:numCache>
            </c:numRef>
          </c:val>
        </c:ser>
        <c:dLbls>
          <c:showLegendKey val="0"/>
          <c:showVal val="0"/>
          <c:showCatName val="0"/>
          <c:showSerName val="0"/>
          <c:showPercent val="0"/>
          <c:showBubbleSize val="0"/>
          <c:showLeaderLines val="0"/>
        </c:dLbls>
        <c:gapWidth val="140"/>
        <c:overlap val="-21"/>
        <c:axId val="417391152"/>
        <c:axId val="417392328"/>
      </c:barChart>
      <c:catAx>
        <c:axId val="41739115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417392328"/>
        <c:crosses val="autoZero"/>
        <c:auto val="0"/>
        <c:lblAlgn val="ctr"/>
        <c:lblOffset val="30"/>
        <c:noMultiLvlLbl val="0"/>
      </c:catAx>
      <c:valAx>
        <c:axId val="417392328"/>
        <c:scaling>
          <c:orientation/>
          <c:max val="13000"/>
          <c:min val="0"/>
        </c:scaling>
        <c:delete val="0"/>
        <c:axPos val="b"/>
        <c:majorGridlines>
          <c:spPr>
            <a:ln w="9525" cap="flat" cmpd="sng" algn="ctr">
              <a:solidFill>
                <a:schemeClr val="bg1">
                  <a:lumMod val="65000"/>
                </a:schemeClr>
              </a:solidFill>
              <a:round/>
            </a:ln>
            <a:effectLst/>
          </c:spPr>
        </c:majorGridlines>
        <c:numFmt formatCode="#,##0_ "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crossAx val="41739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legend>
    <c:plotVisOnly val="1"/>
    <c:dispBlanksAs val="gap"/>
    <c:showDLblsOverMax val="0"/>
  </c:chart>
  <c:spPr>
    <a:noFill/>
    <a:ln>
      <a:solidFill>
        <a:schemeClr val="bg1">
          <a:lumMod val="65000"/>
        </a:schemeClr>
      </a:solidFill>
    </a:ln>
    <a:effectLst/>
  </c:spPr>
  <c:txPr>
    <a:bodyPr/>
    <a:p>
      <a:pPr>
        <a:defRPr lang="zh-CN" smtId="4294967295">
          <a:solidFill>
            <a:schemeClr val="bg1"/>
          </a:solidFill>
        </a:defRPr>
      </a:pPr>
      <a:endParaRPr lang="zh-CN" smtId="4294967295">
        <a:solidFill>
          <a:schemeClr val="bg1"/>
        </a:solidFill>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ofPieChart>
        <c:ofPieType val="pie"/>
        <c:varyColors val="1"/>
        <c:ser>
          <c:idx val="0"/>
          <c:order val="0"/>
          <c:tx>
            <c:strRef>
              <c:f>Sheet4!$C$2</c:f>
              <c:strCache>
                <c:ptCount val="1"/>
                <c:pt idx="0">
                  <c:v>数量</c:v>
                </c:pt>
              </c:strCache>
            </c:strRef>
          </c:tx>
          <c:dPt>
            <c:idx val="0"/>
            <c:invertIfNegative val="1"/>
            <c:spPr>
              <a:solidFill>
                <a:schemeClr val="bg1">
                  <a:lumMod val="65000"/>
                </a:schemeClr>
              </a:solidFill>
              <a:ln w="19050">
                <a:solidFill>
                  <a:schemeClr val="lt1"/>
                </a:solidFill>
              </a:ln>
            </c:spPr>
          </c:dPt>
          <c:dPt>
            <c:idx val="1"/>
            <c:invertIfNegative val="1"/>
            <c:spPr>
              <a:solidFill>
                <a:schemeClr val="bg1">
                  <a:lumMod val="50000"/>
                </a:schemeClr>
              </a:solidFill>
              <a:ln w="19050">
                <a:solidFill>
                  <a:schemeClr val="lt1"/>
                </a:solidFill>
              </a:ln>
            </c:spPr>
          </c:dPt>
          <c:dPt>
            <c:idx val="2"/>
            <c:invertIfNegative val="1"/>
            <c:spPr>
              <a:solidFill>
                <a:schemeClr val="bg1">
                  <a:lumMod val="65000"/>
                </a:schemeClr>
              </a:solidFill>
              <a:ln w="19050">
                <a:solidFill>
                  <a:schemeClr val="lt1"/>
                </a:solidFill>
              </a:ln>
            </c:spPr>
          </c:dPt>
          <c:dPt>
            <c:idx val="3"/>
            <c:invertIfNegative val="1"/>
            <c:spPr>
              <a:solidFill>
                <a:schemeClr val="bg1">
                  <a:lumMod val="50000"/>
                </a:schemeClr>
              </a:solidFill>
              <a:ln w="19050">
                <a:solidFill>
                  <a:schemeClr val="lt1"/>
                </a:solidFill>
              </a:ln>
            </c:spPr>
          </c:dPt>
          <c:dPt>
            <c:idx val="4"/>
            <c:invertIfNegative val="1"/>
            <c:spPr>
              <a:solidFill>
                <a:schemeClr val="accent3">
                  <a:lumMod val="60000"/>
                </a:schemeClr>
              </a:solidFill>
              <a:ln w="19050">
                <a:solidFill>
                  <a:schemeClr val="lt1"/>
                </a:solidFill>
              </a:ln>
            </c:spPr>
          </c:dPt>
          <c:dPt>
            <c:idx val="5"/>
            <c:invertIfNegative val="1"/>
            <c:spPr>
              <a:solidFill>
                <a:schemeClr val="accent4"/>
              </a:solidFill>
              <a:ln w="19050">
                <a:solidFill>
                  <a:schemeClr val="lt1"/>
                </a:solidFill>
              </a:ln>
            </c:spPr>
          </c:dPt>
          <c:dPt>
            <c:idx val="6"/>
            <c:invertIfNegative val="1"/>
            <c:spPr>
              <a:solidFill>
                <a:schemeClr val="bg1">
                  <a:lumMod val="65000"/>
                </a:schemeClr>
              </a:solidFill>
              <a:ln w="19050">
                <a:solidFill>
                  <a:schemeClr val="lt1"/>
                </a:solidFill>
              </a:ln>
            </c:spPr>
          </c:dPt>
          <c:dPt>
            <c:idx val="7"/>
            <c:invertIfNegative val="1"/>
            <c:spPr>
              <a:solidFill>
                <a:schemeClr val="accent4"/>
              </a:solidFill>
              <a:ln w="19050">
                <a:solidFill>
                  <a:schemeClr val="lt1"/>
                </a:solidFill>
              </a:ln>
            </c:spPr>
          </c:dPt>
          <c:dLbls>
            <c:dLbl>
              <c:idx val="0"/>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1"/>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2"/>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3"/>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4"/>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5"/>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6"/>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dLbl>
              <c:idx val="7"/>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Sheet4!$B$3:$B$9</c:f>
              <c:strCache>
                <c:ptCount val="7"/>
                <c:pt idx="0">
                  <c:v>广州</c:v>
                </c:pt>
                <c:pt idx="1">
                  <c:v>上海</c:v>
                </c:pt>
                <c:pt idx="2">
                  <c:v>深圳</c:v>
                </c:pt>
                <c:pt idx="3">
                  <c:v>北京</c:v>
                </c:pt>
                <c:pt idx="4">
                  <c:v>电脑</c:v>
                </c:pt>
                <c:pt idx="5">
                  <c:v>电视</c:v>
                </c:pt>
                <c:pt idx="6">
                  <c:v>冰箱</c:v>
                </c:pt>
              </c:strCache>
            </c:strRef>
          </c:cat>
          <c:val>
            <c:numRef>
              <c:f>Sheet4!$C$3:$C$9</c:f>
              <c:numCache>
                <c:formatCode>General</c:formatCode>
                <c:ptCount val="7"/>
                <c:pt idx="0">
                  <c:v>430</c:v>
                </c:pt>
                <c:pt idx="1">
                  <c:v>766</c:v>
                </c:pt>
                <c:pt idx="2">
                  <c:v>589</c:v>
                </c:pt>
                <c:pt idx="3">
                  <c:v>699</c:v>
                </c:pt>
                <c:pt idx="4">
                  <c:v>206</c:v>
                </c:pt>
                <c:pt idx="5">
                  <c:v>227</c:v>
                </c:pt>
                <c:pt idx="6">
                  <c:v>189</c:v>
                </c:pt>
              </c:numCache>
            </c:numRef>
          </c:val>
        </c:ser>
        <c:dLbls>
          <c:showLegendKey val="0"/>
          <c:showVal val="0"/>
          <c:showCatName val="0"/>
          <c:showSerName val="0"/>
          <c:showPercent val="0"/>
          <c:showBubbleSize val="0"/>
          <c:showLeaderLines val="0"/>
        </c:dLbls>
        <c:gapWidth val="100"/>
        <c:splitType/>
        <c:splitPos val="2"/>
        <c:secondPieSize/>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lang="zh-CN" sz="1600" smtId="4294967295">
          <a:solidFill>
            <a:schemeClr val="bg1"/>
          </a:solidFill>
        </a:defRPr>
      </a:pPr>
      <a:endParaRPr lang="zh-CN" sz="1600" smtId="4294967295">
        <a:solidFill>
          <a:schemeClr val="bg1"/>
        </a:solidFill>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952AB-B9E0-4F87-8482-C23567D4ADD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AE3B8-D5C7-41E0-AFBF-E3B3DE09DD2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30</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1581150" y="421062"/>
            <a:ext cx="8099718" cy="4377690"/>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6"/>
          <p:cNvSpPr/>
          <p:nvPr userDrawn="1"/>
        </p:nvSpPr>
        <p:spPr>
          <a:xfrm flipV="1">
            <a:off x="293488" y="4083617"/>
            <a:ext cx="2609370" cy="2793213"/>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3986277" y="1169795"/>
            <a:ext cx="8104123" cy="4380071"/>
          </a:xfrm>
          <a:custGeom>
            <a:gdLst>
              <a:gd name="connsiteX0" fmla="*/ 0 w 8099718"/>
              <a:gd name="connsiteY0" fmla="*/ 0 h 4377690"/>
              <a:gd name="connsiteX1" fmla="*/ 8099718 w 8099718"/>
              <a:gd name="connsiteY1" fmla="*/ 91440 h 4377690"/>
              <a:gd name="connsiteX2" fmla="*/ 4095579 w 8099718"/>
              <a:gd name="connsiteY2" fmla="*/ 4377690 h 4377690"/>
            </a:gd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3990682" y="1172176"/>
            <a:ext cx="8099718" cy="4377690"/>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6990955" y="5534998"/>
            <a:ext cx="1109264" cy="1187417"/>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2264773" y="1189798"/>
            <a:ext cx="8099718" cy="4377690"/>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534670" y="5567487"/>
            <a:ext cx="1205966" cy="1290932"/>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5286082" y="806839"/>
            <a:ext cx="8099718" cy="4377690"/>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V="1">
            <a:off x="293488" y="4083615"/>
            <a:ext cx="2431614" cy="2602934"/>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6"/>
          <p:cNvSpPr/>
          <p:nvPr userDrawn="1"/>
        </p:nvSpPr>
        <p:spPr>
          <a:xfrm flipV="1">
            <a:off x="9380220" y="5184734"/>
            <a:ext cx="1563134" cy="1673265"/>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6" name="等腰三角形 6"/>
          <p:cNvSpPr/>
          <p:nvPr userDrawn="1"/>
        </p:nvSpPr>
        <p:spPr>
          <a:xfrm flipH="1" flipV="1">
            <a:off x="64770" y="251460"/>
            <a:ext cx="3705518" cy="2002738"/>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88A5B5E-0A27-42CB-9263-827842DF2E5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5E54C-B360-486F-AD24-4EEB6C2C123A}"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slideLayout" Target="../slideLayouts/slideLayout39.xml" /><Relationship Id="rId11" Type="http://schemas.openxmlformats.org/officeDocument/2006/relationships/slideLayout" Target="../slideLayouts/slideLayout4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slideLayout" Target="../slideLayouts/slideLayout33.xml" /><Relationship Id="rId5" Type="http://schemas.openxmlformats.org/officeDocument/2006/relationships/slideLayout" Target="../slideLayouts/slideLayout34.xml" /><Relationship Id="rId6" Type="http://schemas.openxmlformats.org/officeDocument/2006/relationships/slideLayout" Target="../slideLayouts/slideLayout35.xml" /><Relationship Id="rId7" Type="http://schemas.openxmlformats.org/officeDocument/2006/relationships/slideLayout" Target="../slideLayouts/slideLayout36.xml" /><Relationship Id="rId8" Type="http://schemas.openxmlformats.org/officeDocument/2006/relationships/slideLayout" Target="../slideLayouts/slideLayout37.xml" /><Relationship Id="rId9" Type="http://schemas.openxmlformats.org/officeDocument/2006/relationships/slideLayout" Target="../slideLayouts/slideLayout3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A5B5E-0A27-42CB-9263-827842DF2E5E}"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5E54C-B360-486F-AD24-4EEB6C2C123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63636"/>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6.png" /><Relationship Id="rId3" Type="http://schemas.microsoft.com/office/2007/relationships/hdphoto" Target="../media/image7.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8.png" /><Relationship Id="rId3" Type="http://schemas.microsoft.com/office/2007/relationships/hdphoto" Target="../media/image9.wdp" /><Relationship Id="rId4" Type="http://schemas.openxmlformats.org/officeDocument/2006/relationships/image" Target="../media/image10.png" /><Relationship Id="rId5" Type="http://schemas.microsoft.com/office/2007/relationships/hdphoto" Target="../media/image11.wdp" /><Relationship Id="rId6" Type="http://schemas.openxmlformats.org/officeDocument/2006/relationships/image" Target="../media/image12.png" /><Relationship Id="rId7" Type="http://schemas.microsoft.com/office/2007/relationships/hdphoto" Target="../media/image13.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14.png" /><Relationship Id="rId3" Type="http://schemas.microsoft.com/office/2007/relationships/hdphoto" Target="../media/image4.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15.png" /><Relationship Id="rId3" Type="http://schemas.microsoft.com/office/2007/relationships/hdphoto" Target="../media/image16.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17.png" /><Relationship Id="rId3" Type="http://schemas.microsoft.com/office/2007/relationships/hdphoto" Target="../media/image18.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3.png" /><Relationship Id="rId3" Type="http://schemas.microsoft.com/office/2007/relationships/hdphoto" Target="../media/image4.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chart" Target="../charts/char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15.png" /><Relationship Id="rId3" Type="http://schemas.microsoft.com/office/2007/relationships/hdphoto" Target="../media/image16.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19.png" /><Relationship Id="rId3" Type="http://schemas.microsoft.com/office/2007/relationships/hdphoto" Target="../media/image20.wdp" /><Relationship Id="rId4" Type="http://schemas.openxmlformats.org/officeDocument/2006/relationships/image" Target="../media/image15.png" /><Relationship Id="rId5" Type="http://schemas.microsoft.com/office/2007/relationships/hdphoto" Target="../media/image16.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chart" Target="../charts/char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chart" Target="../charts/chart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chart" Target="../charts/chart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22.png" /><Relationship Id="rId3" Type="http://schemas.openxmlformats.org/officeDocument/2006/relationships/image" Target="../media/image23.jpeg" /><Relationship Id="rId4" Type="http://schemas.openxmlformats.org/officeDocument/2006/relationships/image" Target="../media/image24.png" /><Relationship Id="rId5" Type="http://schemas.openxmlformats.org/officeDocument/2006/relationships/image" Target="../media/image25.jpeg" /><Relationship Id="rId6" Type="http://schemas.openxmlformats.org/officeDocument/2006/relationships/image" Target="../media/image26.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7.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3.png" /><Relationship Id="rId3" Type="http://schemas.microsoft.com/office/2007/relationships/hdphoto" Target="../media/image4.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8128013" y="0"/>
            <a:ext cx="1828802" cy="914400"/>
          </a:xfrm>
          <a:custGeom>
            <a:gdLst>
              <a:gd name="connsiteX0" fmla="*/ 0 w 762039"/>
              <a:gd name="connsiteY0" fmla="*/ 0 h 381019"/>
              <a:gd name="connsiteX1" fmla="*/ 762039 w 762039"/>
              <a:gd name="connsiteY1" fmla="*/ 0 h 381019"/>
              <a:gd name="connsiteX2" fmla="*/ 381020 w 762039"/>
              <a:gd name="connsiteY2" fmla="*/ 381019 h 381019"/>
            </a:gd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Unicode MS"/>
              <a:ea typeface="微软雅黑"/>
              <a:cs typeface="+mn-cs"/>
            </a:endParaRPr>
          </a:p>
        </p:txBody>
      </p:sp>
      <p:sp>
        <p:nvSpPr>
          <p:cNvPr id="4" name="任意多边形 3"/>
          <p:cNvSpPr/>
          <p:nvPr/>
        </p:nvSpPr>
        <p:spPr>
          <a:xfrm flipV="1">
            <a:off x="9480563" y="0"/>
            <a:ext cx="1181101" cy="590550"/>
          </a:xfrm>
          <a:custGeom>
            <a:gdLst>
              <a:gd name="connsiteX0" fmla="*/ 0 w 762039"/>
              <a:gd name="connsiteY0" fmla="*/ 0 h 381019"/>
              <a:gd name="connsiteX1" fmla="*/ 762039 w 762039"/>
              <a:gd name="connsiteY1" fmla="*/ 0 h 381019"/>
              <a:gd name="connsiteX2" fmla="*/ 381020 w 762039"/>
              <a:gd name="connsiteY2" fmla="*/ 381019 h 381019"/>
            </a:gd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Unicode MS"/>
              <a:ea typeface="微软雅黑"/>
              <a:cs typeface="+mn-cs"/>
            </a:endParaRPr>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769353"/>
            <a:ext cx="9783762" cy="101566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黄黑商务建筑</a:t>
            </a:r>
            <a:r>
              <a:rPr kumimoji="0" lang="en-US" altLang="zh-CN" sz="6000" b="0" i="0" u="none" strike="noStrike" kern="120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PPT</a:t>
            </a:r>
            <a:r>
              <a:rPr kumimoji="0" lang="zh-CN" altLang="en-US" sz="6000" b="0" i="0" u="none" strike="noStrike" kern="120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模板</a:t>
            </a:r>
            <a:endParaRPr kumimoji="0" lang="en-US" altLang="zh-CN" sz="60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21" name="矩形 20"/>
          <p:cNvSpPr/>
          <p:nvPr/>
        </p:nvSpPr>
        <p:spPr>
          <a:xfrm>
            <a:off x="503238" y="671572"/>
            <a:ext cx="5297648" cy="30777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For consulting, management, planning, reporting</a:t>
            </a:r>
            <a:endParaRPr kumimoji="0" lang="en-US" altLang="zh-CN"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zh-CN" altLang="en-US" sz="14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sym typeface="宋体" panose="02010600030101010101" pitchFamily="2" charset="-122"/>
            </a:endParaRPr>
          </a:p>
        </p:txBody>
      </p:sp>
    </p:spTree>
    <p:custDataLst>
      <p:tags r:id="rId2"/>
    </p:custData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0-#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p:bldP spid="21" grpId="0"/>
      <p:bldP spid="3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799353" y="1341889"/>
            <a:ext cx="6805830" cy="940957"/>
            <a:chOff x="4799353" y="1341889"/>
            <a:chExt cx="6805830" cy="940957"/>
          </a:xfrm>
        </p:grpSpPr>
        <p:sp>
          <p:nvSpPr>
            <p:cNvPr id="3" name="文本框 2"/>
            <p:cNvSpPr txBox="1"/>
            <p:nvPr/>
          </p:nvSpPr>
          <p:spPr>
            <a:xfrm>
              <a:off x="4799353" y="1451849"/>
              <a:ext cx="83227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01</a:t>
              </a:r>
              <a:endParaRPr kumimoji="0" lang="zh-CN" altLang="en-US"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flipH="1">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9" name="文本框 8"/>
            <p:cNvSpPr txBox="1"/>
            <p:nvPr/>
          </p:nvSpPr>
          <p:spPr>
            <a:xfrm>
              <a:off x="6117922" y="1341889"/>
              <a:ext cx="52612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0" name="矩形 9"/>
            <p:cNvSpPr/>
            <p:nvPr/>
          </p:nvSpPr>
          <p:spPr>
            <a:xfrm>
              <a:off x="6117923" y="1698071"/>
              <a:ext cx="548726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8" name="组合 7"/>
          <p:cNvGrpSpPr/>
          <p:nvPr/>
        </p:nvGrpSpPr>
        <p:grpSpPr>
          <a:xfrm>
            <a:off x="4799353" y="2892160"/>
            <a:ext cx="6805830" cy="940957"/>
            <a:chOff x="4799353" y="2892160"/>
            <a:chExt cx="6805830" cy="940957"/>
          </a:xfrm>
        </p:grpSpPr>
        <p:sp>
          <p:nvSpPr>
            <p:cNvPr id="4" name="文本框 3"/>
            <p:cNvSpPr txBox="1"/>
            <p:nvPr/>
          </p:nvSpPr>
          <p:spPr>
            <a:xfrm>
              <a:off x="4799353" y="3002120"/>
              <a:ext cx="83227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02</a:t>
              </a:r>
              <a:endParaRPr kumimoji="0" lang="zh-CN" altLang="en-US"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连接符 10"/>
            <p:cNvCxnSpPr/>
            <p:nvPr/>
          </p:nvCxnSpPr>
          <p:spPr>
            <a:xfrm flipH="1">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3" name="文本框 12"/>
            <p:cNvSpPr txBox="1"/>
            <p:nvPr/>
          </p:nvSpPr>
          <p:spPr>
            <a:xfrm>
              <a:off x="6117923" y="2892160"/>
              <a:ext cx="50290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4" name="矩形 13"/>
            <p:cNvSpPr/>
            <p:nvPr/>
          </p:nvSpPr>
          <p:spPr>
            <a:xfrm>
              <a:off x="6117923" y="3248342"/>
              <a:ext cx="548726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19" name="组合 18"/>
          <p:cNvGrpSpPr/>
          <p:nvPr/>
        </p:nvGrpSpPr>
        <p:grpSpPr>
          <a:xfrm>
            <a:off x="4799353" y="4487759"/>
            <a:ext cx="6805830" cy="940957"/>
            <a:chOff x="4799353" y="4487759"/>
            <a:chExt cx="6805830" cy="940957"/>
          </a:xfrm>
        </p:grpSpPr>
        <p:sp>
          <p:nvSpPr>
            <p:cNvPr id="5" name="文本框 4"/>
            <p:cNvSpPr txBox="1"/>
            <p:nvPr/>
          </p:nvSpPr>
          <p:spPr>
            <a:xfrm>
              <a:off x="4799353" y="4597719"/>
              <a:ext cx="83227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03</a:t>
              </a:r>
              <a:endParaRPr kumimoji="0" lang="zh-CN" altLang="en-US" sz="4800" b="1" i="1" u="none" strike="noStrike" kern="0" cap="none" spc="-150" normalizeH="0" baseline="0" noProof="0">
                <a:ln>
                  <a:noFill/>
                </a:ln>
                <a:solidFill>
                  <a:srgbClr val="E6C34B"/>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5" name="直接连接符 14"/>
            <p:cNvCxnSpPr/>
            <p:nvPr/>
          </p:nvCxnSpPr>
          <p:spPr>
            <a:xfrm flipH="1">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7" name="文本框 16"/>
            <p:cNvSpPr txBox="1"/>
            <p:nvPr/>
          </p:nvSpPr>
          <p:spPr>
            <a:xfrm>
              <a:off x="6117923" y="4487759"/>
              <a:ext cx="52612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8" name="矩形 17"/>
            <p:cNvSpPr/>
            <p:nvPr/>
          </p:nvSpPr>
          <p:spPr>
            <a:xfrm>
              <a:off x="6117923" y="4843941"/>
              <a:ext cx="5487260"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Segoe UI Semilight" panose="020b0402040204020203" pitchFamily="34" charset="0"/>
              </a:endParaRPr>
            </a:p>
          </p:txBody>
        </p:sp>
      </p:grpSp>
      <p:sp>
        <p:nvSpPr>
          <p:cNvPr id="21" name="矩形 20"/>
          <p:cNvSpPr/>
          <p:nvPr/>
        </p:nvSpPr>
        <p:spPr>
          <a:xfrm>
            <a:off x="1166813" y="5780007"/>
            <a:ext cx="1887537" cy="369332"/>
          </a:xfrm>
          <a:prstGeom prst="rect">
            <a:avLst/>
          </a:prstGeom>
        </p:spPr>
        <p:txBody>
          <a:bodyPr wrap="square">
            <a:spAutoFit/>
          </a:bodyPr>
          <a:lstStyle/>
          <a:p>
            <a:pPr marL="0" marR="0" lvl="0" indent="0" algn="ctr" defTabSz="914400" rtl="0" eaLnBrk="1" fontAlgn="auto" latinLnBrk="1"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Elva-Des</a:t>
            </a:r>
            <a:r>
              <a:rPr kumimoji="0" lang="en-US" altLang="zh-CN" sz="1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ign</a:t>
            </a:r>
            <a:endParaRPr kumimoji="0" lang="en-US" altLang="zh-CN" sz="1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pic>
        <p:nvPicPr>
          <p:cNvPr id="22" name="图片 21"/>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976313" y="5783189"/>
            <a:ext cx="363537" cy="362969"/>
          </a:xfrm>
          <a:custGeom>
            <a:gdLst>
              <a:gd name="connsiteX0" fmla="*/ 697721 w 1440000"/>
              <a:gd name="connsiteY0" fmla="*/ 0 h 1437750"/>
              <a:gd name="connsiteX1" fmla="*/ 742279 w 1440000"/>
              <a:gd name="connsiteY1" fmla="*/ 0 h 1437750"/>
              <a:gd name="connsiteX2" fmla="*/ 793616 w 1440000"/>
              <a:gd name="connsiteY2" fmla="*/ 2592 h 1437750"/>
              <a:gd name="connsiteX3" fmla="*/ 1440000 w 1440000"/>
              <a:gd name="connsiteY3" fmla="*/ 718875 h 1437750"/>
              <a:gd name="connsiteX4" fmla="*/ 793616 w 1440000"/>
              <a:gd name="connsiteY4" fmla="*/ 1435158 h 1437750"/>
              <a:gd name="connsiteX5" fmla="*/ 742279 w 1440000"/>
              <a:gd name="connsiteY5" fmla="*/ 1437750 h 1437750"/>
              <a:gd name="connsiteX6" fmla="*/ 697721 w 1440000"/>
              <a:gd name="connsiteY6" fmla="*/ 1437750 h 1437750"/>
              <a:gd name="connsiteX7" fmla="*/ 646384 w 1440000"/>
              <a:gd name="connsiteY7" fmla="*/ 1435158 h 1437750"/>
              <a:gd name="connsiteX8" fmla="*/ 0 w 1440000"/>
              <a:gd name="connsiteY8" fmla="*/ 718875 h 1437750"/>
              <a:gd name="connsiteX9" fmla="*/ 646384 w 1440000"/>
              <a:gd name="connsiteY9" fmla="*/ 2592 h 1437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3775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2" name="组合 1"/>
          <p:cNvGrpSpPr/>
          <p:nvPr/>
        </p:nvGrpSpPr>
        <p:grpSpPr>
          <a:xfrm>
            <a:off x="658588" y="2604465"/>
            <a:ext cx="4008938" cy="3155388"/>
            <a:chOff x="658588" y="2604465"/>
            <a:chExt cx="4008938" cy="3155388"/>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1447" t="3602" r="702" b="3603"/>
              <a:stretch>
                <a:fillRect/>
              </a:stretch>
            </p:blipFill>
            <p:spPr>
              <a:xfrm>
                <a:off x="1481560" y="3835886"/>
                <a:ext cx="1849795" cy="1581150"/>
              </a:xfrm>
              <a:custGeom>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flipH="1">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658588" y="2604465"/>
              <a:ext cx="2212789" cy="338554"/>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41" name="矩形 40"/>
            <p:cNvSpPr/>
            <p:nvPr/>
          </p:nvSpPr>
          <p:spPr>
            <a:xfrm>
              <a:off x="658588" y="2880982"/>
              <a:ext cx="2227618" cy="83099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pSp>
      <p:grpSp>
        <p:nvGrpSpPr>
          <p:cNvPr id="3" name="组合 2"/>
          <p:cNvGrpSpPr/>
          <p:nvPr/>
        </p:nvGrpSpPr>
        <p:grpSpPr>
          <a:xfrm>
            <a:off x="4986089" y="1440593"/>
            <a:ext cx="3486289" cy="3732984"/>
            <a:chOff x="4986089" y="1440593"/>
            <a:chExt cx="3486289" cy="3732984"/>
          </a:xfrm>
        </p:grpSpPr>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182" t="544" r="17634" b="544"/>
            <a:stretch>
              <a:fillRect/>
            </a:stretch>
          </p:blipFill>
          <p:spPr>
            <a:xfrm>
              <a:off x="5004089" y="1467809"/>
              <a:ext cx="2448000" cy="1997568"/>
            </a:xfrm>
            <a:custGeom>
              <a:gdLst>
                <a:gd name="connsiteX0" fmla="*/ 485775 w 2381250"/>
                <a:gd name="connsiteY0" fmla="*/ 0 h 1943100"/>
                <a:gd name="connsiteX1" fmla="*/ 1895475 w 2381250"/>
                <a:gd name="connsiteY1" fmla="*/ 0 h 1943100"/>
                <a:gd name="connsiteX2" fmla="*/ 2381250 w 2381250"/>
                <a:gd name="connsiteY2" fmla="*/ 971550 h 1943100"/>
                <a:gd name="connsiteX3" fmla="*/ 1895475 w 2381250"/>
                <a:gd name="connsiteY3" fmla="*/ 1943100 h 1943100"/>
                <a:gd name="connsiteX4" fmla="*/ 485775 w 2381250"/>
                <a:gd name="connsiteY4" fmla="*/ 1943100 h 1943100"/>
                <a:gd name="connsiteX5" fmla="*/ 0 w 2381250"/>
                <a:gd name="connsiteY5" fmla="*/ 971550 h 1943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194310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17" name="直接连接符 16"/>
            <p:cNvCxnSpPr/>
            <p:nvPr/>
          </p:nvCxnSpPr>
          <p:spPr>
            <a:xfrm flipH="1">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244760" y="3982517"/>
              <a:ext cx="2212789" cy="338554"/>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43" name="矩形 42"/>
            <p:cNvSpPr/>
            <p:nvPr/>
          </p:nvSpPr>
          <p:spPr>
            <a:xfrm>
              <a:off x="6244760" y="4259034"/>
              <a:ext cx="2227618" cy="83099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pSp>
      <p:grpSp>
        <p:nvGrpSpPr>
          <p:cNvPr id="4" name="组合 3"/>
          <p:cNvGrpSpPr/>
          <p:nvPr/>
        </p:nvGrpSpPr>
        <p:grpSpPr>
          <a:xfrm>
            <a:off x="8694570" y="3005649"/>
            <a:ext cx="2832795" cy="2574088"/>
            <a:chOff x="8694570" y="3005649"/>
            <a:chExt cx="2832795" cy="2574088"/>
          </a:xfrm>
        </p:grpSpPr>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6">
                <a:extLst>
                  <a:ext uri="{BEBA8EAE-BF5A-486C-A8C5-ECC9F3942E4B}">
                    <a14:imgProps xmlns:a14="http://schemas.microsoft.com/office/drawing/2010/main">
                      <a14:imgLayer r:embed="rId7">
                        <a14:imgEffect>
                          <a14:colorTemperature colorTemp="5900"/>
                        </a14:imgEffect>
                        <a14:imgEffect>
                          <a14:saturation sat="0"/>
                        </a14:imgEffect>
                      </a14:imgLayer>
                    </a14:imgProps>
                  </a:ext>
                  <a:ext uri="{28A0092B-C50C-407E-A947-70E740481C1C}">
                    <a14:useLocalDpi xmlns:a14="http://schemas.microsoft.com/office/drawing/2010/main" val="0"/>
                  </a:ext>
                </a:extLst>
              </a:blip>
              <a:srcRect l="32994" t="4181" b="4181"/>
              <a:stretch>
                <a:fillRect/>
              </a:stretch>
            </p:blipFill>
            <p:spPr>
              <a:xfrm>
                <a:off x="5592931" y="4407792"/>
                <a:ext cx="1849795" cy="1581150"/>
              </a:xfrm>
              <a:custGeom>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cxnSp>
          <p:nvCxnSpPr>
            <p:cNvPr id="24" name="直接连接符 23"/>
            <p:cNvCxnSpPr/>
            <p:nvPr/>
          </p:nvCxnSpPr>
          <p:spPr>
            <a:xfrm flipH="1"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299747" y="4472223"/>
              <a:ext cx="2212789" cy="338554"/>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45" name="矩形 44"/>
            <p:cNvSpPr/>
            <p:nvPr/>
          </p:nvSpPr>
          <p:spPr>
            <a:xfrm>
              <a:off x="9299747" y="4748740"/>
              <a:ext cx="2227618" cy="83099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82923" y="1531189"/>
            <a:ext cx="5382231" cy="3795623"/>
            <a:chOff x="1082923" y="1531189"/>
            <a:chExt cx="5382231" cy="3795623"/>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 name="直角三角形 5"/>
            <p:cNvSpPr/>
            <p:nvPr/>
          </p:nvSpPr>
          <p:spPr>
            <a:xfrm rot="5400000" flipH="1">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7" name="矩形 6"/>
          <p:cNvSpPr/>
          <p:nvPr/>
        </p:nvSpPr>
        <p:spPr>
          <a:xfrm>
            <a:off x="6688157" y="2470391"/>
            <a:ext cx="4576197" cy="1565813"/>
          </a:xfrm>
          <a:prstGeom prst="rect">
            <a:avLst/>
          </a:prstGeom>
        </p:spPr>
        <p:txBody>
          <a:bodyPr wrap="square">
            <a:spAutoFit/>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1+#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nvSpPr>
        <p:spPr>
          <a:xfrm>
            <a:off x="603263" y="0"/>
            <a:ext cx="762039" cy="381019"/>
          </a:xfrm>
          <a:custGeom>
            <a:gdLst>
              <a:gd name="connsiteX0" fmla="*/ 0 w 762039"/>
              <a:gd name="connsiteY0" fmla="*/ 0 h 381019"/>
              <a:gd name="connsiteX1" fmla="*/ 762039 w 762039"/>
              <a:gd name="connsiteY1" fmla="*/ 0 h 381019"/>
              <a:gd name="connsiteX2" fmla="*/ 381020 w 762039"/>
              <a:gd name="connsiteY2" fmla="*/ 381019 h 381019"/>
            </a:gd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2" name="组合 1"/>
          <p:cNvGrpSpPr/>
          <p:nvPr/>
        </p:nvGrpSpPr>
        <p:grpSpPr>
          <a:xfrm>
            <a:off x="1496954" y="1206649"/>
            <a:ext cx="9301611" cy="4478798"/>
            <a:chOff x="1496954" y="1206649"/>
            <a:chExt cx="9301611" cy="4478798"/>
          </a:xfrm>
        </p:grpSpPr>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srgbClr val="363636"/>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srgbClr val="363636"/>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cxnSp>
          <p:nvCxnSpPr>
            <p:cNvPr id="6" name="直接连接符 5"/>
            <p:cNvCxnSpPr/>
            <p:nvPr/>
          </p:nvCxnSpPr>
          <p:spPr>
            <a:xfrm flipH="1">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3"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251302" y="1305066"/>
            <a:ext cx="3829567" cy="4247869"/>
            <a:chOff x="7251302" y="1305066"/>
            <a:chExt cx="3829567" cy="4247869"/>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53" name="图片 5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60" name="等腰三角形 59"/>
          <p:cNvSpPr/>
          <p:nvPr/>
        </p:nvSpPr>
        <p:spPr>
          <a:xfrm rot="5400000">
            <a:off x="-120277" y="120279"/>
            <a:ext cx="533401" cy="29284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3" name="组合 2"/>
          <p:cNvGrpSpPr/>
          <p:nvPr/>
        </p:nvGrpSpPr>
        <p:grpSpPr>
          <a:xfrm>
            <a:off x="1026011" y="1573107"/>
            <a:ext cx="6090898" cy="3711786"/>
            <a:chOff x="1026011" y="1573107"/>
            <a:chExt cx="6090898" cy="3711786"/>
          </a:xfrm>
        </p:grpSpPr>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 name="Freeform 86"/>
            <p:cNvSpPr>
              <a:spLocks noEditPoints="1"/>
            </p:cNvSpPr>
            <p:nvPr/>
          </p:nvSpPr>
          <p:spPr bwMode="auto">
            <a:xfrm>
              <a:off x="3340698" y="3682599"/>
              <a:ext cx="320651" cy="297954"/>
            </a:xfrm>
            <a:custGeom>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a:cs typeface="+mn-cs"/>
              </a:endParaRPr>
            </a:p>
          </p:txBody>
        </p:sp>
        <p:sp>
          <p:nvSpPr>
            <p:cNvPr id="22" name="Freeform 37"/>
            <p:cNvSpPr>
              <a:spLocks noEditPoints="1"/>
            </p:cNvSpPr>
            <p:nvPr/>
          </p:nvSpPr>
          <p:spPr bwMode="auto">
            <a:xfrm>
              <a:off x="4461510" y="3562960"/>
              <a:ext cx="472213" cy="426184"/>
            </a:xfrm>
            <a:custGeom>
              <a:gdLst>
                <a:gd name="T0" fmla="*/ 102 w 117"/>
                <a:gd name="T1" fmla="*/ 2 h 106"/>
                <a:gd name="T2" fmla="*/ 106 w 117"/>
                <a:gd name="T3" fmla="*/ 15 h 106"/>
                <a:gd name="T4" fmla="*/ 109 w 117"/>
                <a:gd name="T5" fmla="*/ 20 h 106"/>
                <a:gd name="T6" fmla="*/ 117 w 117"/>
                <a:gd name="T7" fmla="*/ 30 h 106"/>
                <a:gd name="T8" fmla="*/ 115 w 117"/>
                <a:gd name="T9" fmla="*/ 39 h 106"/>
                <a:gd name="T10" fmla="*/ 103 w 117"/>
                <a:gd name="T11" fmla="*/ 43 h 106"/>
                <a:gd name="T12" fmla="*/ 97 w 117"/>
                <a:gd name="T13" fmla="*/ 46 h 106"/>
                <a:gd name="T14" fmla="*/ 88 w 117"/>
                <a:gd name="T15" fmla="*/ 54 h 106"/>
                <a:gd name="T16" fmla="*/ 78 w 117"/>
                <a:gd name="T17" fmla="*/ 52 h 106"/>
                <a:gd name="T18" fmla="*/ 74 w 117"/>
                <a:gd name="T19" fmla="*/ 40 h 106"/>
                <a:gd name="T20" fmla="*/ 71 w 117"/>
                <a:gd name="T21" fmla="*/ 35 h 106"/>
                <a:gd name="T22" fmla="*/ 63 w 117"/>
                <a:gd name="T23" fmla="*/ 25 h 106"/>
                <a:gd name="T24" fmla="*/ 65 w 117"/>
                <a:gd name="T25" fmla="*/ 16 h 106"/>
                <a:gd name="T26" fmla="*/ 77 w 117"/>
                <a:gd name="T27" fmla="*/ 11 h 106"/>
                <a:gd name="T28" fmla="*/ 82 w 117"/>
                <a:gd name="T29" fmla="*/ 8 h 106"/>
                <a:gd name="T30" fmla="*/ 92 w 117"/>
                <a:gd name="T31" fmla="*/ 0 h 106"/>
                <a:gd name="T32" fmla="*/ 42 w 117"/>
                <a:gd name="T33" fmla="*/ 29 h 106"/>
                <a:gd name="T34" fmla="*/ 28 w 117"/>
                <a:gd name="T35" fmla="*/ 41 h 106"/>
                <a:gd name="T36" fmla="*/ 20 w 117"/>
                <a:gd name="T37" fmla="*/ 45 h 106"/>
                <a:gd name="T38" fmla="*/ 3 w 117"/>
                <a:gd name="T39" fmla="*/ 51 h 106"/>
                <a:gd name="T40" fmla="*/ 0 w 117"/>
                <a:gd name="T41" fmla="*/ 64 h 106"/>
                <a:gd name="T42" fmla="*/ 11 w 117"/>
                <a:gd name="T43" fmla="*/ 78 h 106"/>
                <a:gd name="T44" fmla="*/ 16 w 117"/>
                <a:gd name="T45" fmla="*/ 86 h 106"/>
                <a:gd name="T46" fmla="*/ 22 w 117"/>
                <a:gd name="T47" fmla="*/ 103 h 106"/>
                <a:gd name="T48" fmla="*/ 35 w 117"/>
                <a:gd name="T49" fmla="*/ 106 h 106"/>
                <a:gd name="T50" fmla="*/ 49 w 117"/>
                <a:gd name="T51" fmla="*/ 95 h 106"/>
                <a:gd name="T52" fmla="*/ 57 w 117"/>
                <a:gd name="T53" fmla="*/ 90 h 106"/>
                <a:gd name="T54" fmla="*/ 74 w 117"/>
                <a:gd name="T55" fmla="*/ 84 h 106"/>
                <a:gd name="T56" fmla="*/ 77 w 117"/>
                <a:gd name="T57" fmla="*/ 71 h 106"/>
                <a:gd name="T58" fmla="*/ 66 w 117"/>
                <a:gd name="T59" fmla="*/ 57 h 106"/>
                <a:gd name="T60" fmla="*/ 61 w 117"/>
                <a:gd name="T61" fmla="*/ 50 h 106"/>
                <a:gd name="T62" fmla="*/ 55 w 117"/>
                <a:gd name="T63" fmla="*/ 32 h 106"/>
                <a:gd name="T64" fmla="*/ 38 w 117"/>
                <a:gd name="T65" fmla="*/ 58 h 106"/>
                <a:gd name="T66" fmla="*/ 48 w 117"/>
                <a:gd name="T67" fmla="*/ 68 h 106"/>
                <a:gd name="T68" fmla="*/ 38 w 117"/>
                <a:gd name="T69" fmla="*/ 77 h 106"/>
                <a:gd name="T70" fmla="*/ 29 w 117"/>
                <a:gd name="T71" fmla="*/ 68 h 106"/>
                <a:gd name="T72" fmla="*/ 38 w 117"/>
                <a:gd name="T73" fmla="*/ 58 h 106"/>
                <a:gd name="T74" fmla="*/ 38 w 117"/>
                <a:gd name="T75" fmla="*/ 84 h 106"/>
                <a:gd name="T76" fmla="*/ 90 w 117"/>
                <a:gd name="T77" fmla="*/ 21 h 106"/>
                <a:gd name="T78" fmla="*/ 83 w 117"/>
                <a:gd name="T79" fmla="*/ 27 h 106"/>
                <a:gd name="T80" fmla="*/ 90 w 117"/>
                <a:gd name="T81" fmla="*/ 34 h 106"/>
                <a:gd name="T82" fmla="*/ 97 w 117"/>
                <a:gd name="T83" fmla="*/ 27 h 106"/>
                <a:gd name="T84" fmla="*/ 90 w 117"/>
                <a:gd name="T85" fmla="*/ 21 h 106"/>
                <a:gd name="T86" fmla="*/ 90 w 117"/>
                <a:gd name="T87" fmla="*/ 38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05">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a:cs typeface="+mn-cs"/>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5" name="Freeform 16"/>
              <p:cNvSpPr/>
              <p:nvPr/>
            </p:nvSpPr>
            <p:spPr bwMode="auto">
              <a:xfrm>
                <a:off x="4321340" y="1877767"/>
                <a:ext cx="79400" cy="172106"/>
              </a:xfrm>
              <a:custGeom>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6" name="Freeform 17"/>
              <p:cNvSpPr/>
              <p:nvPr/>
            </p:nvSpPr>
            <p:spPr bwMode="auto">
              <a:xfrm>
                <a:off x="4409167" y="1808570"/>
                <a:ext cx="78956" cy="241303"/>
              </a:xfrm>
              <a:custGeom>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7" name="Freeform 18"/>
              <p:cNvSpPr/>
              <p:nvPr/>
            </p:nvSpPr>
            <p:spPr bwMode="auto">
              <a:xfrm>
                <a:off x="4497438" y="1754897"/>
                <a:ext cx="78956" cy="294976"/>
              </a:xfrm>
              <a:custGeom>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8" name="Freeform 19"/>
              <p:cNvSpPr/>
              <p:nvPr/>
            </p:nvSpPr>
            <p:spPr bwMode="auto">
              <a:xfrm>
                <a:off x="4164759" y="1730057"/>
                <a:ext cx="297193" cy="190736"/>
              </a:xfrm>
              <a:custGeom>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9" name="Freeform 20"/>
              <p:cNvSpPr/>
              <p:nvPr/>
            </p:nvSpPr>
            <p:spPr bwMode="auto">
              <a:xfrm>
                <a:off x="4409167" y="1706548"/>
                <a:ext cx="78956" cy="68310"/>
              </a:xfrm>
              <a:custGeom>
                <a:gdLst>
                  <a:gd name="T0" fmla="*/ 131 w 178"/>
                  <a:gd name="T1" fmla="*/ 154 h 154"/>
                  <a:gd name="T2" fmla="*/ 178 w 178"/>
                  <a:gd name="T3" fmla="*/ 0 h 154"/>
                  <a:gd name="T4" fmla="*/ 0 w 178"/>
                  <a:gd name="T5" fmla="*/ 43 h 154"/>
                  <a:gd name="T6" fmla="*/ 131 w 178"/>
                  <a:gd name="T7" fmla="*/ 154 h 154"/>
                </a:gd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2" name="Freeform 22"/>
              <p:cNvSpPr/>
              <p:nvPr/>
            </p:nvSpPr>
            <p:spPr bwMode="auto">
              <a:xfrm>
                <a:off x="3314853" y="1974466"/>
                <a:ext cx="83835" cy="14638"/>
              </a:xfrm>
              <a:custGeom>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3" name="Freeform 23"/>
              <p:cNvSpPr/>
              <p:nvPr/>
            </p:nvSpPr>
            <p:spPr bwMode="auto">
              <a:xfrm>
                <a:off x="3314853" y="1993983"/>
                <a:ext cx="83835" cy="15081"/>
              </a:xfrm>
              <a:custGeom>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4" name="Freeform 24"/>
              <p:cNvSpPr/>
              <p:nvPr/>
            </p:nvSpPr>
            <p:spPr bwMode="auto">
              <a:xfrm>
                <a:off x="3324168" y="2013944"/>
                <a:ext cx="63874" cy="15081"/>
              </a:xfrm>
              <a:custGeom>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5" name="Freeform 25"/>
              <p:cNvSpPr/>
              <p:nvPr/>
            </p:nvSpPr>
            <p:spPr bwMode="auto">
              <a:xfrm>
                <a:off x="3338806" y="2035235"/>
                <a:ext cx="33711" cy="14638"/>
              </a:xfrm>
              <a:custGeom>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6" name="Freeform 26"/>
              <p:cNvSpPr/>
              <p:nvPr/>
            </p:nvSpPr>
            <p:spPr bwMode="auto">
              <a:xfrm>
                <a:off x="3346347" y="1669732"/>
                <a:ext cx="19961" cy="74520"/>
              </a:xfrm>
              <a:custGeom>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7" name="Freeform 27"/>
              <p:cNvSpPr/>
              <p:nvPr/>
            </p:nvSpPr>
            <p:spPr bwMode="auto">
              <a:xfrm>
                <a:off x="3218154" y="1723404"/>
                <a:ext cx="60769" cy="60769"/>
              </a:xfrm>
              <a:custGeom>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8" name="Freeform 28"/>
              <p:cNvSpPr/>
              <p:nvPr/>
            </p:nvSpPr>
            <p:spPr bwMode="auto">
              <a:xfrm>
                <a:off x="3435504" y="1723404"/>
                <a:ext cx="60769" cy="60769"/>
              </a:xfrm>
              <a:custGeom>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9" name="Freeform 29"/>
              <p:cNvSpPr/>
              <p:nvPr/>
            </p:nvSpPr>
            <p:spPr bwMode="auto">
              <a:xfrm>
                <a:off x="3464780" y="1853371"/>
                <a:ext cx="74520" cy="19074"/>
              </a:xfrm>
              <a:custGeom>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0" name="Freeform 30"/>
              <p:cNvSpPr/>
              <p:nvPr/>
            </p:nvSpPr>
            <p:spPr bwMode="auto">
              <a:xfrm>
                <a:off x="3172023" y="1853371"/>
                <a:ext cx="74520" cy="19074"/>
              </a:xfrm>
              <a:custGeom>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1" name="Freeform 31"/>
              <p:cNvSpPr/>
              <p:nvPr/>
            </p:nvSpPr>
            <p:spPr bwMode="auto">
              <a:xfrm>
                <a:off x="3422641" y="1926116"/>
                <a:ext cx="58995" cy="61657"/>
              </a:xfrm>
              <a:custGeom>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2" name="Freeform 32"/>
              <p:cNvSpPr/>
              <p:nvPr/>
            </p:nvSpPr>
            <p:spPr bwMode="auto">
              <a:xfrm>
                <a:off x="3228800" y="1926116"/>
                <a:ext cx="59882" cy="61657"/>
              </a:xfrm>
              <a:custGeom>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43" name="矩形 42"/>
            <p:cNvSpPr/>
            <p:nvPr/>
          </p:nvSpPr>
          <p:spPr>
            <a:xfrm>
              <a:off x="4388231" y="2012868"/>
              <a:ext cx="2565019"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46" name="矩形 45"/>
            <p:cNvSpPr/>
            <p:nvPr/>
          </p:nvSpPr>
          <p:spPr>
            <a:xfrm>
              <a:off x="4388231" y="2302085"/>
              <a:ext cx="2728678"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47" name="矩形 46"/>
            <p:cNvSpPr/>
            <p:nvPr/>
          </p:nvSpPr>
          <p:spPr>
            <a:xfrm>
              <a:off x="4388231" y="4041569"/>
              <a:ext cx="2565019"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48" name="矩形 47"/>
            <p:cNvSpPr/>
            <p:nvPr/>
          </p:nvSpPr>
          <p:spPr>
            <a:xfrm>
              <a:off x="4388231" y="4330786"/>
              <a:ext cx="2728678"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49" name="矩形 48"/>
            <p:cNvSpPr/>
            <p:nvPr/>
          </p:nvSpPr>
          <p:spPr>
            <a:xfrm>
              <a:off x="1026011" y="2012868"/>
              <a:ext cx="2565019" cy="338554"/>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50" name="矩形 49"/>
            <p:cNvSpPr/>
            <p:nvPr/>
          </p:nvSpPr>
          <p:spPr>
            <a:xfrm>
              <a:off x="1026011" y="2302085"/>
              <a:ext cx="2728678" cy="954107"/>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51" name="矩形 50"/>
            <p:cNvSpPr/>
            <p:nvPr/>
          </p:nvSpPr>
          <p:spPr>
            <a:xfrm>
              <a:off x="1026011" y="4041569"/>
              <a:ext cx="2565019" cy="338554"/>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52" name="矩形 51"/>
            <p:cNvSpPr/>
            <p:nvPr/>
          </p:nvSpPr>
          <p:spPr>
            <a:xfrm>
              <a:off x="1026011" y="4330786"/>
              <a:ext cx="2728678" cy="954107"/>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4"/>
            <a:ext cx="6332507"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The Business </a:t>
            </a:r>
            <a:r>
              <a:rPr kumimoji="0" lang="en-US" altLang="zh-CN" sz="2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Objectives</a:t>
            </a:r>
            <a:endParaRPr kumimoji="0" lang="en-US" altLang="zh-CN" sz="2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grpSp>
        <p:nvGrpSpPr>
          <p:cNvPr id="2" name="组合 1"/>
          <p:cNvGrpSpPr/>
          <p:nvPr/>
        </p:nvGrpSpPr>
        <p:grpSpPr>
          <a:xfrm>
            <a:off x="1465261" y="928420"/>
            <a:ext cx="5553649" cy="3637179"/>
            <a:chOff x="1465261" y="928420"/>
            <a:chExt cx="5553649" cy="3637179"/>
          </a:xfrm>
        </p:grpSpPr>
        <p:cxnSp>
          <p:nvCxnSpPr>
            <p:cNvPr id="8" name="直接连接符 7"/>
            <p:cNvCxnSpPr/>
            <p:nvPr/>
          </p:nvCxnSpPr>
          <p:spPr>
            <a:xfrm flipH="1"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465261" y="2317699"/>
              <a:ext cx="2194560" cy="2194560"/>
            </a:xfrm>
            <a:custGeom>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3" name="矩形 47"/>
            <p:cNvSpPr>
              <a:spLocks noChangeArrowheads="1"/>
            </p:cNvSpPr>
            <p:nvPr/>
          </p:nvSpPr>
          <p:spPr bwMode="auto">
            <a:xfrm>
              <a:off x="3118801" y="1316251"/>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grpSp>
      <p:grpSp>
        <p:nvGrpSpPr>
          <p:cNvPr id="3" name="组合 2"/>
          <p:cNvGrpSpPr/>
          <p:nvPr/>
        </p:nvGrpSpPr>
        <p:grpSpPr>
          <a:xfrm>
            <a:off x="7018910" y="1739884"/>
            <a:ext cx="4324922" cy="2709411"/>
            <a:chOff x="7018910" y="1739884"/>
            <a:chExt cx="4324922" cy="2709411"/>
          </a:xfrm>
        </p:grpSpPr>
        <p:cxnSp>
          <p:nvCxnSpPr>
            <p:cNvPr id="14" name="直接连接符 13"/>
            <p:cNvCxnSpPr/>
            <p:nvPr/>
          </p:nvCxnSpPr>
          <p:spPr>
            <a:xfrm flipH="1">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0" y="1739884"/>
              <a:ext cx="4324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7" name="矩形 47"/>
            <p:cNvSpPr>
              <a:spLocks noChangeArrowheads="1"/>
            </p:cNvSpPr>
            <p:nvPr/>
          </p:nvSpPr>
          <p:spPr bwMode="auto">
            <a:xfrm>
              <a:off x="7443723" y="2127715"/>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 name="文本框 19"/>
            <p:cNvSpPr txBox="1"/>
            <p:nvPr/>
          </p:nvSpPr>
          <p:spPr>
            <a:xfrm>
              <a:off x="7443723" y="3518544"/>
              <a:ext cx="33096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1045220" y="0"/>
            <a:ext cx="593670" cy="3208105"/>
            <a:chOff x="11045220" y="0"/>
            <a:chExt cx="593670" cy="3208105"/>
          </a:xfrm>
        </p:grpSpPr>
        <p:cxnSp>
          <p:nvCxnSpPr>
            <p:cNvPr id="3" name="直接连接符 2"/>
            <p:cNvCxnSpPr/>
            <p:nvPr/>
          </p:nvCxnSpPr>
          <p:spPr>
            <a:xfrm flipH="1">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文本框 7"/>
            <p:cNvSpPr txBox="1"/>
            <p:nvPr/>
          </p:nvSpPr>
          <p:spPr>
            <a:xfrm>
              <a:off x="11045220" y="166925"/>
              <a:ext cx="480131" cy="3041180"/>
            </a:xfrm>
            <a:prstGeom prst="rect">
              <a:avLst/>
            </a:prstGeom>
            <a:noFill/>
          </p:spPr>
          <p:txBody>
            <a:bodyPr vert="vert270"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mn-cs"/>
                </a:rPr>
                <a:t>ADD YOUR TEXT HERE</a:t>
              </a:r>
              <a:endParaRPr kumimoji="0" lang="zh-CN" altLang="en-US"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mn-cs"/>
              </a:endParaRPr>
            </a:p>
          </p:txBody>
        </p:sp>
      </p:grpSp>
      <p:grpSp>
        <p:nvGrpSpPr>
          <p:cNvPr id="4" name="组合 3"/>
          <p:cNvGrpSpPr/>
          <p:nvPr/>
        </p:nvGrpSpPr>
        <p:grpSpPr>
          <a:xfrm>
            <a:off x="699981" y="5929838"/>
            <a:ext cx="7196244" cy="347139"/>
            <a:chOff x="699981" y="5929838"/>
            <a:chExt cx="7196244" cy="347139"/>
          </a:xfrm>
        </p:grpSpPr>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1" name="矩形 47"/>
            <p:cNvSpPr>
              <a:spLocks noChangeArrowheads="1"/>
            </p:cNvSpPr>
            <p:nvPr/>
          </p:nvSpPr>
          <p:spPr bwMode="auto">
            <a:xfrm>
              <a:off x="1063395" y="5949519"/>
              <a:ext cx="6832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grpSp>
      <p:graphicFrame>
        <p:nvGraphicFramePr>
          <p:cNvPr id="12" name="图表 11"/>
          <p:cNvGraphicFramePr/>
          <p:nvPr/>
        </p:nvGraphicFramePr>
        <p:xfrm>
          <a:off x="1511733" y="1341825"/>
          <a:ext cx="9168535" cy="3907650"/>
        </p:xfrm>
        <a:graphic>
          <a:graphicData uri="http://schemas.openxmlformats.org/drawingml/2006/chart">
            <c:chart xmlns:c="http://schemas.openxmlformats.org/drawingml/2006/chart" r:id="rId2"/>
          </a:graphicData>
        </a:graphic>
      </p:graphicFrame>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477981" y="1197555"/>
            <a:ext cx="3101938" cy="4462890"/>
            <a:chOff x="1477981" y="1197555"/>
            <a:chExt cx="3101938" cy="446289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Add Your Text Here</a:t>
              </a:r>
              <a:endParaRPr kumimoji="0" lang="zh-CN" altLang="en-US" sz="16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pic>
          <p:nvPicPr>
            <p:cNvPr id="16" name="图片 1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1477981" y="1907046"/>
              <a:ext cx="2381175" cy="2379600"/>
            </a:xfrm>
            <a:custGeom>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7" name="组合 6"/>
          <p:cNvGrpSpPr/>
          <p:nvPr/>
        </p:nvGrpSpPr>
        <p:grpSpPr>
          <a:xfrm>
            <a:off x="4849830" y="1197555"/>
            <a:ext cx="3101939" cy="4462890"/>
            <a:chOff x="4849830" y="1197555"/>
            <a:chExt cx="3101939" cy="4462890"/>
          </a:xfrm>
        </p:grpSpPr>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849832" y="1197555"/>
              <a:ext cx="31019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Add Your Text Here</a:t>
              </a:r>
              <a:endParaRPr kumimoji="0" lang="zh-CN" altLang="en-US"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pic>
          <p:nvPicPr>
            <p:cNvPr id="19" name="图片 1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9522" t="1" b="9344"/>
            <a:stretch>
              <a:fillRect/>
            </a:stretch>
          </p:blipFill>
          <p:spPr>
            <a:xfrm>
              <a:off x="4849832" y="1907046"/>
              <a:ext cx="2381175" cy="2379600"/>
            </a:xfrm>
            <a:custGeom>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2" name="矩形 47"/>
            <p:cNvSpPr>
              <a:spLocks noChangeArrowheads="1"/>
            </p:cNvSpPr>
            <p:nvPr/>
          </p:nvSpPr>
          <p:spPr bwMode="auto">
            <a:xfrm>
              <a:off x="4940300"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8" name="组合 7"/>
          <p:cNvGrpSpPr/>
          <p:nvPr/>
        </p:nvGrpSpPr>
        <p:grpSpPr>
          <a:xfrm>
            <a:off x="8221679" y="1197555"/>
            <a:ext cx="3101940" cy="4462890"/>
            <a:chOff x="8221679" y="1197555"/>
            <a:chExt cx="3101940" cy="4462890"/>
          </a:xfrm>
        </p:grpSpPr>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221682" y="1197555"/>
              <a:ext cx="31019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Add Your Text Here</a:t>
              </a:r>
              <a:endParaRPr kumimoji="0" lang="zh-CN" altLang="en-US"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pic>
          <p:nvPicPr>
            <p:cNvPr id="20" name="图片 19"/>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8221681" y="1907046"/>
              <a:ext cx="2381175" cy="2379600"/>
            </a:xfrm>
            <a:custGeom>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3" name="矩形 47"/>
            <p:cNvSpPr>
              <a:spLocks noChangeArrowheads="1"/>
            </p:cNvSpPr>
            <p:nvPr/>
          </p:nvSpPr>
          <p:spPr bwMode="auto">
            <a:xfrm>
              <a:off x="8315362"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392706" y="1047750"/>
            <a:ext cx="9406588" cy="1694018"/>
            <a:chOff x="1392706" y="1047750"/>
            <a:chExt cx="9406588" cy="1694018"/>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63754"/>
            </a:xfrm>
            <a:prstGeom prst="rect">
              <a:avLst/>
            </a:prstGeom>
            <a:noFill/>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12" name="文本框 11"/>
            <p:cNvSpPr txBox="1"/>
            <p:nvPr/>
          </p:nvSpPr>
          <p:spPr>
            <a:xfrm>
              <a:off x="1392706" y="1759534"/>
              <a:ext cx="94065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6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16"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grpSp>
      <p:grpSp>
        <p:nvGrpSpPr>
          <p:cNvPr id="8" name="组合 7"/>
          <p:cNvGrpSpPr/>
          <p:nvPr/>
        </p:nvGrpSpPr>
        <p:grpSpPr>
          <a:xfrm>
            <a:off x="1986130" y="3192607"/>
            <a:ext cx="8573962" cy="2670369"/>
            <a:chOff x="1986130" y="3192607"/>
            <a:chExt cx="8573962" cy="2670369"/>
          </a:xfrm>
        </p:grpSpPr>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9" name="矩形 18"/>
            <p:cNvSpPr/>
            <p:nvPr/>
          </p:nvSpPr>
          <p:spPr>
            <a:xfrm>
              <a:off x="8672555" y="5034493"/>
              <a:ext cx="1887537" cy="369332"/>
            </a:xfrm>
            <a:prstGeom prst="rect">
              <a:avLst/>
            </a:prstGeom>
          </p:spPr>
          <p:txBody>
            <a:bodyPr wrap="square">
              <a:spAutoFit/>
            </a:bodyPr>
            <a:lstStyle/>
            <a:p>
              <a:pPr marL="0" marR="0" lvl="0" indent="0" algn="ctr" defTabSz="914400" rtl="0" eaLnBrk="1" fontAlgn="auto" latinLnBrk="1"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Elva-Des</a:t>
              </a:r>
              <a:r>
                <a:rPr kumimoji="0" lang="en-US" altLang="zh-CN" sz="1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ign</a:t>
              </a:r>
              <a:endParaRPr kumimoji="0" lang="en-US" altLang="zh-CN" sz="18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3886802" y="3192607"/>
              <a:ext cx="4418396" cy="2670369"/>
            </a:xfrm>
            <a:prstGeom prst="rect">
              <a:avLst/>
            </a:prstGeom>
          </p:spPr>
        </p:pic>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125071" y="939801"/>
            <a:ext cx="10103223" cy="5259798"/>
            <a:chOff x="1125071" y="939801"/>
            <a:chExt cx="10103223" cy="5259798"/>
          </a:xfrm>
        </p:grpSpPr>
        <p:graphicFrame>
          <p:nvGraphicFramePr>
            <p:cNvPr id="2" name="图表 1"/>
            <p:cNvGraphicFramePr/>
            <p:nvPr/>
          </p:nvGraphicFramePr>
          <p:xfrm>
            <a:off x="1125071" y="939801"/>
            <a:ext cx="9941858" cy="4370294"/>
          </p:xfrm>
          <a:graphic>
            <a:graphicData uri="http://schemas.openxmlformats.org/drawingml/2006/chart">
              <c:chart xmlns:c="http://schemas.openxmlformats.org/drawingml/2006/chart" r:id="rId2"/>
            </a:graphicData>
          </a:graphic>
        </p:graphicFrame>
        <p:sp>
          <p:nvSpPr>
            <p:cNvPr id="3" name="文本框 2"/>
            <p:cNvSpPr txBox="1"/>
            <p:nvPr/>
          </p:nvSpPr>
          <p:spPr>
            <a:xfrm>
              <a:off x="1751176" y="5565579"/>
              <a:ext cx="9477118" cy="634020"/>
            </a:xfrm>
            <a:prstGeom prst="rect">
              <a:avLst/>
            </a:prstGeom>
            <a:noFill/>
          </p:spPr>
          <p:txBody>
            <a:bodyPr wrap="square" rtlCol="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Segoe UI Semilight" panose="020b0402040204020203" pitchFamily="34" charset="0"/>
                  <a:ea typeface="微软雅黑"/>
                  <a:cs typeface="Segoe UI Semilight" panose="020b0402040204020203" pitchFamily="34" charset="0"/>
                </a:rPr>
                <a:t>Lorem ipsum dolor sit amet,consectuer adipiscing elit,sed diam nonummy nibh euismod tincidunt </a:t>
              </a:r>
              <a:endParaRPr kumimoji="0" lang="en-US" altLang="zh-CN" sz="1600" b="0" i="0" u="none" strike="noStrike" kern="0" cap="none" spc="0" normalizeH="0" baseline="0" noProof="0">
                <a:ln>
                  <a:noFill/>
                </a:ln>
                <a:solidFill>
                  <a:prstClr val="white"/>
                </a:solidFill>
                <a:effectLst/>
                <a:uLnTx/>
                <a:uFillTx/>
                <a:latin typeface="Segoe UI Semilight" panose="020b0402040204020203" pitchFamily="34" charset="0"/>
                <a:ea typeface="微软雅黑"/>
                <a:cs typeface="Segoe UI Semilight" panose="020b0402040204020203" pitchFamily="34" charset="0"/>
              </a:endParaRP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Segoe UI Semilight" panose="020b0402040204020203"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Segoe UI Semilight" panose="020b0402040204020203" pitchFamily="34" charset="0"/>
                <a:ea typeface="微软雅黑"/>
                <a:cs typeface="Segoe UI Semilight" panose="020b0402040204020203"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47"/>
          <p:cNvSpPr>
            <a:spLocks noChangeArrowheads="1"/>
          </p:cNvSpPr>
          <p:nvPr/>
        </p:nvSpPr>
        <p:spPr bwMode="auto">
          <a:xfrm>
            <a:off x="7644986" y="323350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r" defTabSz="914400" rtl="0" eaLnBrk="1" fontAlgn="auto"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zh-CN" altLang="en-US" sz="14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宋体" panose="02010600030101010101" pitchFamily="2" charset="-122"/>
            </a:endParaRPr>
          </a:p>
        </p:txBody>
      </p:sp>
      <p:sp>
        <p:nvSpPr>
          <p:cNvPr id="3" name="文本框 2"/>
          <p:cNvSpPr txBox="1"/>
          <p:nvPr/>
        </p:nvSpPr>
        <p:spPr>
          <a:xfrm>
            <a:off x="2773182" y="621379"/>
            <a:ext cx="32255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E6C34B"/>
                </a:solidFill>
                <a:effectLst/>
                <a:uLnTx/>
                <a:uFillTx/>
                <a:latin typeface="Arial Unicode MS"/>
                <a:ea typeface="微软雅黑"/>
                <a:cs typeface="+mn-cs"/>
              </a:rPr>
              <a:t>Some Title Here</a:t>
            </a:r>
            <a:endParaRPr kumimoji="0" lang="zh-CN" altLang="en-US" sz="2000" b="0" i="0" u="none" strike="noStrike" kern="1200" cap="none" spc="0" normalizeH="0" baseline="0" noProof="0">
              <a:ln>
                <a:noFill/>
              </a:ln>
              <a:solidFill>
                <a:srgbClr val="E6C34B"/>
              </a:solidFill>
              <a:effectLst/>
              <a:uLnTx/>
              <a:uFillTx/>
              <a:latin typeface="Arial Unicode MS"/>
              <a:ea typeface="微软雅黑"/>
              <a:cs typeface="+mn-cs"/>
            </a:endParaRPr>
          </a:p>
        </p:txBody>
      </p:sp>
      <p:sp>
        <p:nvSpPr>
          <p:cNvPr id="4" name="TextBox 49"/>
          <p:cNvSpPr txBox="1"/>
          <p:nvPr/>
        </p:nvSpPr>
        <p:spPr>
          <a:xfrm>
            <a:off x="2773182" y="960668"/>
            <a:ext cx="4366697" cy="338554"/>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rPr>
              <a:t>Click here to add your text.</a:t>
            </a:r>
            <a:endPar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endParaRPr>
          </a:p>
        </p:txBody>
      </p:sp>
      <p:sp>
        <p:nvSpPr>
          <p:cNvPr id="8" name="文本框 7"/>
          <p:cNvSpPr txBox="1"/>
          <p:nvPr/>
        </p:nvSpPr>
        <p:spPr>
          <a:xfrm>
            <a:off x="3520617" y="1466712"/>
            <a:ext cx="3233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E6C34B"/>
                </a:solidFill>
                <a:effectLst/>
                <a:uLnTx/>
                <a:uFillTx/>
                <a:latin typeface="Arial Unicode MS"/>
                <a:ea typeface="微软雅黑"/>
                <a:cs typeface="+mn-cs"/>
              </a:rPr>
              <a:t>Some Title Here</a:t>
            </a:r>
            <a:endParaRPr kumimoji="0" lang="zh-CN" altLang="en-US" sz="2000" b="0" i="0" u="none" strike="noStrike" kern="1200" cap="none" spc="0" normalizeH="0" baseline="0" noProof="0">
              <a:ln>
                <a:noFill/>
              </a:ln>
              <a:solidFill>
                <a:srgbClr val="E6C34B"/>
              </a:solidFill>
              <a:effectLst/>
              <a:uLnTx/>
              <a:uFillTx/>
              <a:latin typeface="Arial Unicode MS"/>
              <a:ea typeface="微软雅黑"/>
              <a:cs typeface="+mn-cs"/>
            </a:endParaRPr>
          </a:p>
        </p:txBody>
      </p:sp>
      <p:sp>
        <p:nvSpPr>
          <p:cNvPr id="9" name="TextBox 49"/>
          <p:cNvSpPr txBox="1"/>
          <p:nvPr/>
        </p:nvSpPr>
        <p:spPr>
          <a:xfrm>
            <a:off x="3520617" y="1806001"/>
            <a:ext cx="4366697" cy="338554"/>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rPr>
              <a:t>Click here to add your text.</a:t>
            </a:r>
            <a:endPar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endParaRPr>
          </a:p>
        </p:txBody>
      </p:sp>
      <p:sp>
        <p:nvSpPr>
          <p:cNvPr id="11" name="文本框 10"/>
          <p:cNvSpPr txBox="1"/>
          <p:nvPr/>
        </p:nvSpPr>
        <p:spPr>
          <a:xfrm>
            <a:off x="4268053" y="2312045"/>
            <a:ext cx="3233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E6C34B"/>
                </a:solidFill>
                <a:effectLst/>
                <a:uLnTx/>
                <a:uFillTx/>
                <a:latin typeface="Arial Unicode MS"/>
                <a:ea typeface="微软雅黑"/>
                <a:cs typeface="+mn-cs"/>
              </a:rPr>
              <a:t>Some Title Here</a:t>
            </a:r>
            <a:endParaRPr kumimoji="0" lang="zh-CN" altLang="en-US" sz="2000" b="0" i="0" u="none" strike="noStrike" kern="1200" cap="none" spc="0" normalizeH="0" baseline="0" noProof="0">
              <a:ln>
                <a:noFill/>
              </a:ln>
              <a:solidFill>
                <a:srgbClr val="E6C34B"/>
              </a:solidFill>
              <a:effectLst/>
              <a:uLnTx/>
              <a:uFillTx/>
              <a:latin typeface="Arial Unicode MS"/>
              <a:ea typeface="微软雅黑"/>
              <a:cs typeface="+mn-cs"/>
            </a:endParaRPr>
          </a:p>
        </p:txBody>
      </p:sp>
      <p:sp>
        <p:nvSpPr>
          <p:cNvPr id="12" name="TextBox 49"/>
          <p:cNvSpPr txBox="1"/>
          <p:nvPr/>
        </p:nvSpPr>
        <p:spPr>
          <a:xfrm>
            <a:off x="4268053" y="2651334"/>
            <a:ext cx="4366697" cy="338554"/>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rPr>
              <a:t>Click here to add your text.</a:t>
            </a:r>
            <a:endParaRPr kumimoji="0" lang="en-US" altLang="zh-CN" sz="1600" b="0" i="0" u="none" strike="noStrike" kern="120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Batang" panose="02030600000101010101" charset="-127"/>
            </a:endParaRPr>
          </a:p>
        </p:txBody>
      </p:sp>
      <p:sp>
        <p:nvSpPr>
          <p:cNvPr id="13" name="文本框 12"/>
          <p:cNvSpPr txBox="1"/>
          <p:nvPr/>
        </p:nvSpPr>
        <p:spPr>
          <a:xfrm rot="2887276">
            <a:off x="-691139" y="3248889"/>
            <a:ext cx="7271542"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9600" b="1" i="0" u="none" strike="noStrike" kern="1200" cap="none" spc="300" normalizeH="0" baseline="0" noProof="0">
                <a:ln>
                  <a:noFill/>
                </a:ln>
                <a:solidFill>
                  <a:srgbClr val="E6C34B"/>
                </a:solidFill>
                <a:effectLst>
                  <a:outerShdw blurRad="266700" dist="12700" sx="101000" sy="101000" algn="l" rotWithShape="0">
                    <a:prstClr val="black">
                      <a:alpha val="40000"/>
                    </a:prstClr>
                  </a:outerShdw>
                </a:effectLst>
                <a:uLnTx/>
                <a:uFillTx/>
                <a:latin typeface="Arial Unicode MS"/>
                <a:ea typeface="微软雅黑"/>
                <a:cs typeface="+mn-cs"/>
              </a:rPr>
              <a:t>CONTENTS</a:t>
            </a:r>
            <a:endParaRPr kumimoji="0" lang="zh-CN" altLang="en-US" sz="9600" b="1" i="0" u="none" strike="noStrike" kern="1200" cap="none" spc="300" normalizeH="0" baseline="0" noProof="0">
              <a:ln>
                <a:noFill/>
              </a:ln>
              <a:solidFill>
                <a:srgbClr val="E6C34B"/>
              </a:solidFill>
              <a:effectLst>
                <a:outerShdw blurRad="266700" dist="12700" sx="101000" sy="101000" algn="l" rotWithShape="0">
                  <a:prstClr val="black">
                    <a:alpha val="40000"/>
                  </a:prstClr>
                </a:outerShdw>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17" presetClass="entr" presetSubtype="10" fill="hold" grpId="0" nodeType="withEffect">
                                  <p:stCondLst>
                                    <p:cond delay="0"/>
                                  </p:stCondLst>
                                  <p:iterate type="lt">
                                    <p:tmPct val="3000"/>
                                  </p:iterate>
                                  <p:childTnLst>
                                    <p:set>
                                      <p:cBhvr>
                                        <p:cTn id="34" dur="1" fill="hold">
                                          <p:stCondLst>
                                            <p:cond delay="0"/>
                                          </p:stCondLst>
                                        </p:cTn>
                                        <p:tgtEl>
                                          <p:spTgt spid="13"/>
                                        </p:tgtEl>
                                        <p:attrNameLst>
                                          <p:attrName>style.visibility</p:attrName>
                                        </p:attrNameLst>
                                      </p:cBhvr>
                                      <p:to>
                                        <p:strVal val="visible"/>
                                      </p:to>
                                    </p:set>
                                    <p:anim to="" calcmode="lin" valueType="num">
                                      <p:cBhvr>
                                        <p:cTn id="35" dur="800" fill="hold">
                                          <p:stCondLst>
                                            <p:cond delay="0"/>
                                          </p:stCondLst>
                                        </p:cTn>
                                        <p:tgtEl>
                                          <p:spTgt spid="13"/>
                                        </p:tgtEl>
                                        <p:attrNameLst>
                                          <p:attrName>ppt_w</p:attrName>
                                        </p:attrNameLst>
                                      </p:cBhvr>
                                      <p:tavLst>
                                        <p:tav tm="0" fmla="#ppt_w-(#ppt_w-0)*(1-$)^6">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1" grpId="0"/>
      <p:bldP spid="12" grpId="0"/>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33"/>
          <p:cNvGrpSpPr/>
          <p:nvPr/>
        </p:nvGrpSpPr>
        <p:grpSpPr>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 name="Freeform 435"/>
            <p:cNvSpPr/>
            <p:nvPr/>
          </p:nvSpPr>
          <p:spPr bwMode="auto">
            <a:xfrm>
              <a:off x="3276" y="2315"/>
              <a:ext cx="234" cy="63"/>
            </a:xfrm>
            <a:custGeom>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4" h="62">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 name="Freeform 436"/>
            <p:cNvSpPr/>
            <p:nvPr/>
          </p:nvSpPr>
          <p:spPr bwMode="auto">
            <a:xfrm>
              <a:off x="4565" y="2328"/>
              <a:ext cx="64" cy="23"/>
            </a:xfrm>
            <a:custGeom>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 name="Freeform 437"/>
            <p:cNvSpPr/>
            <p:nvPr/>
          </p:nvSpPr>
          <p:spPr bwMode="auto">
            <a:xfrm>
              <a:off x="3250" y="2330"/>
              <a:ext cx="70" cy="27"/>
            </a:xfrm>
            <a:custGeom>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 name="Freeform 438"/>
            <p:cNvSpPr/>
            <p:nvPr/>
          </p:nvSpPr>
          <p:spPr bwMode="auto">
            <a:xfrm>
              <a:off x="4062" y="2338"/>
              <a:ext cx="3" cy="1"/>
            </a:xfrm>
            <a:custGeom>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Freeform 439"/>
            <p:cNvSpPr/>
            <p:nvPr/>
          </p:nvSpPr>
          <p:spPr bwMode="auto">
            <a:xfrm>
              <a:off x="4070" y="2338"/>
              <a:ext cx="48" cy="12"/>
            </a:xfrm>
            <a:custGeom>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9" name="Freeform 440"/>
            <p:cNvSpPr/>
            <p:nvPr/>
          </p:nvSpPr>
          <p:spPr bwMode="auto">
            <a:xfrm>
              <a:off x="3177" y="2344"/>
              <a:ext cx="36" cy="14"/>
            </a:xfrm>
            <a:custGeom>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0" name="Freeform 441"/>
            <p:cNvSpPr/>
            <p:nvPr/>
          </p:nvSpPr>
          <p:spPr bwMode="auto">
            <a:xfrm>
              <a:off x="4005" y="2344"/>
              <a:ext cx="63" cy="31"/>
            </a:xfrm>
            <a:custGeom>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1" name="Freeform 442"/>
            <p:cNvSpPr/>
            <p:nvPr/>
          </p:nvSpPr>
          <p:spPr bwMode="auto">
            <a:xfrm>
              <a:off x="3224" y="2347"/>
              <a:ext cx="20" cy="16"/>
            </a:xfrm>
            <a:custGeom>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2" name="Freeform 443"/>
            <p:cNvSpPr/>
            <p:nvPr/>
          </p:nvSpPr>
          <p:spPr bwMode="auto">
            <a:xfrm>
              <a:off x="3104" y="2350"/>
              <a:ext cx="36" cy="17"/>
            </a:xfrm>
            <a:custGeom>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3" name="Freeform 444"/>
            <p:cNvSpPr/>
            <p:nvPr/>
          </p:nvSpPr>
          <p:spPr bwMode="auto">
            <a:xfrm>
              <a:off x="4638" y="2350"/>
              <a:ext cx="34" cy="10"/>
            </a:xfrm>
            <a:custGeom>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4" name="Freeform 445"/>
            <p:cNvSpPr/>
            <p:nvPr/>
          </p:nvSpPr>
          <p:spPr bwMode="auto">
            <a:xfrm>
              <a:off x="3010" y="2358"/>
              <a:ext cx="130" cy="30"/>
            </a:xfrm>
            <a:custGeom>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5" name="Freeform 446"/>
            <p:cNvSpPr/>
            <p:nvPr/>
          </p:nvSpPr>
          <p:spPr bwMode="auto">
            <a:xfrm>
              <a:off x="3693" y="2365"/>
              <a:ext cx="1819" cy="1375"/>
            </a:xfrm>
            <a:custGeom>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6" name="Freeform 447"/>
            <p:cNvSpPr/>
            <p:nvPr/>
          </p:nvSpPr>
          <p:spPr bwMode="auto">
            <a:xfrm>
              <a:off x="4328" y="2368"/>
              <a:ext cx="101" cy="64"/>
            </a:xfrm>
            <a:custGeom>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7" name="Freeform 448"/>
            <p:cNvSpPr/>
            <p:nvPr/>
          </p:nvSpPr>
          <p:spPr bwMode="auto">
            <a:xfrm>
              <a:off x="3150" y="2371"/>
              <a:ext cx="66" cy="16"/>
            </a:xfrm>
            <a:custGeom>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8" name="Freeform 449"/>
            <p:cNvSpPr/>
            <p:nvPr/>
          </p:nvSpPr>
          <p:spPr bwMode="auto">
            <a:xfrm>
              <a:off x="3229" y="2373"/>
              <a:ext cx="90" cy="18"/>
            </a:xfrm>
            <a:custGeom>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9" name="Freeform 450"/>
            <p:cNvSpPr/>
            <p:nvPr/>
          </p:nvSpPr>
          <p:spPr bwMode="auto">
            <a:xfrm>
              <a:off x="4669" y="2375"/>
              <a:ext cx="2" cy="3"/>
            </a:xfrm>
            <a:custGeom>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 name="Freeform 451"/>
            <p:cNvSpPr/>
            <p:nvPr/>
          </p:nvSpPr>
          <p:spPr bwMode="auto">
            <a:xfrm>
              <a:off x="4946" y="2380"/>
              <a:ext cx="63" cy="14"/>
            </a:xfrm>
            <a:custGeom>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 name="Freeform 452"/>
            <p:cNvSpPr/>
            <p:nvPr/>
          </p:nvSpPr>
          <p:spPr bwMode="auto">
            <a:xfrm>
              <a:off x="2936" y="2390"/>
              <a:ext cx="168" cy="60"/>
            </a:xfrm>
            <a:custGeom>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2" name="Freeform 453"/>
            <p:cNvSpPr/>
            <p:nvPr/>
          </p:nvSpPr>
          <p:spPr bwMode="auto">
            <a:xfrm>
              <a:off x="3123" y="2397"/>
              <a:ext cx="51" cy="30"/>
            </a:xfrm>
            <a:custGeom>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3" name="Freeform 454"/>
            <p:cNvSpPr/>
            <p:nvPr/>
          </p:nvSpPr>
          <p:spPr bwMode="auto">
            <a:xfrm>
              <a:off x="3177" y="2397"/>
              <a:ext cx="37" cy="23"/>
            </a:xfrm>
            <a:custGeom>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4" name="Freeform 455"/>
            <p:cNvSpPr/>
            <p:nvPr/>
          </p:nvSpPr>
          <p:spPr bwMode="auto">
            <a:xfrm>
              <a:off x="2371" y="2397"/>
              <a:ext cx="1120" cy="1599"/>
            </a:xfrm>
            <a:custGeom>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5" name="Freeform 456"/>
            <p:cNvSpPr/>
            <p:nvPr/>
          </p:nvSpPr>
          <p:spPr bwMode="auto">
            <a:xfrm>
              <a:off x="3714" y="2410"/>
              <a:ext cx="11" cy="5"/>
            </a:xfrm>
            <a:custGeom>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6" name="Freeform 457"/>
            <p:cNvSpPr/>
            <p:nvPr/>
          </p:nvSpPr>
          <p:spPr bwMode="auto">
            <a:xfrm>
              <a:off x="3476" y="2432"/>
              <a:ext cx="17" cy="13"/>
            </a:xfrm>
            <a:custGeom>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7" name="Freeform 458"/>
            <p:cNvSpPr/>
            <p:nvPr/>
          </p:nvSpPr>
          <p:spPr bwMode="auto">
            <a:xfrm>
              <a:off x="3274" y="2457"/>
              <a:ext cx="20" cy="13"/>
            </a:xfrm>
            <a:custGeom>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8" name="Freeform 459"/>
            <p:cNvSpPr/>
            <p:nvPr/>
          </p:nvSpPr>
          <p:spPr bwMode="auto">
            <a:xfrm>
              <a:off x="3713" y="2477"/>
              <a:ext cx="82" cy="33"/>
            </a:xfrm>
            <a:custGeom>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9" name="Freeform 460"/>
            <p:cNvSpPr/>
            <p:nvPr/>
          </p:nvSpPr>
          <p:spPr bwMode="auto">
            <a:xfrm>
              <a:off x="3244" y="2485"/>
              <a:ext cx="26" cy="17"/>
            </a:xfrm>
            <a:custGeom>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0" name="Freeform 461"/>
            <p:cNvSpPr/>
            <p:nvPr/>
          </p:nvSpPr>
          <p:spPr bwMode="auto">
            <a:xfrm>
              <a:off x="3167" y="2487"/>
              <a:ext cx="52" cy="23"/>
            </a:xfrm>
            <a:custGeom>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1" name="Freeform 462"/>
            <p:cNvSpPr/>
            <p:nvPr/>
          </p:nvSpPr>
          <p:spPr bwMode="auto">
            <a:xfrm>
              <a:off x="3864" y="2567"/>
              <a:ext cx="14" cy="10"/>
            </a:xfrm>
            <a:custGeom>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2" name="Freeform 463"/>
            <p:cNvSpPr/>
            <p:nvPr/>
          </p:nvSpPr>
          <p:spPr bwMode="auto">
            <a:xfrm>
              <a:off x="2655" y="2577"/>
              <a:ext cx="17" cy="18"/>
            </a:xfrm>
            <a:custGeom>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3" name="Freeform 464"/>
            <p:cNvSpPr/>
            <p:nvPr/>
          </p:nvSpPr>
          <p:spPr bwMode="auto">
            <a:xfrm>
              <a:off x="3845" y="2580"/>
              <a:ext cx="70" cy="91"/>
            </a:xfrm>
            <a:custGeom>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4" name="Freeform 465"/>
            <p:cNvSpPr/>
            <p:nvPr/>
          </p:nvSpPr>
          <p:spPr bwMode="auto">
            <a:xfrm>
              <a:off x="2359" y="2610"/>
              <a:ext cx="9" cy="4"/>
            </a:xfrm>
            <a:custGeom>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5" name="Freeform 466"/>
            <p:cNvSpPr/>
            <p:nvPr/>
          </p:nvSpPr>
          <p:spPr bwMode="auto">
            <a:xfrm>
              <a:off x="3798" y="2611"/>
              <a:ext cx="49" cy="40"/>
            </a:xfrm>
            <a:custGeom>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6" name="Freeform 467"/>
            <p:cNvSpPr/>
            <p:nvPr/>
          </p:nvSpPr>
          <p:spPr bwMode="auto">
            <a:xfrm>
              <a:off x="2643" y="2620"/>
              <a:ext cx="12" cy="18"/>
            </a:xfrm>
            <a:custGeom>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7" name="Freeform 468"/>
            <p:cNvSpPr/>
            <p:nvPr/>
          </p:nvSpPr>
          <p:spPr bwMode="auto">
            <a:xfrm>
              <a:off x="3317" y="2654"/>
              <a:ext cx="63" cy="57"/>
            </a:xfrm>
            <a:custGeom>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2"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8" name="Freeform 469"/>
            <p:cNvSpPr/>
            <p:nvPr/>
          </p:nvSpPr>
          <p:spPr bwMode="auto">
            <a:xfrm>
              <a:off x="2987" y="2684"/>
              <a:ext cx="106" cy="85"/>
            </a:xfrm>
            <a:custGeom>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9" name="Freeform 470"/>
            <p:cNvSpPr/>
            <p:nvPr/>
          </p:nvSpPr>
          <p:spPr bwMode="auto">
            <a:xfrm>
              <a:off x="4170" y="2701"/>
              <a:ext cx="157" cy="90"/>
            </a:xfrm>
            <a:custGeom>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0" name="Freeform 471"/>
            <p:cNvSpPr/>
            <p:nvPr/>
          </p:nvSpPr>
          <p:spPr bwMode="auto">
            <a:xfrm>
              <a:off x="4365" y="2705"/>
              <a:ext cx="97" cy="132"/>
            </a:xfrm>
            <a:custGeom>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1" name="Freeform 472"/>
            <p:cNvSpPr/>
            <p:nvPr/>
          </p:nvSpPr>
          <p:spPr bwMode="auto">
            <a:xfrm>
              <a:off x="3834" y="2725"/>
              <a:ext cx="443" cy="191"/>
            </a:xfrm>
            <a:custGeom>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2"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2" name="Freeform 473"/>
            <p:cNvSpPr/>
            <p:nvPr/>
          </p:nvSpPr>
          <p:spPr bwMode="auto">
            <a:xfrm>
              <a:off x="5309" y="2727"/>
              <a:ext cx="3" cy="2"/>
            </a:xfrm>
            <a:custGeom>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3" name="Freeform 474"/>
            <p:cNvSpPr/>
            <p:nvPr/>
          </p:nvSpPr>
          <p:spPr bwMode="auto">
            <a:xfrm>
              <a:off x="5313" y="2729"/>
              <a:ext cx="56" cy="43"/>
            </a:xfrm>
            <a:custGeom>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4" name="Freeform 475"/>
            <p:cNvSpPr/>
            <p:nvPr/>
          </p:nvSpPr>
          <p:spPr bwMode="auto">
            <a:xfrm>
              <a:off x="3977" y="2751"/>
              <a:ext cx="18" cy="57"/>
            </a:xfrm>
            <a:custGeom>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5" name="Freeform 476"/>
            <p:cNvSpPr/>
            <p:nvPr/>
          </p:nvSpPr>
          <p:spPr bwMode="auto">
            <a:xfrm>
              <a:off x="5280" y="2781"/>
              <a:ext cx="90" cy="108"/>
            </a:xfrm>
            <a:custGeom>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6" name="Freeform 477"/>
            <p:cNvSpPr/>
            <p:nvPr/>
          </p:nvSpPr>
          <p:spPr bwMode="auto">
            <a:xfrm>
              <a:off x="5270" y="2875"/>
              <a:ext cx="27" cy="32"/>
            </a:xfrm>
            <a:custGeom>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7" name="Freeform 478"/>
            <p:cNvSpPr/>
            <p:nvPr/>
          </p:nvSpPr>
          <p:spPr bwMode="auto">
            <a:xfrm>
              <a:off x="5202" y="2982"/>
              <a:ext cx="15" cy="40"/>
            </a:xfrm>
            <a:custGeom>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8" name="Freeform 479"/>
            <p:cNvSpPr/>
            <p:nvPr/>
          </p:nvSpPr>
          <p:spPr bwMode="auto">
            <a:xfrm>
              <a:off x="2955" y="3005"/>
              <a:ext cx="111" cy="41"/>
            </a:xfrm>
            <a:custGeom>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0"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9" name="Freeform 480"/>
            <p:cNvSpPr/>
            <p:nvPr/>
          </p:nvSpPr>
          <p:spPr bwMode="auto">
            <a:xfrm>
              <a:off x="3054" y="3048"/>
              <a:ext cx="72" cy="23"/>
            </a:xfrm>
            <a:custGeom>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0" name="Freeform 481"/>
            <p:cNvSpPr/>
            <p:nvPr/>
          </p:nvSpPr>
          <p:spPr bwMode="auto">
            <a:xfrm>
              <a:off x="5080" y="3048"/>
              <a:ext cx="28" cy="24"/>
            </a:xfrm>
            <a:custGeom>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1" name="Freeform 482"/>
            <p:cNvSpPr/>
            <p:nvPr/>
          </p:nvSpPr>
          <p:spPr bwMode="auto">
            <a:xfrm>
              <a:off x="5216" y="3069"/>
              <a:ext cx="26" cy="56"/>
            </a:xfrm>
            <a:custGeom>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2" name="Freeform 483"/>
            <p:cNvSpPr/>
            <p:nvPr/>
          </p:nvSpPr>
          <p:spPr bwMode="auto">
            <a:xfrm>
              <a:off x="5115" y="3081"/>
              <a:ext cx="21" cy="27"/>
            </a:xfrm>
            <a:custGeom>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3" name="Freeform 484"/>
            <p:cNvSpPr/>
            <p:nvPr/>
          </p:nvSpPr>
          <p:spPr bwMode="auto">
            <a:xfrm>
              <a:off x="5225" y="3122"/>
              <a:ext cx="7" cy="7"/>
            </a:xfrm>
            <a:custGeom>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4" name="Freeform 485"/>
            <p:cNvSpPr/>
            <p:nvPr/>
          </p:nvSpPr>
          <p:spPr bwMode="auto">
            <a:xfrm>
              <a:off x="5242" y="3126"/>
              <a:ext cx="10" cy="9"/>
            </a:xfrm>
            <a:custGeom>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5" name="Freeform 486"/>
            <p:cNvSpPr/>
            <p:nvPr/>
          </p:nvSpPr>
          <p:spPr bwMode="auto">
            <a:xfrm>
              <a:off x="5229" y="3134"/>
              <a:ext cx="6" cy="14"/>
            </a:xfrm>
            <a:custGeom>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6" name="Freeform 487"/>
            <p:cNvSpPr/>
            <p:nvPr/>
          </p:nvSpPr>
          <p:spPr bwMode="auto">
            <a:xfrm>
              <a:off x="5257" y="3134"/>
              <a:ext cx="8" cy="7"/>
            </a:xfrm>
            <a:custGeom>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7" name="Freeform 488"/>
            <p:cNvSpPr/>
            <p:nvPr/>
          </p:nvSpPr>
          <p:spPr bwMode="auto">
            <a:xfrm>
              <a:off x="5256" y="3145"/>
              <a:ext cx="9" cy="6"/>
            </a:xfrm>
            <a:custGeom>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8" name="Freeform 489"/>
            <p:cNvSpPr/>
            <p:nvPr/>
          </p:nvSpPr>
          <p:spPr bwMode="auto">
            <a:xfrm>
              <a:off x="5273" y="3148"/>
              <a:ext cx="9" cy="4"/>
            </a:xfrm>
            <a:custGeom>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4">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59" name="Freeform 490"/>
            <p:cNvSpPr/>
            <p:nvPr/>
          </p:nvSpPr>
          <p:spPr bwMode="auto">
            <a:xfrm>
              <a:off x="5245" y="3155"/>
              <a:ext cx="8" cy="14"/>
            </a:xfrm>
            <a:custGeom>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0" name="Freeform 491"/>
            <p:cNvSpPr/>
            <p:nvPr/>
          </p:nvSpPr>
          <p:spPr bwMode="auto">
            <a:xfrm>
              <a:off x="5269" y="3158"/>
              <a:ext cx="14" cy="7"/>
            </a:xfrm>
            <a:custGeom>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1" name="Freeform 492"/>
            <p:cNvSpPr/>
            <p:nvPr/>
          </p:nvSpPr>
          <p:spPr bwMode="auto">
            <a:xfrm>
              <a:off x="5253" y="3172"/>
              <a:ext cx="9" cy="16"/>
            </a:xfrm>
            <a:custGeom>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2" name="Freeform 493"/>
            <p:cNvSpPr/>
            <p:nvPr/>
          </p:nvSpPr>
          <p:spPr bwMode="auto">
            <a:xfrm>
              <a:off x="4778" y="3181"/>
              <a:ext cx="24" cy="48"/>
            </a:xfrm>
            <a:custGeom>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3" name="Freeform 494"/>
            <p:cNvSpPr/>
            <p:nvPr/>
          </p:nvSpPr>
          <p:spPr bwMode="auto">
            <a:xfrm>
              <a:off x="5269" y="3182"/>
              <a:ext cx="27" cy="47"/>
            </a:xfrm>
            <a:custGeom>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4" name="Freeform 495"/>
            <p:cNvSpPr/>
            <p:nvPr/>
          </p:nvSpPr>
          <p:spPr bwMode="auto">
            <a:xfrm>
              <a:off x="5252" y="3195"/>
              <a:ext cx="14" cy="13"/>
            </a:xfrm>
            <a:custGeom>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5" name="Freeform 496"/>
            <p:cNvSpPr/>
            <p:nvPr/>
          </p:nvSpPr>
          <p:spPr bwMode="auto">
            <a:xfrm>
              <a:off x="5102" y="3218"/>
              <a:ext cx="114" cy="137"/>
            </a:xfrm>
            <a:custGeom>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6" name="Freeform 497"/>
            <p:cNvSpPr/>
            <p:nvPr/>
          </p:nvSpPr>
          <p:spPr bwMode="auto">
            <a:xfrm>
              <a:off x="4945" y="3229"/>
              <a:ext cx="127" cy="150"/>
            </a:xfrm>
            <a:custGeom>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7" name="Freeform 498"/>
            <p:cNvSpPr/>
            <p:nvPr/>
          </p:nvSpPr>
          <p:spPr bwMode="auto">
            <a:xfrm>
              <a:off x="5317" y="3273"/>
              <a:ext cx="6" cy="6"/>
            </a:xfrm>
            <a:custGeom>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8" name="Freeform 499"/>
            <p:cNvSpPr/>
            <p:nvPr/>
          </p:nvSpPr>
          <p:spPr bwMode="auto">
            <a:xfrm>
              <a:off x="5312" y="3283"/>
              <a:ext cx="5" cy="29"/>
            </a:xfrm>
            <a:custGeom>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8">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9" name="Freeform 500"/>
            <p:cNvSpPr/>
            <p:nvPr/>
          </p:nvSpPr>
          <p:spPr bwMode="auto">
            <a:xfrm>
              <a:off x="5262" y="3286"/>
              <a:ext cx="21" cy="15"/>
            </a:xfrm>
            <a:custGeom>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0" name="Freeform 501"/>
            <p:cNvSpPr/>
            <p:nvPr/>
          </p:nvSpPr>
          <p:spPr bwMode="auto">
            <a:xfrm>
              <a:off x="5232" y="3292"/>
              <a:ext cx="27" cy="9"/>
            </a:xfrm>
            <a:custGeom>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1" name="Freeform 502"/>
            <p:cNvSpPr/>
            <p:nvPr/>
          </p:nvSpPr>
          <p:spPr bwMode="auto">
            <a:xfrm>
              <a:off x="5355" y="3308"/>
              <a:ext cx="211" cy="128"/>
            </a:xfrm>
            <a:custGeom>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2" name="Freeform 503"/>
            <p:cNvSpPr/>
            <p:nvPr/>
          </p:nvSpPr>
          <p:spPr bwMode="auto">
            <a:xfrm>
              <a:off x="3317" y="3312"/>
              <a:ext cx="14" cy="10"/>
            </a:xfrm>
            <a:custGeom>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3" name="Freeform 504"/>
            <p:cNvSpPr/>
            <p:nvPr/>
          </p:nvSpPr>
          <p:spPr bwMode="auto">
            <a:xfrm>
              <a:off x="5215" y="3313"/>
              <a:ext cx="48" cy="55"/>
            </a:xfrm>
            <a:custGeom>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4" name="Freeform 505"/>
            <p:cNvSpPr/>
            <p:nvPr/>
          </p:nvSpPr>
          <p:spPr bwMode="auto">
            <a:xfrm>
              <a:off x="5066" y="3381"/>
              <a:ext cx="100" cy="32"/>
            </a:xfrm>
            <a:custGeom>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5" name="Freeform 506"/>
            <p:cNvSpPr/>
            <p:nvPr/>
          </p:nvSpPr>
          <p:spPr bwMode="auto">
            <a:xfrm>
              <a:off x="5108" y="3443"/>
              <a:ext cx="446" cy="356"/>
            </a:xfrm>
            <a:custGeom>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6" name="Freeform 507"/>
            <p:cNvSpPr/>
            <p:nvPr/>
          </p:nvSpPr>
          <p:spPr bwMode="auto">
            <a:xfrm>
              <a:off x="4357" y="3449"/>
              <a:ext cx="88" cy="183"/>
            </a:xfrm>
            <a:custGeom>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7" name="Freeform 508"/>
            <p:cNvSpPr/>
            <p:nvPr/>
          </p:nvSpPr>
          <p:spPr bwMode="auto">
            <a:xfrm>
              <a:off x="5560" y="3740"/>
              <a:ext cx="193" cy="153"/>
            </a:xfrm>
            <a:custGeom>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8" name="Freeform 509"/>
            <p:cNvSpPr/>
            <p:nvPr/>
          </p:nvSpPr>
          <p:spPr bwMode="auto">
            <a:xfrm>
              <a:off x="5327" y="3757"/>
              <a:ext cx="16" cy="8"/>
            </a:xfrm>
            <a:custGeom>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9" name="Freeform 510"/>
            <p:cNvSpPr/>
            <p:nvPr/>
          </p:nvSpPr>
          <p:spPr bwMode="auto">
            <a:xfrm>
              <a:off x="5367" y="3820"/>
              <a:ext cx="46" cy="39"/>
            </a:xfrm>
            <a:custGeom>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84" name="组合 83"/>
          <p:cNvGrpSpPr/>
          <p:nvPr/>
        </p:nvGrpSpPr>
        <p:grpSpPr>
          <a:xfrm>
            <a:off x="1106209" y="1595787"/>
            <a:ext cx="4324924" cy="1153922"/>
            <a:chOff x="1106209" y="1595787"/>
            <a:chExt cx="4324924" cy="1153922"/>
          </a:xfrm>
        </p:grpSpPr>
        <p:sp>
          <p:nvSpPr>
            <p:cNvPr id="80" name="文本框 79"/>
            <p:cNvSpPr txBox="1"/>
            <p:nvPr/>
          </p:nvSpPr>
          <p:spPr>
            <a:xfrm>
              <a:off x="1106211" y="1595787"/>
              <a:ext cx="4324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81" name="矩形 47"/>
            <p:cNvSpPr>
              <a:spLocks noChangeArrowheads="1"/>
            </p:cNvSpPr>
            <p:nvPr/>
          </p:nvSpPr>
          <p:spPr bwMode="auto">
            <a:xfrm>
              <a:off x="1106209" y="2011045"/>
              <a:ext cx="36538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grpSp>
      <p:grpSp>
        <p:nvGrpSpPr>
          <p:cNvPr id="87" name="组合 86"/>
          <p:cNvGrpSpPr/>
          <p:nvPr/>
        </p:nvGrpSpPr>
        <p:grpSpPr>
          <a:xfrm>
            <a:off x="1721467" y="3858536"/>
            <a:ext cx="3312884" cy="1080000"/>
            <a:chOff x="1721467" y="3858536"/>
            <a:chExt cx="3312884" cy="1080000"/>
          </a:xfrm>
        </p:grpSpPr>
        <p:sp>
          <p:nvSpPr>
            <p:cNvPr id="82" name="矩形 81"/>
            <p:cNvSpPr/>
            <p:nvPr/>
          </p:nvSpPr>
          <p:spPr>
            <a:xfrm>
              <a:off x="1792701" y="4294919"/>
              <a:ext cx="3241650" cy="584775"/>
            </a:xfrm>
            <a:prstGeom prst="rect">
              <a:avLst/>
            </a:prstGeom>
          </p:spPr>
          <p:txBody>
            <a:bodyPr wrap="square">
              <a:spAutoFit/>
            </a:bodyPr>
            <a:lstStyle/>
            <a:p>
              <a:pPr marL="0" marR="0" lvl="0" indent="0" algn="ctr" defTabSz="914400" rtl="0" eaLnBrk="1" fontAlgn="auto" latinLnBrk="1"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Elv a-Des</a:t>
              </a:r>
              <a:r>
                <a:rPr kumimoji="0" lang="en-US" altLang="zh-CN" sz="32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ign</a:t>
              </a:r>
              <a:endParaRPr kumimoji="0" lang="en-US" altLang="zh-CN" sz="32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85" name="等腰三角形 84"/>
          <p:cNvSpPr/>
          <p:nvPr/>
        </p:nvSpPr>
        <p:spPr>
          <a:xfrm rot="16200000" flipH="1">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026139" y="916330"/>
            <a:ext cx="10139723" cy="5381970"/>
            <a:chOff x="1026139" y="916330"/>
            <a:chExt cx="10139723" cy="5381970"/>
          </a:xfrm>
        </p:grpSpPr>
        <p:graphicFrame>
          <p:nvGraphicFramePr>
            <p:cNvPr id="2" name="图表 1"/>
            <p:cNvGraphicFramePr/>
            <p:nvPr/>
          </p:nvGraphicFramePr>
          <p:xfrm>
            <a:off x="1026139" y="916330"/>
            <a:ext cx="10139723" cy="4473796"/>
          </p:xfrm>
          <a:graphic>
            <a:graphicData uri="http://schemas.openxmlformats.org/drawingml/2006/chart">
              <c:chart xmlns:c="http://schemas.openxmlformats.org/drawingml/2006/chart" r:id="rId2"/>
            </a:graphicData>
          </a:graphic>
        </p:graphicFrame>
        <p:sp>
          <p:nvSpPr>
            <p:cNvPr id="3" name="文本框 2"/>
            <p:cNvSpPr txBox="1"/>
            <p:nvPr/>
          </p:nvSpPr>
          <p:spPr>
            <a:xfrm>
              <a:off x="1158617" y="5664280"/>
              <a:ext cx="9874767" cy="634020"/>
            </a:xfrm>
            <a:prstGeom prst="rect">
              <a:avLst/>
            </a:prstGeom>
            <a:noFill/>
          </p:spPr>
          <p:txBody>
            <a:bodyPr wrap="square" rtlCol="0">
              <a:sp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 </a:t>
              </a:r>
              <a:endPar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086694" y="2345232"/>
            <a:ext cx="8009595" cy="2189456"/>
            <a:chOff x="2735740" y="2992144"/>
            <a:chExt cx="6594167" cy="1802543"/>
          </a:xfrm>
        </p:grpSpPr>
        <p:cxnSp>
          <p:nvCxnSpPr>
            <p:cNvPr id="3" name="直接连接符 2"/>
            <p:cNvCxnSpPr/>
            <p:nvPr/>
          </p:nvCxnSpPr>
          <p:spPr>
            <a:xfrm>
              <a:off x="2735740" y="3903072"/>
              <a:ext cx="1879364" cy="891615"/>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4618510" y="3985290"/>
              <a:ext cx="1412491" cy="80730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027595" y="3903072"/>
              <a:ext cx="2501213" cy="83838"/>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8528808" y="2992144"/>
              <a:ext cx="801099" cy="91092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886782" y="3469404"/>
              <a:ext cx="642026" cy="43366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27595" y="3986910"/>
              <a:ext cx="349625" cy="385856"/>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23821" y="4179838"/>
              <a:ext cx="195851" cy="610889"/>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58139" y="3584665"/>
            <a:ext cx="2791944" cy="1212055"/>
            <a:chOff x="658139" y="3584665"/>
            <a:chExt cx="2791944" cy="1212055"/>
          </a:xfrm>
        </p:grpSpPr>
        <p:sp>
          <p:nvSpPr>
            <p:cNvPr id="10" name="矩形 9"/>
            <p:cNvSpPr/>
            <p:nvPr/>
          </p:nvSpPr>
          <p:spPr>
            <a:xfrm>
              <a:off x="658139" y="3584665"/>
              <a:ext cx="178420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1" name="矩形 10"/>
            <p:cNvSpPr/>
            <p:nvPr/>
          </p:nvSpPr>
          <p:spPr>
            <a:xfrm>
              <a:off x="658139" y="3842613"/>
              <a:ext cx="2791944"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25" name="组合 24"/>
          <p:cNvGrpSpPr/>
          <p:nvPr/>
        </p:nvGrpSpPr>
        <p:grpSpPr>
          <a:xfrm>
            <a:off x="4137119" y="4674316"/>
            <a:ext cx="2791944" cy="1212055"/>
            <a:chOff x="4137119" y="4674316"/>
            <a:chExt cx="2791944" cy="1212055"/>
          </a:xfrm>
        </p:grpSpPr>
        <p:sp>
          <p:nvSpPr>
            <p:cNvPr id="12" name="矩形 11"/>
            <p:cNvSpPr/>
            <p:nvPr/>
          </p:nvSpPr>
          <p:spPr>
            <a:xfrm>
              <a:off x="4137119" y="4674316"/>
              <a:ext cx="178420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3" name="矩形 12"/>
            <p:cNvSpPr/>
            <p:nvPr/>
          </p:nvSpPr>
          <p:spPr>
            <a:xfrm>
              <a:off x="4137119" y="4932264"/>
              <a:ext cx="2791944"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26" name="组合 25"/>
          <p:cNvGrpSpPr/>
          <p:nvPr/>
        </p:nvGrpSpPr>
        <p:grpSpPr>
          <a:xfrm>
            <a:off x="4935430" y="2154181"/>
            <a:ext cx="2791944" cy="1212055"/>
            <a:chOff x="4935430" y="2154181"/>
            <a:chExt cx="2791944" cy="1212055"/>
          </a:xfrm>
        </p:grpSpPr>
        <p:sp>
          <p:nvSpPr>
            <p:cNvPr id="14" name="矩形 13"/>
            <p:cNvSpPr/>
            <p:nvPr/>
          </p:nvSpPr>
          <p:spPr>
            <a:xfrm>
              <a:off x="4935430" y="2154181"/>
              <a:ext cx="178420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5" name="矩形 14"/>
            <p:cNvSpPr/>
            <p:nvPr/>
          </p:nvSpPr>
          <p:spPr>
            <a:xfrm>
              <a:off x="4935430" y="2412129"/>
              <a:ext cx="2791944"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27" name="组合 26"/>
          <p:cNvGrpSpPr/>
          <p:nvPr/>
        </p:nvGrpSpPr>
        <p:grpSpPr>
          <a:xfrm>
            <a:off x="8555174" y="3655967"/>
            <a:ext cx="2791944" cy="1212055"/>
            <a:chOff x="8555174" y="3655967"/>
            <a:chExt cx="2791944" cy="1212055"/>
          </a:xfrm>
        </p:grpSpPr>
        <p:sp>
          <p:nvSpPr>
            <p:cNvPr id="16" name="矩形 15"/>
            <p:cNvSpPr/>
            <p:nvPr/>
          </p:nvSpPr>
          <p:spPr>
            <a:xfrm>
              <a:off x="8555174" y="3655967"/>
              <a:ext cx="178420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7" name="矩形 16"/>
            <p:cNvSpPr/>
            <p:nvPr/>
          </p:nvSpPr>
          <p:spPr>
            <a:xfrm>
              <a:off x="8555174" y="3913915"/>
              <a:ext cx="2791944"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grpSp>
        <p:nvGrpSpPr>
          <p:cNvPr id="28" name="组合 27"/>
          <p:cNvGrpSpPr/>
          <p:nvPr/>
        </p:nvGrpSpPr>
        <p:grpSpPr>
          <a:xfrm>
            <a:off x="8741917" y="1011971"/>
            <a:ext cx="2791944" cy="1212055"/>
            <a:chOff x="8741917" y="1011971"/>
            <a:chExt cx="2791944" cy="1212055"/>
          </a:xfrm>
        </p:grpSpPr>
        <p:sp>
          <p:nvSpPr>
            <p:cNvPr id="18" name="矩形 17"/>
            <p:cNvSpPr/>
            <p:nvPr/>
          </p:nvSpPr>
          <p:spPr>
            <a:xfrm>
              <a:off x="8741917" y="1011971"/>
              <a:ext cx="178420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6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9" name="矩形 18"/>
            <p:cNvSpPr/>
            <p:nvPr/>
          </p:nvSpPr>
          <p:spPr>
            <a:xfrm>
              <a:off x="8741917" y="1269919"/>
              <a:ext cx="2791944"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sp>
        <p:nvSpPr>
          <p:cNvPr id="20" name="等腰三角形 19"/>
          <p:cNvSpPr/>
          <p:nvPr/>
        </p:nvSpPr>
        <p:spPr>
          <a:xfrm rot="16200000" flipH="1">
            <a:off x="11902112" y="2661803"/>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21" name="直接连接符 20"/>
          <p:cNvCxnSpPr/>
          <p:nvPr/>
        </p:nvCxnSpPr>
        <p:spPr>
          <a:xfrm flipH="1">
            <a:off x="11233939" y="2319664"/>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7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31" y="3338657"/>
            <a:ext cx="2958743" cy="1616703"/>
          </a:xfrm>
          <a:prstGeom prst="rect">
            <a:avLst/>
          </a:prstGeom>
          <a:effectLst>
            <a:softEdge rad="15240"/>
          </a:effec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594" y="3338657"/>
            <a:ext cx="2958743" cy="1616703"/>
          </a:xfrm>
          <a:prstGeom prst="rect">
            <a:avLst/>
          </a:prstGeom>
          <a:effectLst>
            <a:softEdge rad="15240"/>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656" y="3338657"/>
            <a:ext cx="2958743" cy="1616703"/>
          </a:xfrm>
          <a:prstGeom prst="rect">
            <a:avLst/>
          </a:prstGeom>
          <a:effectLst>
            <a:softEdge rad="15240"/>
          </a:effectLst>
        </p:spPr>
      </p:pic>
      <p:sp>
        <p:nvSpPr>
          <p:cNvPr id="7" name="矩形 6"/>
          <p:cNvSpPr/>
          <p:nvPr/>
        </p:nvSpPr>
        <p:spPr>
          <a:xfrm>
            <a:off x="1698884" y="1303443"/>
            <a:ext cx="6757139" cy="1074653"/>
          </a:xfrm>
          <a:prstGeom prst="rect">
            <a:avLst/>
          </a:prstGeom>
        </p:spPr>
        <p:txBody>
          <a:bodyPr wrap="square">
            <a:spAutoFit/>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545376" y="4302632"/>
            <a:ext cx="2212789" cy="338554"/>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3" name="矩形 2"/>
          <p:cNvSpPr/>
          <p:nvPr/>
        </p:nvSpPr>
        <p:spPr>
          <a:xfrm>
            <a:off x="545376" y="4622694"/>
            <a:ext cx="2227618" cy="83099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2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aphicFrame>
        <p:nvGraphicFramePr>
          <p:cNvPr id="4" name="图表 3"/>
          <p:cNvGraphicFramePr/>
          <p:nvPr/>
        </p:nvGraphicFramePr>
        <p:xfrm>
          <a:off x="4502332" y="1691590"/>
          <a:ext cx="7158950" cy="3796937"/>
        </p:xfrm>
        <a:graphic>
          <a:graphicData uri="http://schemas.openxmlformats.org/drawingml/2006/chart">
            <c:chart xmlns:c="http://schemas.openxmlformats.org/drawingml/2006/chart" r:id="rId2"/>
          </a:graphicData>
        </a:graphic>
      </p:graphicFrame>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9" name="组合 118"/>
          <p:cNvGrpSpPr/>
          <p:nvPr/>
        </p:nvGrpSpPr>
        <p:grpSpPr>
          <a:xfrm>
            <a:off x="590653" y="1001684"/>
            <a:ext cx="6026047" cy="5213841"/>
            <a:chOff x="590653" y="1296959"/>
            <a:chExt cx="6026047" cy="5213841"/>
          </a:xfrm>
        </p:grpSpPr>
        <p:sp>
          <p:nvSpPr>
            <p:cNvPr id="5" name="Freeform 11"/>
            <p:cNvSpPr/>
            <p:nvPr/>
          </p:nvSpPr>
          <p:spPr bwMode="auto">
            <a:xfrm>
              <a:off x="5792849" y="5321601"/>
              <a:ext cx="202323" cy="509448"/>
            </a:xfrm>
            <a:custGeom>
              <a:gdLst>
                <a:gd name="T0" fmla="*/ 2147483647 w 121"/>
                <a:gd name="T1" fmla="*/ 2147483647 h 291"/>
                <a:gd name="T2" fmla="*/ 2147483647 w 121"/>
                <a:gd name="T3" fmla="*/ 2147483647 h 291"/>
                <a:gd name="T4" fmla="*/ 2147483647 w 121"/>
                <a:gd name="T5" fmla="*/ 2147483647 h 291"/>
                <a:gd name="T6" fmla="*/ 2147483647 w 121"/>
                <a:gd name="T7" fmla="*/ 2147483647 h 291"/>
                <a:gd name="T8" fmla="*/ 2147483647 w 121"/>
                <a:gd name="T9" fmla="*/ 2147483647 h 291"/>
                <a:gd name="T10" fmla="*/ 2147483647 w 121"/>
                <a:gd name="T11" fmla="*/ 2147483647 h 291"/>
                <a:gd name="T12" fmla="*/ 2147483647 w 121"/>
                <a:gd name="T13" fmla="*/ 2147483647 h 291"/>
                <a:gd name="T14" fmla="*/ 2147483647 w 121"/>
                <a:gd name="T15" fmla="*/ 2147483647 h 291"/>
                <a:gd name="T16" fmla="*/ 2147483647 w 121"/>
                <a:gd name="T17" fmla="*/ 2147483647 h 291"/>
                <a:gd name="T18" fmla="*/ 2147483647 w 121"/>
                <a:gd name="T19" fmla="*/ 2147483647 h 291"/>
                <a:gd name="T20" fmla="*/ 2147483647 w 121"/>
                <a:gd name="T21" fmla="*/ 2147483647 h 291"/>
                <a:gd name="T22" fmla="*/ 2147483647 w 121"/>
                <a:gd name="T23" fmla="*/ 2147483647 h 291"/>
                <a:gd name="T24" fmla="*/ 2147483647 w 121"/>
                <a:gd name="T25" fmla="*/ 2147483647 h 291"/>
                <a:gd name="T26" fmla="*/ 2147483647 w 121"/>
                <a:gd name="T27" fmla="*/ 2147483647 h 291"/>
                <a:gd name="T28" fmla="*/ 2147483647 w 121"/>
                <a:gd name="T29" fmla="*/ 2147483647 h 291"/>
                <a:gd name="T30" fmla="*/ 2147483647 w 121"/>
                <a:gd name="T31" fmla="*/ 2147483647 h 291"/>
                <a:gd name="T32" fmla="*/ 2147483647 w 121"/>
                <a:gd name="T33" fmla="*/ 2147483647 h 291"/>
                <a:gd name="T34" fmla="*/ 2147483647 w 121"/>
                <a:gd name="T35" fmla="*/ 2147483647 h 291"/>
                <a:gd name="T36" fmla="*/ 2147483647 w 121"/>
                <a:gd name="T37" fmla="*/ 2147483647 h 291"/>
                <a:gd name="T38" fmla="*/ 2147483647 w 121"/>
                <a:gd name="T39" fmla="*/ 2147483647 h 291"/>
                <a:gd name="T40" fmla="*/ 2147483647 w 121"/>
                <a:gd name="T41" fmla="*/ 2147483647 h 291"/>
                <a:gd name="T42" fmla="*/ 2147483647 w 121"/>
                <a:gd name="T43" fmla="*/ 2147483647 h 291"/>
                <a:gd name="T44" fmla="*/ 2147483647 w 121"/>
                <a:gd name="T45" fmla="*/ 2147483647 h 291"/>
                <a:gd name="T46" fmla="*/ 2147483647 w 121"/>
                <a:gd name="T47" fmla="*/ 2147483647 h 291"/>
                <a:gd name="T48" fmla="*/ 2147483647 w 121"/>
                <a:gd name="T49" fmla="*/ 2147483647 h 291"/>
                <a:gd name="T50" fmla="*/ 2147483647 w 121"/>
                <a:gd name="T51" fmla="*/ 2147483647 h 291"/>
                <a:gd name="T52" fmla="*/ 2147483647 w 121"/>
                <a:gd name="T53" fmla="*/ 2147483647 h 291"/>
                <a:gd name="T54" fmla="*/ 2147483647 w 121"/>
                <a:gd name="T55" fmla="*/ 2147483647 h 291"/>
                <a:gd name="T56" fmla="*/ 2147483647 w 121"/>
                <a:gd name="T57" fmla="*/ 2147483647 h 291"/>
                <a:gd name="T58" fmla="*/ 2147483647 w 121"/>
                <a:gd name="T59" fmla="*/ 2147483647 h 291"/>
                <a:gd name="T60" fmla="*/ 2147483647 w 121"/>
                <a:gd name="T61" fmla="*/ 2147483647 h 291"/>
                <a:gd name="T62" fmla="*/ 2147483647 w 121"/>
                <a:gd name="T63" fmla="*/ 2147483647 h 291"/>
                <a:gd name="T64" fmla="*/ 2147483647 w 121"/>
                <a:gd name="T65" fmla="*/ 2147483647 h 291"/>
                <a:gd name="T66" fmla="*/ 2147483647 w 121"/>
                <a:gd name="T67" fmla="*/ 2147483647 h 291"/>
                <a:gd name="T68" fmla="*/ 2147483647 w 121"/>
                <a:gd name="T69" fmla="*/ 2147483647 h 291"/>
                <a:gd name="T70" fmla="*/ 2147483647 w 121"/>
                <a:gd name="T71" fmla="*/ 2147483647 h 291"/>
                <a:gd name="T72" fmla="*/ 2147483647 w 121"/>
                <a:gd name="T73" fmla="*/ 2147483647 h 291"/>
                <a:gd name="T74" fmla="*/ 2147483647 w 121"/>
                <a:gd name="T75" fmla="*/ 2147483647 h 291"/>
                <a:gd name="T76" fmla="*/ 2147483647 w 121"/>
                <a:gd name="T77" fmla="*/ 2147483647 h 291"/>
                <a:gd name="T78" fmla="*/ 2147483647 w 121"/>
                <a:gd name="T79" fmla="*/ 2147483647 h 291"/>
                <a:gd name="T80" fmla="*/ 2147483647 w 121"/>
                <a:gd name="T81" fmla="*/ 2147483647 h 291"/>
                <a:gd name="T82" fmla="*/ 2147483647 w 121"/>
                <a:gd name="T83" fmla="*/ 2147483647 h 291"/>
                <a:gd name="T84" fmla="*/ 2147483647 w 121"/>
                <a:gd name="T85" fmla="*/ 2147483647 h 291"/>
                <a:gd name="T86" fmla="*/ 2147483647 w 121"/>
                <a:gd name="T87" fmla="*/ 2147483647 h 291"/>
                <a:gd name="T88" fmla="*/ 2147483647 w 121"/>
                <a:gd name="T89" fmla="*/ 2147483647 h 291"/>
                <a:gd name="T90" fmla="*/ 2147483647 w 121"/>
                <a:gd name="T91" fmla="*/ 2147483647 h 291"/>
                <a:gd name="T92" fmla="*/ 2147483647 w 121"/>
                <a:gd name="T93" fmla="*/ 2147483647 h 291"/>
                <a:gd name="T94" fmla="*/ 2147483647 w 121"/>
                <a:gd name="T95" fmla="*/ 2147483647 h 291"/>
                <a:gd name="T96" fmla="*/ 2147483647 w 121"/>
                <a:gd name="T97" fmla="*/ 2147483647 h 291"/>
                <a:gd name="T98" fmla="*/ 2147483647 w 121"/>
                <a:gd name="T99" fmla="*/ 2147483647 h 291"/>
                <a:gd name="T100" fmla="*/ 2147483647 w 121"/>
                <a:gd name="T101" fmla="*/ 2147483647 h 291"/>
                <a:gd name="T102" fmla="*/ 2147483647 w 121"/>
                <a:gd name="T103" fmla="*/ 2147483647 h 291"/>
                <a:gd name="T104" fmla="*/ 2147483647 w 121"/>
                <a:gd name="T105" fmla="*/ 2147483647 h 291"/>
                <a:gd name="T106" fmla="*/ 2147483647 w 121"/>
                <a:gd name="T107" fmla="*/ 2147483647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291"/>
                <a:gd name="T164" fmla="*/ 121 w 121"/>
                <a:gd name="T165" fmla="*/ 291 h 29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291">
                  <a:moveTo>
                    <a:pt x="87" y="0"/>
                  </a:moveTo>
                  <a:lnTo>
                    <a:pt x="83" y="0"/>
                  </a:lnTo>
                  <a:lnTo>
                    <a:pt x="78" y="6"/>
                  </a:lnTo>
                  <a:lnTo>
                    <a:pt x="76" y="9"/>
                  </a:lnTo>
                  <a:lnTo>
                    <a:pt x="76" y="13"/>
                  </a:lnTo>
                  <a:lnTo>
                    <a:pt x="70" y="14"/>
                  </a:lnTo>
                  <a:lnTo>
                    <a:pt x="67" y="17"/>
                  </a:lnTo>
                  <a:lnTo>
                    <a:pt x="64" y="17"/>
                  </a:lnTo>
                  <a:lnTo>
                    <a:pt x="61" y="20"/>
                  </a:lnTo>
                  <a:lnTo>
                    <a:pt x="59" y="21"/>
                  </a:lnTo>
                  <a:lnTo>
                    <a:pt x="54" y="25"/>
                  </a:lnTo>
                  <a:lnTo>
                    <a:pt x="52" y="28"/>
                  </a:lnTo>
                  <a:lnTo>
                    <a:pt x="50" y="31"/>
                  </a:lnTo>
                  <a:lnTo>
                    <a:pt x="46" y="37"/>
                  </a:lnTo>
                  <a:lnTo>
                    <a:pt x="46" y="40"/>
                  </a:lnTo>
                  <a:lnTo>
                    <a:pt x="43" y="44"/>
                  </a:lnTo>
                  <a:lnTo>
                    <a:pt x="43" y="47"/>
                  </a:lnTo>
                  <a:lnTo>
                    <a:pt x="40" y="51"/>
                  </a:lnTo>
                  <a:lnTo>
                    <a:pt x="41" y="59"/>
                  </a:lnTo>
                  <a:lnTo>
                    <a:pt x="35" y="67"/>
                  </a:lnTo>
                  <a:lnTo>
                    <a:pt x="32" y="68"/>
                  </a:lnTo>
                  <a:lnTo>
                    <a:pt x="32" y="71"/>
                  </a:lnTo>
                  <a:lnTo>
                    <a:pt x="29" y="75"/>
                  </a:lnTo>
                  <a:lnTo>
                    <a:pt x="29" y="82"/>
                  </a:lnTo>
                  <a:lnTo>
                    <a:pt x="22" y="91"/>
                  </a:lnTo>
                  <a:lnTo>
                    <a:pt x="21" y="95"/>
                  </a:lnTo>
                  <a:lnTo>
                    <a:pt x="19" y="98"/>
                  </a:lnTo>
                  <a:lnTo>
                    <a:pt x="18" y="108"/>
                  </a:lnTo>
                  <a:lnTo>
                    <a:pt x="16" y="111"/>
                  </a:lnTo>
                  <a:lnTo>
                    <a:pt x="16" y="113"/>
                  </a:lnTo>
                  <a:lnTo>
                    <a:pt x="14" y="115"/>
                  </a:lnTo>
                  <a:lnTo>
                    <a:pt x="15" y="116"/>
                  </a:lnTo>
                  <a:lnTo>
                    <a:pt x="13" y="117"/>
                  </a:lnTo>
                  <a:lnTo>
                    <a:pt x="14" y="119"/>
                  </a:lnTo>
                  <a:lnTo>
                    <a:pt x="11" y="124"/>
                  </a:lnTo>
                  <a:lnTo>
                    <a:pt x="11" y="125"/>
                  </a:lnTo>
                  <a:lnTo>
                    <a:pt x="11" y="127"/>
                  </a:lnTo>
                  <a:lnTo>
                    <a:pt x="9" y="131"/>
                  </a:lnTo>
                  <a:lnTo>
                    <a:pt x="9" y="135"/>
                  </a:lnTo>
                  <a:lnTo>
                    <a:pt x="7" y="137"/>
                  </a:lnTo>
                  <a:lnTo>
                    <a:pt x="4" y="146"/>
                  </a:lnTo>
                  <a:lnTo>
                    <a:pt x="3" y="149"/>
                  </a:lnTo>
                  <a:lnTo>
                    <a:pt x="3" y="152"/>
                  </a:lnTo>
                  <a:lnTo>
                    <a:pt x="1" y="155"/>
                  </a:lnTo>
                  <a:lnTo>
                    <a:pt x="4" y="158"/>
                  </a:lnTo>
                  <a:lnTo>
                    <a:pt x="3" y="161"/>
                  </a:lnTo>
                  <a:lnTo>
                    <a:pt x="6" y="166"/>
                  </a:lnTo>
                  <a:lnTo>
                    <a:pt x="6" y="171"/>
                  </a:lnTo>
                  <a:lnTo>
                    <a:pt x="6" y="177"/>
                  </a:lnTo>
                  <a:lnTo>
                    <a:pt x="6" y="182"/>
                  </a:lnTo>
                  <a:lnTo>
                    <a:pt x="6" y="185"/>
                  </a:lnTo>
                  <a:lnTo>
                    <a:pt x="4" y="189"/>
                  </a:lnTo>
                  <a:lnTo>
                    <a:pt x="0" y="193"/>
                  </a:lnTo>
                  <a:lnTo>
                    <a:pt x="2" y="196"/>
                  </a:lnTo>
                  <a:lnTo>
                    <a:pt x="4" y="198"/>
                  </a:lnTo>
                  <a:lnTo>
                    <a:pt x="7" y="201"/>
                  </a:lnTo>
                  <a:lnTo>
                    <a:pt x="13" y="204"/>
                  </a:lnTo>
                  <a:lnTo>
                    <a:pt x="17" y="208"/>
                  </a:lnTo>
                  <a:lnTo>
                    <a:pt x="21" y="215"/>
                  </a:lnTo>
                  <a:lnTo>
                    <a:pt x="21" y="220"/>
                  </a:lnTo>
                  <a:lnTo>
                    <a:pt x="23" y="223"/>
                  </a:lnTo>
                  <a:lnTo>
                    <a:pt x="25" y="226"/>
                  </a:lnTo>
                  <a:lnTo>
                    <a:pt x="25" y="228"/>
                  </a:lnTo>
                  <a:lnTo>
                    <a:pt x="26" y="230"/>
                  </a:lnTo>
                  <a:lnTo>
                    <a:pt x="28" y="233"/>
                  </a:lnTo>
                  <a:lnTo>
                    <a:pt x="29" y="237"/>
                  </a:lnTo>
                  <a:lnTo>
                    <a:pt x="30" y="240"/>
                  </a:lnTo>
                  <a:lnTo>
                    <a:pt x="31" y="245"/>
                  </a:lnTo>
                  <a:lnTo>
                    <a:pt x="31" y="248"/>
                  </a:lnTo>
                  <a:lnTo>
                    <a:pt x="34" y="250"/>
                  </a:lnTo>
                  <a:lnTo>
                    <a:pt x="36" y="249"/>
                  </a:lnTo>
                  <a:lnTo>
                    <a:pt x="40" y="250"/>
                  </a:lnTo>
                  <a:lnTo>
                    <a:pt x="44" y="251"/>
                  </a:lnTo>
                  <a:lnTo>
                    <a:pt x="56" y="260"/>
                  </a:lnTo>
                  <a:lnTo>
                    <a:pt x="58" y="265"/>
                  </a:lnTo>
                  <a:lnTo>
                    <a:pt x="61" y="268"/>
                  </a:lnTo>
                  <a:lnTo>
                    <a:pt x="62" y="273"/>
                  </a:lnTo>
                  <a:lnTo>
                    <a:pt x="64" y="274"/>
                  </a:lnTo>
                  <a:lnTo>
                    <a:pt x="62" y="280"/>
                  </a:lnTo>
                  <a:lnTo>
                    <a:pt x="62" y="287"/>
                  </a:lnTo>
                  <a:lnTo>
                    <a:pt x="67" y="289"/>
                  </a:lnTo>
                  <a:lnTo>
                    <a:pt x="69" y="286"/>
                  </a:lnTo>
                  <a:lnTo>
                    <a:pt x="76" y="291"/>
                  </a:lnTo>
                  <a:lnTo>
                    <a:pt x="79" y="289"/>
                  </a:lnTo>
                  <a:lnTo>
                    <a:pt x="82" y="282"/>
                  </a:lnTo>
                  <a:lnTo>
                    <a:pt x="81" y="273"/>
                  </a:lnTo>
                  <a:lnTo>
                    <a:pt x="82" y="266"/>
                  </a:lnTo>
                  <a:lnTo>
                    <a:pt x="80" y="260"/>
                  </a:lnTo>
                  <a:lnTo>
                    <a:pt x="79" y="255"/>
                  </a:lnTo>
                  <a:lnTo>
                    <a:pt x="80" y="252"/>
                  </a:lnTo>
                  <a:lnTo>
                    <a:pt x="80" y="249"/>
                  </a:lnTo>
                  <a:lnTo>
                    <a:pt x="81" y="246"/>
                  </a:lnTo>
                  <a:lnTo>
                    <a:pt x="82" y="243"/>
                  </a:lnTo>
                  <a:lnTo>
                    <a:pt x="82" y="241"/>
                  </a:lnTo>
                  <a:lnTo>
                    <a:pt x="84" y="238"/>
                  </a:lnTo>
                  <a:lnTo>
                    <a:pt x="86" y="235"/>
                  </a:lnTo>
                  <a:lnTo>
                    <a:pt x="88" y="233"/>
                  </a:lnTo>
                  <a:lnTo>
                    <a:pt x="89" y="228"/>
                  </a:lnTo>
                  <a:lnTo>
                    <a:pt x="92" y="223"/>
                  </a:lnTo>
                  <a:lnTo>
                    <a:pt x="95" y="217"/>
                  </a:lnTo>
                  <a:lnTo>
                    <a:pt x="97" y="210"/>
                  </a:lnTo>
                  <a:lnTo>
                    <a:pt x="98" y="204"/>
                  </a:lnTo>
                  <a:lnTo>
                    <a:pt x="99" y="200"/>
                  </a:lnTo>
                  <a:lnTo>
                    <a:pt x="102" y="194"/>
                  </a:lnTo>
                  <a:lnTo>
                    <a:pt x="104" y="190"/>
                  </a:lnTo>
                  <a:lnTo>
                    <a:pt x="106" y="185"/>
                  </a:lnTo>
                  <a:lnTo>
                    <a:pt x="107" y="181"/>
                  </a:lnTo>
                  <a:lnTo>
                    <a:pt x="106" y="179"/>
                  </a:lnTo>
                  <a:lnTo>
                    <a:pt x="106" y="176"/>
                  </a:lnTo>
                  <a:lnTo>
                    <a:pt x="106" y="174"/>
                  </a:lnTo>
                  <a:lnTo>
                    <a:pt x="107" y="171"/>
                  </a:lnTo>
                  <a:lnTo>
                    <a:pt x="106" y="168"/>
                  </a:lnTo>
                  <a:lnTo>
                    <a:pt x="106" y="166"/>
                  </a:lnTo>
                  <a:lnTo>
                    <a:pt x="107" y="161"/>
                  </a:lnTo>
                  <a:lnTo>
                    <a:pt x="107" y="157"/>
                  </a:lnTo>
                  <a:lnTo>
                    <a:pt x="107" y="153"/>
                  </a:lnTo>
                  <a:lnTo>
                    <a:pt x="107" y="149"/>
                  </a:lnTo>
                  <a:lnTo>
                    <a:pt x="107" y="145"/>
                  </a:lnTo>
                  <a:lnTo>
                    <a:pt x="109" y="134"/>
                  </a:lnTo>
                  <a:lnTo>
                    <a:pt x="109" y="129"/>
                  </a:lnTo>
                  <a:lnTo>
                    <a:pt x="109" y="125"/>
                  </a:lnTo>
                  <a:lnTo>
                    <a:pt x="110" y="118"/>
                  </a:lnTo>
                  <a:lnTo>
                    <a:pt x="110" y="112"/>
                  </a:lnTo>
                  <a:lnTo>
                    <a:pt x="111" y="109"/>
                  </a:lnTo>
                  <a:lnTo>
                    <a:pt x="111" y="106"/>
                  </a:lnTo>
                  <a:lnTo>
                    <a:pt x="110" y="102"/>
                  </a:lnTo>
                  <a:lnTo>
                    <a:pt x="110" y="99"/>
                  </a:lnTo>
                  <a:lnTo>
                    <a:pt x="111" y="95"/>
                  </a:lnTo>
                  <a:lnTo>
                    <a:pt x="111" y="91"/>
                  </a:lnTo>
                  <a:lnTo>
                    <a:pt x="109" y="88"/>
                  </a:lnTo>
                  <a:lnTo>
                    <a:pt x="108" y="84"/>
                  </a:lnTo>
                  <a:lnTo>
                    <a:pt x="110" y="83"/>
                  </a:lnTo>
                  <a:lnTo>
                    <a:pt x="109" y="82"/>
                  </a:lnTo>
                  <a:lnTo>
                    <a:pt x="110" y="79"/>
                  </a:lnTo>
                  <a:lnTo>
                    <a:pt x="109" y="73"/>
                  </a:lnTo>
                  <a:lnTo>
                    <a:pt x="112" y="68"/>
                  </a:lnTo>
                  <a:lnTo>
                    <a:pt x="112" y="65"/>
                  </a:lnTo>
                  <a:lnTo>
                    <a:pt x="114" y="62"/>
                  </a:lnTo>
                  <a:lnTo>
                    <a:pt x="116" y="59"/>
                  </a:lnTo>
                  <a:lnTo>
                    <a:pt x="118" y="58"/>
                  </a:lnTo>
                  <a:lnTo>
                    <a:pt x="116" y="55"/>
                  </a:lnTo>
                  <a:lnTo>
                    <a:pt x="116" y="53"/>
                  </a:lnTo>
                  <a:lnTo>
                    <a:pt x="115" y="49"/>
                  </a:lnTo>
                  <a:lnTo>
                    <a:pt x="113" y="46"/>
                  </a:lnTo>
                  <a:lnTo>
                    <a:pt x="111" y="43"/>
                  </a:lnTo>
                  <a:lnTo>
                    <a:pt x="111" y="38"/>
                  </a:lnTo>
                  <a:lnTo>
                    <a:pt x="111" y="34"/>
                  </a:lnTo>
                  <a:lnTo>
                    <a:pt x="111" y="27"/>
                  </a:lnTo>
                  <a:lnTo>
                    <a:pt x="113" y="25"/>
                  </a:lnTo>
                  <a:lnTo>
                    <a:pt x="115" y="24"/>
                  </a:lnTo>
                  <a:lnTo>
                    <a:pt x="120" y="22"/>
                  </a:lnTo>
                  <a:lnTo>
                    <a:pt x="121" y="16"/>
                  </a:lnTo>
                  <a:lnTo>
                    <a:pt x="114" y="17"/>
                  </a:lnTo>
                  <a:lnTo>
                    <a:pt x="113" y="16"/>
                  </a:lnTo>
                  <a:lnTo>
                    <a:pt x="112" y="12"/>
                  </a:lnTo>
                  <a:lnTo>
                    <a:pt x="112" y="10"/>
                  </a:lnTo>
                  <a:lnTo>
                    <a:pt x="108" y="10"/>
                  </a:lnTo>
                  <a:lnTo>
                    <a:pt x="106" y="10"/>
                  </a:lnTo>
                  <a:lnTo>
                    <a:pt x="103" y="11"/>
                  </a:lnTo>
                  <a:lnTo>
                    <a:pt x="101" y="10"/>
                  </a:lnTo>
                  <a:lnTo>
                    <a:pt x="99" y="10"/>
                  </a:lnTo>
                  <a:lnTo>
                    <a:pt x="95" y="8"/>
                  </a:lnTo>
                  <a:lnTo>
                    <a:pt x="91" y="4"/>
                  </a:lnTo>
                  <a:lnTo>
                    <a:pt x="87" y="0"/>
                  </a:lnTo>
                  <a:close/>
                </a:path>
              </a:pathLst>
            </a:custGeom>
            <a:solidFill>
              <a:srgbClr val="FFC000"/>
            </a:solidFill>
            <a:ln w="3175">
              <a:noFill/>
              <a:prstDash val="sysDot"/>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5" name="Freeform 21"/>
            <p:cNvSpPr/>
            <p:nvPr/>
          </p:nvSpPr>
          <p:spPr bwMode="auto">
            <a:xfrm>
              <a:off x="4474106" y="5435136"/>
              <a:ext cx="947573" cy="774361"/>
            </a:xfrm>
            <a:custGeom>
              <a:gdLst>
                <a:gd name="T0" fmla="*/ 2147483647 w 565"/>
                <a:gd name="T1" fmla="*/ 2147483647 h 443"/>
                <a:gd name="T2" fmla="*/ 2147483647 w 565"/>
                <a:gd name="T3" fmla="*/ 2147483647 h 443"/>
                <a:gd name="T4" fmla="*/ 2147483647 w 565"/>
                <a:gd name="T5" fmla="*/ 2147483647 h 443"/>
                <a:gd name="T6" fmla="*/ 0 w 565"/>
                <a:gd name="T7" fmla="*/ 2147483647 h 443"/>
                <a:gd name="T8" fmla="*/ 2147483647 w 565"/>
                <a:gd name="T9" fmla="*/ 2147483647 h 443"/>
                <a:gd name="T10" fmla="*/ 2147483647 w 565"/>
                <a:gd name="T11" fmla="*/ 2147483647 h 443"/>
                <a:gd name="T12" fmla="*/ 2147483647 w 565"/>
                <a:gd name="T13" fmla="*/ 2147483647 h 443"/>
                <a:gd name="T14" fmla="*/ 2147483647 w 565"/>
                <a:gd name="T15" fmla="*/ 2147483647 h 443"/>
                <a:gd name="T16" fmla="*/ 2147483647 w 565"/>
                <a:gd name="T17" fmla="*/ 2147483647 h 443"/>
                <a:gd name="T18" fmla="*/ 2147483647 w 565"/>
                <a:gd name="T19" fmla="*/ 2147483647 h 443"/>
                <a:gd name="T20" fmla="*/ 2147483647 w 565"/>
                <a:gd name="T21" fmla="*/ 2147483647 h 443"/>
                <a:gd name="T22" fmla="*/ 2147483647 w 565"/>
                <a:gd name="T23" fmla="*/ 2147483647 h 443"/>
                <a:gd name="T24" fmla="*/ 2147483647 w 565"/>
                <a:gd name="T25" fmla="*/ 2147483647 h 443"/>
                <a:gd name="T26" fmla="*/ 2147483647 w 565"/>
                <a:gd name="T27" fmla="*/ 2147483647 h 443"/>
                <a:gd name="T28" fmla="*/ 2147483647 w 565"/>
                <a:gd name="T29" fmla="*/ 2147483647 h 443"/>
                <a:gd name="T30" fmla="*/ 2147483647 w 565"/>
                <a:gd name="T31" fmla="*/ 2147483647 h 443"/>
                <a:gd name="T32" fmla="*/ 2147483647 w 565"/>
                <a:gd name="T33" fmla="*/ 2147483647 h 443"/>
                <a:gd name="T34" fmla="*/ 2147483647 w 565"/>
                <a:gd name="T35" fmla="*/ 2147483647 h 443"/>
                <a:gd name="T36" fmla="*/ 2147483647 w 565"/>
                <a:gd name="T37" fmla="*/ 2147483647 h 443"/>
                <a:gd name="T38" fmla="*/ 2147483647 w 565"/>
                <a:gd name="T39" fmla="*/ 2147483647 h 443"/>
                <a:gd name="T40" fmla="*/ 2147483647 w 565"/>
                <a:gd name="T41" fmla="*/ 2147483647 h 443"/>
                <a:gd name="T42" fmla="*/ 2147483647 w 565"/>
                <a:gd name="T43" fmla="*/ 2147483647 h 443"/>
                <a:gd name="T44" fmla="*/ 2147483647 w 565"/>
                <a:gd name="T45" fmla="*/ 2147483647 h 443"/>
                <a:gd name="T46" fmla="*/ 2147483647 w 565"/>
                <a:gd name="T47" fmla="*/ 2147483647 h 443"/>
                <a:gd name="T48" fmla="*/ 2147483647 w 565"/>
                <a:gd name="T49" fmla="*/ 2147483647 h 443"/>
                <a:gd name="T50" fmla="*/ 2147483647 w 565"/>
                <a:gd name="T51" fmla="*/ 2147483647 h 443"/>
                <a:gd name="T52" fmla="*/ 2147483647 w 565"/>
                <a:gd name="T53" fmla="*/ 2147483647 h 443"/>
                <a:gd name="T54" fmla="*/ 2147483647 w 565"/>
                <a:gd name="T55" fmla="*/ 2147483647 h 443"/>
                <a:gd name="T56" fmla="*/ 2147483647 w 565"/>
                <a:gd name="T57" fmla="*/ 2147483647 h 443"/>
                <a:gd name="T58" fmla="*/ 2147483647 w 565"/>
                <a:gd name="T59" fmla="*/ 2147483647 h 443"/>
                <a:gd name="T60" fmla="*/ 2147483647 w 565"/>
                <a:gd name="T61" fmla="*/ 2147483647 h 443"/>
                <a:gd name="T62" fmla="*/ 2147483647 w 565"/>
                <a:gd name="T63" fmla="*/ 2147483647 h 443"/>
                <a:gd name="T64" fmla="*/ 2147483647 w 565"/>
                <a:gd name="T65" fmla="*/ 2147483647 h 443"/>
                <a:gd name="T66" fmla="*/ 2147483647 w 565"/>
                <a:gd name="T67" fmla="*/ 2147483647 h 443"/>
                <a:gd name="T68" fmla="*/ 2147483647 w 565"/>
                <a:gd name="T69" fmla="*/ 2147483647 h 443"/>
                <a:gd name="T70" fmla="*/ 2147483647 w 565"/>
                <a:gd name="T71" fmla="*/ 2147483647 h 443"/>
                <a:gd name="T72" fmla="*/ 2147483647 w 565"/>
                <a:gd name="T73" fmla="*/ 2147483647 h 443"/>
                <a:gd name="T74" fmla="*/ 2147483647 w 565"/>
                <a:gd name="T75" fmla="*/ 2147483647 h 443"/>
                <a:gd name="T76" fmla="*/ 2147483647 w 565"/>
                <a:gd name="T77" fmla="*/ 2147483647 h 443"/>
                <a:gd name="T78" fmla="*/ 2147483647 w 565"/>
                <a:gd name="T79" fmla="*/ 2147483647 h 443"/>
                <a:gd name="T80" fmla="*/ 2147483647 w 565"/>
                <a:gd name="T81" fmla="*/ 2147483647 h 443"/>
                <a:gd name="T82" fmla="*/ 2147483647 w 565"/>
                <a:gd name="T83" fmla="*/ 2147483647 h 443"/>
                <a:gd name="T84" fmla="*/ 2147483647 w 565"/>
                <a:gd name="T85" fmla="*/ 2147483647 h 443"/>
                <a:gd name="T86" fmla="*/ 2147483647 w 565"/>
                <a:gd name="T87" fmla="*/ 2147483647 h 443"/>
                <a:gd name="T88" fmla="*/ 2147483647 w 565"/>
                <a:gd name="T89" fmla="*/ 2147483647 h 443"/>
                <a:gd name="T90" fmla="*/ 2147483647 w 565"/>
                <a:gd name="T91" fmla="*/ 2147483647 h 443"/>
                <a:gd name="T92" fmla="*/ 2147483647 w 565"/>
                <a:gd name="T93" fmla="*/ 2147483647 h 443"/>
                <a:gd name="T94" fmla="*/ 2147483647 w 565"/>
                <a:gd name="T95" fmla="*/ 2147483647 h 443"/>
                <a:gd name="T96" fmla="*/ 2147483647 w 565"/>
                <a:gd name="T97" fmla="*/ 2147483647 h 443"/>
                <a:gd name="T98" fmla="*/ 2147483647 w 565"/>
                <a:gd name="T99" fmla="*/ 2147483647 h 443"/>
                <a:gd name="T100" fmla="*/ 2147483647 w 565"/>
                <a:gd name="T101" fmla="*/ 2147483647 h 443"/>
                <a:gd name="T102" fmla="*/ 2147483647 w 565"/>
                <a:gd name="T103" fmla="*/ 2147483647 h 443"/>
                <a:gd name="T104" fmla="*/ 2147483647 w 565"/>
                <a:gd name="T105" fmla="*/ 2147483647 h 443"/>
                <a:gd name="T106" fmla="*/ 2147483647 w 565"/>
                <a:gd name="T107" fmla="*/ 2147483647 h 443"/>
                <a:gd name="T108" fmla="*/ 2147483647 w 565"/>
                <a:gd name="T109" fmla="*/ 2147483647 h 443"/>
                <a:gd name="T110" fmla="*/ 2147483647 w 565"/>
                <a:gd name="T111" fmla="*/ 2147483647 h 443"/>
                <a:gd name="T112" fmla="*/ 2147483647 w 565"/>
                <a:gd name="T113" fmla="*/ 2147483647 h 443"/>
                <a:gd name="T114" fmla="*/ 2147483647 w 565"/>
                <a:gd name="T115" fmla="*/ 2147483647 h 443"/>
                <a:gd name="T116" fmla="*/ 2147483647 w 565"/>
                <a:gd name="T117" fmla="*/ 2147483647 h 443"/>
                <a:gd name="T118" fmla="*/ 2147483647 w 565"/>
                <a:gd name="T119" fmla="*/ 2147483647 h 443"/>
                <a:gd name="T120" fmla="*/ 2147483647 w 565"/>
                <a:gd name="T121" fmla="*/ 2147483647 h 443"/>
                <a:gd name="T122" fmla="*/ 2147483647 w 565"/>
                <a:gd name="T123" fmla="*/ 2147483647 h 443"/>
                <a:gd name="T124" fmla="*/ 2147483647 w 565"/>
                <a:gd name="T125" fmla="*/ 2147483647 h 4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43"/>
                <a:gd name="T191" fmla="*/ 565 w 565"/>
                <a:gd name="T192" fmla="*/ 443 h 44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42">
                  <a:moveTo>
                    <a:pt x="172" y="70"/>
                  </a:moveTo>
                  <a:lnTo>
                    <a:pt x="167" y="77"/>
                  </a:lnTo>
                  <a:lnTo>
                    <a:pt x="167" y="81"/>
                  </a:lnTo>
                  <a:lnTo>
                    <a:pt x="172" y="87"/>
                  </a:lnTo>
                  <a:lnTo>
                    <a:pt x="173" y="90"/>
                  </a:lnTo>
                  <a:lnTo>
                    <a:pt x="176" y="95"/>
                  </a:lnTo>
                  <a:lnTo>
                    <a:pt x="176" y="105"/>
                  </a:lnTo>
                  <a:lnTo>
                    <a:pt x="175" y="106"/>
                  </a:lnTo>
                  <a:lnTo>
                    <a:pt x="174" y="111"/>
                  </a:lnTo>
                  <a:lnTo>
                    <a:pt x="170" y="113"/>
                  </a:lnTo>
                  <a:lnTo>
                    <a:pt x="162" y="113"/>
                  </a:lnTo>
                  <a:lnTo>
                    <a:pt x="163" y="122"/>
                  </a:lnTo>
                  <a:lnTo>
                    <a:pt x="164" y="123"/>
                  </a:lnTo>
                  <a:lnTo>
                    <a:pt x="166" y="133"/>
                  </a:lnTo>
                  <a:lnTo>
                    <a:pt x="164" y="136"/>
                  </a:lnTo>
                  <a:lnTo>
                    <a:pt x="160" y="138"/>
                  </a:lnTo>
                  <a:lnTo>
                    <a:pt x="160" y="140"/>
                  </a:lnTo>
                  <a:lnTo>
                    <a:pt x="158" y="142"/>
                  </a:lnTo>
                  <a:lnTo>
                    <a:pt x="159" y="143"/>
                  </a:lnTo>
                  <a:lnTo>
                    <a:pt x="156" y="146"/>
                  </a:lnTo>
                  <a:lnTo>
                    <a:pt x="147" y="146"/>
                  </a:lnTo>
                  <a:lnTo>
                    <a:pt x="148" y="147"/>
                  </a:lnTo>
                  <a:lnTo>
                    <a:pt x="148" y="151"/>
                  </a:lnTo>
                  <a:lnTo>
                    <a:pt x="146" y="153"/>
                  </a:lnTo>
                  <a:lnTo>
                    <a:pt x="147" y="157"/>
                  </a:lnTo>
                  <a:lnTo>
                    <a:pt x="144" y="162"/>
                  </a:lnTo>
                  <a:lnTo>
                    <a:pt x="139" y="163"/>
                  </a:lnTo>
                  <a:lnTo>
                    <a:pt x="136" y="165"/>
                  </a:lnTo>
                  <a:lnTo>
                    <a:pt x="134" y="171"/>
                  </a:lnTo>
                  <a:lnTo>
                    <a:pt x="134" y="173"/>
                  </a:lnTo>
                  <a:lnTo>
                    <a:pt x="131" y="176"/>
                  </a:lnTo>
                  <a:lnTo>
                    <a:pt x="132" y="178"/>
                  </a:lnTo>
                  <a:lnTo>
                    <a:pt x="130" y="179"/>
                  </a:lnTo>
                  <a:lnTo>
                    <a:pt x="131" y="181"/>
                  </a:lnTo>
                  <a:lnTo>
                    <a:pt x="129" y="182"/>
                  </a:lnTo>
                  <a:lnTo>
                    <a:pt x="131" y="211"/>
                  </a:lnTo>
                  <a:lnTo>
                    <a:pt x="134" y="213"/>
                  </a:lnTo>
                  <a:lnTo>
                    <a:pt x="131" y="217"/>
                  </a:lnTo>
                  <a:lnTo>
                    <a:pt x="130" y="224"/>
                  </a:lnTo>
                  <a:lnTo>
                    <a:pt x="128" y="230"/>
                  </a:lnTo>
                  <a:lnTo>
                    <a:pt x="119" y="238"/>
                  </a:lnTo>
                  <a:lnTo>
                    <a:pt x="111" y="239"/>
                  </a:lnTo>
                  <a:lnTo>
                    <a:pt x="110" y="244"/>
                  </a:lnTo>
                  <a:lnTo>
                    <a:pt x="106" y="248"/>
                  </a:lnTo>
                  <a:lnTo>
                    <a:pt x="102" y="248"/>
                  </a:lnTo>
                  <a:lnTo>
                    <a:pt x="94" y="250"/>
                  </a:lnTo>
                  <a:lnTo>
                    <a:pt x="92" y="253"/>
                  </a:lnTo>
                  <a:lnTo>
                    <a:pt x="89" y="253"/>
                  </a:lnTo>
                  <a:lnTo>
                    <a:pt x="86" y="256"/>
                  </a:lnTo>
                  <a:lnTo>
                    <a:pt x="83" y="263"/>
                  </a:lnTo>
                  <a:lnTo>
                    <a:pt x="84" y="272"/>
                  </a:lnTo>
                  <a:lnTo>
                    <a:pt x="87" y="276"/>
                  </a:lnTo>
                  <a:lnTo>
                    <a:pt x="85" y="277"/>
                  </a:lnTo>
                  <a:lnTo>
                    <a:pt x="81" y="283"/>
                  </a:lnTo>
                  <a:lnTo>
                    <a:pt x="82" y="283"/>
                  </a:lnTo>
                  <a:lnTo>
                    <a:pt x="81" y="286"/>
                  </a:lnTo>
                  <a:lnTo>
                    <a:pt x="78" y="289"/>
                  </a:lnTo>
                  <a:lnTo>
                    <a:pt x="76" y="286"/>
                  </a:lnTo>
                  <a:lnTo>
                    <a:pt x="73" y="287"/>
                  </a:lnTo>
                  <a:lnTo>
                    <a:pt x="70" y="290"/>
                  </a:lnTo>
                  <a:lnTo>
                    <a:pt x="65" y="286"/>
                  </a:lnTo>
                  <a:lnTo>
                    <a:pt x="61" y="286"/>
                  </a:lnTo>
                  <a:lnTo>
                    <a:pt x="56" y="291"/>
                  </a:lnTo>
                  <a:lnTo>
                    <a:pt x="56" y="294"/>
                  </a:lnTo>
                  <a:lnTo>
                    <a:pt x="58" y="295"/>
                  </a:lnTo>
                  <a:lnTo>
                    <a:pt x="58" y="299"/>
                  </a:lnTo>
                  <a:lnTo>
                    <a:pt x="59" y="301"/>
                  </a:lnTo>
                  <a:lnTo>
                    <a:pt x="60" y="308"/>
                  </a:lnTo>
                  <a:lnTo>
                    <a:pt x="61" y="309"/>
                  </a:lnTo>
                  <a:lnTo>
                    <a:pt x="59" y="311"/>
                  </a:lnTo>
                  <a:lnTo>
                    <a:pt x="43" y="312"/>
                  </a:lnTo>
                  <a:lnTo>
                    <a:pt x="41" y="314"/>
                  </a:lnTo>
                  <a:lnTo>
                    <a:pt x="34" y="314"/>
                  </a:lnTo>
                  <a:lnTo>
                    <a:pt x="33" y="316"/>
                  </a:lnTo>
                  <a:lnTo>
                    <a:pt x="29" y="316"/>
                  </a:lnTo>
                  <a:lnTo>
                    <a:pt x="26" y="329"/>
                  </a:lnTo>
                  <a:lnTo>
                    <a:pt x="21" y="336"/>
                  </a:lnTo>
                  <a:lnTo>
                    <a:pt x="19" y="338"/>
                  </a:lnTo>
                  <a:lnTo>
                    <a:pt x="16" y="341"/>
                  </a:lnTo>
                  <a:lnTo>
                    <a:pt x="16" y="342"/>
                  </a:lnTo>
                  <a:lnTo>
                    <a:pt x="17" y="342"/>
                  </a:lnTo>
                  <a:lnTo>
                    <a:pt x="17" y="343"/>
                  </a:lnTo>
                  <a:lnTo>
                    <a:pt x="18" y="344"/>
                  </a:lnTo>
                  <a:lnTo>
                    <a:pt x="18" y="345"/>
                  </a:lnTo>
                  <a:lnTo>
                    <a:pt x="18" y="346"/>
                  </a:lnTo>
                  <a:lnTo>
                    <a:pt x="18" y="347"/>
                  </a:lnTo>
                  <a:lnTo>
                    <a:pt x="19" y="347"/>
                  </a:lnTo>
                  <a:lnTo>
                    <a:pt x="19" y="348"/>
                  </a:lnTo>
                  <a:lnTo>
                    <a:pt x="19" y="349"/>
                  </a:lnTo>
                  <a:lnTo>
                    <a:pt x="19" y="350"/>
                  </a:lnTo>
                  <a:lnTo>
                    <a:pt x="18" y="350"/>
                  </a:lnTo>
                  <a:lnTo>
                    <a:pt x="17" y="350"/>
                  </a:lnTo>
                  <a:lnTo>
                    <a:pt x="17" y="351"/>
                  </a:lnTo>
                  <a:lnTo>
                    <a:pt x="16" y="351"/>
                  </a:lnTo>
                  <a:lnTo>
                    <a:pt x="15" y="351"/>
                  </a:lnTo>
                  <a:lnTo>
                    <a:pt x="13" y="350"/>
                  </a:lnTo>
                  <a:lnTo>
                    <a:pt x="12" y="350"/>
                  </a:lnTo>
                  <a:lnTo>
                    <a:pt x="11" y="350"/>
                  </a:lnTo>
                  <a:lnTo>
                    <a:pt x="10" y="350"/>
                  </a:lnTo>
                  <a:lnTo>
                    <a:pt x="10" y="351"/>
                  </a:lnTo>
                  <a:lnTo>
                    <a:pt x="9" y="351"/>
                  </a:lnTo>
                  <a:lnTo>
                    <a:pt x="9" y="352"/>
                  </a:lnTo>
                  <a:lnTo>
                    <a:pt x="8" y="352"/>
                  </a:lnTo>
                  <a:lnTo>
                    <a:pt x="8" y="353"/>
                  </a:lnTo>
                  <a:lnTo>
                    <a:pt x="8" y="354"/>
                  </a:lnTo>
                  <a:lnTo>
                    <a:pt x="7" y="355"/>
                  </a:lnTo>
                  <a:lnTo>
                    <a:pt x="7" y="356"/>
                  </a:lnTo>
                  <a:lnTo>
                    <a:pt x="8" y="357"/>
                  </a:lnTo>
                  <a:lnTo>
                    <a:pt x="8" y="358"/>
                  </a:lnTo>
                  <a:lnTo>
                    <a:pt x="8" y="359"/>
                  </a:lnTo>
                  <a:lnTo>
                    <a:pt x="8" y="361"/>
                  </a:lnTo>
                  <a:lnTo>
                    <a:pt x="9" y="361"/>
                  </a:lnTo>
                  <a:lnTo>
                    <a:pt x="9" y="362"/>
                  </a:lnTo>
                  <a:lnTo>
                    <a:pt x="9" y="363"/>
                  </a:lnTo>
                  <a:lnTo>
                    <a:pt x="9" y="364"/>
                  </a:lnTo>
                  <a:lnTo>
                    <a:pt x="8" y="365"/>
                  </a:lnTo>
                  <a:lnTo>
                    <a:pt x="8" y="366"/>
                  </a:lnTo>
                  <a:lnTo>
                    <a:pt x="7" y="366"/>
                  </a:lnTo>
                  <a:lnTo>
                    <a:pt x="7" y="367"/>
                  </a:lnTo>
                  <a:lnTo>
                    <a:pt x="6" y="367"/>
                  </a:lnTo>
                  <a:lnTo>
                    <a:pt x="5" y="367"/>
                  </a:lnTo>
                  <a:lnTo>
                    <a:pt x="4" y="367"/>
                  </a:lnTo>
                  <a:lnTo>
                    <a:pt x="3" y="368"/>
                  </a:lnTo>
                  <a:lnTo>
                    <a:pt x="2" y="368"/>
                  </a:lnTo>
                  <a:lnTo>
                    <a:pt x="2" y="369"/>
                  </a:lnTo>
                  <a:lnTo>
                    <a:pt x="2" y="370"/>
                  </a:lnTo>
                  <a:lnTo>
                    <a:pt x="2" y="371"/>
                  </a:lnTo>
                  <a:lnTo>
                    <a:pt x="2" y="372"/>
                  </a:lnTo>
                  <a:lnTo>
                    <a:pt x="2" y="373"/>
                  </a:lnTo>
                  <a:lnTo>
                    <a:pt x="3" y="374"/>
                  </a:lnTo>
                  <a:lnTo>
                    <a:pt x="3" y="375"/>
                  </a:lnTo>
                  <a:lnTo>
                    <a:pt x="3" y="376"/>
                  </a:lnTo>
                  <a:lnTo>
                    <a:pt x="3" y="377"/>
                  </a:lnTo>
                  <a:lnTo>
                    <a:pt x="2" y="377"/>
                  </a:lnTo>
                  <a:lnTo>
                    <a:pt x="2" y="378"/>
                  </a:lnTo>
                  <a:lnTo>
                    <a:pt x="2" y="379"/>
                  </a:lnTo>
                  <a:lnTo>
                    <a:pt x="1" y="381"/>
                  </a:lnTo>
                  <a:lnTo>
                    <a:pt x="1" y="382"/>
                  </a:lnTo>
                  <a:lnTo>
                    <a:pt x="0" y="382"/>
                  </a:lnTo>
                  <a:lnTo>
                    <a:pt x="0" y="383"/>
                  </a:lnTo>
                  <a:lnTo>
                    <a:pt x="0" y="384"/>
                  </a:lnTo>
                  <a:lnTo>
                    <a:pt x="0" y="385"/>
                  </a:lnTo>
                  <a:lnTo>
                    <a:pt x="0" y="386"/>
                  </a:lnTo>
                  <a:lnTo>
                    <a:pt x="0" y="387"/>
                  </a:lnTo>
                  <a:lnTo>
                    <a:pt x="0" y="388"/>
                  </a:lnTo>
                  <a:lnTo>
                    <a:pt x="0" y="389"/>
                  </a:lnTo>
                  <a:lnTo>
                    <a:pt x="0" y="390"/>
                  </a:lnTo>
                  <a:lnTo>
                    <a:pt x="0" y="391"/>
                  </a:lnTo>
                  <a:lnTo>
                    <a:pt x="1" y="392"/>
                  </a:lnTo>
                  <a:lnTo>
                    <a:pt x="2" y="392"/>
                  </a:lnTo>
                  <a:lnTo>
                    <a:pt x="3" y="392"/>
                  </a:lnTo>
                  <a:lnTo>
                    <a:pt x="4" y="392"/>
                  </a:lnTo>
                  <a:lnTo>
                    <a:pt x="5" y="392"/>
                  </a:lnTo>
                  <a:lnTo>
                    <a:pt x="6" y="392"/>
                  </a:lnTo>
                  <a:lnTo>
                    <a:pt x="7" y="392"/>
                  </a:lnTo>
                  <a:lnTo>
                    <a:pt x="7" y="393"/>
                  </a:lnTo>
                  <a:lnTo>
                    <a:pt x="8" y="393"/>
                  </a:lnTo>
                  <a:lnTo>
                    <a:pt x="8" y="394"/>
                  </a:lnTo>
                  <a:lnTo>
                    <a:pt x="8" y="395"/>
                  </a:lnTo>
                  <a:lnTo>
                    <a:pt x="8" y="396"/>
                  </a:lnTo>
                  <a:lnTo>
                    <a:pt x="9" y="397"/>
                  </a:lnTo>
                  <a:lnTo>
                    <a:pt x="9" y="398"/>
                  </a:lnTo>
                  <a:lnTo>
                    <a:pt x="10" y="399"/>
                  </a:lnTo>
                  <a:lnTo>
                    <a:pt x="11" y="399"/>
                  </a:lnTo>
                  <a:lnTo>
                    <a:pt x="11" y="400"/>
                  </a:lnTo>
                  <a:lnTo>
                    <a:pt x="11" y="401"/>
                  </a:lnTo>
                  <a:lnTo>
                    <a:pt x="12" y="401"/>
                  </a:lnTo>
                  <a:lnTo>
                    <a:pt x="12" y="402"/>
                  </a:lnTo>
                  <a:lnTo>
                    <a:pt x="12" y="403"/>
                  </a:lnTo>
                  <a:lnTo>
                    <a:pt x="12" y="404"/>
                  </a:lnTo>
                  <a:lnTo>
                    <a:pt x="12" y="405"/>
                  </a:lnTo>
                  <a:lnTo>
                    <a:pt x="11" y="405"/>
                  </a:lnTo>
                  <a:lnTo>
                    <a:pt x="11" y="406"/>
                  </a:lnTo>
                  <a:lnTo>
                    <a:pt x="11" y="407"/>
                  </a:lnTo>
                  <a:lnTo>
                    <a:pt x="10" y="408"/>
                  </a:lnTo>
                  <a:lnTo>
                    <a:pt x="10" y="409"/>
                  </a:lnTo>
                  <a:lnTo>
                    <a:pt x="10" y="410"/>
                  </a:lnTo>
                  <a:lnTo>
                    <a:pt x="11" y="411"/>
                  </a:lnTo>
                  <a:lnTo>
                    <a:pt x="12" y="411"/>
                  </a:lnTo>
                  <a:lnTo>
                    <a:pt x="13" y="412"/>
                  </a:lnTo>
                  <a:lnTo>
                    <a:pt x="14" y="412"/>
                  </a:lnTo>
                  <a:lnTo>
                    <a:pt x="14" y="413"/>
                  </a:lnTo>
                  <a:lnTo>
                    <a:pt x="14" y="414"/>
                  </a:lnTo>
                  <a:lnTo>
                    <a:pt x="15" y="414"/>
                  </a:lnTo>
                  <a:lnTo>
                    <a:pt x="15" y="415"/>
                  </a:lnTo>
                  <a:lnTo>
                    <a:pt x="15" y="416"/>
                  </a:lnTo>
                  <a:lnTo>
                    <a:pt x="15" y="417"/>
                  </a:lnTo>
                  <a:lnTo>
                    <a:pt x="15" y="418"/>
                  </a:lnTo>
                  <a:lnTo>
                    <a:pt x="16" y="418"/>
                  </a:lnTo>
                  <a:lnTo>
                    <a:pt x="16" y="419"/>
                  </a:lnTo>
                  <a:lnTo>
                    <a:pt x="17" y="419"/>
                  </a:lnTo>
                  <a:lnTo>
                    <a:pt x="18" y="419"/>
                  </a:lnTo>
                  <a:lnTo>
                    <a:pt x="19" y="419"/>
                  </a:lnTo>
                  <a:lnTo>
                    <a:pt x="20" y="418"/>
                  </a:lnTo>
                  <a:lnTo>
                    <a:pt x="20" y="419"/>
                  </a:lnTo>
                  <a:lnTo>
                    <a:pt x="21" y="419"/>
                  </a:lnTo>
                  <a:lnTo>
                    <a:pt x="22" y="419"/>
                  </a:lnTo>
                  <a:lnTo>
                    <a:pt x="22" y="420"/>
                  </a:lnTo>
                  <a:lnTo>
                    <a:pt x="23" y="420"/>
                  </a:lnTo>
                  <a:lnTo>
                    <a:pt x="23" y="421"/>
                  </a:lnTo>
                  <a:lnTo>
                    <a:pt x="24" y="421"/>
                  </a:lnTo>
                  <a:lnTo>
                    <a:pt x="24" y="422"/>
                  </a:lnTo>
                  <a:lnTo>
                    <a:pt x="25" y="422"/>
                  </a:lnTo>
                  <a:lnTo>
                    <a:pt x="26" y="422"/>
                  </a:lnTo>
                  <a:lnTo>
                    <a:pt x="27" y="422"/>
                  </a:lnTo>
                  <a:lnTo>
                    <a:pt x="28" y="422"/>
                  </a:lnTo>
                  <a:lnTo>
                    <a:pt x="29" y="422"/>
                  </a:lnTo>
                  <a:lnTo>
                    <a:pt x="30" y="422"/>
                  </a:lnTo>
                  <a:lnTo>
                    <a:pt x="31" y="422"/>
                  </a:lnTo>
                  <a:lnTo>
                    <a:pt x="32" y="422"/>
                  </a:lnTo>
                  <a:lnTo>
                    <a:pt x="32" y="423"/>
                  </a:lnTo>
                  <a:lnTo>
                    <a:pt x="33" y="423"/>
                  </a:lnTo>
                  <a:lnTo>
                    <a:pt x="33" y="424"/>
                  </a:lnTo>
                  <a:lnTo>
                    <a:pt x="33" y="425"/>
                  </a:lnTo>
                  <a:lnTo>
                    <a:pt x="32" y="426"/>
                  </a:lnTo>
                  <a:lnTo>
                    <a:pt x="32" y="427"/>
                  </a:lnTo>
                  <a:lnTo>
                    <a:pt x="32" y="428"/>
                  </a:lnTo>
                  <a:lnTo>
                    <a:pt x="31" y="428"/>
                  </a:lnTo>
                  <a:lnTo>
                    <a:pt x="31" y="429"/>
                  </a:lnTo>
                  <a:lnTo>
                    <a:pt x="30" y="429"/>
                  </a:lnTo>
                  <a:lnTo>
                    <a:pt x="30" y="430"/>
                  </a:lnTo>
                  <a:lnTo>
                    <a:pt x="29" y="430"/>
                  </a:lnTo>
                  <a:lnTo>
                    <a:pt x="28" y="430"/>
                  </a:lnTo>
                  <a:lnTo>
                    <a:pt x="27" y="430"/>
                  </a:lnTo>
                  <a:lnTo>
                    <a:pt x="26" y="430"/>
                  </a:lnTo>
                  <a:lnTo>
                    <a:pt x="26" y="429"/>
                  </a:lnTo>
                  <a:lnTo>
                    <a:pt x="25" y="428"/>
                  </a:lnTo>
                  <a:lnTo>
                    <a:pt x="24" y="428"/>
                  </a:lnTo>
                  <a:lnTo>
                    <a:pt x="24" y="427"/>
                  </a:lnTo>
                  <a:lnTo>
                    <a:pt x="23" y="427"/>
                  </a:lnTo>
                  <a:lnTo>
                    <a:pt x="22" y="427"/>
                  </a:lnTo>
                  <a:lnTo>
                    <a:pt x="21" y="428"/>
                  </a:lnTo>
                  <a:lnTo>
                    <a:pt x="20" y="429"/>
                  </a:lnTo>
                  <a:lnTo>
                    <a:pt x="20" y="430"/>
                  </a:lnTo>
                  <a:lnTo>
                    <a:pt x="21" y="430"/>
                  </a:lnTo>
                  <a:lnTo>
                    <a:pt x="21" y="431"/>
                  </a:lnTo>
                  <a:lnTo>
                    <a:pt x="23" y="432"/>
                  </a:lnTo>
                  <a:lnTo>
                    <a:pt x="24" y="433"/>
                  </a:lnTo>
                  <a:lnTo>
                    <a:pt x="25" y="434"/>
                  </a:lnTo>
                  <a:lnTo>
                    <a:pt x="25" y="435"/>
                  </a:lnTo>
                  <a:lnTo>
                    <a:pt x="25" y="436"/>
                  </a:lnTo>
                  <a:lnTo>
                    <a:pt x="24" y="437"/>
                  </a:lnTo>
                  <a:lnTo>
                    <a:pt x="24" y="438"/>
                  </a:lnTo>
                  <a:lnTo>
                    <a:pt x="24" y="439"/>
                  </a:lnTo>
                  <a:lnTo>
                    <a:pt x="24" y="440"/>
                  </a:lnTo>
                  <a:lnTo>
                    <a:pt x="25" y="440"/>
                  </a:lnTo>
                  <a:lnTo>
                    <a:pt x="26" y="441"/>
                  </a:lnTo>
                  <a:lnTo>
                    <a:pt x="27" y="440"/>
                  </a:lnTo>
                  <a:lnTo>
                    <a:pt x="28" y="440"/>
                  </a:lnTo>
                  <a:lnTo>
                    <a:pt x="29" y="439"/>
                  </a:lnTo>
                  <a:lnTo>
                    <a:pt x="30" y="438"/>
                  </a:lnTo>
                  <a:lnTo>
                    <a:pt x="31" y="437"/>
                  </a:lnTo>
                  <a:lnTo>
                    <a:pt x="31" y="436"/>
                  </a:lnTo>
                  <a:lnTo>
                    <a:pt x="31" y="435"/>
                  </a:lnTo>
                  <a:lnTo>
                    <a:pt x="32" y="435"/>
                  </a:lnTo>
                  <a:lnTo>
                    <a:pt x="33" y="435"/>
                  </a:lnTo>
                  <a:lnTo>
                    <a:pt x="34" y="436"/>
                  </a:lnTo>
                  <a:lnTo>
                    <a:pt x="35" y="436"/>
                  </a:lnTo>
                  <a:lnTo>
                    <a:pt x="35" y="437"/>
                  </a:lnTo>
                  <a:lnTo>
                    <a:pt x="36" y="437"/>
                  </a:lnTo>
                  <a:lnTo>
                    <a:pt x="36" y="438"/>
                  </a:lnTo>
                  <a:lnTo>
                    <a:pt x="38" y="439"/>
                  </a:lnTo>
                  <a:lnTo>
                    <a:pt x="39" y="440"/>
                  </a:lnTo>
                  <a:lnTo>
                    <a:pt x="39" y="441"/>
                  </a:lnTo>
                  <a:lnTo>
                    <a:pt x="40" y="441"/>
                  </a:lnTo>
                  <a:lnTo>
                    <a:pt x="41" y="442"/>
                  </a:lnTo>
                  <a:lnTo>
                    <a:pt x="42" y="443"/>
                  </a:lnTo>
                  <a:lnTo>
                    <a:pt x="43" y="443"/>
                  </a:lnTo>
                  <a:lnTo>
                    <a:pt x="43" y="442"/>
                  </a:lnTo>
                  <a:lnTo>
                    <a:pt x="44" y="442"/>
                  </a:lnTo>
                  <a:lnTo>
                    <a:pt x="44" y="441"/>
                  </a:lnTo>
                  <a:lnTo>
                    <a:pt x="45" y="440"/>
                  </a:lnTo>
                  <a:lnTo>
                    <a:pt x="45" y="439"/>
                  </a:lnTo>
                  <a:lnTo>
                    <a:pt x="46" y="438"/>
                  </a:lnTo>
                  <a:lnTo>
                    <a:pt x="47" y="438"/>
                  </a:lnTo>
                  <a:lnTo>
                    <a:pt x="47" y="437"/>
                  </a:lnTo>
                  <a:lnTo>
                    <a:pt x="48" y="437"/>
                  </a:lnTo>
                  <a:lnTo>
                    <a:pt x="48" y="436"/>
                  </a:lnTo>
                  <a:lnTo>
                    <a:pt x="49" y="436"/>
                  </a:lnTo>
                  <a:lnTo>
                    <a:pt x="50" y="436"/>
                  </a:lnTo>
                  <a:lnTo>
                    <a:pt x="51" y="436"/>
                  </a:lnTo>
                  <a:lnTo>
                    <a:pt x="52" y="436"/>
                  </a:lnTo>
                  <a:lnTo>
                    <a:pt x="53" y="437"/>
                  </a:lnTo>
                  <a:lnTo>
                    <a:pt x="55" y="437"/>
                  </a:lnTo>
                  <a:lnTo>
                    <a:pt x="56" y="437"/>
                  </a:lnTo>
                  <a:lnTo>
                    <a:pt x="57" y="437"/>
                  </a:lnTo>
                  <a:lnTo>
                    <a:pt x="58" y="437"/>
                  </a:lnTo>
                  <a:lnTo>
                    <a:pt x="59" y="437"/>
                  </a:lnTo>
                  <a:lnTo>
                    <a:pt x="60" y="437"/>
                  </a:lnTo>
                  <a:lnTo>
                    <a:pt x="61" y="436"/>
                  </a:lnTo>
                  <a:lnTo>
                    <a:pt x="62" y="436"/>
                  </a:lnTo>
                  <a:lnTo>
                    <a:pt x="62" y="435"/>
                  </a:lnTo>
                  <a:lnTo>
                    <a:pt x="63" y="435"/>
                  </a:lnTo>
                  <a:lnTo>
                    <a:pt x="64" y="434"/>
                  </a:lnTo>
                  <a:lnTo>
                    <a:pt x="65" y="434"/>
                  </a:lnTo>
                  <a:lnTo>
                    <a:pt x="65" y="433"/>
                  </a:lnTo>
                  <a:lnTo>
                    <a:pt x="66" y="433"/>
                  </a:lnTo>
                  <a:lnTo>
                    <a:pt x="66" y="432"/>
                  </a:lnTo>
                  <a:lnTo>
                    <a:pt x="67" y="431"/>
                  </a:lnTo>
                  <a:lnTo>
                    <a:pt x="68" y="430"/>
                  </a:lnTo>
                  <a:lnTo>
                    <a:pt x="68" y="429"/>
                  </a:lnTo>
                  <a:lnTo>
                    <a:pt x="69" y="428"/>
                  </a:lnTo>
                  <a:lnTo>
                    <a:pt x="70" y="427"/>
                  </a:lnTo>
                  <a:lnTo>
                    <a:pt x="70" y="426"/>
                  </a:lnTo>
                  <a:lnTo>
                    <a:pt x="70" y="425"/>
                  </a:lnTo>
                  <a:lnTo>
                    <a:pt x="71" y="424"/>
                  </a:lnTo>
                  <a:lnTo>
                    <a:pt x="71" y="423"/>
                  </a:lnTo>
                  <a:lnTo>
                    <a:pt x="72" y="422"/>
                  </a:lnTo>
                  <a:lnTo>
                    <a:pt x="72" y="421"/>
                  </a:lnTo>
                  <a:lnTo>
                    <a:pt x="72" y="420"/>
                  </a:lnTo>
                  <a:lnTo>
                    <a:pt x="72" y="419"/>
                  </a:lnTo>
                  <a:lnTo>
                    <a:pt x="72" y="418"/>
                  </a:lnTo>
                  <a:lnTo>
                    <a:pt x="71" y="417"/>
                  </a:lnTo>
                  <a:lnTo>
                    <a:pt x="71" y="416"/>
                  </a:lnTo>
                  <a:lnTo>
                    <a:pt x="70" y="415"/>
                  </a:lnTo>
                  <a:lnTo>
                    <a:pt x="70" y="414"/>
                  </a:lnTo>
                  <a:lnTo>
                    <a:pt x="69" y="413"/>
                  </a:lnTo>
                  <a:lnTo>
                    <a:pt x="69" y="412"/>
                  </a:lnTo>
                  <a:lnTo>
                    <a:pt x="68" y="412"/>
                  </a:lnTo>
                  <a:lnTo>
                    <a:pt x="67" y="411"/>
                  </a:lnTo>
                  <a:lnTo>
                    <a:pt x="66" y="411"/>
                  </a:lnTo>
                  <a:lnTo>
                    <a:pt x="65" y="410"/>
                  </a:lnTo>
                  <a:lnTo>
                    <a:pt x="64" y="410"/>
                  </a:lnTo>
                  <a:lnTo>
                    <a:pt x="63" y="410"/>
                  </a:lnTo>
                  <a:lnTo>
                    <a:pt x="62" y="409"/>
                  </a:lnTo>
                  <a:lnTo>
                    <a:pt x="60" y="409"/>
                  </a:lnTo>
                  <a:lnTo>
                    <a:pt x="60" y="408"/>
                  </a:lnTo>
                  <a:lnTo>
                    <a:pt x="59" y="408"/>
                  </a:lnTo>
                  <a:lnTo>
                    <a:pt x="58" y="407"/>
                  </a:lnTo>
                  <a:lnTo>
                    <a:pt x="57" y="407"/>
                  </a:lnTo>
                  <a:lnTo>
                    <a:pt x="56" y="406"/>
                  </a:lnTo>
                  <a:lnTo>
                    <a:pt x="55" y="405"/>
                  </a:lnTo>
                  <a:lnTo>
                    <a:pt x="55" y="404"/>
                  </a:lnTo>
                  <a:lnTo>
                    <a:pt x="54" y="404"/>
                  </a:lnTo>
                  <a:lnTo>
                    <a:pt x="54" y="403"/>
                  </a:lnTo>
                  <a:lnTo>
                    <a:pt x="54" y="402"/>
                  </a:lnTo>
                  <a:lnTo>
                    <a:pt x="54" y="401"/>
                  </a:lnTo>
                  <a:lnTo>
                    <a:pt x="54" y="400"/>
                  </a:lnTo>
                  <a:lnTo>
                    <a:pt x="54" y="399"/>
                  </a:lnTo>
                  <a:lnTo>
                    <a:pt x="55" y="398"/>
                  </a:lnTo>
                  <a:lnTo>
                    <a:pt x="55" y="396"/>
                  </a:lnTo>
                  <a:lnTo>
                    <a:pt x="55" y="395"/>
                  </a:lnTo>
                  <a:lnTo>
                    <a:pt x="56" y="394"/>
                  </a:lnTo>
                  <a:lnTo>
                    <a:pt x="56" y="393"/>
                  </a:lnTo>
                  <a:lnTo>
                    <a:pt x="56" y="392"/>
                  </a:lnTo>
                  <a:lnTo>
                    <a:pt x="55" y="391"/>
                  </a:lnTo>
                  <a:lnTo>
                    <a:pt x="54" y="390"/>
                  </a:lnTo>
                  <a:lnTo>
                    <a:pt x="53" y="390"/>
                  </a:lnTo>
                  <a:lnTo>
                    <a:pt x="52" y="389"/>
                  </a:lnTo>
                  <a:lnTo>
                    <a:pt x="50" y="389"/>
                  </a:lnTo>
                  <a:lnTo>
                    <a:pt x="49" y="389"/>
                  </a:lnTo>
                  <a:lnTo>
                    <a:pt x="48" y="389"/>
                  </a:lnTo>
                  <a:lnTo>
                    <a:pt x="47" y="389"/>
                  </a:lnTo>
                  <a:lnTo>
                    <a:pt x="46" y="389"/>
                  </a:lnTo>
                  <a:lnTo>
                    <a:pt x="45" y="389"/>
                  </a:lnTo>
                  <a:lnTo>
                    <a:pt x="44" y="389"/>
                  </a:lnTo>
                  <a:lnTo>
                    <a:pt x="43" y="389"/>
                  </a:lnTo>
                  <a:lnTo>
                    <a:pt x="43" y="388"/>
                  </a:lnTo>
                  <a:lnTo>
                    <a:pt x="42" y="388"/>
                  </a:lnTo>
                  <a:lnTo>
                    <a:pt x="42" y="387"/>
                  </a:lnTo>
                  <a:lnTo>
                    <a:pt x="42" y="386"/>
                  </a:lnTo>
                  <a:lnTo>
                    <a:pt x="42" y="385"/>
                  </a:lnTo>
                  <a:lnTo>
                    <a:pt x="42" y="384"/>
                  </a:lnTo>
                  <a:lnTo>
                    <a:pt x="41" y="383"/>
                  </a:lnTo>
                  <a:lnTo>
                    <a:pt x="42" y="382"/>
                  </a:lnTo>
                  <a:lnTo>
                    <a:pt x="42" y="380"/>
                  </a:lnTo>
                  <a:lnTo>
                    <a:pt x="42" y="379"/>
                  </a:lnTo>
                  <a:lnTo>
                    <a:pt x="42" y="378"/>
                  </a:lnTo>
                  <a:lnTo>
                    <a:pt x="42" y="377"/>
                  </a:lnTo>
                  <a:lnTo>
                    <a:pt x="42" y="376"/>
                  </a:lnTo>
                  <a:lnTo>
                    <a:pt x="43" y="375"/>
                  </a:lnTo>
                  <a:lnTo>
                    <a:pt x="43" y="374"/>
                  </a:lnTo>
                  <a:lnTo>
                    <a:pt x="44" y="374"/>
                  </a:lnTo>
                  <a:lnTo>
                    <a:pt x="44" y="373"/>
                  </a:lnTo>
                  <a:lnTo>
                    <a:pt x="45" y="373"/>
                  </a:lnTo>
                  <a:lnTo>
                    <a:pt x="46" y="372"/>
                  </a:lnTo>
                  <a:lnTo>
                    <a:pt x="47" y="372"/>
                  </a:lnTo>
                  <a:lnTo>
                    <a:pt x="48" y="372"/>
                  </a:lnTo>
                  <a:lnTo>
                    <a:pt x="49" y="372"/>
                  </a:lnTo>
                  <a:lnTo>
                    <a:pt x="50" y="373"/>
                  </a:lnTo>
                  <a:lnTo>
                    <a:pt x="51" y="373"/>
                  </a:lnTo>
                  <a:lnTo>
                    <a:pt x="51" y="374"/>
                  </a:lnTo>
                  <a:lnTo>
                    <a:pt x="51" y="375"/>
                  </a:lnTo>
                  <a:lnTo>
                    <a:pt x="51" y="376"/>
                  </a:lnTo>
                  <a:lnTo>
                    <a:pt x="51" y="377"/>
                  </a:lnTo>
                  <a:lnTo>
                    <a:pt x="50" y="377"/>
                  </a:lnTo>
                  <a:lnTo>
                    <a:pt x="50" y="378"/>
                  </a:lnTo>
                  <a:lnTo>
                    <a:pt x="50" y="379"/>
                  </a:lnTo>
                  <a:lnTo>
                    <a:pt x="49" y="380"/>
                  </a:lnTo>
                  <a:lnTo>
                    <a:pt x="49" y="381"/>
                  </a:lnTo>
                  <a:lnTo>
                    <a:pt x="50" y="381"/>
                  </a:lnTo>
                  <a:lnTo>
                    <a:pt x="51" y="381"/>
                  </a:lnTo>
                  <a:lnTo>
                    <a:pt x="52" y="381"/>
                  </a:lnTo>
                  <a:lnTo>
                    <a:pt x="53" y="381"/>
                  </a:lnTo>
                  <a:lnTo>
                    <a:pt x="55" y="380"/>
                  </a:lnTo>
                  <a:lnTo>
                    <a:pt x="56" y="380"/>
                  </a:lnTo>
                  <a:lnTo>
                    <a:pt x="57" y="379"/>
                  </a:lnTo>
                  <a:lnTo>
                    <a:pt x="58" y="379"/>
                  </a:lnTo>
                  <a:lnTo>
                    <a:pt x="58" y="378"/>
                  </a:lnTo>
                  <a:lnTo>
                    <a:pt x="59" y="378"/>
                  </a:lnTo>
                  <a:lnTo>
                    <a:pt x="60" y="378"/>
                  </a:lnTo>
                  <a:lnTo>
                    <a:pt x="61" y="378"/>
                  </a:lnTo>
                  <a:lnTo>
                    <a:pt x="62" y="378"/>
                  </a:lnTo>
                  <a:lnTo>
                    <a:pt x="63" y="379"/>
                  </a:lnTo>
                  <a:lnTo>
                    <a:pt x="64" y="379"/>
                  </a:lnTo>
                  <a:lnTo>
                    <a:pt x="64" y="380"/>
                  </a:lnTo>
                  <a:lnTo>
                    <a:pt x="65" y="380"/>
                  </a:lnTo>
                  <a:lnTo>
                    <a:pt x="65" y="381"/>
                  </a:lnTo>
                  <a:lnTo>
                    <a:pt x="66" y="381"/>
                  </a:lnTo>
                  <a:lnTo>
                    <a:pt x="67" y="381"/>
                  </a:lnTo>
                  <a:lnTo>
                    <a:pt x="67" y="382"/>
                  </a:lnTo>
                  <a:lnTo>
                    <a:pt x="68" y="382"/>
                  </a:lnTo>
                  <a:lnTo>
                    <a:pt x="68" y="381"/>
                  </a:lnTo>
                  <a:lnTo>
                    <a:pt x="69" y="381"/>
                  </a:lnTo>
                  <a:lnTo>
                    <a:pt x="70" y="381"/>
                  </a:lnTo>
                  <a:lnTo>
                    <a:pt x="70" y="380"/>
                  </a:lnTo>
                  <a:lnTo>
                    <a:pt x="71" y="380"/>
                  </a:lnTo>
                  <a:lnTo>
                    <a:pt x="71" y="379"/>
                  </a:lnTo>
                  <a:lnTo>
                    <a:pt x="72" y="378"/>
                  </a:lnTo>
                  <a:lnTo>
                    <a:pt x="72" y="377"/>
                  </a:lnTo>
                  <a:lnTo>
                    <a:pt x="72" y="376"/>
                  </a:lnTo>
                  <a:lnTo>
                    <a:pt x="72" y="375"/>
                  </a:lnTo>
                  <a:lnTo>
                    <a:pt x="72" y="374"/>
                  </a:lnTo>
                  <a:lnTo>
                    <a:pt x="71" y="374"/>
                  </a:lnTo>
                  <a:lnTo>
                    <a:pt x="71" y="373"/>
                  </a:lnTo>
                  <a:lnTo>
                    <a:pt x="70" y="372"/>
                  </a:lnTo>
                  <a:lnTo>
                    <a:pt x="70" y="371"/>
                  </a:lnTo>
                  <a:lnTo>
                    <a:pt x="69" y="371"/>
                  </a:lnTo>
                  <a:lnTo>
                    <a:pt x="68" y="371"/>
                  </a:lnTo>
                  <a:lnTo>
                    <a:pt x="67" y="371"/>
                  </a:lnTo>
                  <a:lnTo>
                    <a:pt x="67" y="370"/>
                  </a:lnTo>
                  <a:lnTo>
                    <a:pt x="66" y="370"/>
                  </a:lnTo>
                  <a:lnTo>
                    <a:pt x="65" y="370"/>
                  </a:lnTo>
                  <a:lnTo>
                    <a:pt x="64" y="370"/>
                  </a:lnTo>
                  <a:lnTo>
                    <a:pt x="62" y="371"/>
                  </a:lnTo>
                  <a:lnTo>
                    <a:pt x="61" y="371"/>
                  </a:lnTo>
                  <a:lnTo>
                    <a:pt x="60" y="371"/>
                  </a:lnTo>
                  <a:lnTo>
                    <a:pt x="59" y="370"/>
                  </a:lnTo>
                  <a:lnTo>
                    <a:pt x="58" y="370"/>
                  </a:lnTo>
                  <a:lnTo>
                    <a:pt x="57" y="370"/>
                  </a:lnTo>
                  <a:lnTo>
                    <a:pt x="56" y="369"/>
                  </a:lnTo>
                  <a:lnTo>
                    <a:pt x="56" y="368"/>
                  </a:lnTo>
                  <a:lnTo>
                    <a:pt x="55" y="368"/>
                  </a:lnTo>
                  <a:lnTo>
                    <a:pt x="55" y="367"/>
                  </a:lnTo>
                  <a:lnTo>
                    <a:pt x="54" y="365"/>
                  </a:lnTo>
                  <a:lnTo>
                    <a:pt x="54" y="364"/>
                  </a:lnTo>
                  <a:lnTo>
                    <a:pt x="53" y="363"/>
                  </a:lnTo>
                  <a:lnTo>
                    <a:pt x="53" y="362"/>
                  </a:lnTo>
                  <a:lnTo>
                    <a:pt x="53" y="361"/>
                  </a:lnTo>
                  <a:lnTo>
                    <a:pt x="53" y="360"/>
                  </a:lnTo>
                  <a:lnTo>
                    <a:pt x="53" y="359"/>
                  </a:lnTo>
                  <a:lnTo>
                    <a:pt x="54" y="359"/>
                  </a:lnTo>
                  <a:lnTo>
                    <a:pt x="54" y="358"/>
                  </a:lnTo>
                  <a:lnTo>
                    <a:pt x="55" y="358"/>
                  </a:lnTo>
                  <a:lnTo>
                    <a:pt x="56" y="357"/>
                  </a:lnTo>
                  <a:lnTo>
                    <a:pt x="57" y="357"/>
                  </a:lnTo>
                  <a:lnTo>
                    <a:pt x="58" y="357"/>
                  </a:lnTo>
                  <a:lnTo>
                    <a:pt x="58" y="356"/>
                  </a:lnTo>
                  <a:lnTo>
                    <a:pt x="59" y="355"/>
                  </a:lnTo>
                  <a:lnTo>
                    <a:pt x="60" y="354"/>
                  </a:lnTo>
                  <a:lnTo>
                    <a:pt x="60" y="353"/>
                  </a:lnTo>
                  <a:lnTo>
                    <a:pt x="60" y="352"/>
                  </a:lnTo>
                  <a:lnTo>
                    <a:pt x="61" y="352"/>
                  </a:lnTo>
                  <a:lnTo>
                    <a:pt x="61" y="351"/>
                  </a:lnTo>
                  <a:lnTo>
                    <a:pt x="61" y="350"/>
                  </a:lnTo>
                  <a:lnTo>
                    <a:pt x="62" y="350"/>
                  </a:lnTo>
                  <a:lnTo>
                    <a:pt x="63" y="350"/>
                  </a:lnTo>
                  <a:lnTo>
                    <a:pt x="63" y="351"/>
                  </a:lnTo>
                  <a:lnTo>
                    <a:pt x="64" y="351"/>
                  </a:lnTo>
                  <a:lnTo>
                    <a:pt x="64" y="352"/>
                  </a:lnTo>
                  <a:lnTo>
                    <a:pt x="64" y="353"/>
                  </a:lnTo>
                  <a:lnTo>
                    <a:pt x="65" y="353"/>
                  </a:lnTo>
                  <a:lnTo>
                    <a:pt x="65" y="354"/>
                  </a:lnTo>
                  <a:lnTo>
                    <a:pt x="65" y="355"/>
                  </a:lnTo>
                  <a:lnTo>
                    <a:pt x="65" y="356"/>
                  </a:lnTo>
                  <a:lnTo>
                    <a:pt x="65" y="357"/>
                  </a:lnTo>
                  <a:lnTo>
                    <a:pt x="65" y="358"/>
                  </a:lnTo>
                  <a:lnTo>
                    <a:pt x="65" y="360"/>
                  </a:lnTo>
                  <a:lnTo>
                    <a:pt x="65" y="361"/>
                  </a:lnTo>
                  <a:lnTo>
                    <a:pt x="65" y="362"/>
                  </a:lnTo>
                  <a:lnTo>
                    <a:pt x="65" y="363"/>
                  </a:lnTo>
                  <a:lnTo>
                    <a:pt x="65" y="364"/>
                  </a:lnTo>
                  <a:lnTo>
                    <a:pt x="65" y="365"/>
                  </a:lnTo>
                  <a:lnTo>
                    <a:pt x="66" y="366"/>
                  </a:lnTo>
                  <a:lnTo>
                    <a:pt x="67" y="367"/>
                  </a:lnTo>
                  <a:lnTo>
                    <a:pt x="68" y="367"/>
                  </a:lnTo>
                  <a:lnTo>
                    <a:pt x="69" y="367"/>
                  </a:lnTo>
                  <a:lnTo>
                    <a:pt x="70" y="367"/>
                  </a:lnTo>
                  <a:lnTo>
                    <a:pt x="71" y="367"/>
                  </a:lnTo>
                  <a:lnTo>
                    <a:pt x="72" y="367"/>
                  </a:lnTo>
                  <a:lnTo>
                    <a:pt x="72" y="366"/>
                  </a:lnTo>
                  <a:lnTo>
                    <a:pt x="73" y="366"/>
                  </a:lnTo>
                  <a:lnTo>
                    <a:pt x="73" y="365"/>
                  </a:lnTo>
                  <a:lnTo>
                    <a:pt x="74" y="365"/>
                  </a:lnTo>
                  <a:lnTo>
                    <a:pt x="74" y="364"/>
                  </a:lnTo>
                  <a:lnTo>
                    <a:pt x="75" y="363"/>
                  </a:lnTo>
                  <a:lnTo>
                    <a:pt x="75" y="362"/>
                  </a:lnTo>
                  <a:lnTo>
                    <a:pt x="75" y="361"/>
                  </a:lnTo>
                  <a:lnTo>
                    <a:pt x="76" y="360"/>
                  </a:lnTo>
                  <a:lnTo>
                    <a:pt x="76" y="359"/>
                  </a:lnTo>
                  <a:lnTo>
                    <a:pt x="76" y="358"/>
                  </a:lnTo>
                  <a:lnTo>
                    <a:pt x="76" y="356"/>
                  </a:lnTo>
                  <a:lnTo>
                    <a:pt x="76" y="354"/>
                  </a:lnTo>
                  <a:lnTo>
                    <a:pt x="76" y="353"/>
                  </a:lnTo>
                  <a:lnTo>
                    <a:pt x="77" y="352"/>
                  </a:lnTo>
                  <a:lnTo>
                    <a:pt x="77" y="351"/>
                  </a:lnTo>
                  <a:lnTo>
                    <a:pt x="77" y="350"/>
                  </a:lnTo>
                  <a:lnTo>
                    <a:pt x="77" y="349"/>
                  </a:lnTo>
                  <a:lnTo>
                    <a:pt x="77" y="348"/>
                  </a:lnTo>
                  <a:lnTo>
                    <a:pt x="78" y="348"/>
                  </a:lnTo>
                  <a:lnTo>
                    <a:pt x="78" y="347"/>
                  </a:lnTo>
                  <a:lnTo>
                    <a:pt x="79" y="347"/>
                  </a:lnTo>
                  <a:lnTo>
                    <a:pt x="79" y="346"/>
                  </a:lnTo>
                  <a:lnTo>
                    <a:pt x="80" y="345"/>
                  </a:lnTo>
                  <a:lnTo>
                    <a:pt x="81" y="345"/>
                  </a:lnTo>
                  <a:lnTo>
                    <a:pt x="82" y="345"/>
                  </a:lnTo>
                  <a:lnTo>
                    <a:pt x="82" y="344"/>
                  </a:lnTo>
                  <a:lnTo>
                    <a:pt x="83" y="344"/>
                  </a:lnTo>
                  <a:lnTo>
                    <a:pt x="84" y="344"/>
                  </a:lnTo>
                  <a:lnTo>
                    <a:pt x="85" y="343"/>
                  </a:lnTo>
                  <a:lnTo>
                    <a:pt x="86" y="343"/>
                  </a:lnTo>
                  <a:lnTo>
                    <a:pt x="87" y="343"/>
                  </a:lnTo>
                  <a:lnTo>
                    <a:pt x="88" y="343"/>
                  </a:lnTo>
                  <a:lnTo>
                    <a:pt x="89" y="343"/>
                  </a:lnTo>
                  <a:lnTo>
                    <a:pt x="90" y="343"/>
                  </a:lnTo>
                  <a:lnTo>
                    <a:pt x="91" y="343"/>
                  </a:lnTo>
                  <a:lnTo>
                    <a:pt x="93" y="343"/>
                  </a:lnTo>
                  <a:lnTo>
                    <a:pt x="94" y="343"/>
                  </a:lnTo>
                  <a:lnTo>
                    <a:pt x="96" y="343"/>
                  </a:lnTo>
                  <a:lnTo>
                    <a:pt x="97" y="343"/>
                  </a:lnTo>
                  <a:lnTo>
                    <a:pt x="98" y="343"/>
                  </a:lnTo>
                  <a:lnTo>
                    <a:pt x="99" y="342"/>
                  </a:lnTo>
                  <a:lnTo>
                    <a:pt x="100" y="342"/>
                  </a:lnTo>
                  <a:lnTo>
                    <a:pt x="101" y="342"/>
                  </a:lnTo>
                  <a:lnTo>
                    <a:pt x="102" y="342"/>
                  </a:lnTo>
                  <a:lnTo>
                    <a:pt x="103" y="341"/>
                  </a:lnTo>
                  <a:lnTo>
                    <a:pt x="104" y="341"/>
                  </a:lnTo>
                  <a:lnTo>
                    <a:pt x="105" y="340"/>
                  </a:lnTo>
                  <a:lnTo>
                    <a:pt x="106" y="339"/>
                  </a:lnTo>
                  <a:lnTo>
                    <a:pt x="106" y="338"/>
                  </a:lnTo>
                  <a:lnTo>
                    <a:pt x="106" y="337"/>
                  </a:lnTo>
                  <a:lnTo>
                    <a:pt x="105" y="336"/>
                  </a:lnTo>
                  <a:lnTo>
                    <a:pt x="104" y="335"/>
                  </a:lnTo>
                  <a:lnTo>
                    <a:pt x="104" y="334"/>
                  </a:lnTo>
                  <a:lnTo>
                    <a:pt x="103" y="334"/>
                  </a:lnTo>
                  <a:lnTo>
                    <a:pt x="103" y="333"/>
                  </a:lnTo>
                  <a:lnTo>
                    <a:pt x="102" y="332"/>
                  </a:lnTo>
                  <a:lnTo>
                    <a:pt x="103" y="332"/>
                  </a:lnTo>
                  <a:lnTo>
                    <a:pt x="103" y="331"/>
                  </a:lnTo>
                  <a:lnTo>
                    <a:pt x="104" y="331"/>
                  </a:lnTo>
                  <a:lnTo>
                    <a:pt x="105" y="330"/>
                  </a:lnTo>
                  <a:lnTo>
                    <a:pt x="106" y="330"/>
                  </a:lnTo>
                  <a:lnTo>
                    <a:pt x="107" y="330"/>
                  </a:lnTo>
                  <a:lnTo>
                    <a:pt x="107" y="331"/>
                  </a:lnTo>
                  <a:lnTo>
                    <a:pt x="108" y="331"/>
                  </a:lnTo>
                  <a:lnTo>
                    <a:pt x="109" y="331"/>
                  </a:lnTo>
                  <a:lnTo>
                    <a:pt x="109" y="332"/>
                  </a:lnTo>
                  <a:lnTo>
                    <a:pt x="110" y="332"/>
                  </a:lnTo>
                  <a:lnTo>
                    <a:pt x="110" y="333"/>
                  </a:lnTo>
                  <a:lnTo>
                    <a:pt x="111" y="334"/>
                  </a:lnTo>
                  <a:lnTo>
                    <a:pt x="112" y="335"/>
                  </a:lnTo>
                  <a:lnTo>
                    <a:pt x="113" y="336"/>
                  </a:lnTo>
                  <a:lnTo>
                    <a:pt x="114" y="336"/>
                  </a:lnTo>
                  <a:lnTo>
                    <a:pt x="115" y="336"/>
                  </a:lnTo>
                  <a:lnTo>
                    <a:pt x="116" y="336"/>
                  </a:lnTo>
                  <a:lnTo>
                    <a:pt x="117" y="335"/>
                  </a:lnTo>
                  <a:lnTo>
                    <a:pt x="118" y="334"/>
                  </a:lnTo>
                  <a:lnTo>
                    <a:pt x="119" y="334"/>
                  </a:lnTo>
                  <a:lnTo>
                    <a:pt x="119" y="333"/>
                  </a:lnTo>
                  <a:lnTo>
                    <a:pt x="120" y="333"/>
                  </a:lnTo>
                  <a:lnTo>
                    <a:pt x="121" y="333"/>
                  </a:lnTo>
                  <a:lnTo>
                    <a:pt x="122" y="333"/>
                  </a:lnTo>
                  <a:lnTo>
                    <a:pt x="123" y="334"/>
                  </a:lnTo>
                  <a:lnTo>
                    <a:pt x="123" y="335"/>
                  </a:lnTo>
                  <a:lnTo>
                    <a:pt x="124" y="336"/>
                  </a:lnTo>
                  <a:lnTo>
                    <a:pt x="124" y="337"/>
                  </a:lnTo>
                  <a:lnTo>
                    <a:pt x="125" y="337"/>
                  </a:lnTo>
                  <a:lnTo>
                    <a:pt x="126" y="338"/>
                  </a:lnTo>
                  <a:lnTo>
                    <a:pt x="127" y="337"/>
                  </a:lnTo>
                  <a:lnTo>
                    <a:pt x="128" y="337"/>
                  </a:lnTo>
                  <a:lnTo>
                    <a:pt x="128" y="336"/>
                  </a:lnTo>
                  <a:lnTo>
                    <a:pt x="129" y="335"/>
                  </a:lnTo>
                  <a:lnTo>
                    <a:pt x="130" y="335"/>
                  </a:lnTo>
                  <a:lnTo>
                    <a:pt x="131" y="334"/>
                  </a:lnTo>
                  <a:lnTo>
                    <a:pt x="131" y="333"/>
                  </a:lnTo>
                  <a:lnTo>
                    <a:pt x="132" y="332"/>
                  </a:lnTo>
                  <a:lnTo>
                    <a:pt x="133" y="332"/>
                  </a:lnTo>
                  <a:lnTo>
                    <a:pt x="134" y="331"/>
                  </a:lnTo>
                  <a:lnTo>
                    <a:pt x="135" y="331"/>
                  </a:lnTo>
                  <a:lnTo>
                    <a:pt x="135" y="330"/>
                  </a:lnTo>
                  <a:lnTo>
                    <a:pt x="136" y="330"/>
                  </a:lnTo>
                  <a:lnTo>
                    <a:pt x="137" y="330"/>
                  </a:lnTo>
                  <a:lnTo>
                    <a:pt x="138" y="329"/>
                  </a:lnTo>
                  <a:lnTo>
                    <a:pt x="139" y="329"/>
                  </a:lnTo>
                  <a:lnTo>
                    <a:pt x="140" y="330"/>
                  </a:lnTo>
                  <a:lnTo>
                    <a:pt x="141" y="330"/>
                  </a:lnTo>
                  <a:lnTo>
                    <a:pt x="143" y="330"/>
                  </a:lnTo>
                  <a:lnTo>
                    <a:pt x="144" y="331"/>
                  </a:lnTo>
                  <a:lnTo>
                    <a:pt x="145" y="331"/>
                  </a:lnTo>
                  <a:lnTo>
                    <a:pt x="146" y="331"/>
                  </a:lnTo>
                  <a:lnTo>
                    <a:pt x="147" y="331"/>
                  </a:lnTo>
                  <a:lnTo>
                    <a:pt x="148" y="331"/>
                  </a:lnTo>
                  <a:lnTo>
                    <a:pt x="149" y="331"/>
                  </a:lnTo>
                  <a:lnTo>
                    <a:pt x="150" y="331"/>
                  </a:lnTo>
                  <a:lnTo>
                    <a:pt x="151" y="331"/>
                  </a:lnTo>
                  <a:lnTo>
                    <a:pt x="151" y="330"/>
                  </a:lnTo>
                  <a:lnTo>
                    <a:pt x="152" y="330"/>
                  </a:lnTo>
                  <a:lnTo>
                    <a:pt x="153" y="329"/>
                  </a:lnTo>
                  <a:lnTo>
                    <a:pt x="154" y="329"/>
                  </a:lnTo>
                  <a:lnTo>
                    <a:pt x="154" y="328"/>
                  </a:lnTo>
                  <a:lnTo>
                    <a:pt x="155" y="328"/>
                  </a:lnTo>
                  <a:lnTo>
                    <a:pt x="155" y="327"/>
                  </a:lnTo>
                  <a:lnTo>
                    <a:pt x="156" y="327"/>
                  </a:lnTo>
                  <a:lnTo>
                    <a:pt x="157" y="326"/>
                  </a:lnTo>
                  <a:lnTo>
                    <a:pt x="157" y="325"/>
                  </a:lnTo>
                  <a:lnTo>
                    <a:pt x="158" y="324"/>
                  </a:lnTo>
                  <a:lnTo>
                    <a:pt x="159" y="323"/>
                  </a:lnTo>
                  <a:lnTo>
                    <a:pt x="160" y="322"/>
                  </a:lnTo>
                  <a:lnTo>
                    <a:pt x="160" y="321"/>
                  </a:lnTo>
                  <a:lnTo>
                    <a:pt x="160" y="320"/>
                  </a:lnTo>
                  <a:lnTo>
                    <a:pt x="161" y="320"/>
                  </a:lnTo>
                  <a:lnTo>
                    <a:pt x="161" y="319"/>
                  </a:lnTo>
                  <a:lnTo>
                    <a:pt x="162" y="318"/>
                  </a:lnTo>
                  <a:lnTo>
                    <a:pt x="162" y="317"/>
                  </a:lnTo>
                  <a:lnTo>
                    <a:pt x="162" y="316"/>
                  </a:lnTo>
                  <a:lnTo>
                    <a:pt x="162" y="315"/>
                  </a:lnTo>
                  <a:lnTo>
                    <a:pt x="162" y="314"/>
                  </a:lnTo>
                  <a:lnTo>
                    <a:pt x="161" y="314"/>
                  </a:lnTo>
                  <a:lnTo>
                    <a:pt x="161" y="313"/>
                  </a:lnTo>
                  <a:lnTo>
                    <a:pt x="160" y="313"/>
                  </a:lnTo>
                  <a:lnTo>
                    <a:pt x="159" y="312"/>
                  </a:lnTo>
                  <a:lnTo>
                    <a:pt x="158" y="311"/>
                  </a:lnTo>
                  <a:lnTo>
                    <a:pt x="157" y="311"/>
                  </a:lnTo>
                  <a:lnTo>
                    <a:pt x="156" y="310"/>
                  </a:lnTo>
                  <a:lnTo>
                    <a:pt x="155" y="309"/>
                  </a:lnTo>
                  <a:lnTo>
                    <a:pt x="154" y="309"/>
                  </a:lnTo>
                  <a:lnTo>
                    <a:pt x="154" y="308"/>
                  </a:lnTo>
                  <a:lnTo>
                    <a:pt x="154" y="307"/>
                  </a:lnTo>
                  <a:lnTo>
                    <a:pt x="155" y="307"/>
                  </a:lnTo>
                  <a:lnTo>
                    <a:pt x="155" y="306"/>
                  </a:lnTo>
                  <a:lnTo>
                    <a:pt x="156" y="306"/>
                  </a:lnTo>
                  <a:lnTo>
                    <a:pt x="157" y="306"/>
                  </a:lnTo>
                  <a:lnTo>
                    <a:pt x="158" y="306"/>
                  </a:lnTo>
                  <a:lnTo>
                    <a:pt x="159" y="306"/>
                  </a:lnTo>
                  <a:lnTo>
                    <a:pt x="160" y="307"/>
                  </a:lnTo>
                  <a:lnTo>
                    <a:pt x="161" y="307"/>
                  </a:lnTo>
                  <a:lnTo>
                    <a:pt x="162" y="307"/>
                  </a:lnTo>
                  <a:lnTo>
                    <a:pt x="163" y="308"/>
                  </a:lnTo>
                  <a:lnTo>
                    <a:pt x="164" y="308"/>
                  </a:lnTo>
                  <a:lnTo>
                    <a:pt x="164" y="309"/>
                  </a:lnTo>
                  <a:lnTo>
                    <a:pt x="165" y="310"/>
                  </a:lnTo>
                  <a:lnTo>
                    <a:pt x="166" y="311"/>
                  </a:lnTo>
                  <a:lnTo>
                    <a:pt x="167" y="313"/>
                  </a:lnTo>
                  <a:lnTo>
                    <a:pt x="167" y="314"/>
                  </a:lnTo>
                  <a:lnTo>
                    <a:pt x="168" y="314"/>
                  </a:lnTo>
                  <a:lnTo>
                    <a:pt x="168" y="315"/>
                  </a:lnTo>
                  <a:lnTo>
                    <a:pt x="168" y="316"/>
                  </a:lnTo>
                  <a:lnTo>
                    <a:pt x="168" y="317"/>
                  </a:lnTo>
                  <a:lnTo>
                    <a:pt x="168" y="318"/>
                  </a:lnTo>
                  <a:lnTo>
                    <a:pt x="168" y="319"/>
                  </a:lnTo>
                  <a:lnTo>
                    <a:pt x="168" y="320"/>
                  </a:lnTo>
                  <a:lnTo>
                    <a:pt x="168" y="321"/>
                  </a:lnTo>
                  <a:lnTo>
                    <a:pt x="168" y="322"/>
                  </a:lnTo>
                  <a:lnTo>
                    <a:pt x="168" y="323"/>
                  </a:lnTo>
                  <a:lnTo>
                    <a:pt x="168" y="324"/>
                  </a:lnTo>
                  <a:lnTo>
                    <a:pt x="169" y="324"/>
                  </a:lnTo>
                  <a:lnTo>
                    <a:pt x="170" y="325"/>
                  </a:lnTo>
                  <a:lnTo>
                    <a:pt x="171" y="325"/>
                  </a:lnTo>
                  <a:lnTo>
                    <a:pt x="171" y="324"/>
                  </a:lnTo>
                  <a:lnTo>
                    <a:pt x="172" y="324"/>
                  </a:lnTo>
                  <a:lnTo>
                    <a:pt x="173" y="324"/>
                  </a:lnTo>
                  <a:lnTo>
                    <a:pt x="174" y="324"/>
                  </a:lnTo>
                  <a:lnTo>
                    <a:pt x="175" y="323"/>
                  </a:lnTo>
                  <a:lnTo>
                    <a:pt x="176" y="323"/>
                  </a:lnTo>
                  <a:lnTo>
                    <a:pt x="177" y="322"/>
                  </a:lnTo>
                  <a:lnTo>
                    <a:pt x="178" y="321"/>
                  </a:lnTo>
                  <a:lnTo>
                    <a:pt x="178" y="320"/>
                  </a:lnTo>
                  <a:lnTo>
                    <a:pt x="178" y="319"/>
                  </a:lnTo>
                  <a:lnTo>
                    <a:pt x="178" y="318"/>
                  </a:lnTo>
                  <a:lnTo>
                    <a:pt x="177" y="317"/>
                  </a:lnTo>
                  <a:lnTo>
                    <a:pt x="177" y="316"/>
                  </a:lnTo>
                  <a:lnTo>
                    <a:pt x="176" y="315"/>
                  </a:lnTo>
                  <a:lnTo>
                    <a:pt x="176" y="314"/>
                  </a:lnTo>
                  <a:lnTo>
                    <a:pt x="176" y="313"/>
                  </a:lnTo>
                  <a:lnTo>
                    <a:pt x="177" y="313"/>
                  </a:lnTo>
                  <a:lnTo>
                    <a:pt x="177" y="312"/>
                  </a:lnTo>
                  <a:lnTo>
                    <a:pt x="178" y="311"/>
                  </a:lnTo>
                  <a:lnTo>
                    <a:pt x="178" y="310"/>
                  </a:lnTo>
                  <a:lnTo>
                    <a:pt x="178" y="309"/>
                  </a:lnTo>
                  <a:lnTo>
                    <a:pt x="178" y="308"/>
                  </a:lnTo>
                  <a:lnTo>
                    <a:pt x="178" y="307"/>
                  </a:lnTo>
                  <a:lnTo>
                    <a:pt x="178" y="306"/>
                  </a:lnTo>
                  <a:lnTo>
                    <a:pt x="178" y="305"/>
                  </a:lnTo>
                  <a:lnTo>
                    <a:pt x="178" y="304"/>
                  </a:lnTo>
                  <a:lnTo>
                    <a:pt x="179" y="304"/>
                  </a:lnTo>
                  <a:lnTo>
                    <a:pt x="180" y="304"/>
                  </a:lnTo>
                  <a:lnTo>
                    <a:pt x="181" y="304"/>
                  </a:lnTo>
                  <a:lnTo>
                    <a:pt x="182" y="304"/>
                  </a:lnTo>
                  <a:lnTo>
                    <a:pt x="182" y="305"/>
                  </a:lnTo>
                  <a:lnTo>
                    <a:pt x="184" y="305"/>
                  </a:lnTo>
                  <a:lnTo>
                    <a:pt x="186" y="306"/>
                  </a:lnTo>
                  <a:lnTo>
                    <a:pt x="187" y="306"/>
                  </a:lnTo>
                  <a:lnTo>
                    <a:pt x="188" y="306"/>
                  </a:lnTo>
                  <a:lnTo>
                    <a:pt x="189" y="306"/>
                  </a:lnTo>
                  <a:lnTo>
                    <a:pt x="189" y="305"/>
                  </a:lnTo>
                  <a:lnTo>
                    <a:pt x="190" y="305"/>
                  </a:lnTo>
                  <a:lnTo>
                    <a:pt x="190" y="304"/>
                  </a:lnTo>
                  <a:lnTo>
                    <a:pt x="190" y="303"/>
                  </a:lnTo>
                  <a:lnTo>
                    <a:pt x="191" y="303"/>
                  </a:lnTo>
                  <a:lnTo>
                    <a:pt x="191" y="302"/>
                  </a:lnTo>
                  <a:lnTo>
                    <a:pt x="191" y="301"/>
                  </a:lnTo>
                  <a:lnTo>
                    <a:pt x="191" y="300"/>
                  </a:lnTo>
                  <a:lnTo>
                    <a:pt x="191" y="299"/>
                  </a:lnTo>
                  <a:lnTo>
                    <a:pt x="191" y="298"/>
                  </a:lnTo>
                  <a:lnTo>
                    <a:pt x="192" y="298"/>
                  </a:lnTo>
                  <a:lnTo>
                    <a:pt x="192" y="299"/>
                  </a:lnTo>
                  <a:lnTo>
                    <a:pt x="192" y="300"/>
                  </a:lnTo>
                  <a:lnTo>
                    <a:pt x="193" y="301"/>
                  </a:lnTo>
                  <a:lnTo>
                    <a:pt x="193" y="302"/>
                  </a:lnTo>
                  <a:lnTo>
                    <a:pt x="194" y="303"/>
                  </a:lnTo>
                  <a:lnTo>
                    <a:pt x="194" y="304"/>
                  </a:lnTo>
                  <a:lnTo>
                    <a:pt x="195" y="305"/>
                  </a:lnTo>
                  <a:lnTo>
                    <a:pt x="195" y="306"/>
                  </a:lnTo>
                  <a:lnTo>
                    <a:pt x="196" y="307"/>
                  </a:lnTo>
                  <a:lnTo>
                    <a:pt x="196" y="308"/>
                  </a:lnTo>
                  <a:lnTo>
                    <a:pt x="197" y="309"/>
                  </a:lnTo>
                  <a:lnTo>
                    <a:pt x="198" y="309"/>
                  </a:lnTo>
                  <a:lnTo>
                    <a:pt x="198" y="310"/>
                  </a:lnTo>
                  <a:lnTo>
                    <a:pt x="199" y="310"/>
                  </a:lnTo>
                  <a:lnTo>
                    <a:pt x="199" y="311"/>
                  </a:lnTo>
                  <a:lnTo>
                    <a:pt x="200" y="311"/>
                  </a:lnTo>
                  <a:lnTo>
                    <a:pt x="201" y="311"/>
                  </a:lnTo>
                  <a:lnTo>
                    <a:pt x="201" y="312"/>
                  </a:lnTo>
                  <a:lnTo>
                    <a:pt x="202" y="312"/>
                  </a:lnTo>
                  <a:lnTo>
                    <a:pt x="203" y="312"/>
                  </a:lnTo>
                  <a:lnTo>
                    <a:pt x="204" y="312"/>
                  </a:lnTo>
                  <a:lnTo>
                    <a:pt x="205" y="312"/>
                  </a:lnTo>
                  <a:lnTo>
                    <a:pt x="206" y="312"/>
                  </a:lnTo>
                  <a:lnTo>
                    <a:pt x="206" y="311"/>
                  </a:lnTo>
                  <a:lnTo>
                    <a:pt x="207" y="311"/>
                  </a:lnTo>
                  <a:lnTo>
                    <a:pt x="208" y="311"/>
                  </a:lnTo>
                  <a:lnTo>
                    <a:pt x="209" y="310"/>
                  </a:lnTo>
                  <a:lnTo>
                    <a:pt x="210" y="309"/>
                  </a:lnTo>
                  <a:lnTo>
                    <a:pt x="211" y="309"/>
                  </a:lnTo>
                  <a:lnTo>
                    <a:pt x="211" y="308"/>
                  </a:lnTo>
                  <a:lnTo>
                    <a:pt x="212" y="307"/>
                  </a:lnTo>
                  <a:lnTo>
                    <a:pt x="212" y="306"/>
                  </a:lnTo>
                  <a:lnTo>
                    <a:pt x="213" y="305"/>
                  </a:lnTo>
                  <a:lnTo>
                    <a:pt x="213" y="304"/>
                  </a:lnTo>
                  <a:lnTo>
                    <a:pt x="213" y="303"/>
                  </a:lnTo>
                  <a:lnTo>
                    <a:pt x="213" y="302"/>
                  </a:lnTo>
                  <a:lnTo>
                    <a:pt x="213" y="301"/>
                  </a:lnTo>
                  <a:lnTo>
                    <a:pt x="213" y="300"/>
                  </a:lnTo>
                  <a:lnTo>
                    <a:pt x="213" y="299"/>
                  </a:lnTo>
                  <a:lnTo>
                    <a:pt x="212" y="299"/>
                  </a:lnTo>
                  <a:lnTo>
                    <a:pt x="212" y="298"/>
                  </a:lnTo>
                  <a:lnTo>
                    <a:pt x="212" y="297"/>
                  </a:lnTo>
                  <a:lnTo>
                    <a:pt x="211" y="296"/>
                  </a:lnTo>
                  <a:lnTo>
                    <a:pt x="211" y="295"/>
                  </a:lnTo>
                  <a:lnTo>
                    <a:pt x="210" y="294"/>
                  </a:lnTo>
                  <a:lnTo>
                    <a:pt x="209" y="293"/>
                  </a:lnTo>
                  <a:lnTo>
                    <a:pt x="208" y="292"/>
                  </a:lnTo>
                  <a:lnTo>
                    <a:pt x="207" y="291"/>
                  </a:lnTo>
                  <a:lnTo>
                    <a:pt x="206" y="290"/>
                  </a:lnTo>
                  <a:lnTo>
                    <a:pt x="205" y="289"/>
                  </a:lnTo>
                  <a:lnTo>
                    <a:pt x="204" y="289"/>
                  </a:lnTo>
                  <a:lnTo>
                    <a:pt x="204" y="288"/>
                  </a:lnTo>
                  <a:lnTo>
                    <a:pt x="204" y="287"/>
                  </a:lnTo>
                  <a:lnTo>
                    <a:pt x="203" y="287"/>
                  </a:lnTo>
                  <a:lnTo>
                    <a:pt x="203" y="286"/>
                  </a:lnTo>
                  <a:lnTo>
                    <a:pt x="203" y="285"/>
                  </a:lnTo>
                  <a:lnTo>
                    <a:pt x="204" y="285"/>
                  </a:lnTo>
                  <a:lnTo>
                    <a:pt x="204" y="284"/>
                  </a:lnTo>
                  <a:lnTo>
                    <a:pt x="204" y="283"/>
                  </a:lnTo>
                  <a:lnTo>
                    <a:pt x="205" y="283"/>
                  </a:lnTo>
                  <a:lnTo>
                    <a:pt x="205" y="282"/>
                  </a:lnTo>
                  <a:lnTo>
                    <a:pt x="206" y="282"/>
                  </a:lnTo>
                  <a:lnTo>
                    <a:pt x="206" y="281"/>
                  </a:lnTo>
                  <a:lnTo>
                    <a:pt x="207" y="281"/>
                  </a:lnTo>
                  <a:lnTo>
                    <a:pt x="208" y="281"/>
                  </a:lnTo>
                  <a:lnTo>
                    <a:pt x="209" y="281"/>
                  </a:lnTo>
                  <a:lnTo>
                    <a:pt x="210" y="281"/>
                  </a:lnTo>
                  <a:lnTo>
                    <a:pt x="210" y="282"/>
                  </a:lnTo>
                  <a:lnTo>
                    <a:pt x="211" y="282"/>
                  </a:lnTo>
                  <a:lnTo>
                    <a:pt x="211" y="283"/>
                  </a:lnTo>
                  <a:lnTo>
                    <a:pt x="212" y="284"/>
                  </a:lnTo>
                  <a:lnTo>
                    <a:pt x="212" y="285"/>
                  </a:lnTo>
                  <a:lnTo>
                    <a:pt x="213" y="286"/>
                  </a:lnTo>
                  <a:lnTo>
                    <a:pt x="213" y="287"/>
                  </a:lnTo>
                  <a:lnTo>
                    <a:pt x="213" y="288"/>
                  </a:lnTo>
                  <a:lnTo>
                    <a:pt x="214" y="289"/>
                  </a:lnTo>
                  <a:lnTo>
                    <a:pt x="214" y="290"/>
                  </a:lnTo>
                  <a:lnTo>
                    <a:pt x="214" y="291"/>
                  </a:lnTo>
                  <a:lnTo>
                    <a:pt x="214" y="292"/>
                  </a:lnTo>
                  <a:lnTo>
                    <a:pt x="214" y="293"/>
                  </a:lnTo>
                  <a:lnTo>
                    <a:pt x="215" y="294"/>
                  </a:lnTo>
                  <a:lnTo>
                    <a:pt x="215" y="295"/>
                  </a:lnTo>
                  <a:lnTo>
                    <a:pt x="215" y="296"/>
                  </a:lnTo>
                  <a:lnTo>
                    <a:pt x="215" y="297"/>
                  </a:lnTo>
                  <a:lnTo>
                    <a:pt x="215" y="298"/>
                  </a:lnTo>
                  <a:lnTo>
                    <a:pt x="215" y="299"/>
                  </a:lnTo>
                  <a:lnTo>
                    <a:pt x="215" y="300"/>
                  </a:lnTo>
                  <a:lnTo>
                    <a:pt x="216" y="301"/>
                  </a:lnTo>
                  <a:lnTo>
                    <a:pt x="216" y="302"/>
                  </a:lnTo>
                  <a:lnTo>
                    <a:pt x="216" y="303"/>
                  </a:lnTo>
                  <a:lnTo>
                    <a:pt x="217" y="303"/>
                  </a:lnTo>
                  <a:lnTo>
                    <a:pt x="218" y="304"/>
                  </a:lnTo>
                  <a:lnTo>
                    <a:pt x="219" y="304"/>
                  </a:lnTo>
                  <a:lnTo>
                    <a:pt x="220" y="304"/>
                  </a:lnTo>
                  <a:lnTo>
                    <a:pt x="221" y="304"/>
                  </a:lnTo>
                  <a:lnTo>
                    <a:pt x="222" y="304"/>
                  </a:lnTo>
                  <a:lnTo>
                    <a:pt x="223" y="304"/>
                  </a:lnTo>
                  <a:lnTo>
                    <a:pt x="224" y="304"/>
                  </a:lnTo>
                  <a:lnTo>
                    <a:pt x="225" y="304"/>
                  </a:lnTo>
                  <a:lnTo>
                    <a:pt x="226" y="304"/>
                  </a:lnTo>
                  <a:lnTo>
                    <a:pt x="226" y="303"/>
                  </a:lnTo>
                  <a:lnTo>
                    <a:pt x="227" y="303"/>
                  </a:lnTo>
                  <a:lnTo>
                    <a:pt x="227" y="302"/>
                  </a:lnTo>
                  <a:lnTo>
                    <a:pt x="228" y="302"/>
                  </a:lnTo>
                  <a:lnTo>
                    <a:pt x="229" y="301"/>
                  </a:lnTo>
                  <a:lnTo>
                    <a:pt x="230" y="300"/>
                  </a:lnTo>
                  <a:lnTo>
                    <a:pt x="230" y="299"/>
                  </a:lnTo>
                  <a:lnTo>
                    <a:pt x="231" y="298"/>
                  </a:lnTo>
                  <a:lnTo>
                    <a:pt x="231" y="297"/>
                  </a:lnTo>
                  <a:lnTo>
                    <a:pt x="232" y="296"/>
                  </a:lnTo>
                  <a:lnTo>
                    <a:pt x="233" y="294"/>
                  </a:lnTo>
                  <a:lnTo>
                    <a:pt x="233" y="292"/>
                  </a:lnTo>
                  <a:lnTo>
                    <a:pt x="233" y="291"/>
                  </a:lnTo>
                  <a:lnTo>
                    <a:pt x="234" y="290"/>
                  </a:lnTo>
                  <a:lnTo>
                    <a:pt x="234" y="289"/>
                  </a:lnTo>
                  <a:lnTo>
                    <a:pt x="235" y="288"/>
                  </a:lnTo>
                  <a:lnTo>
                    <a:pt x="235" y="287"/>
                  </a:lnTo>
                  <a:lnTo>
                    <a:pt x="235" y="286"/>
                  </a:lnTo>
                  <a:lnTo>
                    <a:pt x="236" y="286"/>
                  </a:lnTo>
                  <a:lnTo>
                    <a:pt x="237" y="285"/>
                  </a:lnTo>
                  <a:lnTo>
                    <a:pt x="238" y="285"/>
                  </a:lnTo>
                  <a:lnTo>
                    <a:pt x="239" y="285"/>
                  </a:lnTo>
                  <a:lnTo>
                    <a:pt x="240" y="285"/>
                  </a:lnTo>
                  <a:lnTo>
                    <a:pt x="241" y="286"/>
                  </a:lnTo>
                  <a:lnTo>
                    <a:pt x="242" y="286"/>
                  </a:lnTo>
                  <a:lnTo>
                    <a:pt x="242" y="287"/>
                  </a:lnTo>
                  <a:lnTo>
                    <a:pt x="243" y="287"/>
                  </a:lnTo>
                  <a:lnTo>
                    <a:pt x="244" y="288"/>
                  </a:lnTo>
                  <a:lnTo>
                    <a:pt x="245" y="289"/>
                  </a:lnTo>
                  <a:lnTo>
                    <a:pt x="245" y="290"/>
                  </a:lnTo>
                  <a:lnTo>
                    <a:pt x="246" y="291"/>
                  </a:lnTo>
                  <a:lnTo>
                    <a:pt x="246" y="292"/>
                  </a:lnTo>
                  <a:lnTo>
                    <a:pt x="247" y="293"/>
                  </a:lnTo>
                  <a:lnTo>
                    <a:pt x="247" y="294"/>
                  </a:lnTo>
                  <a:lnTo>
                    <a:pt x="248" y="294"/>
                  </a:lnTo>
                  <a:lnTo>
                    <a:pt x="248" y="295"/>
                  </a:lnTo>
                  <a:lnTo>
                    <a:pt x="249" y="295"/>
                  </a:lnTo>
                  <a:lnTo>
                    <a:pt x="250" y="295"/>
                  </a:lnTo>
                  <a:lnTo>
                    <a:pt x="251" y="295"/>
                  </a:lnTo>
                  <a:lnTo>
                    <a:pt x="251" y="294"/>
                  </a:lnTo>
                  <a:lnTo>
                    <a:pt x="252" y="294"/>
                  </a:lnTo>
                  <a:lnTo>
                    <a:pt x="252" y="293"/>
                  </a:lnTo>
                  <a:lnTo>
                    <a:pt x="253" y="292"/>
                  </a:lnTo>
                  <a:lnTo>
                    <a:pt x="254" y="291"/>
                  </a:lnTo>
                  <a:lnTo>
                    <a:pt x="254" y="290"/>
                  </a:lnTo>
                  <a:lnTo>
                    <a:pt x="255" y="290"/>
                  </a:lnTo>
                  <a:lnTo>
                    <a:pt x="255" y="288"/>
                  </a:lnTo>
                  <a:lnTo>
                    <a:pt x="255" y="287"/>
                  </a:lnTo>
                  <a:lnTo>
                    <a:pt x="256" y="286"/>
                  </a:lnTo>
                  <a:lnTo>
                    <a:pt x="256" y="285"/>
                  </a:lnTo>
                  <a:lnTo>
                    <a:pt x="256" y="284"/>
                  </a:lnTo>
                  <a:lnTo>
                    <a:pt x="256" y="283"/>
                  </a:lnTo>
                  <a:lnTo>
                    <a:pt x="255" y="283"/>
                  </a:lnTo>
                  <a:lnTo>
                    <a:pt x="255" y="282"/>
                  </a:lnTo>
                  <a:lnTo>
                    <a:pt x="255" y="281"/>
                  </a:lnTo>
                  <a:lnTo>
                    <a:pt x="255" y="280"/>
                  </a:lnTo>
                  <a:lnTo>
                    <a:pt x="254" y="279"/>
                  </a:lnTo>
                  <a:lnTo>
                    <a:pt x="254" y="278"/>
                  </a:lnTo>
                  <a:lnTo>
                    <a:pt x="254" y="277"/>
                  </a:lnTo>
                  <a:lnTo>
                    <a:pt x="253" y="277"/>
                  </a:lnTo>
                  <a:lnTo>
                    <a:pt x="253" y="276"/>
                  </a:lnTo>
                  <a:lnTo>
                    <a:pt x="253" y="275"/>
                  </a:lnTo>
                  <a:lnTo>
                    <a:pt x="253" y="274"/>
                  </a:lnTo>
                  <a:lnTo>
                    <a:pt x="253" y="273"/>
                  </a:lnTo>
                  <a:lnTo>
                    <a:pt x="253" y="272"/>
                  </a:lnTo>
                  <a:lnTo>
                    <a:pt x="253" y="271"/>
                  </a:lnTo>
                  <a:lnTo>
                    <a:pt x="253" y="270"/>
                  </a:lnTo>
                  <a:lnTo>
                    <a:pt x="253" y="269"/>
                  </a:lnTo>
                  <a:lnTo>
                    <a:pt x="253" y="268"/>
                  </a:lnTo>
                  <a:lnTo>
                    <a:pt x="254" y="267"/>
                  </a:lnTo>
                  <a:lnTo>
                    <a:pt x="254" y="266"/>
                  </a:lnTo>
                  <a:lnTo>
                    <a:pt x="254" y="265"/>
                  </a:lnTo>
                  <a:lnTo>
                    <a:pt x="255" y="265"/>
                  </a:lnTo>
                  <a:lnTo>
                    <a:pt x="255" y="264"/>
                  </a:lnTo>
                  <a:lnTo>
                    <a:pt x="256" y="264"/>
                  </a:lnTo>
                  <a:lnTo>
                    <a:pt x="257" y="264"/>
                  </a:lnTo>
                  <a:lnTo>
                    <a:pt x="258" y="264"/>
                  </a:lnTo>
                  <a:lnTo>
                    <a:pt x="258" y="265"/>
                  </a:lnTo>
                  <a:lnTo>
                    <a:pt x="259" y="265"/>
                  </a:lnTo>
                  <a:lnTo>
                    <a:pt x="259" y="266"/>
                  </a:lnTo>
                  <a:lnTo>
                    <a:pt x="260" y="267"/>
                  </a:lnTo>
                  <a:lnTo>
                    <a:pt x="261" y="268"/>
                  </a:lnTo>
                  <a:lnTo>
                    <a:pt x="262" y="270"/>
                  </a:lnTo>
                  <a:lnTo>
                    <a:pt x="262" y="271"/>
                  </a:lnTo>
                  <a:lnTo>
                    <a:pt x="263" y="272"/>
                  </a:lnTo>
                  <a:lnTo>
                    <a:pt x="263" y="273"/>
                  </a:lnTo>
                  <a:lnTo>
                    <a:pt x="264" y="273"/>
                  </a:lnTo>
                  <a:lnTo>
                    <a:pt x="264" y="274"/>
                  </a:lnTo>
                  <a:lnTo>
                    <a:pt x="264" y="275"/>
                  </a:lnTo>
                  <a:lnTo>
                    <a:pt x="265" y="275"/>
                  </a:lnTo>
                  <a:lnTo>
                    <a:pt x="265" y="276"/>
                  </a:lnTo>
                  <a:lnTo>
                    <a:pt x="266" y="276"/>
                  </a:lnTo>
                  <a:lnTo>
                    <a:pt x="266" y="277"/>
                  </a:lnTo>
                  <a:lnTo>
                    <a:pt x="267" y="277"/>
                  </a:lnTo>
                  <a:lnTo>
                    <a:pt x="268" y="277"/>
                  </a:lnTo>
                  <a:lnTo>
                    <a:pt x="269" y="277"/>
                  </a:lnTo>
                  <a:lnTo>
                    <a:pt x="270" y="277"/>
                  </a:lnTo>
                  <a:lnTo>
                    <a:pt x="271" y="277"/>
                  </a:lnTo>
                  <a:lnTo>
                    <a:pt x="272" y="277"/>
                  </a:lnTo>
                  <a:lnTo>
                    <a:pt x="273" y="276"/>
                  </a:lnTo>
                  <a:lnTo>
                    <a:pt x="274" y="275"/>
                  </a:lnTo>
                  <a:lnTo>
                    <a:pt x="275" y="275"/>
                  </a:lnTo>
                  <a:lnTo>
                    <a:pt x="276" y="275"/>
                  </a:lnTo>
                  <a:lnTo>
                    <a:pt x="276" y="274"/>
                  </a:lnTo>
                  <a:lnTo>
                    <a:pt x="277" y="273"/>
                  </a:lnTo>
                  <a:lnTo>
                    <a:pt x="278" y="273"/>
                  </a:lnTo>
                  <a:lnTo>
                    <a:pt x="278" y="272"/>
                  </a:lnTo>
                  <a:lnTo>
                    <a:pt x="279" y="271"/>
                  </a:lnTo>
                  <a:lnTo>
                    <a:pt x="279" y="270"/>
                  </a:lnTo>
                  <a:lnTo>
                    <a:pt x="280" y="270"/>
                  </a:lnTo>
                  <a:lnTo>
                    <a:pt x="280" y="269"/>
                  </a:lnTo>
                  <a:lnTo>
                    <a:pt x="281" y="268"/>
                  </a:lnTo>
                  <a:lnTo>
                    <a:pt x="282" y="267"/>
                  </a:lnTo>
                  <a:lnTo>
                    <a:pt x="283" y="267"/>
                  </a:lnTo>
                  <a:lnTo>
                    <a:pt x="283" y="266"/>
                  </a:lnTo>
                  <a:lnTo>
                    <a:pt x="284" y="266"/>
                  </a:lnTo>
                  <a:lnTo>
                    <a:pt x="285" y="266"/>
                  </a:lnTo>
                  <a:lnTo>
                    <a:pt x="286" y="266"/>
                  </a:lnTo>
                  <a:lnTo>
                    <a:pt x="287" y="266"/>
                  </a:lnTo>
                  <a:lnTo>
                    <a:pt x="288" y="266"/>
                  </a:lnTo>
                  <a:lnTo>
                    <a:pt x="288" y="267"/>
                  </a:lnTo>
                  <a:lnTo>
                    <a:pt x="289" y="267"/>
                  </a:lnTo>
                  <a:lnTo>
                    <a:pt x="291" y="267"/>
                  </a:lnTo>
                  <a:lnTo>
                    <a:pt x="292" y="267"/>
                  </a:lnTo>
                  <a:lnTo>
                    <a:pt x="293" y="268"/>
                  </a:lnTo>
                  <a:lnTo>
                    <a:pt x="294" y="268"/>
                  </a:lnTo>
                  <a:lnTo>
                    <a:pt x="295" y="268"/>
                  </a:lnTo>
                  <a:lnTo>
                    <a:pt x="296" y="268"/>
                  </a:lnTo>
                  <a:lnTo>
                    <a:pt x="297" y="267"/>
                  </a:lnTo>
                  <a:lnTo>
                    <a:pt x="298" y="267"/>
                  </a:lnTo>
                  <a:lnTo>
                    <a:pt x="299" y="266"/>
                  </a:lnTo>
                  <a:lnTo>
                    <a:pt x="300" y="266"/>
                  </a:lnTo>
                  <a:lnTo>
                    <a:pt x="301" y="265"/>
                  </a:lnTo>
                  <a:lnTo>
                    <a:pt x="301" y="264"/>
                  </a:lnTo>
                  <a:lnTo>
                    <a:pt x="302" y="264"/>
                  </a:lnTo>
                  <a:lnTo>
                    <a:pt x="302" y="263"/>
                  </a:lnTo>
                  <a:lnTo>
                    <a:pt x="303" y="262"/>
                  </a:lnTo>
                  <a:lnTo>
                    <a:pt x="303" y="261"/>
                  </a:lnTo>
                  <a:lnTo>
                    <a:pt x="303" y="260"/>
                  </a:lnTo>
                  <a:lnTo>
                    <a:pt x="304" y="260"/>
                  </a:lnTo>
                  <a:lnTo>
                    <a:pt x="304" y="259"/>
                  </a:lnTo>
                  <a:lnTo>
                    <a:pt x="304" y="258"/>
                  </a:lnTo>
                  <a:lnTo>
                    <a:pt x="304" y="257"/>
                  </a:lnTo>
                  <a:lnTo>
                    <a:pt x="304" y="256"/>
                  </a:lnTo>
                  <a:lnTo>
                    <a:pt x="304" y="255"/>
                  </a:lnTo>
                  <a:lnTo>
                    <a:pt x="304" y="254"/>
                  </a:lnTo>
                  <a:lnTo>
                    <a:pt x="303" y="254"/>
                  </a:lnTo>
                  <a:lnTo>
                    <a:pt x="303" y="253"/>
                  </a:lnTo>
                  <a:lnTo>
                    <a:pt x="303" y="252"/>
                  </a:lnTo>
                  <a:lnTo>
                    <a:pt x="302" y="251"/>
                  </a:lnTo>
                  <a:lnTo>
                    <a:pt x="301" y="251"/>
                  </a:lnTo>
                  <a:lnTo>
                    <a:pt x="301" y="250"/>
                  </a:lnTo>
                  <a:lnTo>
                    <a:pt x="300" y="250"/>
                  </a:lnTo>
                  <a:lnTo>
                    <a:pt x="299" y="250"/>
                  </a:lnTo>
                  <a:lnTo>
                    <a:pt x="298" y="249"/>
                  </a:lnTo>
                  <a:lnTo>
                    <a:pt x="297" y="249"/>
                  </a:lnTo>
                  <a:lnTo>
                    <a:pt x="296" y="249"/>
                  </a:lnTo>
                  <a:lnTo>
                    <a:pt x="295" y="249"/>
                  </a:lnTo>
                  <a:lnTo>
                    <a:pt x="294" y="249"/>
                  </a:lnTo>
                  <a:lnTo>
                    <a:pt x="293" y="249"/>
                  </a:lnTo>
                  <a:lnTo>
                    <a:pt x="293" y="248"/>
                  </a:lnTo>
                  <a:lnTo>
                    <a:pt x="292" y="248"/>
                  </a:lnTo>
                  <a:lnTo>
                    <a:pt x="292" y="247"/>
                  </a:lnTo>
                  <a:lnTo>
                    <a:pt x="292" y="246"/>
                  </a:lnTo>
                  <a:lnTo>
                    <a:pt x="292" y="245"/>
                  </a:lnTo>
                  <a:lnTo>
                    <a:pt x="293" y="245"/>
                  </a:lnTo>
                  <a:lnTo>
                    <a:pt x="293" y="244"/>
                  </a:lnTo>
                  <a:lnTo>
                    <a:pt x="294" y="243"/>
                  </a:lnTo>
                  <a:lnTo>
                    <a:pt x="295" y="241"/>
                  </a:lnTo>
                  <a:lnTo>
                    <a:pt x="296" y="240"/>
                  </a:lnTo>
                  <a:lnTo>
                    <a:pt x="296" y="239"/>
                  </a:lnTo>
                  <a:lnTo>
                    <a:pt x="296" y="238"/>
                  </a:lnTo>
                  <a:lnTo>
                    <a:pt x="297" y="237"/>
                  </a:lnTo>
                  <a:lnTo>
                    <a:pt x="297" y="236"/>
                  </a:lnTo>
                  <a:lnTo>
                    <a:pt x="297" y="235"/>
                  </a:lnTo>
                  <a:lnTo>
                    <a:pt x="297" y="234"/>
                  </a:lnTo>
                  <a:lnTo>
                    <a:pt x="297" y="233"/>
                  </a:lnTo>
                  <a:lnTo>
                    <a:pt x="297" y="232"/>
                  </a:lnTo>
                  <a:lnTo>
                    <a:pt x="296" y="231"/>
                  </a:lnTo>
                  <a:lnTo>
                    <a:pt x="296" y="229"/>
                  </a:lnTo>
                  <a:lnTo>
                    <a:pt x="296" y="227"/>
                  </a:lnTo>
                  <a:lnTo>
                    <a:pt x="296" y="226"/>
                  </a:lnTo>
                  <a:lnTo>
                    <a:pt x="295" y="222"/>
                  </a:lnTo>
                  <a:lnTo>
                    <a:pt x="295" y="221"/>
                  </a:lnTo>
                  <a:lnTo>
                    <a:pt x="295" y="220"/>
                  </a:lnTo>
                  <a:lnTo>
                    <a:pt x="295" y="219"/>
                  </a:lnTo>
                  <a:lnTo>
                    <a:pt x="294" y="218"/>
                  </a:lnTo>
                  <a:lnTo>
                    <a:pt x="294" y="217"/>
                  </a:lnTo>
                  <a:lnTo>
                    <a:pt x="293" y="216"/>
                  </a:lnTo>
                  <a:lnTo>
                    <a:pt x="292" y="215"/>
                  </a:lnTo>
                  <a:lnTo>
                    <a:pt x="291" y="214"/>
                  </a:lnTo>
                  <a:lnTo>
                    <a:pt x="290" y="213"/>
                  </a:lnTo>
                  <a:lnTo>
                    <a:pt x="288" y="212"/>
                  </a:lnTo>
                  <a:lnTo>
                    <a:pt x="287" y="212"/>
                  </a:lnTo>
                  <a:lnTo>
                    <a:pt x="287" y="211"/>
                  </a:lnTo>
                  <a:lnTo>
                    <a:pt x="286" y="211"/>
                  </a:lnTo>
                  <a:lnTo>
                    <a:pt x="286" y="210"/>
                  </a:lnTo>
                  <a:lnTo>
                    <a:pt x="285" y="209"/>
                  </a:lnTo>
                  <a:lnTo>
                    <a:pt x="284" y="208"/>
                  </a:lnTo>
                  <a:lnTo>
                    <a:pt x="284" y="207"/>
                  </a:lnTo>
                  <a:lnTo>
                    <a:pt x="284" y="206"/>
                  </a:lnTo>
                  <a:lnTo>
                    <a:pt x="284" y="205"/>
                  </a:lnTo>
                  <a:lnTo>
                    <a:pt x="284" y="204"/>
                  </a:lnTo>
                  <a:lnTo>
                    <a:pt x="284" y="203"/>
                  </a:lnTo>
                  <a:lnTo>
                    <a:pt x="284" y="202"/>
                  </a:lnTo>
                  <a:lnTo>
                    <a:pt x="285" y="202"/>
                  </a:lnTo>
                  <a:lnTo>
                    <a:pt x="285" y="201"/>
                  </a:lnTo>
                  <a:lnTo>
                    <a:pt x="286" y="201"/>
                  </a:lnTo>
                  <a:lnTo>
                    <a:pt x="286" y="200"/>
                  </a:lnTo>
                  <a:lnTo>
                    <a:pt x="287" y="200"/>
                  </a:lnTo>
                  <a:lnTo>
                    <a:pt x="288" y="200"/>
                  </a:lnTo>
                  <a:lnTo>
                    <a:pt x="289" y="200"/>
                  </a:lnTo>
                  <a:lnTo>
                    <a:pt x="289" y="201"/>
                  </a:lnTo>
                  <a:lnTo>
                    <a:pt x="290" y="201"/>
                  </a:lnTo>
                  <a:lnTo>
                    <a:pt x="291" y="201"/>
                  </a:lnTo>
                  <a:lnTo>
                    <a:pt x="291" y="202"/>
                  </a:lnTo>
                  <a:lnTo>
                    <a:pt x="292" y="202"/>
                  </a:lnTo>
                  <a:lnTo>
                    <a:pt x="292" y="203"/>
                  </a:lnTo>
                  <a:lnTo>
                    <a:pt x="293" y="203"/>
                  </a:lnTo>
                  <a:lnTo>
                    <a:pt x="293" y="204"/>
                  </a:lnTo>
                  <a:lnTo>
                    <a:pt x="294" y="204"/>
                  </a:lnTo>
                  <a:lnTo>
                    <a:pt x="294" y="205"/>
                  </a:lnTo>
                  <a:lnTo>
                    <a:pt x="294" y="206"/>
                  </a:lnTo>
                  <a:lnTo>
                    <a:pt x="295" y="207"/>
                  </a:lnTo>
                  <a:lnTo>
                    <a:pt x="295" y="208"/>
                  </a:lnTo>
                  <a:lnTo>
                    <a:pt x="295" y="209"/>
                  </a:lnTo>
                  <a:lnTo>
                    <a:pt x="296" y="209"/>
                  </a:lnTo>
                  <a:lnTo>
                    <a:pt x="296" y="210"/>
                  </a:lnTo>
                  <a:lnTo>
                    <a:pt x="296" y="211"/>
                  </a:lnTo>
                  <a:lnTo>
                    <a:pt x="296" y="212"/>
                  </a:lnTo>
                  <a:lnTo>
                    <a:pt x="297" y="213"/>
                  </a:lnTo>
                  <a:lnTo>
                    <a:pt x="297" y="214"/>
                  </a:lnTo>
                  <a:lnTo>
                    <a:pt x="298" y="214"/>
                  </a:lnTo>
                  <a:lnTo>
                    <a:pt x="299" y="215"/>
                  </a:lnTo>
                  <a:lnTo>
                    <a:pt x="300" y="215"/>
                  </a:lnTo>
                  <a:lnTo>
                    <a:pt x="301" y="215"/>
                  </a:lnTo>
                  <a:lnTo>
                    <a:pt x="302" y="215"/>
                  </a:lnTo>
                  <a:lnTo>
                    <a:pt x="304" y="215"/>
                  </a:lnTo>
                  <a:lnTo>
                    <a:pt x="305" y="215"/>
                  </a:lnTo>
                  <a:lnTo>
                    <a:pt x="306" y="215"/>
                  </a:lnTo>
                  <a:lnTo>
                    <a:pt x="307" y="215"/>
                  </a:lnTo>
                  <a:lnTo>
                    <a:pt x="307" y="216"/>
                  </a:lnTo>
                  <a:lnTo>
                    <a:pt x="308" y="216"/>
                  </a:lnTo>
                  <a:lnTo>
                    <a:pt x="309" y="217"/>
                  </a:lnTo>
                  <a:lnTo>
                    <a:pt x="310" y="218"/>
                  </a:lnTo>
                  <a:lnTo>
                    <a:pt x="310" y="219"/>
                  </a:lnTo>
                  <a:lnTo>
                    <a:pt x="311" y="219"/>
                  </a:lnTo>
                  <a:lnTo>
                    <a:pt x="311" y="220"/>
                  </a:lnTo>
                  <a:lnTo>
                    <a:pt x="311" y="221"/>
                  </a:lnTo>
                  <a:lnTo>
                    <a:pt x="312" y="222"/>
                  </a:lnTo>
                  <a:lnTo>
                    <a:pt x="312" y="224"/>
                  </a:lnTo>
                  <a:lnTo>
                    <a:pt x="313" y="224"/>
                  </a:lnTo>
                  <a:lnTo>
                    <a:pt x="313" y="225"/>
                  </a:lnTo>
                  <a:lnTo>
                    <a:pt x="313" y="226"/>
                  </a:lnTo>
                  <a:lnTo>
                    <a:pt x="314" y="227"/>
                  </a:lnTo>
                  <a:lnTo>
                    <a:pt x="314" y="228"/>
                  </a:lnTo>
                  <a:lnTo>
                    <a:pt x="315" y="228"/>
                  </a:lnTo>
                  <a:lnTo>
                    <a:pt x="315" y="229"/>
                  </a:lnTo>
                  <a:lnTo>
                    <a:pt x="316" y="229"/>
                  </a:lnTo>
                  <a:lnTo>
                    <a:pt x="317" y="230"/>
                  </a:lnTo>
                  <a:lnTo>
                    <a:pt x="318" y="231"/>
                  </a:lnTo>
                  <a:lnTo>
                    <a:pt x="319" y="231"/>
                  </a:lnTo>
                  <a:lnTo>
                    <a:pt x="320" y="231"/>
                  </a:lnTo>
                  <a:lnTo>
                    <a:pt x="321" y="231"/>
                  </a:lnTo>
                  <a:lnTo>
                    <a:pt x="322" y="232"/>
                  </a:lnTo>
                  <a:lnTo>
                    <a:pt x="323" y="232"/>
                  </a:lnTo>
                  <a:lnTo>
                    <a:pt x="324" y="232"/>
                  </a:lnTo>
                  <a:lnTo>
                    <a:pt x="325" y="232"/>
                  </a:lnTo>
                  <a:lnTo>
                    <a:pt x="326" y="232"/>
                  </a:lnTo>
                  <a:lnTo>
                    <a:pt x="327" y="233"/>
                  </a:lnTo>
                  <a:lnTo>
                    <a:pt x="328" y="233"/>
                  </a:lnTo>
                  <a:lnTo>
                    <a:pt x="329" y="233"/>
                  </a:lnTo>
                  <a:lnTo>
                    <a:pt x="329" y="234"/>
                  </a:lnTo>
                  <a:lnTo>
                    <a:pt x="330" y="234"/>
                  </a:lnTo>
                  <a:lnTo>
                    <a:pt x="330" y="235"/>
                  </a:lnTo>
                  <a:lnTo>
                    <a:pt x="329" y="235"/>
                  </a:lnTo>
                  <a:lnTo>
                    <a:pt x="329" y="236"/>
                  </a:lnTo>
                  <a:lnTo>
                    <a:pt x="328" y="236"/>
                  </a:lnTo>
                  <a:lnTo>
                    <a:pt x="328" y="237"/>
                  </a:lnTo>
                  <a:lnTo>
                    <a:pt x="326" y="239"/>
                  </a:lnTo>
                  <a:lnTo>
                    <a:pt x="325" y="239"/>
                  </a:lnTo>
                  <a:lnTo>
                    <a:pt x="325" y="240"/>
                  </a:lnTo>
                  <a:lnTo>
                    <a:pt x="324" y="240"/>
                  </a:lnTo>
                  <a:lnTo>
                    <a:pt x="324" y="241"/>
                  </a:lnTo>
                  <a:lnTo>
                    <a:pt x="323" y="241"/>
                  </a:lnTo>
                  <a:lnTo>
                    <a:pt x="323" y="242"/>
                  </a:lnTo>
                  <a:lnTo>
                    <a:pt x="323" y="243"/>
                  </a:lnTo>
                  <a:lnTo>
                    <a:pt x="324" y="243"/>
                  </a:lnTo>
                  <a:lnTo>
                    <a:pt x="324" y="244"/>
                  </a:lnTo>
                  <a:lnTo>
                    <a:pt x="325" y="244"/>
                  </a:lnTo>
                  <a:lnTo>
                    <a:pt x="325" y="245"/>
                  </a:lnTo>
                  <a:lnTo>
                    <a:pt x="326" y="245"/>
                  </a:lnTo>
                  <a:lnTo>
                    <a:pt x="327" y="245"/>
                  </a:lnTo>
                  <a:lnTo>
                    <a:pt x="328" y="246"/>
                  </a:lnTo>
                  <a:lnTo>
                    <a:pt x="329" y="246"/>
                  </a:lnTo>
                  <a:lnTo>
                    <a:pt x="330" y="246"/>
                  </a:lnTo>
                  <a:lnTo>
                    <a:pt x="331" y="246"/>
                  </a:lnTo>
                  <a:lnTo>
                    <a:pt x="332" y="247"/>
                  </a:lnTo>
                  <a:lnTo>
                    <a:pt x="334" y="247"/>
                  </a:lnTo>
                  <a:lnTo>
                    <a:pt x="336" y="248"/>
                  </a:lnTo>
                  <a:lnTo>
                    <a:pt x="337" y="248"/>
                  </a:lnTo>
                  <a:lnTo>
                    <a:pt x="338" y="248"/>
                  </a:lnTo>
                  <a:lnTo>
                    <a:pt x="339" y="248"/>
                  </a:lnTo>
                  <a:lnTo>
                    <a:pt x="340" y="248"/>
                  </a:lnTo>
                  <a:lnTo>
                    <a:pt x="340" y="249"/>
                  </a:lnTo>
                  <a:lnTo>
                    <a:pt x="341" y="249"/>
                  </a:lnTo>
                  <a:lnTo>
                    <a:pt x="342" y="250"/>
                  </a:lnTo>
                  <a:lnTo>
                    <a:pt x="342" y="251"/>
                  </a:lnTo>
                  <a:lnTo>
                    <a:pt x="342" y="252"/>
                  </a:lnTo>
                  <a:lnTo>
                    <a:pt x="342" y="253"/>
                  </a:lnTo>
                  <a:lnTo>
                    <a:pt x="341" y="254"/>
                  </a:lnTo>
                  <a:lnTo>
                    <a:pt x="341" y="255"/>
                  </a:lnTo>
                  <a:lnTo>
                    <a:pt x="341" y="256"/>
                  </a:lnTo>
                  <a:lnTo>
                    <a:pt x="340" y="258"/>
                  </a:lnTo>
                  <a:lnTo>
                    <a:pt x="340" y="259"/>
                  </a:lnTo>
                  <a:lnTo>
                    <a:pt x="340" y="260"/>
                  </a:lnTo>
                  <a:lnTo>
                    <a:pt x="339" y="260"/>
                  </a:lnTo>
                  <a:lnTo>
                    <a:pt x="339" y="261"/>
                  </a:lnTo>
                  <a:lnTo>
                    <a:pt x="340" y="261"/>
                  </a:lnTo>
                  <a:lnTo>
                    <a:pt x="340" y="262"/>
                  </a:lnTo>
                  <a:lnTo>
                    <a:pt x="340" y="263"/>
                  </a:lnTo>
                  <a:lnTo>
                    <a:pt x="341" y="263"/>
                  </a:lnTo>
                  <a:lnTo>
                    <a:pt x="342" y="263"/>
                  </a:lnTo>
                  <a:lnTo>
                    <a:pt x="343" y="263"/>
                  </a:lnTo>
                  <a:lnTo>
                    <a:pt x="344" y="263"/>
                  </a:lnTo>
                  <a:lnTo>
                    <a:pt x="345" y="263"/>
                  </a:lnTo>
                  <a:lnTo>
                    <a:pt x="346" y="263"/>
                  </a:lnTo>
                  <a:lnTo>
                    <a:pt x="347" y="263"/>
                  </a:lnTo>
                  <a:lnTo>
                    <a:pt x="348" y="262"/>
                  </a:lnTo>
                  <a:lnTo>
                    <a:pt x="349" y="262"/>
                  </a:lnTo>
                  <a:lnTo>
                    <a:pt x="350" y="262"/>
                  </a:lnTo>
                  <a:lnTo>
                    <a:pt x="350" y="261"/>
                  </a:lnTo>
                  <a:lnTo>
                    <a:pt x="351" y="261"/>
                  </a:lnTo>
                  <a:lnTo>
                    <a:pt x="352" y="260"/>
                  </a:lnTo>
                  <a:lnTo>
                    <a:pt x="353" y="259"/>
                  </a:lnTo>
                  <a:lnTo>
                    <a:pt x="353" y="258"/>
                  </a:lnTo>
                  <a:lnTo>
                    <a:pt x="354" y="258"/>
                  </a:lnTo>
                  <a:lnTo>
                    <a:pt x="354" y="257"/>
                  </a:lnTo>
                  <a:lnTo>
                    <a:pt x="354" y="256"/>
                  </a:lnTo>
                  <a:lnTo>
                    <a:pt x="354" y="255"/>
                  </a:lnTo>
                  <a:lnTo>
                    <a:pt x="354" y="254"/>
                  </a:lnTo>
                  <a:lnTo>
                    <a:pt x="354" y="253"/>
                  </a:lnTo>
                  <a:lnTo>
                    <a:pt x="353" y="253"/>
                  </a:lnTo>
                  <a:lnTo>
                    <a:pt x="353" y="252"/>
                  </a:lnTo>
                  <a:lnTo>
                    <a:pt x="353" y="251"/>
                  </a:lnTo>
                  <a:lnTo>
                    <a:pt x="353" y="250"/>
                  </a:lnTo>
                  <a:lnTo>
                    <a:pt x="352" y="249"/>
                  </a:lnTo>
                  <a:lnTo>
                    <a:pt x="352" y="248"/>
                  </a:lnTo>
                  <a:lnTo>
                    <a:pt x="352" y="247"/>
                  </a:lnTo>
                  <a:lnTo>
                    <a:pt x="352" y="246"/>
                  </a:lnTo>
                  <a:lnTo>
                    <a:pt x="352" y="245"/>
                  </a:lnTo>
                  <a:lnTo>
                    <a:pt x="353" y="245"/>
                  </a:lnTo>
                  <a:lnTo>
                    <a:pt x="354" y="245"/>
                  </a:lnTo>
                  <a:lnTo>
                    <a:pt x="354" y="244"/>
                  </a:lnTo>
                  <a:lnTo>
                    <a:pt x="355" y="244"/>
                  </a:lnTo>
                  <a:lnTo>
                    <a:pt x="356" y="244"/>
                  </a:lnTo>
                  <a:lnTo>
                    <a:pt x="357" y="243"/>
                  </a:lnTo>
                  <a:lnTo>
                    <a:pt x="358" y="243"/>
                  </a:lnTo>
                  <a:lnTo>
                    <a:pt x="359" y="243"/>
                  </a:lnTo>
                  <a:lnTo>
                    <a:pt x="359" y="242"/>
                  </a:lnTo>
                  <a:lnTo>
                    <a:pt x="359" y="241"/>
                  </a:lnTo>
                  <a:lnTo>
                    <a:pt x="359" y="240"/>
                  </a:lnTo>
                  <a:lnTo>
                    <a:pt x="359" y="239"/>
                  </a:lnTo>
                  <a:lnTo>
                    <a:pt x="359" y="238"/>
                  </a:lnTo>
                  <a:lnTo>
                    <a:pt x="359" y="237"/>
                  </a:lnTo>
                  <a:lnTo>
                    <a:pt x="359" y="236"/>
                  </a:lnTo>
                  <a:lnTo>
                    <a:pt x="358" y="236"/>
                  </a:lnTo>
                  <a:lnTo>
                    <a:pt x="358" y="235"/>
                  </a:lnTo>
                  <a:lnTo>
                    <a:pt x="357" y="235"/>
                  </a:lnTo>
                  <a:lnTo>
                    <a:pt x="356" y="234"/>
                  </a:lnTo>
                  <a:lnTo>
                    <a:pt x="355" y="234"/>
                  </a:lnTo>
                  <a:lnTo>
                    <a:pt x="354" y="233"/>
                  </a:lnTo>
                  <a:lnTo>
                    <a:pt x="353" y="233"/>
                  </a:lnTo>
                  <a:lnTo>
                    <a:pt x="352" y="232"/>
                  </a:lnTo>
                  <a:lnTo>
                    <a:pt x="351" y="231"/>
                  </a:lnTo>
                  <a:lnTo>
                    <a:pt x="350" y="231"/>
                  </a:lnTo>
                  <a:lnTo>
                    <a:pt x="349" y="231"/>
                  </a:lnTo>
                  <a:lnTo>
                    <a:pt x="348" y="230"/>
                  </a:lnTo>
                  <a:lnTo>
                    <a:pt x="347" y="229"/>
                  </a:lnTo>
                  <a:lnTo>
                    <a:pt x="347" y="228"/>
                  </a:lnTo>
                  <a:lnTo>
                    <a:pt x="346" y="228"/>
                  </a:lnTo>
                  <a:lnTo>
                    <a:pt x="346" y="227"/>
                  </a:lnTo>
                  <a:lnTo>
                    <a:pt x="346" y="226"/>
                  </a:lnTo>
                  <a:lnTo>
                    <a:pt x="347" y="226"/>
                  </a:lnTo>
                  <a:lnTo>
                    <a:pt x="347" y="225"/>
                  </a:lnTo>
                  <a:lnTo>
                    <a:pt x="348" y="225"/>
                  </a:lnTo>
                  <a:lnTo>
                    <a:pt x="349" y="224"/>
                  </a:lnTo>
                  <a:lnTo>
                    <a:pt x="350" y="224"/>
                  </a:lnTo>
                  <a:lnTo>
                    <a:pt x="351" y="224"/>
                  </a:lnTo>
                  <a:lnTo>
                    <a:pt x="352" y="223"/>
                  </a:lnTo>
                  <a:lnTo>
                    <a:pt x="353" y="223"/>
                  </a:lnTo>
                  <a:lnTo>
                    <a:pt x="354" y="223"/>
                  </a:lnTo>
                  <a:lnTo>
                    <a:pt x="355" y="223"/>
                  </a:lnTo>
                  <a:lnTo>
                    <a:pt x="356" y="223"/>
                  </a:lnTo>
                  <a:lnTo>
                    <a:pt x="357" y="223"/>
                  </a:lnTo>
                  <a:lnTo>
                    <a:pt x="358" y="223"/>
                  </a:lnTo>
                  <a:lnTo>
                    <a:pt x="359" y="223"/>
                  </a:lnTo>
                  <a:lnTo>
                    <a:pt x="359" y="224"/>
                  </a:lnTo>
                  <a:lnTo>
                    <a:pt x="360" y="224"/>
                  </a:lnTo>
                  <a:lnTo>
                    <a:pt x="361" y="224"/>
                  </a:lnTo>
                  <a:lnTo>
                    <a:pt x="361" y="225"/>
                  </a:lnTo>
                  <a:lnTo>
                    <a:pt x="362" y="225"/>
                  </a:lnTo>
                  <a:lnTo>
                    <a:pt x="362" y="226"/>
                  </a:lnTo>
                  <a:lnTo>
                    <a:pt x="363" y="227"/>
                  </a:lnTo>
                  <a:lnTo>
                    <a:pt x="363" y="228"/>
                  </a:lnTo>
                  <a:lnTo>
                    <a:pt x="363" y="229"/>
                  </a:lnTo>
                  <a:lnTo>
                    <a:pt x="364" y="231"/>
                  </a:lnTo>
                  <a:lnTo>
                    <a:pt x="364" y="232"/>
                  </a:lnTo>
                  <a:lnTo>
                    <a:pt x="364" y="233"/>
                  </a:lnTo>
                  <a:lnTo>
                    <a:pt x="364" y="234"/>
                  </a:lnTo>
                  <a:lnTo>
                    <a:pt x="364" y="235"/>
                  </a:lnTo>
                  <a:lnTo>
                    <a:pt x="365" y="236"/>
                  </a:lnTo>
                  <a:lnTo>
                    <a:pt x="366" y="236"/>
                  </a:lnTo>
                  <a:lnTo>
                    <a:pt x="366" y="237"/>
                  </a:lnTo>
                  <a:lnTo>
                    <a:pt x="367" y="237"/>
                  </a:lnTo>
                  <a:lnTo>
                    <a:pt x="368" y="237"/>
                  </a:lnTo>
                  <a:lnTo>
                    <a:pt x="369" y="236"/>
                  </a:lnTo>
                  <a:lnTo>
                    <a:pt x="370" y="236"/>
                  </a:lnTo>
                  <a:lnTo>
                    <a:pt x="371" y="236"/>
                  </a:lnTo>
                  <a:lnTo>
                    <a:pt x="372" y="235"/>
                  </a:lnTo>
                  <a:lnTo>
                    <a:pt x="373" y="234"/>
                  </a:lnTo>
                  <a:lnTo>
                    <a:pt x="374" y="233"/>
                  </a:lnTo>
                  <a:lnTo>
                    <a:pt x="375" y="232"/>
                  </a:lnTo>
                  <a:lnTo>
                    <a:pt x="375" y="231"/>
                  </a:lnTo>
                  <a:lnTo>
                    <a:pt x="376" y="231"/>
                  </a:lnTo>
                  <a:lnTo>
                    <a:pt x="376" y="230"/>
                  </a:lnTo>
                  <a:lnTo>
                    <a:pt x="376" y="229"/>
                  </a:lnTo>
                  <a:lnTo>
                    <a:pt x="376" y="228"/>
                  </a:lnTo>
                  <a:lnTo>
                    <a:pt x="376" y="227"/>
                  </a:lnTo>
                  <a:lnTo>
                    <a:pt x="375" y="227"/>
                  </a:lnTo>
                  <a:lnTo>
                    <a:pt x="375" y="226"/>
                  </a:lnTo>
                  <a:lnTo>
                    <a:pt x="374" y="226"/>
                  </a:lnTo>
                  <a:lnTo>
                    <a:pt x="374" y="225"/>
                  </a:lnTo>
                  <a:lnTo>
                    <a:pt x="372" y="224"/>
                  </a:lnTo>
                  <a:lnTo>
                    <a:pt x="371" y="223"/>
                  </a:lnTo>
                  <a:lnTo>
                    <a:pt x="370" y="223"/>
                  </a:lnTo>
                  <a:lnTo>
                    <a:pt x="370" y="222"/>
                  </a:lnTo>
                  <a:lnTo>
                    <a:pt x="369" y="222"/>
                  </a:lnTo>
                  <a:lnTo>
                    <a:pt x="369" y="221"/>
                  </a:lnTo>
                  <a:lnTo>
                    <a:pt x="368" y="221"/>
                  </a:lnTo>
                  <a:lnTo>
                    <a:pt x="368" y="220"/>
                  </a:lnTo>
                  <a:lnTo>
                    <a:pt x="368" y="219"/>
                  </a:lnTo>
                  <a:lnTo>
                    <a:pt x="368" y="218"/>
                  </a:lnTo>
                  <a:lnTo>
                    <a:pt x="368" y="217"/>
                  </a:lnTo>
                  <a:lnTo>
                    <a:pt x="368" y="216"/>
                  </a:lnTo>
                  <a:lnTo>
                    <a:pt x="369" y="216"/>
                  </a:lnTo>
                  <a:lnTo>
                    <a:pt x="369" y="215"/>
                  </a:lnTo>
                  <a:lnTo>
                    <a:pt x="370" y="214"/>
                  </a:lnTo>
                  <a:lnTo>
                    <a:pt x="371" y="213"/>
                  </a:lnTo>
                  <a:lnTo>
                    <a:pt x="371" y="212"/>
                  </a:lnTo>
                  <a:lnTo>
                    <a:pt x="372" y="212"/>
                  </a:lnTo>
                  <a:lnTo>
                    <a:pt x="373" y="211"/>
                  </a:lnTo>
                  <a:lnTo>
                    <a:pt x="374" y="210"/>
                  </a:lnTo>
                  <a:lnTo>
                    <a:pt x="375" y="210"/>
                  </a:lnTo>
                  <a:lnTo>
                    <a:pt x="376" y="209"/>
                  </a:lnTo>
                  <a:lnTo>
                    <a:pt x="377" y="208"/>
                  </a:lnTo>
                  <a:lnTo>
                    <a:pt x="378" y="208"/>
                  </a:lnTo>
                  <a:lnTo>
                    <a:pt x="379" y="208"/>
                  </a:lnTo>
                  <a:lnTo>
                    <a:pt x="380" y="207"/>
                  </a:lnTo>
                  <a:lnTo>
                    <a:pt x="381" y="207"/>
                  </a:lnTo>
                  <a:lnTo>
                    <a:pt x="382" y="207"/>
                  </a:lnTo>
                  <a:lnTo>
                    <a:pt x="383" y="207"/>
                  </a:lnTo>
                  <a:lnTo>
                    <a:pt x="384" y="207"/>
                  </a:lnTo>
                  <a:lnTo>
                    <a:pt x="385" y="207"/>
                  </a:lnTo>
                  <a:lnTo>
                    <a:pt x="385" y="208"/>
                  </a:lnTo>
                  <a:lnTo>
                    <a:pt x="386" y="208"/>
                  </a:lnTo>
                  <a:lnTo>
                    <a:pt x="386" y="209"/>
                  </a:lnTo>
                  <a:lnTo>
                    <a:pt x="386" y="210"/>
                  </a:lnTo>
                  <a:lnTo>
                    <a:pt x="386" y="211"/>
                  </a:lnTo>
                  <a:lnTo>
                    <a:pt x="386" y="212"/>
                  </a:lnTo>
                  <a:lnTo>
                    <a:pt x="386" y="213"/>
                  </a:lnTo>
                  <a:lnTo>
                    <a:pt x="386" y="214"/>
                  </a:lnTo>
                  <a:lnTo>
                    <a:pt x="386" y="215"/>
                  </a:lnTo>
                  <a:lnTo>
                    <a:pt x="385" y="217"/>
                  </a:lnTo>
                  <a:lnTo>
                    <a:pt x="385" y="219"/>
                  </a:lnTo>
                  <a:lnTo>
                    <a:pt x="385" y="221"/>
                  </a:lnTo>
                  <a:lnTo>
                    <a:pt x="386" y="222"/>
                  </a:lnTo>
                  <a:lnTo>
                    <a:pt x="386" y="223"/>
                  </a:lnTo>
                  <a:lnTo>
                    <a:pt x="387" y="224"/>
                  </a:lnTo>
                  <a:lnTo>
                    <a:pt x="388" y="224"/>
                  </a:lnTo>
                  <a:lnTo>
                    <a:pt x="388" y="223"/>
                  </a:lnTo>
                  <a:lnTo>
                    <a:pt x="389" y="223"/>
                  </a:lnTo>
                  <a:lnTo>
                    <a:pt x="390" y="223"/>
                  </a:lnTo>
                  <a:lnTo>
                    <a:pt x="391" y="222"/>
                  </a:lnTo>
                  <a:lnTo>
                    <a:pt x="392" y="222"/>
                  </a:lnTo>
                  <a:lnTo>
                    <a:pt x="393" y="222"/>
                  </a:lnTo>
                  <a:lnTo>
                    <a:pt x="394" y="222"/>
                  </a:lnTo>
                  <a:lnTo>
                    <a:pt x="395" y="222"/>
                  </a:lnTo>
                  <a:lnTo>
                    <a:pt x="396" y="222"/>
                  </a:lnTo>
                  <a:lnTo>
                    <a:pt x="397" y="223"/>
                  </a:lnTo>
                  <a:lnTo>
                    <a:pt x="398" y="223"/>
                  </a:lnTo>
                  <a:lnTo>
                    <a:pt x="399" y="223"/>
                  </a:lnTo>
                  <a:lnTo>
                    <a:pt x="400" y="223"/>
                  </a:lnTo>
                  <a:lnTo>
                    <a:pt x="401" y="223"/>
                  </a:lnTo>
                  <a:lnTo>
                    <a:pt x="401" y="222"/>
                  </a:lnTo>
                  <a:lnTo>
                    <a:pt x="402" y="222"/>
                  </a:lnTo>
                  <a:lnTo>
                    <a:pt x="402" y="221"/>
                  </a:lnTo>
                  <a:lnTo>
                    <a:pt x="403" y="221"/>
                  </a:lnTo>
                  <a:lnTo>
                    <a:pt x="403" y="220"/>
                  </a:lnTo>
                  <a:lnTo>
                    <a:pt x="403" y="219"/>
                  </a:lnTo>
                  <a:lnTo>
                    <a:pt x="404" y="219"/>
                  </a:lnTo>
                  <a:lnTo>
                    <a:pt x="404" y="218"/>
                  </a:lnTo>
                  <a:lnTo>
                    <a:pt x="404" y="217"/>
                  </a:lnTo>
                  <a:lnTo>
                    <a:pt x="404" y="216"/>
                  </a:lnTo>
                  <a:lnTo>
                    <a:pt x="403" y="215"/>
                  </a:lnTo>
                  <a:lnTo>
                    <a:pt x="403" y="214"/>
                  </a:lnTo>
                  <a:lnTo>
                    <a:pt x="402" y="214"/>
                  </a:lnTo>
                  <a:lnTo>
                    <a:pt x="402" y="213"/>
                  </a:lnTo>
                  <a:lnTo>
                    <a:pt x="401" y="213"/>
                  </a:lnTo>
                  <a:lnTo>
                    <a:pt x="401" y="212"/>
                  </a:lnTo>
                  <a:lnTo>
                    <a:pt x="400" y="211"/>
                  </a:lnTo>
                  <a:lnTo>
                    <a:pt x="399" y="211"/>
                  </a:lnTo>
                  <a:lnTo>
                    <a:pt x="398" y="210"/>
                  </a:lnTo>
                  <a:lnTo>
                    <a:pt x="397" y="209"/>
                  </a:lnTo>
                  <a:lnTo>
                    <a:pt x="398" y="210"/>
                  </a:lnTo>
                  <a:lnTo>
                    <a:pt x="399" y="210"/>
                  </a:lnTo>
                  <a:lnTo>
                    <a:pt x="400" y="210"/>
                  </a:lnTo>
                  <a:lnTo>
                    <a:pt x="400" y="211"/>
                  </a:lnTo>
                  <a:lnTo>
                    <a:pt x="401" y="211"/>
                  </a:lnTo>
                  <a:lnTo>
                    <a:pt x="402" y="211"/>
                  </a:lnTo>
                  <a:lnTo>
                    <a:pt x="403" y="212"/>
                  </a:lnTo>
                  <a:lnTo>
                    <a:pt x="404" y="212"/>
                  </a:lnTo>
                  <a:lnTo>
                    <a:pt x="405" y="212"/>
                  </a:lnTo>
                  <a:lnTo>
                    <a:pt x="406" y="212"/>
                  </a:lnTo>
                  <a:lnTo>
                    <a:pt x="406" y="211"/>
                  </a:lnTo>
                  <a:lnTo>
                    <a:pt x="407" y="211"/>
                  </a:lnTo>
                  <a:lnTo>
                    <a:pt x="407" y="210"/>
                  </a:lnTo>
                  <a:lnTo>
                    <a:pt x="407" y="209"/>
                  </a:lnTo>
                  <a:lnTo>
                    <a:pt x="408" y="208"/>
                  </a:lnTo>
                  <a:lnTo>
                    <a:pt x="408" y="207"/>
                  </a:lnTo>
                  <a:lnTo>
                    <a:pt x="408" y="206"/>
                  </a:lnTo>
                  <a:lnTo>
                    <a:pt x="408" y="205"/>
                  </a:lnTo>
                  <a:lnTo>
                    <a:pt x="408" y="204"/>
                  </a:lnTo>
                  <a:lnTo>
                    <a:pt x="408" y="203"/>
                  </a:lnTo>
                  <a:lnTo>
                    <a:pt x="409" y="202"/>
                  </a:lnTo>
                  <a:lnTo>
                    <a:pt x="409" y="201"/>
                  </a:lnTo>
                  <a:lnTo>
                    <a:pt x="410" y="201"/>
                  </a:lnTo>
                  <a:lnTo>
                    <a:pt x="410" y="200"/>
                  </a:lnTo>
                  <a:lnTo>
                    <a:pt x="411" y="200"/>
                  </a:lnTo>
                  <a:lnTo>
                    <a:pt x="412" y="199"/>
                  </a:lnTo>
                  <a:lnTo>
                    <a:pt x="413" y="199"/>
                  </a:lnTo>
                  <a:lnTo>
                    <a:pt x="413" y="198"/>
                  </a:lnTo>
                  <a:lnTo>
                    <a:pt x="414" y="198"/>
                  </a:lnTo>
                  <a:lnTo>
                    <a:pt x="415" y="198"/>
                  </a:lnTo>
                  <a:lnTo>
                    <a:pt x="416" y="198"/>
                  </a:lnTo>
                  <a:lnTo>
                    <a:pt x="417" y="198"/>
                  </a:lnTo>
                  <a:lnTo>
                    <a:pt x="418" y="197"/>
                  </a:lnTo>
                  <a:lnTo>
                    <a:pt x="419" y="197"/>
                  </a:lnTo>
                  <a:lnTo>
                    <a:pt x="420" y="197"/>
                  </a:lnTo>
                  <a:lnTo>
                    <a:pt x="422" y="198"/>
                  </a:lnTo>
                  <a:lnTo>
                    <a:pt x="423" y="198"/>
                  </a:lnTo>
                  <a:lnTo>
                    <a:pt x="424" y="198"/>
                  </a:lnTo>
                  <a:lnTo>
                    <a:pt x="425" y="198"/>
                  </a:lnTo>
                  <a:lnTo>
                    <a:pt x="426" y="199"/>
                  </a:lnTo>
                  <a:lnTo>
                    <a:pt x="427" y="199"/>
                  </a:lnTo>
                  <a:lnTo>
                    <a:pt x="427" y="200"/>
                  </a:lnTo>
                  <a:lnTo>
                    <a:pt x="428" y="200"/>
                  </a:lnTo>
                  <a:lnTo>
                    <a:pt x="429" y="200"/>
                  </a:lnTo>
                  <a:lnTo>
                    <a:pt x="429" y="201"/>
                  </a:lnTo>
                  <a:lnTo>
                    <a:pt x="430" y="201"/>
                  </a:lnTo>
                  <a:lnTo>
                    <a:pt x="430" y="202"/>
                  </a:lnTo>
                  <a:lnTo>
                    <a:pt x="430" y="203"/>
                  </a:lnTo>
                  <a:lnTo>
                    <a:pt x="431" y="203"/>
                  </a:lnTo>
                  <a:lnTo>
                    <a:pt x="431" y="204"/>
                  </a:lnTo>
                  <a:lnTo>
                    <a:pt x="431" y="205"/>
                  </a:lnTo>
                  <a:lnTo>
                    <a:pt x="431" y="206"/>
                  </a:lnTo>
                  <a:lnTo>
                    <a:pt x="431" y="207"/>
                  </a:lnTo>
                  <a:lnTo>
                    <a:pt x="431" y="208"/>
                  </a:lnTo>
                  <a:lnTo>
                    <a:pt x="431" y="209"/>
                  </a:lnTo>
                  <a:lnTo>
                    <a:pt x="431" y="210"/>
                  </a:lnTo>
                  <a:lnTo>
                    <a:pt x="432" y="210"/>
                  </a:lnTo>
                  <a:lnTo>
                    <a:pt x="432" y="211"/>
                  </a:lnTo>
                  <a:lnTo>
                    <a:pt x="433" y="211"/>
                  </a:lnTo>
                  <a:lnTo>
                    <a:pt x="434" y="211"/>
                  </a:lnTo>
                  <a:lnTo>
                    <a:pt x="435" y="211"/>
                  </a:lnTo>
                  <a:lnTo>
                    <a:pt x="436" y="211"/>
                  </a:lnTo>
                  <a:lnTo>
                    <a:pt x="437" y="211"/>
                  </a:lnTo>
                  <a:lnTo>
                    <a:pt x="438" y="211"/>
                  </a:lnTo>
                  <a:lnTo>
                    <a:pt x="439" y="211"/>
                  </a:lnTo>
                  <a:lnTo>
                    <a:pt x="440" y="211"/>
                  </a:lnTo>
                  <a:lnTo>
                    <a:pt x="442" y="211"/>
                  </a:lnTo>
                  <a:lnTo>
                    <a:pt x="444" y="211"/>
                  </a:lnTo>
                  <a:lnTo>
                    <a:pt x="445" y="211"/>
                  </a:lnTo>
                  <a:lnTo>
                    <a:pt x="446" y="211"/>
                  </a:lnTo>
                  <a:lnTo>
                    <a:pt x="447" y="211"/>
                  </a:lnTo>
                  <a:lnTo>
                    <a:pt x="448" y="211"/>
                  </a:lnTo>
                  <a:lnTo>
                    <a:pt x="449" y="211"/>
                  </a:lnTo>
                  <a:lnTo>
                    <a:pt x="449" y="210"/>
                  </a:lnTo>
                  <a:lnTo>
                    <a:pt x="450" y="210"/>
                  </a:lnTo>
                  <a:lnTo>
                    <a:pt x="451" y="210"/>
                  </a:lnTo>
                  <a:lnTo>
                    <a:pt x="451" y="209"/>
                  </a:lnTo>
                  <a:lnTo>
                    <a:pt x="450" y="209"/>
                  </a:lnTo>
                  <a:lnTo>
                    <a:pt x="450" y="208"/>
                  </a:lnTo>
                  <a:lnTo>
                    <a:pt x="449" y="208"/>
                  </a:lnTo>
                  <a:lnTo>
                    <a:pt x="449" y="207"/>
                  </a:lnTo>
                  <a:lnTo>
                    <a:pt x="448" y="207"/>
                  </a:lnTo>
                  <a:lnTo>
                    <a:pt x="447" y="206"/>
                  </a:lnTo>
                  <a:lnTo>
                    <a:pt x="447" y="205"/>
                  </a:lnTo>
                  <a:lnTo>
                    <a:pt x="446" y="204"/>
                  </a:lnTo>
                  <a:lnTo>
                    <a:pt x="446" y="203"/>
                  </a:lnTo>
                  <a:lnTo>
                    <a:pt x="446" y="202"/>
                  </a:lnTo>
                  <a:lnTo>
                    <a:pt x="446" y="201"/>
                  </a:lnTo>
                  <a:lnTo>
                    <a:pt x="446" y="200"/>
                  </a:lnTo>
                  <a:lnTo>
                    <a:pt x="446" y="199"/>
                  </a:lnTo>
                  <a:lnTo>
                    <a:pt x="447" y="199"/>
                  </a:lnTo>
                  <a:lnTo>
                    <a:pt x="447" y="198"/>
                  </a:lnTo>
                  <a:lnTo>
                    <a:pt x="447" y="197"/>
                  </a:lnTo>
                  <a:lnTo>
                    <a:pt x="448" y="197"/>
                  </a:lnTo>
                  <a:lnTo>
                    <a:pt x="448" y="196"/>
                  </a:lnTo>
                  <a:lnTo>
                    <a:pt x="449" y="196"/>
                  </a:lnTo>
                  <a:lnTo>
                    <a:pt x="450" y="195"/>
                  </a:lnTo>
                  <a:lnTo>
                    <a:pt x="451" y="195"/>
                  </a:lnTo>
                  <a:lnTo>
                    <a:pt x="452" y="195"/>
                  </a:lnTo>
                  <a:lnTo>
                    <a:pt x="453" y="194"/>
                  </a:lnTo>
                  <a:lnTo>
                    <a:pt x="454" y="194"/>
                  </a:lnTo>
                  <a:lnTo>
                    <a:pt x="455" y="194"/>
                  </a:lnTo>
                  <a:lnTo>
                    <a:pt x="456" y="194"/>
                  </a:lnTo>
                  <a:lnTo>
                    <a:pt x="457" y="194"/>
                  </a:lnTo>
                  <a:lnTo>
                    <a:pt x="459" y="193"/>
                  </a:lnTo>
                  <a:lnTo>
                    <a:pt x="460" y="193"/>
                  </a:lnTo>
                  <a:lnTo>
                    <a:pt x="461" y="193"/>
                  </a:lnTo>
                  <a:lnTo>
                    <a:pt x="462" y="193"/>
                  </a:lnTo>
                  <a:lnTo>
                    <a:pt x="463" y="193"/>
                  </a:lnTo>
                  <a:lnTo>
                    <a:pt x="463" y="194"/>
                  </a:lnTo>
                  <a:lnTo>
                    <a:pt x="464" y="194"/>
                  </a:lnTo>
                  <a:lnTo>
                    <a:pt x="464" y="195"/>
                  </a:lnTo>
                  <a:lnTo>
                    <a:pt x="465" y="196"/>
                  </a:lnTo>
                  <a:lnTo>
                    <a:pt x="465" y="197"/>
                  </a:lnTo>
                  <a:lnTo>
                    <a:pt x="466" y="199"/>
                  </a:lnTo>
                  <a:lnTo>
                    <a:pt x="466" y="200"/>
                  </a:lnTo>
                  <a:lnTo>
                    <a:pt x="466" y="201"/>
                  </a:lnTo>
                  <a:lnTo>
                    <a:pt x="467" y="202"/>
                  </a:lnTo>
                  <a:lnTo>
                    <a:pt x="468" y="202"/>
                  </a:lnTo>
                  <a:lnTo>
                    <a:pt x="469" y="202"/>
                  </a:lnTo>
                  <a:lnTo>
                    <a:pt x="470" y="202"/>
                  </a:lnTo>
                  <a:lnTo>
                    <a:pt x="471" y="202"/>
                  </a:lnTo>
                  <a:lnTo>
                    <a:pt x="471" y="201"/>
                  </a:lnTo>
                  <a:lnTo>
                    <a:pt x="472" y="201"/>
                  </a:lnTo>
                  <a:lnTo>
                    <a:pt x="473" y="200"/>
                  </a:lnTo>
                  <a:lnTo>
                    <a:pt x="474" y="200"/>
                  </a:lnTo>
                  <a:lnTo>
                    <a:pt x="475" y="200"/>
                  </a:lnTo>
                  <a:lnTo>
                    <a:pt x="477" y="198"/>
                  </a:lnTo>
                  <a:lnTo>
                    <a:pt x="478" y="198"/>
                  </a:lnTo>
                  <a:lnTo>
                    <a:pt x="479" y="197"/>
                  </a:lnTo>
                  <a:lnTo>
                    <a:pt x="480" y="197"/>
                  </a:lnTo>
                  <a:lnTo>
                    <a:pt x="481" y="196"/>
                  </a:lnTo>
                  <a:lnTo>
                    <a:pt x="482" y="196"/>
                  </a:lnTo>
                  <a:lnTo>
                    <a:pt x="483" y="196"/>
                  </a:lnTo>
                  <a:lnTo>
                    <a:pt x="484" y="195"/>
                  </a:lnTo>
                  <a:lnTo>
                    <a:pt x="485" y="195"/>
                  </a:lnTo>
                  <a:lnTo>
                    <a:pt x="487" y="195"/>
                  </a:lnTo>
                  <a:lnTo>
                    <a:pt x="488" y="194"/>
                  </a:lnTo>
                  <a:lnTo>
                    <a:pt x="489" y="194"/>
                  </a:lnTo>
                  <a:lnTo>
                    <a:pt x="490" y="194"/>
                  </a:lnTo>
                  <a:lnTo>
                    <a:pt x="491" y="193"/>
                  </a:lnTo>
                  <a:lnTo>
                    <a:pt x="492" y="193"/>
                  </a:lnTo>
                  <a:lnTo>
                    <a:pt x="493" y="192"/>
                  </a:lnTo>
                  <a:lnTo>
                    <a:pt x="494" y="191"/>
                  </a:lnTo>
                  <a:lnTo>
                    <a:pt x="495" y="190"/>
                  </a:lnTo>
                  <a:lnTo>
                    <a:pt x="495" y="189"/>
                  </a:lnTo>
                  <a:lnTo>
                    <a:pt x="496" y="189"/>
                  </a:lnTo>
                  <a:lnTo>
                    <a:pt x="497" y="187"/>
                  </a:lnTo>
                  <a:lnTo>
                    <a:pt x="498" y="186"/>
                  </a:lnTo>
                  <a:lnTo>
                    <a:pt x="498" y="185"/>
                  </a:lnTo>
                  <a:lnTo>
                    <a:pt x="499" y="184"/>
                  </a:lnTo>
                  <a:lnTo>
                    <a:pt x="499" y="183"/>
                  </a:lnTo>
                  <a:lnTo>
                    <a:pt x="500" y="183"/>
                  </a:lnTo>
                  <a:lnTo>
                    <a:pt x="500" y="182"/>
                  </a:lnTo>
                  <a:lnTo>
                    <a:pt x="501" y="182"/>
                  </a:lnTo>
                  <a:lnTo>
                    <a:pt x="501" y="181"/>
                  </a:lnTo>
                  <a:lnTo>
                    <a:pt x="502" y="181"/>
                  </a:lnTo>
                  <a:lnTo>
                    <a:pt x="503" y="181"/>
                  </a:lnTo>
                  <a:lnTo>
                    <a:pt x="503" y="180"/>
                  </a:lnTo>
                  <a:lnTo>
                    <a:pt x="504" y="180"/>
                  </a:lnTo>
                  <a:lnTo>
                    <a:pt x="505" y="180"/>
                  </a:lnTo>
                  <a:lnTo>
                    <a:pt x="506" y="180"/>
                  </a:lnTo>
                  <a:lnTo>
                    <a:pt x="507" y="181"/>
                  </a:lnTo>
                  <a:lnTo>
                    <a:pt x="508" y="181"/>
                  </a:lnTo>
                  <a:lnTo>
                    <a:pt x="510" y="181"/>
                  </a:lnTo>
                  <a:lnTo>
                    <a:pt x="511" y="181"/>
                  </a:lnTo>
                  <a:lnTo>
                    <a:pt x="512" y="181"/>
                  </a:lnTo>
                  <a:lnTo>
                    <a:pt x="512" y="182"/>
                  </a:lnTo>
                  <a:lnTo>
                    <a:pt x="513" y="182"/>
                  </a:lnTo>
                  <a:lnTo>
                    <a:pt x="514" y="182"/>
                  </a:lnTo>
                  <a:lnTo>
                    <a:pt x="515" y="182"/>
                  </a:lnTo>
                  <a:lnTo>
                    <a:pt x="515" y="181"/>
                  </a:lnTo>
                  <a:lnTo>
                    <a:pt x="516" y="181"/>
                  </a:lnTo>
                  <a:lnTo>
                    <a:pt x="517" y="181"/>
                  </a:lnTo>
                  <a:lnTo>
                    <a:pt x="517" y="180"/>
                  </a:lnTo>
                  <a:lnTo>
                    <a:pt x="518" y="180"/>
                  </a:lnTo>
                  <a:lnTo>
                    <a:pt x="519" y="179"/>
                  </a:lnTo>
                  <a:lnTo>
                    <a:pt x="520" y="178"/>
                  </a:lnTo>
                  <a:lnTo>
                    <a:pt x="520" y="177"/>
                  </a:lnTo>
                  <a:lnTo>
                    <a:pt x="520" y="176"/>
                  </a:lnTo>
                  <a:lnTo>
                    <a:pt x="520" y="175"/>
                  </a:lnTo>
                  <a:lnTo>
                    <a:pt x="520" y="174"/>
                  </a:lnTo>
                  <a:lnTo>
                    <a:pt x="520" y="173"/>
                  </a:lnTo>
                  <a:lnTo>
                    <a:pt x="520" y="172"/>
                  </a:lnTo>
                  <a:lnTo>
                    <a:pt x="520" y="171"/>
                  </a:lnTo>
                  <a:lnTo>
                    <a:pt x="520" y="169"/>
                  </a:lnTo>
                  <a:lnTo>
                    <a:pt x="520" y="168"/>
                  </a:lnTo>
                  <a:lnTo>
                    <a:pt x="520" y="167"/>
                  </a:lnTo>
                  <a:lnTo>
                    <a:pt x="520" y="166"/>
                  </a:lnTo>
                  <a:lnTo>
                    <a:pt x="520" y="165"/>
                  </a:lnTo>
                  <a:lnTo>
                    <a:pt x="520" y="164"/>
                  </a:lnTo>
                  <a:lnTo>
                    <a:pt x="520" y="163"/>
                  </a:lnTo>
                  <a:lnTo>
                    <a:pt x="520" y="162"/>
                  </a:lnTo>
                  <a:lnTo>
                    <a:pt x="520" y="161"/>
                  </a:lnTo>
                  <a:lnTo>
                    <a:pt x="521" y="160"/>
                  </a:lnTo>
                  <a:lnTo>
                    <a:pt x="521" y="159"/>
                  </a:lnTo>
                  <a:lnTo>
                    <a:pt x="522" y="158"/>
                  </a:lnTo>
                  <a:lnTo>
                    <a:pt x="523" y="158"/>
                  </a:lnTo>
                  <a:lnTo>
                    <a:pt x="523" y="157"/>
                  </a:lnTo>
                  <a:lnTo>
                    <a:pt x="524" y="157"/>
                  </a:lnTo>
                  <a:lnTo>
                    <a:pt x="525" y="156"/>
                  </a:lnTo>
                  <a:lnTo>
                    <a:pt x="526" y="156"/>
                  </a:lnTo>
                  <a:lnTo>
                    <a:pt x="527" y="156"/>
                  </a:lnTo>
                  <a:lnTo>
                    <a:pt x="528" y="155"/>
                  </a:lnTo>
                  <a:lnTo>
                    <a:pt x="529" y="155"/>
                  </a:lnTo>
                  <a:lnTo>
                    <a:pt x="530" y="155"/>
                  </a:lnTo>
                  <a:lnTo>
                    <a:pt x="531" y="155"/>
                  </a:lnTo>
                  <a:lnTo>
                    <a:pt x="532" y="155"/>
                  </a:lnTo>
                  <a:lnTo>
                    <a:pt x="533" y="155"/>
                  </a:lnTo>
                  <a:lnTo>
                    <a:pt x="534" y="155"/>
                  </a:lnTo>
                  <a:lnTo>
                    <a:pt x="535" y="154"/>
                  </a:lnTo>
                  <a:lnTo>
                    <a:pt x="536" y="154"/>
                  </a:lnTo>
                  <a:lnTo>
                    <a:pt x="536" y="153"/>
                  </a:lnTo>
                  <a:lnTo>
                    <a:pt x="536" y="152"/>
                  </a:lnTo>
                  <a:lnTo>
                    <a:pt x="535" y="151"/>
                  </a:lnTo>
                  <a:lnTo>
                    <a:pt x="535" y="150"/>
                  </a:lnTo>
                  <a:lnTo>
                    <a:pt x="535" y="149"/>
                  </a:lnTo>
                  <a:lnTo>
                    <a:pt x="534" y="149"/>
                  </a:lnTo>
                  <a:lnTo>
                    <a:pt x="533" y="148"/>
                  </a:lnTo>
                  <a:lnTo>
                    <a:pt x="532" y="147"/>
                  </a:lnTo>
                  <a:lnTo>
                    <a:pt x="531" y="147"/>
                  </a:lnTo>
                  <a:lnTo>
                    <a:pt x="530" y="147"/>
                  </a:lnTo>
                  <a:lnTo>
                    <a:pt x="529" y="147"/>
                  </a:lnTo>
                  <a:lnTo>
                    <a:pt x="528" y="147"/>
                  </a:lnTo>
                  <a:lnTo>
                    <a:pt x="527" y="147"/>
                  </a:lnTo>
                  <a:lnTo>
                    <a:pt x="526" y="148"/>
                  </a:lnTo>
                  <a:lnTo>
                    <a:pt x="525" y="148"/>
                  </a:lnTo>
                  <a:lnTo>
                    <a:pt x="524" y="148"/>
                  </a:lnTo>
                  <a:lnTo>
                    <a:pt x="523" y="149"/>
                  </a:lnTo>
                  <a:lnTo>
                    <a:pt x="522" y="149"/>
                  </a:lnTo>
                  <a:lnTo>
                    <a:pt x="521" y="149"/>
                  </a:lnTo>
                  <a:lnTo>
                    <a:pt x="520" y="149"/>
                  </a:lnTo>
                  <a:lnTo>
                    <a:pt x="519" y="149"/>
                  </a:lnTo>
                  <a:lnTo>
                    <a:pt x="518" y="149"/>
                  </a:lnTo>
                  <a:lnTo>
                    <a:pt x="517" y="149"/>
                  </a:lnTo>
                  <a:lnTo>
                    <a:pt x="516" y="148"/>
                  </a:lnTo>
                  <a:lnTo>
                    <a:pt x="515" y="148"/>
                  </a:lnTo>
                  <a:lnTo>
                    <a:pt x="515" y="147"/>
                  </a:lnTo>
                  <a:lnTo>
                    <a:pt x="514" y="147"/>
                  </a:lnTo>
                  <a:lnTo>
                    <a:pt x="514" y="146"/>
                  </a:lnTo>
                  <a:lnTo>
                    <a:pt x="513" y="146"/>
                  </a:lnTo>
                  <a:lnTo>
                    <a:pt x="513" y="145"/>
                  </a:lnTo>
                  <a:lnTo>
                    <a:pt x="513" y="144"/>
                  </a:lnTo>
                  <a:lnTo>
                    <a:pt x="513" y="143"/>
                  </a:lnTo>
                  <a:lnTo>
                    <a:pt x="514" y="143"/>
                  </a:lnTo>
                  <a:lnTo>
                    <a:pt x="515" y="143"/>
                  </a:lnTo>
                  <a:lnTo>
                    <a:pt x="516" y="143"/>
                  </a:lnTo>
                  <a:lnTo>
                    <a:pt x="517" y="143"/>
                  </a:lnTo>
                  <a:lnTo>
                    <a:pt x="519" y="143"/>
                  </a:lnTo>
                  <a:lnTo>
                    <a:pt x="520" y="143"/>
                  </a:lnTo>
                  <a:lnTo>
                    <a:pt x="522" y="143"/>
                  </a:lnTo>
                  <a:lnTo>
                    <a:pt x="523" y="143"/>
                  </a:lnTo>
                  <a:lnTo>
                    <a:pt x="524" y="144"/>
                  </a:lnTo>
                  <a:lnTo>
                    <a:pt x="525" y="144"/>
                  </a:lnTo>
                  <a:lnTo>
                    <a:pt x="526" y="144"/>
                  </a:lnTo>
                  <a:lnTo>
                    <a:pt x="527" y="144"/>
                  </a:lnTo>
                  <a:lnTo>
                    <a:pt x="528" y="144"/>
                  </a:lnTo>
                  <a:lnTo>
                    <a:pt x="529" y="145"/>
                  </a:lnTo>
                  <a:lnTo>
                    <a:pt x="530" y="145"/>
                  </a:lnTo>
                  <a:lnTo>
                    <a:pt x="531" y="145"/>
                  </a:lnTo>
                  <a:lnTo>
                    <a:pt x="532" y="144"/>
                  </a:lnTo>
                  <a:lnTo>
                    <a:pt x="533" y="144"/>
                  </a:lnTo>
                  <a:lnTo>
                    <a:pt x="534" y="144"/>
                  </a:lnTo>
                  <a:lnTo>
                    <a:pt x="534" y="143"/>
                  </a:lnTo>
                  <a:lnTo>
                    <a:pt x="535" y="143"/>
                  </a:lnTo>
                  <a:lnTo>
                    <a:pt x="536" y="142"/>
                  </a:lnTo>
                  <a:lnTo>
                    <a:pt x="537" y="141"/>
                  </a:lnTo>
                  <a:lnTo>
                    <a:pt x="537" y="140"/>
                  </a:lnTo>
                  <a:lnTo>
                    <a:pt x="538" y="139"/>
                  </a:lnTo>
                  <a:lnTo>
                    <a:pt x="538" y="138"/>
                  </a:lnTo>
                  <a:lnTo>
                    <a:pt x="539" y="137"/>
                  </a:lnTo>
                  <a:lnTo>
                    <a:pt x="539" y="136"/>
                  </a:lnTo>
                  <a:lnTo>
                    <a:pt x="539" y="135"/>
                  </a:lnTo>
                  <a:lnTo>
                    <a:pt x="539" y="134"/>
                  </a:lnTo>
                  <a:lnTo>
                    <a:pt x="539" y="133"/>
                  </a:lnTo>
                  <a:lnTo>
                    <a:pt x="540" y="132"/>
                  </a:lnTo>
                  <a:lnTo>
                    <a:pt x="540" y="130"/>
                  </a:lnTo>
                  <a:lnTo>
                    <a:pt x="540" y="129"/>
                  </a:lnTo>
                  <a:lnTo>
                    <a:pt x="540" y="128"/>
                  </a:lnTo>
                  <a:lnTo>
                    <a:pt x="540" y="127"/>
                  </a:lnTo>
                  <a:lnTo>
                    <a:pt x="540" y="126"/>
                  </a:lnTo>
                  <a:lnTo>
                    <a:pt x="540" y="125"/>
                  </a:lnTo>
                  <a:lnTo>
                    <a:pt x="541" y="125"/>
                  </a:lnTo>
                  <a:lnTo>
                    <a:pt x="541" y="124"/>
                  </a:lnTo>
                  <a:lnTo>
                    <a:pt x="542" y="123"/>
                  </a:lnTo>
                  <a:lnTo>
                    <a:pt x="542" y="122"/>
                  </a:lnTo>
                  <a:lnTo>
                    <a:pt x="543" y="121"/>
                  </a:lnTo>
                  <a:lnTo>
                    <a:pt x="544" y="120"/>
                  </a:lnTo>
                  <a:lnTo>
                    <a:pt x="545" y="119"/>
                  </a:lnTo>
                  <a:lnTo>
                    <a:pt x="546" y="119"/>
                  </a:lnTo>
                  <a:lnTo>
                    <a:pt x="547" y="119"/>
                  </a:lnTo>
                  <a:lnTo>
                    <a:pt x="547" y="118"/>
                  </a:lnTo>
                  <a:lnTo>
                    <a:pt x="548" y="118"/>
                  </a:lnTo>
                  <a:lnTo>
                    <a:pt x="549" y="118"/>
                  </a:lnTo>
                  <a:lnTo>
                    <a:pt x="550" y="118"/>
                  </a:lnTo>
                  <a:lnTo>
                    <a:pt x="551" y="119"/>
                  </a:lnTo>
                  <a:lnTo>
                    <a:pt x="552" y="119"/>
                  </a:lnTo>
                  <a:lnTo>
                    <a:pt x="553" y="120"/>
                  </a:lnTo>
                  <a:lnTo>
                    <a:pt x="554" y="121"/>
                  </a:lnTo>
                  <a:lnTo>
                    <a:pt x="555" y="121"/>
                  </a:lnTo>
                  <a:lnTo>
                    <a:pt x="556" y="122"/>
                  </a:lnTo>
                  <a:lnTo>
                    <a:pt x="557" y="122"/>
                  </a:lnTo>
                  <a:lnTo>
                    <a:pt x="558" y="122"/>
                  </a:lnTo>
                  <a:lnTo>
                    <a:pt x="559" y="122"/>
                  </a:lnTo>
                  <a:lnTo>
                    <a:pt x="560" y="122"/>
                  </a:lnTo>
                  <a:lnTo>
                    <a:pt x="561" y="122"/>
                  </a:lnTo>
                  <a:lnTo>
                    <a:pt x="562" y="121"/>
                  </a:lnTo>
                  <a:lnTo>
                    <a:pt x="563" y="121"/>
                  </a:lnTo>
                  <a:lnTo>
                    <a:pt x="564" y="120"/>
                  </a:lnTo>
                  <a:lnTo>
                    <a:pt x="565" y="120"/>
                  </a:lnTo>
                  <a:lnTo>
                    <a:pt x="559" y="115"/>
                  </a:lnTo>
                  <a:lnTo>
                    <a:pt x="557" y="114"/>
                  </a:lnTo>
                  <a:lnTo>
                    <a:pt x="554" y="109"/>
                  </a:lnTo>
                  <a:lnTo>
                    <a:pt x="554" y="107"/>
                  </a:lnTo>
                  <a:lnTo>
                    <a:pt x="551" y="104"/>
                  </a:lnTo>
                  <a:lnTo>
                    <a:pt x="550" y="96"/>
                  </a:lnTo>
                  <a:lnTo>
                    <a:pt x="548" y="95"/>
                  </a:lnTo>
                  <a:lnTo>
                    <a:pt x="546" y="85"/>
                  </a:lnTo>
                  <a:lnTo>
                    <a:pt x="545" y="83"/>
                  </a:lnTo>
                  <a:lnTo>
                    <a:pt x="550" y="80"/>
                  </a:lnTo>
                  <a:lnTo>
                    <a:pt x="550" y="75"/>
                  </a:lnTo>
                  <a:lnTo>
                    <a:pt x="546" y="73"/>
                  </a:lnTo>
                  <a:lnTo>
                    <a:pt x="541" y="65"/>
                  </a:lnTo>
                  <a:lnTo>
                    <a:pt x="539" y="60"/>
                  </a:lnTo>
                  <a:lnTo>
                    <a:pt x="536" y="56"/>
                  </a:lnTo>
                  <a:lnTo>
                    <a:pt x="532" y="53"/>
                  </a:lnTo>
                  <a:lnTo>
                    <a:pt x="530" y="52"/>
                  </a:lnTo>
                  <a:lnTo>
                    <a:pt x="529" y="42"/>
                  </a:lnTo>
                  <a:lnTo>
                    <a:pt x="527" y="38"/>
                  </a:lnTo>
                  <a:lnTo>
                    <a:pt x="519" y="38"/>
                  </a:lnTo>
                  <a:lnTo>
                    <a:pt x="511" y="44"/>
                  </a:lnTo>
                  <a:lnTo>
                    <a:pt x="500" y="31"/>
                  </a:lnTo>
                  <a:lnTo>
                    <a:pt x="498" y="23"/>
                  </a:lnTo>
                  <a:lnTo>
                    <a:pt x="495" y="24"/>
                  </a:lnTo>
                  <a:lnTo>
                    <a:pt x="493" y="25"/>
                  </a:lnTo>
                  <a:lnTo>
                    <a:pt x="493" y="28"/>
                  </a:lnTo>
                  <a:lnTo>
                    <a:pt x="492" y="32"/>
                  </a:lnTo>
                  <a:lnTo>
                    <a:pt x="490" y="31"/>
                  </a:lnTo>
                  <a:lnTo>
                    <a:pt x="486" y="31"/>
                  </a:lnTo>
                  <a:lnTo>
                    <a:pt x="484" y="29"/>
                  </a:lnTo>
                  <a:lnTo>
                    <a:pt x="475" y="29"/>
                  </a:lnTo>
                  <a:lnTo>
                    <a:pt x="473" y="27"/>
                  </a:lnTo>
                  <a:lnTo>
                    <a:pt x="469" y="28"/>
                  </a:lnTo>
                  <a:lnTo>
                    <a:pt x="468" y="26"/>
                  </a:lnTo>
                  <a:lnTo>
                    <a:pt x="460" y="25"/>
                  </a:lnTo>
                  <a:lnTo>
                    <a:pt x="461" y="28"/>
                  </a:lnTo>
                  <a:lnTo>
                    <a:pt x="459" y="30"/>
                  </a:lnTo>
                  <a:lnTo>
                    <a:pt x="457" y="30"/>
                  </a:lnTo>
                  <a:lnTo>
                    <a:pt x="456" y="32"/>
                  </a:lnTo>
                  <a:lnTo>
                    <a:pt x="454" y="32"/>
                  </a:lnTo>
                  <a:lnTo>
                    <a:pt x="453" y="48"/>
                  </a:lnTo>
                  <a:lnTo>
                    <a:pt x="458" y="54"/>
                  </a:lnTo>
                  <a:lnTo>
                    <a:pt x="458" y="60"/>
                  </a:lnTo>
                  <a:lnTo>
                    <a:pt x="454" y="63"/>
                  </a:lnTo>
                  <a:lnTo>
                    <a:pt x="449" y="64"/>
                  </a:lnTo>
                  <a:lnTo>
                    <a:pt x="446" y="60"/>
                  </a:lnTo>
                  <a:lnTo>
                    <a:pt x="442" y="59"/>
                  </a:lnTo>
                  <a:lnTo>
                    <a:pt x="435" y="54"/>
                  </a:lnTo>
                  <a:lnTo>
                    <a:pt x="435" y="52"/>
                  </a:lnTo>
                  <a:lnTo>
                    <a:pt x="427" y="46"/>
                  </a:lnTo>
                  <a:lnTo>
                    <a:pt x="425" y="46"/>
                  </a:lnTo>
                  <a:lnTo>
                    <a:pt x="422" y="48"/>
                  </a:lnTo>
                  <a:lnTo>
                    <a:pt x="416" y="50"/>
                  </a:lnTo>
                  <a:lnTo>
                    <a:pt x="411" y="54"/>
                  </a:lnTo>
                  <a:lnTo>
                    <a:pt x="395" y="56"/>
                  </a:lnTo>
                  <a:lnTo>
                    <a:pt x="388" y="66"/>
                  </a:lnTo>
                  <a:lnTo>
                    <a:pt x="383" y="67"/>
                  </a:lnTo>
                  <a:lnTo>
                    <a:pt x="382" y="66"/>
                  </a:lnTo>
                  <a:lnTo>
                    <a:pt x="375" y="68"/>
                  </a:lnTo>
                  <a:lnTo>
                    <a:pt x="370" y="71"/>
                  </a:lnTo>
                  <a:lnTo>
                    <a:pt x="368" y="71"/>
                  </a:lnTo>
                  <a:lnTo>
                    <a:pt x="367" y="72"/>
                  </a:lnTo>
                  <a:lnTo>
                    <a:pt x="363" y="72"/>
                  </a:lnTo>
                  <a:lnTo>
                    <a:pt x="362" y="74"/>
                  </a:lnTo>
                  <a:lnTo>
                    <a:pt x="355" y="76"/>
                  </a:lnTo>
                  <a:lnTo>
                    <a:pt x="351" y="72"/>
                  </a:lnTo>
                  <a:lnTo>
                    <a:pt x="347" y="72"/>
                  </a:lnTo>
                  <a:lnTo>
                    <a:pt x="344" y="73"/>
                  </a:lnTo>
                  <a:lnTo>
                    <a:pt x="334" y="66"/>
                  </a:lnTo>
                  <a:lnTo>
                    <a:pt x="334" y="63"/>
                  </a:lnTo>
                  <a:lnTo>
                    <a:pt x="335" y="60"/>
                  </a:lnTo>
                  <a:lnTo>
                    <a:pt x="341" y="59"/>
                  </a:lnTo>
                  <a:lnTo>
                    <a:pt x="344" y="55"/>
                  </a:lnTo>
                  <a:lnTo>
                    <a:pt x="344" y="54"/>
                  </a:lnTo>
                  <a:lnTo>
                    <a:pt x="348" y="48"/>
                  </a:lnTo>
                  <a:lnTo>
                    <a:pt x="347" y="44"/>
                  </a:lnTo>
                  <a:lnTo>
                    <a:pt x="350" y="40"/>
                  </a:lnTo>
                  <a:lnTo>
                    <a:pt x="351" y="35"/>
                  </a:lnTo>
                  <a:lnTo>
                    <a:pt x="356" y="29"/>
                  </a:lnTo>
                  <a:lnTo>
                    <a:pt x="358" y="29"/>
                  </a:lnTo>
                  <a:lnTo>
                    <a:pt x="360" y="27"/>
                  </a:lnTo>
                  <a:lnTo>
                    <a:pt x="362" y="27"/>
                  </a:lnTo>
                  <a:lnTo>
                    <a:pt x="363" y="25"/>
                  </a:lnTo>
                  <a:lnTo>
                    <a:pt x="367" y="25"/>
                  </a:lnTo>
                  <a:lnTo>
                    <a:pt x="370" y="19"/>
                  </a:lnTo>
                  <a:lnTo>
                    <a:pt x="368" y="17"/>
                  </a:lnTo>
                  <a:lnTo>
                    <a:pt x="367" y="14"/>
                  </a:lnTo>
                  <a:lnTo>
                    <a:pt x="369" y="13"/>
                  </a:lnTo>
                  <a:lnTo>
                    <a:pt x="371" y="9"/>
                  </a:lnTo>
                  <a:lnTo>
                    <a:pt x="369" y="8"/>
                  </a:lnTo>
                  <a:lnTo>
                    <a:pt x="362" y="8"/>
                  </a:lnTo>
                  <a:lnTo>
                    <a:pt x="359" y="5"/>
                  </a:lnTo>
                  <a:lnTo>
                    <a:pt x="358" y="0"/>
                  </a:lnTo>
                  <a:lnTo>
                    <a:pt x="353" y="5"/>
                  </a:lnTo>
                  <a:lnTo>
                    <a:pt x="345" y="9"/>
                  </a:lnTo>
                  <a:lnTo>
                    <a:pt x="343" y="9"/>
                  </a:lnTo>
                  <a:lnTo>
                    <a:pt x="342" y="11"/>
                  </a:lnTo>
                  <a:lnTo>
                    <a:pt x="340" y="11"/>
                  </a:lnTo>
                  <a:lnTo>
                    <a:pt x="335" y="14"/>
                  </a:lnTo>
                  <a:lnTo>
                    <a:pt x="330" y="14"/>
                  </a:lnTo>
                  <a:lnTo>
                    <a:pt x="326" y="13"/>
                  </a:lnTo>
                  <a:lnTo>
                    <a:pt x="325" y="14"/>
                  </a:lnTo>
                  <a:lnTo>
                    <a:pt x="318" y="16"/>
                  </a:lnTo>
                  <a:lnTo>
                    <a:pt x="318" y="15"/>
                  </a:lnTo>
                  <a:lnTo>
                    <a:pt x="314" y="10"/>
                  </a:lnTo>
                  <a:lnTo>
                    <a:pt x="315" y="9"/>
                  </a:lnTo>
                  <a:lnTo>
                    <a:pt x="313" y="6"/>
                  </a:lnTo>
                  <a:lnTo>
                    <a:pt x="309" y="0"/>
                  </a:lnTo>
                  <a:lnTo>
                    <a:pt x="307" y="2"/>
                  </a:lnTo>
                  <a:lnTo>
                    <a:pt x="301" y="10"/>
                  </a:lnTo>
                  <a:lnTo>
                    <a:pt x="294" y="9"/>
                  </a:lnTo>
                  <a:lnTo>
                    <a:pt x="289" y="12"/>
                  </a:lnTo>
                  <a:lnTo>
                    <a:pt x="284" y="12"/>
                  </a:lnTo>
                  <a:lnTo>
                    <a:pt x="283" y="11"/>
                  </a:lnTo>
                  <a:lnTo>
                    <a:pt x="281" y="11"/>
                  </a:lnTo>
                  <a:lnTo>
                    <a:pt x="278" y="9"/>
                  </a:lnTo>
                  <a:lnTo>
                    <a:pt x="274" y="10"/>
                  </a:lnTo>
                  <a:lnTo>
                    <a:pt x="267" y="3"/>
                  </a:lnTo>
                  <a:lnTo>
                    <a:pt x="264" y="2"/>
                  </a:lnTo>
                  <a:lnTo>
                    <a:pt x="262" y="0"/>
                  </a:lnTo>
                  <a:lnTo>
                    <a:pt x="255" y="1"/>
                  </a:lnTo>
                  <a:lnTo>
                    <a:pt x="244" y="13"/>
                  </a:lnTo>
                  <a:lnTo>
                    <a:pt x="234" y="19"/>
                  </a:lnTo>
                  <a:lnTo>
                    <a:pt x="233" y="18"/>
                  </a:lnTo>
                  <a:lnTo>
                    <a:pt x="230" y="20"/>
                  </a:lnTo>
                  <a:lnTo>
                    <a:pt x="231" y="23"/>
                  </a:lnTo>
                  <a:lnTo>
                    <a:pt x="234" y="26"/>
                  </a:lnTo>
                  <a:lnTo>
                    <a:pt x="241" y="25"/>
                  </a:lnTo>
                  <a:lnTo>
                    <a:pt x="243" y="26"/>
                  </a:lnTo>
                  <a:lnTo>
                    <a:pt x="240" y="30"/>
                  </a:lnTo>
                  <a:lnTo>
                    <a:pt x="240" y="34"/>
                  </a:lnTo>
                  <a:lnTo>
                    <a:pt x="243" y="38"/>
                  </a:lnTo>
                  <a:lnTo>
                    <a:pt x="243" y="46"/>
                  </a:lnTo>
                  <a:lnTo>
                    <a:pt x="240" y="49"/>
                  </a:lnTo>
                  <a:lnTo>
                    <a:pt x="235" y="49"/>
                  </a:lnTo>
                  <a:lnTo>
                    <a:pt x="230" y="52"/>
                  </a:lnTo>
                  <a:lnTo>
                    <a:pt x="229" y="50"/>
                  </a:lnTo>
                  <a:lnTo>
                    <a:pt x="226" y="48"/>
                  </a:lnTo>
                  <a:lnTo>
                    <a:pt x="222" y="40"/>
                  </a:lnTo>
                  <a:lnTo>
                    <a:pt x="222" y="38"/>
                  </a:lnTo>
                  <a:lnTo>
                    <a:pt x="218" y="34"/>
                  </a:lnTo>
                  <a:lnTo>
                    <a:pt x="213" y="34"/>
                  </a:lnTo>
                  <a:lnTo>
                    <a:pt x="211" y="36"/>
                  </a:lnTo>
                  <a:lnTo>
                    <a:pt x="202" y="32"/>
                  </a:lnTo>
                  <a:lnTo>
                    <a:pt x="197" y="33"/>
                  </a:lnTo>
                  <a:lnTo>
                    <a:pt x="185" y="35"/>
                  </a:lnTo>
                  <a:lnTo>
                    <a:pt x="182" y="37"/>
                  </a:lnTo>
                  <a:lnTo>
                    <a:pt x="181" y="46"/>
                  </a:lnTo>
                  <a:lnTo>
                    <a:pt x="180" y="48"/>
                  </a:lnTo>
                  <a:lnTo>
                    <a:pt x="180" y="52"/>
                  </a:lnTo>
                  <a:lnTo>
                    <a:pt x="182" y="54"/>
                  </a:lnTo>
                  <a:lnTo>
                    <a:pt x="182" y="56"/>
                  </a:lnTo>
                  <a:lnTo>
                    <a:pt x="183" y="56"/>
                  </a:lnTo>
                  <a:lnTo>
                    <a:pt x="183" y="61"/>
                  </a:lnTo>
                  <a:lnTo>
                    <a:pt x="181" y="65"/>
                  </a:lnTo>
                  <a:lnTo>
                    <a:pt x="178" y="64"/>
                  </a:lnTo>
                  <a:lnTo>
                    <a:pt x="172" y="70"/>
                  </a:lnTo>
                  <a:close/>
                </a:path>
              </a:pathLst>
            </a:custGeom>
            <a:solidFill>
              <a:srgbClr val="FFC000"/>
            </a:solidFill>
            <a:ln w="3175">
              <a:noFill/>
              <a:prstDash val="sysDot"/>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7" name="Freeform 23"/>
            <p:cNvSpPr/>
            <p:nvPr/>
          </p:nvSpPr>
          <p:spPr bwMode="auto">
            <a:xfrm>
              <a:off x="3915168" y="4523950"/>
              <a:ext cx="563304" cy="567671"/>
            </a:xfrm>
            <a:custGeom>
              <a:gdLst>
                <a:gd name="T0" fmla="*/ 2147483647 w 336"/>
                <a:gd name="T1" fmla="*/ 2147483647 h 325"/>
                <a:gd name="T2" fmla="*/ 2147483647 w 336"/>
                <a:gd name="T3" fmla="*/ 2147483647 h 325"/>
                <a:gd name="T4" fmla="*/ 2147483647 w 336"/>
                <a:gd name="T5" fmla="*/ 2147483647 h 325"/>
                <a:gd name="T6" fmla="*/ 2147483647 w 336"/>
                <a:gd name="T7" fmla="*/ 2147483647 h 325"/>
                <a:gd name="T8" fmla="*/ 2147483647 w 336"/>
                <a:gd name="T9" fmla="*/ 2147483647 h 325"/>
                <a:gd name="T10" fmla="*/ 2147483647 w 336"/>
                <a:gd name="T11" fmla="*/ 2147483647 h 325"/>
                <a:gd name="T12" fmla="*/ 2147483647 w 336"/>
                <a:gd name="T13" fmla="*/ 2147483647 h 325"/>
                <a:gd name="T14" fmla="*/ 2147483647 w 336"/>
                <a:gd name="T15" fmla="*/ 2147483647 h 325"/>
                <a:gd name="T16" fmla="*/ 2147483647 w 336"/>
                <a:gd name="T17" fmla="*/ 2147483647 h 325"/>
                <a:gd name="T18" fmla="*/ 2147483647 w 336"/>
                <a:gd name="T19" fmla="*/ 2147483647 h 325"/>
                <a:gd name="T20" fmla="*/ 2147483647 w 336"/>
                <a:gd name="T21" fmla="*/ 2147483647 h 325"/>
                <a:gd name="T22" fmla="*/ 2147483647 w 336"/>
                <a:gd name="T23" fmla="*/ 2147483647 h 325"/>
                <a:gd name="T24" fmla="*/ 2147483647 w 336"/>
                <a:gd name="T25" fmla="*/ 2147483647 h 325"/>
                <a:gd name="T26" fmla="*/ 2147483647 w 336"/>
                <a:gd name="T27" fmla="*/ 2147483647 h 325"/>
                <a:gd name="T28" fmla="*/ 2147483647 w 336"/>
                <a:gd name="T29" fmla="*/ 2147483647 h 325"/>
                <a:gd name="T30" fmla="*/ 2147483647 w 336"/>
                <a:gd name="T31" fmla="*/ 2147483647 h 325"/>
                <a:gd name="T32" fmla="*/ 2147483647 w 336"/>
                <a:gd name="T33" fmla="*/ 2147483647 h 325"/>
                <a:gd name="T34" fmla="*/ 2147483647 w 336"/>
                <a:gd name="T35" fmla="*/ 2147483647 h 325"/>
                <a:gd name="T36" fmla="*/ 2147483647 w 336"/>
                <a:gd name="T37" fmla="*/ 2147483647 h 325"/>
                <a:gd name="T38" fmla="*/ 2147483647 w 336"/>
                <a:gd name="T39" fmla="*/ 2147483647 h 325"/>
                <a:gd name="T40" fmla="*/ 2147483647 w 336"/>
                <a:gd name="T41" fmla="*/ 2147483647 h 325"/>
                <a:gd name="T42" fmla="*/ 2147483647 w 336"/>
                <a:gd name="T43" fmla="*/ 2147483647 h 325"/>
                <a:gd name="T44" fmla="*/ 2147483647 w 336"/>
                <a:gd name="T45" fmla="*/ 2147483647 h 325"/>
                <a:gd name="T46" fmla="*/ 2147483647 w 336"/>
                <a:gd name="T47" fmla="*/ 2147483647 h 325"/>
                <a:gd name="T48" fmla="*/ 2147483647 w 336"/>
                <a:gd name="T49" fmla="*/ 2147483647 h 325"/>
                <a:gd name="T50" fmla="*/ 2147483647 w 336"/>
                <a:gd name="T51" fmla="*/ 2147483647 h 325"/>
                <a:gd name="T52" fmla="*/ 2147483647 w 336"/>
                <a:gd name="T53" fmla="*/ 2147483647 h 325"/>
                <a:gd name="T54" fmla="*/ 2147483647 w 336"/>
                <a:gd name="T55" fmla="*/ 2147483647 h 325"/>
                <a:gd name="T56" fmla="*/ 2147483647 w 336"/>
                <a:gd name="T57" fmla="*/ 2147483647 h 325"/>
                <a:gd name="T58" fmla="*/ 2147483647 w 336"/>
                <a:gd name="T59" fmla="*/ 2147483647 h 325"/>
                <a:gd name="T60" fmla="*/ 2147483647 w 336"/>
                <a:gd name="T61" fmla="*/ 2147483647 h 325"/>
                <a:gd name="T62" fmla="*/ 2147483647 w 336"/>
                <a:gd name="T63" fmla="*/ 2147483647 h 325"/>
                <a:gd name="T64" fmla="*/ 2147483647 w 336"/>
                <a:gd name="T65" fmla="*/ 2147483647 h 325"/>
                <a:gd name="T66" fmla="*/ 2147483647 w 336"/>
                <a:gd name="T67" fmla="*/ 2147483647 h 325"/>
                <a:gd name="T68" fmla="*/ 2147483647 w 336"/>
                <a:gd name="T69" fmla="*/ 2147483647 h 325"/>
                <a:gd name="T70" fmla="*/ 2147483647 w 336"/>
                <a:gd name="T71" fmla="*/ 2147483647 h 325"/>
                <a:gd name="T72" fmla="*/ 2147483647 w 336"/>
                <a:gd name="T73" fmla="*/ 2147483647 h 325"/>
                <a:gd name="T74" fmla="*/ 2147483647 w 336"/>
                <a:gd name="T75" fmla="*/ 2147483647 h 325"/>
                <a:gd name="T76" fmla="*/ 2147483647 w 336"/>
                <a:gd name="T77" fmla="*/ 2147483647 h 325"/>
                <a:gd name="T78" fmla="*/ 2147483647 w 336"/>
                <a:gd name="T79" fmla="*/ 2147483647 h 325"/>
                <a:gd name="T80" fmla="*/ 2147483647 w 336"/>
                <a:gd name="T81" fmla="*/ 2147483647 h 325"/>
                <a:gd name="T82" fmla="*/ 2147483647 w 336"/>
                <a:gd name="T83" fmla="*/ 2147483647 h 325"/>
                <a:gd name="T84" fmla="*/ 2147483647 w 336"/>
                <a:gd name="T85" fmla="*/ 2147483647 h 325"/>
                <a:gd name="T86" fmla="*/ 2147483647 w 336"/>
                <a:gd name="T87" fmla="*/ 2147483647 h 325"/>
                <a:gd name="T88" fmla="*/ 2147483647 w 336"/>
                <a:gd name="T89" fmla="*/ 2147483647 h 325"/>
                <a:gd name="T90" fmla="*/ 2147483647 w 336"/>
                <a:gd name="T91" fmla="*/ 2147483647 h 325"/>
                <a:gd name="T92" fmla="*/ 2147483647 w 336"/>
                <a:gd name="T93" fmla="*/ 2147483647 h 325"/>
                <a:gd name="T94" fmla="*/ 2147483647 w 336"/>
                <a:gd name="T95" fmla="*/ 2147483647 h 325"/>
                <a:gd name="T96" fmla="*/ 2147483647 w 336"/>
                <a:gd name="T97" fmla="*/ 2147483647 h 325"/>
                <a:gd name="T98" fmla="*/ 2147483647 w 336"/>
                <a:gd name="T99" fmla="*/ 2147483647 h 325"/>
                <a:gd name="T100" fmla="*/ 2147483647 w 336"/>
                <a:gd name="T101" fmla="*/ 2147483647 h 325"/>
                <a:gd name="T102" fmla="*/ 2147483647 w 336"/>
                <a:gd name="T103" fmla="*/ 2147483647 h 325"/>
                <a:gd name="T104" fmla="*/ 2147483647 w 336"/>
                <a:gd name="T105" fmla="*/ 2147483647 h 325"/>
                <a:gd name="T106" fmla="*/ 2147483647 w 336"/>
                <a:gd name="T107" fmla="*/ 2147483647 h 325"/>
                <a:gd name="T108" fmla="*/ 2147483647 w 336"/>
                <a:gd name="T109" fmla="*/ 2147483647 h 325"/>
                <a:gd name="T110" fmla="*/ 2147483647 w 336"/>
                <a:gd name="T111" fmla="*/ 2147483647 h 325"/>
                <a:gd name="T112" fmla="*/ 2147483647 w 336"/>
                <a:gd name="T113" fmla="*/ 2147483647 h 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325"/>
                <a:gd name="T173" fmla="*/ 336 w 336"/>
                <a:gd name="T174" fmla="*/ 325 h 325"/>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325">
                  <a:moveTo>
                    <a:pt x="74" y="296"/>
                  </a:moveTo>
                  <a:lnTo>
                    <a:pt x="74" y="290"/>
                  </a:lnTo>
                  <a:lnTo>
                    <a:pt x="73" y="289"/>
                  </a:lnTo>
                  <a:lnTo>
                    <a:pt x="72" y="280"/>
                  </a:lnTo>
                  <a:lnTo>
                    <a:pt x="71" y="280"/>
                  </a:lnTo>
                  <a:lnTo>
                    <a:pt x="71" y="274"/>
                  </a:lnTo>
                  <a:lnTo>
                    <a:pt x="68" y="271"/>
                  </a:lnTo>
                  <a:lnTo>
                    <a:pt x="68" y="268"/>
                  </a:lnTo>
                  <a:lnTo>
                    <a:pt x="65" y="266"/>
                  </a:lnTo>
                  <a:lnTo>
                    <a:pt x="58" y="268"/>
                  </a:lnTo>
                  <a:lnTo>
                    <a:pt x="51" y="263"/>
                  </a:lnTo>
                  <a:lnTo>
                    <a:pt x="49" y="263"/>
                  </a:lnTo>
                  <a:lnTo>
                    <a:pt x="44" y="267"/>
                  </a:lnTo>
                  <a:lnTo>
                    <a:pt x="40" y="266"/>
                  </a:lnTo>
                  <a:lnTo>
                    <a:pt x="38" y="264"/>
                  </a:lnTo>
                  <a:lnTo>
                    <a:pt x="35" y="265"/>
                  </a:lnTo>
                  <a:lnTo>
                    <a:pt x="33" y="263"/>
                  </a:lnTo>
                  <a:lnTo>
                    <a:pt x="32" y="242"/>
                  </a:lnTo>
                  <a:lnTo>
                    <a:pt x="28" y="238"/>
                  </a:lnTo>
                  <a:lnTo>
                    <a:pt x="26" y="238"/>
                  </a:lnTo>
                  <a:lnTo>
                    <a:pt x="18" y="239"/>
                  </a:lnTo>
                  <a:lnTo>
                    <a:pt x="14" y="238"/>
                  </a:lnTo>
                  <a:lnTo>
                    <a:pt x="11" y="234"/>
                  </a:lnTo>
                  <a:lnTo>
                    <a:pt x="11" y="230"/>
                  </a:lnTo>
                  <a:lnTo>
                    <a:pt x="10" y="227"/>
                  </a:lnTo>
                  <a:lnTo>
                    <a:pt x="0" y="220"/>
                  </a:lnTo>
                  <a:lnTo>
                    <a:pt x="1" y="217"/>
                  </a:lnTo>
                  <a:lnTo>
                    <a:pt x="10" y="207"/>
                  </a:lnTo>
                  <a:lnTo>
                    <a:pt x="13" y="209"/>
                  </a:lnTo>
                  <a:lnTo>
                    <a:pt x="15" y="209"/>
                  </a:lnTo>
                  <a:lnTo>
                    <a:pt x="21" y="199"/>
                  </a:lnTo>
                  <a:lnTo>
                    <a:pt x="33" y="192"/>
                  </a:lnTo>
                  <a:lnTo>
                    <a:pt x="33" y="178"/>
                  </a:lnTo>
                  <a:lnTo>
                    <a:pt x="24" y="174"/>
                  </a:lnTo>
                  <a:lnTo>
                    <a:pt x="22" y="173"/>
                  </a:lnTo>
                  <a:lnTo>
                    <a:pt x="25" y="168"/>
                  </a:lnTo>
                  <a:lnTo>
                    <a:pt x="25" y="163"/>
                  </a:lnTo>
                  <a:lnTo>
                    <a:pt x="30" y="158"/>
                  </a:lnTo>
                  <a:lnTo>
                    <a:pt x="30" y="155"/>
                  </a:lnTo>
                  <a:lnTo>
                    <a:pt x="35" y="150"/>
                  </a:lnTo>
                  <a:lnTo>
                    <a:pt x="36" y="152"/>
                  </a:lnTo>
                  <a:lnTo>
                    <a:pt x="46" y="152"/>
                  </a:lnTo>
                  <a:lnTo>
                    <a:pt x="47" y="151"/>
                  </a:lnTo>
                  <a:lnTo>
                    <a:pt x="56" y="156"/>
                  </a:lnTo>
                  <a:lnTo>
                    <a:pt x="60" y="160"/>
                  </a:lnTo>
                  <a:lnTo>
                    <a:pt x="60" y="161"/>
                  </a:lnTo>
                  <a:lnTo>
                    <a:pt x="64" y="166"/>
                  </a:lnTo>
                  <a:lnTo>
                    <a:pt x="74" y="166"/>
                  </a:lnTo>
                  <a:lnTo>
                    <a:pt x="76" y="162"/>
                  </a:lnTo>
                  <a:lnTo>
                    <a:pt x="78" y="161"/>
                  </a:lnTo>
                  <a:lnTo>
                    <a:pt x="81" y="157"/>
                  </a:lnTo>
                  <a:lnTo>
                    <a:pt x="87" y="157"/>
                  </a:lnTo>
                  <a:lnTo>
                    <a:pt x="90" y="161"/>
                  </a:lnTo>
                  <a:lnTo>
                    <a:pt x="92" y="163"/>
                  </a:lnTo>
                  <a:lnTo>
                    <a:pt x="95" y="169"/>
                  </a:lnTo>
                  <a:lnTo>
                    <a:pt x="97" y="169"/>
                  </a:lnTo>
                  <a:lnTo>
                    <a:pt x="97" y="174"/>
                  </a:lnTo>
                  <a:lnTo>
                    <a:pt x="100" y="178"/>
                  </a:lnTo>
                  <a:lnTo>
                    <a:pt x="114" y="177"/>
                  </a:lnTo>
                  <a:lnTo>
                    <a:pt x="115" y="176"/>
                  </a:lnTo>
                  <a:lnTo>
                    <a:pt x="121" y="175"/>
                  </a:lnTo>
                  <a:lnTo>
                    <a:pt x="121" y="177"/>
                  </a:lnTo>
                  <a:lnTo>
                    <a:pt x="126" y="176"/>
                  </a:lnTo>
                  <a:lnTo>
                    <a:pt x="131" y="171"/>
                  </a:lnTo>
                  <a:lnTo>
                    <a:pt x="130" y="170"/>
                  </a:lnTo>
                  <a:lnTo>
                    <a:pt x="137" y="164"/>
                  </a:lnTo>
                  <a:lnTo>
                    <a:pt x="137" y="162"/>
                  </a:lnTo>
                  <a:lnTo>
                    <a:pt x="146" y="140"/>
                  </a:lnTo>
                  <a:lnTo>
                    <a:pt x="149" y="137"/>
                  </a:lnTo>
                  <a:lnTo>
                    <a:pt x="149" y="135"/>
                  </a:lnTo>
                  <a:lnTo>
                    <a:pt x="153" y="130"/>
                  </a:lnTo>
                  <a:lnTo>
                    <a:pt x="152" y="127"/>
                  </a:lnTo>
                  <a:lnTo>
                    <a:pt x="151" y="126"/>
                  </a:lnTo>
                  <a:lnTo>
                    <a:pt x="151" y="122"/>
                  </a:lnTo>
                  <a:lnTo>
                    <a:pt x="150" y="121"/>
                  </a:lnTo>
                  <a:lnTo>
                    <a:pt x="156" y="112"/>
                  </a:lnTo>
                  <a:lnTo>
                    <a:pt x="165" y="111"/>
                  </a:lnTo>
                  <a:lnTo>
                    <a:pt x="170" y="114"/>
                  </a:lnTo>
                  <a:lnTo>
                    <a:pt x="180" y="114"/>
                  </a:lnTo>
                  <a:lnTo>
                    <a:pt x="183" y="108"/>
                  </a:lnTo>
                  <a:lnTo>
                    <a:pt x="182" y="106"/>
                  </a:lnTo>
                  <a:lnTo>
                    <a:pt x="184" y="105"/>
                  </a:lnTo>
                  <a:lnTo>
                    <a:pt x="183" y="100"/>
                  </a:lnTo>
                  <a:lnTo>
                    <a:pt x="190" y="94"/>
                  </a:lnTo>
                  <a:lnTo>
                    <a:pt x="190" y="91"/>
                  </a:lnTo>
                  <a:lnTo>
                    <a:pt x="189" y="90"/>
                  </a:lnTo>
                  <a:lnTo>
                    <a:pt x="195" y="79"/>
                  </a:lnTo>
                  <a:lnTo>
                    <a:pt x="199" y="67"/>
                  </a:lnTo>
                  <a:lnTo>
                    <a:pt x="203" y="61"/>
                  </a:lnTo>
                  <a:lnTo>
                    <a:pt x="205" y="56"/>
                  </a:lnTo>
                  <a:lnTo>
                    <a:pt x="214" y="47"/>
                  </a:lnTo>
                  <a:lnTo>
                    <a:pt x="218" y="46"/>
                  </a:lnTo>
                  <a:lnTo>
                    <a:pt x="220" y="43"/>
                  </a:lnTo>
                  <a:lnTo>
                    <a:pt x="221" y="44"/>
                  </a:lnTo>
                  <a:lnTo>
                    <a:pt x="223" y="42"/>
                  </a:lnTo>
                  <a:lnTo>
                    <a:pt x="222" y="35"/>
                  </a:lnTo>
                  <a:lnTo>
                    <a:pt x="206" y="23"/>
                  </a:lnTo>
                  <a:lnTo>
                    <a:pt x="207" y="18"/>
                  </a:lnTo>
                  <a:lnTo>
                    <a:pt x="217" y="12"/>
                  </a:lnTo>
                  <a:lnTo>
                    <a:pt x="217" y="9"/>
                  </a:lnTo>
                  <a:lnTo>
                    <a:pt x="210" y="4"/>
                  </a:lnTo>
                  <a:lnTo>
                    <a:pt x="211" y="2"/>
                  </a:lnTo>
                  <a:lnTo>
                    <a:pt x="216" y="2"/>
                  </a:lnTo>
                  <a:lnTo>
                    <a:pt x="217" y="1"/>
                  </a:lnTo>
                  <a:lnTo>
                    <a:pt x="220" y="0"/>
                  </a:lnTo>
                  <a:lnTo>
                    <a:pt x="220" y="1"/>
                  </a:lnTo>
                  <a:lnTo>
                    <a:pt x="225" y="4"/>
                  </a:lnTo>
                  <a:lnTo>
                    <a:pt x="228" y="4"/>
                  </a:lnTo>
                  <a:lnTo>
                    <a:pt x="233" y="9"/>
                  </a:lnTo>
                  <a:lnTo>
                    <a:pt x="234" y="9"/>
                  </a:lnTo>
                  <a:lnTo>
                    <a:pt x="244" y="17"/>
                  </a:lnTo>
                  <a:lnTo>
                    <a:pt x="246" y="16"/>
                  </a:lnTo>
                  <a:lnTo>
                    <a:pt x="253" y="20"/>
                  </a:lnTo>
                  <a:lnTo>
                    <a:pt x="257" y="20"/>
                  </a:lnTo>
                  <a:lnTo>
                    <a:pt x="261" y="22"/>
                  </a:lnTo>
                  <a:lnTo>
                    <a:pt x="266" y="28"/>
                  </a:lnTo>
                  <a:lnTo>
                    <a:pt x="266" y="29"/>
                  </a:lnTo>
                  <a:lnTo>
                    <a:pt x="270" y="33"/>
                  </a:lnTo>
                  <a:lnTo>
                    <a:pt x="270" y="34"/>
                  </a:lnTo>
                  <a:lnTo>
                    <a:pt x="274" y="37"/>
                  </a:lnTo>
                  <a:lnTo>
                    <a:pt x="296" y="36"/>
                  </a:lnTo>
                  <a:lnTo>
                    <a:pt x="300" y="34"/>
                  </a:lnTo>
                  <a:lnTo>
                    <a:pt x="303" y="34"/>
                  </a:lnTo>
                  <a:lnTo>
                    <a:pt x="305" y="36"/>
                  </a:lnTo>
                  <a:lnTo>
                    <a:pt x="305" y="48"/>
                  </a:lnTo>
                  <a:lnTo>
                    <a:pt x="309" y="49"/>
                  </a:lnTo>
                  <a:lnTo>
                    <a:pt x="312" y="47"/>
                  </a:lnTo>
                  <a:lnTo>
                    <a:pt x="315" y="50"/>
                  </a:lnTo>
                  <a:lnTo>
                    <a:pt x="319" y="50"/>
                  </a:lnTo>
                  <a:lnTo>
                    <a:pt x="320" y="51"/>
                  </a:lnTo>
                  <a:lnTo>
                    <a:pt x="320" y="54"/>
                  </a:lnTo>
                  <a:lnTo>
                    <a:pt x="325" y="55"/>
                  </a:lnTo>
                  <a:lnTo>
                    <a:pt x="329" y="59"/>
                  </a:lnTo>
                  <a:lnTo>
                    <a:pt x="332" y="58"/>
                  </a:lnTo>
                  <a:lnTo>
                    <a:pt x="334" y="60"/>
                  </a:lnTo>
                  <a:lnTo>
                    <a:pt x="336" y="74"/>
                  </a:lnTo>
                  <a:lnTo>
                    <a:pt x="335" y="75"/>
                  </a:lnTo>
                  <a:lnTo>
                    <a:pt x="335" y="79"/>
                  </a:lnTo>
                  <a:lnTo>
                    <a:pt x="333" y="83"/>
                  </a:lnTo>
                  <a:lnTo>
                    <a:pt x="333" y="85"/>
                  </a:lnTo>
                  <a:lnTo>
                    <a:pt x="332" y="86"/>
                  </a:lnTo>
                  <a:lnTo>
                    <a:pt x="332" y="88"/>
                  </a:lnTo>
                  <a:lnTo>
                    <a:pt x="335" y="92"/>
                  </a:lnTo>
                  <a:lnTo>
                    <a:pt x="334" y="99"/>
                  </a:lnTo>
                  <a:lnTo>
                    <a:pt x="329" y="104"/>
                  </a:lnTo>
                  <a:lnTo>
                    <a:pt x="327" y="104"/>
                  </a:lnTo>
                  <a:lnTo>
                    <a:pt x="323" y="100"/>
                  </a:lnTo>
                  <a:lnTo>
                    <a:pt x="315" y="100"/>
                  </a:lnTo>
                  <a:lnTo>
                    <a:pt x="310" y="105"/>
                  </a:lnTo>
                  <a:lnTo>
                    <a:pt x="308" y="105"/>
                  </a:lnTo>
                  <a:lnTo>
                    <a:pt x="299" y="113"/>
                  </a:lnTo>
                  <a:lnTo>
                    <a:pt x="299" y="115"/>
                  </a:lnTo>
                  <a:lnTo>
                    <a:pt x="291" y="123"/>
                  </a:lnTo>
                  <a:lnTo>
                    <a:pt x="289" y="123"/>
                  </a:lnTo>
                  <a:lnTo>
                    <a:pt x="283" y="130"/>
                  </a:lnTo>
                  <a:lnTo>
                    <a:pt x="283" y="132"/>
                  </a:lnTo>
                  <a:lnTo>
                    <a:pt x="282" y="128"/>
                  </a:lnTo>
                  <a:lnTo>
                    <a:pt x="280" y="125"/>
                  </a:lnTo>
                  <a:lnTo>
                    <a:pt x="277" y="124"/>
                  </a:lnTo>
                  <a:lnTo>
                    <a:pt x="273" y="130"/>
                  </a:lnTo>
                  <a:lnTo>
                    <a:pt x="269" y="130"/>
                  </a:lnTo>
                  <a:lnTo>
                    <a:pt x="268" y="131"/>
                  </a:lnTo>
                  <a:lnTo>
                    <a:pt x="266" y="131"/>
                  </a:lnTo>
                  <a:lnTo>
                    <a:pt x="265" y="129"/>
                  </a:lnTo>
                  <a:lnTo>
                    <a:pt x="264" y="128"/>
                  </a:lnTo>
                  <a:lnTo>
                    <a:pt x="264" y="125"/>
                  </a:lnTo>
                  <a:lnTo>
                    <a:pt x="262" y="123"/>
                  </a:lnTo>
                  <a:lnTo>
                    <a:pt x="254" y="124"/>
                  </a:lnTo>
                  <a:lnTo>
                    <a:pt x="252" y="125"/>
                  </a:lnTo>
                  <a:lnTo>
                    <a:pt x="252" y="127"/>
                  </a:lnTo>
                  <a:lnTo>
                    <a:pt x="248" y="132"/>
                  </a:lnTo>
                  <a:lnTo>
                    <a:pt x="248" y="133"/>
                  </a:lnTo>
                  <a:lnTo>
                    <a:pt x="245" y="135"/>
                  </a:lnTo>
                  <a:lnTo>
                    <a:pt x="239" y="133"/>
                  </a:lnTo>
                  <a:lnTo>
                    <a:pt x="236" y="130"/>
                  </a:lnTo>
                  <a:lnTo>
                    <a:pt x="235" y="131"/>
                  </a:lnTo>
                  <a:lnTo>
                    <a:pt x="233" y="129"/>
                  </a:lnTo>
                  <a:lnTo>
                    <a:pt x="228" y="135"/>
                  </a:lnTo>
                  <a:lnTo>
                    <a:pt x="221" y="138"/>
                  </a:lnTo>
                  <a:lnTo>
                    <a:pt x="216" y="139"/>
                  </a:lnTo>
                  <a:lnTo>
                    <a:pt x="215" y="143"/>
                  </a:lnTo>
                  <a:lnTo>
                    <a:pt x="218" y="149"/>
                  </a:lnTo>
                  <a:lnTo>
                    <a:pt x="228" y="158"/>
                  </a:lnTo>
                  <a:lnTo>
                    <a:pt x="227" y="161"/>
                  </a:lnTo>
                  <a:lnTo>
                    <a:pt x="227" y="168"/>
                  </a:lnTo>
                  <a:lnTo>
                    <a:pt x="225" y="171"/>
                  </a:lnTo>
                  <a:lnTo>
                    <a:pt x="226" y="176"/>
                  </a:lnTo>
                  <a:lnTo>
                    <a:pt x="225" y="178"/>
                  </a:lnTo>
                  <a:lnTo>
                    <a:pt x="225" y="182"/>
                  </a:lnTo>
                  <a:lnTo>
                    <a:pt x="222" y="186"/>
                  </a:lnTo>
                  <a:lnTo>
                    <a:pt x="218" y="187"/>
                  </a:lnTo>
                  <a:lnTo>
                    <a:pt x="216" y="191"/>
                  </a:lnTo>
                  <a:lnTo>
                    <a:pt x="224" y="203"/>
                  </a:lnTo>
                  <a:lnTo>
                    <a:pt x="225" y="203"/>
                  </a:lnTo>
                  <a:lnTo>
                    <a:pt x="228" y="198"/>
                  </a:lnTo>
                  <a:lnTo>
                    <a:pt x="228" y="194"/>
                  </a:lnTo>
                  <a:lnTo>
                    <a:pt x="232" y="190"/>
                  </a:lnTo>
                  <a:lnTo>
                    <a:pt x="234" y="190"/>
                  </a:lnTo>
                  <a:lnTo>
                    <a:pt x="237" y="193"/>
                  </a:lnTo>
                  <a:lnTo>
                    <a:pt x="237" y="199"/>
                  </a:lnTo>
                  <a:lnTo>
                    <a:pt x="239" y="200"/>
                  </a:lnTo>
                  <a:lnTo>
                    <a:pt x="238" y="202"/>
                  </a:lnTo>
                  <a:lnTo>
                    <a:pt x="241" y="203"/>
                  </a:lnTo>
                  <a:lnTo>
                    <a:pt x="243" y="203"/>
                  </a:lnTo>
                  <a:lnTo>
                    <a:pt x="245" y="205"/>
                  </a:lnTo>
                  <a:lnTo>
                    <a:pt x="246" y="204"/>
                  </a:lnTo>
                  <a:lnTo>
                    <a:pt x="251" y="212"/>
                  </a:lnTo>
                  <a:lnTo>
                    <a:pt x="252" y="217"/>
                  </a:lnTo>
                  <a:lnTo>
                    <a:pt x="253" y="218"/>
                  </a:lnTo>
                  <a:lnTo>
                    <a:pt x="253" y="223"/>
                  </a:lnTo>
                  <a:lnTo>
                    <a:pt x="255" y="223"/>
                  </a:lnTo>
                  <a:lnTo>
                    <a:pt x="256" y="229"/>
                  </a:lnTo>
                  <a:lnTo>
                    <a:pt x="258" y="231"/>
                  </a:lnTo>
                  <a:lnTo>
                    <a:pt x="260" y="231"/>
                  </a:lnTo>
                  <a:lnTo>
                    <a:pt x="266" y="225"/>
                  </a:lnTo>
                  <a:lnTo>
                    <a:pt x="268" y="227"/>
                  </a:lnTo>
                  <a:lnTo>
                    <a:pt x="269" y="239"/>
                  </a:lnTo>
                  <a:lnTo>
                    <a:pt x="275" y="245"/>
                  </a:lnTo>
                  <a:lnTo>
                    <a:pt x="282" y="244"/>
                  </a:lnTo>
                  <a:lnTo>
                    <a:pt x="285" y="250"/>
                  </a:lnTo>
                  <a:lnTo>
                    <a:pt x="285" y="255"/>
                  </a:lnTo>
                  <a:lnTo>
                    <a:pt x="281" y="264"/>
                  </a:lnTo>
                  <a:lnTo>
                    <a:pt x="281" y="271"/>
                  </a:lnTo>
                  <a:lnTo>
                    <a:pt x="287" y="276"/>
                  </a:lnTo>
                  <a:lnTo>
                    <a:pt x="279" y="284"/>
                  </a:lnTo>
                  <a:lnTo>
                    <a:pt x="280" y="288"/>
                  </a:lnTo>
                  <a:lnTo>
                    <a:pt x="281" y="289"/>
                  </a:lnTo>
                  <a:lnTo>
                    <a:pt x="285" y="288"/>
                  </a:lnTo>
                  <a:lnTo>
                    <a:pt x="288" y="290"/>
                  </a:lnTo>
                  <a:lnTo>
                    <a:pt x="286" y="293"/>
                  </a:lnTo>
                  <a:lnTo>
                    <a:pt x="287" y="294"/>
                  </a:lnTo>
                  <a:lnTo>
                    <a:pt x="285" y="296"/>
                  </a:lnTo>
                  <a:lnTo>
                    <a:pt x="286" y="297"/>
                  </a:lnTo>
                  <a:lnTo>
                    <a:pt x="284" y="301"/>
                  </a:lnTo>
                  <a:lnTo>
                    <a:pt x="275" y="302"/>
                  </a:lnTo>
                  <a:lnTo>
                    <a:pt x="275" y="305"/>
                  </a:lnTo>
                  <a:lnTo>
                    <a:pt x="271" y="314"/>
                  </a:lnTo>
                  <a:lnTo>
                    <a:pt x="272" y="316"/>
                  </a:lnTo>
                  <a:lnTo>
                    <a:pt x="269" y="322"/>
                  </a:lnTo>
                  <a:lnTo>
                    <a:pt x="266" y="325"/>
                  </a:lnTo>
                  <a:lnTo>
                    <a:pt x="262" y="324"/>
                  </a:lnTo>
                  <a:lnTo>
                    <a:pt x="262" y="318"/>
                  </a:lnTo>
                  <a:lnTo>
                    <a:pt x="260" y="317"/>
                  </a:lnTo>
                  <a:lnTo>
                    <a:pt x="253" y="317"/>
                  </a:lnTo>
                  <a:lnTo>
                    <a:pt x="250" y="320"/>
                  </a:lnTo>
                  <a:lnTo>
                    <a:pt x="248" y="319"/>
                  </a:lnTo>
                  <a:lnTo>
                    <a:pt x="248" y="317"/>
                  </a:lnTo>
                  <a:lnTo>
                    <a:pt x="250" y="315"/>
                  </a:lnTo>
                  <a:lnTo>
                    <a:pt x="249" y="301"/>
                  </a:lnTo>
                  <a:lnTo>
                    <a:pt x="247" y="300"/>
                  </a:lnTo>
                  <a:lnTo>
                    <a:pt x="247" y="297"/>
                  </a:lnTo>
                  <a:lnTo>
                    <a:pt x="243" y="295"/>
                  </a:lnTo>
                  <a:lnTo>
                    <a:pt x="240" y="298"/>
                  </a:lnTo>
                  <a:lnTo>
                    <a:pt x="241" y="301"/>
                  </a:lnTo>
                  <a:lnTo>
                    <a:pt x="240" y="302"/>
                  </a:lnTo>
                  <a:lnTo>
                    <a:pt x="240" y="306"/>
                  </a:lnTo>
                  <a:lnTo>
                    <a:pt x="238" y="309"/>
                  </a:lnTo>
                  <a:lnTo>
                    <a:pt x="237" y="308"/>
                  </a:lnTo>
                  <a:lnTo>
                    <a:pt x="237" y="305"/>
                  </a:lnTo>
                  <a:lnTo>
                    <a:pt x="235" y="302"/>
                  </a:lnTo>
                  <a:lnTo>
                    <a:pt x="239" y="295"/>
                  </a:lnTo>
                  <a:lnTo>
                    <a:pt x="239" y="291"/>
                  </a:lnTo>
                  <a:lnTo>
                    <a:pt x="235" y="286"/>
                  </a:lnTo>
                  <a:lnTo>
                    <a:pt x="226" y="287"/>
                  </a:lnTo>
                  <a:lnTo>
                    <a:pt x="221" y="284"/>
                  </a:lnTo>
                  <a:lnTo>
                    <a:pt x="221" y="280"/>
                  </a:lnTo>
                  <a:lnTo>
                    <a:pt x="219" y="279"/>
                  </a:lnTo>
                  <a:lnTo>
                    <a:pt x="219" y="270"/>
                  </a:lnTo>
                  <a:lnTo>
                    <a:pt x="217" y="268"/>
                  </a:lnTo>
                  <a:lnTo>
                    <a:pt x="216" y="263"/>
                  </a:lnTo>
                  <a:lnTo>
                    <a:pt x="217" y="262"/>
                  </a:lnTo>
                  <a:lnTo>
                    <a:pt x="215" y="260"/>
                  </a:lnTo>
                  <a:lnTo>
                    <a:pt x="215" y="256"/>
                  </a:lnTo>
                  <a:lnTo>
                    <a:pt x="213" y="253"/>
                  </a:lnTo>
                  <a:lnTo>
                    <a:pt x="211" y="254"/>
                  </a:lnTo>
                  <a:lnTo>
                    <a:pt x="208" y="257"/>
                  </a:lnTo>
                  <a:lnTo>
                    <a:pt x="204" y="257"/>
                  </a:lnTo>
                  <a:lnTo>
                    <a:pt x="203" y="256"/>
                  </a:lnTo>
                  <a:lnTo>
                    <a:pt x="191" y="256"/>
                  </a:lnTo>
                  <a:lnTo>
                    <a:pt x="190" y="258"/>
                  </a:lnTo>
                  <a:lnTo>
                    <a:pt x="187" y="258"/>
                  </a:lnTo>
                  <a:lnTo>
                    <a:pt x="186" y="259"/>
                  </a:lnTo>
                  <a:lnTo>
                    <a:pt x="184" y="260"/>
                  </a:lnTo>
                  <a:lnTo>
                    <a:pt x="183" y="262"/>
                  </a:lnTo>
                  <a:lnTo>
                    <a:pt x="181" y="262"/>
                  </a:lnTo>
                  <a:lnTo>
                    <a:pt x="179" y="256"/>
                  </a:lnTo>
                  <a:lnTo>
                    <a:pt x="177" y="255"/>
                  </a:lnTo>
                  <a:lnTo>
                    <a:pt x="177" y="253"/>
                  </a:lnTo>
                  <a:lnTo>
                    <a:pt x="175" y="253"/>
                  </a:lnTo>
                  <a:lnTo>
                    <a:pt x="175" y="249"/>
                  </a:lnTo>
                  <a:lnTo>
                    <a:pt x="172" y="247"/>
                  </a:lnTo>
                  <a:lnTo>
                    <a:pt x="163" y="249"/>
                  </a:lnTo>
                  <a:lnTo>
                    <a:pt x="159" y="246"/>
                  </a:lnTo>
                  <a:lnTo>
                    <a:pt x="153" y="246"/>
                  </a:lnTo>
                  <a:lnTo>
                    <a:pt x="152" y="248"/>
                  </a:lnTo>
                  <a:lnTo>
                    <a:pt x="150" y="248"/>
                  </a:lnTo>
                  <a:lnTo>
                    <a:pt x="147" y="251"/>
                  </a:lnTo>
                  <a:lnTo>
                    <a:pt x="148" y="263"/>
                  </a:lnTo>
                  <a:lnTo>
                    <a:pt x="150" y="264"/>
                  </a:lnTo>
                  <a:lnTo>
                    <a:pt x="151" y="267"/>
                  </a:lnTo>
                  <a:lnTo>
                    <a:pt x="145" y="274"/>
                  </a:lnTo>
                  <a:lnTo>
                    <a:pt x="140" y="277"/>
                  </a:lnTo>
                  <a:lnTo>
                    <a:pt x="133" y="271"/>
                  </a:lnTo>
                  <a:lnTo>
                    <a:pt x="126" y="271"/>
                  </a:lnTo>
                  <a:lnTo>
                    <a:pt x="126" y="272"/>
                  </a:lnTo>
                  <a:lnTo>
                    <a:pt x="124" y="271"/>
                  </a:lnTo>
                  <a:lnTo>
                    <a:pt x="121" y="271"/>
                  </a:lnTo>
                  <a:lnTo>
                    <a:pt x="118" y="273"/>
                  </a:lnTo>
                  <a:lnTo>
                    <a:pt x="119" y="276"/>
                  </a:lnTo>
                  <a:lnTo>
                    <a:pt x="116" y="281"/>
                  </a:lnTo>
                  <a:lnTo>
                    <a:pt x="113" y="278"/>
                  </a:lnTo>
                  <a:lnTo>
                    <a:pt x="113" y="276"/>
                  </a:lnTo>
                  <a:lnTo>
                    <a:pt x="110" y="273"/>
                  </a:lnTo>
                  <a:lnTo>
                    <a:pt x="106" y="275"/>
                  </a:lnTo>
                  <a:lnTo>
                    <a:pt x="107" y="276"/>
                  </a:lnTo>
                  <a:lnTo>
                    <a:pt x="105" y="277"/>
                  </a:lnTo>
                  <a:lnTo>
                    <a:pt x="106" y="281"/>
                  </a:lnTo>
                  <a:lnTo>
                    <a:pt x="110" y="288"/>
                  </a:lnTo>
                  <a:lnTo>
                    <a:pt x="107" y="291"/>
                  </a:lnTo>
                  <a:lnTo>
                    <a:pt x="105" y="291"/>
                  </a:lnTo>
                  <a:lnTo>
                    <a:pt x="105" y="297"/>
                  </a:lnTo>
                  <a:lnTo>
                    <a:pt x="104" y="298"/>
                  </a:lnTo>
                  <a:lnTo>
                    <a:pt x="104" y="300"/>
                  </a:lnTo>
                  <a:lnTo>
                    <a:pt x="100" y="303"/>
                  </a:lnTo>
                  <a:lnTo>
                    <a:pt x="99" y="303"/>
                  </a:lnTo>
                  <a:lnTo>
                    <a:pt x="96" y="301"/>
                  </a:lnTo>
                  <a:lnTo>
                    <a:pt x="97" y="288"/>
                  </a:lnTo>
                  <a:lnTo>
                    <a:pt x="93" y="285"/>
                  </a:lnTo>
                  <a:lnTo>
                    <a:pt x="87" y="276"/>
                  </a:lnTo>
                  <a:lnTo>
                    <a:pt x="84" y="276"/>
                  </a:lnTo>
                  <a:lnTo>
                    <a:pt x="82" y="277"/>
                  </a:lnTo>
                  <a:lnTo>
                    <a:pt x="84" y="285"/>
                  </a:lnTo>
                  <a:lnTo>
                    <a:pt x="86" y="288"/>
                  </a:lnTo>
                  <a:lnTo>
                    <a:pt x="85" y="292"/>
                  </a:lnTo>
                  <a:lnTo>
                    <a:pt x="86" y="293"/>
                  </a:lnTo>
                  <a:lnTo>
                    <a:pt x="85" y="295"/>
                  </a:lnTo>
                  <a:lnTo>
                    <a:pt x="84" y="300"/>
                  </a:lnTo>
                  <a:lnTo>
                    <a:pt x="82" y="299"/>
                  </a:lnTo>
                  <a:lnTo>
                    <a:pt x="80" y="299"/>
                  </a:lnTo>
                  <a:lnTo>
                    <a:pt x="79" y="298"/>
                  </a:lnTo>
                  <a:lnTo>
                    <a:pt x="77" y="298"/>
                  </a:lnTo>
                  <a:lnTo>
                    <a:pt x="74" y="296"/>
                  </a:lnTo>
                  <a:close/>
                </a:path>
              </a:pathLst>
            </a:custGeom>
            <a:solidFill>
              <a:srgbClr val="FFC000"/>
            </a:solidFill>
            <a:ln w="3175">
              <a:noFill/>
              <a:prstDash val="sysDot"/>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117" name="组合 116"/>
            <p:cNvGrpSpPr/>
            <p:nvPr/>
          </p:nvGrpSpPr>
          <p:grpSpPr>
            <a:xfrm>
              <a:off x="4955898" y="3197929"/>
              <a:ext cx="221246" cy="240168"/>
              <a:chOff x="4955898" y="3197929"/>
              <a:chExt cx="221246" cy="240168"/>
            </a:xfrm>
            <a:solidFill>
              <a:srgbClr val="FFC000"/>
            </a:solidFill>
          </p:grpSpPr>
          <p:sp>
            <p:nvSpPr>
              <p:cNvPr id="25" name="Freeform 31"/>
              <p:cNvSpPr>
                <a:spLocks noEditPoints="1"/>
              </p:cNvSpPr>
              <p:nvPr/>
            </p:nvSpPr>
            <p:spPr bwMode="auto">
              <a:xfrm>
                <a:off x="4955898" y="3197929"/>
                <a:ext cx="221246" cy="240168"/>
              </a:xfrm>
              <a:custGeom>
                <a:gdLst>
                  <a:gd name="T0" fmla="*/ 2147483647 w 132"/>
                  <a:gd name="T1" fmla="*/ 2147483647 h 137"/>
                  <a:gd name="T2" fmla="*/ 2147483647 w 132"/>
                  <a:gd name="T3" fmla="*/ 2147483647 h 137"/>
                  <a:gd name="T4" fmla="*/ 2147483647 w 132"/>
                  <a:gd name="T5" fmla="*/ 2147483647 h 137"/>
                  <a:gd name="T6" fmla="*/ 2147483647 w 132"/>
                  <a:gd name="T7" fmla="*/ 2147483647 h 137"/>
                  <a:gd name="T8" fmla="*/ 2147483647 w 132"/>
                  <a:gd name="T9" fmla="*/ 2147483647 h 137"/>
                  <a:gd name="T10" fmla="*/ 2147483647 w 132"/>
                  <a:gd name="T11" fmla="*/ 2147483647 h 137"/>
                  <a:gd name="T12" fmla="*/ 2147483647 w 132"/>
                  <a:gd name="T13" fmla="*/ 2147483647 h 137"/>
                  <a:gd name="T14" fmla="*/ 2147483647 w 132"/>
                  <a:gd name="T15" fmla="*/ 2147483647 h 137"/>
                  <a:gd name="T16" fmla="*/ 2147483647 w 132"/>
                  <a:gd name="T17" fmla="*/ 2147483647 h 137"/>
                  <a:gd name="T18" fmla="*/ 2147483647 w 132"/>
                  <a:gd name="T19" fmla="*/ 2147483647 h 137"/>
                  <a:gd name="T20" fmla="*/ 2147483647 w 132"/>
                  <a:gd name="T21" fmla="*/ 0 h 137"/>
                  <a:gd name="T22" fmla="*/ 2147483647 w 132"/>
                  <a:gd name="T23" fmla="*/ 2147483647 h 137"/>
                  <a:gd name="T24" fmla="*/ 2147483647 w 132"/>
                  <a:gd name="T25" fmla="*/ 2147483647 h 137"/>
                  <a:gd name="T26" fmla="*/ 2147483647 w 132"/>
                  <a:gd name="T27" fmla="*/ 2147483647 h 137"/>
                  <a:gd name="T28" fmla="*/ 2147483647 w 132"/>
                  <a:gd name="T29" fmla="*/ 2147483647 h 137"/>
                  <a:gd name="T30" fmla="*/ 2147483647 w 132"/>
                  <a:gd name="T31" fmla="*/ 2147483647 h 137"/>
                  <a:gd name="T32" fmla="*/ 2147483647 w 132"/>
                  <a:gd name="T33" fmla="*/ 2147483647 h 137"/>
                  <a:gd name="T34" fmla="*/ 2147483647 w 132"/>
                  <a:gd name="T35" fmla="*/ 2147483647 h 137"/>
                  <a:gd name="T36" fmla="*/ 2147483647 w 132"/>
                  <a:gd name="T37" fmla="*/ 2147483647 h 137"/>
                  <a:gd name="T38" fmla="*/ 2147483647 w 132"/>
                  <a:gd name="T39" fmla="*/ 2147483647 h 137"/>
                  <a:gd name="T40" fmla="*/ 2147483647 w 132"/>
                  <a:gd name="T41" fmla="*/ 2147483647 h 137"/>
                  <a:gd name="T42" fmla="*/ 2147483647 w 132"/>
                  <a:gd name="T43" fmla="*/ 2147483647 h 137"/>
                  <a:gd name="T44" fmla="*/ 2147483647 w 132"/>
                  <a:gd name="T45" fmla="*/ 2147483647 h 137"/>
                  <a:gd name="T46" fmla="*/ 2147483647 w 132"/>
                  <a:gd name="T47" fmla="*/ 2147483647 h 137"/>
                  <a:gd name="T48" fmla="*/ 2147483647 w 132"/>
                  <a:gd name="T49" fmla="*/ 2147483647 h 137"/>
                  <a:gd name="T50" fmla="*/ 2147483647 w 132"/>
                  <a:gd name="T51" fmla="*/ 2147483647 h 137"/>
                  <a:gd name="T52" fmla="*/ 2147483647 w 132"/>
                  <a:gd name="T53" fmla="*/ 2147483647 h 137"/>
                  <a:gd name="T54" fmla="*/ 2147483647 w 132"/>
                  <a:gd name="T55" fmla="*/ 2147483647 h 137"/>
                  <a:gd name="T56" fmla="*/ 2147483647 w 132"/>
                  <a:gd name="T57" fmla="*/ 2147483647 h 137"/>
                  <a:gd name="T58" fmla="*/ 2147483647 w 132"/>
                  <a:gd name="T59" fmla="*/ 2147483647 h 137"/>
                  <a:gd name="T60" fmla="*/ 2147483647 w 132"/>
                  <a:gd name="T61" fmla="*/ 2147483647 h 137"/>
                  <a:gd name="T62" fmla="*/ 2147483647 w 132"/>
                  <a:gd name="T63" fmla="*/ 2147483647 h 137"/>
                  <a:gd name="T64" fmla="*/ 2147483647 w 132"/>
                  <a:gd name="T65" fmla="*/ 2147483647 h 137"/>
                  <a:gd name="T66" fmla="*/ 2147483647 w 132"/>
                  <a:gd name="T67" fmla="*/ 2147483647 h 137"/>
                  <a:gd name="T68" fmla="*/ 2147483647 w 132"/>
                  <a:gd name="T69" fmla="*/ 2147483647 h 137"/>
                  <a:gd name="T70" fmla="*/ 2147483647 w 132"/>
                  <a:gd name="T71" fmla="*/ 2147483647 h 137"/>
                  <a:gd name="T72" fmla="*/ 2147483647 w 132"/>
                  <a:gd name="T73" fmla="*/ 2147483647 h 137"/>
                  <a:gd name="T74" fmla="*/ 2147483647 w 132"/>
                  <a:gd name="T75" fmla="*/ 2147483647 h 137"/>
                  <a:gd name="T76" fmla="*/ 2147483647 w 132"/>
                  <a:gd name="T77" fmla="*/ 2147483647 h 137"/>
                  <a:gd name="T78" fmla="*/ 2147483647 w 132"/>
                  <a:gd name="T79" fmla="*/ 2147483647 h 137"/>
                  <a:gd name="T80" fmla="*/ 2147483647 w 132"/>
                  <a:gd name="T81" fmla="*/ 2147483647 h 137"/>
                  <a:gd name="T82" fmla="*/ 2147483647 w 132"/>
                  <a:gd name="T83" fmla="*/ 2147483647 h 137"/>
                  <a:gd name="T84" fmla="*/ 2147483647 w 132"/>
                  <a:gd name="T85" fmla="*/ 2147483647 h 137"/>
                  <a:gd name="T86" fmla="*/ 2147483647 w 132"/>
                  <a:gd name="T87" fmla="*/ 2147483647 h 137"/>
                  <a:gd name="T88" fmla="*/ 2147483647 w 132"/>
                  <a:gd name="T89" fmla="*/ 2147483647 h 137"/>
                  <a:gd name="T90" fmla="*/ 2147483647 w 132"/>
                  <a:gd name="T91" fmla="*/ 2147483647 h 137"/>
                  <a:gd name="T92" fmla="*/ 2147483647 w 132"/>
                  <a:gd name="T93" fmla="*/ 2147483647 h 137"/>
                  <a:gd name="T94" fmla="*/ 2147483647 w 132"/>
                  <a:gd name="T95" fmla="*/ 2147483647 h 137"/>
                  <a:gd name="T96" fmla="*/ 2147483647 w 132"/>
                  <a:gd name="T97" fmla="*/ 2147483647 h 137"/>
                  <a:gd name="T98" fmla="*/ 2147483647 w 132"/>
                  <a:gd name="T99" fmla="*/ 2147483647 h 137"/>
                  <a:gd name="T100" fmla="*/ 2147483647 w 132"/>
                  <a:gd name="T101" fmla="*/ 2147483647 h 137"/>
                  <a:gd name="T102" fmla="*/ 2147483647 w 132"/>
                  <a:gd name="T103" fmla="*/ 2147483647 h 137"/>
                  <a:gd name="T104" fmla="*/ 2147483647 w 132"/>
                  <a:gd name="T105" fmla="*/ 2147483647 h 137"/>
                  <a:gd name="T106" fmla="*/ 2147483647 w 132"/>
                  <a:gd name="T107" fmla="*/ 2147483647 h 137"/>
                  <a:gd name="T108" fmla="*/ 2147483647 w 132"/>
                  <a:gd name="T109" fmla="*/ 2147483647 h 137"/>
                  <a:gd name="T110" fmla="*/ 2147483647 w 132"/>
                  <a:gd name="T111" fmla="*/ 2147483647 h 137"/>
                  <a:gd name="T112" fmla="*/ 2147483647 w 132"/>
                  <a:gd name="T113" fmla="*/ 2147483647 h 137"/>
                  <a:gd name="T114" fmla="*/ 2147483647 w 132"/>
                  <a:gd name="T115" fmla="*/ 2147483647 h 137"/>
                  <a:gd name="T116" fmla="*/ 2147483647 w 132"/>
                  <a:gd name="T117" fmla="*/ 2147483647 h 137"/>
                  <a:gd name="T118" fmla="*/ 2147483647 w 132"/>
                  <a:gd name="T119" fmla="*/ 2147483647 h 137"/>
                  <a:gd name="T120" fmla="*/ 2147483647 w 132"/>
                  <a:gd name="T121" fmla="*/ 2147483647 h 137"/>
                  <a:gd name="T122" fmla="*/ 2147483647 w 132"/>
                  <a:gd name="T123" fmla="*/ 2147483647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137"/>
                  <a:gd name="T188" fmla="*/ 132 w 132"/>
                  <a:gd name="T189" fmla="*/ 137 h 137"/>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137">
                    <a:moveTo>
                      <a:pt x="113" y="43"/>
                    </a:moveTo>
                    <a:lnTo>
                      <a:pt x="111" y="42"/>
                    </a:lnTo>
                    <a:lnTo>
                      <a:pt x="114" y="37"/>
                    </a:lnTo>
                    <a:lnTo>
                      <a:pt x="120" y="36"/>
                    </a:lnTo>
                    <a:lnTo>
                      <a:pt x="122" y="35"/>
                    </a:lnTo>
                    <a:lnTo>
                      <a:pt x="123" y="29"/>
                    </a:lnTo>
                    <a:lnTo>
                      <a:pt x="124" y="28"/>
                    </a:lnTo>
                    <a:lnTo>
                      <a:pt x="124" y="25"/>
                    </a:lnTo>
                    <a:lnTo>
                      <a:pt x="122" y="23"/>
                    </a:lnTo>
                    <a:lnTo>
                      <a:pt x="115" y="24"/>
                    </a:lnTo>
                    <a:lnTo>
                      <a:pt x="114" y="25"/>
                    </a:lnTo>
                    <a:lnTo>
                      <a:pt x="110" y="25"/>
                    </a:lnTo>
                    <a:lnTo>
                      <a:pt x="108" y="24"/>
                    </a:lnTo>
                    <a:lnTo>
                      <a:pt x="92" y="25"/>
                    </a:lnTo>
                    <a:lnTo>
                      <a:pt x="90" y="23"/>
                    </a:lnTo>
                    <a:lnTo>
                      <a:pt x="90" y="22"/>
                    </a:lnTo>
                    <a:lnTo>
                      <a:pt x="82" y="15"/>
                    </a:lnTo>
                    <a:lnTo>
                      <a:pt x="81" y="15"/>
                    </a:lnTo>
                    <a:lnTo>
                      <a:pt x="77" y="11"/>
                    </a:lnTo>
                    <a:lnTo>
                      <a:pt x="74" y="7"/>
                    </a:lnTo>
                    <a:lnTo>
                      <a:pt x="74" y="4"/>
                    </a:lnTo>
                    <a:lnTo>
                      <a:pt x="71" y="0"/>
                    </a:lnTo>
                    <a:lnTo>
                      <a:pt x="66" y="0"/>
                    </a:lnTo>
                    <a:lnTo>
                      <a:pt x="65" y="2"/>
                    </a:lnTo>
                    <a:lnTo>
                      <a:pt x="64" y="5"/>
                    </a:lnTo>
                    <a:lnTo>
                      <a:pt x="60" y="6"/>
                    </a:lnTo>
                    <a:lnTo>
                      <a:pt x="58" y="8"/>
                    </a:lnTo>
                    <a:lnTo>
                      <a:pt x="58" y="12"/>
                    </a:lnTo>
                    <a:lnTo>
                      <a:pt x="56" y="15"/>
                    </a:lnTo>
                    <a:lnTo>
                      <a:pt x="52" y="15"/>
                    </a:lnTo>
                    <a:lnTo>
                      <a:pt x="52" y="18"/>
                    </a:lnTo>
                    <a:lnTo>
                      <a:pt x="56" y="23"/>
                    </a:lnTo>
                    <a:lnTo>
                      <a:pt x="53" y="26"/>
                    </a:lnTo>
                    <a:lnTo>
                      <a:pt x="44" y="26"/>
                    </a:lnTo>
                    <a:lnTo>
                      <a:pt x="41" y="32"/>
                    </a:lnTo>
                    <a:lnTo>
                      <a:pt x="40" y="35"/>
                    </a:lnTo>
                    <a:lnTo>
                      <a:pt x="34" y="41"/>
                    </a:lnTo>
                    <a:lnTo>
                      <a:pt x="31" y="43"/>
                    </a:lnTo>
                    <a:lnTo>
                      <a:pt x="29" y="42"/>
                    </a:lnTo>
                    <a:lnTo>
                      <a:pt x="25" y="42"/>
                    </a:lnTo>
                    <a:lnTo>
                      <a:pt x="17" y="48"/>
                    </a:lnTo>
                    <a:lnTo>
                      <a:pt x="16" y="52"/>
                    </a:lnTo>
                    <a:lnTo>
                      <a:pt x="18" y="55"/>
                    </a:lnTo>
                    <a:lnTo>
                      <a:pt x="19" y="58"/>
                    </a:lnTo>
                    <a:lnTo>
                      <a:pt x="26" y="65"/>
                    </a:lnTo>
                    <a:lnTo>
                      <a:pt x="31" y="68"/>
                    </a:lnTo>
                    <a:lnTo>
                      <a:pt x="31" y="71"/>
                    </a:lnTo>
                    <a:lnTo>
                      <a:pt x="27" y="74"/>
                    </a:lnTo>
                    <a:lnTo>
                      <a:pt x="26" y="78"/>
                    </a:lnTo>
                    <a:lnTo>
                      <a:pt x="22" y="77"/>
                    </a:lnTo>
                    <a:lnTo>
                      <a:pt x="17" y="83"/>
                    </a:lnTo>
                    <a:lnTo>
                      <a:pt x="13" y="85"/>
                    </a:lnTo>
                    <a:lnTo>
                      <a:pt x="11" y="87"/>
                    </a:lnTo>
                    <a:lnTo>
                      <a:pt x="7" y="88"/>
                    </a:lnTo>
                    <a:lnTo>
                      <a:pt x="0" y="96"/>
                    </a:lnTo>
                    <a:lnTo>
                      <a:pt x="1" y="105"/>
                    </a:lnTo>
                    <a:lnTo>
                      <a:pt x="8" y="105"/>
                    </a:lnTo>
                    <a:lnTo>
                      <a:pt x="8" y="110"/>
                    </a:lnTo>
                    <a:lnTo>
                      <a:pt x="4" y="116"/>
                    </a:lnTo>
                    <a:lnTo>
                      <a:pt x="4" y="118"/>
                    </a:lnTo>
                    <a:lnTo>
                      <a:pt x="7" y="121"/>
                    </a:lnTo>
                    <a:lnTo>
                      <a:pt x="7" y="126"/>
                    </a:lnTo>
                    <a:lnTo>
                      <a:pt x="9" y="128"/>
                    </a:lnTo>
                    <a:lnTo>
                      <a:pt x="11" y="127"/>
                    </a:lnTo>
                    <a:lnTo>
                      <a:pt x="14" y="131"/>
                    </a:lnTo>
                    <a:lnTo>
                      <a:pt x="19" y="130"/>
                    </a:lnTo>
                    <a:lnTo>
                      <a:pt x="22" y="131"/>
                    </a:lnTo>
                    <a:lnTo>
                      <a:pt x="27" y="136"/>
                    </a:lnTo>
                    <a:lnTo>
                      <a:pt x="31" y="136"/>
                    </a:lnTo>
                    <a:lnTo>
                      <a:pt x="33" y="132"/>
                    </a:lnTo>
                    <a:lnTo>
                      <a:pt x="36" y="132"/>
                    </a:lnTo>
                    <a:lnTo>
                      <a:pt x="38" y="129"/>
                    </a:lnTo>
                    <a:lnTo>
                      <a:pt x="56" y="128"/>
                    </a:lnTo>
                    <a:lnTo>
                      <a:pt x="58" y="130"/>
                    </a:lnTo>
                    <a:lnTo>
                      <a:pt x="58" y="133"/>
                    </a:lnTo>
                    <a:lnTo>
                      <a:pt x="65" y="137"/>
                    </a:lnTo>
                    <a:lnTo>
                      <a:pt x="71" y="137"/>
                    </a:lnTo>
                    <a:lnTo>
                      <a:pt x="72" y="136"/>
                    </a:lnTo>
                    <a:lnTo>
                      <a:pt x="72" y="129"/>
                    </a:lnTo>
                    <a:lnTo>
                      <a:pt x="79" y="121"/>
                    </a:lnTo>
                    <a:lnTo>
                      <a:pt x="80" y="121"/>
                    </a:lnTo>
                    <a:lnTo>
                      <a:pt x="81" y="122"/>
                    </a:lnTo>
                    <a:lnTo>
                      <a:pt x="89" y="123"/>
                    </a:lnTo>
                    <a:lnTo>
                      <a:pt x="95" y="122"/>
                    </a:lnTo>
                    <a:lnTo>
                      <a:pt x="95" y="119"/>
                    </a:lnTo>
                    <a:lnTo>
                      <a:pt x="99" y="113"/>
                    </a:lnTo>
                    <a:lnTo>
                      <a:pt x="102" y="110"/>
                    </a:lnTo>
                    <a:lnTo>
                      <a:pt x="100" y="108"/>
                    </a:lnTo>
                    <a:lnTo>
                      <a:pt x="100" y="106"/>
                    </a:lnTo>
                    <a:lnTo>
                      <a:pt x="101" y="105"/>
                    </a:lnTo>
                    <a:lnTo>
                      <a:pt x="101" y="98"/>
                    </a:lnTo>
                    <a:lnTo>
                      <a:pt x="99" y="96"/>
                    </a:lnTo>
                    <a:lnTo>
                      <a:pt x="95" y="97"/>
                    </a:lnTo>
                    <a:lnTo>
                      <a:pt x="91" y="94"/>
                    </a:lnTo>
                    <a:lnTo>
                      <a:pt x="89" y="90"/>
                    </a:lnTo>
                    <a:lnTo>
                      <a:pt x="89" y="86"/>
                    </a:lnTo>
                    <a:lnTo>
                      <a:pt x="91" y="84"/>
                    </a:lnTo>
                    <a:lnTo>
                      <a:pt x="94" y="84"/>
                    </a:lnTo>
                    <a:lnTo>
                      <a:pt x="95" y="83"/>
                    </a:lnTo>
                    <a:lnTo>
                      <a:pt x="103" y="82"/>
                    </a:lnTo>
                    <a:lnTo>
                      <a:pt x="107" y="79"/>
                    </a:lnTo>
                    <a:lnTo>
                      <a:pt x="111" y="79"/>
                    </a:lnTo>
                    <a:lnTo>
                      <a:pt x="116" y="75"/>
                    </a:lnTo>
                    <a:lnTo>
                      <a:pt x="116" y="74"/>
                    </a:lnTo>
                    <a:lnTo>
                      <a:pt x="125" y="66"/>
                    </a:lnTo>
                    <a:lnTo>
                      <a:pt x="125" y="64"/>
                    </a:lnTo>
                    <a:lnTo>
                      <a:pt x="130" y="61"/>
                    </a:lnTo>
                    <a:lnTo>
                      <a:pt x="132" y="60"/>
                    </a:lnTo>
                    <a:lnTo>
                      <a:pt x="128" y="59"/>
                    </a:lnTo>
                    <a:lnTo>
                      <a:pt x="122" y="61"/>
                    </a:lnTo>
                    <a:lnTo>
                      <a:pt x="113" y="53"/>
                    </a:lnTo>
                    <a:lnTo>
                      <a:pt x="113" y="43"/>
                    </a:lnTo>
                    <a:close/>
                    <a:moveTo>
                      <a:pt x="66" y="78"/>
                    </a:moveTo>
                    <a:lnTo>
                      <a:pt x="69" y="89"/>
                    </a:lnTo>
                    <a:lnTo>
                      <a:pt x="80" y="89"/>
                    </a:lnTo>
                    <a:lnTo>
                      <a:pt x="71" y="96"/>
                    </a:lnTo>
                    <a:lnTo>
                      <a:pt x="75" y="106"/>
                    </a:lnTo>
                    <a:lnTo>
                      <a:pt x="66" y="100"/>
                    </a:lnTo>
                    <a:lnTo>
                      <a:pt x="57" y="106"/>
                    </a:lnTo>
                    <a:lnTo>
                      <a:pt x="60" y="96"/>
                    </a:lnTo>
                    <a:lnTo>
                      <a:pt x="51" y="89"/>
                    </a:lnTo>
                    <a:lnTo>
                      <a:pt x="62" y="89"/>
                    </a:lnTo>
                    <a:lnTo>
                      <a:pt x="66" y="78"/>
                    </a:lnTo>
                    <a:close/>
                  </a:path>
                </a:pathLst>
              </a:custGeom>
              <a:grpFill/>
              <a:ln w="3175">
                <a:noFill/>
                <a:prstDash val="sysDot"/>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7" name="Freeform 33"/>
              <p:cNvSpPr/>
              <p:nvPr/>
            </p:nvSpPr>
            <p:spPr bwMode="auto">
              <a:xfrm>
                <a:off x="5040321" y="3334752"/>
                <a:ext cx="49490" cy="49490"/>
              </a:xfrm>
              <a:custGeom>
                <a:gdLst>
                  <a:gd name="T0" fmla="*/ 2147483647 w 29"/>
                  <a:gd name="T1" fmla="*/ 0 h 28"/>
                  <a:gd name="T2" fmla="*/ 2147483647 w 29"/>
                  <a:gd name="T3" fmla="*/ 2147483647 h 28"/>
                  <a:gd name="T4" fmla="*/ 0 w 29"/>
                  <a:gd name="T5" fmla="*/ 2147483647 h 28"/>
                  <a:gd name="T6" fmla="*/ 2147483647 w 29"/>
                  <a:gd name="T7" fmla="*/ 2147483647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grpFill/>
              <a:ln w="3175">
                <a:noFill/>
                <a:prstDash val="solid"/>
                <a:round/>
              </a:ln>
              <a:effec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118" name="组合 117"/>
            <p:cNvGrpSpPr/>
            <p:nvPr/>
          </p:nvGrpSpPr>
          <p:grpSpPr>
            <a:xfrm>
              <a:off x="590653" y="1296959"/>
              <a:ext cx="6026047" cy="5213841"/>
              <a:chOff x="590653" y="1296959"/>
              <a:chExt cx="6026047" cy="5213841"/>
            </a:xfrm>
          </p:grpSpPr>
          <p:sp>
            <p:nvSpPr>
              <p:cNvPr id="3" name="Freeform 9"/>
              <p:cNvSpPr/>
              <p:nvPr/>
            </p:nvSpPr>
            <p:spPr bwMode="auto">
              <a:xfrm>
                <a:off x="590653" y="1963609"/>
                <a:ext cx="2443896" cy="1906793"/>
              </a:xfrm>
              <a:custGeom>
                <a:gdLst>
                  <a:gd name="T0" fmla="*/ 2147483647 w 1456"/>
                  <a:gd name="T1" fmla="*/ 2147483647 h 1090"/>
                  <a:gd name="T2" fmla="*/ 2147483647 w 1456"/>
                  <a:gd name="T3" fmla="*/ 2147483647 h 1090"/>
                  <a:gd name="T4" fmla="*/ 2147483647 w 1456"/>
                  <a:gd name="T5" fmla="*/ 2147483647 h 1090"/>
                  <a:gd name="T6" fmla="*/ 2147483647 w 1456"/>
                  <a:gd name="T7" fmla="*/ 2147483647 h 1090"/>
                  <a:gd name="T8" fmla="*/ 2147483647 w 1456"/>
                  <a:gd name="T9" fmla="*/ 2147483647 h 1090"/>
                  <a:gd name="T10" fmla="*/ 2147483647 w 1456"/>
                  <a:gd name="T11" fmla="*/ 2147483647 h 1090"/>
                  <a:gd name="T12" fmla="*/ 2147483647 w 1456"/>
                  <a:gd name="T13" fmla="*/ 2147483647 h 1090"/>
                  <a:gd name="T14" fmla="*/ 2147483647 w 1456"/>
                  <a:gd name="T15" fmla="*/ 2147483647 h 1090"/>
                  <a:gd name="T16" fmla="*/ 2147483647 w 1456"/>
                  <a:gd name="T17" fmla="*/ 2147483647 h 1090"/>
                  <a:gd name="T18" fmla="*/ 2147483647 w 1456"/>
                  <a:gd name="T19" fmla="*/ 2147483647 h 1090"/>
                  <a:gd name="T20" fmla="*/ 2147483647 w 1456"/>
                  <a:gd name="T21" fmla="*/ 2147483647 h 1090"/>
                  <a:gd name="T22" fmla="*/ 2147483647 w 1456"/>
                  <a:gd name="T23" fmla="*/ 2147483647 h 1090"/>
                  <a:gd name="T24" fmla="*/ 2147483647 w 1456"/>
                  <a:gd name="T25" fmla="*/ 2147483647 h 1090"/>
                  <a:gd name="T26" fmla="*/ 2147483647 w 1456"/>
                  <a:gd name="T27" fmla="*/ 2147483647 h 1090"/>
                  <a:gd name="T28" fmla="*/ 2147483647 w 1456"/>
                  <a:gd name="T29" fmla="*/ 2147483647 h 1090"/>
                  <a:gd name="T30" fmla="*/ 2147483647 w 1456"/>
                  <a:gd name="T31" fmla="*/ 2147483647 h 1090"/>
                  <a:gd name="T32" fmla="*/ 2147483647 w 1456"/>
                  <a:gd name="T33" fmla="*/ 2147483647 h 1090"/>
                  <a:gd name="T34" fmla="*/ 2147483647 w 1456"/>
                  <a:gd name="T35" fmla="*/ 2147483647 h 1090"/>
                  <a:gd name="T36" fmla="*/ 2147483647 w 1456"/>
                  <a:gd name="T37" fmla="*/ 2147483647 h 1090"/>
                  <a:gd name="T38" fmla="*/ 2147483647 w 1456"/>
                  <a:gd name="T39" fmla="*/ 2147483647 h 1090"/>
                  <a:gd name="T40" fmla="*/ 2147483647 w 1456"/>
                  <a:gd name="T41" fmla="*/ 2147483647 h 1090"/>
                  <a:gd name="T42" fmla="*/ 2147483647 w 1456"/>
                  <a:gd name="T43" fmla="*/ 2147483647 h 1090"/>
                  <a:gd name="T44" fmla="*/ 2147483647 w 1456"/>
                  <a:gd name="T45" fmla="*/ 2147483647 h 1090"/>
                  <a:gd name="T46" fmla="*/ 2147483647 w 1456"/>
                  <a:gd name="T47" fmla="*/ 2147483647 h 1090"/>
                  <a:gd name="T48" fmla="*/ 2147483647 w 1456"/>
                  <a:gd name="T49" fmla="*/ 2147483647 h 1090"/>
                  <a:gd name="T50" fmla="*/ 2147483647 w 1456"/>
                  <a:gd name="T51" fmla="*/ 2147483647 h 1090"/>
                  <a:gd name="T52" fmla="*/ 2147483647 w 1456"/>
                  <a:gd name="T53" fmla="*/ 2147483647 h 1090"/>
                  <a:gd name="T54" fmla="*/ 2147483647 w 1456"/>
                  <a:gd name="T55" fmla="*/ 2147483647 h 1090"/>
                  <a:gd name="T56" fmla="*/ 2147483647 w 1456"/>
                  <a:gd name="T57" fmla="*/ 2147483647 h 1090"/>
                  <a:gd name="T58" fmla="*/ 2147483647 w 1456"/>
                  <a:gd name="T59" fmla="*/ 2147483647 h 1090"/>
                  <a:gd name="T60" fmla="*/ 2147483647 w 1456"/>
                  <a:gd name="T61" fmla="*/ 2147483647 h 1090"/>
                  <a:gd name="T62" fmla="*/ 2147483647 w 1456"/>
                  <a:gd name="T63" fmla="*/ 2147483647 h 1090"/>
                  <a:gd name="T64" fmla="*/ 2147483647 w 1456"/>
                  <a:gd name="T65" fmla="*/ 2147483647 h 1090"/>
                  <a:gd name="T66" fmla="*/ 2147483647 w 1456"/>
                  <a:gd name="T67" fmla="*/ 2147483647 h 1090"/>
                  <a:gd name="T68" fmla="*/ 2147483647 w 1456"/>
                  <a:gd name="T69" fmla="*/ 2147483647 h 1090"/>
                  <a:gd name="T70" fmla="*/ 2147483647 w 1456"/>
                  <a:gd name="T71" fmla="*/ 2147483647 h 1090"/>
                  <a:gd name="T72" fmla="*/ 2147483647 w 1456"/>
                  <a:gd name="T73" fmla="*/ 2147483647 h 1090"/>
                  <a:gd name="T74" fmla="*/ 2147483647 w 1456"/>
                  <a:gd name="T75" fmla="*/ 2147483647 h 1090"/>
                  <a:gd name="T76" fmla="*/ 2147483647 w 1456"/>
                  <a:gd name="T77" fmla="*/ 2147483647 h 1090"/>
                  <a:gd name="T78" fmla="*/ 2147483647 w 1456"/>
                  <a:gd name="T79" fmla="*/ 2147483647 h 1090"/>
                  <a:gd name="T80" fmla="*/ 2147483647 w 1456"/>
                  <a:gd name="T81" fmla="*/ 2147483647 h 1090"/>
                  <a:gd name="T82" fmla="*/ 2147483647 w 1456"/>
                  <a:gd name="T83" fmla="*/ 2147483647 h 1090"/>
                  <a:gd name="T84" fmla="*/ 2147483647 w 1456"/>
                  <a:gd name="T85" fmla="*/ 2147483647 h 1090"/>
                  <a:gd name="T86" fmla="*/ 2147483647 w 1456"/>
                  <a:gd name="T87" fmla="*/ 2147483647 h 1090"/>
                  <a:gd name="T88" fmla="*/ 2147483647 w 1456"/>
                  <a:gd name="T89" fmla="*/ 2147483647 h 1090"/>
                  <a:gd name="T90" fmla="*/ 2147483647 w 1456"/>
                  <a:gd name="T91" fmla="*/ 2147483647 h 1090"/>
                  <a:gd name="T92" fmla="*/ 2147483647 w 1456"/>
                  <a:gd name="T93" fmla="*/ 2147483647 h 1090"/>
                  <a:gd name="T94" fmla="*/ 2147483647 w 1456"/>
                  <a:gd name="T95" fmla="*/ 2147483647 h 1090"/>
                  <a:gd name="T96" fmla="*/ 2147483647 w 1456"/>
                  <a:gd name="T97" fmla="*/ 2147483647 h 1090"/>
                  <a:gd name="T98" fmla="*/ 2147483647 w 1456"/>
                  <a:gd name="T99" fmla="*/ 2147483647 h 1090"/>
                  <a:gd name="T100" fmla="*/ 2147483647 w 1456"/>
                  <a:gd name="T101" fmla="*/ 2147483647 h 1090"/>
                  <a:gd name="T102" fmla="*/ 2147483647 w 1456"/>
                  <a:gd name="T103" fmla="*/ 2147483647 h 1090"/>
                  <a:gd name="T104" fmla="*/ 2147483647 w 1456"/>
                  <a:gd name="T105" fmla="*/ 2147483647 h 1090"/>
                  <a:gd name="T106" fmla="*/ 2147483647 w 1456"/>
                  <a:gd name="T107" fmla="*/ 2147483647 h 1090"/>
                  <a:gd name="T108" fmla="*/ 2147483647 w 1456"/>
                  <a:gd name="T109" fmla="*/ 2147483647 h 1090"/>
                  <a:gd name="T110" fmla="*/ 2147483647 w 1456"/>
                  <a:gd name="T111" fmla="*/ 2147483647 h 1090"/>
                  <a:gd name="T112" fmla="*/ 2147483647 w 1456"/>
                  <a:gd name="T113" fmla="*/ 2147483647 h 1090"/>
                  <a:gd name="T114" fmla="*/ 2147483647 w 1456"/>
                  <a:gd name="T115" fmla="*/ 2147483647 h 1090"/>
                  <a:gd name="T116" fmla="*/ 2147483647 w 1456"/>
                  <a:gd name="T117" fmla="*/ 2147483647 h 1090"/>
                  <a:gd name="T118" fmla="*/ 2147483647 w 1456"/>
                  <a:gd name="T119" fmla="*/ 2147483647 h 1090"/>
                  <a:gd name="T120" fmla="*/ 2147483647 w 1456"/>
                  <a:gd name="T121" fmla="*/ 2147483647 h 1090"/>
                  <a:gd name="T122" fmla="*/ 2147483647 w 1456"/>
                  <a:gd name="T123" fmla="*/ 2147483647 h 10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6"/>
                  <a:gd name="T187" fmla="*/ 0 h 1090"/>
                  <a:gd name="T188" fmla="*/ 1456 w 1456"/>
                  <a:gd name="T189" fmla="*/ 1090 h 1090"/>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6" h="1090">
                    <a:moveTo>
                      <a:pt x="228" y="1074"/>
                    </a:moveTo>
                    <a:lnTo>
                      <a:pt x="220" y="1064"/>
                    </a:lnTo>
                    <a:lnTo>
                      <a:pt x="208" y="1056"/>
                    </a:lnTo>
                    <a:lnTo>
                      <a:pt x="197" y="1049"/>
                    </a:lnTo>
                    <a:lnTo>
                      <a:pt x="196" y="1048"/>
                    </a:lnTo>
                    <a:lnTo>
                      <a:pt x="195" y="1047"/>
                    </a:lnTo>
                    <a:lnTo>
                      <a:pt x="195" y="1046"/>
                    </a:lnTo>
                    <a:lnTo>
                      <a:pt x="192" y="1037"/>
                    </a:lnTo>
                    <a:lnTo>
                      <a:pt x="195" y="1018"/>
                    </a:lnTo>
                    <a:lnTo>
                      <a:pt x="193" y="988"/>
                    </a:lnTo>
                    <a:lnTo>
                      <a:pt x="194" y="976"/>
                    </a:lnTo>
                    <a:lnTo>
                      <a:pt x="176" y="972"/>
                    </a:lnTo>
                    <a:lnTo>
                      <a:pt x="161" y="964"/>
                    </a:lnTo>
                    <a:lnTo>
                      <a:pt x="143" y="954"/>
                    </a:lnTo>
                    <a:lnTo>
                      <a:pt x="122" y="938"/>
                    </a:lnTo>
                    <a:lnTo>
                      <a:pt x="114" y="925"/>
                    </a:lnTo>
                    <a:lnTo>
                      <a:pt x="112" y="924"/>
                    </a:lnTo>
                    <a:lnTo>
                      <a:pt x="111" y="924"/>
                    </a:lnTo>
                    <a:lnTo>
                      <a:pt x="110" y="923"/>
                    </a:lnTo>
                    <a:lnTo>
                      <a:pt x="109" y="922"/>
                    </a:lnTo>
                    <a:lnTo>
                      <a:pt x="107" y="922"/>
                    </a:lnTo>
                    <a:lnTo>
                      <a:pt x="106" y="921"/>
                    </a:lnTo>
                    <a:lnTo>
                      <a:pt x="105" y="920"/>
                    </a:lnTo>
                    <a:lnTo>
                      <a:pt x="103" y="919"/>
                    </a:lnTo>
                    <a:lnTo>
                      <a:pt x="101" y="918"/>
                    </a:lnTo>
                    <a:lnTo>
                      <a:pt x="99" y="918"/>
                    </a:lnTo>
                    <a:lnTo>
                      <a:pt x="97" y="917"/>
                    </a:lnTo>
                    <a:lnTo>
                      <a:pt x="95" y="916"/>
                    </a:lnTo>
                    <a:lnTo>
                      <a:pt x="93" y="915"/>
                    </a:lnTo>
                    <a:lnTo>
                      <a:pt x="91" y="915"/>
                    </a:lnTo>
                    <a:lnTo>
                      <a:pt x="90" y="914"/>
                    </a:lnTo>
                    <a:lnTo>
                      <a:pt x="88" y="913"/>
                    </a:lnTo>
                    <a:lnTo>
                      <a:pt x="87" y="913"/>
                    </a:lnTo>
                    <a:lnTo>
                      <a:pt x="84" y="912"/>
                    </a:lnTo>
                    <a:lnTo>
                      <a:pt x="85" y="903"/>
                    </a:lnTo>
                    <a:lnTo>
                      <a:pt x="85" y="902"/>
                    </a:lnTo>
                    <a:lnTo>
                      <a:pt x="84" y="902"/>
                    </a:lnTo>
                    <a:lnTo>
                      <a:pt x="84" y="901"/>
                    </a:lnTo>
                    <a:lnTo>
                      <a:pt x="84" y="900"/>
                    </a:lnTo>
                    <a:lnTo>
                      <a:pt x="83" y="899"/>
                    </a:lnTo>
                    <a:lnTo>
                      <a:pt x="83" y="898"/>
                    </a:lnTo>
                    <a:lnTo>
                      <a:pt x="83" y="896"/>
                    </a:lnTo>
                    <a:lnTo>
                      <a:pt x="82" y="895"/>
                    </a:lnTo>
                    <a:lnTo>
                      <a:pt x="82" y="894"/>
                    </a:lnTo>
                    <a:lnTo>
                      <a:pt x="81" y="892"/>
                    </a:lnTo>
                    <a:lnTo>
                      <a:pt x="81" y="891"/>
                    </a:lnTo>
                    <a:lnTo>
                      <a:pt x="81" y="889"/>
                    </a:lnTo>
                    <a:lnTo>
                      <a:pt x="81" y="888"/>
                    </a:lnTo>
                    <a:lnTo>
                      <a:pt x="81" y="886"/>
                    </a:lnTo>
                    <a:lnTo>
                      <a:pt x="81" y="884"/>
                    </a:lnTo>
                    <a:lnTo>
                      <a:pt x="81" y="883"/>
                    </a:lnTo>
                    <a:lnTo>
                      <a:pt x="81" y="881"/>
                    </a:lnTo>
                    <a:lnTo>
                      <a:pt x="81" y="880"/>
                    </a:lnTo>
                    <a:lnTo>
                      <a:pt x="81" y="878"/>
                    </a:lnTo>
                    <a:lnTo>
                      <a:pt x="82" y="877"/>
                    </a:lnTo>
                    <a:lnTo>
                      <a:pt x="83" y="875"/>
                    </a:lnTo>
                    <a:lnTo>
                      <a:pt x="84" y="874"/>
                    </a:lnTo>
                    <a:lnTo>
                      <a:pt x="85" y="872"/>
                    </a:lnTo>
                    <a:lnTo>
                      <a:pt x="85" y="871"/>
                    </a:lnTo>
                    <a:lnTo>
                      <a:pt x="86" y="870"/>
                    </a:lnTo>
                    <a:lnTo>
                      <a:pt x="87" y="868"/>
                    </a:lnTo>
                    <a:lnTo>
                      <a:pt x="88" y="867"/>
                    </a:lnTo>
                    <a:lnTo>
                      <a:pt x="89" y="866"/>
                    </a:lnTo>
                    <a:lnTo>
                      <a:pt x="90" y="865"/>
                    </a:lnTo>
                    <a:lnTo>
                      <a:pt x="90" y="864"/>
                    </a:lnTo>
                    <a:lnTo>
                      <a:pt x="90" y="863"/>
                    </a:lnTo>
                    <a:lnTo>
                      <a:pt x="90" y="862"/>
                    </a:lnTo>
                    <a:lnTo>
                      <a:pt x="90" y="860"/>
                    </a:lnTo>
                    <a:lnTo>
                      <a:pt x="90" y="859"/>
                    </a:lnTo>
                    <a:lnTo>
                      <a:pt x="89" y="858"/>
                    </a:lnTo>
                    <a:lnTo>
                      <a:pt x="89" y="857"/>
                    </a:lnTo>
                    <a:lnTo>
                      <a:pt x="89" y="856"/>
                    </a:lnTo>
                    <a:lnTo>
                      <a:pt x="89" y="855"/>
                    </a:lnTo>
                    <a:lnTo>
                      <a:pt x="88" y="854"/>
                    </a:lnTo>
                    <a:lnTo>
                      <a:pt x="88" y="853"/>
                    </a:lnTo>
                    <a:lnTo>
                      <a:pt x="88" y="852"/>
                    </a:lnTo>
                    <a:lnTo>
                      <a:pt x="88" y="850"/>
                    </a:lnTo>
                    <a:lnTo>
                      <a:pt x="87" y="846"/>
                    </a:lnTo>
                    <a:lnTo>
                      <a:pt x="84" y="837"/>
                    </a:lnTo>
                    <a:lnTo>
                      <a:pt x="83" y="836"/>
                    </a:lnTo>
                    <a:lnTo>
                      <a:pt x="83" y="835"/>
                    </a:lnTo>
                    <a:lnTo>
                      <a:pt x="82" y="834"/>
                    </a:lnTo>
                    <a:lnTo>
                      <a:pt x="81" y="834"/>
                    </a:lnTo>
                    <a:lnTo>
                      <a:pt x="68" y="828"/>
                    </a:lnTo>
                    <a:lnTo>
                      <a:pt x="61" y="808"/>
                    </a:lnTo>
                    <a:lnTo>
                      <a:pt x="32" y="795"/>
                    </a:lnTo>
                    <a:lnTo>
                      <a:pt x="27" y="789"/>
                    </a:lnTo>
                    <a:lnTo>
                      <a:pt x="27" y="788"/>
                    </a:lnTo>
                    <a:lnTo>
                      <a:pt x="26" y="788"/>
                    </a:lnTo>
                    <a:lnTo>
                      <a:pt x="25" y="787"/>
                    </a:lnTo>
                    <a:lnTo>
                      <a:pt x="24" y="787"/>
                    </a:lnTo>
                    <a:lnTo>
                      <a:pt x="22" y="786"/>
                    </a:lnTo>
                    <a:lnTo>
                      <a:pt x="21" y="786"/>
                    </a:lnTo>
                    <a:lnTo>
                      <a:pt x="20" y="785"/>
                    </a:lnTo>
                    <a:lnTo>
                      <a:pt x="18" y="784"/>
                    </a:lnTo>
                    <a:lnTo>
                      <a:pt x="17" y="784"/>
                    </a:lnTo>
                    <a:lnTo>
                      <a:pt x="15" y="783"/>
                    </a:lnTo>
                    <a:lnTo>
                      <a:pt x="14" y="782"/>
                    </a:lnTo>
                    <a:lnTo>
                      <a:pt x="13" y="781"/>
                    </a:lnTo>
                    <a:lnTo>
                      <a:pt x="12" y="780"/>
                    </a:lnTo>
                    <a:lnTo>
                      <a:pt x="11" y="778"/>
                    </a:lnTo>
                    <a:lnTo>
                      <a:pt x="10" y="777"/>
                    </a:lnTo>
                    <a:lnTo>
                      <a:pt x="10" y="776"/>
                    </a:lnTo>
                    <a:lnTo>
                      <a:pt x="10" y="774"/>
                    </a:lnTo>
                    <a:lnTo>
                      <a:pt x="10" y="773"/>
                    </a:lnTo>
                    <a:lnTo>
                      <a:pt x="10" y="772"/>
                    </a:lnTo>
                    <a:lnTo>
                      <a:pt x="10" y="770"/>
                    </a:lnTo>
                    <a:lnTo>
                      <a:pt x="11" y="769"/>
                    </a:lnTo>
                    <a:lnTo>
                      <a:pt x="11" y="767"/>
                    </a:lnTo>
                    <a:lnTo>
                      <a:pt x="12" y="766"/>
                    </a:lnTo>
                    <a:lnTo>
                      <a:pt x="13" y="765"/>
                    </a:lnTo>
                    <a:lnTo>
                      <a:pt x="14" y="763"/>
                    </a:lnTo>
                    <a:lnTo>
                      <a:pt x="15" y="762"/>
                    </a:lnTo>
                    <a:lnTo>
                      <a:pt x="15" y="761"/>
                    </a:lnTo>
                    <a:lnTo>
                      <a:pt x="16" y="760"/>
                    </a:lnTo>
                    <a:lnTo>
                      <a:pt x="17" y="760"/>
                    </a:lnTo>
                    <a:lnTo>
                      <a:pt x="18" y="759"/>
                    </a:lnTo>
                    <a:lnTo>
                      <a:pt x="19" y="758"/>
                    </a:lnTo>
                    <a:lnTo>
                      <a:pt x="20" y="758"/>
                    </a:lnTo>
                    <a:lnTo>
                      <a:pt x="20" y="757"/>
                    </a:lnTo>
                    <a:lnTo>
                      <a:pt x="21" y="757"/>
                    </a:lnTo>
                    <a:lnTo>
                      <a:pt x="22" y="757"/>
                    </a:lnTo>
                    <a:lnTo>
                      <a:pt x="22" y="756"/>
                    </a:lnTo>
                    <a:lnTo>
                      <a:pt x="23" y="756"/>
                    </a:lnTo>
                    <a:lnTo>
                      <a:pt x="24" y="756"/>
                    </a:lnTo>
                    <a:lnTo>
                      <a:pt x="25" y="756"/>
                    </a:lnTo>
                    <a:lnTo>
                      <a:pt x="26" y="757"/>
                    </a:lnTo>
                    <a:lnTo>
                      <a:pt x="27" y="757"/>
                    </a:lnTo>
                    <a:lnTo>
                      <a:pt x="28" y="757"/>
                    </a:lnTo>
                    <a:lnTo>
                      <a:pt x="30" y="758"/>
                    </a:lnTo>
                    <a:lnTo>
                      <a:pt x="32" y="759"/>
                    </a:lnTo>
                    <a:lnTo>
                      <a:pt x="34" y="759"/>
                    </a:lnTo>
                    <a:lnTo>
                      <a:pt x="36" y="760"/>
                    </a:lnTo>
                    <a:lnTo>
                      <a:pt x="38" y="761"/>
                    </a:lnTo>
                    <a:lnTo>
                      <a:pt x="41" y="761"/>
                    </a:lnTo>
                    <a:lnTo>
                      <a:pt x="43" y="762"/>
                    </a:lnTo>
                    <a:lnTo>
                      <a:pt x="45" y="763"/>
                    </a:lnTo>
                    <a:lnTo>
                      <a:pt x="47" y="763"/>
                    </a:lnTo>
                    <a:lnTo>
                      <a:pt x="48" y="764"/>
                    </a:lnTo>
                    <a:lnTo>
                      <a:pt x="50" y="764"/>
                    </a:lnTo>
                    <a:lnTo>
                      <a:pt x="51" y="764"/>
                    </a:lnTo>
                    <a:lnTo>
                      <a:pt x="53" y="765"/>
                    </a:lnTo>
                    <a:lnTo>
                      <a:pt x="54" y="765"/>
                    </a:lnTo>
                    <a:lnTo>
                      <a:pt x="55" y="765"/>
                    </a:lnTo>
                    <a:lnTo>
                      <a:pt x="56" y="765"/>
                    </a:lnTo>
                    <a:lnTo>
                      <a:pt x="56" y="764"/>
                    </a:lnTo>
                    <a:lnTo>
                      <a:pt x="57" y="764"/>
                    </a:lnTo>
                    <a:lnTo>
                      <a:pt x="58" y="763"/>
                    </a:lnTo>
                    <a:lnTo>
                      <a:pt x="58" y="762"/>
                    </a:lnTo>
                    <a:lnTo>
                      <a:pt x="59" y="762"/>
                    </a:lnTo>
                    <a:lnTo>
                      <a:pt x="58" y="761"/>
                    </a:lnTo>
                    <a:lnTo>
                      <a:pt x="58" y="760"/>
                    </a:lnTo>
                    <a:lnTo>
                      <a:pt x="57" y="759"/>
                    </a:lnTo>
                    <a:lnTo>
                      <a:pt x="57" y="758"/>
                    </a:lnTo>
                    <a:lnTo>
                      <a:pt x="56" y="757"/>
                    </a:lnTo>
                    <a:lnTo>
                      <a:pt x="56" y="756"/>
                    </a:lnTo>
                    <a:lnTo>
                      <a:pt x="55" y="755"/>
                    </a:lnTo>
                    <a:lnTo>
                      <a:pt x="54" y="753"/>
                    </a:lnTo>
                    <a:lnTo>
                      <a:pt x="54" y="752"/>
                    </a:lnTo>
                    <a:lnTo>
                      <a:pt x="53" y="750"/>
                    </a:lnTo>
                    <a:lnTo>
                      <a:pt x="52" y="749"/>
                    </a:lnTo>
                    <a:lnTo>
                      <a:pt x="52" y="748"/>
                    </a:lnTo>
                    <a:lnTo>
                      <a:pt x="51" y="746"/>
                    </a:lnTo>
                    <a:lnTo>
                      <a:pt x="51" y="745"/>
                    </a:lnTo>
                    <a:lnTo>
                      <a:pt x="51" y="744"/>
                    </a:lnTo>
                    <a:lnTo>
                      <a:pt x="51" y="743"/>
                    </a:lnTo>
                    <a:lnTo>
                      <a:pt x="51" y="742"/>
                    </a:lnTo>
                    <a:lnTo>
                      <a:pt x="51" y="741"/>
                    </a:lnTo>
                    <a:lnTo>
                      <a:pt x="51" y="740"/>
                    </a:lnTo>
                    <a:lnTo>
                      <a:pt x="51" y="738"/>
                    </a:lnTo>
                    <a:lnTo>
                      <a:pt x="52" y="738"/>
                    </a:lnTo>
                    <a:lnTo>
                      <a:pt x="52" y="737"/>
                    </a:lnTo>
                    <a:lnTo>
                      <a:pt x="53" y="736"/>
                    </a:lnTo>
                    <a:lnTo>
                      <a:pt x="54" y="735"/>
                    </a:lnTo>
                    <a:lnTo>
                      <a:pt x="54" y="734"/>
                    </a:lnTo>
                    <a:lnTo>
                      <a:pt x="56" y="732"/>
                    </a:lnTo>
                    <a:lnTo>
                      <a:pt x="56" y="731"/>
                    </a:lnTo>
                    <a:lnTo>
                      <a:pt x="56" y="730"/>
                    </a:lnTo>
                    <a:lnTo>
                      <a:pt x="57" y="729"/>
                    </a:lnTo>
                    <a:lnTo>
                      <a:pt x="57" y="728"/>
                    </a:lnTo>
                    <a:lnTo>
                      <a:pt x="58" y="727"/>
                    </a:lnTo>
                    <a:lnTo>
                      <a:pt x="58" y="725"/>
                    </a:lnTo>
                    <a:lnTo>
                      <a:pt x="59" y="724"/>
                    </a:lnTo>
                    <a:lnTo>
                      <a:pt x="59" y="723"/>
                    </a:lnTo>
                    <a:lnTo>
                      <a:pt x="59" y="721"/>
                    </a:lnTo>
                    <a:lnTo>
                      <a:pt x="59" y="720"/>
                    </a:lnTo>
                    <a:lnTo>
                      <a:pt x="59" y="718"/>
                    </a:lnTo>
                    <a:lnTo>
                      <a:pt x="59" y="717"/>
                    </a:lnTo>
                    <a:lnTo>
                      <a:pt x="59" y="716"/>
                    </a:lnTo>
                    <a:lnTo>
                      <a:pt x="59" y="714"/>
                    </a:lnTo>
                    <a:lnTo>
                      <a:pt x="59" y="713"/>
                    </a:lnTo>
                    <a:lnTo>
                      <a:pt x="58" y="712"/>
                    </a:lnTo>
                    <a:lnTo>
                      <a:pt x="58" y="711"/>
                    </a:lnTo>
                    <a:lnTo>
                      <a:pt x="58" y="710"/>
                    </a:lnTo>
                    <a:lnTo>
                      <a:pt x="58" y="709"/>
                    </a:lnTo>
                    <a:lnTo>
                      <a:pt x="58" y="708"/>
                    </a:lnTo>
                    <a:lnTo>
                      <a:pt x="57" y="708"/>
                    </a:lnTo>
                    <a:lnTo>
                      <a:pt x="57" y="707"/>
                    </a:lnTo>
                    <a:lnTo>
                      <a:pt x="57" y="706"/>
                    </a:lnTo>
                    <a:lnTo>
                      <a:pt x="57" y="705"/>
                    </a:lnTo>
                    <a:lnTo>
                      <a:pt x="57" y="704"/>
                    </a:lnTo>
                    <a:lnTo>
                      <a:pt x="57" y="703"/>
                    </a:lnTo>
                    <a:lnTo>
                      <a:pt x="56" y="702"/>
                    </a:lnTo>
                    <a:lnTo>
                      <a:pt x="57" y="701"/>
                    </a:lnTo>
                    <a:lnTo>
                      <a:pt x="57" y="699"/>
                    </a:lnTo>
                    <a:lnTo>
                      <a:pt x="57" y="697"/>
                    </a:lnTo>
                    <a:lnTo>
                      <a:pt x="57" y="696"/>
                    </a:lnTo>
                    <a:lnTo>
                      <a:pt x="57" y="694"/>
                    </a:lnTo>
                    <a:lnTo>
                      <a:pt x="58" y="692"/>
                    </a:lnTo>
                    <a:lnTo>
                      <a:pt x="58" y="691"/>
                    </a:lnTo>
                    <a:lnTo>
                      <a:pt x="58" y="690"/>
                    </a:lnTo>
                    <a:lnTo>
                      <a:pt x="58" y="689"/>
                    </a:lnTo>
                    <a:lnTo>
                      <a:pt x="59" y="688"/>
                    </a:lnTo>
                    <a:lnTo>
                      <a:pt x="59" y="687"/>
                    </a:lnTo>
                    <a:lnTo>
                      <a:pt x="59" y="686"/>
                    </a:lnTo>
                    <a:lnTo>
                      <a:pt x="59" y="685"/>
                    </a:lnTo>
                    <a:lnTo>
                      <a:pt x="60" y="684"/>
                    </a:lnTo>
                    <a:lnTo>
                      <a:pt x="67" y="675"/>
                    </a:lnTo>
                    <a:lnTo>
                      <a:pt x="62" y="667"/>
                    </a:lnTo>
                    <a:lnTo>
                      <a:pt x="51" y="661"/>
                    </a:lnTo>
                    <a:lnTo>
                      <a:pt x="50" y="660"/>
                    </a:lnTo>
                    <a:lnTo>
                      <a:pt x="49" y="659"/>
                    </a:lnTo>
                    <a:lnTo>
                      <a:pt x="48" y="659"/>
                    </a:lnTo>
                    <a:lnTo>
                      <a:pt x="47" y="659"/>
                    </a:lnTo>
                    <a:lnTo>
                      <a:pt x="46" y="658"/>
                    </a:lnTo>
                    <a:lnTo>
                      <a:pt x="45" y="658"/>
                    </a:lnTo>
                    <a:lnTo>
                      <a:pt x="44" y="657"/>
                    </a:lnTo>
                    <a:lnTo>
                      <a:pt x="43" y="657"/>
                    </a:lnTo>
                    <a:lnTo>
                      <a:pt x="42" y="657"/>
                    </a:lnTo>
                    <a:lnTo>
                      <a:pt x="40" y="656"/>
                    </a:lnTo>
                    <a:lnTo>
                      <a:pt x="39" y="656"/>
                    </a:lnTo>
                    <a:lnTo>
                      <a:pt x="38" y="656"/>
                    </a:lnTo>
                    <a:lnTo>
                      <a:pt x="37" y="656"/>
                    </a:lnTo>
                    <a:lnTo>
                      <a:pt x="36" y="656"/>
                    </a:lnTo>
                    <a:lnTo>
                      <a:pt x="35" y="656"/>
                    </a:lnTo>
                    <a:lnTo>
                      <a:pt x="34" y="656"/>
                    </a:lnTo>
                    <a:lnTo>
                      <a:pt x="33" y="656"/>
                    </a:lnTo>
                    <a:lnTo>
                      <a:pt x="32" y="656"/>
                    </a:lnTo>
                    <a:lnTo>
                      <a:pt x="29" y="657"/>
                    </a:lnTo>
                    <a:lnTo>
                      <a:pt x="28" y="657"/>
                    </a:lnTo>
                    <a:lnTo>
                      <a:pt x="27" y="657"/>
                    </a:lnTo>
                    <a:lnTo>
                      <a:pt x="26" y="657"/>
                    </a:lnTo>
                    <a:lnTo>
                      <a:pt x="25" y="658"/>
                    </a:lnTo>
                    <a:lnTo>
                      <a:pt x="23" y="658"/>
                    </a:lnTo>
                    <a:lnTo>
                      <a:pt x="22" y="658"/>
                    </a:lnTo>
                    <a:lnTo>
                      <a:pt x="20" y="657"/>
                    </a:lnTo>
                    <a:lnTo>
                      <a:pt x="19" y="657"/>
                    </a:lnTo>
                    <a:lnTo>
                      <a:pt x="17" y="657"/>
                    </a:lnTo>
                    <a:lnTo>
                      <a:pt x="16" y="656"/>
                    </a:lnTo>
                    <a:lnTo>
                      <a:pt x="15" y="655"/>
                    </a:lnTo>
                    <a:lnTo>
                      <a:pt x="13" y="654"/>
                    </a:lnTo>
                    <a:lnTo>
                      <a:pt x="12" y="653"/>
                    </a:lnTo>
                    <a:lnTo>
                      <a:pt x="10" y="651"/>
                    </a:lnTo>
                    <a:lnTo>
                      <a:pt x="9" y="650"/>
                    </a:lnTo>
                    <a:lnTo>
                      <a:pt x="8" y="648"/>
                    </a:lnTo>
                    <a:lnTo>
                      <a:pt x="7" y="646"/>
                    </a:lnTo>
                    <a:lnTo>
                      <a:pt x="6" y="644"/>
                    </a:lnTo>
                    <a:lnTo>
                      <a:pt x="5" y="642"/>
                    </a:lnTo>
                    <a:lnTo>
                      <a:pt x="4" y="640"/>
                    </a:lnTo>
                    <a:lnTo>
                      <a:pt x="3" y="638"/>
                    </a:lnTo>
                    <a:lnTo>
                      <a:pt x="2" y="636"/>
                    </a:lnTo>
                    <a:lnTo>
                      <a:pt x="2" y="635"/>
                    </a:lnTo>
                    <a:lnTo>
                      <a:pt x="1" y="633"/>
                    </a:lnTo>
                    <a:lnTo>
                      <a:pt x="0" y="630"/>
                    </a:lnTo>
                    <a:lnTo>
                      <a:pt x="1" y="618"/>
                    </a:lnTo>
                    <a:lnTo>
                      <a:pt x="16" y="612"/>
                    </a:lnTo>
                    <a:lnTo>
                      <a:pt x="10" y="602"/>
                    </a:lnTo>
                    <a:lnTo>
                      <a:pt x="10" y="585"/>
                    </a:lnTo>
                    <a:lnTo>
                      <a:pt x="10" y="584"/>
                    </a:lnTo>
                    <a:lnTo>
                      <a:pt x="10" y="583"/>
                    </a:lnTo>
                    <a:lnTo>
                      <a:pt x="10" y="582"/>
                    </a:lnTo>
                    <a:lnTo>
                      <a:pt x="10" y="581"/>
                    </a:lnTo>
                    <a:lnTo>
                      <a:pt x="10" y="580"/>
                    </a:lnTo>
                    <a:lnTo>
                      <a:pt x="11" y="579"/>
                    </a:lnTo>
                    <a:lnTo>
                      <a:pt x="11" y="578"/>
                    </a:lnTo>
                    <a:lnTo>
                      <a:pt x="12" y="577"/>
                    </a:lnTo>
                    <a:lnTo>
                      <a:pt x="12" y="576"/>
                    </a:lnTo>
                    <a:lnTo>
                      <a:pt x="13" y="575"/>
                    </a:lnTo>
                    <a:lnTo>
                      <a:pt x="14" y="574"/>
                    </a:lnTo>
                    <a:lnTo>
                      <a:pt x="15" y="573"/>
                    </a:lnTo>
                    <a:lnTo>
                      <a:pt x="16" y="572"/>
                    </a:lnTo>
                    <a:lnTo>
                      <a:pt x="17" y="572"/>
                    </a:lnTo>
                    <a:lnTo>
                      <a:pt x="18" y="571"/>
                    </a:lnTo>
                    <a:lnTo>
                      <a:pt x="19" y="571"/>
                    </a:lnTo>
                    <a:lnTo>
                      <a:pt x="20" y="570"/>
                    </a:lnTo>
                    <a:lnTo>
                      <a:pt x="21" y="570"/>
                    </a:lnTo>
                    <a:lnTo>
                      <a:pt x="22" y="569"/>
                    </a:lnTo>
                    <a:lnTo>
                      <a:pt x="23" y="569"/>
                    </a:lnTo>
                    <a:lnTo>
                      <a:pt x="24" y="569"/>
                    </a:lnTo>
                    <a:lnTo>
                      <a:pt x="25" y="569"/>
                    </a:lnTo>
                    <a:lnTo>
                      <a:pt x="26" y="569"/>
                    </a:lnTo>
                    <a:lnTo>
                      <a:pt x="27" y="569"/>
                    </a:lnTo>
                    <a:lnTo>
                      <a:pt x="38" y="573"/>
                    </a:lnTo>
                    <a:lnTo>
                      <a:pt x="41" y="568"/>
                    </a:lnTo>
                    <a:lnTo>
                      <a:pt x="41" y="565"/>
                    </a:lnTo>
                    <a:lnTo>
                      <a:pt x="41" y="564"/>
                    </a:lnTo>
                    <a:lnTo>
                      <a:pt x="40" y="563"/>
                    </a:lnTo>
                    <a:lnTo>
                      <a:pt x="40" y="561"/>
                    </a:lnTo>
                    <a:lnTo>
                      <a:pt x="40" y="560"/>
                    </a:lnTo>
                    <a:lnTo>
                      <a:pt x="40" y="558"/>
                    </a:lnTo>
                    <a:lnTo>
                      <a:pt x="40" y="557"/>
                    </a:lnTo>
                    <a:lnTo>
                      <a:pt x="40" y="556"/>
                    </a:lnTo>
                    <a:lnTo>
                      <a:pt x="41" y="555"/>
                    </a:lnTo>
                    <a:lnTo>
                      <a:pt x="41" y="554"/>
                    </a:lnTo>
                    <a:lnTo>
                      <a:pt x="41" y="553"/>
                    </a:lnTo>
                    <a:lnTo>
                      <a:pt x="42" y="552"/>
                    </a:lnTo>
                    <a:lnTo>
                      <a:pt x="42" y="551"/>
                    </a:lnTo>
                    <a:lnTo>
                      <a:pt x="42" y="550"/>
                    </a:lnTo>
                    <a:lnTo>
                      <a:pt x="43" y="549"/>
                    </a:lnTo>
                    <a:lnTo>
                      <a:pt x="43" y="548"/>
                    </a:lnTo>
                    <a:lnTo>
                      <a:pt x="44" y="548"/>
                    </a:lnTo>
                    <a:lnTo>
                      <a:pt x="44" y="547"/>
                    </a:lnTo>
                    <a:lnTo>
                      <a:pt x="45" y="546"/>
                    </a:lnTo>
                    <a:lnTo>
                      <a:pt x="50" y="541"/>
                    </a:lnTo>
                    <a:lnTo>
                      <a:pt x="51" y="540"/>
                    </a:lnTo>
                    <a:lnTo>
                      <a:pt x="52" y="539"/>
                    </a:lnTo>
                    <a:lnTo>
                      <a:pt x="52" y="538"/>
                    </a:lnTo>
                    <a:lnTo>
                      <a:pt x="53" y="538"/>
                    </a:lnTo>
                    <a:lnTo>
                      <a:pt x="54" y="537"/>
                    </a:lnTo>
                    <a:lnTo>
                      <a:pt x="56" y="536"/>
                    </a:lnTo>
                    <a:lnTo>
                      <a:pt x="57" y="535"/>
                    </a:lnTo>
                    <a:lnTo>
                      <a:pt x="58" y="534"/>
                    </a:lnTo>
                    <a:lnTo>
                      <a:pt x="60" y="533"/>
                    </a:lnTo>
                    <a:lnTo>
                      <a:pt x="61" y="532"/>
                    </a:lnTo>
                    <a:lnTo>
                      <a:pt x="63" y="531"/>
                    </a:lnTo>
                    <a:lnTo>
                      <a:pt x="64" y="531"/>
                    </a:lnTo>
                    <a:lnTo>
                      <a:pt x="66" y="531"/>
                    </a:lnTo>
                    <a:lnTo>
                      <a:pt x="67" y="531"/>
                    </a:lnTo>
                    <a:lnTo>
                      <a:pt x="68" y="531"/>
                    </a:lnTo>
                    <a:lnTo>
                      <a:pt x="70" y="531"/>
                    </a:lnTo>
                    <a:lnTo>
                      <a:pt x="71" y="532"/>
                    </a:lnTo>
                    <a:lnTo>
                      <a:pt x="72" y="532"/>
                    </a:lnTo>
                    <a:lnTo>
                      <a:pt x="73" y="532"/>
                    </a:lnTo>
                    <a:lnTo>
                      <a:pt x="75" y="532"/>
                    </a:lnTo>
                    <a:lnTo>
                      <a:pt x="76" y="532"/>
                    </a:lnTo>
                    <a:lnTo>
                      <a:pt x="77" y="533"/>
                    </a:lnTo>
                    <a:lnTo>
                      <a:pt x="78" y="533"/>
                    </a:lnTo>
                    <a:lnTo>
                      <a:pt x="79" y="533"/>
                    </a:lnTo>
                    <a:lnTo>
                      <a:pt x="80" y="533"/>
                    </a:lnTo>
                    <a:lnTo>
                      <a:pt x="81" y="533"/>
                    </a:lnTo>
                    <a:lnTo>
                      <a:pt x="82" y="534"/>
                    </a:lnTo>
                    <a:lnTo>
                      <a:pt x="83" y="534"/>
                    </a:lnTo>
                    <a:lnTo>
                      <a:pt x="84" y="535"/>
                    </a:lnTo>
                    <a:lnTo>
                      <a:pt x="85" y="535"/>
                    </a:lnTo>
                    <a:lnTo>
                      <a:pt x="86" y="536"/>
                    </a:lnTo>
                    <a:lnTo>
                      <a:pt x="87" y="536"/>
                    </a:lnTo>
                    <a:lnTo>
                      <a:pt x="88" y="536"/>
                    </a:lnTo>
                    <a:lnTo>
                      <a:pt x="89" y="536"/>
                    </a:lnTo>
                    <a:lnTo>
                      <a:pt x="90" y="535"/>
                    </a:lnTo>
                    <a:lnTo>
                      <a:pt x="91" y="535"/>
                    </a:lnTo>
                    <a:lnTo>
                      <a:pt x="92" y="535"/>
                    </a:lnTo>
                    <a:lnTo>
                      <a:pt x="93" y="535"/>
                    </a:lnTo>
                    <a:lnTo>
                      <a:pt x="94" y="535"/>
                    </a:lnTo>
                    <a:lnTo>
                      <a:pt x="94" y="534"/>
                    </a:lnTo>
                    <a:lnTo>
                      <a:pt x="95" y="534"/>
                    </a:lnTo>
                    <a:lnTo>
                      <a:pt x="98" y="531"/>
                    </a:lnTo>
                    <a:lnTo>
                      <a:pt x="99" y="531"/>
                    </a:lnTo>
                    <a:lnTo>
                      <a:pt x="99" y="530"/>
                    </a:lnTo>
                    <a:lnTo>
                      <a:pt x="100" y="530"/>
                    </a:lnTo>
                    <a:lnTo>
                      <a:pt x="101" y="530"/>
                    </a:lnTo>
                    <a:lnTo>
                      <a:pt x="101" y="529"/>
                    </a:lnTo>
                    <a:lnTo>
                      <a:pt x="102" y="529"/>
                    </a:lnTo>
                    <a:lnTo>
                      <a:pt x="103" y="529"/>
                    </a:lnTo>
                    <a:lnTo>
                      <a:pt x="104" y="529"/>
                    </a:lnTo>
                    <a:lnTo>
                      <a:pt x="105" y="529"/>
                    </a:lnTo>
                    <a:lnTo>
                      <a:pt x="107" y="528"/>
                    </a:lnTo>
                    <a:lnTo>
                      <a:pt x="108" y="528"/>
                    </a:lnTo>
                    <a:lnTo>
                      <a:pt x="109" y="528"/>
                    </a:lnTo>
                    <a:lnTo>
                      <a:pt x="110" y="528"/>
                    </a:lnTo>
                    <a:lnTo>
                      <a:pt x="111" y="527"/>
                    </a:lnTo>
                    <a:lnTo>
                      <a:pt x="112" y="527"/>
                    </a:lnTo>
                    <a:lnTo>
                      <a:pt x="113" y="527"/>
                    </a:lnTo>
                    <a:lnTo>
                      <a:pt x="114" y="527"/>
                    </a:lnTo>
                    <a:lnTo>
                      <a:pt x="115" y="527"/>
                    </a:lnTo>
                    <a:lnTo>
                      <a:pt x="116" y="527"/>
                    </a:lnTo>
                    <a:lnTo>
                      <a:pt x="117" y="527"/>
                    </a:lnTo>
                    <a:lnTo>
                      <a:pt x="117" y="526"/>
                    </a:lnTo>
                    <a:lnTo>
                      <a:pt x="117" y="525"/>
                    </a:lnTo>
                    <a:lnTo>
                      <a:pt x="117" y="524"/>
                    </a:lnTo>
                    <a:lnTo>
                      <a:pt x="118" y="524"/>
                    </a:lnTo>
                    <a:lnTo>
                      <a:pt x="118" y="523"/>
                    </a:lnTo>
                    <a:lnTo>
                      <a:pt x="118" y="522"/>
                    </a:lnTo>
                    <a:lnTo>
                      <a:pt x="118" y="521"/>
                    </a:lnTo>
                    <a:lnTo>
                      <a:pt x="118" y="520"/>
                    </a:lnTo>
                    <a:lnTo>
                      <a:pt x="118" y="519"/>
                    </a:lnTo>
                    <a:lnTo>
                      <a:pt x="119" y="518"/>
                    </a:lnTo>
                    <a:lnTo>
                      <a:pt x="120" y="517"/>
                    </a:lnTo>
                    <a:lnTo>
                      <a:pt x="121" y="517"/>
                    </a:lnTo>
                    <a:lnTo>
                      <a:pt x="122" y="516"/>
                    </a:lnTo>
                    <a:lnTo>
                      <a:pt x="123" y="515"/>
                    </a:lnTo>
                    <a:lnTo>
                      <a:pt x="124" y="515"/>
                    </a:lnTo>
                    <a:lnTo>
                      <a:pt x="125" y="515"/>
                    </a:lnTo>
                    <a:lnTo>
                      <a:pt x="126" y="515"/>
                    </a:lnTo>
                    <a:lnTo>
                      <a:pt x="127" y="515"/>
                    </a:lnTo>
                    <a:lnTo>
                      <a:pt x="128" y="515"/>
                    </a:lnTo>
                    <a:lnTo>
                      <a:pt x="129" y="514"/>
                    </a:lnTo>
                    <a:lnTo>
                      <a:pt x="130" y="515"/>
                    </a:lnTo>
                    <a:lnTo>
                      <a:pt x="131" y="515"/>
                    </a:lnTo>
                    <a:lnTo>
                      <a:pt x="132" y="515"/>
                    </a:lnTo>
                    <a:lnTo>
                      <a:pt x="133" y="516"/>
                    </a:lnTo>
                    <a:lnTo>
                      <a:pt x="134" y="516"/>
                    </a:lnTo>
                    <a:lnTo>
                      <a:pt x="135" y="517"/>
                    </a:lnTo>
                    <a:lnTo>
                      <a:pt x="136" y="518"/>
                    </a:lnTo>
                    <a:lnTo>
                      <a:pt x="137" y="519"/>
                    </a:lnTo>
                    <a:lnTo>
                      <a:pt x="138" y="520"/>
                    </a:lnTo>
                    <a:lnTo>
                      <a:pt x="139" y="521"/>
                    </a:lnTo>
                    <a:lnTo>
                      <a:pt x="139" y="522"/>
                    </a:lnTo>
                    <a:lnTo>
                      <a:pt x="140" y="522"/>
                    </a:lnTo>
                    <a:lnTo>
                      <a:pt x="141" y="523"/>
                    </a:lnTo>
                    <a:lnTo>
                      <a:pt x="142" y="524"/>
                    </a:lnTo>
                    <a:lnTo>
                      <a:pt x="143" y="524"/>
                    </a:lnTo>
                    <a:lnTo>
                      <a:pt x="144" y="524"/>
                    </a:lnTo>
                    <a:lnTo>
                      <a:pt x="145" y="524"/>
                    </a:lnTo>
                    <a:lnTo>
                      <a:pt x="146" y="524"/>
                    </a:lnTo>
                    <a:lnTo>
                      <a:pt x="147" y="524"/>
                    </a:lnTo>
                    <a:lnTo>
                      <a:pt x="148" y="524"/>
                    </a:lnTo>
                    <a:lnTo>
                      <a:pt x="149" y="524"/>
                    </a:lnTo>
                    <a:lnTo>
                      <a:pt x="150" y="524"/>
                    </a:lnTo>
                    <a:lnTo>
                      <a:pt x="151" y="524"/>
                    </a:lnTo>
                    <a:lnTo>
                      <a:pt x="152" y="524"/>
                    </a:lnTo>
                    <a:lnTo>
                      <a:pt x="153" y="523"/>
                    </a:lnTo>
                    <a:lnTo>
                      <a:pt x="155" y="523"/>
                    </a:lnTo>
                    <a:lnTo>
                      <a:pt x="156" y="523"/>
                    </a:lnTo>
                    <a:lnTo>
                      <a:pt x="156" y="522"/>
                    </a:lnTo>
                    <a:lnTo>
                      <a:pt x="157" y="522"/>
                    </a:lnTo>
                    <a:lnTo>
                      <a:pt x="158" y="522"/>
                    </a:lnTo>
                    <a:lnTo>
                      <a:pt x="159" y="521"/>
                    </a:lnTo>
                    <a:lnTo>
                      <a:pt x="160" y="521"/>
                    </a:lnTo>
                    <a:lnTo>
                      <a:pt x="161" y="521"/>
                    </a:lnTo>
                    <a:lnTo>
                      <a:pt x="161" y="520"/>
                    </a:lnTo>
                    <a:lnTo>
                      <a:pt x="162" y="520"/>
                    </a:lnTo>
                    <a:lnTo>
                      <a:pt x="163" y="520"/>
                    </a:lnTo>
                    <a:lnTo>
                      <a:pt x="164" y="520"/>
                    </a:lnTo>
                    <a:lnTo>
                      <a:pt x="165" y="519"/>
                    </a:lnTo>
                    <a:lnTo>
                      <a:pt x="166" y="519"/>
                    </a:lnTo>
                    <a:lnTo>
                      <a:pt x="167" y="519"/>
                    </a:lnTo>
                    <a:lnTo>
                      <a:pt x="168" y="519"/>
                    </a:lnTo>
                    <a:lnTo>
                      <a:pt x="169" y="518"/>
                    </a:lnTo>
                    <a:lnTo>
                      <a:pt x="170" y="518"/>
                    </a:lnTo>
                    <a:lnTo>
                      <a:pt x="171" y="519"/>
                    </a:lnTo>
                    <a:lnTo>
                      <a:pt x="175" y="519"/>
                    </a:lnTo>
                    <a:lnTo>
                      <a:pt x="176" y="519"/>
                    </a:lnTo>
                    <a:lnTo>
                      <a:pt x="176" y="520"/>
                    </a:lnTo>
                    <a:lnTo>
                      <a:pt x="177" y="520"/>
                    </a:lnTo>
                    <a:lnTo>
                      <a:pt x="180" y="525"/>
                    </a:lnTo>
                    <a:lnTo>
                      <a:pt x="180" y="534"/>
                    </a:lnTo>
                    <a:lnTo>
                      <a:pt x="180" y="549"/>
                    </a:lnTo>
                    <a:lnTo>
                      <a:pt x="182" y="550"/>
                    </a:lnTo>
                    <a:lnTo>
                      <a:pt x="183" y="550"/>
                    </a:lnTo>
                    <a:lnTo>
                      <a:pt x="184" y="550"/>
                    </a:lnTo>
                    <a:lnTo>
                      <a:pt x="185" y="550"/>
                    </a:lnTo>
                    <a:lnTo>
                      <a:pt x="186" y="550"/>
                    </a:lnTo>
                    <a:lnTo>
                      <a:pt x="188" y="550"/>
                    </a:lnTo>
                    <a:lnTo>
                      <a:pt x="189" y="550"/>
                    </a:lnTo>
                    <a:lnTo>
                      <a:pt x="190" y="550"/>
                    </a:lnTo>
                    <a:lnTo>
                      <a:pt x="191" y="549"/>
                    </a:lnTo>
                    <a:lnTo>
                      <a:pt x="192" y="549"/>
                    </a:lnTo>
                    <a:lnTo>
                      <a:pt x="194" y="549"/>
                    </a:lnTo>
                    <a:lnTo>
                      <a:pt x="195" y="548"/>
                    </a:lnTo>
                    <a:lnTo>
                      <a:pt x="196" y="548"/>
                    </a:lnTo>
                    <a:lnTo>
                      <a:pt x="197" y="547"/>
                    </a:lnTo>
                    <a:lnTo>
                      <a:pt x="198" y="547"/>
                    </a:lnTo>
                    <a:lnTo>
                      <a:pt x="199" y="547"/>
                    </a:lnTo>
                    <a:lnTo>
                      <a:pt x="200" y="547"/>
                    </a:lnTo>
                    <a:lnTo>
                      <a:pt x="201" y="546"/>
                    </a:lnTo>
                    <a:lnTo>
                      <a:pt x="202" y="546"/>
                    </a:lnTo>
                    <a:lnTo>
                      <a:pt x="203" y="546"/>
                    </a:lnTo>
                    <a:lnTo>
                      <a:pt x="204" y="546"/>
                    </a:lnTo>
                    <a:lnTo>
                      <a:pt x="205" y="546"/>
                    </a:lnTo>
                    <a:lnTo>
                      <a:pt x="206" y="547"/>
                    </a:lnTo>
                    <a:lnTo>
                      <a:pt x="213" y="553"/>
                    </a:lnTo>
                    <a:lnTo>
                      <a:pt x="213" y="554"/>
                    </a:lnTo>
                    <a:lnTo>
                      <a:pt x="214" y="554"/>
                    </a:lnTo>
                    <a:lnTo>
                      <a:pt x="215" y="554"/>
                    </a:lnTo>
                    <a:lnTo>
                      <a:pt x="216" y="554"/>
                    </a:lnTo>
                    <a:lnTo>
                      <a:pt x="217" y="553"/>
                    </a:lnTo>
                    <a:lnTo>
                      <a:pt x="218" y="552"/>
                    </a:lnTo>
                    <a:lnTo>
                      <a:pt x="219" y="552"/>
                    </a:lnTo>
                    <a:lnTo>
                      <a:pt x="219" y="551"/>
                    </a:lnTo>
                    <a:lnTo>
                      <a:pt x="220" y="550"/>
                    </a:lnTo>
                    <a:lnTo>
                      <a:pt x="221" y="549"/>
                    </a:lnTo>
                    <a:lnTo>
                      <a:pt x="222" y="548"/>
                    </a:lnTo>
                    <a:lnTo>
                      <a:pt x="222" y="547"/>
                    </a:lnTo>
                    <a:lnTo>
                      <a:pt x="223" y="547"/>
                    </a:lnTo>
                    <a:lnTo>
                      <a:pt x="223" y="546"/>
                    </a:lnTo>
                    <a:lnTo>
                      <a:pt x="224" y="545"/>
                    </a:lnTo>
                    <a:lnTo>
                      <a:pt x="224" y="544"/>
                    </a:lnTo>
                    <a:lnTo>
                      <a:pt x="225" y="544"/>
                    </a:lnTo>
                    <a:lnTo>
                      <a:pt x="225" y="543"/>
                    </a:lnTo>
                    <a:lnTo>
                      <a:pt x="226" y="542"/>
                    </a:lnTo>
                    <a:lnTo>
                      <a:pt x="226" y="541"/>
                    </a:lnTo>
                    <a:lnTo>
                      <a:pt x="227" y="541"/>
                    </a:lnTo>
                    <a:lnTo>
                      <a:pt x="235" y="527"/>
                    </a:lnTo>
                    <a:lnTo>
                      <a:pt x="236" y="526"/>
                    </a:lnTo>
                    <a:lnTo>
                      <a:pt x="236" y="525"/>
                    </a:lnTo>
                    <a:lnTo>
                      <a:pt x="237" y="524"/>
                    </a:lnTo>
                    <a:lnTo>
                      <a:pt x="241" y="519"/>
                    </a:lnTo>
                    <a:lnTo>
                      <a:pt x="242" y="518"/>
                    </a:lnTo>
                    <a:lnTo>
                      <a:pt x="242" y="517"/>
                    </a:lnTo>
                    <a:lnTo>
                      <a:pt x="243" y="517"/>
                    </a:lnTo>
                    <a:lnTo>
                      <a:pt x="244" y="516"/>
                    </a:lnTo>
                    <a:lnTo>
                      <a:pt x="245" y="516"/>
                    </a:lnTo>
                    <a:lnTo>
                      <a:pt x="246" y="515"/>
                    </a:lnTo>
                    <a:lnTo>
                      <a:pt x="247" y="515"/>
                    </a:lnTo>
                    <a:lnTo>
                      <a:pt x="248" y="514"/>
                    </a:lnTo>
                    <a:lnTo>
                      <a:pt x="249" y="514"/>
                    </a:lnTo>
                    <a:lnTo>
                      <a:pt x="251" y="513"/>
                    </a:lnTo>
                    <a:lnTo>
                      <a:pt x="252" y="513"/>
                    </a:lnTo>
                    <a:lnTo>
                      <a:pt x="253" y="513"/>
                    </a:lnTo>
                    <a:lnTo>
                      <a:pt x="255" y="513"/>
                    </a:lnTo>
                    <a:lnTo>
                      <a:pt x="257" y="513"/>
                    </a:lnTo>
                    <a:lnTo>
                      <a:pt x="258" y="513"/>
                    </a:lnTo>
                    <a:lnTo>
                      <a:pt x="260" y="513"/>
                    </a:lnTo>
                    <a:lnTo>
                      <a:pt x="261" y="513"/>
                    </a:lnTo>
                    <a:lnTo>
                      <a:pt x="263" y="513"/>
                    </a:lnTo>
                    <a:lnTo>
                      <a:pt x="264" y="513"/>
                    </a:lnTo>
                    <a:lnTo>
                      <a:pt x="265" y="513"/>
                    </a:lnTo>
                    <a:lnTo>
                      <a:pt x="266" y="513"/>
                    </a:lnTo>
                    <a:lnTo>
                      <a:pt x="268" y="513"/>
                    </a:lnTo>
                    <a:lnTo>
                      <a:pt x="268" y="514"/>
                    </a:lnTo>
                    <a:lnTo>
                      <a:pt x="269" y="514"/>
                    </a:lnTo>
                    <a:lnTo>
                      <a:pt x="270" y="514"/>
                    </a:lnTo>
                    <a:lnTo>
                      <a:pt x="271" y="514"/>
                    </a:lnTo>
                    <a:lnTo>
                      <a:pt x="272" y="514"/>
                    </a:lnTo>
                    <a:lnTo>
                      <a:pt x="273" y="515"/>
                    </a:lnTo>
                    <a:lnTo>
                      <a:pt x="275" y="516"/>
                    </a:lnTo>
                    <a:lnTo>
                      <a:pt x="276" y="517"/>
                    </a:lnTo>
                    <a:lnTo>
                      <a:pt x="277" y="518"/>
                    </a:lnTo>
                    <a:lnTo>
                      <a:pt x="278" y="519"/>
                    </a:lnTo>
                    <a:lnTo>
                      <a:pt x="280" y="519"/>
                    </a:lnTo>
                    <a:lnTo>
                      <a:pt x="281" y="520"/>
                    </a:lnTo>
                    <a:lnTo>
                      <a:pt x="282" y="521"/>
                    </a:lnTo>
                    <a:lnTo>
                      <a:pt x="284" y="521"/>
                    </a:lnTo>
                    <a:lnTo>
                      <a:pt x="285" y="522"/>
                    </a:lnTo>
                    <a:lnTo>
                      <a:pt x="286" y="522"/>
                    </a:lnTo>
                    <a:lnTo>
                      <a:pt x="287" y="523"/>
                    </a:lnTo>
                    <a:lnTo>
                      <a:pt x="288" y="523"/>
                    </a:lnTo>
                    <a:lnTo>
                      <a:pt x="289" y="523"/>
                    </a:lnTo>
                    <a:lnTo>
                      <a:pt x="290" y="523"/>
                    </a:lnTo>
                    <a:lnTo>
                      <a:pt x="291" y="524"/>
                    </a:lnTo>
                    <a:lnTo>
                      <a:pt x="297" y="526"/>
                    </a:lnTo>
                    <a:lnTo>
                      <a:pt x="300" y="525"/>
                    </a:lnTo>
                    <a:lnTo>
                      <a:pt x="302" y="525"/>
                    </a:lnTo>
                    <a:lnTo>
                      <a:pt x="303" y="524"/>
                    </a:lnTo>
                    <a:lnTo>
                      <a:pt x="304" y="524"/>
                    </a:lnTo>
                    <a:lnTo>
                      <a:pt x="306" y="523"/>
                    </a:lnTo>
                    <a:lnTo>
                      <a:pt x="308" y="523"/>
                    </a:lnTo>
                    <a:lnTo>
                      <a:pt x="309" y="522"/>
                    </a:lnTo>
                    <a:lnTo>
                      <a:pt x="310" y="521"/>
                    </a:lnTo>
                    <a:lnTo>
                      <a:pt x="312" y="521"/>
                    </a:lnTo>
                    <a:lnTo>
                      <a:pt x="313" y="521"/>
                    </a:lnTo>
                    <a:lnTo>
                      <a:pt x="314" y="520"/>
                    </a:lnTo>
                    <a:lnTo>
                      <a:pt x="315" y="519"/>
                    </a:lnTo>
                    <a:lnTo>
                      <a:pt x="316" y="519"/>
                    </a:lnTo>
                    <a:lnTo>
                      <a:pt x="317" y="519"/>
                    </a:lnTo>
                    <a:lnTo>
                      <a:pt x="317" y="518"/>
                    </a:lnTo>
                    <a:lnTo>
                      <a:pt x="318" y="518"/>
                    </a:lnTo>
                    <a:lnTo>
                      <a:pt x="319" y="518"/>
                    </a:lnTo>
                    <a:lnTo>
                      <a:pt x="320" y="518"/>
                    </a:lnTo>
                    <a:lnTo>
                      <a:pt x="321" y="518"/>
                    </a:lnTo>
                    <a:lnTo>
                      <a:pt x="322" y="518"/>
                    </a:lnTo>
                    <a:lnTo>
                      <a:pt x="323" y="517"/>
                    </a:lnTo>
                    <a:lnTo>
                      <a:pt x="324" y="517"/>
                    </a:lnTo>
                    <a:lnTo>
                      <a:pt x="325" y="517"/>
                    </a:lnTo>
                    <a:lnTo>
                      <a:pt x="326" y="517"/>
                    </a:lnTo>
                    <a:lnTo>
                      <a:pt x="327" y="517"/>
                    </a:lnTo>
                    <a:lnTo>
                      <a:pt x="328" y="517"/>
                    </a:lnTo>
                    <a:lnTo>
                      <a:pt x="329" y="517"/>
                    </a:lnTo>
                    <a:lnTo>
                      <a:pt x="330" y="516"/>
                    </a:lnTo>
                    <a:lnTo>
                      <a:pt x="331" y="516"/>
                    </a:lnTo>
                    <a:lnTo>
                      <a:pt x="332" y="516"/>
                    </a:lnTo>
                    <a:lnTo>
                      <a:pt x="333" y="515"/>
                    </a:lnTo>
                    <a:lnTo>
                      <a:pt x="334" y="514"/>
                    </a:lnTo>
                    <a:lnTo>
                      <a:pt x="335" y="514"/>
                    </a:lnTo>
                    <a:lnTo>
                      <a:pt x="336" y="514"/>
                    </a:lnTo>
                    <a:lnTo>
                      <a:pt x="336" y="513"/>
                    </a:lnTo>
                    <a:lnTo>
                      <a:pt x="337" y="512"/>
                    </a:lnTo>
                    <a:lnTo>
                      <a:pt x="338" y="512"/>
                    </a:lnTo>
                    <a:lnTo>
                      <a:pt x="339" y="512"/>
                    </a:lnTo>
                    <a:lnTo>
                      <a:pt x="339" y="511"/>
                    </a:lnTo>
                    <a:lnTo>
                      <a:pt x="340" y="511"/>
                    </a:lnTo>
                    <a:lnTo>
                      <a:pt x="341" y="511"/>
                    </a:lnTo>
                    <a:lnTo>
                      <a:pt x="342" y="510"/>
                    </a:lnTo>
                    <a:lnTo>
                      <a:pt x="343" y="510"/>
                    </a:lnTo>
                    <a:lnTo>
                      <a:pt x="344" y="509"/>
                    </a:lnTo>
                    <a:lnTo>
                      <a:pt x="345" y="509"/>
                    </a:lnTo>
                    <a:lnTo>
                      <a:pt x="346" y="508"/>
                    </a:lnTo>
                    <a:lnTo>
                      <a:pt x="347" y="508"/>
                    </a:lnTo>
                    <a:lnTo>
                      <a:pt x="348" y="508"/>
                    </a:lnTo>
                    <a:lnTo>
                      <a:pt x="350" y="507"/>
                    </a:lnTo>
                    <a:lnTo>
                      <a:pt x="351" y="507"/>
                    </a:lnTo>
                    <a:lnTo>
                      <a:pt x="352" y="507"/>
                    </a:lnTo>
                    <a:lnTo>
                      <a:pt x="353" y="507"/>
                    </a:lnTo>
                    <a:lnTo>
                      <a:pt x="355" y="507"/>
                    </a:lnTo>
                    <a:lnTo>
                      <a:pt x="357" y="507"/>
                    </a:lnTo>
                    <a:lnTo>
                      <a:pt x="358" y="507"/>
                    </a:lnTo>
                    <a:lnTo>
                      <a:pt x="359" y="507"/>
                    </a:lnTo>
                    <a:lnTo>
                      <a:pt x="360" y="507"/>
                    </a:lnTo>
                    <a:lnTo>
                      <a:pt x="360" y="506"/>
                    </a:lnTo>
                    <a:lnTo>
                      <a:pt x="361" y="506"/>
                    </a:lnTo>
                    <a:lnTo>
                      <a:pt x="362" y="506"/>
                    </a:lnTo>
                    <a:lnTo>
                      <a:pt x="363" y="506"/>
                    </a:lnTo>
                    <a:lnTo>
                      <a:pt x="364" y="506"/>
                    </a:lnTo>
                    <a:lnTo>
                      <a:pt x="365" y="506"/>
                    </a:lnTo>
                    <a:lnTo>
                      <a:pt x="373" y="504"/>
                    </a:lnTo>
                    <a:lnTo>
                      <a:pt x="389" y="498"/>
                    </a:lnTo>
                    <a:lnTo>
                      <a:pt x="406" y="494"/>
                    </a:lnTo>
                    <a:lnTo>
                      <a:pt x="420" y="490"/>
                    </a:lnTo>
                    <a:lnTo>
                      <a:pt x="421" y="489"/>
                    </a:lnTo>
                    <a:lnTo>
                      <a:pt x="422" y="489"/>
                    </a:lnTo>
                    <a:lnTo>
                      <a:pt x="423" y="489"/>
                    </a:lnTo>
                    <a:lnTo>
                      <a:pt x="424" y="489"/>
                    </a:lnTo>
                    <a:lnTo>
                      <a:pt x="425" y="489"/>
                    </a:lnTo>
                    <a:lnTo>
                      <a:pt x="426" y="488"/>
                    </a:lnTo>
                    <a:lnTo>
                      <a:pt x="427" y="488"/>
                    </a:lnTo>
                    <a:lnTo>
                      <a:pt x="443" y="486"/>
                    </a:lnTo>
                    <a:lnTo>
                      <a:pt x="444" y="486"/>
                    </a:lnTo>
                    <a:lnTo>
                      <a:pt x="445" y="485"/>
                    </a:lnTo>
                    <a:lnTo>
                      <a:pt x="446" y="485"/>
                    </a:lnTo>
                    <a:lnTo>
                      <a:pt x="447" y="485"/>
                    </a:lnTo>
                    <a:lnTo>
                      <a:pt x="448" y="485"/>
                    </a:lnTo>
                    <a:lnTo>
                      <a:pt x="449" y="484"/>
                    </a:lnTo>
                    <a:lnTo>
                      <a:pt x="456" y="479"/>
                    </a:lnTo>
                    <a:lnTo>
                      <a:pt x="457" y="479"/>
                    </a:lnTo>
                    <a:lnTo>
                      <a:pt x="458" y="478"/>
                    </a:lnTo>
                    <a:lnTo>
                      <a:pt x="459" y="478"/>
                    </a:lnTo>
                    <a:lnTo>
                      <a:pt x="460" y="478"/>
                    </a:lnTo>
                    <a:lnTo>
                      <a:pt x="466" y="477"/>
                    </a:lnTo>
                    <a:lnTo>
                      <a:pt x="467" y="477"/>
                    </a:lnTo>
                    <a:lnTo>
                      <a:pt x="468" y="476"/>
                    </a:lnTo>
                    <a:lnTo>
                      <a:pt x="474" y="474"/>
                    </a:lnTo>
                    <a:lnTo>
                      <a:pt x="474" y="472"/>
                    </a:lnTo>
                    <a:lnTo>
                      <a:pt x="474" y="471"/>
                    </a:lnTo>
                    <a:lnTo>
                      <a:pt x="474" y="470"/>
                    </a:lnTo>
                    <a:lnTo>
                      <a:pt x="474" y="469"/>
                    </a:lnTo>
                    <a:lnTo>
                      <a:pt x="474" y="468"/>
                    </a:lnTo>
                    <a:lnTo>
                      <a:pt x="475" y="467"/>
                    </a:lnTo>
                    <a:lnTo>
                      <a:pt x="475" y="466"/>
                    </a:lnTo>
                    <a:lnTo>
                      <a:pt x="475" y="464"/>
                    </a:lnTo>
                    <a:lnTo>
                      <a:pt x="475" y="462"/>
                    </a:lnTo>
                    <a:lnTo>
                      <a:pt x="475" y="461"/>
                    </a:lnTo>
                    <a:lnTo>
                      <a:pt x="475" y="458"/>
                    </a:lnTo>
                    <a:lnTo>
                      <a:pt x="475" y="457"/>
                    </a:lnTo>
                    <a:lnTo>
                      <a:pt x="476" y="453"/>
                    </a:lnTo>
                    <a:lnTo>
                      <a:pt x="476" y="451"/>
                    </a:lnTo>
                    <a:lnTo>
                      <a:pt x="476" y="449"/>
                    </a:lnTo>
                    <a:lnTo>
                      <a:pt x="476" y="447"/>
                    </a:lnTo>
                    <a:lnTo>
                      <a:pt x="476" y="446"/>
                    </a:lnTo>
                    <a:lnTo>
                      <a:pt x="476" y="444"/>
                    </a:lnTo>
                    <a:lnTo>
                      <a:pt x="477" y="443"/>
                    </a:lnTo>
                    <a:lnTo>
                      <a:pt x="477" y="441"/>
                    </a:lnTo>
                    <a:lnTo>
                      <a:pt x="477" y="440"/>
                    </a:lnTo>
                    <a:lnTo>
                      <a:pt x="478" y="439"/>
                    </a:lnTo>
                    <a:lnTo>
                      <a:pt x="478" y="438"/>
                    </a:lnTo>
                    <a:lnTo>
                      <a:pt x="479" y="437"/>
                    </a:lnTo>
                    <a:lnTo>
                      <a:pt x="479" y="436"/>
                    </a:lnTo>
                    <a:lnTo>
                      <a:pt x="480" y="435"/>
                    </a:lnTo>
                    <a:lnTo>
                      <a:pt x="481" y="434"/>
                    </a:lnTo>
                    <a:lnTo>
                      <a:pt x="482" y="433"/>
                    </a:lnTo>
                    <a:lnTo>
                      <a:pt x="483" y="432"/>
                    </a:lnTo>
                    <a:lnTo>
                      <a:pt x="484" y="431"/>
                    </a:lnTo>
                    <a:lnTo>
                      <a:pt x="485" y="430"/>
                    </a:lnTo>
                    <a:lnTo>
                      <a:pt x="486" y="429"/>
                    </a:lnTo>
                    <a:lnTo>
                      <a:pt x="487" y="428"/>
                    </a:lnTo>
                    <a:lnTo>
                      <a:pt x="488" y="427"/>
                    </a:lnTo>
                    <a:lnTo>
                      <a:pt x="489" y="426"/>
                    </a:lnTo>
                    <a:lnTo>
                      <a:pt x="490" y="425"/>
                    </a:lnTo>
                    <a:lnTo>
                      <a:pt x="491" y="424"/>
                    </a:lnTo>
                    <a:lnTo>
                      <a:pt x="492" y="424"/>
                    </a:lnTo>
                    <a:lnTo>
                      <a:pt x="493" y="423"/>
                    </a:lnTo>
                    <a:lnTo>
                      <a:pt x="494" y="423"/>
                    </a:lnTo>
                    <a:lnTo>
                      <a:pt x="496" y="423"/>
                    </a:lnTo>
                    <a:lnTo>
                      <a:pt x="497" y="423"/>
                    </a:lnTo>
                    <a:lnTo>
                      <a:pt x="499" y="423"/>
                    </a:lnTo>
                    <a:lnTo>
                      <a:pt x="500" y="423"/>
                    </a:lnTo>
                    <a:lnTo>
                      <a:pt x="501" y="423"/>
                    </a:lnTo>
                    <a:lnTo>
                      <a:pt x="502" y="423"/>
                    </a:lnTo>
                    <a:lnTo>
                      <a:pt x="503" y="423"/>
                    </a:lnTo>
                    <a:lnTo>
                      <a:pt x="506" y="423"/>
                    </a:lnTo>
                    <a:lnTo>
                      <a:pt x="504" y="422"/>
                    </a:lnTo>
                    <a:lnTo>
                      <a:pt x="503" y="421"/>
                    </a:lnTo>
                    <a:lnTo>
                      <a:pt x="503" y="420"/>
                    </a:lnTo>
                    <a:lnTo>
                      <a:pt x="502" y="419"/>
                    </a:lnTo>
                    <a:lnTo>
                      <a:pt x="501" y="418"/>
                    </a:lnTo>
                    <a:lnTo>
                      <a:pt x="500" y="417"/>
                    </a:lnTo>
                    <a:lnTo>
                      <a:pt x="500" y="416"/>
                    </a:lnTo>
                    <a:lnTo>
                      <a:pt x="499" y="415"/>
                    </a:lnTo>
                    <a:lnTo>
                      <a:pt x="499" y="414"/>
                    </a:lnTo>
                    <a:lnTo>
                      <a:pt x="499" y="412"/>
                    </a:lnTo>
                    <a:lnTo>
                      <a:pt x="499" y="410"/>
                    </a:lnTo>
                    <a:lnTo>
                      <a:pt x="500" y="410"/>
                    </a:lnTo>
                    <a:lnTo>
                      <a:pt x="500" y="409"/>
                    </a:lnTo>
                    <a:lnTo>
                      <a:pt x="501" y="408"/>
                    </a:lnTo>
                    <a:lnTo>
                      <a:pt x="502" y="407"/>
                    </a:lnTo>
                    <a:lnTo>
                      <a:pt x="503" y="406"/>
                    </a:lnTo>
                    <a:lnTo>
                      <a:pt x="504" y="406"/>
                    </a:lnTo>
                    <a:lnTo>
                      <a:pt x="505" y="405"/>
                    </a:lnTo>
                    <a:lnTo>
                      <a:pt x="506" y="404"/>
                    </a:lnTo>
                    <a:lnTo>
                      <a:pt x="507" y="404"/>
                    </a:lnTo>
                    <a:lnTo>
                      <a:pt x="508" y="403"/>
                    </a:lnTo>
                    <a:lnTo>
                      <a:pt x="510" y="403"/>
                    </a:lnTo>
                    <a:lnTo>
                      <a:pt x="511" y="402"/>
                    </a:lnTo>
                    <a:lnTo>
                      <a:pt x="512" y="402"/>
                    </a:lnTo>
                    <a:lnTo>
                      <a:pt x="514" y="402"/>
                    </a:lnTo>
                    <a:lnTo>
                      <a:pt x="515" y="402"/>
                    </a:lnTo>
                    <a:lnTo>
                      <a:pt x="516" y="402"/>
                    </a:lnTo>
                    <a:lnTo>
                      <a:pt x="518" y="403"/>
                    </a:lnTo>
                    <a:lnTo>
                      <a:pt x="519" y="403"/>
                    </a:lnTo>
                    <a:lnTo>
                      <a:pt x="521" y="403"/>
                    </a:lnTo>
                    <a:lnTo>
                      <a:pt x="522" y="403"/>
                    </a:lnTo>
                    <a:lnTo>
                      <a:pt x="523" y="403"/>
                    </a:lnTo>
                    <a:lnTo>
                      <a:pt x="524" y="403"/>
                    </a:lnTo>
                    <a:lnTo>
                      <a:pt x="525" y="403"/>
                    </a:lnTo>
                    <a:lnTo>
                      <a:pt x="526" y="403"/>
                    </a:lnTo>
                    <a:lnTo>
                      <a:pt x="527" y="403"/>
                    </a:lnTo>
                    <a:lnTo>
                      <a:pt x="527" y="402"/>
                    </a:lnTo>
                    <a:lnTo>
                      <a:pt x="528" y="391"/>
                    </a:lnTo>
                    <a:lnTo>
                      <a:pt x="528" y="390"/>
                    </a:lnTo>
                    <a:lnTo>
                      <a:pt x="528" y="389"/>
                    </a:lnTo>
                    <a:lnTo>
                      <a:pt x="527" y="383"/>
                    </a:lnTo>
                    <a:lnTo>
                      <a:pt x="527" y="382"/>
                    </a:lnTo>
                    <a:lnTo>
                      <a:pt x="527" y="381"/>
                    </a:lnTo>
                    <a:lnTo>
                      <a:pt x="527" y="380"/>
                    </a:lnTo>
                    <a:lnTo>
                      <a:pt x="527" y="366"/>
                    </a:lnTo>
                    <a:lnTo>
                      <a:pt x="527" y="365"/>
                    </a:lnTo>
                    <a:lnTo>
                      <a:pt x="527" y="364"/>
                    </a:lnTo>
                    <a:lnTo>
                      <a:pt x="527" y="363"/>
                    </a:lnTo>
                    <a:lnTo>
                      <a:pt x="526" y="362"/>
                    </a:lnTo>
                    <a:lnTo>
                      <a:pt x="526" y="361"/>
                    </a:lnTo>
                    <a:lnTo>
                      <a:pt x="526" y="360"/>
                    </a:lnTo>
                    <a:lnTo>
                      <a:pt x="524" y="342"/>
                    </a:lnTo>
                    <a:lnTo>
                      <a:pt x="524" y="341"/>
                    </a:lnTo>
                    <a:lnTo>
                      <a:pt x="524" y="340"/>
                    </a:lnTo>
                    <a:lnTo>
                      <a:pt x="524" y="339"/>
                    </a:lnTo>
                    <a:lnTo>
                      <a:pt x="523" y="338"/>
                    </a:lnTo>
                    <a:lnTo>
                      <a:pt x="523" y="337"/>
                    </a:lnTo>
                    <a:lnTo>
                      <a:pt x="523" y="336"/>
                    </a:lnTo>
                    <a:lnTo>
                      <a:pt x="520" y="322"/>
                    </a:lnTo>
                    <a:lnTo>
                      <a:pt x="520" y="321"/>
                    </a:lnTo>
                    <a:lnTo>
                      <a:pt x="520" y="320"/>
                    </a:lnTo>
                    <a:lnTo>
                      <a:pt x="520" y="319"/>
                    </a:lnTo>
                    <a:lnTo>
                      <a:pt x="520" y="318"/>
                    </a:lnTo>
                    <a:lnTo>
                      <a:pt x="520" y="317"/>
                    </a:lnTo>
                    <a:lnTo>
                      <a:pt x="520" y="316"/>
                    </a:lnTo>
                    <a:lnTo>
                      <a:pt x="520" y="315"/>
                    </a:lnTo>
                    <a:lnTo>
                      <a:pt x="520" y="313"/>
                    </a:lnTo>
                    <a:lnTo>
                      <a:pt x="521" y="312"/>
                    </a:lnTo>
                    <a:lnTo>
                      <a:pt x="521" y="310"/>
                    </a:lnTo>
                    <a:lnTo>
                      <a:pt x="521" y="308"/>
                    </a:lnTo>
                    <a:lnTo>
                      <a:pt x="522" y="307"/>
                    </a:lnTo>
                    <a:lnTo>
                      <a:pt x="522" y="305"/>
                    </a:lnTo>
                    <a:lnTo>
                      <a:pt x="523" y="303"/>
                    </a:lnTo>
                    <a:lnTo>
                      <a:pt x="523" y="302"/>
                    </a:lnTo>
                    <a:lnTo>
                      <a:pt x="524" y="300"/>
                    </a:lnTo>
                    <a:lnTo>
                      <a:pt x="525" y="299"/>
                    </a:lnTo>
                    <a:lnTo>
                      <a:pt x="525" y="298"/>
                    </a:lnTo>
                    <a:lnTo>
                      <a:pt x="526" y="297"/>
                    </a:lnTo>
                    <a:lnTo>
                      <a:pt x="526" y="296"/>
                    </a:lnTo>
                    <a:lnTo>
                      <a:pt x="527" y="295"/>
                    </a:lnTo>
                    <a:lnTo>
                      <a:pt x="528" y="294"/>
                    </a:lnTo>
                    <a:lnTo>
                      <a:pt x="528" y="293"/>
                    </a:lnTo>
                    <a:lnTo>
                      <a:pt x="528" y="292"/>
                    </a:lnTo>
                    <a:lnTo>
                      <a:pt x="528" y="291"/>
                    </a:lnTo>
                    <a:lnTo>
                      <a:pt x="528" y="283"/>
                    </a:lnTo>
                    <a:lnTo>
                      <a:pt x="527" y="282"/>
                    </a:lnTo>
                    <a:lnTo>
                      <a:pt x="526" y="281"/>
                    </a:lnTo>
                    <a:lnTo>
                      <a:pt x="525" y="280"/>
                    </a:lnTo>
                    <a:lnTo>
                      <a:pt x="525" y="279"/>
                    </a:lnTo>
                    <a:lnTo>
                      <a:pt x="524" y="278"/>
                    </a:lnTo>
                    <a:lnTo>
                      <a:pt x="523" y="277"/>
                    </a:lnTo>
                    <a:lnTo>
                      <a:pt x="523" y="276"/>
                    </a:lnTo>
                    <a:lnTo>
                      <a:pt x="522" y="274"/>
                    </a:lnTo>
                    <a:lnTo>
                      <a:pt x="521" y="273"/>
                    </a:lnTo>
                    <a:lnTo>
                      <a:pt x="520" y="272"/>
                    </a:lnTo>
                    <a:lnTo>
                      <a:pt x="518" y="271"/>
                    </a:lnTo>
                    <a:lnTo>
                      <a:pt x="518" y="270"/>
                    </a:lnTo>
                    <a:lnTo>
                      <a:pt x="516" y="269"/>
                    </a:lnTo>
                    <a:lnTo>
                      <a:pt x="516" y="268"/>
                    </a:lnTo>
                    <a:lnTo>
                      <a:pt x="515" y="267"/>
                    </a:lnTo>
                    <a:lnTo>
                      <a:pt x="515" y="266"/>
                    </a:lnTo>
                    <a:lnTo>
                      <a:pt x="514" y="265"/>
                    </a:lnTo>
                    <a:lnTo>
                      <a:pt x="514" y="264"/>
                    </a:lnTo>
                    <a:lnTo>
                      <a:pt x="514" y="263"/>
                    </a:lnTo>
                    <a:lnTo>
                      <a:pt x="514" y="261"/>
                    </a:lnTo>
                    <a:lnTo>
                      <a:pt x="515" y="260"/>
                    </a:lnTo>
                    <a:lnTo>
                      <a:pt x="515" y="259"/>
                    </a:lnTo>
                    <a:lnTo>
                      <a:pt x="515" y="258"/>
                    </a:lnTo>
                    <a:lnTo>
                      <a:pt x="516" y="257"/>
                    </a:lnTo>
                    <a:lnTo>
                      <a:pt x="516" y="256"/>
                    </a:lnTo>
                    <a:lnTo>
                      <a:pt x="518" y="254"/>
                    </a:lnTo>
                    <a:lnTo>
                      <a:pt x="519" y="254"/>
                    </a:lnTo>
                    <a:lnTo>
                      <a:pt x="520" y="253"/>
                    </a:lnTo>
                    <a:lnTo>
                      <a:pt x="521" y="253"/>
                    </a:lnTo>
                    <a:lnTo>
                      <a:pt x="522" y="252"/>
                    </a:lnTo>
                    <a:lnTo>
                      <a:pt x="523" y="251"/>
                    </a:lnTo>
                    <a:lnTo>
                      <a:pt x="525" y="250"/>
                    </a:lnTo>
                    <a:lnTo>
                      <a:pt x="527" y="250"/>
                    </a:lnTo>
                    <a:lnTo>
                      <a:pt x="528" y="249"/>
                    </a:lnTo>
                    <a:lnTo>
                      <a:pt x="530" y="248"/>
                    </a:lnTo>
                    <a:lnTo>
                      <a:pt x="532" y="248"/>
                    </a:lnTo>
                    <a:lnTo>
                      <a:pt x="534" y="247"/>
                    </a:lnTo>
                    <a:lnTo>
                      <a:pt x="536" y="247"/>
                    </a:lnTo>
                    <a:lnTo>
                      <a:pt x="538" y="247"/>
                    </a:lnTo>
                    <a:lnTo>
                      <a:pt x="539" y="247"/>
                    </a:lnTo>
                    <a:lnTo>
                      <a:pt x="541" y="246"/>
                    </a:lnTo>
                    <a:lnTo>
                      <a:pt x="542" y="246"/>
                    </a:lnTo>
                    <a:lnTo>
                      <a:pt x="543" y="246"/>
                    </a:lnTo>
                    <a:lnTo>
                      <a:pt x="544" y="246"/>
                    </a:lnTo>
                    <a:lnTo>
                      <a:pt x="545" y="246"/>
                    </a:lnTo>
                    <a:lnTo>
                      <a:pt x="546" y="245"/>
                    </a:lnTo>
                    <a:lnTo>
                      <a:pt x="547" y="245"/>
                    </a:lnTo>
                    <a:lnTo>
                      <a:pt x="556" y="244"/>
                    </a:lnTo>
                    <a:lnTo>
                      <a:pt x="557" y="243"/>
                    </a:lnTo>
                    <a:lnTo>
                      <a:pt x="558" y="243"/>
                    </a:lnTo>
                    <a:lnTo>
                      <a:pt x="559" y="243"/>
                    </a:lnTo>
                    <a:lnTo>
                      <a:pt x="560" y="244"/>
                    </a:lnTo>
                    <a:lnTo>
                      <a:pt x="561" y="244"/>
                    </a:lnTo>
                    <a:lnTo>
                      <a:pt x="575" y="248"/>
                    </a:lnTo>
                    <a:lnTo>
                      <a:pt x="576" y="249"/>
                    </a:lnTo>
                    <a:lnTo>
                      <a:pt x="577" y="249"/>
                    </a:lnTo>
                    <a:lnTo>
                      <a:pt x="578" y="249"/>
                    </a:lnTo>
                    <a:lnTo>
                      <a:pt x="579" y="249"/>
                    </a:lnTo>
                    <a:lnTo>
                      <a:pt x="580" y="249"/>
                    </a:lnTo>
                    <a:lnTo>
                      <a:pt x="581" y="248"/>
                    </a:lnTo>
                    <a:lnTo>
                      <a:pt x="582" y="248"/>
                    </a:lnTo>
                    <a:lnTo>
                      <a:pt x="584" y="247"/>
                    </a:lnTo>
                    <a:lnTo>
                      <a:pt x="586" y="247"/>
                    </a:lnTo>
                    <a:lnTo>
                      <a:pt x="588" y="246"/>
                    </a:lnTo>
                    <a:lnTo>
                      <a:pt x="591" y="246"/>
                    </a:lnTo>
                    <a:lnTo>
                      <a:pt x="593" y="245"/>
                    </a:lnTo>
                    <a:lnTo>
                      <a:pt x="596" y="244"/>
                    </a:lnTo>
                    <a:lnTo>
                      <a:pt x="599" y="244"/>
                    </a:lnTo>
                    <a:lnTo>
                      <a:pt x="602" y="243"/>
                    </a:lnTo>
                    <a:lnTo>
                      <a:pt x="605" y="243"/>
                    </a:lnTo>
                    <a:lnTo>
                      <a:pt x="608" y="242"/>
                    </a:lnTo>
                    <a:lnTo>
                      <a:pt x="610" y="242"/>
                    </a:lnTo>
                    <a:lnTo>
                      <a:pt x="613" y="242"/>
                    </a:lnTo>
                    <a:lnTo>
                      <a:pt x="616" y="242"/>
                    </a:lnTo>
                    <a:lnTo>
                      <a:pt x="618" y="242"/>
                    </a:lnTo>
                    <a:lnTo>
                      <a:pt x="621" y="242"/>
                    </a:lnTo>
                    <a:lnTo>
                      <a:pt x="623" y="243"/>
                    </a:lnTo>
                    <a:lnTo>
                      <a:pt x="625" y="243"/>
                    </a:lnTo>
                    <a:lnTo>
                      <a:pt x="627" y="243"/>
                    </a:lnTo>
                    <a:lnTo>
                      <a:pt x="629" y="244"/>
                    </a:lnTo>
                    <a:lnTo>
                      <a:pt x="631" y="244"/>
                    </a:lnTo>
                    <a:lnTo>
                      <a:pt x="633" y="245"/>
                    </a:lnTo>
                    <a:lnTo>
                      <a:pt x="634" y="245"/>
                    </a:lnTo>
                    <a:lnTo>
                      <a:pt x="635" y="246"/>
                    </a:lnTo>
                    <a:lnTo>
                      <a:pt x="637" y="247"/>
                    </a:lnTo>
                    <a:lnTo>
                      <a:pt x="638" y="247"/>
                    </a:lnTo>
                    <a:lnTo>
                      <a:pt x="639" y="248"/>
                    </a:lnTo>
                    <a:lnTo>
                      <a:pt x="639" y="249"/>
                    </a:lnTo>
                    <a:lnTo>
                      <a:pt x="640" y="250"/>
                    </a:lnTo>
                    <a:lnTo>
                      <a:pt x="641" y="251"/>
                    </a:lnTo>
                    <a:lnTo>
                      <a:pt x="642" y="252"/>
                    </a:lnTo>
                    <a:lnTo>
                      <a:pt x="643" y="253"/>
                    </a:lnTo>
                    <a:lnTo>
                      <a:pt x="644" y="254"/>
                    </a:lnTo>
                    <a:lnTo>
                      <a:pt x="645" y="255"/>
                    </a:lnTo>
                    <a:lnTo>
                      <a:pt x="646" y="256"/>
                    </a:lnTo>
                    <a:lnTo>
                      <a:pt x="648" y="258"/>
                    </a:lnTo>
                    <a:lnTo>
                      <a:pt x="649" y="259"/>
                    </a:lnTo>
                    <a:lnTo>
                      <a:pt x="650" y="260"/>
                    </a:lnTo>
                    <a:lnTo>
                      <a:pt x="652" y="261"/>
                    </a:lnTo>
                    <a:lnTo>
                      <a:pt x="653" y="262"/>
                    </a:lnTo>
                    <a:lnTo>
                      <a:pt x="654" y="262"/>
                    </a:lnTo>
                    <a:lnTo>
                      <a:pt x="655" y="263"/>
                    </a:lnTo>
                    <a:lnTo>
                      <a:pt x="656" y="264"/>
                    </a:lnTo>
                    <a:lnTo>
                      <a:pt x="657" y="264"/>
                    </a:lnTo>
                    <a:lnTo>
                      <a:pt x="658" y="264"/>
                    </a:lnTo>
                    <a:lnTo>
                      <a:pt x="669" y="268"/>
                    </a:lnTo>
                    <a:lnTo>
                      <a:pt x="668" y="266"/>
                    </a:lnTo>
                    <a:lnTo>
                      <a:pt x="668" y="265"/>
                    </a:lnTo>
                    <a:lnTo>
                      <a:pt x="667" y="264"/>
                    </a:lnTo>
                    <a:lnTo>
                      <a:pt x="667" y="263"/>
                    </a:lnTo>
                    <a:lnTo>
                      <a:pt x="667" y="262"/>
                    </a:lnTo>
                    <a:lnTo>
                      <a:pt x="666" y="260"/>
                    </a:lnTo>
                    <a:lnTo>
                      <a:pt x="666" y="259"/>
                    </a:lnTo>
                    <a:lnTo>
                      <a:pt x="665" y="257"/>
                    </a:lnTo>
                    <a:lnTo>
                      <a:pt x="664" y="256"/>
                    </a:lnTo>
                    <a:lnTo>
                      <a:pt x="663" y="254"/>
                    </a:lnTo>
                    <a:lnTo>
                      <a:pt x="662" y="252"/>
                    </a:lnTo>
                    <a:lnTo>
                      <a:pt x="661" y="251"/>
                    </a:lnTo>
                    <a:lnTo>
                      <a:pt x="660" y="249"/>
                    </a:lnTo>
                    <a:lnTo>
                      <a:pt x="659" y="247"/>
                    </a:lnTo>
                    <a:lnTo>
                      <a:pt x="658" y="245"/>
                    </a:lnTo>
                    <a:lnTo>
                      <a:pt x="657" y="244"/>
                    </a:lnTo>
                    <a:lnTo>
                      <a:pt x="657" y="242"/>
                    </a:lnTo>
                    <a:lnTo>
                      <a:pt x="656" y="240"/>
                    </a:lnTo>
                    <a:lnTo>
                      <a:pt x="656" y="239"/>
                    </a:lnTo>
                    <a:lnTo>
                      <a:pt x="656" y="237"/>
                    </a:lnTo>
                    <a:lnTo>
                      <a:pt x="656" y="235"/>
                    </a:lnTo>
                    <a:lnTo>
                      <a:pt x="656" y="234"/>
                    </a:lnTo>
                    <a:lnTo>
                      <a:pt x="656" y="233"/>
                    </a:lnTo>
                    <a:lnTo>
                      <a:pt x="656" y="232"/>
                    </a:lnTo>
                    <a:lnTo>
                      <a:pt x="657" y="231"/>
                    </a:lnTo>
                    <a:lnTo>
                      <a:pt x="657" y="229"/>
                    </a:lnTo>
                    <a:lnTo>
                      <a:pt x="666" y="213"/>
                    </a:lnTo>
                    <a:lnTo>
                      <a:pt x="669" y="208"/>
                    </a:lnTo>
                    <a:lnTo>
                      <a:pt x="669" y="207"/>
                    </a:lnTo>
                    <a:lnTo>
                      <a:pt x="671" y="205"/>
                    </a:lnTo>
                    <a:lnTo>
                      <a:pt x="672" y="203"/>
                    </a:lnTo>
                    <a:lnTo>
                      <a:pt x="673" y="201"/>
                    </a:lnTo>
                    <a:lnTo>
                      <a:pt x="674" y="199"/>
                    </a:lnTo>
                    <a:lnTo>
                      <a:pt x="676" y="197"/>
                    </a:lnTo>
                    <a:lnTo>
                      <a:pt x="677" y="195"/>
                    </a:lnTo>
                    <a:lnTo>
                      <a:pt x="679" y="193"/>
                    </a:lnTo>
                    <a:lnTo>
                      <a:pt x="680" y="190"/>
                    </a:lnTo>
                    <a:lnTo>
                      <a:pt x="682" y="188"/>
                    </a:lnTo>
                    <a:lnTo>
                      <a:pt x="683" y="186"/>
                    </a:lnTo>
                    <a:lnTo>
                      <a:pt x="685" y="183"/>
                    </a:lnTo>
                    <a:lnTo>
                      <a:pt x="686" y="182"/>
                    </a:lnTo>
                    <a:lnTo>
                      <a:pt x="687" y="180"/>
                    </a:lnTo>
                    <a:lnTo>
                      <a:pt x="688" y="179"/>
                    </a:lnTo>
                    <a:lnTo>
                      <a:pt x="690" y="175"/>
                    </a:lnTo>
                    <a:lnTo>
                      <a:pt x="697" y="164"/>
                    </a:lnTo>
                    <a:lnTo>
                      <a:pt x="706" y="145"/>
                    </a:lnTo>
                    <a:lnTo>
                      <a:pt x="707" y="144"/>
                    </a:lnTo>
                    <a:lnTo>
                      <a:pt x="708" y="143"/>
                    </a:lnTo>
                    <a:lnTo>
                      <a:pt x="708" y="142"/>
                    </a:lnTo>
                    <a:lnTo>
                      <a:pt x="708" y="141"/>
                    </a:lnTo>
                    <a:lnTo>
                      <a:pt x="709" y="141"/>
                    </a:lnTo>
                    <a:lnTo>
                      <a:pt x="709" y="140"/>
                    </a:lnTo>
                    <a:lnTo>
                      <a:pt x="710" y="139"/>
                    </a:lnTo>
                    <a:lnTo>
                      <a:pt x="710" y="138"/>
                    </a:lnTo>
                    <a:lnTo>
                      <a:pt x="711" y="137"/>
                    </a:lnTo>
                    <a:lnTo>
                      <a:pt x="713" y="134"/>
                    </a:lnTo>
                    <a:lnTo>
                      <a:pt x="715" y="132"/>
                    </a:lnTo>
                    <a:lnTo>
                      <a:pt x="716" y="131"/>
                    </a:lnTo>
                    <a:lnTo>
                      <a:pt x="718" y="129"/>
                    </a:lnTo>
                    <a:lnTo>
                      <a:pt x="719" y="127"/>
                    </a:lnTo>
                    <a:lnTo>
                      <a:pt x="722" y="123"/>
                    </a:lnTo>
                    <a:lnTo>
                      <a:pt x="723" y="121"/>
                    </a:lnTo>
                    <a:lnTo>
                      <a:pt x="725" y="120"/>
                    </a:lnTo>
                    <a:lnTo>
                      <a:pt x="726" y="118"/>
                    </a:lnTo>
                    <a:lnTo>
                      <a:pt x="727" y="117"/>
                    </a:lnTo>
                    <a:lnTo>
                      <a:pt x="728" y="115"/>
                    </a:lnTo>
                    <a:lnTo>
                      <a:pt x="730" y="114"/>
                    </a:lnTo>
                    <a:lnTo>
                      <a:pt x="731" y="113"/>
                    </a:lnTo>
                    <a:lnTo>
                      <a:pt x="732" y="113"/>
                    </a:lnTo>
                    <a:lnTo>
                      <a:pt x="734" y="112"/>
                    </a:lnTo>
                    <a:lnTo>
                      <a:pt x="735" y="112"/>
                    </a:lnTo>
                    <a:lnTo>
                      <a:pt x="737" y="112"/>
                    </a:lnTo>
                    <a:lnTo>
                      <a:pt x="739" y="113"/>
                    </a:lnTo>
                    <a:lnTo>
                      <a:pt x="740" y="113"/>
                    </a:lnTo>
                    <a:lnTo>
                      <a:pt x="743" y="115"/>
                    </a:lnTo>
                    <a:lnTo>
                      <a:pt x="745" y="116"/>
                    </a:lnTo>
                    <a:lnTo>
                      <a:pt x="748" y="118"/>
                    </a:lnTo>
                    <a:lnTo>
                      <a:pt x="752" y="121"/>
                    </a:lnTo>
                    <a:lnTo>
                      <a:pt x="755" y="124"/>
                    </a:lnTo>
                    <a:lnTo>
                      <a:pt x="759" y="127"/>
                    </a:lnTo>
                    <a:lnTo>
                      <a:pt x="762" y="130"/>
                    </a:lnTo>
                    <a:lnTo>
                      <a:pt x="766" y="132"/>
                    </a:lnTo>
                    <a:lnTo>
                      <a:pt x="769" y="135"/>
                    </a:lnTo>
                    <a:lnTo>
                      <a:pt x="773" y="137"/>
                    </a:lnTo>
                    <a:lnTo>
                      <a:pt x="776" y="139"/>
                    </a:lnTo>
                    <a:lnTo>
                      <a:pt x="778" y="141"/>
                    </a:lnTo>
                    <a:lnTo>
                      <a:pt x="781" y="142"/>
                    </a:lnTo>
                    <a:lnTo>
                      <a:pt x="783" y="142"/>
                    </a:lnTo>
                    <a:lnTo>
                      <a:pt x="784" y="143"/>
                    </a:lnTo>
                    <a:lnTo>
                      <a:pt x="786" y="144"/>
                    </a:lnTo>
                    <a:lnTo>
                      <a:pt x="787" y="144"/>
                    </a:lnTo>
                    <a:lnTo>
                      <a:pt x="788" y="144"/>
                    </a:lnTo>
                    <a:lnTo>
                      <a:pt x="791" y="145"/>
                    </a:lnTo>
                    <a:lnTo>
                      <a:pt x="805" y="147"/>
                    </a:lnTo>
                    <a:lnTo>
                      <a:pt x="818" y="149"/>
                    </a:lnTo>
                    <a:lnTo>
                      <a:pt x="819" y="149"/>
                    </a:lnTo>
                    <a:lnTo>
                      <a:pt x="820" y="150"/>
                    </a:lnTo>
                    <a:lnTo>
                      <a:pt x="821" y="150"/>
                    </a:lnTo>
                    <a:lnTo>
                      <a:pt x="822" y="150"/>
                    </a:lnTo>
                    <a:lnTo>
                      <a:pt x="829" y="152"/>
                    </a:lnTo>
                    <a:lnTo>
                      <a:pt x="830" y="152"/>
                    </a:lnTo>
                    <a:lnTo>
                      <a:pt x="831" y="152"/>
                    </a:lnTo>
                    <a:lnTo>
                      <a:pt x="831" y="153"/>
                    </a:lnTo>
                    <a:lnTo>
                      <a:pt x="835" y="157"/>
                    </a:lnTo>
                    <a:lnTo>
                      <a:pt x="836" y="158"/>
                    </a:lnTo>
                    <a:lnTo>
                      <a:pt x="836" y="159"/>
                    </a:lnTo>
                    <a:lnTo>
                      <a:pt x="836" y="160"/>
                    </a:lnTo>
                    <a:lnTo>
                      <a:pt x="836" y="161"/>
                    </a:lnTo>
                    <a:lnTo>
                      <a:pt x="837" y="161"/>
                    </a:lnTo>
                    <a:lnTo>
                      <a:pt x="837" y="162"/>
                    </a:lnTo>
                    <a:lnTo>
                      <a:pt x="838" y="163"/>
                    </a:lnTo>
                    <a:lnTo>
                      <a:pt x="839" y="164"/>
                    </a:lnTo>
                    <a:lnTo>
                      <a:pt x="840" y="164"/>
                    </a:lnTo>
                    <a:lnTo>
                      <a:pt x="841" y="164"/>
                    </a:lnTo>
                    <a:lnTo>
                      <a:pt x="842" y="165"/>
                    </a:lnTo>
                    <a:lnTo>
                      <a:pt x="843" y="165"/>
                    </a:lnTo>
                    <a:lnTo>
                      <a:pt x="844" y="165"/>
                    </a:lnTo>
                    <a:lnTo>
                      <a:pt x="845" y="164"/>
                    </a:lnTo>
                    <a:lnTo>
                      <a:pt x="853" y="160"/>
                    </a:lnTo>
                    <a:lnTo>
                      <a:pt x="864" y="156"/>
                    </a:lnTo>
                    <a:lnTo>
                      <a:pt x="865" y="156"/>
                    </a:lnTo>
                    <a:lnTo>
                      <a:pt x="866" y="156"/>
                    </a:lnTo>
                    <a:lnTo>
                      <a:pt x="866" y="155"/>
                    </a:lnTo>
                    <a:lnTo>
                      <a:pt x="867" y="155"/>
                    </a:lnTo>
                    <a:lnTo>
                      <a:pt x="867" y="154"/>
                    </a:lnTo>
                    <a:lnTo>
                      <a:pt x="868" y="154"/>
                    </a:lnTo>
                    <a:lnTo>
                      <a:pt x="869" y="153"/>
                    </a:lnTo>
                    <a:lnTo>
                      <a:pt x="870" y="152"/>
                    </a:lnTo>
                    <a:lnTo>
                      <a:pt x="871" y="151"/>
                    </a:lnTo>
                    <a:lnTo>
                      <a:pt x="871" y="149"/>
                    </a:lnTo>
                    <a:lnTo>
                      <a:pt x="872" y="148"/>
                    </a:lnTo>
                    <a:lnTo>
                      <a:pt x="872" y="147"/>
                    </a:lnTo>
                    <a:lnTo>
                      <a:pt x="872" y="146"/>
                    </a:lnTo>
                    <a:lnTo>
                      <a:pt x="872" y="145"/>
                    </a:lnTo>
                    <a:lnTo>
                      <a:pt x="873" y="143"/>
                    </a:lnTo>
                    <a:lnTo>
                      <a:pt x="873" y="142"/>
                    </a:lnTo>
                    <a:lnTo>
                      <a:pt x="873" y="141"/>
                    </a:lnTo>
                    <a:lnTo>
                      <a:pt x="873" y="140"/>
                    </a:lnTo>
                    <a:lnTo>
                      <a:pt x="873" y="138"/>
                    </a:lnTo>
                    <a:lnTo>
                      <a:pt x="875" y="111"/>
                    </a:lnTo>
                    <a:lnTo>
                      <a:pt x="876" y="96"/>
                    </a:lnTo>
                    <a:lnTo>
                      <a:pt x="876" y="95"/>
                    </a:lnTo>
                    <a:lnTo>
                      <a:pt x="876" y="94"/>
                    </a:lnTo>
                    <a:lnTo>
                      <a:pt x="876" y="93"/>
                    </a:lnTo>
                    <a:lnTo>
                      <a:pt x="877" y="92"/>
                    </a:lnTo>
                    <a:lnTo>
                      <a:pt x="877" y="91"/>
                    </a:lnTo>
                    <a:lnTo>
                      <a:pt x="877" y="90"/>
                    </a:lnTo>
                    <a:lnTo>
                      <a:pt x="877" y="89"/>
                    </a:lnTo>
                    <a:lnTo>
                      <a:pt x="877" y="88"/>
                    </a:lnTo>
                    <a:lnTo>
                      <a:pt x="878" y="86"/>
                    </a:lnTo>
                    <a:lnTo>
                      <a:pt x="878" y="84"/>
                    </a:lnTo>
                    <a:lnTo>
                      <a:pt x="879" y="83"/>
                    </a:lnTo>
                    <a:lnTo>
                      <a:pt x="879" y="81"/>
                    </a:lnTo>
                    <a:lnTo>
                      <a:pt x="880" y="79"/>
                    </a:lnTo>
                    <a:lnTo>
                      <a:pt x="880" y="77"/>
                    </a:lnTo>
                    <a:lnTo>
                      <a:pt x="881" y="75"/>
                    </a:lnTo>
                    <a:lnTo>
                      <a:pt x="882" y="73"/>
                    </a:lnTo>
                    <a:lnTo>
                      <a:pt x="883" y="71"/>
                    </a:lnTo>
                    <a:lnTo>
                      <a:pt x="883" y="69"/>
                    </a:lnTo>
                    <a:lnTo>
                      <a:pt x="884" y="68"/>
                    </a:lnTo>
                    <a:lnTo>
                      <a:pt x="885" y="66"/>
                    </a:lnTo>
                    <a:lnTo>
                      <a:pt x="886" y="64"/>
                    </a:lnTo>
                    <a:lnTo>
                      <a:pt x="888" y="62"/>
                    </a:lnTo>
                    <a:lnTo>
                      <a:pt x="889" y="60"/>
                    </a:lnTo>
                    <a:lnTo>
                      <a:pt x="890" y="58"/>
                    </a:lnTo>
                    <a:lnTo>
                      <a:pt x="891" y="57"/>
                    </a:lnTo>
                    <a:lnTo>
                      <a:pt x="893" y="55"/>
                    </a:lnTo>
                    <a:lnTo>
                      <a:pt x="894" y="53"/>
                    </a:lnTo>
                    <a:lnTo>
                      <a:pt x="896" y="52"/>
                    </a:lnTo>
                    <a:lnTo>
                      <a:pt x="897" y="51"/>
                    </a:lnTo>
                    <a:lnTo>
                      <a:pt x="899" y="50"/>
                    </a:lnTo>
                    <a:lnTo>
                      <a:pt x="900" y="49"/>
                    </a:lnTo>
                    <a:lnTo>
                      <a:pt x="902" y="49"/>
                    </a:lnTo>
                    <a:lnTo>
                      <a:pt x="904" y="48"/>
                    </a:lnTo>
                    <a:lnTo>
                      <a:pt x="906" y="48"/>
                    </a:lnTo>
                    <a:lnTo>
                      <a:pt x="908" y="48"/>
                    </a:lnTo>
                    <a:lnTo>
                      <a:pt x="910" y="48"/>
                    </a:lnTo>
                    <a:lnTo>
                      <a:pt x="913" y="48"/>
                    </a:lnTo>
                    <a:lnTo>
                      <a:pt x="915" y="48"/>
                    </a:lnTo>
                    <a:lnTo>
                      <a:pt x="918" y="48"/>
                    </a:lnTo>
                    <a:lnTo>
                      <a:pt x="921" y="48"/>
                    </a:lnTo>
                    <a:lnTo>
                      <a:pt x="924" y="49"/>
                    </a:lnTo>
                    <a:lnTo>
                      <a:pt x="927" y="49"/>
                    </a:lnTo>
                    <a:lnTo>
                      <a:pt x="929" y="49"/>
                    </a:lnTo>
                    <a:lnTo>
                      <a:pt x="932" y="49"/>
                    </a:lnTo>
                    <a:lnTo>
                      <a:pt x="934" y="49"/>
                    </a:lnTo>
                    <a:lnTo>
                      <a:pt x="936" y="49"/>
                    </a:lnTo>
                    <a:lnTo>
                      <a:pt x="938" y="48"/>
                    </a:lnTo>
                    <a:lnTo>
                      <a:pt x="939" y="48"/>
                    </a:lnTo>
                    <a:lnTo>
                      <a:pt x="941" y="47"/>
                    </a:lnTo>
                    <a:lnTo>
                      <a:pt x="942" y="47"/>
                    </a:lnTo>
                    <a:lnTo>
                      <a:pt x="943" y="47"/>
                    </a:lnTo>
                    <a:lnTo>
                      <a:pt x="944" y="46"/>
                    </a:lnTo>
                    <a:lnTo>
                      <a:pt x="946" y="45"/>
                    </a:lnTo>
                    <a:lnTo>
                      <a:pt x="947" y="44"/>
                    </a:lnTo>
                    <a:lnTo>
                      <a:pt x="948" y="44"/>
                    </a:lnTo>
                    <a:lnTo>
                      <a:pt x="948" y="43"/>
                    </a:lnTo>
                    <a:lnTo>
                      <a:pt x="949" y="43"/>
                    </a:lnTo>
                    <a:lnTo>
                      <a:pt x="950" y="42"/>
                    </a:lnTo>
                    <a:lnTo>
                      <a:pt x="951" y="41"/>
                    </a:lnTo>
                    <a:lnTo>
                      <a:pt x="952" y="40"/>
                    </a:lnTo>
                    <a:lnTo>
                      <a:pt x="952" y="39"/>
                    </a:lnTo>
                    <a:lnTo>
                      <a:pt x="953" y="38"/>
                    </a:lnTo>
                    <a:lnTo>
                      <a:pt x="953" y="37"/>
                    </a:lnTo>
                    <a:lnTo>
                      <a:pt x="954" y="36"/>
                    </a:lnTo>
                    <a:lnTo>
                      <a:pt x="954" y="35"/>
                    </a:lnTo>
                    <a:lnTo>
                      <a:pt x="954" y="34"/>
                    </a:lnTo>
                    <a:lnTo>
                      <a:pt x="954" y="33"/>
                    </a:lnTo>
                    <a:lnTo>
                      <a:pt x="954" y="32"/>
                    </a:lnTo>
                    <a:lnTo>
                      <a:pt x="954" y="31"/>
                    </a:lnTo>
                    <a:lnTo>
                      <a:pt x="954" y="30"/>
                    </a:lnTo>
                    <a:lnTo>
                      <a:pt x="954" y="29"/>
                    </a:lnTo>
                    <a:lnTo>
                      <a:pt x="954" y="28"/>
                    </a:lnTo>
                    <a:lnTo>
                      <a:pt x="953" y="27"/>
                    </a:lnTo>
                    <a:lnTo>
                      <a:pt x="953" y="26"/>
                    </a:lnTo>
                    <a:lnTo>
                      <a:pt x="953" y="25"/>
                    </a:lnTo>
                    <a:lnTo>
                      <a:pt x="952" y="24"/>
                    </a:lnTo>
                    <a:lnTo>
                      <a:pt x="952" y="23"/>
                    </a:lnTo>
                    <a:lnTo>
                      <a:pt x="952" y="22"/>
                    </a:lnTo>
                    <a:lnTo>
                      <a:pt x="952" y="21"/>
                    </a:lnTo>
                    <a:lnTo>
                      <a:pt x="952" y="20"/>
                    </a:lnTo>
                    <a:lnTo>
                      <a:pt x="952" y="19"/>
                    </a:lnTo>
                    <a:lnTo>
                      <a:pt x="952" y="17"/>
                    </a:lnTo>
                    <a:lnTo>
                      <a:pt x="953" y="16"/>
                    </a:lnTo>
                    <a:lnTo>
                      <a:pt x="954" y="15"/>
                    </a:lnTo>
                    <a:lnTo>
                      <a:pt x="955" y="13"/>
                    </a:lnTo>
                    <a:lnTo>
                      <a:pt x="956" y="12"/>
                    </a:lnTo>
                    <a:lnTo>
                      <a:pt x="958" y="10"/>
                    </a:lnTo>
                    <a:lnTo>
                      <a:pt x="960" y="9"/>
                    </a:lnTo>
                    <a:lnTo>
                      <a:pt x="962" y="7"/>
                    </a:lnTo>
                    <a:lnTo>
                      <a:pt x="964" y="6"/>
                    </a:lnTo>
                    <a:lnTo>
                      <a:pt x="966" y="4"/>
                    </a:lnTo>
                    <a:lnTo>
                      <a:pt x="969" y="3"/>
                    </a:lnTo>
                    <a:lnTo>
                      <a:pt x="971" y="2"/>
                    </a:lnTo>
                    <a:lnTo>
                      <a:pt x="973" y="1"/>
                    </a:lnTo>
                    <a:lnTo>
                      <a:pt x="974" y="1"/>
                    </a:lnTo>
                    <a:lnTo>
                      <a:pt x="976" y="0"/>
                    </a:lnTo>
                    <a:lnTo>
                      <a:pt x="978" y="0"/>
                    </a:lnTo>
                    <a:lnTo>
                      <a:pt x="979" y="0"/>
                    </a:lnTo>
                    <a:lnTo>
                      <a:pt x="981" y="0"/>
                    </a:lnTo>
                    <a:lnTo>
                      <a:pt x="982" y="1"/>
                    </a:lnTo>
                    <a:lnTo>
                      <a:pt x="984" y="1"/>
                    </a:lnTo>
                    <a:lnTo>
                      <a:pt x="986" y="2"/>
                    </a:lnTo>
                    <a:lnTo>
                      <a:pt x="988" y="2"/>
                    </a:lnTo>
                    <a:lnTo>
                      <a:pt x="990" y="3"/>
                    </a:lnTo>
                    <a:lnTo>
                      <a:pt x="993" y="4"/>
                    </a:lnTo>
                    <a:lnTo>
                      <a:pt x="995" y="5"/>
                    </a:lnTo>
                    <a:lnTo>
                      <a:pt x="997" y="6"/>
                    </a:lnTo>
                    <a:lnTo>
                      <a:pt x="1000" y="6"/>
                    </a:lnTo>
                    <a:lnTo>
                      <a:pt x="1002" y="7"/>
                    </a:lnTo>
                    <a:lnTo>
                      <a:pt x="1004" y="7"/>
                    </a:lnTo>
                    <a:lnTo>
                      <a:pt x="1006" y="7"/>
                    </a:lnTo>
                    <a:lnTo>
                      <a:pt x="1008" y="7"/>
                    </a:lnTo>
                    <a:lnTo>
                      <a:pt x="1010" y="7"/>
                    </a:lnTo>
                    <a:lnTo>
                      <a:pt x="1012" y="7"/>
                    </a:lnTo>
                    <a:lnTo>
                      <a:pt x="1014" y="6"/>
                    </a:lnTo>
                    <a:lnTo>
                      <a:pt x="1015" y="6"/>
                    </a:lnTo>
                    <a:lnTo>
                      <a:pt x="1017" y="6"/>
                    </a:lnTo>
                    <a:lnTo>
                      <a:pt x="1018" y="6"/>
                    </a:lnTo>
                    <a:lnTo>
                      <a:pt x="1020" y="6"/>
                    </a:lnTo>
                    <a:lnTo>
                      <a:pt x="1021" y="6"/>
                    </a:lnTo>
                    <a:lnTo>
                      <a:pt x="1022" y="6"/>
                    </a:lnTo>
                    <a:lnTo>
                      <a:pt x="1024" y="6"/>
                    </a:lnTo>
                    <a:lnTo>
                      <a:pt x="1025" y="7"/>
                    </a:lnTo>
                    <a:lnTo>
                      <a:pt x="1026" y="7"/>
                    </a:lnTo>
                    <a:lnTo>
                      <a:pt x="1027" y="8"/>
                    </a:lnTo>
                    <a:lnTo>
                      <a:pt x="1028" y="9"/>
                    </a:lnTo>
                    <a:lnTo>
                      <a:pt x="1029" y="10"/>
                    </a:lnTo>
                    <a:lnTo>
                      <a:pt x="1030" y="11"/>
                    </a:lnTo>
                    <a:lnTo>
                      <a:pt x="1031" y="11"/>
                    </a:lnTo>
                    <a:lnTo>
                      <a:pt x="1032" y="12"/>
                    </a:lnTo>
                    <a:lnTo>
                      <a:pt x="1032" y="13"/>
                    </a:lnTo>
                    <a:lnTo>
                      <a:pt x="1033" y="14"/>
                    </a:lnTo>
                    <a:lnTo>
                      <a:pt x="1033" y="15"/>
                    </a:lnTo>
                    <a:lnTo>
                      <a:pt x="1034" y="15"/>
                    </a:lnTo>
                    <a:lnTo>
                      <a:pt x="1034" y="16"/>
                    </a:lnTo>
                    <a:lnTo>
                      <a:pt x="1034" y="17"/>
                    </a:lnTo>
                    <a:lnTo>
                      <a:pt x="1034" y="18"/>
                    </a:lnTo>
                    <a:lnTo>
                      <a:pt x="1034" y="19"/>
                    </a:lnTo>
                    <a:lnTo>
                      <a:pt x="1034" y="20"/>
                    </a:lnTo>
                    <a:lnTo>
                      <a:pt x="1034" y="21"/>
                    </a:lnTo>
                    <a:lnTo>
                      <a:pt x="1034" y="22"/>
                    </a:lnTo>
                    <a:lnTo>
                      <a:pt x="1034" y="23"/>
                    </a:lnTo>
                    <a:lnTo>
                      <a:pt x="1034" y="25"/>
                    </a:lnTo>
                    <a:lnTo>
                      <a:pt x="1034" y="26"/>
                    </a:lnTo>
                    <a:lnTo>
                      <a:pt x="1034" y="28"/>
                    </a:lnTo>
                    <a:lnTo>
                      <a:pt x="1034" y="29"/>
                    </a:lnTo>
                    <a:lnTo>
                      <a:pt x="1033" y="30"/>
                    </a:lnTo>
                    <a:lnTo>
                      <a:pt x="1033" y="31"/>
                    </a:lnTo>
                    <a:lnTo>
                      <a:pt x="1032" y="32"/>
                    </a:lnTo>
                    <a:lnTo>
                      <a:pt x="1032" y="33"/>
                    </a:lnTo>
                    <a:lnTo>
                      <a:pt x="1031" y="34"/>
                    </a:lnTo>
                    <a:lnTo>
                      <a:pt x="1031" y="35"/>
                    </a:lnTo>
                    <a:lnTo>
                      <a:pt x="1030" y="36"/>
                    </a:lnTo>
                    <a:lnTo>
                      <a:pt x="1030" y="37"/>
                    </a:lnTo>
                    <a:lnTo>
                      <a:pt x="1030" y="38"/>
                    </a:lnTo>
                    <a:lnTo>
                      <a:pt x="1030" y="39"/>
                    </a:lnTo>
                    <a:lnTo>
                      <a:pt x="1031" y="40"/>
                    </a:lnTo>
                    <a:lnTo>
                      <a:pt x="1032" y="41"/>
                    </a:lnTo>
                    <a:lnTo>
                      <a:pt x="1032" y="42"/>
                    </a:lnTo>
                    <a:lnTo>
                      <a:pt x="1033" y="43"/>
                    </a:lnTo>
                    <a:lnTo>
                      <a:pt x="1034" y="45"/>
                    </a:lnTo>
                    <a:lnTo>
                      <a:pt x="1034" y="46"/>
                    </a:lnTo>
                    <a:lnTo>
                      <a:pt x="1035" y="47"/>
                    </a:lnTo>
                    <a:lnTo>
                      <a:pt x="1035" y="48"/>
                    </a:lnTo>
                    <a:lnTo>
                      <a:pt x="1036" y="49"/>
                    </a:lnTo>
                    <a:lnTo>
                      <a:pt x="1036" y="50"/>
                    </a:lnTo>
                    <a:lnTo>
                      <a:pt x="1037" y="51"/>
                    </a:lnTo>
                    <a:lnTo>
                      <a:pt x="1037" y="52"/>
                    </a:lnTo>
                    <a:lnTo>
                      <a:pt x="1038" y="53"/>
                    </a:lnTo>
                    <a:lnTo>
                      <a:pt x="1038" y="55"/>
                    </a:lnTo>
                    <a:lnTo>
                      <a:pt x="1038" y="56"/>
                    </a:lnTo>
                    <a:lnTo>
                      <a:pt x="1038" y="57"/>
                    </a:lnTo>
                    <a:lnTo>
                      <a:pt x="1038" y="58"/>
                    </a:lnTo>
                    <a:lnTo>
                      <a:pt x="1038" y="59"/>
                    </a:lnTo>
                    <a:lnTo>
                      <a:pt x="1039" y="60"/>
                    </a:lnTo>
                    <a:lnTo>
                      <a:pt x="1039" y="61"/>
                    </a:lnTo>
                    <a:lnTo>
                      <a:pt x="1040" y="61"/>
                    </a:lnTo>
                    <a:lnTo>
                      <a:pt x="1040" y="62"/>
                    </a:lnTo>
                    <a:lnTo>
                      <a:pt x="1041" y="63"/>
                    </a:lnTo>
                    <a:lnTo>
                      <a:pt x="1042" y="63"/>
                    </a:lnTo>
                    <a:lnTo>
                      <a:pt x="1043" y="64"/>
                    </a:lnTo>
                    <a:lnTo>
                      <a:pt x="1044" y="64"/>
                    </a:lnTo>
                    <a:lnTo>
                      <a:pt x="1044" y="65"/>
                    </a:lnTo>
                    <a:lnTo>
                      <a:pt x="1045" y="65"/>
                    </a:lnTo>
                    <a:lnTo>
                      <a:pt x="1046" y="66"/>
                    </a:lnTo>
                    <a:lnTo>
                      <a:pt x="1047" y="67"/>
                    </a:lnTo>
                    <a:lnTo>
                      <a:pt x="1055" y="74"/>
                    </a:lnTo>
                    <a:lnTo>
                      <a:pt x="1056" y="74"/>
                    </a:lnTo>
                    <a:lnTo>
                      <a:pt x="1056" y="75"/>
                    </a:lnTo>
                    <a:lnTo>
                      <a:pt x="1057" y="75"/>
                    </a:lnTo>
                    <a:lnTo>
                      <a:pt x="1057" y="76"/>
                    </a:lnTo>
                    <a:lnTo>
                      <a:pt x="1058" y="77"/>
                    </a:lnTo>
                    <a:lnTo>
                      <a:pt x="1058" y="78"/>
                    </a:lnTo>
                    <a:lnTo>
                      <a:pt x="1059" y="79"/>
                    </a:lnTo>
                    <a:lnTo>
                      <a:pt x="1059" y="80"/>
                    </a:lnTo>
                    <a:lnTo>
                      <a:pt x="1060" y="81"/>
                    </a:lnTo>
                    <a:lnTo>
                      <a:pt x="1060" y="82"/>
                    </a:lnTo>
                    <a:lnTo>
                      <a:pt x="1061" y="83"/>
                    </a:lnTo>
                    <a:lnTo>
                      <a:pt x="1061" y="84"/>
                    </a:lnTo>
                    <a:lnTo>
                      <a:pt x="1062" y="86"/>
                    </a:lnTo>
                    <a:lnTo>
                      <a:pt x="1062" y="87"/>
                    </a:lnTo>
                    <a:lnTo>
                      <a:pt x="1062" y="88"/>
                    </a:lnTo>
                    <a:lnTo>
                      <a:pt x="1062" y="89"/>
                    </a:lnTo>
                    <a:lnTo>
                      <a:pt x="1063" y="90"/>
                    </a:lnTo>
                    <a:lnTo>
                      <a:pt x="1063" y="91"/>
                    </a:lnTo>
                    <a:lnTo>
                      <a:pt x="1063" y="92"/>
                    </a:lnTo>
                    <a:lnTo>
                      <a:pt x="1063" y="93"/>
                    </a:lnTo>
                    <a:lnTo>
                      <a:pt x="1063" y="94"/>
                    </a:lnTo>
                    <a:lnTo>
                      <a:pt x="1063" y="95"/>
                    </a:lnTo>
                    <a:lnTo>
                      <a:pt x="1064" y="95"/>
                    </a:lnTo>
                    <a:lnTo>
                      <a:pt x="1064" y="96"/>
                    </a:lnTo>
                    <a:lnTo>
                      <a:pt x="1065" y="97"/>
                    </a:lnTo>
                    <a:lnTo>
                      <a:pt x="1065" y="98"/>
                    </a:lnTo>
                    <a:lnTo>
                      <a:pt x="1066" y="98"/>
                    </a:lnTo>
                    <a:lnTo>
                      <a:pt x="1066" y="99"/>
                    </a:lnTo>
                    <a:lnTo>
                      <a:pt x="1067" y="99"/>
                    </a:lnTo>
                    <a:lnTo>
                      <a:pt x="1067" y="100"/>
                    </a:lnTo>
                    <a:lnTo>
                      <a:pt x="1068" y="100"/>
                    </a:lnTo>
                    <a:lnTo>
                      <a:pt x="1068" y="101"/>
                    </a:lnTo>
                    <a:lnTo>
                      <a:pt x="1069" y="101"/>
                    </a:lnTo>
                    <a:lnTo>
                      <a:pt x="1070" y="102"/>
                    </a:lnTo>
                    <a:lnTo>
                      <a:pt x="1070" y="103"/>
                    </a:lnTo>
                    <a:lnTo>
                      <a:pt x="1071" y="103"/>
                    </a:lnTo>
                    <a:lnTo>
                      <a:pt x="1072" y="104"/>
                    </a:lnTo>
                    <a:lnTo>
                      <a:pt x="1073" y="105"/>
                    </a:lnTo>
                    <a:lnTo>
                      <a:pt x="1073" y="106"/>
                    </a:lnTo>
                    <a:lnTo>
                      <a:pt x="1074" y="106"/>
                    </a:lnTo>
                    <a:lnTo>
                      <a:pt x="1075" y="107"/>
                    </a:lnTo>
                    <a:lnTo>
                      <a:pt x="1075" y="108"/>
                    </a:lnTo>
                    <a:lnTo>
                      <a:pt x="1076" y="108"/>
                    </a:lnTo>
                    <a:lnTo>
                      <a:pt x="1077" y="109"/>
                    </a:lnTo>
                    <a:lnTo>
                      <a:pt x="1078" y="109"/>
                    </a:lnTo>
                    <a:lnTo>
                      <a:pt x="1078" y="110"/>
                    </a:lnTo>
                    <a:lnTo>
                      <a:pt x="1079" y="110"/>
                    </a:lnTo>
                    <a:lnTo>
                      <a:pt x="1088" y="114"/>
                    </a:lnTo>
                    <a:lnTo>
                      <a:pt x="1088" y="115"/>
                    </a:lnTo>
                    <a:lnTo>
                      <a:pt x="1089" y="115"/>
                    </a:lnTo>
                    <a:lnTo>
                      <a:pt x="1090" y="115"/>
                    </a:lnTo>
                    <a:lnTo>
                      <a:pt x="1090" y="116"/>
                    </a:lnTo>
                    <a:lnTo>
                      <a:pt x="1091" y="116"/>
                    </a:lnTo>
                    <a:lnTo>
                      <a:pt x="1092" y="116"/>
                    </a:lnTo>
                    <a:lnTo>
                      <a:pt x="1094" y="116"/>
                    </a:lnTo>
                    <a:lnTo>
                      <a:pt x="1095" y="116"/>
                    </a:lnTo>
                    <a:lnTo>
                      <a:pt x="1097" y="117"/>
                    </a:lnTo>
                    <a:lnTo>
                      <a:pt x="1099" y="117"/>
                    </a:lnTo>
                    <a:lnTo>
                      <a:pt x="1101" y="117"/>
                    </a:lnTo>
                    <a:lnTo>
                      <a:pt x="1102" y="118"/>
                    </a:lnTo>
                    <a:lnTo>
                      <a:pt x="1104" y="118"/>
                    </a:lnTo>
                    <a:lnTo>
                      <a:pt x="1106" y="118"/>
                    </a:lnTo>
                    <a:lnTo>
                      <a:pt x="1107" y="119"/>
                    </a:lnTo>
                    <a:lnTo>
                      <a:pt x="1108" y="120"/>
                    </a:lnTo>
                    <a:lnTo>
                      <a:pt x="1110" y="120"/>
                    </a:lnTo>
                    <a:lnTo>
                      <a:pt x="1111" y="121"/>
                    </a:lnTo>
                    <a:lnTo>
                      <a:pt x="1112" y="121"/>
                    </a:lnTo>
                    <a:lnTo>
                      <a:pt x="1113" y="122"/>
                    </a:lnTo>
                    <a:lnTo>
                      <a:pt x="1114" y="123"/>
                    </a:lnTo>
                    <a:lnTo>
                      <a:pt x="1115" y="124"/>
                    </a:lnTo>
                    <a:lnTo>
                      <a:pt x="1116" y="125"/>
                    </a:lnTo>
                    <a:lnTo>
                      <a:pt x="1117" y="126"/>
                    </a:lnTo>
                    <a:lnTo>
                      <a:pt x="1117" y="127"/>
                    </a:lnTo>
                    <a:lnTo>
                      <a:pt x="1118" y="128"/>
                    </a:lnTo>
                    <a:lnTo>
                      <a:pt x="1119" y="130"/>
                    </a:lnTo>
                    <a:lnTo>
                      <a:pt x="1120" y="130"/>
                    </a:lnTo>
                    <a:lnTo>
                      <a:pt x="1121" y="131"/>
                    </a:lnTo>
                    <a:lnTo>
                      <a:pt x="1122" y="132"/>
                    </a:lnTo>
                    <a:lnTo>
                      <a:pt x="1122" y="133"/>
                    </a:lnTo>
                    <a:lnTo>
                      <a:pt x="1123" y="133"/>
                    </a:lnTo>
                    <a:lnTo>
                      <a:pt x="1124" y="134"/>
                    </a:lnTo>
                    <a:lnTo>
                      <a:pt x="1125" y="134"/>
                    </a:lnTo>
                    <a:lnTo>
                      <a:pt x="1126" y="134"/>
                    </a:lnTo>
                    <a:lnTo>
                      <a:pt x="1127" y="134"/>
                    </a:lnTo>
                    <a:lnTo>
                      <a:pt x="1128" y="134"/>
                    </a:lnTo>
                    <a:lnTo>
                      <a:pt x="1128" y="133"/>
                    </a:lnTo>
                    <a:lnTo>
                      <a:pt x="1129" y="133"/>
                    </a:lnTo>
                    <a:lnTo>
                      <a:pt x="1130" y="133"/>
                    </a:lnTo>
                    <a:lnTo>
                      <a:pt x="1131" y="132"/>
                    </a:lnTo>
                    <a:lnTo>
                      <a:pt x="1132" y="132"/>
                    </a:lnTo>
                    <a:lnTo>
                      <a:pt x="1133" y="133"/>
                    </a:lnTo>
                    <a:lnTo>
                      <a:pt x="1134" y="133"/>
                    </a:lnTo>
                    <a:lnTo>
                      <a:pt x="1135" y="133"/>
                    </a:lnTo>
                    <a:lnTo>
                      <a:pt x="1136" y="134"/>
                    </a:lnTo>
                    <a:lnTo>
                      <a:pt x="1137" y="134"/>
                    </a:lnTo>
                    <a:lnTo>
                      <a:pt x="1137" y="135"/>
                    </a:lnTo>
                    <a:lnTo>
                      <a:pt x="1138" y="136"/>
                    </a:lnTo>
                    <a:lnTo>
                      <a:pt x="1138" y="137"/>
                    </a:lnTo>
                    <a:lnTo>
                      <a:pt x="1138" y="138"/>
                    </a:lnTo>
                    <a:lnTo>
                      <a:pt x="1138" y="139"/>
                    </a:lnTo>
                    <a:lnTo>
                      <a:pt x="1138" y="140"/>
                    </a:lnTo>
                    <a:lnTo>
                      <a:pt x="1138" y="141"/>
                    </a:lnTo>
                    <a:lnTo>
                      <a:pt x="1137" y="141"/>
                    </a:lnTo>
                    <a:lnTo>
                      <a:pt x="1137" y="142"/>
                    </a:lnTo>
                    <a:lnTo>
                      <a:pt x="1138" y="142"/>
                    </a:lnTo>
                    <a:lnTo>
                      <a:pt x="1138" y="143"/>
                    </a:lnTo>
                    <a:lnTo>
                      <a:pt x="1138" y="144"/>
                    </a:lnTo>
                    <a:lnTo>
                      <a:pt x="1139" y="145"/>
                    </a:lnTo>
                    <a:lnTo>
                      <a:pt x="1140" y="146"/>
                    </a:lnTo>
                    <a:lnTo>
                      <a:pt x="1153" y="163"/>
                    </a:lnTo>
                    <a:lnTo>
                      <a:pt x="1156" y="180"/>
                    </a:lnTo>
                    <a:lnTo>
                      <a:pt x="1154" y="186"/>
                    </a:lnTo>
                    <a:lnTo>
                      <a:pt x="1154" y="187"/>
                    </a:lnTo>
                    <a:lnTo>
                      <a:pt x="1154" y="188"/>
                    </a:lnTo>
                    <a:lnTo>
                      <a:pt x="1155" y="189"/>
                    </a:lnTo>
                    <a:lnTo>
                      <a:pt x="1157" y="196"/>
                    </a:lnTo>
                    <a:lnTo>
                      <a:pt x="1158" y="196"/>
                    </a:lnTo>
                    <a:lnTo>
                      <a:pt x="1158" y="197"/>
                    </a:lnTo>
                    <a:lnTo>
                      <a:pt x="1158" y="198"/>
                    </a:lnTo>
                    <a:lnTo>
                      <a:pt x="1162" y="204"/>
                    </a:lnTo>
                    <a:lnTo>
                      <a:pt x="1165" y="208"/>
                    </a:lnTo>
                    <a:lnTo>
                      <a:pt x="1165" y="209"/>
                    </a:lnTo>
                    <a:lnTo>
                      <a:pt x="1165" y="210"/>
                    </a:lnTo>
                    <a:lnTo>
                      <a:pt x="1166" y="210"/>
                    </a:lnTo>
                    <a:lnTo>
                      <a:pt x="1167" y="212"/>
                    </a:lnTo>
                    <a:lnTo>
                      <a:pt x="1168" y="214"/>
                    </a:lnTo>
                    <a:lnTo>
                      <a:pt x="1168" y="215"/>
                    </a:lnTo>
                    <a:lnTo>
                      <a:pt x="1169" y="217"/>
                    </a:lnTo>
                    <a:lnTo>
                      <a:pt x="1170" y="218"/>
                    </a:lnTo>
                    <a:lnTo>
                      <a:pt x="1171" y="220"/>
                    </a:lnTo>
                    <a:lnTo>
                      <a:pt x="1172" y="221"/>
                    </a:lnTo>
                    <a:lnTo>
                      <a:pt x="1173" y="223"/>
                    </a:lnTo>
                    <a:lnTo>
                      <a:pt x="1174" y="225"/>
                    </a:lnTo>
                    <a:lnTo>
                      <a:pt x="1175" y="226"/>
                    </a:lnTo>
                    <a:lnTo>
                      <a:pt x="1175" y="228"/>
                    </a:lnTo>
                    <a:lnTo>
                      <a:pt x="1176" y="229"/>
                    </a:lnTo>
                    <a:lnTo>
                      <a:pt x="1176" y="230"/>
                    </a:lnTo>
                    <a:lnTo>
                      <a:pt x="1177" y="231"/>
                    </a:lnTo>
                    <a:lnTo>
                      <a:pt x="1177" y="232"/>
                    </a:lnTo>
                    <a:lnTo>
                      <a:pt x="1177" y="233"/>
                    </a:lnTo>
                    <a:lnTo>
                      <a:pt x="1178" y="234"/>
                    </a:lnTo>
                    <a:lnTo>
                      <a:pt x="1178" y="235"/>
                    </a:lnTo>
                    <a:lnTo>
                      <a:pt x="1178" y="236"/>
                    </a:lnTo>
                    <a:lnTo>
                      <a:pt x="1178" y="237"/>
                    </a:lnTo>
                    <a:lnTo>
                      <a:pt x="1178" y="244"/>
                    </a:lnTo>
                    <a:lnTo>
                      <a:pt x="1176" y="259"/>
                    </a:lnTo>
                    <a:lnTo>
                      <a:pt x="1176" y="260"/>
                    </a:lnTo>
                    <a:lnTo>
                      <a:pt x="1176" y="261"/>
                    </a:lnTo>
                    <a:lnTo>
                      <a:pt x="1176" y="262"/>
                    </a:lnTo>
                    <a:lnTo>
                      <a:pt x="1175" y="263"/>
                    </a:lnTo>
                    <a:lnTo>
                      <a:pt x="1174" y="264"/>
                    </a:lnTo>
                    <a:lnTo>
                      <a:pt x="1173" y="265"/>
                    </a:lnTo>
                    <a:lnTo>
                      <a:pt x="1173" y="267"/>
                    </a:lnTo>
                    <a:lnTo>
                      <a:pt x="1172" y="269"/>
                    </a:lnTo>
                    <a:lnTo>
                      <a:pt x="1170" y="270"/>
                    </a:lnTo>
                    <a:lnTo>
                      <a:pt x="1170" y="272"/>
                    </a:lnTo>
                    <a:lnTo>
                      <a:pt x="1169" y="274"/>
                    </a:lnTo>
                    <a:lnTo>
                      <a:pt x="1168" y="277"/>
                    </a:lnTo>
                    <a:lnTo>
                      <a:pt x="1167" y="279"/>
                    </a:lnTo>
                    <a:lnTo>
                      <a:pt x="1167" y="281"/>
                    </a:lnTo>
                    <a:lnTo>
                      <a:pt x="1166" y="284"/>
                    </a:lnTo>
                    <a:lnTo>
                      <a:pt x="1166" y="287"/>
                    </a:lnTo>
                    <a:lnTo>
                      <a:pt x="1166" y="289"/>
                    </a:lnTo>
                    <a:lnTo>
                      <a:pt x="1166" y="292"/>
                    </a:lnTo>
                    <a:lnTo>
                      <a:pt x="1166" y="294"/>
                    </a:lnTo>
                    <a:lnTo>
                      <a:pt x="1165" y="296"/>
                    </a:lnTo>
                    <a:lnTo>
                      <a:pt x="1165" y="298"/>
                    </a:lnTo>
                    <a:lnTo>
                      <a:pt x="1165" y="300"/>
                    </a:lnTo>
                    <a:lnTo>
                      <a:pt x="1164" y="302"/>
                    </a:lnTo>
                    <a:lnTo>
                      <a:pt x="1163" y="303"/>
                    </a:lnTo>
                    <a:lnTo>
                      <a:pt x="1163" y="305"/>
                    </a:lnTo>
                    <a:lnTo>
                      <a:pt x="1162" y="306"/>
                    </a:lnTo>
                    <a:lnTo>
                      <a:pt x="1161" y="307"/>
                    </a:lnTo>
                    <a:lnTo>
                      <a:pt x="1160" y="308"/>
                    </a:lnTo>
                    <a:lnTo>
                      <a:pt x="1159" y="309"/>
                    </a:lnTo>
                    <a:lnTo>
                      <a:pt x="1159" y="310"/>
                    </a:lnTo>
                    <a:lnTo>
                      <a:pt x="1158" y="310"/>
                    </a:lnTo>
                    <a:lnTo>
                      <a:pt x="1158" y="311"/>
                    </a:lnTo>
                    <a:lnTo>
                      <a:pt x="1157" y="311"/>
                    </a:lnTo>
                    <a:lnTo>
                      <a:pt x="1156" y="312"/>
                    </a:lnTo>
                    <a:lnTo>
                      <a:pt x="1156" y="313"/>
                    </a:lnTo>
                    <a:lnTo>
                      <a:pt x="1155" y="313"/>
                    </a:lnTo>
                    <a:lnTo>
                      <a:pt x="1154" y="314"/>
                    </a:lnTo>
                    <a:lnTo>
                      <a:pt x="1153" y="315"/>
                    </a:lnTo>
                    <a:lnTo>
                      <a:pt x="1152" y="317"/>
                    </a:lnTo>
                    <a:lnTo>
                      <a:pt x="1151" y="318"/>
                    </a:lnTo>
                    <a:lnTo>
                      <a:pt x="1151" y="319"/>
                    </a:lnTo>
                    <a:lnTo>
                      <a:pt x="1150" y="321"/>
                    </a:lnTo>
                    <a:lnTo>
                      <a:pt x="1149" y="322"/>
                    </a:lnTo>
                    <a:lnTo>
                      <a:pt x="1148" y="324"/>
                    </a:lnTo>
                    <a:lnTo>
                      <a:pt x="1147" y="326"/>
                    </a:lnTo>
                    <a:lnTo>
                      <a:pt x="1146" y="327"/>
                    </a:lnTo>
                    <a:lnTo>
                      <a:pt x="1146" y="329"/>
                    </a:lnTo>
                    <a:lnTo>
                      <a:pt x="1146" y="331"/>
                    </a:lnTo>
                    <a:lnTo>
                      <a:pt x="1145" y="332"/>
                    </a:lnTo>
                    <a:lnTo>
                      <a:pt x="1145" y="333"/>
                    </a:lnTo>
                    <a:lnTo>
                      <a:pt x="1145" y="334"/>
                    </a:lnTo>
                    <a:lnTo>
                      <a:pt x="1145" y="336"/>
                    </a:lnTo>
                    <a:lnTo>
                      <a:pt x="1145" y="337"/>
                    </a:lnTo>
                    <a:lnTo>
                      <a:pt x="1146" y="338"/>
                    </a:lnTo>
                    <a:lnTo>
                      <a:pt x="1146" y="339"/>
                    </a:lnTo>
                    <a:lnTo>
                      <a:pt x="1146" y="340"/>
                    </a:lnTo>
                    <a:lnTo>
                      <a:pt x="1147" y="341"/>
                    </a:lnTo>
                    <a:lnTo>
                      <a:pt x="1148" y="342"/>
                    </a:lnTo>
                    <a:lnTo>
                      <a:pt x="1148" y="343"/>
                    </a:lnTo>
                    <a:lnTo>
                      <a:pt x="1148" y="344"/>
                    </a:lnTo>
                    <a:lnTo>
                      <a:pt x="1149" y="345"/>
                    </a:lnTo>
                    <a:lnTo>
                      <a:pt x="1150" y="347"/>
                    </a:lnTo>
                    <a:lnTo>
                      <a:pt x="1152" y="354"/>
                    </a:lnTo>
                    <a:lnTo>
                      <a:pt x="1155" y="357"/>
                    </a:lnTo>
                    <a:lnTo>
                      <a:pt x="1156" y="357"/>
                    </a:lnTo>
                    <a:lnTo>
                      <a:pt x="1156" y="358"/>
                    </a:lnTo>
                    <a:lnTo>
                      <a:pt x="1157" y="358"/>
                    </a:lnTo>
                    <a:lnTo>
                      <a:pt x="1158" y="358"/>
                    </a:lnTo>
                    <a:lnTo>
                      <a:pt x="1167" y="363"/>
                    </a:lnTo>
                    <a:lnTo>
                      <a:pt x="1168" y="363"/>
                    </a:lnTo>
                    <a:lnTo>
                      <a:pt x="1169" y="363"/>
                    </a:lnTo>
                    <a:lnTo>
                      <a:pt x="1170" y="364"/>
                    </a:lnTo>
                    <a:lnTo>
                      <a:pt x="1171" y="364"/>
                    </a:lnTo>
                    <a:lnTo>
                      <a:pt x="1172" y="365"/>
                    </a:lnTo>
                    <a:lnTo>
                      <a:pt x="1173" y="365"/>
                    </a:lnTo>
                    <a:lnTo>
                      <a:pt x="1175" y="366"/>
                    </a:lnTo>
                    <a:lnTo>
                      <a:pt x="1176" y="366"/>
                    </a:lnTo>
                    <a:lnTo>
                      <a:pt x="1177" y="367"/>
                    </a:lnTo>
                    <a:lnTo>
                      <a:pt x="1178" y="368"/>
                    </a:lnTo>
                    <a:lnTo>
                      <a:pt x="1180" y="368"/>
                    </a:lnTo>
                    <a:lnTo>
                      <a:pt x="1181" y="369"/>
                    </a:lnTo>
                    <a:lnTo>
                      <a:pt x="1182" y="370"/>
                    </a:lnTo>
                    <a:lnTo>
                      <a:pt x="1183" y="370"/>
                    </a:lnTo>
                    <a:lnTo>
                      <a:pt x="1184" y="371"/>
                    </a:lnTo>
                    <a:lnTo>
                      <a:pt x="1185" y="371"/>
                    </a:lnTo>
                    <a:lnTo>
                      <a:pt x="1185" y="372"/>
                    </a:lnTo>
                    <a:lnTo>
                      <a:pt x="1186" y="372"/>
                    </a:lnTo>
                    <a:lnTo>
                      <a:pt x="1187" y="373"/>
                    </a:lnTo>
                    <a:lnTo>
                      <a:pt x="1196" y="374"/>
                    </a:lnTo>
                    <a:lnTo>
                      <a:pt x="1209" y="376"/>
                    </a:lnTo>
                    <a:lnTo>
                      <a:pt x="1224" y="380"/>
                    </a:lnTo>
                    <a:lnTo>
                      <a:pt x="1225" y="380"/>
                    </a:lnTo>
                    <a:lnTo>
                      <a:pt x="1225" y="381"/>
                    </a:lnTo>
                    <a:lnTo>
                      <a:pt x="1226" y="381"/>
                    </a:lnTo>
                    <a:lnTo>
                      <a:pt x="1227" y="381"/>
                    </a:lnTo>
                    <a:lnTo>
                      <a:pt x="1228" y="381"/>
                    </a:lnTo>
                    <a:lnTo>
                      <a:pt x="1235" y="383"/>
                    </a:lnTo>
                    <a:lnTo>
                      <a:pt x="1236" y="383"/>
                    </a:lnTo>
                    <a:lnTo>
                      <a:pt x="1237" y="383"/>
                    </a:lnTo>
                    <a:lnTo>
                      <a:pt x="1238" y="383"/>
                    </a:lnTo>
                    <a:lnTo>
                      <a:pt x="1239" y="383"/>
                    </a:lnTo>
                    <a:lnTo>
                      <a:pt x="1250" y="380"/>
                    </a:lnTo>
                    <a:lnTo>
                      <a:pt x="1265" y="383"/>
                    </a:lnTo>
                    <a:lnTo>
                      <a:pt x="1274" y="385"/>
                    </a:lnTo>
                    <a:lnTo>
                      <a:pt x="1275" y="385"/>
                    </a:lnTo>
                    <a:lnTo>
                      <a:pt x="1275" y="386"/>
                    </a:lnTo>
                    <a:lnTo>
                      <a:pt x="1276" y="386"/>
                    </a:lnTo>
                    <a:lnTo>
                      <a:pt x="1277" y="386"/>
                    </a:lnTo>
                    <a:lnTo>
                      <a:pt x="1287" y="390"/>
                    </a:lnTo>
                    <a:lnTo>
                      <a:pt x="1289" y="390"/>
                    </a:lnTo>
                    <a:lnTo>
                      <a:pt x="1289" y="391"/>
                    </a:lnTo>
                    <a:lnTo>
                      <a:pt x="1290" y="391"/>
                    </a:lnTo>
                    <a:lnTo>
                      <a:pt x="1292" y="392"/>
                    </a:lnTo>
                    <a:lnTo>
                      <a:pt x="1293" y="392"/>
                    </a:lnTo>
                    <a:lnTo>
                      <a:pt x="1294" y="393"/>
                    </a:lnTo>
                    <a:lnTo>
                      <a:pt x="1296" y="393"/>
                    </a:lnTo>
                    <a:lnTo>
                      <a:pt x="1298" y="394"/>
                    </a:lnTo>
                    <a:lnTo>
                      <a:pt x="1299" y="395"/>
                    </a:lnTo>
                    <a:lnTo>
                      <a:pt x="1301" y="397"/>
                    </a:lnTo>
                    <a:lnTo>
                      <a:pt x="1303" y="398"/>
                    </a:lnTo>
                    <a:lnTo>
                      <a:pt x="1305" y="399"/>
                    </a:lnTo>
                    <a:lnTo>
                      <a:pt x="1307" y="401"/>
                    </a:lnTo>
                    <a:lnTo>
                      <a:pt x="1309" y="402"/>
                    </a:lnTo>
                    <a:lnTo>
                      <a:pt x="1311" y="404"/>
                    </a:lnTo>
                    <a:lnTo>
                      <a:pt x="1314" y="406"/>
                    </a:lnTo>
                    <a:lnTo>
                      <a:pt x="1316" y="408"/>
                    </a:lnTo>
                    <a:lnTo>
                      <a:pt x="1322" y="412"/>
                    </a:lnTo>
                    <a:lnTo>
                      <a:pt x="1325" y="415"/>
                    </a:lnTo>
                    <a:lnTo>
                      <a:pt x="1328" y="417"/>
                    </a:lnTo>
                    <a:lnTo>
                      <a:pt x="1331" y="419"/>
                    </a:lnTo>
                    <a:lnTo>
                      <a:pt x="1333" y="422"/>
                    </a:lnTo>
                    <a:lnTo>
                      <a:pt x="1336" y="424"/>
                    </a:lnTo>
                    <a:lnTo>
                      <a:pt x="1339" y="427"/>
                    </a:lnTo>
                    <a:lnTo>
                      <a:pt x="1342" y="429"/>
                    </a:lnTo>
                    <a:lnTo>
                      <a:pt x="1344" y="431"/>
                    </a:lnTo>
                    <a:lnTo>
                      <a:pt x="1346" y="433"/>
                    </a:lnTo>
                    <a:lnTo>
                      <a:pt x="1348" y="435"/>
                    </a:lnTo>
                    <a:lnTo>
                      <a:pt x="1350" y="437"/>
                    </a:lnTo>
                    <a:lnTo>
                      <a:pt x="1352" y="439"/>
                    </a:lnTo>
                    <a:lnTo>
                      <a:pt x="1353" y="440"/>
                    </a:lnTo>
                    <a:lnTo>
                      <a:pt x="1355" y="441"/>
                    </a:lnTo>
                    <a:lnTo>
                      <a:pt x="1356" y="443"/>
                    </a:lnTo>
                    <a:lnTo>
                      <a:pt x="1357" y="443"/>
                    </a:lnTo>
                    <a:lnTo>
                      <a:pt x="1357" y="444"/>
                    </a:lnTo>
                    <a:lnTo>
                      <a:pt x="1358" y="444"/>
                    </a:lnTo>
                    <a:lnTo>
                      <a:pt x="1358" y="445"/>
                    </a:lnTo>
                    <a:lnTo>
                      <a:pt x="1359" y="445"/>
                    </a:lnTo>
                    <a:lnTo>
                      <a:pt x="1360" y="446"/>
                    </a:lnTo>
                    <a:lnTo>
                      <a:pt x="1361" y="447"/>
                    </a:lnTo>
                    <a:lnTo>
                      <a:pt x="1362" y="448"/>
                    </a:lnTo>
                    <a:lnTo>
                      <a:pt x="1363" y="449"/>
                    </a:lnTo>
                    <a:lnTo>
                      <a:pt x="1365" y="450"/>
                    </a:lnTo>
                    <a:lnTo>
                      <a:pt x="1366" y="451"/>
                    </a:lnTo>
                    <a:lnTo>
                      <a:pt x="1367" y="453"/>
                    </a:lnTo>
                    <a:lnTo>
                      <a:pt x="1368" y="453"/>
                    </a:lnTo>
                    <a:lnTo>
                      <a:pt x="1370" y="455"/>
                    </a:lnTo>
                    <a:lnTo>
                      <a:pt x="1371" y="456"/>
                    </a:lnTo>
                    <a:lnTo>
                      <a:pt x="1373" y="457"/>
                    </a:lnTo>
                    <a:lnTo>
                      <a:pt x="1374" y="458"/>
                    </a:lnTo>
                    <a:lnTo>
                      <a:pt x="1376" y="459"/>
                    </a:lnTo>
                    <a:lnTo>
                      <a:pt x="1378" y="459"/>
                    </a:lnTo>
                    <a:lnTo>
                      <a:pt x="1379" y="460"/>
                    </a:lnTo>
                    <a:lnTo>
                      <a:pt x="1381" y="461"/>
                    </a:lnTo>
                    <a:lnTo>
                      <a:pt x="1383" y="461"/>
                    </a:lnTo>
                    <a:lnTo>
                      <a:pt x="1385" y="461"/>
                    </a:lnTo>
                    <a:lnTo>
                      <a:pt x="1386" y="461"/>
                    </a:lnTo>
                    <a:lnTo>
                      <a:pt x="1388" y="462"/>
                    </a:lnTo>
                    <a:lnTo>
                      <a:pt x="1390" y="462"/>
                    </a:lnTo>
                    <a:lnTo>
                      <a:pt x="1391" y="462"/>
                    </a:lnTo>
                    <a:lnTo>
                      <a:pt x="1393" y="462"/>
                    </a:lnTo>
                    <a:lnTo>
                      <a:pt x="1395" y="462"/>
                    </a:lnTo>
                    <a:lnTo>
                      <a:pt x="1396" y="462"/>
                    </a:lnTo>
                    <a:lnTo>
                      <a:pt x="1398" y="462"/>
                    </a:lnTo>
                    <a:lnTo>
                      <a:pt x="1399" y="462"/>
                    </a:lnTo>
                    <a:lnTo>
                      <a:pt x="1401" y="462"/>
                    </a:lnTo>
                    <a:lnTo>
                      <a:pt x="1402" y="463"/>
                    </a:lnTo>
                    <a:lnTo>
                      <a:pt x="1403" y="463"/>
                    </a:lnTo>
                    <a:lnTo>
                      <a:pt x="1404" y="463"/>
                    </a:lnTo>
                    <a:lnTo>
                      <a:pt x="1405" y="463"/>
                    </a:lnTo>
                    <a:lnTo>
                      <a:pt x="1406" y="463"/>
                    </a:lnTo>
                    <a:lnTo>
                      <a:pt x="1406" y="464"/>
                    </a:lnTo>
                    <a:lnTo>
                      <a:pt x="1408" y="470"/>
                    </a:lnTo>
                    <a:lnTo>
                      <a:pt x="1409" y="470"/>
                    </a:lnTo>
                    <a:lnTo>
                      <a:pt x="1409" y="471"/>
                    </a:lnTo>
                    <a:lnTo>
                      <a:pt x="1409" y="472"/>
                    </a:lnTo>
                    <a:lnTo>
                      <a:pt x="1408" y="472"/>
                    </a:lnTo>
                    <a:lnTo>
                      <a:pt x="1408" y="473"/>
                    </a:lnTo>
                    <a:lnTo>
                      <a:pt x="1404" y="481"/>
                    </a:lnTo>
                    <a:lnTo>
                      <a:pt x="1410" y="486"/>
                    </a:lnTo>
                    <a:lnTo>
                      <a:pt x="1410" y="487"/>
                    </a:lnTo>
                    <a:lnTo>
                      <a:pt x="1411" y="487"/>
                    </a:lnTo>
                    <a:lnTo>
                      <a:pt x="1411" y="488"/>
                    </a:lnTo>
                    <a:lnTo>
                      <a:pt x="1411" y="489"/>
                    </a:lnTo>
                    <a:lnTo>
                      <a:pt x="1412" y="490"/>
                    </a:lnTo>
                    <a:lnTo>
                      <a:pt x="1416" y="499"/>
                    </a:lnTo>
                    <a:lnTo>
                      <a:pt x="1417" y="511"/>
                    </a:lnTo>
                    <a:lnTo>
                      <a:pt x="1421" y="522"/>
                    </a:lnTo>
                    <a:lnTo>
                      <a:pt x="1426" y="535"/>
                    </a:lnTo>
                    <a:lnTo>
                      <a:pt x="1428" y="548"/>
                    </a:lnTo>
                    <a:lnTo>
                      <a:pt x="1439" y="563"/>
                    </a:lnTo>
                    <a:lnTo>
                      <a:pt x="1449" y="577"/>
                    </a:lnTo>
                    <a:lnTo>
                      <a:pt x="1455" y="591"/>
                    </a:lnTo>
                    <a:lnTo>
                      <a:pt x="1456" y="592"/>
                    </a:lnTo>
                    <a:lnTo>
                      <a:pt x="1456" y="593"/>
                    </a:lnTo>
                    <a:lnTo>
                      <a:pt x="1441" y="602"/>
                    </a:lnTo>
                    <a:lnTo>
                      <a:pt x="1433" y="612"/>
                    </a:lnTo>
                    <a:lnTo>
                      <a:pt x="1428" y="615"/>
                    </a:lnTo>
                    <a:lnTo>
                      <a:pt x="1424" y="620"/>
                    </a:lnTo>
                    <a:lnTo>
                      <a:pt x="1425" y="627"/>
                    </a:lnTo>
                    <a:lnTo>
                      <a:pt x="1430" y="632"/>
                    </a:lnTo>
                    <a:lnTo>
                      <a:pt x="1428" y="637"/>
                    </a:lnTo>
                    <a:lnTo>
                      <a:pt x="1428" y="643"/>
                    </a:lnTo>
                    <a:lnTo>
                      <a:pt x="1435" y="650"/>
                    </a:lnTo>
                    <a:lnTo>
                      <a:pt x="1428" y="658"/>
                    </a:lnTo>
                    <a:lnTo>
                      <a:pt x="1423" y="661"/>
                    </a:lnTo>
                    <a:lnTo>
                      <a:pt x="1421" y="661"/>
                    </a:lnTo>
                    <a:lnTo>
                      <a:pt x="1421" y="663"/>
                    </a:lnTo>
                    <a:lnTo>
                      <a:pt x="1416" y="663"/>
                    </a:lnTo>
                    <a:lnTo>
                      <a:pt x="1415" y="664"/>
                    </a:lnTo>
                    <a:lnTo>
                      <a:pt x="1402" y="665"/>
                    </a:lnTo>
                    <a:lnTo>
                      <a:pt x="1400" y="666"/>
                    </a:lnTo>
                    <a:lnTo>
                      <a:pt x="1395" y="667"/>
                    </a:lnTo>
                    <a:lnTo>
                      <a:pt x="1390" y="670"/>
                    </a:lnTo>
                    <a:lnTo>
                      <a:pt x="1384" y="678"/>
                    </a:lnTo>
                    <a:lnTo>
                      <a:pt x="1374" y="670"/>
                    </a:lnTo>
                    <a:lnTo>
                      <a:pt x="1352" y="672"/>
                    </a:lnTo>
                    <a:lnTo>
                      <a:pt x="1344" y="676"/>
                    </a:lnTo>
                    <a:lnTo>
                      <a:pt x="1341" y="679"/>
                    </a:lnTo>
                    <a:lnTo>
                      <a:pt x="1313" y="696"/>
                    </a:lnTo>
                    <a:lnTo>
                      <a:pt x="1288" y="724"/>
                    </a:lnTo>
                    <a:lnTo>
                      <a:pt x="1288" y="726"/>
                    </a:lnTo>
                    <a:lnTo>
                      <a:pt x="1262" y="754"/>
                    </a:lnTo>
                    <a:lnTo>
                      <a:pt x="1250" y="760"/>
                    </a:lnTo>
                    <a:lnTo>
                      <a:pt x="1248" y="762"/>
                    </a:lnTo>
                    <a:lnTo>
                      <a:pt x="1246" y="760"/>
                    </a:lnTo>
                    <a:lnTo>
                      <a:pt x="1236" y="759"/>
                    </a:lnTo>
                    <a:lnTo>
                      <a:pt x="1235" y="758"/>
                    </a:lnTo>
                    <a:lnTo>
                      <a:pt x="1226" y="757"/>
                    </a:lnTo>
                    <a:lnTo>
                      <a:pt x="1225" y="756"/>
                    </a:lnTo>
                    <a:lnTo>
                      <a:pt x="1218" y="756"/>
                    </a:lnTo>
                    <a:lnTo>
                      <a:pt x="1214" y="760"/>
                    </a:lnTo>
                    <a:lnTo>
                      <a:pt x="1215" y="765"/>
                    </a:lnTo>
                    <a:lnTo>
                      <a:pt x="1214" y="766"/>
                    </a:lnTo>
                    <a:lnTo>
                      <a:pt x="1214" y="771"/>
                    </a:lnTo>
                    <a:lnTo>
                      <a:pt x="1212" y="775"/>
                    </a:lnTo>
                    <a:lnTo>
                      <a:pt x="1213" y="778"/>
                    </a:lnTo>
                    <a:lnTo>
                      <a:pt x="1212" y="780"/>
                    </a:lnTo>
                    <a:lnTo>
                      <a:pt x="1210" y="793"/>
                    </a:lnTo>
                    <a:lnTo>
                      <a:pt x="1208" y="799"/>
                    </a:lnTo>
                    <a:lnTo>
                      <a:pt x="1206" y="801"/>
                    </a:lnTo>
                    <a:lnTo>
                      <a:pt x="1204" y="806"/>
                    </a:lnTo>
                    <a:lnTo>
                      <a:pt x="1207" y="849"/>
                    </a:lnTo>
                    <a:lnTo>
                      <a:pt x="1206" y="851"/>
                    </a:lnTo>
                    <a:lnTo>
                      <a:pt x="1206" y="855"/>
                    </a:lnTo>
                    <a:lnTo>
                      <a:pt x="1204" y="855"/>
                    </a:lnTo>
                    <a:lnTo>
                      <a:pt x="1204" y="858"/>
                    </a:lnTo>
                    <a:lnTo>
                      <a:pt x="1200" y="864"/>
                    </a:lnTo>
                    <a:lnTo>
                      <a:pt x="1186" y="864"/>
                    </a:lnTo>
                    <a:lnTo>
                      <a:pt x="1174" y="867"/>
                    </a:lnTo>
                    <a:lnTo>
                      <a:pt x="1172" y="868"/>
                    </a:lnTo>
                    <a:lnTo>
                      <a:pt x="1154" y="869"/>
                    </a:lnTo>
                    <a:lnTo>
                      <a:pt x="1153" y="870"/>
                    </a:lnTo>
                    <a:lnTo>
                      <a:pt x="1134" y="871"/>
                    </a:lnTo>
                    <a:lnTo>
                      <a:pt x="1132" y="873"/>
                    </a:lnTo>
                    <a:lnTo>
                      <a:pt x="1115" y="874"/>
                    </a:lnTo>
                    <a:lnTo>
                      <a:pt x="1113" y="875"/>
                    </a:lnTo>
                    <a:lnTo>
                      <a:pt x="1101" y="876"/>
                    </a:lnTo>
                    <a:lnTo>
                      <a:pt x="1100" y="877"/>
                    </a:lnTo>
                    <a:lnTo>
                      <a:pt x="1086" y="879"/>
                    </a:lnTo>
                    <a:lnTo>
                      <a:pt x="1085" y="881"/>
                    </a:lnTo>
                    <a:lnTo>
                      <a:pt x="1072" y="883"/>
                    </a:lnTo>
                    <a:lnTo>
                      <a:pt x="1070" y="884"/>
                    </a:lnTo>
                    <a:lnTo>
                      <a:pt x="1056" y="886"/>
                    </a:lnTo>
                    <a:lnTo>
                      <a:pt x="1054" y="888"/>
                    </a:lnTo>
                    <a:lnTo>
                      <a:pt x="1049" y="888"/>
                    </a:lnTo>
                    <a:lnTo>
                      <a:pt x="1047" y="889"/>
                    </a:lnTo>
                    <a:lnTo>
                      <a:pt x="1041" y="890"/>
                    </a:lnTo>
                    <a:lnTo>
                      <a:pt x="1040" y="891"/>
                    </a:lnTo>
                    <a:lnTo>
                      <a:pt x="1034" y="891"/>
                    </a:lnTo>
                    <a:lnTo>
                      <a:pt x="1033" y="893"/>
                    </a:lnTo>
                    <a:lnTo>
                      <a:pt x="1027" y="893"/>
                    </a:lnTo>
                    <a:lnTo>
                      <a:pt x="1023" y="897"/>
                    </a:lnTo>
                    <a:lnTo>
                      <a:pt x="1025" y="909"/>
                    </a:lnTo>
                    <a:lnTo>
                      <a:pt x="1028" y="914"/>
                    </a:lnTo>
                    <a:lnTo>
                      <a:pt x="1029" y="918"/>
                    </a:lnTo>
                    <a:lnTo>
                      <a:pt x="1032" y="923"/>
                    </a:lnTo>
                    <a:lnTo>
                      <a:pt x="1033" y="932"/>
                    </a:lnTo>
                    <a:lnTo>
                      <a:pt x="1035" y="934"/>
                    </a:lnTo>
                    <a:lnTo>
                      <a:pt x="1036" y="953"/>
                    </a:lnTo>
                    <a:lnTo>
                      <a:pt x="1070" y="984"/>
                    </a:lnTo>
                    <a:lnTo>
                      <a:pt x="1073" y="1001"/>
                    </a:lnTo>
                    <a:lnTo>
                      <a:pt x="1080" y="1010"/>
                    </a:lnTo>
                    <a:lnTo>
                      <a:pt x="1080" y="1018"/>
                    </a:lnTo>
                    <a:lnTo>
                      <a:pt x="1079" y="1020"/>
                    </a:lnTo>
                    <a:lnTo>
                      <a:pt x="1063" y="1020"/>
                    </a:lnTo>
                    <a:lnTo>
                      <a:pt x="1061" y="1022"/>
                    </a:lnTo>
                    <a:lnTo>
                      <a:pt x="1060" y="1021"/>
                    </a:lnTo>
                    <a:lnTo>
                      <a:pt x="1048" y="1026"/>
                    </a:lnTo>
                    <a:lnTo>
                      <a:pt x="1041" y="1030"/>
                    </a:lnTo>
                    <a:lnTo>
                      <a:pt x="1039" y="1030"/>
                    </a:lnTo>
                    <a:lnTo>
                      <a:pt x="1036" y="1033"/>
                    </a:lnTo>
                    <a:lnTo>
                      <a:pt x="1036" y="1049"/>
                    </a:lnTo>
                    <a:lnTo>
                      <a:pt x="1038" y="1052"/>
                    </a:lnTo>
                    <a:lnTo>
                      <a:pt x="1046" y="1053"/>
                    </a:lnTo>
                    <a:lnTo>
                      <a:pt x="1046" y="1054"/>
                    </a:lnTo>
                    <a:lnTo>
                      <a:pt x="1054" y="1055"/>
                    </a:lnTo>
                    <a:lnTo>
                      <a:pt x="1057" y="1058"/>
                    </a:lnTo>
                    <a:lnTo>
                      <a:pt x="1058" y="1089"/>
                    </a:lnTo>
                    <a:lnTo>
                      <a:pt x="1040" y="1090"/>
                    </a:lnTo>
                    <a:lnTo>
                      <a:pt x="1033" y="1083"/>
                    </a:lnTo>
                    <a:lnTo>
                      <a:pt x="1031" y="1083"/>
                    </a:lnTo>
                    <a:lnTo>
                      <a:pt x="1030" y="1082"/>
                    </a:lnTo>
                    <a:lnTo>
                      <a:pt x="1027" y="1082"/>
                    </a:lnTo>
                    <a:lnTo>
                      <a:pt x="1021" y="1079"/>
                    </a:lnTo>
                    <a:lnTo>
                      <a:pt x="1013" y="1078"/>
                    </a:lnTo>
                    <a:lnTo>
                      <a:pt x="1012" y="1077"/>
                    </a:lnTo>
                    <a:lnTo>
                      <a:pt x="1009" y="1077"/>
                    </a:lnTo>
                    <a:lnTo>
                      <a:pt x="1003" y="1073"/>
                    </a:lnTo>
                    <a:lnTo>
                      <a:pt x="1002" y="1074"/>
                    </a:lnTo>
                    <a:lnTo>
                      <a:pt x="998" y="1070"/>
                    </a:lnTo>
                    <a:lnTo>
                      <a:pt x="996" y="1070"/>
                    </a:lnTo>
                    <a:lnTo>
                      <a:pt x="993" y="1067"/>
                    </a:lnTo>
                    <a:lnTo>
                      <a:pt x="989" y="1068"/>
                    </a:lnTo>
                    <a:lnTo>
                      <a:pt x="986" y="1074"/>
                    </a:lnTo>
                    <a:lnTo>
                      <a:pt x="983" y="1077"/>
                    </a:lnTo>
                    <a:lnTo>
                      <a:pt x="967" y="1078"/>
                    </a:lnTo>
                    <a:lnTo>
                      <a:pt x="929" y="1051"/>
                    </a:lnTo>
                    <a:lnTo>
                      <a:pt x="918" y="1050"/>
                    </a:lnTo>
                    <a:lnTo>
                      <a:pt x="917" y="1049"/>
                    </a:lnTo>
                    <a:lnTo>
                      <a:pt x="913" y="1048"/>
                    </a:lnTo>
                    <a:lnTo>
                      <a:pt x="912" y="1049"/>
                    </a:lnTo>
                    <a:lnTo>
                      <a:pt x="910" y="1048"/>
                    </a:lnTo>
                    <a:lnTo>
                      <a:pt x="908" y="1048"/>
                    </a:lnTo>
                    <a:lnTo>
                      <a:pt x="904" y="1042"/>
                    </a:lnTo>
                    <a:lnTo>
                      <a:pt x="904" y="1038"/>
                    </a:lnTo>
                    <a:lnTo>
                      <a:pt x="897" y="1034"/>
                    </a:lnTo>
                    <a:lnTo>
                      <a:pt x="895" y="1035"/>
                    </a:lnTo>
                    <a:lnTo>
                      <a:pt x="892" y="1033"/>
                    </a:lnTo>
                    <a:lnTo>
                      <a:pt x="888" y="1033"/>
                    </a:lnTo>
                    <a:lnTo>
                      <a:pt x="886" y="1032"/>
                    </a:lnTo>
                    <a:lnTo>
                      <a:pt x="882" y="1033"/>
                    </a:lnTo>
                    <a:lnTo>
                      <a:pt x="880" y="1031"/>
                    </a:lnTo>
                    <a:lnTo>
                      <a:pt x="876" y="1031"/>
                    </a:lnTo>
                    <a:lnTo>
                      <a:pt x="875" y="1030"/>
                    </a:lnTo>
                    <a:lnTo>
                      <a:pt x="856" y="1032"/>
                    </a:lnTo>
                    <a:lnTo>
                      <a:pt x="854" y="1030"/>
                    </a:lnTo>
                    <a:lnTo>
                      <a:pt x="824" y="1032"/>
                    </a:lnTo>
                    <a:lnTo>
                      <a:pt x="821" y="1030"/>
                    </a:lnTo>
                    <a:lnTo>
                      <a:pt x="789" y="1032"/>
                    </a:lnTo>
                    <a:lnTo>
                      <a:pt x="785" y="1031"/>
                    </a:lnTo>
                    <a:lnTo>
                      <a:pt x="771" y="1032"/>
                    </a:lnTo>
                    <a:lnTo>
                      <a:pt x="765" y="1029"/>
                    </a:lnTo>
                    <a:lnTo>
                      <a:pt x="758" y="1029"/>
                    </a:lnTo>
                    <a:lnTo>
                      <a:pt x="757" y="1031"/>
                    </a:lnTo>
                    <a:lnTo>
                      <a:pt x="750" y="1032"/>
                    </a:lnTo>
                    <a:lnTo>
                      <a:pt x="748" y="1031"/>
                    </a:lnTo>
                    <a:lnTo>
                      <a:pt x="746" y="1033"/>
                    </a:lnTo>
                    <a:lnTo>
                      <a:pt x="744" y="1033"/>
                    </a:lnTo>
                    <a:lnTo>
                      <a:pt x="736" y="1043"/>
                    </a:lnTo>
                    <a:lnTo>
                      <a:pt x="734" y="1049"/>
                    </a:lnTo>
                    <a:lnTo>
                      <a:pt x="731" y="1052"/>
                    </a:lnTo>
                    <a:lnTo>
                      <a:pt x="731" y="1054"/>
                    </a:lnTo>
                    <a:lnTo>
                      <a:pt x="696" y="1059"/>
                    </a:lnTo>
                    <a:lnTo>
                      <a:pt x="691" y="1056"/>
                    </a:lnTo>
                    <a:lnTo>
                      <a:pt x="688" y="1055"/>
                    </a:lnTo>
                    <a:lnTo>
                      <a:pt x="676" y="1050"/>
                    </a:lnTo>
                    <a:lnTo>
                      <a:pt x="669" y="1050"/>
                    </a:lnTo>
                    <a:lnTo>
                      <a:pt x="664" y="1053"/>
                    </a:lnTo>
                    <a:lnTo>
                      <a:pt x="647" y="1054"/>
                    </a:lnTo>
                    <a:lnTo>
                      <a:pt x="645" y="1055"/>
                    </a:lnTo>
                    <a:lnTo>
                      <a:pt x="638" y="1055"/>
                    </a:lnTo>
                    <a:lnTo>
                      <a:pt x="636" y="1057"/>
                    </a:lnTo>
                    <a:lnTo>
                      <a:pt x="625" y="1057"/>
                    </a:lnTo>
                    <a:lnTo>
                      <a:pt x="620" y="1059"/>
                    </a:lnTo>
                    <a:lnTo>
                      <a:pt x="616" y="1062"/>
                    </a:lnTo>
                    <a:lnTo>
                      <a:pt x="614" y="1061"/>
                    </a:lnTo>
                    <a:lnTo>
                      <a:pt x="613" y="1064"/>
                    </a:lnTo>
                    <a:lnTo>
                      <a:pt x="610" y="1064"/>
                    </a:lnTo>
                    <a:lnTo>
                      <a:pt x="606" y="1066"/>
                    </a:lnTo>
                    <a:lnTo>
                      <a:pt x="603" y="1067"/>
                    </a:lnTo>
                    <a:lnTo>
                      <a:pt x="601" y="1065"/>
                    </a:lnTo>
                    <a:lnTo>
                      <a:pt x="598" y="1065"/>
                    </a:lnTo>
                    <a:lnTo>
                      <a:pt x="592" y="1066"/>
                    </a:lnTo>
                    <a:lnTo>
                      <a:pt x="590" y="1065"/>
                    </a:lnTo>
                    <a:lnTo>
                      <a:pt x="580" y="1065"/>
                    </a:lnTo>
                    <a:lnTo>
                      <a:pt x="579" y="1064"/>
                    </a:lnTo>
                    <a:lnTo>
                      <a:pt x="575" y="1064"/>
                    </a:lnTo>
                    <a:lnTo>
                      <a:pt x="572" y="1064"/>
                    </a:lnTo>
                    <a:lnTo>
                      <a:pt x="569" y="1063"/>
                    </a:lnTo>
                    <a:lnTo>
                      <a:pt x="565" y="1063"/>
                    </a:lnTo>
                    <a:lnTo>
                      <a:pt x="536" y="1051"/>
                    </a:lnTo>
                    <a:lnTo>
                      <a:pt x="532" y="1047"/>
                    </a:lnTo>
                    <a:lnTo>
                      <a:pt x="529" y="1042"/>
                    </a:lnTo>
                    <a:lnTo>
                      <a:pt x="529" y="1039"/>
                    </a:lnTo>
                    <a:lnTo>
                      <a:pt x="526" y="1036"/>
                    </a:lnTo>
                    <a:lnTo>
                      <a:pt x="526" y="1033"/>
                    </a:lnTo>
                    <a:lnTo>
                      <a:pt x="525" y="1032"/>
                    </a:lnTo>
                    <a:lnTo>
                      <a:pt x="523" y="1027"/>
                    </a:lnTo>
                    <a:lnTo>
                      <a:pt x="522" y="1027"/>
                    </a:lnTo>
                    <a:lnTo>
                      <a:pt x="521" y="1025"/>
                    </a:lnTo>
                    <a:lnTo>
                      <a:pt x="518" y="1021"/>
                    </a:lnTo>
                    <a:lnTo>
                      <a:pt x="517" y="1021"/>
                    </a:lnTo>
                    <a:lnTo>
                      <a:pt x="516" y="1022"/>
                    </a:lnTo>
                    <a:lnTo>
                      <a:pt x="513" y="1022"/>
                    </a:lnTo>
                    <a:lnTo>
                      <a:pt x="511" y="1024"/>
                    </a:lnTo>
                    <a:lnTo>
                      <a:pt x="509" y="1024"/>
                    </a:lnTo>
                    <a:lnTo>
                      <a:pt x="495" y="1018"/>
                    </a:lnTo>
                    <a:lnTo>
                      <a:pt x="490" y="1018"/>
                    </a:lnTo>
                    <a:lnTo>
                      <a:pt x="490" y="1020"/>
                    </a:lnTo>
                    <a:lnTo>
                      <a:pt x="461" y="1036"/>
                    </a:lnTo>
                    <a:lnTo>
                      <a:pt x="458" y="1036"/>
                    </a:lnTo>
                    <a:lnTo>
                      <a:pt x="454" y="1039"/>
                    </a:lnTo>
                    <a:lnTo>
                      <a:pt x="438" y="1040"/>
                    </a:lnTo>
                    <a:lnTo>
                      <a:pt x="424" y="1030"/>
                    </a:lnTo>
                    <a:lnTo>
                      <a:pt x="411" y="1025"/>
                    </a:lnTo>
                    <a:lnTo>
                      <a:pt x="409" y="1022"/>
                    </a:lnTo>
                    <a:lnTo>
                      <a:pt x="404" y="1023"/>
                    </a:lnTo>
                    <a:lnTo>
                      <a:pt x="403" y="1021"/>
                    </a:lnTo>
                    <a:lnTo>
                      <a:pt x="393" y="1022"/>
                    </a:lnTo>
                    <a:lnTo>
                      <a:pt x="392" y="1021"/>
                    </a:lnTo>
                    <a:lnTo>
                      <a:pt x="385" y="1021"/>
                    </a:lnTo>
                    <a:lnTo>
                      <a:pt x="372" y="1010"/>
                    </a:lnTo>
                    <a:lnTo>
                      <a:pt x="370" y="1008"/>
                    </a:lnTo>
                    <a:lnTo>
                      <a:pt x="366" y="1008"/>
                    </a:lnTo>
                    <a:lnTo>
                      <a:pt x="363" y="1006"/>
                    </a:lnTo>
                    <a:lnTo>
                      <a:pt x="360" y="1006"/>
                    </a:lnTo>
                    <a:lnTo>
                      <a:pt x="359" y="1005"/>
                    </a:lnTo>
                    <a:lnTo>
                      <a:pt x="355" y="1005"/>
                    </a:lnTo>
                    <a:lnTo>
                      <a:pt x="352" y="1009"/>
                    </a:lnTo>
                    <a:lnTo>
                      <a:pt x="352" y="1011"/>
                    </a:lnTo>
                    <a:lnTo>
                      <a:pt x="342" y="1023"/>
                    </a:lnTo>
                    <a:lnTo>
                      <a:pt x="336" y="1025"/>
                    </a:lnTo>
                    <a:lnTo>
                      <a:pt x="335" y="1026"/>
                    </a:lnTo>
                    <a:lnTo>
                      <a:pt x="330" y="1027"/>
                    </a:lnTo>
                    <a:lnTo>
                      <a:pt x="329" y="1028"/>
                    </a:lnTo>
                    <a:lnTo>
                      <a:pt x="326" y="1028"/>
                    </a:lnTo>
                    <a:lnTo>
                      <a:pt x="321" y="1032"/>
                    </a:lnTo>
                    <a:lnTo>
                      <a:pt x="321" y="1034"/>
                    </a:lnTo>
                    <a:lnTo>
                      <a:pt x="317" y="1038"/>
                    </a:lnTo>
                    <a:lnTo>
                      <a:pt x="318" y="1040"/>
                    </a:lnTo>
                    <a:lnTo>
                      <a:pt x="314" y="1046"/>
                    </a:lnTo>
                    <a:lnTo>
                      <a:pt x="312" y="1056"/>
                    </a:lnTo>
                    <a:lnTo>
                      <a:pt x="310" y="1058"/>
                    </a:lnTo>
                    <a:lnTo>
                      <a:pt x="311" y="1061"/>
                    </a:lnTo>
                    <a:lnTo>
                      <a:pt x="307" y="1066"/>
                    </a:lnTo>
                    <a:lnTo>
                      <a:pt x="285" y="1067"/>
                    </a:lnTo>
                    <a:lnTo>
                      <a:pt x="280" y="1066"/>
                    </a:lnTo>
                    <a:lnTo>
                      <a:pt x="274" y="1066"/>
                    </a:lnTo>
                    <a:lnTo>
                      <a:pt x="273" y="1065"/>
                    </a:lnTo>
                    <a:lnTo>
                      <a:pt x="268" y="1066"/>
                    </a:lnTo>
                    <a:lnTo>
                      <a:pt x="264" y="1064"/>
                    </a:lnTo>
                    <a:lnTo>
                      <a:pt x="259" y="1065"/>
                    </a:lnTo>
                    <a:lnTo>
                      <a:pt x="257" y="1064"/>
                    </a:lnTo>
                    <a:lnTo>
                      <a:pt x="251" y="1063"/>
                    </a:lnTo>
                    <a:lnTo>
                      <a:pt x="228" y="10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 name="Freeform 10"/>
              <p:cNvSpPr/>
              <p:nvPr/>
            </p:nvSpPr>
            <p:spPr bwMode="auto">
              <a:xfrm>
                <a:off x="843921" y="3720478"/>
                <a:ext cx="2340551" cy="1490501"/>
              </a:xfrm>
              <a:custGeom>
                <a:gdLst>
                  <a:gd name="T0" fmla="*/ 2147483647 w 1395"/>
                  <a:gd name="T1" fmla="*/ 2147483647 h 852"/>
                  <a:gd name="T2" fmla="*/ 2147483647 w 1395"/>
                  <a:gd name="T3" fmla="*/ 2147483647 h 852"/>
                  <a:gd name="T4" fmla="*/ 2147483647 w 1395"/>
                  <a:gd name="T5" fmla="*/ 2147483647 h 852"/>
                  <a:gd name="T6" fmla="*/ 2147483647 w 1395"/>
                  <a:gd name="T7" fmla="*/ 2147483647 h 852"/>
                  <a:gd name="T8" fmla="*/ 2147483647 w 1395"/>
                  <a:gd name="T9" fmla="*/ 2147483647 h 852"/>
                  <a:gd name="T10" fmla="*/ 2147483647 w 1395"/>
                  <a:gd name="T11" fmla="*/ 2147483647 h 852"/>
                  <a:gd name="T12" fmla="*/ 2147483647 w 1395"/>
                  <a:gd name="T13" fmla="*/ 2147483647 h 852"/>
                  <a:gd name="T14" fmla="*/ 2147483647 w 1395"/>
                  <a:gd name="T15" fmla="*/ 2147483647 h 852"/>
                  <a:gd name="T16" fmla="*/ 2147483647 w 1395"/>
                  <a:gd name="T17" fmla="*/ 2147483647 h 852"/>
                  <a:gd name="T18" fmla="*/ 2147483647 w 1395"/>
                  <a:gd name="T19" fmla="*/ 2147483647 h 852"/>
                  <a:gd name="T20" fmla="*/ 2147483647 w 1395"/>
                  <a:gd name="T21" fmla="*/ 2147483647 h 852"/>
                  <a:gd name="T22" fmla="*/ 2147483647 w 1395"/>
                  <a:gd name="T23" fmla="*/ 2147483647 h 852"/>
                  <a:gd name="T24" fmla="*/ 2147483647 w 1395"/>
                  <a:gd name="T25" fmla="*/ 2147483647 h 852"/>
                  <a:gd name="T26" fmla="*/ 2147483647 w 1395"/>
                  <a:gd name="T27" fmla="*/ 2147483647 h 852"/>
                  <a:gd name="T28" fmla="*/ 2147483647 w 1395"/>
                  <a:gd name="T29" fmla="*/ 2147483647 h 852"/>
                  <a:gd name="T30" fmla="*/ 2147483647 w 1395"/>
                  <a:gd name="T31" fmla="*/ 2147483647 h 852"/>
                  <a:gd name="T32" fmla="*/ 2147483647 w 1395"/>
                  <a:gd name="T33" fmla="*/ 2147483647 h 852"/>
                  <a:gd name="T34" fmla="*/ 2147483647 w 1395"/>
                  <a:gd name="T35" fmla="*/ 2147483647 h 852"/>
                  <a:gd name="T36" fmla="*/ 2147483647 w 1395"/>
                  <a:gd name="T37" fmla="*/ 2147483647 h 852"/>
                  <a:gd name="T38" fmla="*/ 2147483647 w 1395"/>
                  <a:gd name="T39" fmla="*/ 2147483647 h 852"/>
                  <a:gd name="T40" fmla="*/ 2147483647 w 1395"/>
                  <a:gd name="T41" fmla="*/ 2147483647 h 852"/>
                  <a:gd name="T42" fmla="*/ 2147483647 w 1395"/>
                  <a:gd name="T43" fmla="*/ 2147483647 h 852"/>
                  <a:gd name="T44" fmla="*/ 2147483647 w 1395"/>
                  <a:gd name="T45" fmla="*/ 2147483647 h 852"/>
                  <a:gd name="T46" fmla="*/ 2147483647 w 1395"/>
                  <a:gd name="T47" fmla="*/ 2147483647 h 852"/>
                  <a:gd name="T48" fmla="*/ 2147483647 w 1395"/>
                  <a:gd name="T49" fmla="*/ 2147483647 h 852"/>
                  <a:gd name="T50" fmla="*/ 2147483647 w 1395"/>
                  <a:gd name="T51" fmla="*/ 2147483647 h 852"/>
                  <a:gd name="T52" fmla="*/ 2147483647 w 1395"/>
                  <a:gd name="T53" fmla="*/ 2147483647 h 852"/>
                  <a:gd name="T54" fmla="*/ 2147483647 w 1395"/>
                  <a:gd name="T55" fmla="*/ 2147483647 h 852"/>
                  <a:gd name="T56" fmla="*/ 2147483647 w 1395"/>
                  <a:gd name="T57" fmla="*/ 2147483647 h 852"/>
                  <a:gd name="T58" fmla="*/ 2147483647 w 1395"/>
                  <a:gd name="T59" fmla="*/ 2147483647 h 852"/>
                  <a:gd name="T60" fmla="*/ 2147483647 w 1395"/>
                  <a:gd name="T61" fmla="*/ 2147483647 h 852"/>
                  <a:gd name="T62" fmla="*/ 2147483647 w 1395"/>
                  <a:gd name="T63" fmla="*/ 2147483647 h 852"/>
                  <a:gd name="T64" fmla="*/ 2147483647 w 1395"/>
                  <a:gd name="T65" fmla="*/ 2147483647 h 852"/>
                  <a:gd name="T66" fmla="*/ 2147483647 w 1395"/>
                  <a:gd name="T67" fmla="*/ 2147483647 h 852"/>
                  <a:gd name="T68" fmla="*/ 2147483647 w 1395"/>
                  <a:gd name="T69" fmla="*/ 2147483647 h 852"/>
                  <a:gd name="T70" fmla="*/ 2147483647 w 1395"/>
                  <a:gd name="T71" fmla="*/ 2147483647 h 852"/>
                  <a:gd name="T72" fmla="*/ 2147483647 w 1395"/>
                  <a:gd name="T73" fmla="*/ 2147483647 h 852"/>
                  <a:gd name="T74" fmla="*/ 2147483647 w 1395"/>
                  <a:gd name="T75" fmla="*/ 2147483647 h 852"/>
                  <a:gd name="T76" fmla="*/ 2147483647 w 1395"/>
                  <a:gd name="T77" fmla="*/ 2147483647 h 852"/>
                  <a:gd name="T78" fmla="*/ 2147483647 w 1395"/>
                  <a:gd name="T79" fmla="*/ 2147483647 h 852"/>
                  <a:gd name="T80" fmla="*/ 2147483647 w 1395"/>
                  <a:gd name="T81" fmla="*/ 2147483647 h 852"/>
                  <a:gd name="T82" fmla="*/ 2147483647 w 1395"/>
                  <a:gd name="T83" fmla="*/ 2147483647 h 852"/>
                  <a:gd name="T84" fmla="*/ 2147483647 w 1395"/>
                  <a:gd name="T85" fmla="*/ 2147483647 h 852"/>
                  <a:gd name="T86" fmla="*/ 2147483647 w 1395"/>
                  <a:gd name="T87" fmla="*/ 2147483647 h 852"/>
                  <a:gd name="T88" fmla="*/ 2147483647 w 1395"/>
                  <a:gd name="T89" fmla="*/ 2147483647 h 852"/>
                  <a:gd name="T90" fmla="*/ 2147483647 w 1395"/>
                  <a:gd name="T91" fmla="*/ 2147483647 h 852"/>
                  <a:gd name="T92" fmla="*/ 2147483647 w 1395"/>
                  <a:gd name="T93" fmla="*/ 2147483647 h 852"/>
                  <a:gd name="T94" fmla="*/ 2147483647 w 1395"/>
                  <a:gd name="T95" fmla="*/ 2147483647 h 852"/>
                  <a:gd name="T96" fmla="*/ 2147483647 w 1395"/>
                  <a:gd name="T97" fmla="*/ 2147483647 h 852"/>
                  <a:gd name="T98" fmla="*/ 2147483647 w 1395"/>
                  <a:gd name="T99" fmla="*/ 2147483647 h 852"/>
                  <a:gd name="T100" fmla="*/ 2147483647 w 1395"/>
                  <a:gd name="T101" fmla="*/ 2147483647 h 852"/>
                  <a:gd name="T102" fmla="*/ 2147483647 w 1395"/>
                  <a:gd name="T103" fmla="*/ 2147483647 h 852"/>
                  <a:gd name="T104" fmla="*/ 2147483647 w 1395"/>
                  <a:gd name="T105" fmla="*/ 2147483647 h 852"/>
                  <a:gd name="T106" fmla="*/ 2147483647 w 1395"/>
                  <a:gd name="T107" fmla="*/ 2147483647 h 852"/>
                  <a:gd name="T108" fmla="*/ 2147483647 w 1395"/>
                  <a:gd name="T109" fmla="*/ 2147483647 h 852"/>
                  <a:gd name="T110" fmla="*/ 2147483647 w 1395"/>
                  <a:gd name="T111" fmla="*/ 2147483647 h 852"/>
                  <a:gd name="T112" fmla="*/ 2147483647 w 1395"/>
                  <a:gd name="T113" fmla="*/ 2147483647 h 852"/>
                  <a:gd name="T114" fmla="*/ 2147483647 w 1395"/>
                  <a:gd name="T115" fmla="*/ 2147483647 h 852"/>
                  <a:gd name="T116" fmla="*/ 2147483647 w 1395"/>
                  <a:gd name="T117" fmla="*/ 2147483647 h 852"/>
                  <a:gd name="T118" fmla="*/ 2147483647 w 1395"/>
                  <a:gd name="T119" fmla="*/ 2147483647 h 852"/>
                  <a:gd name="T120" fmla="*/ 2147483647 w 1395"/>
                  <a:gd name="T121" fmla="*/ 2147483647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5"/>
                  <a:gd name="T184" fmla="*/ 0 h 852"/>
                  <a:gd name="T185" fmla="*/ 1395 w 1395"/>
                  <a:gd name="T186" fmla="*/ 852 h 85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5" h="852">
                    <a:moveTo>
                      <a:pt x="1314" y="779"/>
                    </a:moveTo>
                    <a:lnTo>
                      <a:pt x="1311" y="775"/>
                    </a:lnTo>
                    <a:lnTo>
                      <a:pt x="1311" y="774"/>
                    </a:lnTo>
                    <a:lnTo>
                      <a:pt x="1310" y="774"/>
                    </a:lnTo>
                    <a:lnTo>
                      <a:pt x="1309" y="773"/>
                    </a:lnTo>
                    <a:lnTo>
                      <a:pt x="1309" y="772"/>
                    </a:lnTo>
                    <a:lnTo>
                      <a:pt x="1308" y="771"/>
                    </a:lnTo>
                    <a:lnTo>
                      <a:pt x="1307" y="770"/>
                    </a:lnTo>
                    <a:lnTo>
                      <a:pt x="1306" y="769"/>
                    </a:lnTo>
                    <a:lnTo>
                      <a:pt x="1305" y="768"/>
                    </a:lnTo>
                    <a:lnTo>
                      <a:pt x="1304" y="767"/>
                    </a:lnTo>
                    <a:lnTo>
                      <a:pt x="1303" y="766"/>
                    </a:lnTo>
                    <a:lnTo>
                      <a:pt x="1302" y="766"/>
                    </a:lnTo>
                    <a:lnTo>
                      <a:pt x="1302" y="765"/>
                    </a:lnTo>
                    <a:lnTo>
                      <a:pt x="1301" y="765"/>
                    </a:lnTo>
                    <a:lnTo>
                      <a:pt x="1300" y="764"/>
                    </a:lnTo>
                    <a:lnTo>
                      <a:pt x="1299" y="763"/>
                    </a:lnTo>
                    <a:lnTo>
                      <a:pt x="1298" y="763"/>
                    </a:lnTo>
                    <a:lnTo>
                      <a:pt x="1298" y="762"/>
                    </a:lnTo>
                    <a:lnTo>
                      <a:pt x="1296" y="761"/>
                    </a:lnTo>
                    <a:lnTo>
                      <a:pt x="1295" y="761"/>
                    </a:lnTo>
                    <a:lnTo>
                      <a:pt x="1295" y="760"/>
                    </a:lnTo>
                    <a:lnTo>
                      <a:pt x="1294" y="760"/>
                    </a:lnTo>
                    <a:lnTo>
                      <a:pt x="1291" y="758"/>
                    </a:lnTo>
                    <a:lnTo>
                      <a:pt x="1286" y="753"/>
                    </a:lnTo>
                    <a:lnTo>
                      <a:pt x="1285" y="753"/>
                    </a:lnTo>
                    <a:lnTo>
                      <a:pt x="1285" y="752"/>
                    </a:lnTo>
                    <a:lnTo>
                      <a:pt x="1284" y="752"/>
                    </a:lnTo>
                    <a:lnTo>
                      <a:pt x="1284" y="753"/>
                    </a:lnTo>
                    <a:lnTo>
                      <a:pt x="1283" y="754"/>
                    </a:lnTo>
                    <a:lnTo>
                      <a:pt x="1282" y="754"/>
                    </a:lnTo>
                    <a:lnTo>
                      <a:pt x="1282" y="755"/>
                    </a:lnTo>
                    <a:lnTo>
                      <a:pt x="1281" y="756"/>
                    </a:lnTo>
                    <a:lnTo>
                      <a:pt x="1281" y="757"/>
                    </a:lnTo>
                    <a:lnTo>
                      <a:pt x="1280" y="757"/>
                    </a:lnTo>
                    <a:lnTo>
                      <a:pt x="1280" y="758"/>
                    </a:lnTo>
                    <a:lnTo>
                      <a:pt x="1279" y="758"/>
                    </a:lnTo>
                    <a:lnTo>
                      <a:pt x="1279" y="759"/>
                    </a:lnTo>
                    <a:lnTo>
                      <a:pt x="1278" y="760"/>
                    </a:lnTo>
                    <a:lnTo>
                      <a:pt x="1278" y="761"/>
                    </a:lnTo>
                    <a:lnTo>
                      <a:pt x="1277" y="762"/>
                    </a:lnTo>
                    <a:lnTo>
                      <a:pt x="1277" y="763"/>
                    </a:lnTo>
                    <a:lnTo>
                      <a:pt x="1276" y="764"/>
                    </a:lnTo>
                    <a:lnTo>
                      <a:pt x="1275" y="765"/>
                    </a:lnTo>
                    <a:lnTo>
                      <a:pt x="1275" y="766"/>
                    </a:lnTo>
                    <a:lnTo>
                      <a:pt x="1274" y="766"/>
                    </a:lnTo>
                    <a:lnTo>
                      <a:pt x="1274" y="767"/>
                    </a:lnTo>
                    <a:lnTo>
                      <a:pt x="1273" y="767"/>
                    </a:lnTo>
                    <a:lnTo>
                      <a:pt x="1273" y="768"/>
                    </a:lnTo>
                    <a:lnTo>
                      <a:pt x="1273" y="769"/>
                    </a:lnTo>
                    <a:lnTo>
                      <a:pt x="1272" y="769"/>
                    </a:lnTo>
                    <a:lnTo>
                      <a:pt x="1272" y="770"/>
                    </a:lnTo>
                    <a:lnTo>
                      <a:pt x="1272" y="771"/>
                    </a:lnTo>
                    <a:lnTo>
                      <a:pt x="1272" y="772"/>
                    </a:lnTo>
                    <a:lnTo>
                      <a:pt x="1271" y="773"/>
                    </a:lnTo>
                    <a:lnTo>
                      <a:pt x="1271" y="774"/>
                    </a:lnTo>
                    <a:lnTo>
                      <a:pt x="1271" y="775"/>
                    </a:lnTo>
                    <a:lnTo>
                      <a:pt x="1271" y="776"/>
                    </a:lnTo>
                    <a:lnTo>
                      <a:pt x="1271" y="777"/>
                    </a:lnTo>
                    <a:lnTo>
                      <a:pt x="1272" y="778"/>
                    </a:lnTo>
                    <a:lnTo>
                      <a:pt x="1272" y="779"/>
                    </a:lnTo>
                    <a:lnTo>
                      <a:pt x="1272" y="780"/>
                    </a:lnTo>
                    <a:lnTo>
                      <a:pt x="1272" y="781"/>
                    </a:lnTo>
                    <a:lnTo>
                      <a:pt x="1272" y="782"/>
                    </a:lnTo>
                    <a:lnTo>
                      <a:pt x="1272" y="783"/>
                    </a:lnTo>
                    <a:lnTo>
                      <a:pt x="1272" y="784"/>
                    </a:lnTo>
                    <a:lnTo>
                      <a:pt x="1272" y="785"/>
                    </a:lnTo>
                    <a:lnTo>
                      <a:pt x="1272" y="787"/>
                    </a:lnTo>
                    <a:lnTo>
                      <a:pt x="1272" y="788"/>
                    </a:lnTo>
                    <a:lnTo>
                      <a:pt x="1272" y="789"/>
                    </a:lnTo>
                    <a:lnTo>
                      <a:pt x="1272" y="790"/>
                    </a:lnTo>
                    <a:lnTo>
                      <a:pt x="1272" y="791"/>
                    </a:lnTo>
                    <a:lnTo>
                      <a:pt x="1272" y="792"/>
                    </a:lnTo>
                    <a:lnTo>
                      <a:pt x="1272" y="793"/>
                    </a:lnTo>
                    <a:lnTo>
                      <a:pt x="1271" y="793"/>
                    </a:lnTo>
                    <a:lnTo>
                      <a:pt x="1271" y="794"/>
                    </a:lnTo>
                    <a:lnTo>
                      <a:pt x="1270" y="795"/>
                    </a:lnTo>
                    <a:lnTo>
                      <a:pt x="1269" y="795"/>
                    </a:lnTo>
                    <a:lnTo>
                      <a:pt x="1268" y="796"/>
                    </a:lnTo>
                    <a:lnTo>
                      <a:pt x="1267" y="797"/>
                    </a:lnTo>
                    <a:lnTo>
                      <a:pt x="1266" y="797"/>
                    </a:lnTo>
                    <a:lnTo>
                      <a:pt x="1266" y="798"/>
                    </a:lnTo>
                    <a:lnTo>
                      <a:pt x="1265" y="798"/>
                    </a:lnTo>
                    <a:lnTo>
                      <a:pt x="1264" y="798"/>
                    </a:lnTo>
                    <a:lnTo>
                      <a:pt x="1263" y="798"/>
                    </a:lnTo>
                    <a:lnTo>
                      <a:pt x="1263" y="799"/>
                    </a:lnTo>
                    <a:lnTo>
                      <a:pt x="1262" y="799"/>
                    </a:lnTo>
                    <a:lnTo>
                      <a:pt x="1262" y="800"/>
                    </a:lnTo>
                    <a:lnTo>
                      <a:pt x="1261" y="800"/>
                    </a:lnTo>
                    <a:lnTo>
                      <a:pt x="1260" y="801"/>
                    </a:lnTo>
                    <a:lnTo>
                      <a:pt x="1259" y="801"/>
                    </a:lnTo>
                    <a:lnTo>
                      <a:pt x="1258" y="802"/>
                    </a:lnTo>
                    <a:lnTo>
                      <a:pt x="1257" y="802"/>
                    </a:lnTo>
                    <a:lnTo>
                      <a:pt x="1256" y="803"/>
                    </a:lnTo>
                    <a:lnTo>
                      <a:pt x="1255" y="803"/>
                    </a:lnTo>
                    <a:lnTo>
                      <a:pt x="1254" y="804"/>
                    </a:lnTo>
                    <a:lnTo>
                      <a:pt x="1253" y="804"/>
                    </a:lnTo>
                    <a:lnTo>
                      <a:pt x="1251" y="805"/>
                    </a:lnTo>
                    <a:lnTo>
                      <a:pt x="1250" y="806"/>
                    </a:lnTo>
                    <a:lnTo>
                      <a:pt x="1249" y="806"/>
                    </a:lnTo>
                    <a:lnTo>
                      <a:pt x="1248" y="806"/>
                    </a:lnTo>
                    <a:lnTo>
                      <a:pt x="1247" y="806"/>
                    </a:lnTo>
                    <a:lnTo>
                      <a:pt x="1246" y="806"/>
                    </a:lnTo>
                    <a:lnTo>
                      <a:pt x="1245" y="806"/>
                    </a:lnTo>
                    <a:lnTo>
                      <a:pt x="1244" y="806"/>
                    </a:lnTo>
                    <a:lnTo>
                      <a:pt x="1243" y="806"/>
                    </a:lnTo>
                    <a:lnTo>
                      <a:pt x="1242" y="805"/>
                    </a:lnTo>
                    <a:lnTo>
                      <a:pt x="1241" y="805"/>
                    </a:lnTo>
                    <a:lnTo>
                      <a:pt x="1240" y="804"/>
                    </a:lnTo>
                    <a:lnTo>
                      <a:pt x="1239" y="803"/>
                    </a:lnTo>
                    <a:lnTo>
                      <a:pt x="1238" y="803"/>
                    </a:lnTo>
                    <a:lnTo>
                      <a:pt x="1238" y="802"/>
                    </a:lnTo>
                    <a:lnTo>
                      <a:pt x="1236" y="802"/>
                    </a:lnTo>
                    <a:lnTo>
                      <a:pt x="1235" y="801"/>
                    </a:lnTo>
                    <a:lnTo>
                      <a:pt x="1234" y="800"/>
                    </a:lnTo>
                    <a:lnTo>
                      <a:pt x="1233" y="800"/>
                    </a:lnTo>
                    <a:lnTo>
                      <a:pt x="1232" y="799"/>
                    </a:lnTo>
                    <a:lnTo>
                      <a:pt x="1230" y="798"/>
                    </a:lnTo>
                    <a:lnTo>
                      <a:pt x="1228" y="797"/>
                    </a:lnTo>
                    <a:lnTo>
                      <a:pt x="1227" y="797"/>
                    </a:lnTo>
                    <a:lnTo>
                      <a:pt x="1225" y="796"/>
                    </a:lnTo>
                    <a:lnTo>
                      <a:pt x="1223" y="795"/>
                    </a:lnTo>
                    <a:lnTo>
                      <a:pt x="1221" y="793"/>
                    </a:lnTo>
                    <a:lnTo>
                      <a:pt x="1219" y="792"/>
                    </a:lnTo>
                    <a:lnTo>
                      <a:pt x="1217" y="791"/>
                    </a:lnTo>
                    <a:lnTo>
                      <a:pt x="1215" y="789"/>
                    </a:lnTo>
                    <a:lnTo>
                      <a:pt x="1213" y="788"/>
                    </a:lnTo>
                    <a:lnTo>
                      <a:pt x="1210" y="786"/>
                    </a:lnTo>
                    <a:lnTo>
                      <a:pt x="1208" y="784"/>
                    </a:lnTo>
                    <a:lnTo>
                      <a:pt x="1206" y="783"/>
                    </a:lnTo>
                    <a:lnTo>
                      <a:pt x="1204" y="782"/>
                    </a:lnTo>
                    <a:lnTo>
                      <a:pt x="1202" y="781"/>
                    </a:lnTo>
                    <a:lnTo>
                      <a:pt x="1201" y="779"/>
                    </a:lnTo>
                    <a:lnTo>
                      <a:pt x="1199" y="778"/>
                    </a:lnTo>
                    <a:lnTo>
                      <a:pt x="1198" y="777"/>
                    </a:lnTo>
                    <a:lnTo>
                      <a:pt x="1196" y="776"/>
                    </a:lnTo>
                    <a:lnTo>
                      <a:pt x="1195" y="776"/>
                    </a:lnTo>
                    <a:lnTo>
                      <a:pt x="1194" y="775"/>
                    </a:lnTo>
                    <a:lnTo>
                      <a:pt x="1193" y="774"/>
                    </a:lnTo>
                    <a:lnTo>
                      <a:pt x="1191" y="774"/>
                    </a:lnTo>
                    <a:lnTo>
                      <a:pt x="1190" y="773"/>
                    </a:lnTo>
                    <a:lnTo>
                      <a:pt x="1189" y="772"/>
                    </a:lnTo>
                    <a:lnTo>
                      <a:pt x="1188" y="771"/>
                    </a:lnTo>
                    <a:lnTo>
                      <a:pt x="1187" y="771"/>
                    </a:lnTo>
                    <a:lnTo>
                      <a:pt x="1186" y="770"/>
                    </a:lnTo>
                    <a:lnTo>
                      <a:pt x="1186" y="769"/>
                    </a:lnTo>
                    <a:lnTo>
                      <a:pt x="1185" y="769"/>
                    </a:lnTo>
                    <a:lnTo>
                      <a:pt x="1184" y="768"/>
                    </a:lnTo>
                    <a:lnTo>
                      <a:pt x="1183" y="768"/>
                    </a:lnTo>
                    <a:lnTo>
                      <a:pt x="1182" y="768"/>
                    </a:lnTo>
                    <a:lnTo>
                      <a:pt x="1181" y="768"/>
                    </a:lnTo>
                    <a:lnTo>
                      <a:pt x="1170" y="766"/>
                    </a:lnTo>
                    <a:lnTo>
                      <a:pt x="1169" y="766"/>
                    </a:lnTo>
                    <a:lnTo>
                      <a:pt x="1168" y="766"/>
                    </a:lnTo>
                    <a:lnTo>
                      <a:pt x="1163" y="763"/>
                    </a:lnTo>
                    <a:lnTo>
                      <a:pt x="1162" y="763"/>
                    </a:lnTo>
                    <a:lnTo>
                      <a:pt x="1161" y="763"/>
                    </a:lnTo>
                    <a:lnTo>
                      <a:pt x="1161" y="762"/>
                    </a:lnTo>
                    <a:lnTo>
                      <a:pt x="1160" y="762"/>
                    </a:lnTo>
                    <a:lnTo>
                      <a:pt x="1159" y="761"/>
                    </a:lnTo>
                    <a:lnTo>
                      <a:pt x="1158" y="761"/>
                    </a:lnTo>
                    <a:lnTo>
                      <a:pt x="1157" y="761"/>
                    </a:lnTo>
                    <a:lnTo>
                      <a:pt x="1156" y="760"/>
                    </a:lnTo>
                    <a:lnTo>
                      <a:pt x="1155" y="760"/>
                    </a:lnTo>
                    <a:lnTo>
                      <a:pt x="1154" y="760"/>
                    </a:lnTo>
                    <a:lnTo>
                      <a:pt x="1153" y="759"/>
                    </a:lnTo>
                    <a:lnTo>
                      <a:pt x="1152" y="759"/>
                    </a:lnTo>
                    <a:lnTo>
                      <a:pt x="1150" y="759"/>
                    </a:lnTo>
                    <a:lnTo>
                      <a:pt x="1149" y="759"/>
                    </a:lnTo>
                    <a:lnTo>
                      <a:pt x="1148" y="759"/>
                    </a:lnTo>
                    <a:lnTo>
                      <a:pt x="1147" y="759"/>
                    </a:lnTo>
                    <a:lnTo>
                      <a:pt x="1146" y="759"/>
                    </a:lnTo>
                    <a:lnTo>
                      <a:pt x="1145" y="759"/>
                    </a:lnTo>
                    <a:lnTo>
                      <a:pt x="1134" y="762"/>
                    </a:lnTo>
                    <a:lnTo>
                      <a:pt x="1129" y="768"/>
                    </a:lnTo>
                    <a:lnTo>
                      <a:pt x="1128" y="768"/>
                    </a:lnTo>
                    <a:lnTo>
                      <a:pt x="1128" y="769"/>
                    </a:lnTo>
                    <a:lnTo>
                      <a:pt x="1127" y="769"/>
                    </a:lnTo>
                    <a:lnTo>
                      <a:pt x="1126" y="770"/>
                    </a:lnTo>
                    <a:lnTo>
                      <a:pt x="1126" y="771"/>
                    </a:lnTo>
                    <a:lnTo>
                      <a:pt x="1125" y="772"/>
                    </a:lnTo>
                    <a:lnTo>
                      <a:pt x="1124" y="772"/>
                    </a:lnTo>
                    <a:lnTo>
                      <a:pt x="1124" y="773"/>
                    </a:lnTo>
                    <a:lnTo>
                      <a:pt x="1123" y="774"/>
                    </a:lnTo>
                    <a:lnTo>
                      <a:pt x="1122" y="775"/>
                    </a:lnTo>
                    <a:lnTo>
                      <a:pt x="1121" y="776"/>
                    </a:lnTo>
                    <a:lnTo>
                      <a:pt x="1120" y="777"/>
                    </a:lnTo>
                    <a:lnTo>
                      <a:pt x="1119" y="778"/>
                    </a:lnTo>
                    <a:lnTo>
                      <a:pt x="1118" y="778"/>
                    </a:lnTo>
                    <a:lnTo>
                      <a:pt x="1117" y="779"/>
                    </a:lnTo>
                    <a:lnTo>
                      <a:pt x="1116" y="780"/>
                    </a:lnTo>
                    <a:lnTo>
                      <a:pt x="1115" y="781"/>
                    </a:lnTo>
                    <a:lnTo>
                      <a:pt x="1114" y="781"/>
                    </a:lnTo>
                    <a:lnTo>
                      <a:pt x="1113" y="782"/>
                    </a:lnTo>
                    <a:lnTo>
                      <a:pt x="1108" y="786"/>
                    </a:lnTo>
                    <a:lnTo>
                      <a:pt x="1107" y="786"/>
                    </a:lnTo>
                    <a:lnTo>
                      <a:pt x="1106" y="787"/>
                    </a:lnTo>
                    <a:lnTo>
                      <a:pt x="1099" y="790"/>
                    </a:lnTo>
                    <a:lnTo>
                      <a:pt x="1098" y="790"/>
                    </a:lnTo>
                    <a:lnTo>
                      <a:pt x="1098" y="791"/>
                    </a:lnTo>
                    <a:lnTo>
                      <a:pt x="1097" y="791"/>
                    </a:lnTo>
                    <a:lnTo>
                      <a:pt x="1091" y="791"/>
                    </a:lnTo>
                    <a:lnTo>
                      <a:pt x="1091" y="792"/>
                    </a:lnTo>
                    <a:lnTo>
                      <a:pt x="1090" y="792"/>
                    </a:lnTo>
                    <a:lnTo>
                      <a:pt x="1085" y="794"/>
                    </a:lnTo>
                    <a:lnTo>
                      <a:pt x="1084" y="794"/>
                    </a:lnTo>
                    <a:lnTo>
                      <a:pt x="1084" y="795"/>
                    </a:lnTo>
                    <a:lnTo>
                      <a:pt x="1083" y="795"/>
                    </a:lnTo>
                    <a:lnTo>
                      <a:pt x="1082" y="795"/>
                    </a:lnTo>
                    <a:lnTo>
                      <a:pt x="1082" y="796"/>
                    </a:lnTo>
                    <a:lnTo>
                      <a:pt x="1081" y="796"/>
                    </a:lnTo>
                    <a:lnTo>
                      <a:pt x="1080" y="797"/>
                    </a:lnTo>
                    <a:lnTo>
                      <a:pt x="1079" y="797"/>
                    </a:lnTo>
                    <a:lnTo>
                      <a:pt x="1078" y="798"/>
                    </a:lnTo>
                    <a:lnTo>
                      <a:pt x="1077" y="798"/>
                    </a:lnTo>
                    <a:lnTo>
                      <a:pt x="1076" y="798"/>
                    </a:lnTo>
                    <a:lnTo>
                      <a:pt x="1075" y="799"/>
                    </a:lnTo>
                    <a:lnTo>
                      <a:pt x="1074" y="799"/>
                    </a:lnTo>
                    <a:lnTo>
                      <a:pt x="1073" y="800"/>
                    </a:lnTo>
                    <a:lnTo>
                      <a:pt x="1072" y="800"/>
                    </a:lnTo>
                    <a:lnTo>
                      <a:pt x="1071" y="800"/>
                    </a:lnTo>
                    <a:lnTo>
                      <a:pt x="1070" y="800"/>
                    </a:lnTo>
                    <a:lnTo>
                      <a:pt x="1070" y="801"/>
                    </a:lnTo>
                    <a:lnTo>
                      <a:pt x="1069" y="801"/>
                    </a:lnTo>
                    <a:lnTo>
                      <a:pt x="1068" y="801"/>
                    </a:lnTo>
                    <a:lnTo>
                      <a:pt x="1054" y="803"/>
                    </a:lnTo>
                    <a:lnTo>
                      <a:pt x="1053" y="803"/>
                    </a:lnTo>
                    <a:lnTo>
                      <a:pt x="1052" y="803"/>
                    </a:lnTo>
                    <a:lnTo>
                      <a:pt x="1051" y="803"/>
                    </a:lnTo>
                    <a:lnTo>
                      <a:pt x="1050" y="803"/>
                    </a:lnTo>
                    <a:lnTo>
                      <a:pt x="1048" y="803"/>
                    </a:lnTo>
                    <a:lnTo>
                      <a:pt x="1047" y="803"/>
                    </a:lnTo>
                    <a:lnTo>
                      <a:pt x="1046" y="803"/>
                    </a:lnTo>
                    <a:lnTo>
                      <a:pt x="1045" y="803"/>
                    </a:lnTo>
                    <a:lnTo>
                      <a:pt x="1043" y="803"/>
                    </a:lnTo>
                    <a:lnTo>
                      <a:pt x="1042" y="803"/>
                    </a:lnTo>
                    <a:lnTo>
                      <a:pt x="1041" y="803"/>
                    </a:lnTo>
                    <a:lnTo>
                      <a:pt x="1040" y="803"/>
                    </a:lnTo>
                    <a:lnTo>
                      <a:pt x="1039" y="804"/>
                    </a:lnTo>
                    <a:lnTo>
                      <a:pt x="1038" y="804"/>
                    </a:lnTo>
                    <a:lnTo>
                      <a:pt x="1037" y="805"/>
                    </a:lnTo>
                    <a:lnTo>
                      <a:pt x="1036" y="806"/>
                    </a:lnTo>
                    <a:lnTo>
                      <a:pt x="1035" y="807"/>
                    </a:lnTo>
                    <a:lnTo>
                      <a:pt x="1034" y="808"/>
                    </a:lnTo>
                    <a:lnTo>
                      <a:pt x="1033" y="809"/>
                    </a:lnTo>
                    <a:lnTo>
                      <a:pt x="1032" y="811"/>
                    </a:lnTo>
                    <a:lnTo>
                      <a:pt x="1029" y="813"/>
                    </a:lnTo>
                    <a:lnTo>
                      <a:pt x="1026" y="816"/>
                    </a:lnTo>
                    <a:lnTo>
                      <a:pt x="1022" y="820"/>
                    </a:lnTo>
                    <a:lnTo>
                      <a:pt x="1021" y="821"/>
                    </a:lnTo>
                    <a:lnTo>
                      <a:pt x="1020" y="822"/>
                    </a:lnTo>
                    <a:lnTo>
                      <a:pt x="1019" y="823"/>
                    </a:lnTo>
                    <a:lnTo>
                      <a:pt x="1014" y="829"/>
                    </a:lnTo>
                    <a:lnTo>
                      <a:pt x="1014" y="830"/>
                    </a:lnTo>
                    <a:lnTo>
                      <a:pt x="1013" y="831"/>
                    </a:lnTo>
                    <a:lnTo>
                      <a:pt x="1013" y="832"/>
                    </a:lnTo>
                    <a:lnTo>
                      <a:pt x="1012" y="832"/>
                    </a:lnTo>
                    <a:lnTo>
                      <a:pt x="1003" y="844"/>
                    </a:lnTo>
                    <a:lnTo>
                      <a:pt x="1002" y="844"/>
                    </a:lnTo>
                    <a:lnTo>
                      <a:pt x="1002" y="845"/>
                    </a:lnTo>
                    <a:lnTo>
                      <a:pt x="1001" y="846"/>
                    </a:lnTo>
                    <a:lnTo>
                      <a:pt x="1000" y="846"/>
                    </a:lnTo>
                    <a:lnTo>
                      <a:pt x="999" y="847"/>
                    </a:lnTo>
                    <a:lnTo>
                      <a:pt x="991" y="849"/>
                    </a:lnTo>
                    <a:lnTo>
                      <a:pt x="990" y="850"/>
                    </a:lnTo>
                    <a:lnTo>
                      <a:pt x="989" y="850"/>
                    </a:lnTo>
                    <a:lnTo>
                      <a:pt x="988" y="850"/>
                    </a:lnTo>
                    <a:lnTo>
                      <a:pt x="987" y="850"/>
                    </a:lnTo>
                    <a:lnTo>
                      <a:pt x="986" y="850"/>
                    </a:lnTo>
                    <a:lnTo>
                      <a:pt x="973" y="851"/>
                    </a:lnTo>
                    <a:lnTo>
                      <a:pt x="972" y="851"/>
                    </a:lnTo>
                    <a:lnTo>
                      <a:pt x="971" y="851"/>
                    </a:lnTo>
                    <a:lnTo>
                      <a:pt x="970" y="851"/>
                    </a:lnTo>
                    <a:lnTo>
                      <a:pt x="961" y="852"/>
                    </a:lnTo>
                    <a:lnTo>
                      <a:pt x="960" y="852"/>
                    </a:lnTo>
                    <a:lnTo>
                      <a:pt x="959" y="852"/>
                    </a:lnTo>
                    <a:lnTo>
                      <a:pt x="958" y="852"/>
                    </a:lnTo>
                    <a:lnTo>
                      <a:pt x="957" y="852"/>
                    </a:lnTo>
                    <a:lnTo>
                      <a:pt x="944" y="851"/>
                    </a:lnTo>
                    <a:lnTo>
                      <a:pt x="932" y="848"/>
                    </a:lnTo>
                    <a:lnTo>
                      <a:pt x="931" y="848"/>
                    </a:lnTo>
                    <a:lnTo>
                      <a:pt x="931" y="847"/>
                    </a:lnTo>
                    <a:lnTo>
                      <a:pt x="930" y="847"/>
                    </a:lnTo>
                    <a:lnTo>
                      <a:pt x="929" y="847"/>
                    </a:lnTo>
                    <a:lnTo>
                      <a:pt x="928" y="846"/>
                    </a:lnTo>
                    <a:lnTo>
                      <a:pt x="927" y="846"/>
                    </a:lnTo>
                    <a:lnTo>
                      <a:pt x="926" y="846"/>
                    </a:lnTo>
                    <a:lnTo>
                      <a:pt x="925" y="845"/>
                    </a:lnTo>
                    <a:lnTo>
                      <a:pt x="924" y="845"/>
                    </a:lnTo>
                    <a:lnTo>
                      <a:pt x="922" y="845"/>
                    </a:lnTo>
                    <a:lnTo>
                      <a:pt x="921" y="844"/>
                    </a:lnTo>
                    <a:lnTo>
                      <a:pt x="920" y="844"/>
                    </a:lnTo>
                    <a:lnTo>
                      <a:pt x="918" y="844"/>
                    </a:lnTo>
                    <a:lnTo>
                      <a:pt x="916" y="844"/>
                    </a:lnTo>
                    <a:lnTo>
                      <a:pt x="914" y="843"/>
                    </a:lnTo>
                    <a:lnTo>
                      <a:pt x="911" y="843"/>
                    </a:lnTo>
                    <a:lnTo>
                      <a:pt x="908" y="843"/>
                    </a:lnTo>
                    <a:lnTo>
                      <a:pt x="905" y="843"/>
                    </a:lnTo>
                    <a:lnTo>
                      <a:pt x="902" y="843"/>
                    </a:lnTo>
                    <a:lnTo>
                      <a:pt x="898" y="843"/>
                    </a:lnTo>
                    <a:lnTo>
                      <a:pt x="894" y="843"/>
                    </a:lnTo>
                    <a:lnTo>
                      <a:pt x="890" y="843"/>
                    </a:lnTo>
                    <a:lnTo>
                      <a:pt x="887" y="843"/>
                    </a:lnTo>
                    <a:lnTo>
                      <a:pt x="883" y="843"/>
                    </a:lnTo>
                    <a:lnTo>
                      <a:pt x="880" y="842"/>
                    </a:lnTo>
                    <a:lnTo>
                      <a:pt x="878" y="842"/>
                    </a:lnTo>
                    <a:lnTo>
                      <a:pt x="876" y="842"/>
                    </a:lnTo>
                    <a:lnTo>
                      <a:pt x="874" y="841"/>
                    </a:lnTo>
                    <a:lnTo>
                      <a:pt x="872" y="840"/>
                    </a:lnTo>
                    <a:lnTo>
                      <a:pt x="871" y="840"/>
                    </a:lnTo>
                    <a:lnTo>
                      <a:pt x="870" y="839"/>
                    </a:lnTo>
                    <a:lnTo>
                      <a:pt x="869" y="838"/>
                    </a:lnTo>
                    <a:lnTo>
                      <a:pt x="869" y="837"/>
                    </a:lnTo>
                    <a:lnTo>
                      <a:pt x="868" y="836"/>
                    </a:lnTo>
                    <a:lnTo>
                      <a:pt x="868" y="835"/>
                    </a:lnTo>
                    <a:lnTo>
                      <a:pt x="867" y="834"/>
                    </a:lnTo>
                    <a:lnTo>
                      <a:pt x="867" y="833"/>
                    </a:lnTo>
                    <a:lnTo>
                      <a:pt x="867" y="832"/>
                    </a:lnTo>
                    <a:lnTo>
                      <a:pt x="867" y="830"/>
                    </a:lnTo>
                    <a:lnTo>
                      <a:pt x="867" y="829"/>
                    </a:lnTo>
                    <a:lnTo>
                      <a:pt x="866" y="827"/>
                    </a:lnTo>
                    <a:lnTo>
                      <a:pt x="867" y="826"/>
                    </a:lnTo>
                    <a:lnTo>
                      <a:pt x="867" y="824"/>
                    </a:lnTo>
                    <a:lnTo>
                      <a:pt x="867" y="822"/>
                    </a:lnTo>
                    <a:lnTo>
                      <a:pt x="867" y="820"/>
                    </a:lnTo>
                    <a:lnTo>
                      <a:pt x="867" y="819"/>
                    </a:lnTo>
                    <a:lnTo>
                      <a:pt x="867" y="817"/>
                    </a:lnTo>
                    <a:lnTo>
                      <a:pt x="868" y="816"/>
                    </a:lnTo>
                    <a:lnTo>
                      <a:pt x="868" y="815"/>
                    </a:lnTo>
                    <a:lnTo>
                      <a:pt x="868" y="814"/>
                    </a:lnTo>
                    <a:lnTo>
                      <a:pt x="868" y="813"/>
                    </a:lnTo>
                    <a:lnTo>
                      <a:pt x="868" y="812"/>
                    </a:lnTo>
                    <a:lnTo>
                      <a:pt x="868" y="811"/>
                    </a:lnTo>
                    <a:lnTo>
                      <a:pt x="869" y="811"/>
                    </a:lnTo>
                    <a:lnTo>
                      <a:pt x="869" y="810"/>
                    </a:lnTo>
                    <a:lnTo>
                      <a:pt x="875" y="799"/>
                    </a:lnTo>
                    <a:lnTo>
                      <a:pt x="865" y="793"/>
                    </a:lnTo>
                    <a:lnTo>
                      <a:pt x="864" y="792"/>
                    </a:lnTo>
                    <a:lnTo>
                      <a:pt x="863" y="791"/>
                    </a:lnTo>
                    <a:lnTo>
                      <a:pt x="862" y="791"/>
                    </a:lnTo>
                    <a:lnTo>
                      <a:pt x="861" y="791"/>
                    </a:lnTo>
                    <a:lnTo>
                      <a:pt x="861" y="790"/>
                    </a:lnTo>
                    <a:lnTo>
                      <a:pt x="847" y="785"/>
                    </a:lnTo>
                    <a:lnTo>
                      <a:pt x="841" y="775"/>
                    </a:lnTo>
                    <a:lnTo>
                      <a:pt x="840" y="774"/>
                    </a:lnTo>
                    <a:lnTo>
                      <a:pt x="840" y="773"/>
                    </a:lnTo>
                    <a:lnTo>
                      <a:pt x="840" y="772"/>
                    </a:lnTo>
                    <a:lnTo>
                      <a:pt x="840" y="771"/>
                    </a:lnTo>
                    <a:lnTo>
                      <a:pt x="840" y="762"/>
                    </a:lnTo>
                    <a:lnTo>
                      <a:pt x="839" y="753"/>
                    </a:lnTo>
                    <a:lnTo>
                      <a:pt x="830" y="744"/>
                    </a:lnTo>
                    <a:lnTo>
                      <a:pt x="829" y="745"/>
                    </a:lnTo>
                    <a:lnTo>
                      <a:pt x="828" y="745"/>
                    </a:lnTo>
                    <a:lnTo>
                      <a:pt x="827" y="746"/>
                    </a:lnTo>
                    <a:lnTo>
                      <a:pt x="826" y="747"/>
                    </a:lnTo>
                    <a:lnTo>
                      <a:pt x="825" y="747"/>
                    </a:lnTo>
                    <a:lnTo>
                      <a:pt x="824" y="747"/>
                    </a:lnTo>
                    <a:lnTo>
                      <a:pt x="823" y="748"/>
                    </a:lnTo>
                    <a:lnTo>
                      <a:pt x="822" y="748"/>
                    </a:lnTo>
                    <a:lnTo>
                      <a:pt x="821" y="749"/>
                    </a:lnTo>
                    <a:lnTo>
                      <a:pt x="820" y="749"/>
                    </a:lnTo>
                    <a:lnTo>
                      <a:pt x="819" y="749"/>
                    </a:lnTo>
                    <a:lnTo>
                      <a:pt x="818" y="749"/>
                    </a:lnTo>
                    <a:lnTo>
                      <a:pt x="817" y="749"/>
                    </a:lnTo>
                    <a:lnTo>
                      <a:pt x="816" y="749"/>
                    </a:lnTo>
                    <a:lnTo>
                      <a:pt x="815" y="749"/>
                    </a:lnTo>
                    <a:lnTo>
                      <a:pt x="813" y="749"/>
                    </a:lnTo>
                    <a:lnTo>
                      <a:pt x="812" y="749"/>
                    </a:lnTo>
                    <a:lnTo>
                      <a:pt x="811" y="748"/>
                    </a:lnTo>
                    <a:lnTo>
                      <a:pt x="810" y="748"/>
                    </a:lnTo>
                    <a:lnTo>
                      <a:pt x="808" y="748"/>
                    </a:lnTo>
                    <a:lnTo>
                      <a:pt x="807" y="747"/>
                    </a:lnTo>
                    <a:lnTo>
                      <a:pt x="806" y="747"/>
                    </a:lnTo>
                    <a:lnTo>
                      <a:pt x="804" y="746"/>
                    </a:lnTo>
                    <a:lnTo>
                      <a:pt x="803" y="746"/>
                    </a:lnTo>
                    <a:lnTo>
                      <a:pt x="802" y="745"/>
                    </a:lnTo>
                    <a:lnTo>
                      <a:pt x="801" y="744"/>
                    </a:lnTo>
                    <a:lnTo>
                      <a:pt x="800" y="744"/>
                    </a:lnTo>
                    <a:lnTo>
                      <a:pt x="798" y="743"/>
                    </a:lnTo>
                    <a:lnTo>
                      <a:pt x="798" y="742"/>
                    </a:lnTo>
                    <a:lnTo>
                      <a:pt x="797" y="742"/>
                    </a:lnTo>
                    <a:lnTo>
                      <a:pt x="795" y="741"/>
                    </a:lnTo>
                    <a:lnTo>
                      <a:pt x="794" y="741"/>
                    </a:lnTo>
                    <a:lnTo>
                      <a:pt x="794" y="740"/>
                    </a:lnTo>
                    <a:lnTo>
                      <a:pt x="793" y="740"/>
                    </a:lnTo>
                    <a:lnTo>
                      <a:pt x="786" y="736"/>
                    </a:lnTo>
                    <a:lnTo>
                      <a:pt x="785" y="735"/>
                    </a:lnTo>
                    <a:lnTo>
                      <a:pt x="784" y="735"/>
                    </a:lnTo>
                    <a:lnTo>
                      <a:pt x="783" y="735"/>
                    </a:lnTo>
                    <a:lnTo>
                      <a:pt x="782" y="734"/>
                    </a:lnTo>
                    <a:lnTo>
                      <a:pt x="772" y="732"/>
                    </a:lnTo>
                    <a:lnTo>
                      <a:pt x="771" y="732"/>
                    </a:lnTo>
                    <a:lnTo>
                      <a:pt x="771" y="731"/>
                    </a:lnTo>
                    <a:lnTo>
                      <a:pt x="770" y="731"/>
                    </a:lnTo>
                    <a:lnTo>
                      <a:pt x="769" y="731"/>
                    </a:lnTo>
                    <a:lnTo>
                      <a:pt x="768" y="730"/>
                    </a:lnTo>
                    <a:lnTo>
                      <a:pt x="767" y="730"/>
                    </a:lnTo>
                    <a:lnTo>
                      <a:pt x="756" y="724"/>
                    </a:lnTo>
                    <a:lnTo>
                      <a:pt x="756" y="723"/>
                    </a:lnTo>
                    <a:lnTo>
                      <a:pt x="755" y="723"/>
                    </a:lnTo>
                    <a:lnTo>
                      <a:pt x="754" y="723"/>
                    </a:lnTo>
                    <a:lnTo>
                      <a:pt x="754" y="722"/>
                    </a:lnTo>
                    <a:lnTo>
                      <a:pt x="753" y="722"/>
                    </a:lnTo>
                    <a:lnTo>
                      <a:pt x="752" y="722"/>
                    </a:lnTo>
                    <a:lnTo>
                      <a:pt x="751" y="722"/>
                    </a:lnTo>
                    <a:lnTo>
                      <a:pt x="750" y="722"/>
                    </a:lnTo>
                    <a:lnTo>
                      <a:pt x="749" y="721"/>
                    </a:lnTo>
                    <a:lnTo>
                      <a:pt x="748" y="721"/>
                    </a:lnTo>
                    <a:lnTo>
                      <a:pt x="747" y="721"/>
                    </a:lnTo>
                    <a:lnTo>
                      <a:pt x="746" y="721"/>
                    </a:lnTo>
                    <a:lnTo>
                      <a:pt x="744" y="720"/>
                    </a:lnTo>
                    <a:lnTo>
                      <a:pt x="743" y="720"/>
                    </a:lnTo>
                    <a:lnTo>
                      <a:pt x="742" y="720"/>
                    </a:lnTo>
                    <a:lnTo>
                      <a:pt x="740" y="720"/>
                    </a:lnTo>
                    <a:lnTo>
                      <a:pt x="739" y="720"/>
                    </a:lnTo>
                    <a:lnTo>
                      <a:pt x="738" y="720"/>
                    </a:lnTo>
                    <a:lnTo>
                      <a:pt x="737" y="719"/>
                    </a:lnTo>
                    <a:lnTo>
                      <a:pt x="735" y="719"/>
                    </a:lnTo>
                    <a:lnTo>
                      <a:pt x="734" y="719"/>
                    </a:lnTo>
                    <a:lnTo>
                      <a:pt x="733" y="719"/>
                    </a:lnTo>
                    <a:lnTo>
                      <a:pt x="727" y="717"/>
                    </a:lnTo>
                    <a:lnTo>
                      <a:pt x="713" y="714"/>
                    </a:lnTo>
                    <a:lnTo>
                      <a:pt x="707" y="715"/>
                    </a:lnTo>
                    <a:lnTo>
                      <a:pt x="706" y="715"/>
                    </a:lnTo>
                    <a:lnTo>
                      <a:pt x="706" y="716"/>
                    </a:lnTo>
                    <a:lnTo>
                      <a:pt x="705" y="716"/>
                    </a:lnTo>
                    <a:lnTo>
                      <a:pt x="705" y="717"/>
                    </a:lnTo>
                    <a:lnTo>
                      <a:pt x="704" y="717"/>
                    </a:lnTo>
                    <a:lnTo>
                      <a:pt x="703" y="718"/>
                    </a:lnTo>
                    <a:lnTo>
                      <a:pt x="701" y="720"/>
                    </a:lnTo>
                    <a:lnTo>
                      <a:pt x="683" y="736"/>
                    </a:lnTo>
                    <a:lnTo>
                      <a:pt x="682" y="737"/>
                    </a:lnTo>
                    <a:lnTo>
                      <a:pt x="681" y="737"/>
                    </a:lnTo>
                    <a:lnTo>
                      <a:pt x="681" y="738"/>
                    </a:lnTo>
                    <a:lnTo>
                      <a:pt x="680" y="739"/>
                    </a:lnTo>
                    <a:lnTo>
                      <a:pt x="679" y="739"/>
                    </a:lnTo>
                    <a:lnTo>
                      <a:pt x="679" y="740"/>
                    </a:lnTo>
                    <a:lnTo>
                      <a:pt x="673" y="748"/>
                    </a:lnTo>
                    <a:lnTo>
                      <a:pt x="672" y="749"/>
                    </a:lnTo>
                    <a:lnTo>
                      <a:pt x="672" y="750"/>
                    </a:lnTo>
                    <a:lnTo>
                      <a:pt x="672" y="751"/>
                    </a:lnTo>
                    <a:lnTo>
                      <a:pt x="671" y="752"/>
                    </a:lnTo>
                    <a:lnTo>
                      <a:pt x="671" y="753"/>
                    </a:lnTo>
                    <a:lnTo>
                      <a:pt x="671" y="754"/>
                    </a:lnTo>
                    <a:lnTo>
                      <a:pt x="670" y="755"/>
                    </a:lnTo>
                    <a:lnTo>
                      <a:pt x="670" y="756"/>
                    </a:lnTo>
                    <a:lnTo>
                      <a:pt x="670" y="757"/>
                    </a:lnTo>
                    <a:lnTo>
                      <a:pt x="670" y="758"/>
                    </a:lnTo>
                    <a:lnTo>
                      <a:pt x="670" y="759"/>
                    </a:lnTo>
                    <a:lnTo>
                      <a:pt x="670" y="760"/>
                    </a:lnTo>
                    <a:lnTo>
                      <a:pt x="670" y="761"/>
                    </a:lnTo>
                    <a:lnTo>
                      <a:pt x="670" y="762"/>
                    </a:lnTo>
                    <a:lnTo>
                      <a:pt x="670" y="763"/>
                    </a:lnTo>
                    <a:lnTo>
                      <a:pt x="670" y="764"/>
                    </a:lnTo>
                    <a:lnTo>
                      <a:pt x="670" y="765"/>
                    </a:lnTo>
                    <a:lnTo>
                      <a:pt x="670" y="766"/>
                    </a:lnTo>
                    <a:lnTo>
                      <a:pt x="670" y="767"/>
                    </a:lnTo>
                    <a:lnTo>
                      <a:pt x="669" y="767"/>
                    </a:lnTo>
                    <a:lnTo>
                      <a:pt x="669" y="768"/>
                    </a:lnTo>
                    <a:lnTo>
                      <a:pt x="669" y="769"/>
                    </a:lnTo>
                    <a:lnTo>
                      <a:pt x="669" y="770"/>
                    </a:lnTo>
                    <a:lnTo>
                      <a:pt x="669" y="771"/>
                    </a:lnTo>
                    <a:lnTo>
                      <a:pt x="668" y="771"/>
                    </a:lnTo>
                    <a:lnTo>
                      <a:pt x="664" y="774"/>
                    </a:lnTo>
                    <a:lnTo>
                      <a:pt x="664" y="775"/>
                    </a:lnTo>
                    <a:lnTo>
                      <a:pt x="663" y="775"/>
                    </a:lnTo>
                    <a:lnTo>
                      <a:pt x="662" y="775"/>
                    </a:lnTo>
                    <a:lnTo>
                      <a:pt x="662" y="776"/>
                    </a:lnTo>
                    <a:lnTo>
                      <a:pt x="661" y="776"/>
                    </a:lnTo>
                    <a:lnTo>
                      <a:pt x="656" y="777"/>
                    </a:lnTo>
                    <a:lnTo>
                      <a:pt x="655" y="777"/>
                    </a:lnTo>
                    <a:lnTo>
                      <a:pt x="654" y="778"/>
                    </a:lnTo>
                    <a:lnTo>
                      <a:pt x="654" y="777"/>
                    </a:lnTo>
                    <a:lnTo>
                      <a:pt x="653" y="777"/>
                    </a:lnTo>
                    <a:lnTo>
                      <a:pt x="648" y="775"/>
                    </a:lnTo>
                    <a:lnTo>
                      <a:pt x="647" y="775"/>
                    </a:lnTo>
                    <a:lnTo>
                      <a:pt x="647" y="774"/>
                    </a:lnTo>
                    <a:lnTo>
                      <a:pt x="646" y="774"/>
                    </a:lnTo>
                    <a:lnTo>
                      <a:pt x="640" y="770"/>
                    </a:lnTo>
                    <a:lnTo>
                      <a:pt x="635" y="753"/>
                    </a:lnTo>
                    <a:lnTo>
                      <a:pt x="637" y="739"/>
                    </a:lnTo>
                    <a:lnTo>
                      <a:pt x="644" y="727"/>
                    </a:lnTo>
                    <a:lnTo>
                      <a:pt x="645" y="726"/>
                    </a:lnTo>
                    <a:lnTo>
                      <a:pt x="645" y="725"/>
                    </a:lnTo>
                    <a:lnTo>
                      <a:pt x="645" y="724"/>
                    </a:lnTo>
                    <a:lnTo>
                      <a:pt x="645" y="723"/>
                    </a:lnTo>
                    <a:lnTo>
                      <a:pt x="645" y="722"/>
                    </a:lnTo>
                    <a:lnTo>
                      <a:pt x="644" y="720"/>
                    </a:lnTo>
                    <a:lnTo>
                      <a:pt x="644" y="719"/>
                    </a:lnTo>
                    <a:lnTo>
                      <a:pt x="643" y="718"/>
                    </a:lnTo>
                    <a:lnTo>
                      <a:pt x="643" y="716"/>
                    </a:lnTo>
                    <a:lnTo>
                      <a:pt x="642" y="715"/>
                    </a:lnTo>
                    <a:lnTo>
                      <a:pt x="642" y="714"/>
                    </a:lnTo>
                    <a:lnTo>
                      <a:pt x="641" y="713"/>
                    </a:lnTo>
                    <a:lnTo>
                      <a:pt x="640" y="712"/>
                    </a:lnTo>
                    <a:lnTo>
                      <a:pt x="640" y="711"/>
                    </a:lnTo>
                    <a:lnTo>
                      <a:pt x="639" y="710"/>
                    </a:lnTo>
                    <a:lnTo>
                      <a:pt x="639" y="709"/>
                    </a:lnTo>
                    <a:lnTo>
                      <a:pt x="638" y="709"/>
                    </a:lnTo>
                    <a:lnTo>
                      <a:pt x="637" y="708"/>
                    </a:lnTo>
                    <a:lnTo>
                      <a:pt x="636" y="708"/>
                    </a:lnTo>
                    <a:lnTo>
                      <a:pt x="635" y="708"/>
                    </a:lnTo>
                    <a:lnTo>
                      <a:pt x="634" y="708"/>
                    </a:lnTo>
                    <a:lnTo>
                      <a:pt x="632" y="708"/>
                    </a:lnTo>
                    <a:lnTo>
                      <a:pt x="631" y="709"/>
                    </a:lnTo>
                    <a:lnTo>
                      <a:pt x="610" y="715"/>
                    </a:lnTo>
                    <a:lnTo>
                      <a:pt x="609" y="715"/>
                    </a:lnTo>
                    <a:lnTo>
                      <a:pt x="607" y="716"/>
                    </a:lnTo>
                    <a:lnTo>
                      <a:pt x="606" y="716"/>
                    </a:lnTo>
                    <a:lnTo>
                      <a:pt x="605" y="716"/>
                    </a:lnTo>
                    <a:lnTo>
                      <a:pt x="604" y="716"/>
                    </a:lnTo>
                    <a:lnTo>
                      <a:pt x="603" y="716"/>
                    </a:lnTo>
                    <a:lnTo>
                      <a:pt x="602" y="716"/>
                    </a:lnTo>
                    <a:lnTo>
                      <a:pt x="588" y="717"/>
                    </a:lnTo>
                    <a:lnTo>
                      <a:pt x="578" y="710"/>
                    </a:lnTo>
                    <a:lnTo>
                      <a:pt x="577" y="710"/>
                    </a:lnTo>
                    <a:lnTo>
                      <a:pt x="576" y="709"/>
                    </a:lnTo>
                    <a:lnTo>
                      <a:pt x="575" y="709"/>
                    </a:lnTo>
                    <a:lnTo>
                      <a:pt x="575" y="710"/>
                    </a:lnTo>
                    <a:lnTo>
                      <a:pt x="574" y="710"/>
                    </a:lnTo>
                    <a:lnTo>
                      <a:pt x="573" y="711"/>
                    </a:lnTo>
                    <a:lnTo>
                      <a:pt x="572" y="712"/>
                    </a:lnTo>
                    <a:lnTo>
                      <a:pt x="571" y="712"/>
                    </a:lnTo>
                    <a:lnTo>
                      <a:pt x="569" y="713"/>
                    </a:lnTo>
                    <a:lnTo>
                      <a:pt x="568" y="713"/>
                    </a:lnTo>
                    <a:lnTo>
                      <a:pt x="566" y="714"/>
                    </a:lnTo>
                    <a:lnTo>
                      <a:pt x="564" y="714"/>
                    </a:lnTo>
                    <a:lnTo>
                      <a:pt x="562" y="714"/>
                    </a:lnTo>
                    <a:lnTo>
                      <a:pt x="560" y="714"/>
                    </a:lnTo>
                    <a:lnTo>
                      <a:pt x="557" y="714"/>
                    </a:lnTo>
                    <a:lnTo>
                      <a:pt x="555" y="714"/>
                    </a:lnTo>
                    <a:lnTo>
                      <a:pt x="553" y="714"/>
                    </a:lnTo>
                    <a:lnTo>
                      <a:pt x="551" y="713"/>
                    </a:lnTo>
                    <a:lnTo>
                      <a:pt x="549" y="713"/>
                    </a:lnTo>
                    <a:lnTo>
                      <a:pt x="547" y="713"/>
                    </a:lnTo>
                    <a:lnTo>
                      <a:pt x="546" y="713"/>
                    </a:lnTo>
                    <a:lnTo>
                      <a:pt x="545" y="713"/>
                    </a:lnTo>
                    <a:lnTo>
                      <a:pt x="544" y="712"/>
                    </a:lnTo>
                    <a:lnTo>
                      <a:pt x="543" y="712"/>
                    </a:lnTo>
                    <a:lnTo>
                      <a:pt x="542" y="712"/>
                    </a:lnTo>
                    <a:lnTo>
                      <a:pt x="541" y="712"/>
                    </a:lnTo>
                    <a:lnTo>
                      <a:pt x="540" y="712"/>
                    </a:lnTo>
                    <a:lnTo>
                      <a:pt x="539" y="712"/>
                    </a:lnTo>
                    <a:lnTo>
                      <a:pt x="538" y="712"/>
                    </a:lnTo>
                    <a:lnTo>
                      <a:pt x="537" y="712"/>
                    </a:lnTo>
                    <a:lnTo>
                      <a:pt x="536" y="712"/>
                    </a:lnTo>
                    <a:lnTo>
                      <a:pt x="535" y="712"/>
                    </a:lnTo>
                    <a:lnTo>
                      <a:pt x="534" y="712"/>
                    </a:lnTo>
                    <a:lnTo>
                      <a:pt x="533" y="711"/>
                    </a:lnTo>
                    <a:lnTo>
                      <a:pt x="532" y="711"/>
                    </a:lnTo>
                    <a:lnTo>
                      <a:pt x="531" y="711"/>
                    </a:lnTo>
                    <a:lnTo>
                      <a:pt x="530" y="710"/>
                    </a:lnTo>
                    <a:lnTo>
                      <a:pt x="529" y="710"/>
                    </a:lnTo>
                    <a:lnTo>
                      <a:pt x="528" y="709"/>
                    </a:lnTo>
                    <a:lnTo>
                      <a:pt x="526" y="708"/>
                    </a:lnTo>
                    <a:lnTo>
                      <a:pt x="525" y="708"/>
                    </a:lnTo>
                    <a:lnTo>
                      <a:pt x="524" y="707"/>
                    </a:lnTo>
                    <a:lnTo>
                      <a:pt x="523" y="706"/>
                    </a:lnTo>
                    <a:lnTo>
                      <a:pt x="522" y="705"/>
                    </a:lnTo>
                    <a:lnTo>
                      <a:pt x="521" y="703"/>
                    </a:lnTo>
                    <a:lnTo>
                      <a:pt x="519" y="702"/>
                    </a:lnTo>
                    <a:lnTo>
                      <a:pt x="518" y="701"/>
                    </a:lnTo>
                    <a:lnTo>
                      <a:pt x="517" y="700"/>
                    </a:lnTo>
                    <a:lnTo>
                      <a:pt x="516" y="699"/>
                    </a:lnTo>
                    <a:lnTo>
                      <a:pt x="514" y="698"/>
                    </a:lnTo>
                    <a:lnTo>
                      <a:pt x="513" y="697"/>
                    </a:lnTo>
                    <a:lnTo>
                      <a:pt x="512" y="696"/>
                    </a:lnTo>
                    <a:lnTo>
                      <a:pt x="511" y="695"/>
                    </a:lnTo>
                    <a:lnTo>
                      <a:pt x="509" y="694"/>
                    </a:lnTo>
                    <a:lnTo>
                      <a:pt x="508" y="693"/>
                    </a:lnTo>
                    <a:lnTo>
                      <a:pt x="507" y="692"/>
                    </a:lnTo>
                    <a:lnTo>
                      <a:pt x="506" y="691"/>
                    </a:lnTo>
                    <a:lnTo>
                      <a:pt x="505" y="690"/>
                    </a:lnTo>
                    <a:lnTo>
                      <a:pt x="504" y="689"/>
                    </a:lnTo>
                    <a:lnTo>
                      <a:pt x="503" y="688"/>
                    </a:lnTo>
                    <a:lnTo>
                      <a:pt x="502" y="687"/>
                    </a:lnTo>
                    <a:lnTo>
                      <a:pt x="501" y="686"/>
                    </a:lnTo>
                    <a:lnTo>
                      <a:pt x="500" y="685"/>
                    </a:lnTo>
                    <a:lnTo>
                      <a:pt x="499" y="684"/>
                    </a:lnTo>
                    <a:lnTo>
                      <a:pt x="498" y="684"/>
                    </a:lnTo>
                    <a:lnTo>
                      <a:pt x="497" y="683"/>
                    </a:lnTo>
                    <a:lnTo>
                      <a:pt x="496" y="682"/>
                    </a:lnTo>
                    <a:lnTo>
                      <a:pt x="496" y="681"/>
                    </a:lnTo>
                    <a:lnTo>
                      <a:pt x="494" y="679"/>
                    </a:lnTo>
                    <a:lnTo>
                      <a:pt x="492" y="677"/>
                    </a:lnTo>
                    <a:lnTo>
                      <a:pt x="491" y="679"/>
                    </a:lnTo>
                    <a:lnTo>
                      <a:pt x="490" y="680"/>
                    </a:lnTo>
                    <a:lnTo>
                      <a:pt x="490" y="681"/>
                    </a:lnTo>
                    <a:lnTo>
                      <a:pt x="489" y="681"/>
                    </a:lnTo>
                    <a:lnTo>
                      <a:pt x="489" y="682"/>
                    </a:lnTo>
                    <a:lnTo>
                      <a:pt x="488" y="684"/>
                    </a:lnTo>
                    <a:lnTo>
                      <a:pt x="487" y="684"/>
                    </a:lnTo>
                    <a:lnTo>
                      <a:pt x="487" y="685"/>
                    </a:lnTo>
                    <a:lnTo>
                      <a:pt x="486" y="686"/>
                    </a:lnTo>
                    <a:lnTo>
                      <a:pt x="485" y="687"/>
                    </a:lnTo>
                    <a:lnTo>
                      <a:pt x="484" y="688"/>
                    </a:lnTo>
                    <a:lnTo>
                      <a:pt x="484" y="689"/>
                    </a:lnTo>
                    <a:lnTo>
                      <a:pt x="483" y="690"/>
                    </a:lnTo>
                    <a:lnTo>
                      <a:pt x="482" y="690"/>
                    </a:lnTo>
                    <a:lnTo>
                      <a:pt x="481" y="691"/>
                    </a:lnTo>
                    <a:lnTo>
                      <a:pt x="480" y="691"/>
                    </a:lnTo>
                    <a:lnTo>
                      <a:pt x="479" y="691"/>
                    </a:lnTo>
                    <a:lnTo>
                      <a:pt x="478" y="692"/>
                    </a:lnTo>
                    <a:lnTo>
                      <a:pt x="477" y="692"/>
                    </a:lnTo>
                    <a:lnTo>
                      <a:pt x="476" y="692"/>
                    </a:lnTo>
                    <a:lnTo>
                      <a:pt x="475" y="692"/>
                    </a:lnTo>
                    <a:lnTo>
                      <a:pt x="474" y="692"/>
                    </a:lnTo>
                    <a:lnTo>
                      <a:pt x="473" y="692"/>
                    </a:lnTo>
                    <a:lnTo>
                      <a:pt x="472" y="692"/>
                    </a:lnTo>
                    <a:lnTo>
                      <a:pt x="471" y="692"/>
                    </a:lnTo>
                    <a:lnTo>
                      <a:pt x="470" y="691"/>
                    </a:lnTo>
                    <a:lnTo>
                      <a:pt x="465" y="686"/>
                    </a:lnTo>
                    <a:lnTo>
                      <a:pt x="459" y="675"/>
                    </a:lnTo>
                    <a:lnTo>
                      <a:pt x="458" y="674"/>
                    </a:lnTo>
                    <a:lnTo>
                      <a:pt x="457" y="674"/>
                    </a:lnTo>
                    <a:lnTo>
                      <a:pt x="457" y="675"/>
                    </a:lnTo>
                    <a:lnTo>
                      <a:pt x="451" y="687"/>
                    </a:lnTo>
                    <a:lnTo>
                      <a:pt x="440" y="681"/>
                    </a:lnTo>
                    <a:lnTo>
                      <a:pt x="433" y="666"/>
                    </a:lnTo>
                    <a:lnTo>
                      <a:pt x="428" y="649"/>
                    </a:lnTo>
                    <a:lnTo>
                      <a:pt x="411" y="645"/>
                    </a:lnTo>
                    <a:lnTo>
                      <a:pt x="410" y="645"/>
                    </a:lnTo>
                    <a:lnTo>
                      <a:pt x="409" y="645"/>
                    </a:lnTo>
                    <a:lnTo>
                      <a:pt x="408" y="645"/>
                    </a:lnTo>
                    <a:lnTo>
                      <a:pt x="407" y="644"/>
                    </a:lnTo>
                    <a:lnTo>
                      <a:pt x="406" y="644"/>
                    </a:lnTo>
                    <a:lnTo>
                      <a:pt x="405" y="643"/>
                    </a:lnTo>
                    <a:lnTo>
                      <a:pt x="392" y="636"/>
                    </a:lnTo>
                    <a:lnTo>
                      <a:pt x="390" y="636"/>
                    </a:lnTo>
                    <a:lnTo>
                      <a:pt x="389" y="635"/>
                    </a:lnTo>
                    <a:lnTo>
                      <a:pt x="388" y="635"/>
                    </a:lnTo>
                    <a:lnTo>
                      <a:pt x="388" y="634"/>
                    </a:lnTo>
                    <a:lnTo>
                      <a:pt x="387" y="634"/>
                    </a:lnTo>
                    <a:lnTo>
                      <a:pt x="387" y="633"/>
                    </a:lnTo>
                    <a:lnTo>
                      <a:pt x="382" y="625"/>
                    </a:lnTo>
                    <a:lnTo>
                      <a:pt x="384" y="623"/>
                    </a:lnTo>
                    <a:lnTo>
                      <a:pt x="384" y="622"/>
                    </a:lnTo>
                    <a:lnTo>
                      <a:pt x="385" y="620"/>
                    </a:lnTo>
                    <a:lnTo>
                      <a:pt x="386" y="619"/>
                    </a:lnTo>
                    <a:lnTo>
                      <a:pt x="387" y="618"/>
                    </a:lnTo>
                    <a:lnTo>
                      <a:pt x="388" y="616"/>
                    </a:lnTo>
                    <a:lnTo>
                      <a:pt x="388" y="615"/>
                    </a:lnTo>
                    <a:lnTo>
                      <a:pt x="389" y="613"/>
                    </a:lnTo>
                    <a:lnTo>
                      <a:pt x="389" y="612"/>
                    </a:lnTo>
                    <a:lnTo>
                      <a:pt x="389" y="611"/>
                    </a:lnTo>
                    <a:lnTo>
                      <a:pt x="389" y="610"/>
                    </a:lnTo>
                    <a:lnTo>
                      <a:pt x="389" y="609"/>
                    </a:lnTo>
                    <a:lnTo>
                      <a:pt x="388" y="608"/>
                    </a:lnTo>
                    <a:lnTo>
                      <a:pt x="387" y="608"/>
                    </a:lnTo>
                    <a:lnTo>
                      <a:pt x="387" y="607"/>
                    </a:lnTo>
                    <a:lnTo>
                      <a:pt x="386" y="607"/>
                    </a:lnTo>
                    <a:lnTo>
                      <a:pt x="377" y="617"/>
                    </a:lnTo>
                    <a:lnTo>
                      <a:pt x="353" y="602"/>
                    </a:lnTo>
                    <a:lnTo>
                      <a:pt x="336" y="586"/>
                    </a:lnTo>
                    <a:lnTo>
                      <a:pt x="330" y="574"/>
                    </a:lnTo>
                    <a:lnTo>
                      <a:pt x="330" y="573"/>
                    </a:lnTo>
                    <a:lnTo>
                      <a:pt x="330" y="572"/>
                    </a:lnTo>
                    <a:lnTo>
                      <a:pt x="330" y="571"/>
                    </a:lnTo>
                    <a:lnTo>
                      <a:pt x="330" y="570"/>
                    </a:lnTo>
                    <a:lnTo>
                      <a:pt x="331" y="569"/>
                    </a:lnTo>
                    <a:lnTo>
                      <a:pt x="331" y="567"/>
                    </a:lnTo>
                    <a:lnTo>
                      <a:pt x="330" y="566"/>
                    </a:lnTo>
                    <a:lnTo>
                      <a:pt x="330" y="564"/>
                    </a:lnTo>
                    <a:lnTo>
                      <a:pt x="330" y="562"/>
                    </a:lnTo>
                    <a:lnTo>
                      <a:pt x="329" y="560"/>
                    </a:lnTo>
                    <a:lnTo>
                      <a:pt x="328" y="558"/>
                    </a:lnTo>
                    <a:lnTo>
                      <a:pt x="327" y="557"/>
                    </a:lnTo>
                    <a:lnTo>
                      <a:pt x="326" y="555"/>
                    </a:lnTo>
                    <a:lnTo>
                      <a:pt x="325" y="553"/>
                    </a:lnTo>
                    <a:lnTo>
                      <a:pt x="324" y="551"/>
                    </a:lnTo>
                    <a:lnTo>
                      <a:pt x="323" y="550"/>
                    </a:lnTo>
                    <a:lnTo>
                      <a:pt x="323" y="548"/>
                    </a:lnTo>
                    <a:lnTo>
                      <a:pt x="321" y="545"/>
                    </a:lnTo>
                    <a:lnTo>
                      <a:pt x="309" y="547"/>
                    </a:lnTo>
                    <a:lnTo>
                      <a:pt x="308" y="547"/>
                    </a:lnTo>
                    <a:lnTo>
                      <a:pt x="307" y="547"/>
                    </a:lnTo>
                    <a:lnTo>
                      <a:pt x="304" y="548"/>
                    </a:lnTo>
                    <a:lnTo>
                      <a:pt x="303" y="548"/>
                    </a:lnTo>
                    <a:lnTo>
                      <a:pt x="302" y="548"/>
                    </a:lnTo>
                    <a:lnTo>
                      <a:pt x="301" y="548"/>
                    </a:lnTo>
                    <a:lnTo>
                      <a:pt x="300" y="548"/>
                    </a:lnTo>
                    <a:lnTo>
                      <a:pt x="299" y="548"/>
                    </a:lnTo>
                    <a:lnTo>
                      <a:pt x="297" y="548"/>
                    </a:lnTo>
                    <a:lnTo>
                      <a:pt x="296" y="548"/>
                    </a:lnTo>
                    <a:lnTo>
                      <a:pt x="295" y="548"/>
                    </a:lnTo>
                    <a:lnTo>
                      <a:pt x="294" y="547"/>
                    </a:lnTo>
                    <a:lnTo>
                      <a:pt x="292" y="547"/>
                    </a:lnTo>
                    <a:lnTo>
                      <a:pt x="291" y="546"/>
                    </a:lnTo>
                    <a:lnTo>
                      <a:pt x="290" y="546"/>
                    </a:lnTo>
                    <a:lnTo>
                      <a:pt x="289" y="545"/>
                    </a:lnTo>
                    <a:lnTo>
                      <a:pt x="288" y="544"/>
                    </a:lnTo>
                    <a:lnTo>
                      <a:pt x="287" y="543"/>
                    </a:lnTo>
                    <a:lnTo>
                      <a:pt x="286" y="542"/>
                    </a:lnTo>
                    <a:lnTo>
                      <a:pt x="285" y="540"/>
                    </a:lnTo>
                    <a:lnTo>
                      <a:pt x="284" y="539"/>
                    </a:lnTo>
                    <a:lnTo>
                      <a:pt x="283" y="537"/>
                    </a:lnTo>
                    <a:lnTo>
                      <a:pt x="282" y="535"/>
                    </a:lnTo>
                    <a:lnTo>
                      <a:pt x="282" y="533"/>
                    </a:lnTo>
                    <a:lnTo>
                      <a:pt x="281" y="531"/>
                    </a:lnTo>
                    <a:lnTo>
                      <a:pt x="280" y="530"/>
                    </a:lnTo>
                    <a:lnTo>
                      <a:pt x="280" y="528"/>
                    </a:lnTo>
                    <a:lnTo>
                      <a:pt x="280" y="526"/>
                    </a:lnTo>
                    <a:lnTo>
                      <a:pt x="279" y="525"/>
                    </a:lnTo>
                    <a:lnTo>
                      <a:pt x="279" y="522"/>
                    </a:lnTo>
                    <a:lnTo>
                      <a:pt x="263" y="504"/>
                    </a:lnTo>
                    <a:lnTo>
                      <a:pt x="238" y="485"/>
                    </a:lnTo>
                    <a:lnTo>
                      <a:pt x="225" y="466"/>
                    </a:lnTo>
                    <a:lnTo>
                      <a:pt x="213" y="452"/>
                    </a:lnTo>
                    <a:lnTo>
                      <a:pt x="212" y="451"/>
                    </a:lnTo>
                    <a:lnTo>
                      <a:pt x="212" y="450"/>
                    </a:lnTo>
                    <a:lnTo>
                      <a:pt x="211" y="450"/>
                    </a:lnTo>
                    <a:lnTo>
                      <a:pt x="211" y="449"/>
                    </a:lnTo>
                    <a:lnTo>
                      <a:pt x="210" y="448"/>
                    </a:lnTo>
                    <a:lnTo>
                      <a:pt x="210" y="447"/>
                    </a:lnTo>
                    <a:lnTo>
                      <a:pt x="207" y="434"/>
                    </a:lnTo>
                    <a:lnTo>
                      <a:pt x="186" y="423"/>
                    </a:lnTo>
                    <a:lnTo>
                      <a:pt x="184" y="422"/>
                    </a:lnTo>
                    <a:lnTo>
                      <a:pt x="183" y="422"/>
                    </a:lnTo>
                    <a:lnTo>
                      <a:pt x="182" y="422"/>
                    </a:lnTo>
                    <a:lnTo>
                      <a:pt x="180" y="421"/>
                    </a:lnTo>
                    <a:lnTo>
                      <a:pt x="179" y="421"/>
                    </a:lnTo>
                    <a:lnTo>
                      <a:pt x="178" y="421"/>
                    </a:lnTo>
                    <a:lnTo>
                      <a:pt x="176" y="421"/>
                    </a:lnTo>
                    <a:lnTo>
                      <a:pt x="175" y="422"/>
                    </a:lnTo>
                    <a:lnTo>
                      <a:pt x="174" y="422"/>
                    </a:lnTo>
                    <a:lnTo>
                      <a:pt x="173" y="423"/>
                    </a:lnTo>
                    <a:lnTo>
                      <a:pt x="171" y="424"/>
                    </a:lnTo>
                    <a:lnTo>
                      <a:pt x="170" y="425"/>
                    </a:lnTo>
                    <a:lnTo>
                      <a:pt x="169" y="426"/>
                    </a:lnTo>
                    <a:lnTo>
                      <a:pt x="168" y="427"/>
                    </a:lnTo>
                    <a:lnTo>
                      <a:pt x="168" y="428"/>
                    </a:lnTo>
                    <a:lnTo>
                      <a:pt x="167" y="429"/>
                    </a:lnTo>
                    <a:lnTo>
                      <a:pt x="166" y="430"/>
                    </a:lnTo>
                    <a:lnTo>
                      <a:pt x="165" y="432"/>
                    </a:lnTo>
                    <a:lnTo>
                      <a:pt x="163" y="433"/>
                    </a:lnTo>
                    <a:lnTo>
                      <a:pt x="163" y="434"/>
                    </a:lnTo>
                    <a:lnTo>
                      <a:pt x="162" y="434"/>
                    </a:lnTo>
                    <a:lnTo>
                      <a:pt x="161" y="435"/>
                    </a:lnTo>
                    <a:lnTo>
                      <a:pt x="160" y="436"/>
                    </a:lnTo>
                    <a:lnTo>
                      <a:pt x="159" y="437"/>
                    </a:lnTo>
                    <a:lnTo>
                      <a:pt x="158" y="438"/>
                    </a:lnTo>
                    <a:lnTo>
                      <a:pt x="157" y="439"/>
                    </a:lnTo>
                    <a:lnTo>
                      <a:pt x="156" y="440"/>
                    </a:lnTo>
                    <a:lnTo>
                      <a:pt x="154" y="440"/>
                    </a:lnTo>
                    <a:lnTo>
                      <a:pt x="153" y="441"/>
                    </a:lnTo>
                    <a:lnTo>
                      <a:pt x="152" y="442"/>
                    </a:lnTo>
                    <a:lnTo>
                      <a:pt x="151" y="443"/>
                    </a:lnTo>
                    <a:lnTo>
                      <a:pt x="150" y="443"/>
                    </a:lnTo>
                    <a:lnTo>
                      <a:pt x="149" y="443"/>
                    </a:lnTo>
                    <a:lnTo>
                      <a:pt x="148" y="444"/>
                    </a:lnTo>
                    <a:lnTo>
                      <a:pt x="147" y="444"/>
                    </a:lnTo>
                    <a:lnTo>
                      <a:pt x="147" y="445"/>
                    </a:lnTo>
                    <a:lnTo>
                      <a:pt x="146" y="445"/>
                    </a:lnTo>
                    <a:lnTo>
                      <a:pt x="146" y="444"/>
                    </a:lnTo>
                    <a:lnTo>
                      <a:pt x="145" y="444"/>
                    </a:lnTo>
                    <a:lnTo>
                      <a:pt x="144" y="443"/>
                    </a:lnTo>
                    <a:lnTo>
                      <a:pt x="143" y="443"/>
                    </a:lnTo>
                    <a:lnTo>
                      <a:pt x="142" y="442"/>
                    </a:lnTo>
                    <a:lnTo>
                      <a:pt x="141" y="441"/>
                    </a:lnTo>
                    <a:lnTo>
                      <a:pt x="140" y="440"/>
                    </a:lnTo>
                    <a:lnTo>
                      <a:pt x="139" y="439"/>
                    </a:lnTo>
                    <a:lnTo>
                      <a:pt x="138" y="438"/>
                    </a:lnTo>
                    <a:lnTo>
                      <a:pt x="137" y="436"/>
                    </a:lnTo>
                    <a:lnTo>
                      <a:pt x="136" y="435"/>
                    </a:lnTo>
                    <a:lnTo>
                      <a:pt x="135" y="433"/>
                    </a:lnTo>
                    <a:lnTo>
                      <a:pt x="134" y="432"/>
                    </a:lnTo>
                    <a:lnTo>
                      <a:pt x="134" y="430"/>
                    </a:lnTo>
                    <a:lnTo>
                      <a:pt x="133" y="429"/>
                    </a:lnTo>
                    <a:lnTo>
                      <a:pt x="132" y="428"/>
                    </a:lnTo>
                    <a:lnTo>
                      <a:pt x="132" y="426"/>
                    </a:lnTo>
                    <a:lnTo>
                      <a:pt x="130" y="424"/>
                    </a:lnTo>
                    <a:lnTo>
                      <a:pt x="94" y="390"/>
                    </a:lnTo>
                    <a:lnTo>
                      <a:pt x="92" y="388"/>
                    </a:lnTo>
                    <a:lnTo>
                      <a:pt x="91" y="387"/>
                    </a:lnTo>
                    <a:lnTo>
                      <a:pt x="90" y="387"/>
                    </a:lnTo>
                    <a:lnTo>
                      <a:pt x="89" y="386"/>
                    </a:lnTo>
                    <a:lnTo>
                      <a:pt x="87" y="384"/>
                    </a:lnTo>
                    <a:lnTo>
                      <a:pt x="86" y="383"/>
                    </a:lnTo>
                    <a:lnTo>
                      <a:pt x="85" y="382"/>
                    </a:lnTo>
                    <a:lnTo>
                      <a:pt x="83" y="381"/>
                    </a:lnTo>
                    <a:lnTo>
                      <a:pt x="82" y="380"/>
                    </a:lnTo>
                    <a:lnTo>
                      <a:pt x="80" y="378"/>
                    </a:lnTo>
                    <a:lnTo>
                      <a:pt x="79" y="377"/>
                    </a:lnTo>
                    <a:lnTo>
                      <a:pt x="77" y="376"/>
                    </a:lnTo>
                    <a:lnTo>
                      <a:pt x="76" y="375"/>
                    </a:lnTo>
                    <a:lnTo>
                      <a:pt x="75" y="374"/>
                    </a:lnTo>
                    <a:lnTo>
                      <a:pt x="73" y="373"/>
                    </a:lnTo>
                    <a:lnTo>
                      <a:pt x="70" y="370"/>
                    </a:lnTo>
                    <a:lnTo>
                      <a:pt x="66" y="352"/>
                    </a:lnTo>
                    <a:lnTo>
                      <a:pt x="59" y="344"/>
                    </a:lnTo>
                    <a:lnTo>
                      <a:pt x="43" y="336"/>
                    </a:lnTo>
                    <a:lnTo>
                      <a:pt x="29" y="334"/>
                    </a:lnTo>
                    <a:lnTo>
                      <a:pt x="28" y="334"/>
                    </a:lnTo>
                    <a:lnTo>
                      <a:pt x="27" y="334"/>
                    </a:lnTo>
                    <a:lnTo>
                      <a:pt x="26" y="333"/>
                    </a:lnTo>
                    <a:lnTo>
                      <a:pt x="25" y="333"/>
                    </a:lnTo>
                    <a:lnTo>
                      <a:pt x="24" y="332"/>
                    </a:lnTo>
                    <a:lnTo>
                      <a:pt x="23" y="331"/>
                    </a:lnTo>
                    <a:lnTo>
                      <a:pt x="7" y="319"/>
                    </a:lnTo>
                    <a:lnTo>
                      <a:pt x="4" y="302"/>
                    </a:lnTo>
                    <a:lnTo>
                      <a:pt x="0" y="278"/>
                    </a:lnTo>
                    <a:lnTo>
                      <a:pt x="5" y="270"/>
                    </a:lnTo>
                    <a:lnTo>
                      <a:pt x="6" y="245"/>
                    </a:lnTo>
                    <a:lnTo>
                      <a:pt x="5" y="242"/>
                    </a:lnTo>
                    <a:lnTo>
                      <a:pt x="5" y="241"/>
                    </a:lnTo>
                    <a:lnTo>
                      <a:pt x="5" y="239"/>
                    </a:lnTo>
                    <a:lnTo>
                      <a:pt x="5" y="237"/>
                    </a:lnTo>
                    <a:lnTo>
                      <a:pt x="4" y="235"/>
                    </a:lnTo>
                    <a:lnTo>
                      <a:pt x="4" y="234"/>
                    </a:lnTo>
                    <a:lnTo>
                      <a:pt x="4" y="231"/>
                    </a:lnTo>
                    <a:lnTo>
                      <a:pt x="4" y="230"/>
                    </a:lnTo>
                    <a:lnTo>
                      <a:pt x="4" y="228"/>
                    </a:lnTo>
                    <a:lnTo>
                      <a:pt x="4" y="226"/>
                    </a:lnTo>
                    <a:lnTo>
                      <a:pt x="4" y="225"/>
                    </a:lnTo>
                    <a:lnTo>
                      <a:pt x="5" y="224"/>
                    </a:lnTo>
                    <a:lnTo>
                      <a:pt x="5" y="223"/>
                    </a:lnTo>
                    <a:lnTo>
                      <a:pt x="6" y="222"/>
                    </a:lnTo>
                    <a:lnTo>
                      <a:pt x="6" y="221"/>
                    </a:lnTo>
                    <a:lnTo>
                      <a:pt x="7" y="220"/>
                    </a:lnTo>
                    <a:lnTo>
                      <a:pt x="7" y="219"/>
                    </a:lnTo>
                    <a:lnTo>
                      <a:pt x="8" y="219"/>
                    </a:lnTo>
                    <a:lnTo>
                      <a:pt x="8" y="218"/>
                    </a:lnTo>
                    <a:lnTo>
                      <a:pt x="8" y="217"/>
                    </a:lnTo>
                    <a:lnTo>
                      <a:pt x="8" y="216"/>
                    </a:lnTo>
                    <a:lnTo>
                      <a:pt x="6" y="202"/>
                    </a:lnTo>
                    <a:lnTo>
                      <a:pt x="15" y="192"/>
                    </a:lnTo>
                    <a:lnTo>
                      <a:pt x="23" y="190"/>
                    </a:lnTo>
                    <a:lnTo>
                      <a:pt x="37" y="188"/>
                    </a:lnTo>
                    <a:lnTo>
                      <a:pt x="42" y="193"/>
                    </a:lnTo>
                    <a:lnTo>
                      <a:pt x="42" y="194"/>
                    </a:lnTo>
                    <a:lnTo>
                      <a:pt x="43" y="194"/>
                    </a:lnTo>
                    <a:lnTo>
                      <a:pt x="43" y="195"/>
                    </a:lnTo>
                    <a:lnTo>
                      <a:pt x="43" y="196"/>
                    </a:lnTo>
                    <a:lnTo>
                      <a:pt x="44" y="197"/>
                    </a:lnTo>
                    <a:lnTo>
                      <a:pt x="44" y="198"/>
                    </a:lnTo>
                    <a:lnTo>
                      <a:pt x="44" y="199"/>
                    </a:lnTo>
                    <a:lnTo>
                      <a:pt x="44" y="200"/>
                    </a:lnTo>
                    <a:lnTo>
                      <a:pt x="44" y="201"/>
                    </a:lnTo>
                    <a:lnTo>
                      <a:pt x="44" y="202"/>
                    </a:lnTo>
                    <a:lnTo>
                      <a:pt x="44" y="203"/>
                    </a:lnTo>
                    <a:lnTo>
                      <a:pt x="44" y="204"/>
                    </a:lnTo>
                    <a:lnTo>
                      <a:pt x="44" y="205"/>
                    </a:lnTo>
                    <a:lnTo>
                      <a:pt x="44" y="207"/>
                    </a:lnTo>
                    <a:lnTo>
                      <a:pt x="44" y="208"/>
                    </a:lnTo>
                    <a:lnTo>
                      <a:pt x="44" y="209"/>
                    </a:lnTo>
                    <a:lnTo>
                      <a:pt x="44" y="211"/>
                    </a:lnTo>
                    <a:lnTo>
                      <a:pt x="44" y="212"/>
                    </a:lnTo>
                    <a:lnTo>
                      <a:pt x="44" y="214"/>
                    </a:lnTo>
                    <a:lnTo>
                      <a:pt x="45" y="215"/>
                    </a:lnTo>
                    <a:lnTo>
                      <a:pt x="45" y="217"/>
                    </a:lnTo>
                    <a:lnTo>
                      <a:pt x="45" y="218"/>
                    </a:lnTo>
                    <a:lnTo>
                      <a:pt x="46" y="219"/>
                    </a:lnTo>
                    <a:lnTo>
                      <a:pt x="46" y="220"/>
                    </a:lnTo>
                    <a:lnTo>
                      <a:pt x="47" y="221"/>
                    </a:lnTo>
                    <a:lnTo>
                      <a:pt x="48" y="222"/>
                    </a:lnTo>
                    <a:lnTo>
                      <a:pt x="49" y="222"/>
                    </a:lnTo>
                    <a:lnTo>
                      <a:pt x="50" y="222"/>
                    </a:lnTo>
                    <a:lnTo>
                      <a:pt x="51" y="222"/>
                    </a:lnTo>
                    <a:lnTo>
                      <a:pt x="51" y="221"/>
                    </a:lnTo>
                    <a:lnTo>
                      <a:pt x="53" y="221"/>
                    </a:lnTo>
                    <a:lnTo>
                      <a:pt x="54" y="220"/>
                    </a:lnTo>
                    <a:lnTo>
                      <a:pt x="55" y="219"/>
                    </a:lnTo>
                    <a:lnTo>
                      <a:pt x="56" y="218"/>
                    </a:lnTo>
                    <a:lnTo>
                      <a:pt x="57" y="217"/>
                    </a:lnTo>
                    <a:lnTo>
                      <a:pt x="58" y="216"/>
                    </a:lnTo>
                    <a:lnTo>
                      <a:pt x="59" y="215"/>
                    </a:lnTo>
                    <a:lnTo>
                      <a:pt x="61" y="214"/>
                    </a:lnTo>
                    <a:lnTo>
                      <a:pt x="62" y="212"/>
                    </a:lnTo>
                    <a:lnTo>
                      <a:pt x="63" y="212"/>
                    </a:lnTo>
                    <a:lnTo>
                      <a:pt x="63" y="211"/>
                    </a:lnTo>
                    <a:lnTo>
                      <a:pt x="64" y="210"/>
                    </a:lnTo>
                    <a:lnTo>
                      <a:pt x="65" y="209"/>
                    </a:lnTo>
                    <a:lnTo>
                      <a:pt x="66" y="209"/>
                    </a:lnTo>
                    <a:lnTo>
                      <a:pt x="66" y="208"/>
                    </a:lnTo>
                    <a:lnTo>
                      <a:pt x="67" y="207"/>
                    </a:lnTo>
                    <a:lnTo>
                      <a:pt x="67" y="206"/>
                    </a:lnTo>
                    <a:lnTo>
                      <a:pt x="68" y="205"/>
                    </a:lnTo>
                    <a:lnTo>
                      <a:pt x="68" y="203"/>
                    </a:lnTo>
                    <a:lnTo>
                      <a:pt x="68" y="202"/>
                    </a:lnTo>
                    <a:lnTo>
                      <a:pt x="68" y="200"/>
                    </a:lnTo>
                    <a:lnTo>
                      <a:pt x="68" y="199"/>
                    </a:lnTo>
                    <a:lnTo>
                      <a:pt x="68" y="197"/>
                    </a:lnTo>
                    <a:lnTo>
                      <a:pt x="68" y="195"/>
                    </a:lnTo>
                    <a:lnTo>
                      <a:pt x="68" y="192"/>
                    </a:lnTo>
                    <a:lnTo>
                      <a:pt x="68" y="190"/>
                    </a:lnTo>
                    <a:lnTo>
                      <a:pt x="68" y="187"/>
                    </a:lnTo>
                    <a:lnTo>
                      <a:pt x="68" y="184"/>
                    </a:lnTo>
                    <a:lnTo>
                      <a:pt x="68" y="182"/>
                    </a:lnTo>
                    <a:lnTo>
                      <a:pt x="68" y="179"/>
                    </a:lnTo>
                    <a:lnTo>
                      <a:pt x="68" y="177"/>
                    </a:lnTo>
                    <a:lnTo>
                      <a:pt x="68" y="175"/>
                    </a:lnTo>
                    <a:lnTo>
                      <a:pt x="69" y="173"/>
                    </a:lnTo>
                    <a:lnTo>
                      <a:pt x="69" y="168"/>
                    </a:lnTo>
                    <a:lnTo>
                      <a:pt x="64" y="158"/>
                    </a:lnTo>
                    <a:lnTo>
                      <a:pt x="56" y="144"/>
                    </a:lnTo>
                    <a:lnTo>
                      <a:pt x="55" y="144"/>
                    </a:lnTo>
                    <a:lnTo>
                      <a:pt x="55" y="143"/>
                    </a:lnTo>
                    <a:lnTo>
                      <a:pt x="54" y="142"/>
                    </a:lnTo>
                    <a:lnTo>
                      <a:pt x="54" y="141"/>
                    </a:lnTo>
                    <a:lnTo>
                      <a:pt x="54" y="140"/>
                    </a:lnTo>
                    <a:lnTo>
                      <a:pt x="53" y="139"/>
                    </a:lnTo>
                    <a:lnTo>
                      <a:pt x="53" y="138"/>
                    </a:lnTo>
                    <a:lnTo>
                      <a:pt x="53" y="137"/>
                    </a:lnTo>
                    <a:lnTo>
                      <a:pt x="52" y="135"/>
                    </a:lnTo>
                    <a:lnTo>
                      <a:pt x="52" y="133"/>
                    </a:lnTo>
                    <a:lnTo>
                      <a:pt x="51" y="131"/>
                    </a:lnTo>
                    <a:lnTo>
                      <a:pt x="51" y="128"/>
                    </a:lnTo>
                    <a:lnTo>
                      <a:pt x="51" y="126"/>
                    </a:lnTo>
                    <a:lnTo>
                      <a:pt x="51" y="123"/>
                    </a:lnTo>
                    <a:lnTo>
                      <a:pt x="51" y="121"/>
                    </a:lnTo>
                    <a:lnTo>
                      <a:pt x="52" y="119"/>
                    </a:lnTo>
                    <a:lnTo>
                      <a:pt x="53" y="116"/>
                    </a:lnTo>
                    <a:lnTo>
                      <a:pt x="54" y="114"/>
                    </a:lnTo>
                    <a:lnTo>
                      <a:pt x="55" y="112"/>
                    </a:lnTo>
                    <a:lnTo>
                      <a:pt x="56" y="110"/>
                    </a:lnTo>
                    <a:lnTo>
                      <a:pt x="57" y="108"/>
                    </a:lnTo>
                    <a:lnTo>
                      <a:pt x="58" y="107"/>
                    </a:lnTo>
                    <a:lnTo>
                      <a:pt x="59" y="105"/>
                    </a:lnTo>
                    <a:lnTo>
                      <a:pt x="61" y="102"/>
                    </a:lnTo>
                    <a:lnTo>
                      <a:pt x="57" y="85"/>
                    </a:lnTo>
                    <a:lnTo>
                      <a:pt x="64" y="78"/>
                    </a:lnTo>
                    <a:lnTo>
                      <a:pt x="66" y="78"/>
                    </a:lnTo>
                    <a:lnTo>
                      <a:pt x="66" y="79"/>
                    </a:lnTo>
                    <a:lnTo>
                      <a:pt x="67" y="79"/>
                    </a:lnTo>
                    <a:lnTo>
                      <a:pt x="68" y="79"/>
                    </a:lnTo>
                    <a:lnTo>
                      <a:pt x="69" y="79"/>
                    </a:lnTo>
                    <a:lnTo>
                      <a:pt x="70" y="79"/>
                    </a:lnTo>
                    <a:lnTo>
                      <a:pt x="71" y="79"/>
                    </a:lnTo>
                    <a:lnTo>
                      <a:pt x="72" y="79"/>
                    </a:lnTo>
                    <a:lnTo>
                      <a:pt x="74" y="78"/>
                    </a:lnTo>
                    <a:lnTo>
                      <a:pt x="75" y="78"/>
                    </a:lnTo>
                    <a:lnTo>
                      <a:pt x="76" y="77"/>
                    </a:lnTo>
                    <a:lnTo>
                      <a:pt x="78" y="77"/>
                    </a:lnTo>
                    <a:lnTo>
                      <a:pt x="79" y="76"/>
                    </a:lnTo>
                    <a:lnTo>
                      <a:pt x="80" y="75"/>
                    </a:lnTo>
                    <a:lnTo>
                      <a:pt x="81" y="74"/>
                    </a:lnTo>
                    <a:lnTo>
                      <a:pt x="82" y="73"/>
                    </a:lnTo>
                    <a:lnTo>
                      <a:pt x="82" y="72"/>
                    </a:lnTo>
                    <a:lnTo>
                      <a:pt x="81" y="71"/>
                    </a:lnTo>
                    <a:lnTo>
                      <a:pt x="80" y="71"/>
                    </a:lnTo>
                    <a:lnTo>
                      <a:pt x="79" y="71"/>
                    </a:lnTo>
                    <a:lnTo>
                      <a:pt x="78" y="70"/>
                    </a:lnTo>
                    <a:lnTo>
                      <a:pt x="77" y="69"/>
                    </a:lnTo>
                    <a:lnTo>
                      <a:pt x="100" y="58"/>
                    </a:lnTo>
                    <a:lnTo>
                      <a:pt x="106" y="59"/>
                    </a:lnTo>
                    <a:lnTo>
                      <a:pt x="108" y="60"/>
                    </a:lnTo>
                    <a:lnTo>
                      <a:pt x="113" y="59"/>
                    </a:lnTo>
                    <a:lnTo>
                      <a:pt x="117" y="61"/>
                    </a:lnTo>
                    <a:lnTo>
                      <a:pt x="122" y="60"/>
                    </a:lnTo>
                    <a:lnTo>
                      <a:pt x="123" y="61"/>
                    </a:lnTo>
                    <a:lnTo>
                      <a:pt x="129" y="61"/>
                    </a:lnTo>
                    <a:lnTo>
                      <a:pt x="134" y="62"/>
                    </a:lnTo>
                    <a:lnTo>
                      <a:pt x="156" y="61"/>
                    </a:lnTo>
                    <a:lnTo>
                      <a:pt x="160" y="56"/>
                    </a:lnTo>
                    <a:lnTo>
                      <a:pt x="159" y="53"/>
                    </a:lnTo>
                    <a:lnTo>
                      <a:pt x="161" y="51"/>
                    </a:lnTo>
                    <a:lnTo>
                      <a:pt x="163" y="41"/>
                    </a:lnTo>
                    <a:lnTo>
                      <a:pt x="167" y="35"/>
                    </a:lnTo>
                    <a:lnTo>
                      <a:pt x="166" y="33"/>
                    </a:lnTo>
                    <a:lnTo>
                      <a:pt x="170" y="29"/>
                    </a:lnTo>
                    <a:lnTo>
                      <a:pt x="170" y="27"/>
                    </a:lnTo>
                    <a:lnTo>
                      <a:pt x="175" y="23"/>
                    </a:lnTo>
                    <a:lnTo>
                      <a:pt x="178" y="23"/>
                    </a:lnTo>
                    <a:lnTo>
                      <a:pt x="179" y="22"/>
                    </a:lnTo>
                    <a:lnTo>
                      <a:pt x="184" y="21"/>
                    </a:lnTo>
                    <a:lnTo>
                      <a:pt x="185" y="20"/>
                    </a:lnTo>
                    <a:lnTo>
                      <a:pt x="191" y="18"/>
                    </a:lnTo>
                    <a:lnTo>
                      <a:pt x="201" y="6"/>
                    </a:lnTo>
                    <a:lnTo>
                      <a:pt x="201" y="4"/>
                    </a:lnTo>
                    <a:lnTo>
                      <a:pt x="204" y="0"/>
                    </a:lnTo>
                    <a:lnTo>
                      <a:pt x="208" y="0"/>
                    </a:lnTo>
                    <a:lnTo>
                      <a:pt x="209" y="1"/>
                    </a:lnTo>
                    <a:lnTo>
                      <a:pt x="212" y="1"/>
                    </a:lnTo>
                    <a:lnTo>
                      <a:pt x="215" y="3"/>
                    </a:lnTo>
                    <a:lnTo>
                      <a:pt x="219" y="3"/>
                    </a:lnTo>
                    <a:lnTo>
                      <a:pt x="221" y="5"/>
                    </a:lnTo>
                    <a:lnTo>
                      <a:pt x="234" y="16"/>
                    </a:lnTo>
                    <a:lnTo>
                      <a:pt x="241" y="16"/>
                    </a:lnTo>
                    <a:lnTo>
                      <a:pt x="242" y="17"/>
                    </a:lnTo>
                    <a:lnTo>
                      <a:pt x="252" y="16"/>
                    </a:lnTo>
                    <a:lnTo>
                      <a:pt x="253" y="18"/>
                    </a:lnTo>
                    <a:lnTo>
                      <a:pt x="258" y="17"/>
                    </a:lnTo>
                    <a:lnTo>
                      <a:pt x="260" y="20"/>
                    </a:lnTo>
                    <a:lnTo>
                      <a:pt x="273" y="25"/>
                    </a:lnTo>
                    <a:lnTo>
                      <a:pt x="287" y="35"/>
                    </a:lnTo>
                    <a:lnTo>
                      <a:pt x="303" y="34"/>
                    </a:lnTo>
                    <a:lnTo>
                      <a:pt x="307" y="31"/>
                    </a:lnTo>
                    <a:lnTo>
                      <a:pt x="310" y="31"/>
                    </a:lnTo>
                    <a:lnTo>
                      <a:pt x="339" y="15"/>
                    </a:lnTo>
                    <a:lnTo>
                      <a:pt x="339" y="13"/>
                    </a:lnTo>
                    <a:lnTo>
                      <a:pt x="344" y="13"/>
                    </a:lnTo>
                    <a:lnTo>
                      <a:pt x="358" y="19"/>
                    </a:lnTo>
                    <a:lnTo>
                      <a:pt x="360" y="19"/>
                    </a:lnTo>
                    <a:lnTo>
                      <a:pt x="362" y="17"/>
                    </a:lnTo>
                    <a:lnTo>
                      <a:pt x="365" y="17"/>
                    </a:lnTo>
                    <a:lnTo>
                      <a:pt x="366" y="16"/>
                    </a:lnTo>
                    <a:lnTo>
                      <a:pt x="367" y="16"/>
                    </a:lnTo>
                    <a:lnTo>
                      <a:pt x="370" y="20"/>
                    </a:lnTo>
                    <a:lnTo>
                      <a:pt x="371" y="22"/>
                    </a:lnTo>
                    <a:lnTo>
                      <a:pt x="372" y="22"/>
                    </a:lnTo>
                    <a:lnTo>
                      <a:pt x="374" y="27"/>
                    </a:lnTo>
                    <a:lnTo>
                      <a:pt x="375" y="28"/>
                    </a:lnTo>
                    <a:lnTo>
                      <a:pt x="375" y="31"/>
                    </a:lnTo>
                    <a:lnTo>
                      <a:pt x="378" y="34"/>
                    </a:lnTo>
                    <a:lnTo>
                      <a:pt x="378" y="37"/>
                    </a:lnTo>
                    <a:lnTo>
                      <a:pt x="381" y="42"/>
                    </a:lnTo>
                    <a:lnTo>
                      <a:pt x="385" y="46"/>
                    </a:lnTo>
                    <a:lnTo>
                      <a:pt x="414" y="58"/>
                    </a:lnTo>
                    <a:lnTo>
                      <a:pt x="418" y="58"/>
                    </a:lnTo>
                    <a:lnTo>
                      <a:pt x="421" y="59"/>
                    </a:lnTo>
                    <a:lnTo>
                      <a:pt x="424" y="59"/>
                    </a:lnTo>
                    <a:lnTo>
                      <a:pt x="428" y="59"/>
                    </a:lnTo>
                    <a:lnTo>
                      <a:pt x="429" y="60"/>
                    </a:lnTo>
                    <a:lnTo>
                      <a:pt x="439" y="60"/>
                    </a:lnTo>
                    <a:lnTo>
                      <a:pt x="441" y="61"/>
                    </a:lnTo>
                    <a:lnTo>
                      <a:pt x="447" y="60"/>
                    </a:lnTo>
                    <a:lnTo>
                      <a:pt x="450" y="60"/>
                    </a:lnTo>
                    <a:lnTo>
                      <a:pt x="452" y="62"/>
                    </a:lnTo>
                    <a:lnTo>
                      <a:pt x="455" y="61"/>
                    </a:lnTo>
                    <a:lnTo>
                      <a:pt x="459" y="59"/>
                    </a:lnTo>
                    <a:lnTo>
                      <a:pt x="462" y="59"/>
                    </a:lnTo>
                    <a:lnTo>
                      <a:pt x="463" y="56"/>
                    </a:lnTo>
                    <a:lnTo>
                      <a:pt x="465" y="57"/>
                    </a:lnTo>
                    <a:lnTo>
                      <a:pt x="469" y="54"/>
                    </a:lnTo>
                    <a:lnTo>
                      <a:pt x="474" y="52"/>
                    </a:lnTo>
                    <a:lnTo>
                      <a:pt x="485" y="52"/>
                    </a:lnTo>
                    <a:lnTo>
                      <a:pt x="487" y="50"/>
                    </a:lnTo>
                    <a:lnTo>
                      <a:pt x="494" y="50"/>
                    </a:lnTo>
                    <a:lnTo>
                      <a:pt x="496" y="49"/>
                    </a:lnTo>
                    <a:lnTo>
                      <a:pt x="513" y="48"/>
                    </a:lnTo>
                    <a:lnTo>
                      <a:pt x="518" y="45"/>
                    </a:lnTo>
                    <a:lnTo>
                      <a:pt x="525" y="45"/>
                    </a:lnTo>
                    <a:lnTo>
                      <a:pt x="537" y="50"/>
                    </a:lnTo>
                    <a:lnTo>
                      <a:pt x="540" y="51"/>
                    </a:lnTo>
                    <a:lnTo>
                      <a:pt x="545" y="54"/>
                    </a:lnTo>
                    <a:lnTo>
                      <a:pt x="580" y="49"/>
                    </a:lnTo>
                    <a:lnTo>
                      <a:pt x="580" y="47"/>
                    </a:lnTo>
                    <a:lnTo>
                      <a:pt x="583" y="44"/>
                    </a:lnTo>
                    <a:lnTo>
                      <a:pt x="585" y="38"/>
                    </a:lnTo>
                    <a:lnTo>
                      <a:pt x="593" y="28"/>
                    </a:lnTo>
                    <a:lnTo>
                      <a:pt x="595" y="28"/>
                    </a:lnTo>
                    <a:lnTo>
                      <a:pt x="597" y="26"/>
                    </a:lnTo>
                    <a:lnTo>
                      <a:pt x="599" y="27"/>
                    </a:lnTo>
                    <a:lnTo>
                      <a:pt x="606" y="26"/>
                    </a:lnTo>
                    <a:lnTo>
                      <a:pt x="607" y="24"/>
                    </a:lnTo>
                    <a:lnTo>
                      <a:pt x="614" y="24"/>
                    </a:lnTo>
                    <a:lnTo>
                      <a:pt x="620" y="27"/>
                    </a:lnTo>
                    <a:lnTo>
                      <a:pt x="634" y="26"/>
                    </a:lnTo>
                    <a:lnTo>
                      <a:pt x="638" y="27"/>
                    </a:lnTo>
                    <a:lnTo>
                      <a:pt x="670" y="25"/>
                    </a:lnTo>
                    <a:lnTo>
                      <a:pt x="673" y="27"/>
                    </a:lnTo>
                    <a:lnTo>
                      <a:pt x="703" y="25"/>
                    </a:lnTo>
                    <a:lnTo>
                      <a:pt x="705" y="27"/>
                    </a:lnTo>
                    <a:lnTo>
                      <a:pt x="724" y="25"/>
                    </a:lnTo>
                    <a:lnTo>
                      <a:pt x="725" y="26"/>
                    </a:lnTo>
                    <a:lnTo>
                      <a:pt x="729" y="26"/>
                    </a:lnTo>
                    <a:lnTo>
                      <a:pt x="731" y="28"/>
                    </a:lnTo>
                    <a:lnTo>
                      <a:pt x="735" y="27"/>
                    </a:lnTo>
                    <a:lnTo>
                      <a:pt x="737" y="28"/>
                    </a:lnTo>
                    <a:lnTo>
                      <a:pt x="741" y="28"/>
                    </a:lnTo>
                    <a:lnTo>
                      <a:pt x="744" y="30"/>
                    </a:lnTo>
                    <a:lnTo>
                      <a:pt x="746" y="29"/>
                    </a:lnTo>
                    <a:lnTo>
                      <a:pt x="753" y="33"/>
                    </a:lnTo>
                    <a:lnTo>
                      <a:pt x="753" y="37"/>
                    </a:lnTo>
                    <a:lnTo>
                      <a:pt x="757" y="43"/>
                    </a:lnTo>
                    <a:lnTo>
                      <a:pt x="759" y="43"/>
                    </a:lnTo>
                    <a:lnTo>
                      <a:pt x="761" y="44"/>
                    </a:lnTo>
                    <a:lnTo>
                      <a:pt x="762" y="43"/>
                    </a:lnTo>
                    <a:lnTo>
                      <a:pt x="766" y="44"/>
                    </a:lnTo>
                    <a:lnTo>
                      <a:pt x="767" y="45"/>
                    </a:lnTo>
                    <a:lnTo>
                      <a:pt x="778" y="46"/>
                    </a:lnTo>
                    <a:lnTo>
                      <a:pt x="816" y="73"/>
                    </a:lnTo>
                    <a:lnTo>
                      <a:pt x="809" y="74"/>
                    </a:lnTo>
                    <a:lnTo>
                      <a:pt x="796" y="75"/>
                    </a:lnTo>
                    <a:lnTo>
                      <a:pt x="796" y="83"/>
                    </a:lnTo>
                    <a:lnTo>
                      <a:pt x="800" y="86"/>
                    </a:lnTo>
                    <a:lnTo>
                      <a:pt x="803" y="87"/>
                    </a:lnTo>
                    <a:lnTo>
                      <a:pt x="809" y="91"/>
                    </a:lnTo>
                    <a:lnTo>
                      <a:pt x="813" y="92"/>
                    </a:lnTo>
                    <a:lnTo>
                      <a:pt x="817" y="95"/>
                    </a:lnTo>
                    <a:lnTo>
                      <a:pt x="809" y="112"/>
                    </a:lnTo>
                    <a:lnTo>
                      <a:pt x="810" y="121"/>
                    </a:lnTo>
                    <a:lnTo>
                      <a:pt x="808" y="124"/>
                    </a:lnTo>
                    <a:lnTo>
                      <a:pt x="799" y="126"/>
                    </a:lnTo>
                    <a:lnTo>
                      <a:pt x="798" y="127"/>
                    </a:lnTo>
                    <a:lnTo>
                      <a:pt x="793" y="129"/>
                    </a:lnTo>
                    <a:lnTo>
                      <a:pt x="792" y="139"/>
                    </a:lnTo>
                    <a:lnTo>
                      <a:pt x="789" y="143"/>
                    </a:lnTo>
                    <a:lnTo>
                      <a:pt x="791" y="147"/>
                    </a:lnTo>
                    <a:lnTo>
                      <a:pt x="794" y="151"/>
                    </a:lnTo>
                    <a:lnTo>
                      <a:pt x="794" y="156"/>
                    </a:lnTo>
                    <a:lnTo>
                      <a:pt x="793" y="157"/>
                    </a:lnTo>
                    <a:lnTo>
                      <a:pt x="792" y="161"/>
                    </a:lnTo>
                    <a:lnTo>
                      <a:pt x="792" y="169"/>
                    </a:lnTo>
                    <a:lnTo>
                      <a:pt x="794" y="171"/>
                    </a:lnTo>
                    <a:lnTo>
                      <a:pt x="803" y="169"/>
                    </a:lnTo>
                    <a:lnTo>
                      <a:pt x="804" y="168"/>
                    </a:lnTo>
                    <a:lnTo>
                      <a:pt x="807" y="169"/>
                    </a:lnTo>
                    <a:lnTo>
                      <a:pt x="808" y="177"/>
                    </a:lnTo>
                    <a:lnTo>
                      <a:pt x="805" y="180"/>
                    </a:lnTo>
                    <a:lnTo>
                      <a:pt x="801" y="180"/>
                    </a:lnTo>
                    <a:lnTo>
                      <a:pt x="798" y="183"/>
                    </a:lnTo>
                    <a:lnTo>
                      <a:pt x="798" y="187"/>
                    </a:lnTo>
                    <a:lnTo>
                      <a:pt x="803" y="191"/>
                    </a:lnTo>
                    <a:lnTo>
                      <a:pt x="804" y="211"/>
                    </a:lnTo>
                    <a:lnTo>
                      <a:pt x="798" y="224"/>
                    </a:lnTo>
                    <a:lnTo>
                      <a:pt x="798" y="226"/>
                    </a:lnTo>
                    <a:lnTo>
                      <a:pt x="794" y="228"/>
                    </a:lnTo>
                    <a:lnTo>
                      <a:pt x="791" y="228"/>
                    </a:lnTo>
                    <a:lnTo>
                      <a:pt x="787" y="232"/>
                    </a:lnTo>
                    <a:lnTo>
                      <a:pt x="786" y="237"/>
                    </a:lnTo>
                    <a:lnTo>
                      <a:pt x="794" y="249"/>
                    </a:lnTo>
                    <a:lnTo>
                      <a:pt x="794" y="251"/>
                    </a:lnTo>
                    <a:lnTo>
                      <a:pt x="795" y="251"/>
                    </a:lnTo>
                    <a:lnTo>
                      <a:pt x="795" y="253"/>
                    </a:lnTo>
                    <a:lnTo>
                      <a:pt x="798" y="255"/>
                    </a:lnTo>
                    <a:lnTo>
                      <a:pt x="803" y="265"/>
                    </a:lnTo>
                    <a:lnTo>
                      <a:pt x="807" y="270"/>
                    </a:lnTo>
                    <a:lnTo>
                      <a:pt x="807" y="272"/>
                    </a:lnTo>
                    <a:lnTo>
                      <a:pt x="811" y="276"/>
                    </a:lnTo>
                    <a:lnTo>
                      <a:pt x="811" y="278"/>
                    </a:lnTo>
                    <a:lnTo>
                      <a:pt x="814" y="280"/>
                    </a:lnTo>
                    <a:lnTo>
                      <a:pt x="814" y="282"/>
                    </a:lnTo>
                    <a:lnTo>
                      <a:pt x="817" y="285"/>
                    </a:lnTo>
                    <a:lnTo>
                      <a:pt x="821" y="302"/>
                    </a:lnTo>
                    <a:lnTo>
                      <a:pt x="822" y="303"/>
                    </a:lnTo>
                    <a:lnTo>
                      <a:pt x="824" y="303"/>
                    </a:lnTo>
                    <a:lnTo>
                      <a:pt x="828" y="307"/>
                    </a:lnTo>
                    <a:lnTo>
                      <a:pt x="830" y="307"/>
                    </a:lnTo>
                    <a:lnTo>
                      <a:pt x="838" y="314"/>
                    </a:lnTo>
                    <a:lnTo>
                      <a:pt x="840" y="314"/>
                    </a:lnTo>
                    <a:lnTo>
                      <a:pt x="843" y="317"/>
                    </a:lnTo>
                    <a:lnTo>
                      <a:pt x="853" y="321"/>
                    </a:lnTo>
                    <a:lnTo>
                      <a:pt x="871" y="317"/>
                    </a:lnTo>
                    <a:lnTo>
                      <a:pt x="875" y="317"/>
                    </a:lnTo>
                    <a:lnTo>
                      <a:pt x="877" y="315"/>
                    </a:lnTo>
                    <a:lnTo>
                      <a:pt x="879" y="316"/>
                    </a:lnTo>
                    <a:lnTo>
                      <a:pt x="881" y="314"/>
                    </a:lnTo>
                    <a:lnTo>
                      <a:pt x="881" y="312"/>
                    </a:lnTo>
                    <a:lnTo>
                      <a:pt x="883" y="309"/>
                    </a:lnTo>
                    <a:lnTo>
                      <a:pt x="887" y="310"/>
                    </a:lnTo>
                    <a:lnTo>
                      <a:pt x="889" y="309"/>
                    </a:lnTo>
                    <a:lnTo>
                      <a:pt x="892" y="310"/>
                    </a:lnTo>
                    <a:lnTo>
                      <a:pt x="895" y="314"/>
                    </a:lnTo>
                    <a:lnTo>
                      <a:pt x="897" y="324"/>
                    </a:lnTo>
                    <a:lnTo>
                      <a:pt x="917" y="347"/>
                    </a:lnTo>
                    <a:lnTo>
                      <a:pt x="919" y="347"/>
                    </a:lnTo>
                    <a:lnTo>
                      <a:pt x="930" y="355"/>
                    </a:lnTo>
                    <a:lnTo>
                      <a:pt x="934" y="355"/>
                    </a:lnTo>
                    <a:lnTo>
                      <a:pt x="936" y="356"/>
                    </a:lnTo>
                    <a:lnTo>
                      <a:pt x="939" y="355"/>
                    </a:lnTo>
                    <a:lnTo>
                      <a:pt x="947" y="363"/>
                    </a:lnTo>
                    <a:lnTo>
                      <a:pt x="949" y="365"/>
                    </a:lnTo>
                    <a:lnTo>
                      <a:pt x="956" y="364"/>
                    </a:lnTo>
                    <a:lnTo>
                      <a:pt x="958" y="365"/>
                    </a:lnTo>
                    <a:lnTo>
                      <a:pt x="968" y="366"/>
                    </a:lnTo>
                    <a:lnTo>
                      <a:pt x="977" y="370"/>
                    </a:lnTo>
                    <a:lnTo>
                      <a:pt x="979" y="370"/>
                    </a:lnTo>
                    <a:lnTo>
                      <a:pt x="981" y="371"/>
                    </a:lnTo>
                    <a:lnTo>
                      <a:pt x="989" y="370"/>
                    </a:lnTo>
                    <a:lnTo>
                      <a:pt x="990" y="372"/>
                    </a:lnTo>
                    <a:lnTo>
                      <a:pt x="994" y="372"/>
                    </a:lnTo>
                    <a:lnTo>
                      <a:pt x="997" y="374"/>
                    </a:lnTo>
                    <a:lnTo>
                      <a:pt x="999" y="381"/>
                    </a:lnTo>
                    <a:lnTo>
                      <a:pt x="1012" y="380"/>
                    </a:lnTo>
                    <a:lnTo>
                      <a:pt x="1014" y="381"/>
                    </a:lnTo>
                    <a:lnTo>
                      <a:pt x="1014" y="382"/>
                    </a:lnTo>
                    <a:lnTo>
                      <a:pt x="1023" y="392"/>
                    </a:lnTo>
                    <a:lnTo>
                      <a:pt x="1024" y="395"/>
                    </a:lnTo>
                    <a:lnTo>
                      <a:pt x="1029" y="399"/>
                    </a:lnTo>
                    <a:lnTo>
                      <a:pt x="1042" y="391"/>
                    </a:lnTo>
                    <a:lnTo>
                      <a:pt x="1054" y="400"/>
                    </a:lnTo>
                    <a:lnTo>
                      <a:pt x="1056" y="400"/>
                    </a:lnTo>
                    <a:lnTo>
                      <a:pt x="1058" y="401"/>
                    </a:lnTo>
                    <a:lnTo>
                      <a:pt x="1060" y="400"/>
                    </a:lnTo>
                    <a:lnTo>
                      <a:pt x="1069" y="403"/>
                    </a:lnTo>
                    <a:lnTo>
                      <a:pt x="1073" y="403"/>
                    </a:lnTo>
                    <a:lnTo>
                      <a:pt x="1074" y="404"/>
                    </a:lnTo>
                    <a:lnTo>
                      <a:pt x="1078" y="404"/>
                    </a:lnTo>
                    <a:lnTo>
                      <a:pt x="1083" y="401"/>
                    </a:lnTo>
                    <a:lnTo>
                      <a:pt x="1085" y="401"/>
                    </a:lnTo>
                    <a:lnTo>
                      <a:pt x="1089" y="398"/>
                    </a:lnTo>
                    <a:lnTo>
                      <a:pt x="1091" y="398"/>
                    </a:lnTo>
                    <a:lnTo>
                      <a:pt x="1096" y="394"/>
                    </a:lnTo>
                    <a:lnTo>
                      <a:pt x="1098" y="395"/>
                    </a:lnTo>
                    <a:lnTo>
                      <a:pt x="1102" y="392"/>
                    </a:lnTo>
                    <a:lnTo>
                      <a:pt x="1108" y="392"/>
                    </a:lnTo>
                    <a:lnTo>
                      <a:pt x="1127" y="416"/>
                    </a:lnTo>
                    <a:lnTo>
                      <a:pt x="1128" y="422"/>
                    </a:lnTo>
                    <a:lnTo>
                      <a:pt x="1133" y="425"/>
                    </a:lnTo>
                    <a:lnTo>
                      <a:pt x="1135" y="427"/>
                    </a:lnTo>
                    <a:lnTo>
                      <a:pt x="1139" y="426"/>
                    </a:lnTo>
                    <a:lnTo>
                      <a:pt x="1140" y="428"/>
                    </a:lnTo>
                    <a:lnTo>
                      <a:pt x="1146" y="427"/>
                    </a:lnTo>
                    <a:lnTo>
                      <a:pt x="1147" y="429"/>
                    </a:lnTo>
                    <a:lnTo>
                      <a:pt x="1149" y="429"/>
                    </a:lnTo>
                    <a:lnTo>
                      <a:pt x="1155" y="437"/>
                    </a:lnTo>
                    <a:lnTo>
                      <a:pt x="1157" y="443"/>
                    </a:lnTo>
                    <a:lnTo>
                      <a:pt x="1152" y="449"/>
                    </a:lnTo>
                    <a:lnTo>
                      <a:pt x="1152" y="454"/>
                    </a:lnTo>
                    <a:lnTo>
                      <a:pt x="1154" y="455"/>
                    </a:lnTo>
                    <a:lnTo>
                      <a:pt x="1154" y="459"/>
                    </a:lnTo>
                    <a:lnTo>
                      <a:pt x="1158" y="470"/>
                    </a:lnTo>
                    <a:lnTo>
                      <a:pt x="1161" y="472"/>
                    </a:lnTo>
                    <a:lnTo>
                      <a:pt x="1165" y="472"/>
                    </a:lnTo>
                    <a:lnTo>
                      <a:pt x="1167" y="470"/>
                    </a:lnTo>
                    <a:lnTo>
                      <a:pt x="1170" y="469"/>
                    </a:lnTo>
                    <a:lnTo>
                      <a:pt x="1174" y="472"/>
                    </a:lnTo>
                    <a:lnTo>
                      <a:pt x="1183" y="476"/>
                    </a:lnTo>
                    <a:lnTo>
                      <a:pt x="1198" y="477"/>
                    </a:lnTo>
                    <a:lnTo>
                      <a:pt x="1203" y="483"/>
                    </a:lnTo>
                    <a:lnTo>
                      <a:pt x="1205" y="492"/>
                    </a:lnTo>
                    <a:lnTo>
                      <a:pt x="1208" y="494"/>
                    </a:lnTo>
                    <a:lnTo>
                      <a:pt x="1209" y="492"/>
                    </a:lnTo>
                    <a:lnTo>
                      <a:pt x="1213" y="484"/>
                    </a:lnTo>
                    <a:lnTo>
                      <a:pt x="1213" y="473"/>
                    </a:lnTo>
                    <a:lnTo>
                      <a:pt x="1211" y="472"/>
                    </a:lnTo>
                    <a:lnTo>
                      <a:pt x="1209" y="467"/>
                    </a:lnTo>
                    <a:lnTo>
                      <a:pt x="1213" y="461"/>
                    </a:lnTo>
                    <a:lnTo>
                      <a:pt x="1215" y="461"/>
                    </a:lnTo>
                    <a:lnTo>
                      <a:pt x="1217" y="465"/>
                    </a:lnTo>
                    <a:lnTo>
                      <a:pt x="1224" y="472"/>
                    </a:lnTo>
                    <a:lnTo>
                      <a:pt x="1224" y="473"/>
                    </a:lnTo>
                    <a:lnTo>
                      <a:pt x="1232" y="480"/>
                    </a:lnTo>
                    <a:lnTo>
                      <a:pt x="1235" y="481"/>
                    </a:lnTo>
                    <a:lnTo>
                      <a:pt x="1239" y="481"/>
                    </a:lnTo>
                    <a:lnTo>
                      <a:pt x="1243" y="484"/>
                    </a:lnTo>
                    <a:lnTo>
                      <a:pt x="1248" y="485"/>
                    </a:lnTo>
                    <a:lnTo>
                      <a:pt x="1251" y="481"/>
                    </a:lnTo>
                    <a:lnTo>
                      <a:pt x="1250" y="463"/>
                    </a:lnTo>
                    <a:lnTo>
                      <a:pt x="1249" y="461"/>
                    </a:lnTo>
                    <a:lnTo>
                      <a:pt x="1249" y="458"/>
                    </a:lnTo>
                    <a:lnTo>
                      <a:pt x="1252" y="457"/>
                    </a:lnTo>
                    <a:lnTo>
                      <a:pt x="1261" y="461"/>
                    </a:lnTo>
                    <a:lnTo>
                      <a:pt x="1270" y="456"/>
                    </a:lnTo>
                    <a:lnTo>
                      <a:pt x="1276" y="456"/>
                    </a:lnTo>
                    <a:lnTo>
                      <a:pt x="1277" y="454"/>
                    </a:lnTo>
                    <a:lnTo>
                      <a:pt x="1282" y="454"/>
                    </a:lnTo>
                    <a:lnTo>
                      <a:pt x="1285" y="451"/>
                    </a:lnTo>
                    <a:lnTo>
                      <a:pt x="1287" y="445"/>
                    </a:lnTo>
                    <a:lnTo>
                      <a:pt x="1288" y="437"/>
                    </a:lnTo>
                    <a:lnTo>
                      <a:pt x="1295" y="433"/>
                    </a:lnTo>
                    <a:lnTo>
                      <a:pt x="1294" y="423"/>
                    </a:lnTo>
                    <a:lnTo>
                      <a:pt x="1295" y="422"/>
                    </a:lnTo>
                    <a:lnTo>
                      <a:pt x="1321" y="419"/>
                    </a:lnTo>
                    <a:lnTo>
                      <a:pt x="1326" y="423"/>
                    </a:lnTo>
                    <a:lnTo>
                      <a:pt x="1333" y="428"/>
                    </a:lnTo>
                    <a:lnTo>
                      <a:pt x="1338" y="429"/>
                    </a:lnTo>
                    <a:lnTo>
                      <a:pt x="1340" y="432"/>
                    </a:lnTo>
                    <a:lnTo>
                      <a:pt x="1342" y="432"/>
                    </a:lnTo>
                    <a:lnTo>
                      <a:pt x="1349" y="438"/>
                    </a:lnTo>
                    <a:lnTo>
                      <a:pt x="1348" y="440"/>
                    </a:lnTo>
                    <a:lnTo>
                      <a:pt x="1350" y="442"/>
                    </a:lnTo>
                    <a:lnTo>
                      <a:pt x="1352" y="451"/>
                    </a:lnTo>
                    <a:lnTo>
                      <a:pt x="1357" y="459"/>
                    </a:lnTo>
                    <a:lnTo>
                      <a:pt x="1360" y="462"/>
                    </a:lnTo>
                    <a:lnTo>
                      <a:pt x="1360" y="464"/>
                    </a:lnTo>
                    <a:lnTo>
                      <a:pt x="1361" y="465"/>
                    </a:lnTo>
                    <a:lnTo>
                      <a:pt x="1362" y="481"/>
                    </a:lnTo>
                    <a:lnTo>
                      <a:pt x="1363" y="482"/>
                    </a:lnTo>
                    <a:lnTo>
                      <a:pt x="1363" y="484"/>
                    </a:lnTo>
                    <a:lnTo>
                      <a:pt x="1366" y="486"/>
                    </a:lnTo>
                    <a:lnTo>
                      <a:pt x="1366" y="488"/>
                    </a:lnTo>
                    <a:lnTo>
                      <a:pt x="1369" y="490"/>
                    </a:lnTo>
                    <a:lnTo>
                      <a:pt x="1369" y="492"/>
                    </a:lnTo>
                    <a:lnTo>
                      <a:pt x="1377" y="503"/>
                    </a:lnTo>
                    <a:lnTo>
                      <a:pt x="1377" y="505"/>
                    </a:lnTo>
                    <a:lnTo>
                      <a:pt x="1389" y="516"/>
                    </a:lnTo>
                    <a:lnTo>
                      <a:pt x="1389" y="519"/>
                    </a:lnTo>
                    <a:lnTo>
                      <a:pt x="1386" y="523"/>
                    </a:lnTo>
                    <a:lnTo>
                      <a:pt x="1385" y="525"/>
                    </a:lnTo>
                    <a:lnTo>
                      <a:pt x="1377" y="518"/>
                    </a:lnTo>
                    <a:lnTo>
                      <a:pt x="1375" y="518"/>
                    </a:lnTo>
                    <a:lnTo>
                      <a:pt x="1371" y="522"/>
                    </a:lnTo>
                    <a:lnTo>
                      <a:pt x="1371" y="532"/>
                    </a:lnTo>
                    <a:lnTo>
                      <a:pt x="1379" y="544"/>
                    </a:lnTo>
                    <a:lnTo>
                      <a:pt x="1386" y="547"/>
                    </a:lnTo>
                    <a:lnTo>
                      <a:pt x="1386" y="549"/>
                    </a:lnTo>
                    <a:lnTo>
                      <a:pt x="1384" y="551"/>
                    </a:lnTo>
                    <a:lnTo>
                      <a:pt x="1382" y="552"/>
                    </a:lnTo>
                    <a:lnTo>
                      <a:pt x="1382" y="556"/>
                    </a:lnTo>
                    <a:lnTo>
                      <a:pt x="1383" y="557"/>
                    </a:lnTo>
                    <a:lnTo>
                      <a:pt x="1385" y="560"/>
                    </a:lnTo>
                    <a:lnTo>
                      <a:pt x="1391" y="563"/>
                    </a:lnTo>
                    <a:lnTo>
                      <a:pt x="1391" y="573"/>
                    </a:lnTo>
                    <a:lnTo>
                      <a:pt x="1390" y="575"/>
                    </a:lnTo>
                    <a:lnTo>
                      <a:pt x="1392" y="619"/>
                    </a:lnTo>
                    <a:lnTo>
                      <a:pt x="1395" y="622"/>
                    </a:lnTo>
                    <a:lnTo>
                      <a:pt x="1393" y="631"/>
                    </a:lnTo>
                    <a:lnTo>
                      <a:pt x="1392" y="635"/>
                    </a:lnTo>
                    <a:lnTo>
                      <a:pt x="1390" y="636"/>
                    </a:lnTo>
                    <a:lnTo>
                      <a:pt x="1388" y="642"/>
                    </a:lnTo>
                    <a:lnTo>
                      <a:pt x="1385" y="659"/>
                    </a:lnTo>
                    <a:lnTo>
                      <a:pt x="1388" y="665"/>
                    </a:lnTo>
                    <a:lnTo>
                      <a:pt x="1391" y="692"/>
                    </a:lnTo>
                    <a:lnTo>
                      <a:pt x="1390" y="695"/>
                    </a:lnTo>
                    <a:lnTo>
                      <a:pt x="1391" y="699"/>
                    </a:lnTo>
                    <a:lnTo>
                      <a:pt x="1385" y="699"/>
                    </a:lnTo>
                    <a:lnTo>
                      <a:pt x="1384" y="701"/>
                    </a:lnTo>
                    <a:lnTo>
                      <a:pt x="1381" y="701"/>
                    </a:lnTo>
                    <a:lnTo>
                      <a:pt x="1379" y="704"/>
                    </a:lnTo>
                    <a:lnTo>
                      <a:pt x="1380" y="705"/>
                    </a:lnTo>
                    <a:lnTo>
                      <a:pt x="1381" y="711"/>
                    </a:lnTo>
                    <a:lnTo>
                      <a:pt x="1375" y="719"/>
                    </a:lnTo>
                    <a:lnTo>
                      <a:pt x="1378" y="727"/>
                    </a:lnTo>
                    <a:lnTo>
                      <a:pt x="1374" y="734"/>
                    </a:lnTo>
                    <a:lnTo>
                      <a:pt x="1369" y="734"/>
                    </a:lnTo>
                    <a:lnTo>
                      <a:pt x="1366" y="729"/>
                    </a:lnTo>
                    <a:lnTo>
                      <a:pt x="1366" y="726"/>
                    </a:lnTo>
                    <a:lnTo>
                      <a:pt x="1365" y="725"/>
                    </a:lnTo>
                    <a:lnTo>
                      <a:pt x="1365" y="721"/>
                    </a:lnTo>
                    <a:lnTo>
                      <a:pt x="1362" y="717"/>
                    </a:lnTo>
                    <a:lnTo>
                      <a:pt x="1360" y="718"/>
                    </a:lnTo>
                    <a:lnTo>
                      <a:pt x="1358" y="718"/>
                    </a:lnTo>
                    <a:lnTo>
                      <a:pt x="1356" y="723"/>
                    </a:lnTo>
                    <a:lnTo>
                      <a:pt x="1355" y="723"/>
                    </a:lnTo>
                    <a:lnTo>
                      <a:pt x="1355" y="730"/>
                    </a:lnTo>
                    <a:lnTo>
                      <a:pt x="1354" y="732"/>
                    </a:lnTo>
                    <a:lnTo>
                      <a:pt x="1354" y="755"/>
                    </a:lnTo>
                    <a:lnTo>
                      <a:pt x="1355" y="756"/>
                    </a:lnTo>
                    <a:lnTo>
                      <a:pt x="1356" y="764"/>
                    </a:lnTo>
                    <a:lnTo>
                      <a:pt x="1357" y="765"/>
                    </a:lnTo>
                    <a:lnTo>
                      <a:pt x="1362" y="774"/>
                    </a:lnTo>
                    <a:lnTo>
                      <a:pt x="1352" y="774"/>
                    </a:lnTo>
                    <a:lnTo>
                      <a:pt x="1351" y="776"/>
                    </a:lnTo>
                    <a:lnTo>
                      <a:pt x="1348" y="776"/>
                    </a:lnTo>
                    <a:lnTo>
                      <a:pt x="1347" y="777"/>
                    </a:lnTo>
                    <a:lnTo>
                      <a:pt x="1343" y="777"/>
                    </a:lnTo>
                    <a:lnTo>
                      <a:pt x="1340" y="774"/>
                    </a:lnTo>
                    <a:lnTo>
                      <a:pt x="1340" y="762"/>
                    </a:lnTo>
                    <a:lnTo>
                      <a:pt x="1337" y="759"/>
                    </a:lnTo>
                    <a:lnTo>
                      <a:pt x="1337" y="758"/>
                    </a:lnTo>
                    <a:lnTo>
                      <a:pt x="1333" y="757"/>
                    </a:lnTo>
                    <a:lnTo>
                      <a:pt x="1328" y="759"/>
                    </a:lnTo>
                    <a:lnTo>
                      <a:pt x="1326" y="761"/>
                    </a:lnTo>
                    <a:lnTo>
                      <a:pt x="1329" y="765"/>
                    </a:lnTo>
                    <a:lnTo>
                      <a:pt x="1329" y="768"/>
                    </a:lnTo>
                    <a:lnTo>
                      <a:pt x="1326" y="769"/>
                    </a:lnTo>
                    <a:lnTo>
                      <a:pt x="1314" y="77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 name="Freeform 12"/>
              <p:cNvSpPr/>
              <p:nvPr/>
            </p:nvSpPr>
            <p:spPr bwMode="auto">
              <a:xfrm>
                <a:off x="5149489" y="4005769"/>
                <a:ext cx="688482" cy="569127"/>
              </a:xfrm>
              <a:custGeom>
                <a:gdLst>
                  <a:gd name="T0" fmla="*/ 2147483647 w 410"/>
                  <a:gd name="T1" fmla="*/ 2147483647 h 325"/>
                  <a:gd name="T2" fmla="*/ 2147483647 w 410"/>
                  <a:gd name="T3" fmla="*/ 2147483647 h 325"/>
                  <a:gd name="T4" fmla="*/ 2147483647 w 410"/>
                  <a:gd name="T5" fmla="*/ 2147483647 h 325"/>
                  <a:gd name="T6" fmla="*/ 2147483647 w 410"/>
                  <a:gd name="T7" fmla="*/ 2147483647 h 325"/>
                  <a:gd name="T8" fmla="*/ 2147483647 w 410"/>
                  <a:gd name="T9" fmla="*/ 2147483647 h 325"/>
                  <a:gd name="T10" fmla="*/ 2147483647 w 410"/>
                  <a:gd name="T11" fmla="*/ 2147483647 h 325"/>
                  <a:gd name="T12" fmla="*/ 2147483647 w 410"/>
                  <a:gd name="T13" fmla="*/ 2147483647 h 325"/>
                  <a:gd name="T14" fmla="*/ 2147483647 w 410"/>
                  <a:gd name="T15" fmla="*/ 2147483647 h 325"/>
                  <a:gd name="T16" fmla="*/ 2147483647 w 410"/>
                  <a:gd name="T17" fmla="*/ 2147483647 h 325"/>
                  <a:gd name="T18" fmla="*/ 2147483647 w 410"/>
                  <a:gd name="T19" fmla="*/ 2147483647 h 325"/>
                  <a:gd name="T20" fmla="*/ 2147483647 w 410"/>
                  <a:gd name="T21" fmla="*/ 2147483647 h 325"/>
                  <a:gd name="T22" fmla="*/ 2147483647 w 410"/>
                  <a:gd name="T23" fmla="*/ 2147483647 h 325"/>
                  <a:gd name="T24" fmla="*/ 2147483647 w 410"/>
                  <a:gd name="T25" fmla="*/ 2147483647 h 325"/>
                  <a:gd name="T26" fmla="*/ 2147483647 w 410"/>
                  <a:gd name="T27" fmla="*/ 2147483647 h 325"/>
                  <a:gd name="T28" fmla="*/ 2147483647 w 410"/>
                  <a:gd name="T29" fmla="*/ 2147483647 h 325"/>
                  <a:gd name="T30" fmla="*/ 2147483647 w 410"/>
                  <a:gd name="T31" fmla="*/ 2147483647 h 325"/>
                  <a:gd name="T32" fmla="*/ 2147483647 w 410"/>
                  <a:gd name="T33" fmla="*/ 2147483647 h 325"/>
                  <a:gd name="T34" fmla="*/ 2147483647 w 410"/>
                  <a:gd name="T35" fmla="*/ 2147483647 h 325"/>
                  <a:gd name="T36" fmla="*/ 2147483647 w 410"/>
                  <a:gd name="T37" fmla="*/ 2147483647 h 325"/>
                  <a:gd name="T38" fmla="*/ 2147483647 w 410"/>
                  <a:gd name="T39" fmla="*/ 2147483647 h 325"/>
                  <a:gd name="T40" fmla="*/ 2147483647 w 410"/>
                  <a:gd name="T41" fmla="*/ 2147483647 h 325"/>
                  <a:gd name="T42" fmla="*/ 2147483647 w 410"/>
                  <a:gd name="T43" fmla="*/ 2147483647 h 325"/>
                  <a:gd name="T44" fmla="*/ 2147483647 w 410"/>
                  <a:gd name="T45" fmla="*/ 2147483647 h 325"/>
                  <a:gd name="T46" fmla="*/ 2147483647 w 410"/>
                  <a:gd name="T47" fmla="*/ 2147483647 h 325"/>
                  <a:gd name="T48" fmla="*/ 2147483647 w 410"/>
                  <a:gd name="T49" fmla="*/ 2147483647 h 325"/>
                  <a:gd name="T50" fmla="*/ 2147483647 w 410"/>
                  <a:gd name="T51" fmla="*/ 2147483647 h 325"/>
                  <a:gd name="T52" fmla="*/ 2147483647 w 410"/>
                  <a:gd name="T53" fmla="*/ 2147483647 h 325"/>
                  <a:gd name="T54" fmla="*/ 2147483647 w 410"/>
                  <a:gd name="T55" fmla="*/ 2147483647 h 325"/>
                  <a:gd name="T56" fmla="*/ 2147483647 w 410"/>
                  <a:gd name="T57" fmla="*/ 2147483647 h 325"/>
                  <a:gd name="T58" fmla="*/ 2147483647 w 410"/>
                  <a:gd name="T59" fmla="*/ 2147483647 h 325"/>
                  <a:gd name="T60" fmla="*/ 2147483647 w 410"/>
                  <a:gd name="T61" fmla="*/ 2147483647 h 325"/>
                  <a:gd name="T62" fmla="*/ 2147483647 w 410"/>
                  <a:gd name="T63" fmla="*/ 2147483647 h 325"/>
                  <a:gd name="T64" fmla="*/ 2147483647 w 410"/>
                  <a:gd name="T65" fmla="*/ 2147483647 h 325"/>
                  <a:gd name="T66" fmla="*/ 2147483647 w 410"/>
                  <a:gd name="T67" fmla="*/ 2147483647 h 325"/>
                  <a:gd name="T68" fmla="*/ 2147483647 w 410"/>
                  <a:gd name="T69" fmla="*/ 2147483647 h 325"/>
                  <a:gd name="T70" fmla="*/ 2147483647 w 410"/>
                  <a:gd name="T71" fmla="*/ 2147483647 h 325"/>
                  <a:gd name="T72" fmla="*/ 2147483647 w 410"/>
                  <a:gd name="T73" fmla="*/ 2147483647 h 325"/>
                  <a:gd name="T74" fmla="*/ 2147483647 w 410"/>
                  <a:gd name="T75" fmla="*/ 2147483647 h 325"/>
                  <a:gd name="T76" fmla="*/ 2147483647 w 410"/>
                  <a:gd name="T77" fmla="*/ 2147483647 h 325"/>
                  <a:gd name="T78" fmla="*/ 2147483647 w 410"/>
                  <a:gd name="T79" fmla="*/ 2147483647 h 325"/>
                  <a:gd name="T80" fmla="*/ 2147483647 w 410"/>
                  <a:gd name="T81" fmla="*/ 2147483647 h 325"/>
                  <a:gd name="T82" fmla="*/ 2147483647 w 410"/>
                  <a:gd name="T83" fmla="*/ 2147483647 h 325"/>
                  <a:gd name="T84" fmla="*/ 2147483647 w 410"/>
                  <a:gd name="T85" fmla="*/ 2147483647 h 325"/>
                  <a:gd name="T86" fmla="*/ 2147483647 w 410"/>
                  <a:gd name="T87" fmla="*/ 2147483647 h 325"/>
                  <a:gd name="T88" fmla="*/ 2147483647 w 410"/>
                  <a:gd name="T89" fmla="*/ 2147483647 h 325"/>
                  <a:gd name="T90" fmla="*/ 2147483647 w 410"/>
                  <a:gd name="T91" fmla="*/ 2147483647 h 325"/>
                  <a:gd name="T92" fmla="*/ 2147483647 w 410"/>
                  <a:gd name="T93" fmla="*/ 2147483647 h 325"/>
                  <a:gd name="T94" fmla="*/ 2147483647 w 410"/>
                  <a:gd name="T95" fmla="*/ 2147483647 h 325"/>
                  <a:gd name="T96" fmla="*/ 2147483647 w 410"/>
                  <a:gd name="T97" fmla="*/ 2147483647 h 325"/>
                  <a:gd name="T98" fmla="*/ 2147483647 w 410"/>
                  <a:gd name="T99" fmla="*/ 2147483647 h 325"/>
                  <a:gd name="T100" fmla="*/ 2147483647 w 410"/>
                  <a:gd name="T101" fmla="*/ 2147483647 h 325"/>
                  <a:gd name="T102" fmla="*/ 2147483647 w 410"/>
                  <a:gd name="T103" fmla="*/ 2147483647 h 325"/>
                  <a:gd name="T104" fmla="*/ 2147483647 w 410"/>
                  <a:gd name="T105" fmla="*/ 2147483647 h 325"/>
                  <a:gd name="T106" fmla="*/ 2147483647 w 410"/>
                  <a:gd name="T107" fmla="*/ 2147483647 h 325"/>
                  <a:gd name="T108" fmla="*/ 2147483647 w 410"/>
                  <a:gd name="T109" fmla="*/ 2147483647 h 325"/>
                  <a:gd name="T110" fmla="*/ 2147483647 w 410"/>
                  <a:gd name="T111" fmla="*/ 2147483647 h 325"/>
                  <a:gd name="T112" fmla="*/ 2147483647 w 410"/>
                  <a:gd name="T113" fmla="*/ 2147483647 h 325"/>
                  <a:gd name="T114" fmla="*/ 2147483647 w 410"/>
                  <a:gd name="T115" fmla="*/ 2147483647 h 325"/>
                  <a:gd name="T116" fmla="*/ 2147483647 w 410"/>
                  <a:gd name="T117" fmla="*/ 2147483647 h 325"/>
                  <a:gd name="T118" fmla="*/ 2147483647 w 410"/>
                  <a:gd name="T119" fmla="*/ 2147483647 h 325"/>
                  <a:gd name="T120" fmla="*/ 2147483647 w 410"/>
                  <a:gd name="T121" fmla="*/ 2147483647 h 325"/>
                  <a:gd name="T122" fmla="*/ 2147483647 w 410"/>
                  <a:gd name="T123" fmla="*/ 2147483647 h 325"/>
                  <a:gd name="T124" fmla="*/ 2147483647 w 410"/>
                  <a:gd name="T125" fmla="*/ 2147483647 h 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325"/>
                  <a:gd name="T191" fmla="*/ 410 w 410"/>
                  <a:gd name="T192" fmla="*/ 325 h 325"/>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325">
                    <a:moveTo>
                      <a:pt x="312" y="135"/>
                    </a:moveTo>
                    <a:lnTo>
                      <a:pt x="312" y="134"/>
                    </a:lnTo>
                    <a:lnTo>
                      <a:pt x="312" y="133"/>
                    </a:lnTo>
                    <a:lnTo>
                      <a:pt x="312" y="132"/>
                    </a:lnTo>
                    <a:lnTo>
                      <a:pt x="311" y="132"/>
                    </a:lnTo>
                    <a:lnTo>
                      <a:pt x="311" y="131"/>
                    </a:lnTo>
                    <a:lnTo>
                      <a:pt x="311" y="130"/>
                    </a:lnTo>
                    <a:lnTo>
                      <a:pt x="311" y="129"/>
                    </a:lnTo>
                    <a:lnTo>
                      <a:pt x="311" y="128"/>
                    </a:lnTo>
                    <a:lnTo>
                      <a:pt x="310" y="128"/>
                    </a:lnTo>
                    <a:lnTo>
                      <a:pt x="310" y="127"/>
                    </a:lnTo>
                    <a:lnTo>
                      <a:pt x="309" y="127"/>
                    </a:lnTo>
                    <a:lnTo>
                      <a:pt x="308" y="126"/>
                    </a:lnTo>
                    <a:lnTo>
                      <a:pt x="307" y="126"/>
                    </a:lnTo>
                    <a:lnTo>
                      <a:pt x="306" y="126"/>
                    </a:lnTo>
                    <a:lnTo>
                      <a:pt x="305" y="126"/>
                    </a:lnTo>
                    <a:lnTo>
                      <a:pt x="303" y="127"/>
                    </a:lnTo>
                    <a:lnTo>
                      <a:pt x="302" y="126"/>
                    </a:lnTo>
                    <a:lnTo>
                      <a:pt x="300" y="126"/>
                    </a:lnTo>
                    <a:lnTo>
                      <a:pt x="299" y="125"/>
                    </a:lnTo>
                    <a:lnTo>
                      <a:pt x="297" y="124"/>
                    </a:lnTo>
                    <a:lnTo>
                      <a:pt x="297" y="123"/>
                    </a:lnTo>
                    <a:lnTo>
                      <a:pt x="296" y="122"/>
                    </a:lnTo>
                    <a:lnTo>
                      <a:pt x="295" y="120"/>
                    </a:lnTo>
                    <a:lnTo>
                      <a:pt x="295" y="119"/>
                    </a:lnTo>
                    <a:lnTo>
                      <a:pt x="294" y="118"/>
                    </a:lnTo>
                    <a:lnTo>
                      <a:pt x="294" y="116"/>
                    </a:lnTo>
                    <a:lnTo>
                      <a:pt x="294" y="115"/>
                    </a:lnTo>
                    <a:lnTo>
                      <a:pt x="294" y="114"/>
                    </a:lnTo>
                    <a:lnTo>
                      <a:pt x="293" y="112"/>
                    </a:lnTo>
                    <a:lnTo>
                      <a:pt x="293" y="111"/>
                    </a:lnTo>
                    <a:lnTo>
                      <a:pt x="293" y="109"/>
                    </a:lnTo>
                    <a:lnTo>
                      <a:pt x="293" y="106"/>
                    </a:lnTo>
                    <a:lnTo>
                      <a:pt x="292" y="103"/>
                    </a:lnTo>
                    <a:lnTo>
                      <a:pt x="292" y="101"/>
                    </a:lnTo>
                    <a:lnTo>
                      <a:pt x="292" y="100"/>
                    </a:lnTo>
                    <a:lnTo>
                      <a:pt x="292" y="98"/>
                    </a:lnTo>
                    <a:lnTo>
                      <a:pt x="292" y="97"/>
                    </a:lnTo>
                    <a:lnTo>
                      <a:pt x="292" y="95"/>
                    </a:lnTo>
                    <a:lnTo>
                      <a:pt x="291" y="94"/>
                    </a:lnTo>
                    <a:lnTo>
                      <a:pt x="291" y="93"/>
                    </a:lnTo>
                    <a:lnTo>
                      <a:pt x="290" y="91"/>
                    </a:lnTo>
                    <a:lnTo>
                      <a:pt x="290" y="90"/>
                    </a:lnTo>
                    <a:lnTo>
                      <a:pt x="289" y="88"/>
                    </a:lnTo>
                    <a:lnTo>
                      <a:pt x="289" y="87"/>
                    </a:lnTo>
                    <a:lnTo>
                      <a:pt x="289" y="86"/>
                    </a:lnTo>
                    <a:lnTo>
                      <a:pt x="288" y="85"/>
                    </a:lnTo>
                    <a:lnTo>
                      <a:pt x="287" y="84"/>
                    </a:lnTo>
                    <a:lnTo>
                      <a:pt x="287" y="83"/>
                    </a:lnTo>
                    <a:lnTo>
                      <a:pt x="286" y="81"/>
                    </a:lnTo>
                    <a:lnTo>
                      <a:pt x="285" y="80"/>
                    </a:lnTo>
                    <a:lnTo>
                      <a:pt x="285" y="79"/>
                    </a:lnTo>
                    <a:lnTo>
                      <a:pt x="284" y="78"/>
                    </a:lnTo>
                    <a:lnTo>
                      <a:pt x="283" y="77"/>
                    </a:lnTo>
                    <a:lnTo>
                      <a:pt x="282" y="76"/>
                    </a:lnTo>
                    <a:lnTo>
                      <a:pt x="280" y="73"/>
                    </a:lnTo>
                    <a:lnTo>
                      <a:pt x="279" y="72"/>
                    </a:lnTo>
                    <a:lnTo>
                      <a:pt x="277" y="70"/>
                    </a:lnTo>
                    <a:lnTo>
                      <a:pt x="276" y="68"/>
                    </a:lnTo>
                    <a:lnTo>
                      <a:pt x="275" y="66"/>
                    </a:lnTo>
                    <a:lnTo>
                      <a:pt x="274" y="64"/>
                    </a:lnTo>
                    <a:lnTo>
                      <a:pt x="272" y="61"/>
                    </a:lnTo>
                    <a:lnTo>
                      <a:pt x="270" y="57"/>
                    </a:lnTo>
                    <a:lnTo>
                      <a:pt x="269" y="56"/>
                    </a:lnTo>
                    <a:lnTo>
                      <a:pt x="269" y="54"/>
                    </a:lnTo>
                    <a:lnTo>
                      <a:pt x="268" y="53"/>
                    </a:lnTo>
                    <a:lnTo>
                      <a:pt x="267" y="52"/>
                    </a:lnTo>
                    <a:lnTo>
                      <a:pt x="267" y="51"/>
                    </a:lnTo>
                    <a:lnTo>
                      <a:pt x="266" y="50"/>
                    </a:lnTo>
                    <a:lnTo>
                      <a:pt x="265" y="49"/>
                    </a:lnTo>
                    <a:lnTo>
                      <a:pt x="264" y="48"/>
                    </a:lnTo>
                    <a:lnTo>
                      <a:pt x="263" y="46"/>
                    </a:lnTo>
                    <a:lnTo>
                      <a:pt x="262" y="46"/>
                    </a:lnTo>
                    <a:lnTo>
                      <a:pt x="261" y="45"/>
                    </a:lnTo>
                    <a:lnTo>
                      <a:pt x="260" y="44"/>
                    </a:lnTo>
                    <a:lnTo>
                      <a:pt x="259" y="44"/>
                    </a:lnTo>
                    <a:lnTo>
                      <a:pt x="258" y="43"/>
                    </a:lnTo>
                    <a:lnTo>
                      <a:pt x="257" y="42"/>
                    </a:lnTo>
                    <a:lnTo>
                      <a:pt x="255" y="42"/>
                    </a:lnTo>
                    <a:lnTo>
                      <a:pt x="254" y="41"/>
                    </a:lnTo>
                    <a:lnTo>
                      <a:pt x="253" y="41"/>
                    </a:lnTo>
                    <a:lnTo>
                      <a:pt x="252" y="40"/>
                    </a:lnTo>
                    <a:lnTo>
                      <a:pt x="250" y="40"/>
                    </a:lnTo>
                    <a:lnTo>
                      <a:pt x="249" y="39"/>
                    </a:lnTo>
                    <a:lnTo>
                      <a:pt x="248" y="39"/>
                    </a:lnTo>
                    <a:lnTo>
                      <a:pt x="247" y="39"/>
                    </a:lnTo>
                    <a:lnTo>
                      <a:pt x="246" y="39"/>
                    </a:lnTo>
                    <a:lnTo>
                      <a:pt x="244" y="38"/>
                    </a:lnTo>
                    <a:lnTo>
                      <a:pt x="243" y="38"/>
                    </a:lnTo>
                    <a:lnTo>
                      <a:pt x="242" y="38"/>
                    </a:lnTo>
                    <a:lnTo>
                      <a:pt x="241" y="38"/>
                    </a:lnTo>
                    <a:lnTo>
                      <a:pt x="239" y="38"/>
                    </a:lnTo>
                    <a:lnTo>
                      <a:pt x="238" y="38"/>
                    </a:lnTo>
                    <a:lnTo>
                      <a:pt x="237" y="38"/>
                    </a:lnTo>
                    <a:lnTo>
                      <a:pt x="234" y="38"/>
                    </a:lnTo>
                    <a:lnTo>
                      <a:pt x="232" y="37"/>
                    </a:lnTo>
                    <a:lnTo>
                      <a:pt x="229" y="37"/>
                    </a:lnTo>
                    <a:lnTo>
                      <a:pt x="227" y="37"/>
                    </a:lnTo>
                    <a:lnTo>
                      <a:pt x="225" y="37"/>
                    </a:lnTo>
                    <a:lnTo>
                      <a:pt x="222" y="37"/>
                    </a:lnTo>
                    <a:lnTo>
                      <a:pt x="220" y="36"/>
                    </a:lnTo>
                    <a:lnTo>
                      <a:pt x="218" y="35"/>
                    </a:lnTo>
                    <a:lnTo>
                      <a:pt x="217" y="34"/>
                    </a:lnTo>
                    <a:lnTo>
                      <a:pt x="215" y="34"/>
                    </a:lnTo>
                    <a:lnTo>
                      <a:pt x="214" y="32"/>
                    </a:lnTo>
                    <a:lnTo>
                      <a:pt x="212" y="31"/>
                    </a:lnTo>
                    <a:lnTo>
                      <a:pt x="212" y="30"/>
                    </a:lnTo>
                    <a:lnTo>
                      <a:pt x="211" y="28"/>
                    </a:lnTo>
                    <a:lnTo>
                      <a:pt x="210" y="27"/>
                    </a:lnTo>
                    <a:lnTo>
                      <a:pt x="210" y="26"/>
                    </a:lnTo>
                    <a:lnTo>
                      <a:pt x="209" y="25"/>
                    </a:lnTo>
                    <a:lnTo>
                      <a:pt x="208" y="24"/>
                    </a:lnTo>
                    <a:lnTo>
                      <a:pt x="207" y="23"/>
                    </a:lnTo>
                    <a:lnTo>
                      <a:pt x="206" y="23"/>
                    </a:lnTo>
                    <a:lnTo>
                      <a:pt x="206" y="22"/>
                    </a:lnTo>
                    <a:lnTo>
                      <a:pt x="205" y="22"/>
                    </a:lnTo>
                    <a:lnTo>
                      <a:pt x="204" y="22"/>
                    </a:lnTo>
                    <a:lnTo>
                      <a:pt x="203" y="22"/>
                    </a:lnTo>
                    <a:lnTo>
                      <a:pt x="202" y="22"/>
                    </a:lnTo>
                    <a:lnTo>
                      <a:pt x="201" y="22"/>
                    </a:lnTo>
                    <a:lnTo>
                      <a:pt x="200" y="22"/>
                    </a:lnTo>
                    <a:lnTo>
                      <a:pt x="199" y="22"/>
                    </a:lnTo>
                    <a:lnTo>
                      <a:pt x="198" y="22"/>
                    </a:lnTo>
                    <a:lnTo>
                      <a:pt x="197" y="22"/>
                    </a:lnTo>
                    <a:lnTo>
                      <a:pt x="196" y="22"/>
                    </a:lnTo>
                    <a:lnTo>
                      <a:pt x="194" y="22"/>
                    </a:lnTo>
                    <a:lnTo>
                      <a:pt x="192" y="22"/>
                    </a:lnTo>
                    <a:lnTo>
                      <a:pt x="191" y="22"/>
                    </a:lnTo>
                    <a:lnTo>
                      <a:pt x="190" y="22"/>
                    </a:lnTo>
                    <a:lnTo>
                      <a:pt x="189" y="21"/>
                    </a:lnTo>
                    <a:lnTo>
                      <a:pt x="188" y="20"/>
                    </a:lnTo>
                    <a:lnTo>
                      <a:pt x="187" y="18"/>
                    </a:lnTo>
                    <a:lnTo>
                      <a:pt x="187" y="17"/>
                    </a:lnTo>
                    <a:lnTo>
                      <a:pt x="186" y="15"/>
                    </a:lnTo>
                    <a:lnTo>
                      <a:pt x="186" y="13"/>
                    </a:lnTo>
                    <a:lnTo>
                      <a:pt x="185" y="12"/>
                    </a:lnTo>
                    <a:lnTo>
                      <a:pt x="185" y="10"/>
                    </a:lnTo>
                    <a:lnTo>
                      <a:pt x="185" y="9"/>
                    </a:lnTo>
                    <a:lnTo>
                      <a:pt x="185" y="7"/>
                    </a:lnTo>
                    <a:lnTo>
                      <a:pt x="185" y="6"/>
                    </a:lnTo>
                    <a:lnTo>
                      <a:pt x="183" y="4"/>
                    </a:lnTo>
                    <a:lnTo>
                      <a:pt x="173" y="1"/>
                    </a:lnTo>
                    <a:lnTo>
                      <a:pt x="166" y="0"/>
                    </a:lnTo>
                    <a:lnTo>
                      <a:pt x="165" y="1"/>
                    </a:lnTo>
                    <a:lnTo>
                      <a:pt x="160" y="1"/>
                    </a:lnTo>
                    <a:lnTo>
                      <a:pt x="157" y="5"/>
                    </a:lnTo>
                    <a:lnTo>
                      <a:pt x="157" y="10"/>
                    </a:lnTo>
                    <a:lnTo>
                      <a:pt x="155" y="14"/>
                    </a:lnTo>
                    <a:lnTo>
                      <a:pt x="155" y="17"/>
                    </a:lnTo>
                    <a:lnTo>
                      <a:pt x="152" y="20"/>
                    </a:lnTo>
                    <a:lnTo>
                      <a:pt x="151" y="28"/>
                    </a:lnTo>
                    <a:lnTo>
                      <a:pt x="153" y="30"/>
                    </a:lnTo>
                    <a:lnTo>
                      <a:pt x="150" y="32"/>
                    </a:lnTo>
                    <a:lnTo>
                      <a:pt x="138" y="31"/>
                    </a:lnTo>
                    <a:lnTo>
                      <a:pt x="138" y="32"/>
                    </a:lnTo>
                    <a:lnTo>
                      <a:pt x="134" y="35"/>
                    </a:lnTo>
                    <a:lnTo>
                      <a:pt x="134" y="39"/>
                    </a:lnTo>
                    <a:lnTo>
                      <a:pt x="133" y="39"/>
                    </a:lnTo>
                    <a:lnTo>
                      <a:pt x="134" y="53"/>
                    </a:lnTo>
                    <a:lnTo>
                      <a:pt x="126" y="59"/>
                    </a:lnTo>
                    <a:lnTo>
                      <a:pt x="124" y="59"/>
                    </a:lnTo>
                    <a:lnTo>
                      <a:pt x="121" y="62"/>
                    </a:lnTo>
                    <a:lnTo>
                      <a:pt x="117" y="59"/>
                    </a:lnTo>
                    <a:lnTo>
                      <a:pt x="118" y="57"/>
                    </a:lnTo>
                    <a:lnTo>
                      <a:pt x="116" y="56"/>
                    </a:lnTo>
                    <a:lnTo>
                      <a:pt x="116" y="51"/>
                    </a:lnTo>
                    <a:lnTo>
                      <a:pt x="114" y="50"/>
                    </a:lnTo>
                    <a:lnTo>
                      <a:pt x="112" y="48"/>
                    </a:lnTo>
                    <a:lnTo>
                      <a:pt x="112" y="43"/>
                    </a:lnTo>
                    <a:lnTo>
                      <a:pt x="110" y="41"/>
                    </a:lnTo>
                    <a:lnTo>
                      <a:pt x="102" y="42"/>
                    </a:lnTo>
                    <a:lnTo>
                      <a:pt x="98" y="45"/>
                    </a:lnTo>
                    <a:lnTo>
                      <a:pt x="95" y="45"/>
                    </a:lnTo>
                    <a:lnTo>
                      <a:pt x="94" y="46"/>
                    </a:lnTo>
                    <a:lnTo>
                      <a:pt x="94" y="53"/>
                    </a:lnTo>
                    <a:lnTo>
                      <a:pt x="93" y="54"/>
                    </a:lnTo>
                    <a:lnTo>
                      <a:pt x="87" y="54"/>
                    </a:lnTo>
                    <a:lnTo>
                      <a:pt x="81" y="61"/>
                    </a:lnTo>
                    <a:lnTo>
                      <a:pt x="71" y="61"/>
                    </a:lnTo>
                    <a:lnTo>
                      <a:pt x="67" y="61"/>
                    </a:lnTo>
                    <a:lnTo>
                      <a:pt x="66" y="70"/>
                    </a:lnTo>
                    <a:lnTo>
                      <a:pt x="60" y="69"/>
                    </a:lnTo>
                    <a:lnTo>
                      <a:pt x="57" y="68"/>
                    </a:lnTo>
                    <a:lnTo>
                      <a:pt x="55" y="65"/>
                    </a:lnTo>
                    <a:lnTo>
                      <a:pt x="51" y="62"/>
                    </a:lnTo>
                    <a:lnTo>
                      <a:pt x="51" y="57"/>
                    </a:lnTo>
                    <a:lnTo>
                      <a:pt x="48" y="55"/>
                    </a:lnTo>
                    <a:lnTo>
                      <a:pt x="48" y="53"/>
                    </a:lnTo>
                    <a:lnTo>
                      <a:pt x="43" y="50"/>
                    </a:lnTo>
                    <a:lnTo>
                      <a:pt x="42" y="44"/>
                    </a:lnTo>
                    <a:lnTo>
                      <a:pt x="36" y="38"/>
                    </a:lnTo>
                    <a:lnTo>
                      <a:pt x="36" y="36"/>
                    </a:lnTo>
                    <a:lnTo>
                      <a:pt x="34" y="33"/>
                    </a:lnTo>
                    <a:lnTo>
                      <a:pt x="31" y="33"/>
                    </a:lnTo>
                    <a:lnTo>
                      <a:pt x="27" y="31"/>
                    </a:lnTo>
                    <a:lnTo>
                      <a:pt x="25" y="32"/>
                    </a:lnTo>
                    <a:lnTo>
                      <a:pt x="17" y="32"/>
                    </a:lnTo>
                    <a:lnTo>
                      <a:pt x="16" y="33"/>
                    </a:lnTo>
                    <a:lnTo>
                      <a:pt x="13" y="33"/>
                    </a:lnTo>
                    <a:lnTo>
                      <a:pt x="12" y="34"/>
                    </a:lnTo>
                    <a:lnTo>
                      <a:pt x="3" y="36"/>
                    </a:lnTo>
                    <a:lnTo>
                      <a:pt x="0" y="39"/>
                    </a:lnTo>
                    <a:lnTo>
                      <a:pt x="1" y="46"/>
                    </a:lnTo>
                    <a:lnTo>
                      <a:pt x="0" y="49"/>
                    </a:lnTo>
                    <a:lnTo>
                      <a:pt x="0" y="55"/>
                    </a:lnTo>
                    <a:lnTo>
                      <a:pt x="14" y="65"/>
                    </a:lnTo>
                    <a:lnTo>
                      <a:pt x="25" y="67"/>
                    </a:lnTo>
                    <a:lnTo>
                      <a:pt x="30" y="72"/>
                    </a:lnTo>
                    <a:lnTo>
                      <a:pt x="32" y="71"/>
                    </a:lnTo>
                    <a:lnTo>
                      <a:pt x="38" y="70"/>
                    </a:lnTo>
                    <a:lnTo>
                      <a:pt x="42" y="74"/>
                    </a:lnTo>
                    <a:lnTo>
                      <a:pt x="42" y="76"/>
                    </a:lnTo>
                    <a:lnTo>
                      <a:pt x="43" y="77"/>
                    </a:lnTo>
                    <a:lnTo>
                      <a:pt x="45" y="81"/>
                    </a:lnTo>
                    <a:lnTo>
                      <a:pt x="48" y="84"/>
                    </a:lnTo>
                    <a:lnTo>
                      <a:pt x="49" y="88"/>
                    </a:lnTo>
                    <a:lnTo>
                      <a:pt x="52" y="90"/>
                    </a:lnTo>
                    <a:lnTo>
                      <a:pt x="52" y="91"/>
                    </a:lnTo>
                    <a:lnTo>
                      <a:pt x="58" y="94"/>
                    </a:lnTo>
                    <a:lnTo>
                      <a:pt x="61" y="94"/>
                    </a:lnTo>
                    <a:lnTo>
                      <a:pt x="65" y="92"/>
                    </a:lnTo>
                    <a:lnTo>
                      <a:pt x="70" y="92"/>
                    </a:lnTo>
                    <a:lnTo>
                      <a:pt x="75" y="96"/>
                    </a:lnTo>
                    <a:lnTo>
                      <a:pt x="77" y="94"/>
                    </a:lnTo>
                    <a:lnTo>
                      <a:pt x="79" y="93"/>
                    </a:lnTo>
                    <a:lnTo>
                      <a:pt x="84" y="97"/>
                    </a:lnTo>
                    <a:lnTo>
                      <a:pt x="87" y="94"/>
                    </a:lnTo>
                    <a:lnTo>
                      <a:pt x="90" y="97"/>
                    </a:lnTo>
                    <a:lnTo>
                      <a:pt x="91" y="100"/>
                    </a:lnTo>
                    <a:lnTo>
                      <a:pt x="95" y="102"/>
                    </a:lnTo>
                    <a:lnTo>
                      <a:pt x="97" y="105"/>
                    </a:lnTo>
                    <a:lnTo>
                      <a:pt x="97" y="111"/>
                    </a:lnTo>
                    <a:lnTo>
                      <a:pt x="98" y="112"/>
                    </a:lnTo>
                    <a:lnTo>
                      <a:pt x="100" y="119"/>
                    </a:lnTo>
                    <a:lnTo>
                      <a:pt x="101" y="117"/>
                    </a:lnTo>
                    <a:lnTo>
                      <a:pt x="105" y="117"/>
                    </a:lnTo>
                    <a:lnTo>
                      <a:pt x="106" y="116"/>
                    </a:lnTo>
                    <a:lnTo>
                      <a:pt x="109" y="115"/>
                    </a:lnTo>
                    <a:lnTo>
                      <a:pt x="114" y="112"/>
                    </a:lnTo>
                    <a:lnTo>
                      <a:pt x="118" y="112"/>
                    </a:lnTo>
                    <a:lnTo>
                      <a:pt x="119" y="111"/>
                    </a:lnTo>
                    <a:lnTo>
                      <a:pt x="125" y="111"/>
                    </a:lnTo>
                    <a:lnTo>
                      <a:pt x="127" y="113"/>
                    </a:lnTo>
                    <a:lnTo>
                      <a:pt x="127" y="119"/>
                    </a:lnTo>
                    <a:lnTo>
                      <a:pt x="126" y="121"/>
                    </a:lnTo>
                    <a:lnTo>
                      <a:pt x="125" y="134"/>
                    </a:lnTo>
                    <a:lnTo>
                      <a:pt x="122" y="138"/>
                    </a:lnTo>
                    <a:lnTo>
                      <a:pt x="122" y="145"/>
                    </a:lnTo>
                    <a:lnTo>
                      <a:pt x="118" y="152"/>
                    </a:lnTo>
                    <a:lnTo>
                      <a:pt x="118" y="156"/>
                    </a:lnTo>
                    <a:lnTo>
                      <a:pt x="123" y="160"/>
                    </a:lnTo>
                    <a:lnTo>
                      <a:pt x="123" y="162"/>
                    </a:lnTo>
                    <a:lnTo>
                      <a:pt x="125" y="160"/>
                    </a:lnTo>
                    <a:lnTo>
                      <a:pt x="127" y="161"/>
                    </a:lnTo>
                    <a:lnTo>
                      <a:pt x="139" y="159"/>
                    </a:lnTo>
                    <a:lnTo>
                      <a:pt x="141" y="167"/>
                    </a:lnTo>
                    <a:lnTo>
                      <a:pt x="143" y="172"/>
                    </a:lnTo>
                    <a:lnTo>
                      <a:pt x="144" y="180"/>
                    </a:lnTo>
                    <a:lnTo>
                      <a:pt x="151" y="191"/>
                    </a:lnTo>
                    <a:lnTo>
                      <a:pt x="165" y="190"/>
                    </a:lnTo>
                    <a:lnTo>
                      <a:pt x="166" y="189"/>
                    </a:lnTo>
                    <a:lnTo>
                      <a:pt x="170" y="188"/>
                    </a:lnTo>
                    <a:lnTo>
                      <a:pt x="170" y="187"/>
                    </a:lnTo>
                    <a:lnTo>
                      <a:pt x="174" y="187"/>
                    </a:lnTo>
                    <a:lnTo>
                      <a:pt x="175" y="185"/>
                    </a:lnTo>
                    <a:lnTo>
                      <a:pt x="174" y="179"/>
                    </a:lnTo>
                    <a:lnTo>
                      <a:pt x="178" y="175"/>
                    </a:lnTo>
                    <a:lnTo>
                      <a:pt x="178" y="173"/>
                    </a:lnTo>
                    <a:lnTo>
                      <a:pt x="180" y="172"/>
                    </a:lnTo>
                    <a:lnTo>
                      <a:pt x="180" y="170"/>
                    </a:lnTo>
                    <a:lnTo>
                      <a:pt x="184" y="167"/>
                    </a:lnTo>
                    <a:lnTo>
                      <a:pt x="194" y="167"/>
                    </a:lnTo>
                    <a:lnTo>
                      <a:pt x="204" y="177"/>
                    </a:lnTo>
                    <a:lnTo>
                      <a:pt x="206" y="187"/>
                    </a:lnTo>
                    <a:lnTo>
                      <a:pt x="204" y="195"/>
                    </a:lnTo>
                    <a:lnTo>
                      <a:pt x="197" y="206"/>
                    </a:lnTo>
                    <a:lnTo>
                      <a:pt x="187" y="201"/>
                    </a:lnTo>
                    <a:lnTo>
                      <a:pt x="187" y="200"/>
                    </a:lnTo>
                    <a:lnTo>
                      <a:pt x="167" y="202"/>
                    </a:lnTo>
                    <a:lnTo>
                      <a:pt x="167" y="203"/>
                    </a:lnTo>
                    <a:lnTo>
                      <a:pt x="175" y="211"/>
                    </a:lnTo>
                    <a:lnTo>
                      <a:pt x="177" y="211"/>
                    </a:lnTo>
                    <a:lnTo>
                      <a:pt x="179" y="213"/>
                    </a:lnTo>
                    <a:lnTo>
                      <a:pt x="179" y="226"/>
                    </a:lnTo>
                    <a:lnTo>
                      <a:pt x="178" y="229"/>
                    </a:lnTo>
                    <a:lnTo>
                      <a:pt x="176" y="231"/>
                    </a:lnTo>
                    <a:lnTo>
                      <a:pt x="170" y="234"/>
                    </a:lnTo>
                    <a:lnTo>
                      <a:pt x="162" y="235"/>
                    </a:lnTo>
                    <a:lnTo>
                      <a:pt x="160" y="236"/>
                    </a:lnTo>
                    <a:lnTo>
                      <a:pt x="162" y="250"/>
                    </a:lnTo>
                    <a:lnTo>
                      <a:pt x="160" y="253"/>
                    </a:lnTo>
                    <a:lnTo>
                      <a:pt x="171" y="262"/>
                    </a:lnTo>
                    <a:lnTo>
                      <a:pt x="187" y="270"/>
                    </a:lnTo>
                    <a:lnTo>
                      <a:pt x="198" y="278"/>
                    </a:lnTo>
                    <a:lnTo>
                      <a:pt x="201" y="282"/>
                    </a:lnTo>
                    <a:lnTo>
                      <a:pt x="202" y="289"/>
                    </a:lnTo>
                    <a:lnTo>
                      <a:pt x="198" y="295"/>
                    </a:lnTo>
                    <a:lnTo>
                      <a:pt x="198" y="296"/>
                    </a:lnTo>
                    <a:lnTo>
                      <a:pt x="193" y="300"/>
                    </a:lnTo>
                    <a:lnTo>
                      <a:pt x="193" y="302"/>
                    </a:lnTo>
                    <a:lnTo>
                      <a:pt x="196" y="305"/>
                    </a:lnTo>
                    <a:lnTo>
                      <a:pt x="201" y="305"/>
                    </a:lnTo>
                    <a:lnTo>
                      <a:pt x="214" y="302"/>
                    </a:lnTo>
                    <a:lnTo>
                      <a:pt x="221" y="297"/>
                    </a:lnTo>
                    <a:lnTo>
                      <a:pt x="224" y="298"/>
                    </a:lnTo>
                    <a:lnTo>
                      <a:pt x="232" y="297"/>
                    </a:lnTo>
                    <a:lnTo>
                      <a:pt x="233" y="296"/>
                    </a:lnTo>
                    <a:lnTo>
                      <a:pt x="237" y="297"/>
                    </a:lnTo>
                    <a:lnTo>
                      <a:pt x="237" y="301"/>
                    </a:lnTo>
                    <a:lnTo>
                      <a:pt x="239" y="303"/>
                    </a:lnTo>
                    <a:lnTo>
                      <a:pt x="247" y="303"/>
                    </a:lnTo>
                    <a:lnTo>
                      <a:pt x="252" y="303"/>
                    </a:lnTo>
                    <a:lnTo>
                      <a:pt x="257" y="305"/>
                    </a:lnTo>
                    <a:lnTo>
                      <a:pt x="260" y="302"/>
                    </a:lnTo>
                    <a:lnTo>
                      <a:pt x="263" y="303"/>
                    </a:lnTo>
                    <a:lnTo>
                      <a:pt x="264" y="301"/>
                    </a:lnTo>
                    <a:lnTo>
                      <a:pt x="274" y="301"/>
                    </a:lnTo>
                    <a:lnTo>
                      <a:pt x="275" y="301"/>
                    </a:lnTo>
                    <a:lnTo>
                      <a:pt x="275" y="303"/>
                    </a:lnTo>
                    <a:lnTo>
                      <a:pt x="276" y="304"/>
                    </a:lnTo>
                    <a:lnTo>
                      <a:pt x="277" y="307"/>
                    </a:lnTo>
                    <a:lnTo>
                      <a:pt x="281" y="311"/>
                    </a:lnTo>
                    <a:lnTo>
                      <a:pt x="288" y="315"/>
                    </a:lnTo>
                    <a:lnTo>
                      <a:pt x="294" y="316"/>
                    </a:lnTo>
                    <a:lnTo>
                      <a:pt x="295" y="317"/>
                    </a:lnTo>
                    <a:lnTo>
                      <a:pt x="303" y="317"/>
                    </a:lnTo>
                    <a:lnTo>
                      <a:pt x="305" y="315"/>
                    </a:lnTo>
                    <a:lnTo>
                      <a:pt x="307" y="318"/>
                    </a:lnTo>
                    <a:lnTo>
                      <a:pt x="309" y="319"/>
                    </a:lnTo>
                    <a:lnTo>
                      <a:pt x="312" y="319"/>
                    </a:lnTo>
                    <a:lnTo>
                      <a:pt x="313" y="317"/>
                    </a:lnTo>
                    <a:lnTo>
                      <a:pt x="316" y="323"/>
                    </a:lnTo>
                    <a:lnTo>
                      <a:pt x="319" y="325"/>
                    </a:lnTo>
                    <a:lnTo>
                      <a:pt x="321" y="324"/>
                    </a:lnTo>
                    <a:lnTo>
                      <a:pt x="330" y="315"/>
                    </a:lnTo>
                    <a:lnTo>
                      <a:pt x="332" y="315"/>
                    </a:lnTo>
                    <a:lnTo>
                      <a:pt x="335" y="311"/>
                    </a:lnTo>
                    <a:lnTo>
                      <a:pt x="333" y="309"/>
                    </a:lnTo>
                    <a:lnTo>
                      <a:pt x="336" y="305"/>
                    </a:lnTo>
                    <a:lnTo>
                      <a:pt x="346" y="299"/>
                    </a:lnTo>
                    <a:lnTo>
                      <a:pt x="345" y="295"/>
                    </a:lnTo>
                    <a:lnTo>
                      <a:pt x="343" y="294"/>
                    </a:lnTo>
                    <a:lnTo>
                      <a:pt x="350" y="292"/>
                    </a:lnTo>
                    <a:lnTo>
                      <a:pt x="354" y="289"/>
                    </a:lnTo>
                    <a:lnTo>
                      <a:pt x="353" y="279"/>
                    </a:lnTo>
                    <a:lnTo>
                      <a:pt x="355" y="279"/>
                    </a:lnTo>
                    <a:lnTo>
                      <a:pt x="357" y="277"/>
                    </a:lnTo>
                    <a:lnTo>
                      <a:pt x="357" y="270"/>
                    </a:lnTo>
                    <a:lnTo>
                      <a:pt x="358" y="269"/>
                    </a:lnTo>
                    <a:lnTo>
                      <a:pt x="358" y="265"/>
                    </a:lnTo>
                    <a:lnTo>
                      <a:pt x="360" y="262"/>
                    </a:lnTo>
                    <a:lnTo>
                      <a:pt x="366" y="261"/>
                    </a:lnTo>
                    <a:lnTo>
                      <a:pt x="368" y="257"/>
                    </a:lnTo>
                    <a:lnTo>
                      <a:pt x="366" y="253"/>
                    </a:lnTo>
                    <a:lnTo>
                      <a:pt x="360" y="248"/>
                    </a:lnTo>
                    <a:lnTo>
                      <a:pt x="354" y="245"/>
                    </a:lnTo>
                    <a:lnTo>
                      <a:pt x="359" y="242"/>
                    </a:lnTo>
                    <a:lnTo>
                      <a:pt x="359" y="241"/>
                    </a:lnTo>
                    <a:lnTo>
                      <a:pt x="359" y="239"/>
                    </a:lnTo>
                    <a:lnTo>
                      <a:pt x="360" y="237"/>
                    </a:lnTo>
                    <a:lnTo>
                      <a:pt x="361" y="236"/>
                    </a:lnTo>
                    <a:lnTo>
                      <a:pt x="362" y="236"/>
                    </a:lnTo>
                    <a:lnTo>
                      <a:pt x="363" y="234"/>
                    </a:lnTo>
                    <a:lnTo>
                      <a:pt x="365" y="232"/>
                    </a:lnTo>
                    <a:lnTo>
                      <a:pt x="366" y="231"/>
                    </a:lnTo>
                    <a:lnTo>
                      <a:pt x="367" y="231"/>
                    </a:lnTo>
                    <a:lnTo>
                      <a:pt x="369" y="231"/>
                    </a:lnTo>
                    <a:lnTo>
                      <a:pt x="370" y="231"/>
                    </a:lnTo>
                    <a:lnTo>
                      <a:pt x="371" y="231"/>
                    </a:lnTo>
                    <a:lnTo>
                      <a:pt x="373" y="232"/>
                    </a:lnTo>
                    <a:lnTo>
                      <a:pt x="374" y="232"/>
                    </a:lnTo>
                    <a:lnTo>
                      <a:pt x="375" y="233"/>
                    </a:lnTo>
                    <a:lnTo>
                      <a:pt x="376" y="234"/>
                    </a:lnTo>
                    <a:lnTo>
                      <a:pt x="377" y="234"/>
                    </a:lnTo>
                    <a:lnTo>
                      <a:pt x="379" y="235"/>
                    </a:lnTo>
                    <a:lnTo>
                      <a:pt x="380" y="235"/>
                    </a:lnTo>
                    <a:lnTo>
                      <a:pt x="381" y="236"/>
                    </a:lnTo>
                    <a:lnTo>
                      <a:pt x="382" y="236"/>
                    </a:lnTo>
                    <a:lnTo>
                      <a:pt x="383" y="237"/>
                    </a:lnTo>
                    <a:lnTo>
                      <a:pt x="384" y="237"/>
                    </a:lnTo>
                    <a:lnTo>
                      <a:pt x="385" y="238"/>
                    </a:lnTo>
                    <a:lnTo>
                      <a:pt x="386" y="238"/>
                    </a:lnTo>
                    <a:lnTo>
                      <a:pt x="387" y="239"/>
                    </a:lnTo>
                    <a:lnTo>
                      <a:pt x="388" y="239"/>
                    </a:lnTo>
                    <a:lnTo>
                      <a:pt x="389" y="240"/>
                    </a:lnTo>
                    <a:lnTo>
                      <a:pt x="390" y="240"/>
                    </a:lnTo>
                    <a:lnTo>
                      <a:pt x="392" y="241"/>
                    </a:lnTo>
                    <a:lnTo>
                      <a:pt x="393" y="241"/>
                    </a:lnTo>
                    <a:lnTo>
                      <a:pt x="394" y="241"/>
                    </a:lnTo>
                    <a:lnTo>
                      <a:pt x="395" y="241"/>
                    </a:lnTo>
                    <a:lnTo>
                      <a:pt x="396" y="242"/>
                    </a:lnTo>
                    <a:lnTo>
                      <a:pt x="397" y="242"/>
                    </a:lnTo>
                    <a:lnTo>
                      <a:pt x="399" y="242"/>
                    </a:lnTo>
                    <a:lnTo>
                      <a:pt x="400" y="242"/>
                    </a:lnTo>
                    <a:lnTo>
                      <a:pt x="401" y="243"/>
                    </a:lnTo>
                    <a:lnTo>
                      <a:pt x="402" y="243"/>
                    </a:lnTo>
                    <a:lnTo>
                      <a:pt x="403" y="243"/>
                    </a:lnTo>
                    <a:lnTo>
                      <a:pt x="404" y="243"/>
                    </a:lnTo>
                    <a:lnTo>
                      <a:pt x="405" y="243"/>
                    </a:lnTo>
                    <a:lnTo>
                      <a:pt x="406" y="243"/>
                    </a:lnTo>
                    <a:lnTo>
                      <a:pt x="407" y="242"/>
                    </a:lnTo>
                    <a:lnTo>
                      <a:pt x="408" y="242"/>
                    </a:lnTo>
                    <a:lnTo>
                      <a:pt x="409" y="242"/>
                    </a:lnTo>
                    <a:lnTo>
                      <a:pt x="409" y="241"/>
                    </a:lnTo>
                    <a:lnTo>
                      <a:pt x="409" y="240"/>
                    </a:lnTo>
                    <a:lnTo>
                      <a:pt x="410" y="240"/>
                    </a:lnTo>
                    <a:lnTo>
                      <a:pt x="410" y="239"/>
                    </a:lnTo>
                    <a:lnTo>
                      <a:pt x="409" y="239"/>
                    </a:lnTo>
                    <a:lnTo>
                      <a:pt x="409" y="238"/>
                    </a:lnTo>
                    <a:lnTo>
                      <a:pt x="409" y="237"/>
                    </a:lnTo>
                    <a:lnTo>
                      <a:pt x="409" y="236"/>
                    </a:lnTo>
                    <a:lnTo>
                      <a:pt x="408" y="235"/>
                    </a:lnTo>
                    <a:lnTo>
                      <a:pt x="408" y="234"/>
                    </a:lnTo>
                    <a:lnTo>
                      <a:pt x="406" y="231"/>
                    </a:lnTo>
                    <a:lnTo>
                      <a:pt x="406" y="230"/>
                    </a:lnTo>
                    <a:lnTo>
                      <a:pt x="405" y="229"/>
                    </a:lnTo>
                    <a:lnTo>
                      <a:pt x="405" y="227"/>
                    </a:lnTo>
                    <a:lnTo>
                      <a:pt x="404" y="226"/>
                    </a:lnTo>
                    <a:lnTo>
                      <a:pt x="404" y="225"/>
                    </a:lnTo>
                    <a:lnTo>
                      <a:pt x="403" y="224"/>
                    </a:lnTo>
                    <a:lnTo>
                      <a:pt x="403" y="223"/>
                    </a:lnTo>
                    <a:lnTo>
                      <a:pt x="402" y="222"/>
                    </a:lnTo>
                    <a:lnTo>
                      <a:pt x="401" y="221"/>
                    </a:lnTo>
                    <a:lnTo>
                      <a:pt x="401" y="220"/>
                    </a:lnTo>
                    <a:lnTo>
                      <a:pt x="400" y="219"/>
                    </a:lnTo>
                    <a:lnTo>
                      <a:pt x="399" y="218"/>
                    </a:lnTo>
                    <a:lnTo>
                      <a:pt x="398" y="217"/>
                    </a:lnTo>
                    <a:lnTo>
                      <a:pt x="397" y="216"/>
                    </a:lnTo>
                    <a:lnTo>
                      <a:pt x="396" y="215"/>
                    </a:lnTo>
                    <a:lnTo>
                      <a:pt x="395" y="214"/>
                    </a:lnTo>
                    <a:lnTo>
                      <a:pt x="394" y="213"/>
                    </a:lnTo>
                    <a:lnTo>
                      <a:pt x="393" y="212"/>
                    </a:lnTo>
                    <a:lnTo>
                      <a:pt x="392" y="211"/>
                    </a:lnTo>
                    <a:lnTo>
                      <a:pt x="391" y="210"/>
                    </a:lnTo>
                    <a:lnTo>
                      <a:pt x="390" y="210"/>
                    </a:lnTo>
                    <a:lnTo>
                      <a:pt x="389" y="209"/>
                    </a:lnTo>
                    <a:lnTo>
                      <a:pt x="388" y="209"/>
                    </a:lnTo>
                    <a:lnTo>
                      <a:pt x="387" y="208"/>
                    </a:lnTo>
                    <a:lnTo>
                      <a:pt x="386" y="208"/>
                    </a:lnTo>
                    <a:lnTo>
                      <a:pt x="385" y="208"/>
                    </a:lnTo>
                    <a:lnTo>
                      <a:pt x="384" y="208"/>
                    </a:lnTo>
                    <a:lnTo>
                      <a:pt x="383" y="208"/>
                    </a:lnTo>
                    <a:lnTo>
                      <a:pt x="382" y="208"/>
                    </a:lnTo>
                    <a:lnTo>
                      <a:pt x="381" y="208"/>
                    </a:lnTo>
                    <a:lnTo>
                      <a:pt x="380" y="208"/>
                    </a:lnTo>
                    <a:lnTo>
                      <a:pt x="379" y="208"/>
                    </a:lnTo>
                    <a:lnTo>
                      <a:pt x="378" y="209"/>
                    </a:lnTo>
                    <a:lnTo>
                      <a:pt x="377" y="209"/>
                    </a:lnTo>
                    <a:lnTo>
                      <a:pt x="375" y="211"/>
                    </a:lnTo>
                    <a:lnTo>
                      <a:pt x="373" y="211"/>
                    </a:lnTo>
                    <a:lnTo>
                      <a:pt x="372" y="210"/>
                    </a:lnTo>
                    <a:lnTo>
                      <a:pt x="372" y="209"/>
                    </a:lnTo>
                    <a:lnTo>
                      <a:pt x="371" y="208"/>
                    </a:lnTo>
                    <a:lnTo>
                      <a:pt x="371" y="207"/>
                    </a:lnTo>
                    <a:lnTo>
                      <a:pt x="370" y="207"/>
                    </a:lnTo>
                    <a:lnTo>
                      <a:pt x="370" y="206"/>
                    </a:lnTo>
                    <a:lnTo>
                      <a:pt x="369" y="206"/>
                    </a:lnTo>
                    <a:lnTo>
                      <a:pt x="368" y="206"/>
                    </a:lnTo>
                    <a:lnTo>
                      <a:pt x="367" y="206"/>
                    </a:lnTo>
                    <a:lnTo>
                      <a:pt x="366" y="206"/>
                    </a:lnTo>
                    <a:lnTo>
                      <a:pt x="365" y="207"/>
                    </a:lnTo>
                    <a:lnTo>
                      <a:pt x="364" y="207"/>
                    </a:lnTo>
                    <a:lnTo>
                      <a:pt x="364" y="206"/>
                    </a:lnTo>
                    <a:lnTo>
                      <a:pt x="364" y="205"/>
                    </a:lnTo>
                    <a:lnTo>
                      <a:pt x="364" y="204"/>
                    </a:lnTo>
                    <a:lnTo>
                      <a:pt x="365" y="202"/>
                    </a:lnTo>
                    <a:lnTo>
                      <a:pt x="365" y="201"/>
                    </a:lnTo>
                    <a:lnTo>
                      <a:pt x="365" y="200"/>
                    </a:lnTo>
                    <a:lnTo>
                      <a:pt x="365" y="199"/>
                    </a:lnTo>
                    <a:lnTo>
                      <a:pt x="365" y="198"/>
                    </a:lnTo>
                    <a:lnTo>
                      <a:pt x="365" y="197"/>
                    </a:lnTo>
                    <a:lnTo>
                      <a:pt x="365" y="196"/>
                    </a:lnTo>
                    <a:lnTo>
                      <a:pt x="365" y="195"/>
                    </a:lnTo>
                    <a:lnTo>
                      <a:pt x="365" y="194"/>
                    </a:lnTo>
                    <a:lnTo>
                      <a:pt x="365" y="193"/>
                    </a:lnTo>
                    <a:lnTo>
                      <a:pt x="364" y="193"/>
                    </a:lnTo>
                    <a:lnTo>
                      <a:pt x="364" y="192"/>
                    </a:lnTo>
                    <a:lnTo>
                      <a:pt x="363" y="192"/>
                    </a:lnTo>
                    <a:lnTo>
                      <a:pt x="363" y="191"/>
                    </a:lnTo>
                    <a:lnTo>
                      <a:pt x="362" y="191"/>
                    </a:lnTo>
                    <a:lnTo>
                      <a:pt x="362" y="190"/>
                    </a:lnTo>
                    <a:lnTo>
                      <a:pt x="361" y="190"/>
                    </a:lnTo>
                    <a:lnTo>
                      <a:pt x="361" y="189"/>
                    </a:lnTo>
                    <a:lnTo>
                      <a:pt x="360" y="189"/>
                    </a:lnTo>
                    <a:lnTo>
                      <a:pt x="360" y="188"/>
                    </a:lnTo>
                    <a:lnTo>
                      <a:pt x="359" y="188"/>
                    </a:lnTo>
                    <a:lnTo>
                      <a:pt x="358" y="187"/>
                    </a:lnTo>
                    <a:lnTo>
                      <a:pt x="357" y="187"/>
                    </a:lnTo>
                    <a:lnTo>
                      <a:pt x="356" y="187"/>
                    </a:lnTo>
                    <a:lnTo>
                      <a:pt x="354" y="186"/>
                    </a:lnTo>
                    <a:lnTo>
                      <a:pt x="353" y="186"/>
                    </a:lnTo>
                    <a:lnTo>
                      <a:pt x="352" y="186"/>
                    </a:lnTo>
                    <a:lnTo>
                      <a:pt x="350" y="185"/>
                    </a:lnTo>
                    <a:lnTo>
                      <a:pt x="349" y="185"/>
                    </a:lnTo>
                    <a:lnTo>
                      <a:pt x="348" y="185"/>
                    </a:lnTo>
                    <a:lnTo>
                      <a:pt x="347" y="185"/>
                    </a:lnTo>
                    <a:lnTo>
                      <a:pt x="345" y="185"/>
                    </a:lnTo>
                    <a:lnTo>
                      <a:pt x="340" y="185"/>
                    </a:lnTo>
                    <a:lnTo>
                      <a:pt x="338" y="184"/>
                    </a:lnTo>
                    <a:lnTo>
                      <a:pt x="336" y="184"/>
                    </a:lnTo>
                    <a:lnTo>
                      <a:pt x="335" y="184"/>
                    </a:lnTo>
                    <a:lnTo>
                      <a:pt x="333" y="183"/>
                    </a:lnTo>
                    <a:lnTo>
                      <a:pt x="331" y="183"/>
                    </a:lnTo>
                    <a:lnTo>
                      <a:pt x="329" y="182"/>
                    </a:lnTo>
                    <a:lnTo>
                      <a:pt x="328" y="181"/>
                    </a:lnTo>
                    <a:lnTo>
                      <a:pt x="327" y="180"/>
                    </a:lnTo>
                    <a:lnTo>
                      <a:pt x="327" y="178"/>
                    </a:lnTo>
                    <a:lnTo>
                      <a:pt x="327" y="177"/>
                    </a:lnTo>
                    <a:lnTo>
                      <a:pt x="328" y="176"/>
                    </a:lnTo>
                    <a:lnTo>
                      <a:pt x="328" y="175"/>
                    </a:lnTo>
                    <a:lnTo>
                      <a:pt x="328" y="174"/>
                    </a:lnTo>
                    <a:lnTo>
                      <a:pt x="327" y="173"/>
                    </a:lnTo>
                    <a:lnTo>
                      <a:pt x="327" y="172"/>
                    </a:lnTo>
                    <a:lnTo>
                      <a:pt x="326" y="171"/>
                    </a:lnTo>
                    <a:lnTo>
                      <a:pt x="326" y="170"/>
                    </a:lnTo>
                    <a:lnTo>
                      <a:pt x="324" y="169"/>
                    </a:lnTo>
                    <a:lnTo>
                      <a:pt x="323" y="168"/>
                    </a:lnTo>
                    <a:lnTo>
                      <a:pt x="323" y="166"/>
                    </a:lnTo>
                    <a:lnTo>
                      <a:pt x="324" y="165"/>
                    </a:lnTo>
                    <a:lnTo>
                      <a:pt x="324" y="164"/>
                    </a:lnTo>
                    <a:lnTo>
                      <a:pt x="325" y="162"/>
                    </a:lnTo>
                    <a:lnTo>
                      <a:pt x="325" y="161"/>
                    </a:lnTo>
                    <a:lnTo>
                      <a:pt x="325" y="160"/>
                    </a:lnTo>
                    <a:lnTo>
                      <a:pt x="325" y="159"/>
                    </a:lnTo>
                    <a:lnTo>
                      <a:pt x="325" y="158"/>
                    </a:lnTo>
                    <a:lnTo>
                      <a:pt x="325" y="156"/>
                    </a:lnTo>
                    <a:lnTo>
                      <a:pt x="324" y="155"/>
                    </a:lnTo>
                    <a:lnTo>
                      <a:pt x="324" y="153"/>
                    </a:lnTo>
                    <a:lnTo>
                      <a:pt x="324" y="151"/>
                    </a:lnTo>
                    <a:lnTo>
                      <a:pt x="323" y="149"/>
                    </a:lnTo>
                    <a:lnTo>
                      <a:pt x="323" y="148"/>
                    </a:lnTo>
                    <a:lnTo>
                      <a:pt x="323" y="147"/>
                    </a:lnTo>
                    <a:lnTo>
                      <a:pt x="323" y="146"/>
                    </a:lnTo>
                    <a:lnTo>
                      <a:pt x="323" y="145"/>
                    </a:lnTo>
                    <a:lnTo>
                      <a:pt x="322" y="145"/>
                    </a:lnTo>
                    <a:lnTo>
                      <a:pt x="322" y="144"/>
                    </a:lnTo>
                    <a:lnTo>
                      <a:pt x="321" y="144"/>
                    </a:lnTo>
                    <a:lnTo>
                      <a:pt x="320" y="144"/>
                    </a:lnTo>
                    <a:lnTo>
                      <a:pt x="319" y="144"/>
                    </a:lnTo>
                    <a:lnTo>
                      <a:pt x="317" y="144"/>
                    </a:lnTo>
                    <a:lnTo>
                      <a:pt x="315" y="144"/>
                    </a:lnTo>
                    <a:lnTo>
                      <a:pt x="314" y="144"/>
                    </a:lnTo>
                    <a:lnTo>
                      <a:pt x="313" y="143"/>
                    </a:lnTo>
                    <a:lnTo>
                      <a:pt x="313" y="142"/>
                    </a:lnTo>
                    <a:lnTo>
                      <a:pt x="312" y="141"/>
                    </a:lnTo>
                    <a:lnTo>
                      <a:pt x="312" y="139"/>
                    </a:lnTo>
                    <a:lnTo>
                      <a:pt x="312" y="138"/>
                    </a:lnTo>
                    <a:lnTo>
                      <a:pt x="312" y="13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 name="Freeform 13"/>
              <p:cNvSpPr>
                <a:spLocks noEditPoints="1"/>
              </p:cNvSpPr>
              <p:nvPr/>
            </p:nvSpPr>
            <p:spPr bwMode="auto">
              <a:xfrm>
                <a:off x="5725893" y="4419149"/>
                <a:ext cx="129544" cy="158657"/>
              </a:xfrm>
              <a:custGeom>
                <a:gdLst>
                  <a:gd name="T0" fmla="*/ 2147483647 w 77"/>
                  <a:gd name="T1" fmla="*/ 2147483647 h 91"/>
                  <a:gd name="T2" fmla="*/ 2147483647 w 77"/>
                  <a:gd name="T3" fmla="*/ 2147483647 h 91"/>
                  <a:gd name="T4" fmla="*/ 2147483647 w 77"/>
                  <a:gd name="T5" fmla="*/ 2147483647 h 91"/>
                  <a:gd name="T6" fmla="*/ 2147483647 w 77"/>
                  <a:gd name="T7" fmla="*/ 2147483647 h 91"/>
                  <a:gd name="T8" fmla="*/ 2147483647 w 77"/>
                  <a:gd name="T9" fmla="*/ 2147483647 h 91"/>
                  <a:gd name="T10" fmla="*/ 2147483647 w 77"/>
                  <a:gd name="T11" fmla="*/ 2147483647 h 91"/>
                  <a:gd name="T12" fmla="*/ 2147483647 w 77"/>
                  <a:gd name="T13" fmla="*/ 2147483647 h 91"/>
                  <a:gd name="T14" fmla="*/ 2147483647 w 77"/>
                  <a:gd name="T15" fmla="*/ 2147483647 h 91"/>
                  <a:gd name="T16" fmla="*/ 2147483647 w 77"/>
                  <a:gd name="T17" fmla="*/ 0 h 91"/>
                  <a:gd name="T18" fmla="*/ 2147483647 w 77"/>
                  <a:gd name="T19" fmla="*/ 0 h 91"/>
                  <a:gd name="T20" fmla="*/ 2147483647 w 77"/>
                  <a:gd name="T21" fmla="*/ 2147483647 h 91"/>
                  <a:gd name="T22" fmla="*/ 2147483647 w 77"/>
                  <a:gd name="T23" fmla="*/ 2147483647 h 91"/>
                  <a:gd name="T24" fmla="*/ 2147483647 w 77"/>
                  <a:gd name="T25" fmla="*/ 2147483647 h 91"/>
                  <a:gd name="T26" fmla="*/ 2147483647 w 77"/>
                  <a:gd name="T27" fmla="*/ 2147483647 h 91"/>
                  <a:gd name="T28" fmla="*/ 2147483647 w 77"/>
                  <a:gd name="T29" fmla="*/ 2147483647 h 91"/>
                  <a:gd name="T30" fmla="*/ 2147483647 w 77"/>
                  <a:gd name="T31" fmla="*/ 2147483647 h 91"/>
                  <a:gd name="T32" fmla="*/ 2147483647 w 77"/>
                  <a:gd name="T33" fmla="*/ 2147483647 h 91"/>
                  <a:gd name="T34" fmla="*/ 2147483647 w 77"/>
                  <a:gd name="T35" fmla="*/ 2147483647 h 91"/>
                  <a:gd name="T36" fmla="*/ 2147483647 w 77"/>
                  <a:gd name="T37" fmla="*/ 2147483647 h 91"/>
                  <a:gd name="T38" fmla="*/ 2147483647 w 77"/>
                  <a:gd name="T39" fmla="*/ 2147483647 h 91"/>
                  <a:gd name="T40" fmla="*/ 2147483647 w 77"/>
                  <a:gd name="T41" fmla="*/ 2147483647 h 91"/>
                  <a:gd name="T42" fmla="*/ 2147483647 w 77"/>
                  <a:gd name="T43" fmla="*/ 2147483647 h 91"/>
                  <a:gd name="T44" fmla="*/ 2147483647 w 77"/>
                  <a:gd name="T45" fmla="*/ 2147483647 h 91"/>
                  <a:gd name="T46" fmla="*/ 2147483647 w 77"/>
                  <a:gd name="T47" fmla="*/ 2147483647 h 91"/>
                  <a:gd name="T48" fmla="*/ 2147483647 w 77"/>
                  <a:gd name="T49" fmla="*/ 2147483647 h 91"/>
                  <a:gd name="T50" fmla="*/ 2147483647 w 77"/>
                  <a:gd name="T51" fmla="*/ 2147483647 h 91"/>
                  <a:gd name="T52" fmla="*/ 2147483647 w 77"/>
                  <a:gd name="T53" fmla="*/ 2147483647 h 91"/>
                  <a:gd name="T54" fmla="*/ 2147483647 w 77"/>
                  <a:gd name="T55" fmla="*/ 2147483647 h 91"/>
                  <a:gd name="T56" fmla="*/ 2147483647 w 77"/>
                  <a:gd name="T57" fmla="*/ 2147483647 h 91"/>
                  <a:gd name="T58" fmla="*/ 2147483647 w 77"/>
                  <a:gd name="T59" fmla="*/ 2147483647 h 91"/>
                  <a:gd name="T60" fmla="*/ 2147483647 w 77"/>
                  <a:gd name="T61" fmla="*/ 2147483647 h 91"/>
                  <a:gd name="T62" fmla="*/ 2147483647 w 77"/>
                  <a:gd name="T63" fmla="*/ 2147483647 h 91"/>
                  <a:gd name="T64" fmla="*/ 2147483647 w 77"/>
                  <a:gd name="T65" fmla="*/ 2147483647 h 91"/>
                  <a:gd name="T66" fmla="*/ 2147483647 w 77"/>
                  <a:gd name="T67" fmla="*/ 2147483647 h 91"/>
                  <a:gd name="T68" fmla="*/ 2147483647 w 77"/>
                  <a:gd name="T69" fmla="*/ 2147483647 h 91"/>
                  <a:gd name="T70" fmla="*/ 2147483647 w 77"/>
                  <a:gd name="T71" fmla="*/ 2147483647 h 91"/>
                  <a:gd name="T72" fmla="*/ 2147483647 w 77"/>
                  <a:gd name="T73" fmla="*/ 2147483647 h 91"/>
                  <a:gd name="T74" fmla="*/ 2147483647 w 77"/>
                  <a:gd name="T75" fmla="*/ 2147483647 h 91"/>
                  <a:gd name="T76" fmla="*/ 2147483647 w 77"/>
                  <a:gd name="T77" fmla="*/ 2147483647 h 91"/>
                  <a:gd name="T78" fmla="*/ 2147483647 w 77"/>
                  <a:gd name="T79" fmla="*/ 2147483647 h 91"/>
                  <a:gd name="T80" fmla="*/ 2147483647 w 77"/>
                  <a:gd name="T81" fmla="*/ 2147483647 h 91"/>
                  <a:gd name="T82" fmla="*/ 2147483647 w 77"/>
                  <a:gd name="T83" fmla="*/ 2147483647 h 91"/>
                  <a:gd name="T84" fmla="*/ 2147483647 w 77"/>
                  <a:gd name="T85" fmla="*/ 2147483647 h 91"/>
                  <a:gd name="T86" fmla="*/ 2147483647 w 77"/>
                  <a:gd name="T87" fmla="*/ 2147483647 h 91"/>
                  <a:gd name="T88" fmla="*/ 2147483647 w 77"/>
                  <a:gd name="T89" fmla="*/ 2147483647 h 91"/>
                  <a:gd name="T90" fmla="*/ 2147483647 w 77"/>
                  <a:gd name="T91" fmla="*/ 2147483647 h 91"/>
                  <a:gd name="T92" fmla="*/ 2147483647 w 77"/>
                  <a:gd name="T93" fmla="*/ 2147483647 h 91"/>
                  <a:gd name="T94" fmla="*/ 2147483647 w 77"/>
                  <a:gd name="T95" fmla="*/ 2147483647 h 91"/>
                  <a:gd name="T96" fmla="*/ 2147483647 w 77"/>
                  <a:gd name="T97" fmla="*/ 2147483647 h 91"/>
                  <a:gd name="T98" fmla="*/ 2147483647 w 77"/>
                  <a:gd name="T99" fmla="*/ 2147483647 h 91"/>
                  <a:gd name="T100" fmla="*/ 2147483647 w 77"/>
                  <a:gd name="T101" fmla="*/ 2147483647 h 91"/>
                  <a:gd name="T102" fmla="*/ 2147483647 w 77"/>
                  <a:gd name="T103" fmla="*/ 2147483647 h 91"/>
                  <a:gd name="T104" fmla="*/ 2147483647 w 77"/>
                  <a:gd name="T105" fmla="*/ 2147483647 h 91"/>
                  <a:gd name="T106" fmla="*/ 2147483647 w 77"/>
                  <a:gd name="T107" fmla="*/ 2147483647 h 91"/>
                  <a:gd name="T108" fmla="*/ 2147483647 w 77"/>
                  <a:gd name="T109" fmla="*/ 2147483647 h 91"/>
                  <a:gd name="T110" fmla="*/ 2147483647 w 77"/>
                  <a:gd name="T111" fmla="*/ 2147483647 h 91"/>
                  <a:gd name="T112" fmla="*/ 2147483647 w 77"/>
                  <a:gd name="T113" fmla="*/ 2147483647 h 91"/>
                  <a:gd name="T114" fmla="*/ 2147483647 w 77"/>
                  <a:gd name="T115" fmla="*/ 2147483647 h 91"/>
                  <a:gd name="T116" fmla="*/ 2147483647 w 77"/>
                  <a:gd name="T117" fmla="*/ 2147483647 h 91"/>
                  <a:gd name="T118" fmla="*/ 2147483647 w 77"/>
                  <a:gd name="T119" fmla="*/ 2147483647 h 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91"/>
                  <a:gd name="T182" fmla="*/ 77 w 77"/>
                  <a:gd name="T183" fmla="*/ 91 h 91"/>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91">
                    <a:moveTo>
                      <a:pt x="68" y="16"/>
                    </a:moveTo>
                    <a:lnTo>
                      <a:pt x="68" y="16"/>
                    </a:lnTo>
                    <a:lnTo>
                      <a:pt x="67" y="16"/>
                    </a:lnTo>
                    <a:lnTo>
                      <a:pt x="67" y="15"/>
                    </a:lnTo>
                    <a:lnTo>
                      <a:pt x="66" y="15"/>
                    </a:lnTo>
                    <a:lnTo>
                      <a:pt x="65" y="15"/>
                    </a:lnTo>
                    <a:lnTo>
                      <a:pt x="64" y="15"/>
                    </a:lnTo>
                    <a:lnTo>
                      <a:pt x="63" y="15"/>
                    </a:lnTo>
                    <a:lnTo>
                      <a:pt x="60" y="15"/>
                    </a:lnTo>
                    <a:lnTo>
                      <a:pt x="59" y="15"/>
                    </a:lnTo>
                    <a:lnTo>
                      <a:pt x="58" y="15"/>
                    </a:lnTo>
                    <a:lnTo>
                      <a:pt x="57" y="14"/>
                    </a:lnTo>
                    <a:lnTo>
                      <a:pt x="56" y="14"/>
                    </a:lnTo>
                    <a:lnTo>
                      <a:pt x="54" y="14"/>
                    </a:lnTo>
                    <a:lnTo>
                      <a:pt x="53" y="14"/>
                    </a:lnTo>
                    <a:lnTo>
                      <a:pt x="52" y="14"/>
                    </a:lnTo>
                    <a:lnTo>
                      <a:pt x="51" y="13"/>
                    </a:lnTo>
                    <a:lnTo>
                      <a:pt x="50" y="12"/>
                    </a:lnTo>
                    <a:lnTo>
                      <a:pt x="49" y="12"/>
                    </a:lnTo>
                    <a:lnTo>
                      <a:pt x="48" y="12"/>
                    </a:lnTo>
                    <a:lnTo>
                      <a:pt x="47" y="12"/>
                    </a:lnTo>
                    <a:lnTo>
                      <a:pt x="46" y="11"/>
                    </a:lnTo>
                    <a:lnTo>
                      <a:pt x="45" y="10"/>
                    </a:lnTo>
                    <a:lnTo>
                      <a:pt x="43" y="9"/>
                    </a:lnTo>
                    <a:lnTo>
                      <a:pt x="41" y="8"/>
                    </a:lnTo>
                    <a:lnTo>
                      <a:pt x="40" y="7"/>
                    </a:lnTo>
                    <a:lnTo>
                      <a:pt x="39" y="6"/>
                    </a:lnTo>
                    <a:lnTo>
                      <a:pt x="37" y="5"/>
                    </a:lnTo>
                    <a:lnTo>
                      <a:pt x="35" y="4"/>
                    </a:lnTo>
                    <a:lnTo>
                      <a:pt x="34" y="3"/>
                    </a:lnTo>
                    <a:lnTo>
                      <a:pt x="33" y="3"/>
                    </a:lnTo>
                    <a:lnTo>
                      <a:pt x="32" y="2"/>
                    </a:lnTo>
                    <a:lnTo>
                      <a:pt x="31" y="2"/>
                    </a:lnTo>
                    <a:lnTo>
                      <a:pt x="30" y="2"/>
                    </a:lnTo>
                    <a:lnTo>
                      <a:pt x="29" y="1"/>
                    </a:lnTo>
                    <a:lnTo>
                      <a:pt x="28" y="1"/>
                    </a:lnTo>
                    <a:lnTo>
                      <a:pt x="27" y="1"/>
                    </a:lnTo>
                    <a:lnTo>
                      <a:pt x="26" y="0"/>
                    </a:lnTo>
                    <a:lnTo>
                      <a:pt x="25" y="0"/>
                    </a:lnTo>
                    <a:lnTo>
                      <a:pt x="24" y="0"/>
                    </a:lnTo>
                    <a:lnTo>
                      <a:pt x="22" y="0"/>
                    </a:lnTo>
                    <a:lnTo>
                      <a:pt x="21" y="0"/>
                    </a:lnTo>
                    <a:lnTo>
                      <a:pt x="20" y="0"/>
                    </a:lnTo>
                    <a:lnTo>
                      <a:pt x="19" y="0"/>
                    </a:lnTo>
                    <a:lnTo>
                      <a:pt x="18" y="0"/>
                    </a:lnTo>
                    <a:lnTo>
                      <a:pt x="18" y="1"/>
                    </a:lnTo>
                    <a:lnTo>
                      <a:pt x="17" y="1"/>
                    </a:lnTo>
                    <a:lnTo>
                      <a:pt x="17" y="2"/>
                    </a:lnTo>
                    <a:lnTo>
                      <a:pt x="16" y="2"/>
                    </a:lnTo>
                    <a:lnTo>
                      <a:pt x="16" y="3"/>
                    </a:lnTo>
                    <a:lnTo>
                      <a:pt x="16" y="4"/>
                    </a:lnTo>
                    <a:lnTo>
                      <a:pt x="16" y="5"/>
                    </a:lnTo>
                    <a:lnTo>
                      <a:pt x="16" y="6"/>
                    </a:lnTo>
                    <a:lnTo>
                      <a:pt x="16" y="7"/>
                    </a:lnTo>
                    <a:lnTo>
                      <a:pt x="16" y="8"/>
                    </a:lnTo>
                    <a:lnTo>
                      <a:pt x="17" y="8"/>
                    </a:lnTo>
                    <a:lnTo>
                      <a:pt x="18" y="8"/>
                    </a:lnTo>
                    <a:lnTo>
                      <a:pt x="19" y="8"/>
                    </a:lnTo>
                    <a:lnTo>
                      <a:pt x="20" y="8"/>
                    </a:lnTo>
                    <a:lnTo>
                      <a:pt x="21" y="8"/>
                    </a:lnTo>
                    <a:lnTo>
                      <a:pt x="22" y="8"/>
                    </a:lnTo>
                    <a:lnTo>
                      <a:pt x="22" y="9"/>
                    </a:lnTo>
                    <a:lnTo>
                      <a:pt x="23" y="10"/>
                    </a:lnTo>
                    <a:lnTo>
                      <a:pt x="24" y="11"/>
                    </a:lnTo>
                    <a:lnTo>
                      <a:pt x="25" y="12"/>
                    </a:lnTo>
                    <a:lnTo>
                      <a:pt x="26" y="13"/>
                    </a:lnTo>
                    <a:lnTo>
                      <a:pt x="27" y="13"/>
                    </a:lnTo>
                    <a:lnTo>
                      <a:pt x="28" y="14"/>
                    </a:lnTo>
                    <a:lnTo>
                      <a:pt x="29" y="14"/>
                    </a:lnTo>
                    <a:lnTo>
                      <a:pt x="29" y="15"/>
                    </a:lnTo>
                    <a:lnTo>
                      <a:pt x="31" y="15"/>
                    </a:lnTo>
                    <a:lnTo>
                      <a:pt x="33" y="16"/>
                    </a:lnTo>
                    <a:lnTo>
                      <a:pt x="36" y="17"/>
                    </a:lnTo>
                    <a:lnTo>
                      <a:pt x="40" y="19"/>
                    </a:lnTo>
                    <a:lnTo>
                      <a:pt x="44" y="20"/>
                    </a:lnTo>
                    <a:lnTo>
                      <a:pt x="46" y="21"/>
                    </a:lnTo>
                    <a:lnTo>
                      <a:pt x="48" y="21"/>
                    </a:lnTo>
                    <a:lnTo>
                      <a:pt x="49" y="22"/>
                    </a:lnTo>
                    <a:lnTo>
                      <a:pt x="51" y="22"/>
                    </a:lnTo>
                    <a:lnTo>
                      <a:pt x="55" y="24"/>
                    </a:lnTo>
                    <a:lnTo>
                      <a:pt x="59" y="24"/>
                    </a:lnTo>
                    <a:lnTo>
                      <a:pt x="62" y="25"/>
                    </a:lnTo>
                    <a:lnTo>
                      <a:pt x="63" y="26"/>
                    </a:lnTo>
                    <a:lnTo>
                      <a:pt x="63" y="25"/>
                    </a:lnTo>
                    <a:lnTo>
                      <a:pt x="64" y="25"/>
                    </a:lnTo>
                    <a:lnTo>
                      <a:pt x="64" y="24"/>
                    </a:lnTo>
                    <a:lnTo>
                      <a:pt x="65" y="24"/>
                    </a:lnTo>
                    <a:lnTo>
                      <a:pt x="66" y="23"/>
                    </a:lnTo>
                    <a:lnTo>
                      <a:pt x="67" y="22"/>
                    </a:lnTo>
                    <a:lnTo>
                      <a:pt x="68" y="21"/>
                    </a:lnTo>
                    <a:lnTo>
                      <a:pt x="68" y="20"/>
                    </a:lnTo>
                    <a:lnTo>
                      <a:pt x="69" y="20"/>
                    </a:lnTo>
                    <a:lnTo>
                      <a:pt x="69" y="19"/>
                    </a:lnTo>
                    <a:lnTo>
                      <a:pt x="70" y="18"/>
                    </a:lnTo>
                    <a:lnTo>
                      <a:pt x="70" y="17"/>
                    </a:lnTo>
                    <a:lnTo>
                      <a:pt x="69" y="17"/>
                    </a:lnTo>
                    <a:lnTo>
                      <a:pt x="69" y="16"/>
                    </a:lnTo>
                    <a:lnTo>
                      <a:pt x="68" y="16"/>
                    </a:lnTo>
                    <a:close/>
                    <a:moveTo>
                      <a:pt x="68" y="47"/>
                    </a:moveTo>
                    <a:lnTo>
                      <a:pt x="67" y="46"/>
                    </a:lnTo>
                    <a:lnTo>
                      <a:pt x="66" y="44"/>
                    </a:lnTo>
                    <a:lnTo>
                      <a:pt x="66" y="43"/>
                    </a:lnTo>
                    <a:lnTo>
                      <a:pt x="65" y="42"/>
                    </a:lnTo>
                    <a:lnTo>
                      <a:pt x="64" y="41"/>
                    </a:lnTo>
                    <a:lnTo>
                      <a:pt x="63" y="41"/>
                    </a:lnTo>
                    <a:lnTo>
                      <a:pt x="63" y="40"/>
                    </a:lnTo>
                    <a:lnTo>
                      <a:pt x="62" y="40"/>
                    </a:lnTo>
                    <a:lnTo>
                      <a:pt x="62" y="39"/>
                    </a:lnTo>
                    <a:lnTo>
                      <a:pt x="61" y="39"/>
                    </a:lnTo>
                    <a:lnTo>
                      <a:pt x="60" y="39"/>
                    </a:lnTo>
                    <a:lnTo>
                      <a:pt x="59" y="38"/>
                    </a:lnTo>
                    <a:lnTo>
                      <a:pt x="58" y="38"/>
                    </a:lnTo>
                    <a:lnTo>
                      <a:pt x="56" y="37"/>
                    </a:lnTo>
                    <a:lnTo>
                      <a:pt x="53" y="37"/>
                    </a:lnTo>
                    <a:lnTo>
                      <a:pt x="51" y="36"/>
                    </a:lnTo>
                    <a:lnTo>
                      <a:pt x="50" y="35"/>
                    </a:lnTo>
                    <a:lnTo>
                      <a:pt x="49" y="35"/>
                    </a:lnTo>
                    <a:lnTo>
                      <a:pt x="48" y="34"/>
                    </a:lnTo>
                    <a:lnTo>
                      <a:pt x="47" y="34"/>
                    </a:lnTo>
                    <a:lnTo>
                      <a:pt x="45" y="33"/>
                    </a:lnTo>
                    <a:lnTo>
                      <a:pt x="44" y="32"/>
                    </a:lnTo>
                    <a:lnTo>
                      <a:pt x="43" y="31"/>
                    </a:lnTo>
                    <a:lnTo>
                      <a:pt x="41" y="31"/>
                    </a:lnTo>
                    <a:lnTo>
                      <a:pt x="40" y="30"/>
                    </a:lnTo>
                    <a:lnTo>
                      <a:pt x="39" y="29"/>
                    </a:lnTo>
                    <a:lnTo>
                      <a:pt x="38" y="29"/>
                    </a:lnTo>
                    <a:lnTo>
                      <a:pt x="37" y="29"/>
                    </a:lnTo>
                    <a:lnTo>
                      <a:pt x="36" y="29"/>
                    </a:lnTo>
                    <a:lnTo>
                      <a:pt x="35" y="29"/>
                    </a:lnTo>
                    <a:lnTo>
                      <a:pt x="34" y="29"/>
                    </a:lnTo>
                    <a:lnTo>
                      <a:pt x="33" y="29"/>
                    </a:lnTo>
                    <a:lnTo>
                      <a:pt x="31" y="29"/>
                    </a:lnTo>
                    <a:lnTo>
                      <a:pt x="30" y="28"/>
                    </a:lnTo>
                    <a:lnTo>
                      <a:pt x="29" y="28"/>
                    </a:lnTo>
                    <a:lnTo>
                      <a:pt x="28" y="28"/>
                    </a:lnTo>
                    <a:lnTo>
                      <a:pt x="27" y="27"/>
                    </a:lnTo>
                    <a:lnTo>
                      <a:pt x="26" y="26"/>
                    </a:lnTo>
                    <a:lnTo>
                      <a:pt x="26" y="25"/>
                    </a:lnTo>
                    <a:lnTo>
                      <a:pt x="25" y="24"/>
                    </a:lnTo>
                    <a:lnTo>
                      <a:pt x="24" y="22"/>
                    </a:lnTo>
                    <a:lnTo>
                      <a:pt x="23" y="25"/>
                    </a:lnTo>
                    <a:lnTo>
                      <a:pt x="17" y="26"/>
                    </a:lnTo>
                    <a:lnTo>
                      <a:pt x="15" y="29"/>
                    </a:lnTo>
                    <a:lnTo>
                      <a:pt x="15" y="33"/>
                    </a:lnTo>
                    <a:lnTo>
                      <a:pt x="14" y="34"/>
                    </a:lnTo>
                    <a:lnTo>
                      <a:pt x="14" y="41"/>
                    </a:lnTo>
                    <a:lnTo>
                      <a:pt x="12" y="43"/>
                    </a:lnTo>
                    <a:lnTo>
                      <a:pt x="10" y="43"/>
                    </a:lnTo>
                    <a:lnTo>
                      <a:pt x="11" y="53"/>
                    </a:lnTo>
                    <a:lnTo>
                      <a:pt x="7" y="56"/>
                    </a:lnTo>
                    <a:lnTo>
                      <a:pt x="0" y="58"/>
                    </a:lnTo>
                    <a:lnTo>
                      <a:pt x="2" y="59"/>
                    </a:lnTo>
                    <a:lnTo>
                      <a:pt x="3" y="63"/>
                    </a:lnTo>
                    <a:lnTo>
                      <a:pt x="10" y="65"/>
                    </a:lnTo>
                    <a:lnTo>
                      <a:pt x="10" y="69"/>
                    </a:lnTo>
                    <a:lnTo>
                      <a:pt x="14" y="76"/>
                    </a:lnTo>
                    <a:lnTo>
                      <a:pt x="22" y="75"/>
                    </a:lnTo>
                    <a:lnTo>
                      <a:pt x="22" y="80"/>
                    </a:lnTo>
                    <a:lnTo>
                      <a:pt x="28" y="78"/>
                    </a:lnTo>
                    <a:lnTo>
                      <a:pt x="41" y="91"/>
                    </a:lnTo>
                    <a:lnTo>
                      <a:pt x="42" y="91"/>
                    </a:lnTo>
                    <a:lnTo>
                      <a:pt x="42" y="90"/>
                    </a:lnTo>
                    <a:lnTo>
                      <a:pt x="43" y="90"/>
                    </a:lnTo>
                    <a:lnTo>
                      <a:pt x="44" y="89"/>
                    </a:lnTo>
                    <a:lnTo>
                      <a:pt x="44" y="88"/>
                    </a:lnTo>
                    <a:lnTo>
                      <a:pt x="44" y="87"/>
                    </a:lnTo>
                    <a:lnTo>
                      <a:pt x="45" y="86"/>
                    </a:lnTo>
                    <a:lnTo>
                      <a:pt x="45" y="85"/>
                    </a:lnTo>
                    <a:lnTo>
                      <a:pt x="45" y="84"/>
                    </a:lnTo>
                    <a:lnTo>
                      <a:pt x="46" y="82"/>
                    </a:lnTo>
                    <a:lnTo>
                      <a:pt x="46" y="81"/>
                    </a:lnTo>
                    <a:lnTo>
                      <a:pt x="46" y="80"/>
                    </a:lnTo>
                    <a:lnTo>
                      <a:pt x="46" y="79"/>
                    </a:lnTo>
                    <a:lnTo>
                      <a:pt x="47" y="79"/>
                    </a:lnTo>
                    <a:lnTo>
                      <a:pt x="47" y="78"/>
                    </a:lnTo>
                    <a:lnTo>
                      <a:pt x="47" y="77"/>
                    </a:lnTo>
                    <a:lnTo>
                      <a:pt x="48" y="77"/>
                    </a:lnTo>
                    <a:lnTo>
                      <a:pt x="48" y="76"/>
                    </a:lnTo>
                    <a:lnTo>
                      <a:pt x="49" y="76"/>
                    </a:lnTo>
                    <a:lnTo>
                      <a:pt x="49" y="75"/>
                    </a:lnTo>
                    <a:lnTo>
                      <a:pt x="50" y="75"/>
                    </a:lnTo>
                    <a:lnTo>
                      <a:pt x="51" y="75"/>
                    </a:lnTo>
                    <a:lnTo>
                      <a:pt x="51" y="74"/>
                    </a:lnTo>
                    <a:lnTo>
                      <a:pt x="52" y="74"/>
                    </a:lnTo>
                    <a:lnTo>
                      <a:pt x="53" y="74"/>
                    </a:lnTo>
                    <a:lnTo>
                      <a:pt x="54" y="74"/>
                    </a:lnTo>
                    <a:lnTo>
                      <a:pt x="55" y="73"/>
                    </a:lnTo>
                    <a:lnTo>
                      <a:pt x="56" y="73"/>
                    </a:lnTo>
                    <a:lnTo>
                      <a:pt x="57" y="73"/>
                    </a:lnTo>
                    <a:lnTo>
                      <a:pt x="59" y="73"/>
                    </a:lnTo>
                    <a:lnTo>
                      <a:pt x="61" y="73"/>
                    </a:lnTo>
                    <a:lnTo>
                      <a:pt x="65" y="73"/>
                    </a:lnTo>
                    <a:lnTo>
                      <a:pt x="67" y="73"/>
                    </a:lnTo>
                    <a:lnTo>
                      <a:pt x="68" y="73"/>
                    </a:lnTo>
                    <a:lnTo>
                      <a:pt x="70" y="73"/>
                    </a:lnTo>
                    <a:lnTo>
                      <a:pt x="71" y="73"/>
                    </a:lnTo>
                    <a:lnTo>
                      <a:pt x="72" y="72"/>
                    </a:lnTo>
                    <a:lnTo>
                      <a:pt x="73" y="72"/>
                    </a:lnTo>
                    <a:lnTo>
                      <a:pt x="74" y="72"/>
                    </a:lnTo>
                    <a:lnTo>
                      <a:pt x="74" y="71"/>
                    </a:lnTo>
                    <a:lnTo>
                      <a:pt x="75" y="71"/>
                    </a:lnTo>
                    <a:lnTo>
                      <a:pt x="75" y="70"/>
                    </a:lnTo>
                    <a:lnTo>
                      <a:pt x="76" y="70"/>
                    </a:lnTo>
                    <a:lnTo>
                      <a:pt x="76" y="69"/>
                    </a:lnTo>
                    <a:lnTo>
                      <a:pt x="77" y="69"/>
                    </a:lnTo>
                    <a:lnTo>
                      <a:pt x="77" y="68"/>
                    </a:lnTo>
                    <a:lnTo>
                      <a:pt x="77" y="67"/>
                    </a:lnTo>
                    <a:lnTo>
                      <a:pt x="77" y="66"/>
                    </a:lnTo>
                    <a:lnTo>
                      <a:pt x="77" y="65"/>
                    </a:lnTo>
                    <a:lnTo>
                      <a:pt x="77" y="64"/>
                    </a:lnTo>
                    <a:lnTo>
                      <a:pt x="77" y="63"/>
                    </a:lnTo>
                    <a:lnTo>
                      <a:pt x="77" y="62"/>
                    </a:lnTo>
                    <a:lnTo>
                      <a:pt x="77" y="61"/>
                    </a:lnTo>
                    <a:lnTo>
                      <a:pt x="76" y="60"/>
                    </a:lnTo>
                    <a:lnTo>
                      <a:pt x="76" y="59"/>
                    </a:lnTo>
                    <a:lnTo>
                      <a:pt x="75" y="58"/>
                    </a:lnTo>
                    <a:lnTo>
                      <a:pt x="75" y="57"/>
                    </a:lnTo>
                    <a:lnTo>
                      <a:pt x="74" y="56"/>
                    </a:lnTo>
                    <a:lnTo>
                      <a:pt x="72" y="53"/>
                    </a:lnTo>
                    <a:lnTo>
                      <a:pt x="71" y="52"/>
                    </a:lnTo>
                    <a:lnTo>
                      <a:pt x="70" y="51"/>
                    </a:lnTo>
                    <a:lnTo>
                      <a:pt x="70" y="50"/>
                    </a:lnTo>
                    <a:lnTo>
                      <a:pt x="69" y="50"/>
                    </a:lnTo>
                    <a:lnTo>
                      <a:pt x="69" y="49"/>
                    </a:lnTo>
                    <a:lnTo>
                      <a:pt x="68" y="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Freeform 14"/>
              <p:cNvSpPr/>
              <p:nvPr/>
            </p:nvSpPr>
            <p:spPr bwMode="auto">
              <a:xfrm>
                <a:off x="4346016" y="6222597"/>
                <a:ext cx="327502" cy="288203"/>
              </a:xfrm>
              <a:custGeom>
                <a:gdLst>
                  <a:gd name="T0" fmla="*/ 2147483647 w 195"/>
                  <a:gd name="T1" fmla="*/ 2147483647 h 165"/>
                  <a:gd name="T2" fmla="*/ 2147483647 w 195"/>
                  <a:gd name="T3" fmla="*/ 2147483647 h 165"/>
                  <a:gd name="T4" fmla="*/ 2147483647 w 195"/>
                  <a:gd name="T5" fmla="*/ 2147483647 h 165"/>
                  <a:gd name="T6" fmla="*/ 2147483647 w 195"/>
                  <a:gd name="T7" fmla="*/ 2147483647 h 165"/>
                  <a:gd name="T8" fmla="*/ 2147483647 w 195"/>
                  <a:gd name="T9" fmla="*/ 2147483647 h 165"/>
                  <a:gd name="T10" fmla="*/ 2147483647 w 195"/>
                  <a:gd name="T11" fmla="*/ 2147483647 h 165"/>
                  <a:gd name="T12" fmla="*/ 2147483647 w 195"/>
                  <a:gd name="T13" fmla="*/ 2147483647 h 165"/>
                  <a:gd name="T14" fmla="*/ 2147483647 w 195"/>
                  <a:gd name="T15" fmla="*/ 2147483647 h 165"/>
                  <a:gd name="T16" fmla="*/ 2147483647 w 195"/>
                  <a:gd name="T17" fmla="*/ 2147483647 h 165"/>
                  <a:gd name="T18" fmla="*/ 2147483647 w 195"/>
                  <a:gd name="T19" fmla="*/ 2147483647 h 165"/>
                  <a:gd name="T20" fmla="*/ 2147483647 w 195"/>
                  <a:gd name="T21" fmla="*/ 2147483647 h 165"/>
                  <a:gd name="T22" fmla="*/ 2147483647 w 195"/>
                  <a:gd name="T23" fmla="*/ 2147483647 h 165"/>
                  <a:gd name="T24" fmla="*/ 2147483647 w 195"/>
                  <a:gd name="T25" fmla="*/ 2147483647 h 165"/>
                  <a:gd name="T26" fmla="*/ 2147483647 w 195"/>
                  <a:gd name="T27" fmla="*/ 2147483647 h 165"/>
                  <a:gd name="T28" fmla="*/ 2147483647 w 195"/>
                  <a:gd name="T29" fmla="*/ 2147483647 h 165"/>
                  <a:gd name="T30" fmla="*/ 2147483647 w 195"/>
                  <a:gd name="T31" fmla="*/ 2147483647 h 165"/>
                  <a:gd name="T32" fmla="*/ 2147483647 w 195"/>
                  <a:gd name="T33" fmla="*/ 2147483647 h 165"/>
                  <a:gd name="T34" fmla="*/ 2147483647 w 195"/>
                  <a:gd name="T35" fmla="*/ 2147483647 h 165"/>
                  <a:gd name="T36" fmla="*/ 2147483647 w 195"/>
                  <a:gd name="T37" fmla="*/ 2147483647 h 165"/>
                  <a:gd name="T38" fmla="*/ 0 w 195"/>
                  <a:gd name="T39" fmla="*/ 2147483647 h 165"/>
                  <a:gd name="T40" fmla="*/ 2147483647 w 195"/>
                  <a:gd name="T41" fmla="*/ 2147483647 h 165"/>
                  <a:gd name="T42" fmla="*/ 2147483647 w 195"/>
                  <a:gd name="T43" fmla="*/ 2147483647 h 165"/>
                  <a:gd name="T44" fmla="*/ 2147483647 w 195"/>
                  <a:gd name="T45" fmla="*/ 2147483647 h 165"/>
                  <a:gd name="T46" fmla="*/ 2147483647 w 195"/>
                  <a:gd name="T47" fmla="*/ 2147483647 h 165"/>
                  <a:gd name="T48" fmla="*/ 2147483647 w 195"/>
                  <a:gd name="T49" fmla="*/ 2147483647 h 165"/>
                  <a:gd name="T50" fmla="*/ 2147483647 w 195"/>
                  <a:gd name="T51" fmla="*/ 2147483647 h 165"/>
                  <a:gd name="T52" fmla="*/ 2147483647 w 195"/>
                  <a:gd name="T53" fmla="*/ 2147483647 h 165"/>
                  <a:gd name="T54" fmla="*/ 2147483647 w 195"/>
                  <a:gd name="T55" fmla="*/ 2147483647 h 165"/>
                  <a:gd name="T56" fmla="*/ 2147483647 w 195"/>
                  <a:gd name="T57" fmla="*/ 2147483647 h 165"/>
                  <a:gd name="T58" fmla="*/ 2147483647 w 195"/>
                  <a:gd name="T59" fmla="*/ 2147483647 h 165"/>
                  <a:gd name="T60" fmla="*/ 2147483647 w 195"/>
                  <a:gd name="T61" fmla="*/ 2147483647 h 165"/>
                  <a:gd name="T62" fmla="*/ 2147483647 w 195"/>
                  <a:gd name="T63" fmla="*/ 2147483647 h 165"/>
                  <a:gd name="T64" fmla="*/ 2147483647 w 195"/>
                  <a:gd name="T65" fmla="*/ 2147483647 h 165"/>
                  <a:gd name="T66" fmla="*/ 2147483647 w 195"/>
                  <a:gd name="T67" fmla="*/ 2147483647 h 165"/>
                  <a:gd name="T68" fmla="*/ 2147483647 w 195"/>
                  <a:gd name="T69" fmla="*/ 2147483647 h 165"/>
                  <a:gd name="T70" fmla="*/ 2147483647 w 195"/>
                  <a:gd name="T71" fmla="*/ 2147483647 h 165"/>
                  <a:gd name="T72" fmla="*/ 2147483647 w 195"/>
                  <a:gd name="T73" fmla="*/ 2147483647 h 165"/>
                  <a:gd name="T74" fmla="*/ 2147483647 w 195"/>
                  <a:gd name="T75" fmla="*/ 2147483647 h 165"/>
                  <a:gd name="T76" fmla="*/ 2147483647 w 195"/>
                  <a:gd name="T77" fmla="*/ 2147483647 h 165"/>
                  <a:gd name="T78" fmla="*/ 2147483647 w 195"/>
                  <a:gd name="T79" fmla="*/ 2147483647 h 165"/>
                  <a:gd name="T80" fmla="*/ 2147483647 w 195"/>
                  <a:gd name="T81" fmla="*/ 2147483647 h 165"/>
                  <a:gd name="T82" fmla="*/ 2147483647 w 195"/>
                  <a:gd name="T83" fmla="*/ 2147483647 h 165"/>
                  <a:gd name="T84" fmla="*/ 2147483647 w 195"/>
                  <a:gd name="T85" fmla="*/ 2147483647 h 165"/>
                  <a:gd name="T86" fmla="*/ 2147483647 w 195"/>
                  <a:gd name="T87" fmla="*/ 2147483647 h 165"/>
                  <a:gd name="T88" fmla="*/ 2147483647 w 195"/>
                  <a:gd name="T89" fmla="*/ 2147483647 h 165"/>
                  <a:gd name="T90" fmla="*/ 2147483647 w 195"/>
                  <a:gd name="T91" fmla="*/ 2147483647 h 165"/>
                  <a:gd name="T92" fmla="*/ 2147483647 w 195"/>
                  <a:gd name="T93" fmla="*/ 2147483647 h 165"/>
                  <a:gd name="T94" fmla="*/ 2147483647 w 195"/>
                  <a:gd name="T95" fmla="*/ 2147483647 h 165"/>
                  <a:gd name="T96" fmla="*/ 2147483647 w 195"/>
                  <a:gd name="T97" fmla="*/ 2147483647 h 165"/>
                  <a:gd name="T98" fmla="*/ 2147483647 w 195"/>
                  <a:gd name="T99" fmla="*/ 2147483647 h 165"/>
                  <a:gd name="T100" fmla="*/ 2147483647 w 195"/>
                  <a:gd name="T101" fmla="*/ 2147483647 h 165"/>
                  <a:gd name="T102" fmla="*/ 2147483647 w 195"/>
                  <a:gd name="T103" fmla="*/ 2147483647 h 165"/>
                  <a:gd name="T104" fmla="*/ 2147483647 w 195"/>
                  <a:gd name="T105" fmla="*/ 2147483647 h 165"/>
                  <a:gd name="T106" fmla="*/ 2147483647 w 195"/>
                  <a:gd name="T107" fmla="*/ 2147483647 h 165"/>
                  <a:gd name="T108" fmla="*/ 2147483647 w 195"/>
                  <a:gd name="T109" fmla="*/ 2147483647 h 165"/>
                  <a:gd name="T110" fmla="*/ 2147483647 w 195"/>
                  <a:gd name="T111" fmla="*/ 2147483647 h 165"/>
                  <a:gd name="T112" fmla="*/ 2147483647 w 195"/>
                  <a:gd name="T113" fmla="*/ 2147483647 h 165"/>
                  <a:gd name="T114" fmla="*/ 2147483647 w 195"/>
                  <a:gd name="T115" fmla="*/ 2147483647 h 165"/>
                  <a:gd name="T116" fmla="*/ 2147483647 w 195"/>
                  <a:gd name="T117" fmla="*/ 2147483647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5"/>
                  <a:gd name="T178" fmla="*/ 0 h 165"/>
                  <a:gd name="T179" fmla="*/ 195 w 195"/>
                  <a:gd name="T180" fmla="*/ 165 h 165"/>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5" h="165">
                    <a:moveTo>
                      <a:pt x="165" y="1"/>
                    </a:moveTo>
                    <a:lnTo>
                      <a:pt x="163" y="0"/>
                    </a:lnTo>
                    <a:lnTo>
                      <a:pt x="161" y="2"/>
                    </a:lnTo>
                    <a:lnTo>
                      <a:pt x="159" y="3"/>
                    </a:lnTo>
                    <a:lnTo>
                      <a:pt x="157" y="3"/>
                    </a:lnTo>
                    <a:lnTo>
                      <a:pt x="155" y="7"/>
                    </a:lnTo>
                    <a:lnTo>
                      <a:pt x="154" y="9"/>
                    </a:lnTo>
                    <a:lnTo>
                      <a:pt x="148" y="8"/>
                    </a:lnTo>
                    <a:lnTo>
                      <a:pt x="144" y="8"/>
                    </a:lnTo>
                    <a:lnTo>
                      <a:pt x="141" y="6"/>
                    </a:lnTo>
                    <a:lnTo>
                      <a:pt x="138" y="10"/>
                    </a:lnTo>
                    <a:lnTo>
                      <a:pt x="136" y="11"/>
                    </a:lnTo>
                    <a:lnTo>
                      <a:pt x="132" y="10"/>
                    </a:lnTo>
                    <a:lnTo>
                      <a:pt x="126" y="7"/>
                    </a:lnTo>
                    <a:lnTo>
                      <a:pt x="117" y="10"/>
                    </a:lnTo>
                    <a:lnTo>
                      <a:pt x="116" y="15"/>
                    </a:lnTo>
                    <a:lnTo>
                      <a:pt x="115" y="17"/>
                    </a:lnTo>
                    <a:lnTo>
                      <a:pt x="114" y="18"/>
                    </a:lnTo>
                    <a:lnTo>
                      <a:pt x="112" y="18"/>
                    </a:lnTo>
                    <a:lnTo>
                      <a:pt x="109" y="16"/>
                    </a:lnTo>
                    <a:lnTo>
                      <a:pt x="106" y="17"/>
                    </a:lnTo>
                    <a:lnTo>
                      <a:pt x="103" y="17"/>
                    </a:lnTo>
                    <a:lnTo>
                      <a:pt x="102" y="17"/>
                    </a:lnTo>
                    <a:lnTo>
                      <a:pt x="101" y="15"/>
                    </a:lnTo>
                    <a:lnTo>
                      <a:pt x="98" y="14"/>
                    </a:lnTo>
                    <a:lnTo>
                      <a:pt x="95" y="14"/>
                    </a:lnTo>
                    <a:lnTo>
                      <a:pt x="89" y="14"/>
                    </a:lnTo>
                    <a:lnTo>
                      <a:pt x="84" y="15"/>
                    </a:lnTo>
                    <a:lnTo>
                      <a:pt x="81" y="15"/>
                    </a:lnTo>
                    <a:lnTo>
                      <a:pt x="78" y="16"/>
                    </a:lnTo>
                    <a:lnTo>
                      <a:pt x="73" y="25"/>
                    </a:lnTo>
                    <a:lnTo>
                      <a:pt x="73" y="27"/>
                    </a:lnTo>
                    <a:lnTo>
                      <a:pt x="71" y="28"/>
                    </a:lnTo>
                    <a:lnTo>
                      <a:pt x="68" y="27"/>
                    </a:lnTo>
                    <a:lnTo>
                      <a:pt x="63" y="27"/>
                    </a:lnTo>
                    <a:lnTo>
                      <a:pt x="57" y="26"/>
                    </a:lnTo>
                    <a:lnTo>
                      <a:pt x="50" y="26"/>
                    </a:lnTo>
                    <a:lnTo>
                      <a:pt x="44" y="35"/>
                    </a:lnTo>
                    <a:lnTo>
                      <a:pt x="45" y="38"/>
                    </a:lnTo>
                    <a:lnTo>
                      <a:pt x="47" y="40"/>
                    </a:lnTo>
                    <a:lnTo>
                      <a:pt x="48" y="40"/>
                    </a:lnTo>
                    <a:lnTo>
                      <a:pt x="49" y="41"/>
                    </a:lnTo>
                    <a:lnTo>
                      <a:pt x="49" y="44"/>
                    </a:lnTo>
                    <a:lnTo>
                      <a:pt x="46" y="45"/>
                    </a:lnTo>
                    <a:lnTo>
                      <a:pt x="41" y="46"/>
                    </a:lnTo>
                    <a:lnTo>
                      <a:pt x="38" y="50"/>
                    </a:lnTo>
                    <a:lnTo>
                      <a:pt x="23" y="61"/>
                    </a:lnTo>
                    <a:lnTo>
                      <a:pt x="18" y="64"/>
                    </a:lnTo>
                    <a:lnTo>
                      <a:pt x="15" y="66"/>
                    </a:lnTo>
                    <a:lnTo>
                      <a:pt x="13" y="67"/>
                    </a:lnTo>
                    <a:lnTo>
                      <a:pt x="8" y="69"/>
                    </a:lnTo>
                    <a:lnTo>
                      <a:pt x="6" y="70"/>
                    </a:lnTo>
                    <a:lnTo>
                      <a:pt x="6" y="75"/>
                    </a:lnTo>
                    <a:lnTo>
                      <a:pt x="4" y="78"/>
                    </a:lnTo>
                    <a:lnTo>
                      <a:pt x="4" y="82"/>
                    </a:lnTo>
                    <a:lnTo>
                      <a:pt x="4" y="85"/>
                    </a:lnTo>
                    <a:lnTo>
                      <a:pt x="4" y="87"/>
                    </a:lnTo>
                    <a:lnTo>
                      <a:pt x="1" y="90"/>
                    </a:lnTo>
                    <a:lnTo>
                      <a:pt x="0" y="95"/>
                    </a:lnTo>
                    <a:lnTo>
                      <a:pt x="0" y="98"/>
                    </a:lnTo>
                    <a:lnTo>
                      <a:pt x="3" y="100"/>
                    </a:lnTo>
                    <a:lnTo>
                      <a:pt x="3" y="106"/>
                    </a:lnTo>
                    <a:lnTo>
                      <a:pt x="3" y="107"/>
                    </a:lnTo>
                    <a:lnTo>
                      <a:pt x="0" y="111"/>
                    </a:lnTo>
                    <a:lnTo>
                      <a:pt x="1" y="113"/>
                    </a:lnTo>
                    <a:lnTo>
                      <a:pt x="7" y="117"/>
                    </a:lnTo>
                    <a:lnTo>
                      <a:pt x="9" y="119"/>
                    </a:lnTo>
                    <a:lnTo>
                      <a:pt x="10" y="122"/>
                    </a:lnTo>
                    <a:lnTo>
                      <a:pt x="11" y="123"/>
                    </a:lnTo>
                    <a:lnTo>
                      <a:pt x="10" y="130"/>
                    </a:lnTo>
                    <a:lnTo>
                      <a:pt x="9" y="131"/>
                    </a:lnTo>
                    <a:lnTo>
                      <a:pt x="10" y="136"/>
                    </a:lnTo>
                    <a:lnTo>
                      <a:pt x="12" y="139"/>
                    </a:lnTo>
                    <a:lnTo>
                      <a:pt x="17" y="142"/>
                    </a:lnTo>
                    <a:lnTo>
                      <a:pt x="24" y="142"/>
                    </a:lnTo>
                    <a:lnTo>
                      <a:pt x="27" y="144"/>
                    </a:lnTo>
                    <a:lnTo>
                      <a:pt x="29" y="144"/>
                    </a:lnTo>
                    <a:lnTo>
                      <a:pt x="32" y="146"/>
                    </a:lnTo>
                    <a:lnTo>
                      <a:pt x="36" y="149"/>
                    </a:lnTo>
                    <a:lnTo>
                      <a:pt x="39" y="149"/>
                    </a:lnTo>
                    <a:lnTo>
                      <a:pt x="45" y="151"/>
                    </a:lnTo>
                    <a:lnTo>
                      <a:pt x="49" y="153"/>
                    </a:lnTo>
                    <a:lnTo>
                      <a:pt x="53" y="155"/>
                    </a:lnTo>
                    <a:lnTo>
                      <a:pt x="58" y="155"/>
                    </a:lnTo>
                    <a:lnTo>
                      <a:pt x="62" y="155"/>
                    </a:lnTo>
                    <a:lnTo>
                      <a:pt x="66" y="154"/>
                    </a:lnTo>
                    <a:lnTo>
                      <a:pt x="70" y="155"/>
                    </a:lnTo>
                    <a:lnTo>
                      <a:pt x="73" y="157"/>
                    </a:lnTo>
                    <a:lnTo>
                      <a:pt x="75" y="161"/>
                    </a:lnTo>
                    <a:lnTo>
                      <a:pt x="78" y="161"/>
                    </a:lnTo>
                    <a:lnTo>
                      <a:pt x="81" y="162"/>
                    </a:lnTo>
                    <a:lnTo>
                      <a:pt x="85" y="165"/>
                    </a:lnTo>
                    <a:lnTo>
                      <a:pt x="89" y="165"/>
                    </a:lnTo>
                    <a:lnTo>
                      <a:pt x="96" y="164"/>
                    </a:lnTo>
                    <a:lnTo>
                      <a:pt x="97" y="159"/>
                    </a:lnTo>
                    <a:lnTo>
                      <a:pt x="97" y="156"/>
                    </a:lnTo>
                    <a:lnTo>
                      <a:pt x="96" y="154"/>
                    </a:lnTo>
                    <a:lnTo>
                      <a:pt x="95" y="151"/>
                    </a:lnTo>
                    <a:lnTo>
                      <a:pt x="92" y="150"/>
                    </a:lnTo>
                    <a:lnTo>
                      <a:pt x="94" y="148"/>
                    </a:lnTo>
                    <a:lnTo>
                      <a:pt x="97" y="147"/>
                    </a:lnTo>
                    <a:lnTo>
                      <a:pt x="98" y="144"/>
                    </a:lnTo>
                    <a:lnTo>
                      <a:pt x="103" y="144"/>
                    </a:lnTo>
                    <a:lnTo>
                      <a:pt x="107" y="144"/>
                    </a:lnTo>
                    <a:lnTo>
                      <a:pt x="109" y="143"/>
                    </a:lnTo>
                    <a:lnTo>
                      <a:pt x="109" y="142"/>
                    </a:lnTo>
                    <a:lnTo>
                      <a:pt x="111" y="142"/>
                    </a:lnTo>
                    <a:lnTo>
                      <a:pt x="112" y="141"/>
                    </a:lnTo>
                    <a:lnTo>
                      <a:pt x="115" y="141"/>
                    </a:lnTo>
                    <a:lnTo>
                      <a:pt x="116" y="141"/>
                    </a:lnTo>
                    <a:lnTo>
                      <a:pt x="116" y="142"/>
                    </a:lnTo>
                    <a:lnTo>
                      <a:pt x="117" y="146"/>
                    </a:lnTo>
                    <a:lnTo>
                      <a:pt x="118" y="146"/>
                    </a:lnTo>
                    <a:lnTo>
                      <a:pt x="121" y="146"/>
                    </a:lnTo>
                    <a:lnTo>
                      <a:pt x="123" y="144"/>
                    </a:lnTo>
                    <a:lnTo>
                      <a:pt x="123" y="136"/>
                    </a:lnTo>
                    <a:lnTo>
                      <a:pt x="125" y="130"/>
                    </a:lnTo>
                    <a:lnTo>
                      <a:pt x="126" y="128"/>
                    </a:lnTo>
                    <a:lnTo>
                      <a:pt x="129" y="126"/>
                    </a:lnTo>
                    <a:lnTo>
                      <a:pt x="131" y="124"/>
                    </a:lnTo>
                    <a:lnTo>
                      <a:pt x="133" y="122"/>
                    </a:lnTo>
                    <a:lnTo>
                      <a:pt x="135" y="120"/>
                    </a:lnTo>
                    <a:lnTo>
                      <a:pt x="137" y="119"/>
                    </a:lnTo>
                    <a:lnTo>
                      <a:pt x="139" y="119"/>
                    </a:lnTo>
                    <a:lnTo>
                      <a:pt x="142" y="119"/>
                    </a:lnTo>
                    <a:lnTo>
                      <a:pt x="146" y="120"/>
                    </a:lnTo>
                    <a:lnTo>
                      <a:pt x="149" y="118"/>
                    </a:lnTo>
                    <a:lnTo>
                      <a:pt x="151" y="114"/>
                    </a:lnTo>
                    <a:lnTo>
                      <a:pt x="153" y="112"/>
                    </a:lnTo>
                    <a:lnTo>
                      <a:pt x="154" y="110"/>
                    </a:lnTo>
                    <a:lnTo>
                      <a:pt x="156" y="109"/>
                    </a:lnTo>
                    <a:lnTo>
                      <a:pt x="157" y="109"/>
                    </a:lnTo>
                    <a:lnTo>
                      <a:pt x="158" y="108"/>
                    </a:lnTo>
                    <a:lnTo>
                      <a:pt x="158" y="104"/>
                    </a:lnTo>
                    <a:lnTo>
                      <a:pt x="152" y="104"/>
                    </a:lnTo>
                    <a:lnTo>
                      <a:pt x="153" y="101"/>
                    </a:lnTo>
                    <a:lnTo>
                      <a:pt x="156" y="98"/>
                    </a:lnTo>
                    <a:lnTo>
                      <a:pt x="156" y="88"/>
                    </a:lnTo>
                    <a:lnTo>
                      <a:pt x="158" y="81"/>
                    </a:lnTo>
                    <a:lnTo>
                      <a:pt x="162" y="77"/>
                    </a:lnTo>
                    <a:lnTo>
                      <a:pt x="164" y="74"/>
                    </a:lnTo>
                    <a:lnTo>
                      <a:pt x="167" y="75"/>
                    </a:lnTo>
                    <a:lnTo>
                      <a:pt x="170" y="72"/>
                    </a:lnTo>
                    <a:lnTo>
                      <a:pt x="170" y="66"/>
                    </a:lnTo>
                    <a:lnTo>
                      <a:pt x="169" y="62"/>
                    </a:lnTo>
                    <a:lnTo>
                      <a:pt x="168" y="59"/>
                    </a:lnTo>
                    <a:lnTo>
                      <a:pt x="171" y="57"/>
                    </a:lnTo>
                    <a:lnTo>
                      <a:pt x="175" y="54"/>
                    </a:lnTo>
                    <a:lnTo>
                      <a:pt x="176" y="51"/>
                    </a:lnTo>
                    <a:lnTo>
                      <a:pt x="177" y="47"/>
                    </a:lnTo>
                    <a:lnTo>
                      <a:pt x="176" y="44"/>
                    </a:lnTo>
                    <a:lnTo>
                      <a:pt x="175" y="41"/>
                    </a:lnTo>
                    <a:lnTo>
                      <a:pt x="179" y="41"/>
                    </a:lnTo>
                    <a:lnTo>
                      <a:pt x="178" y="44"/>
                    </a:lnTo>
                    <a:lnTo>
                      <a:pt x="179" y="47"/>
                    </a:lnTo>
                    <a:lnTo>
                      <a:pt x="182" y="48"/>
                    </a:lnTo>
                    <a:lnTo>
                      <a:pt x="186" y="46"/>
                    </a:lnTo>
                    <a:lnTo>
                      <a:pt x="188" y="43"/>
                    </a:lnTo>
                    <a:lnTo>
                      <a:pt x="192" y="40"/>
                    </a:lnTo>
                    <a:lnTo>
                      <a:pt x="194" y="35"/>
                    </a:lnTo>
                    <a:lnTo>
                      <a:pt x="195" y="31"/>
                    </a:lnTo>
                    <a:lnTo>
                      <a:pt x="194" y="27"/>
                    </a:lnTo>
                    <a:lnTo>
                      <a:pt x="191" y="24"/>
                    </a:lnTo>
                    <a:lnTo>
                      <a:pt x="190" y="20"/>
                    </a:lnTo>
                    <a:lnTo>
                      <a:pt x="189" y="17"/>
                    </a:lnTo>
                    <a:lnTo>
                      <a:pt x="188" y="12"/>
                    </a:lnTo>
                    <a:lnTo>
                      <a:pt x="186" y="10"/>
                    </a:lnTo>
                    <a:lnTo>
                      <a:pt x="184" y="8"/>
                    </a:lnTo>
                    <a:lnTo>
                      <a:pt x="180" y="7"/>
                    </a:lnTo>
                    <a:lnTo>
                      <a:pt x="175" y="8"/>
                    </a:lnTo>
                    <a:lnTo>
                      <a:pt x="173" y="8"/>
                    </a:lnTo>
                    <a:lnTo>
                      <a:pt x="170" y="7"/>
                    </a:lnTo>
                    <a:lnTo>
                      <a:pt x="167" y="3"/>
                    </a:lnTo>
                    <a:lnTo>
                      <a:pt x="166" y="1"/>
                    </a:lnTo>
                    <a:lnTo>
                      <a:pt x="165" y="1"/>
                    </a:lnTo>
                    <a:lnTo>
                      <a:pt x="165" y="2"/>
                    </a:lnTo>
                    <a:lnTo>
                      <a:pt x="165" y="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9" name="Freeform 15"/>
              <p:cNvSpPr/>
              <p:nvPr/>
            </p:nvSpPr>
            <p:spPr bwMode="auto">
              <a:xfrm>
                <a:off x="2162665" y="3474487"/>
                <a:ext cx="1510878" cy="1110597"/>
              </a:xfrm>
              <a:custGeom>
                <a:gdLst>
                  <a:gd name="T0" fmla="*/ 2147483647 w 900"/>
                  <a:gd name="T1" fmla="*/ 2147483647 h 635"/>
                  <a:gd name="T2" fmla="*/ 2147483647 w 900"/>
                  <a:gd name="T3" fmla="*/ 2147483647 h 635"/>
                  <a:gd name="T4" fmla="*/ 2147483647 w 900"/>
                  <a:gd name="T5" fmla="*/ 2147483647 h 635"/>
                  <a:gd name="T6" fmla="*/ 2147483647 w 900"/>
                  <a:gd name="T7" fmla="*/ 2147483647 h 635"/>
                  <a:gd name="T8" fmla="*/ 2147483647 w 900"/>
                  <a:gd name="T9" fmla="*/ 2147483647 h 635"/>
                  <a:gd name="T10" fmla="*/ 2147483647 w 900"/>
                  <a:gd name="T11" fmla="*/ 2147483647 h 635"/>
                  <a:gd name="T12" fmla="*/ 2147483647 w 900"/>
                  <a:gd name="T13" fmla="*/ 2147483647 h 635"/>
                  <a:gd name="T14" fmla="*/ 2147483647 w 900"/>
                  <a:gd name="T15" fmla="*/ 2147483647 h 635"/>
                  <a:gd name="T16" fmla="*/ 2147483647 w 900"/>
                  <a:gd name="T17" fmla="*/ 2147483647 h 635"/>
                  <a:gd name="T18" fmla="*/ 2147483647 w 900"/>
                  <a:gd name="T19" fmla="*/ 2147483647 h 635"/>
                  <a:gd name="T20" fmla="*/ 2147483647 w 900"/>
                  <a:gd name="T21" fmla="*/ 2147483647 h 635"/>
                  <a:gd name="T22" fmla="*/ 2147483647 w 900"/>
                  <a:gd name="T23" fmla="*/ 2147483647 h 635"/>
                  <a:gd name="T24" fmla="*/ 2147483647 w 900"/>
                  <a:gd name="T25" fmla="*/ 2147483647 h 635"/>
                  <a:gd name="T26" fmla="*/ 2147483647 w 900"/>
                  <a:gd name="T27" fmla="*/ 2147483647 h 635"/>
                  <a:gd name="T28" fmla="*/ 2147483647 w 900"/>
                  <a:gd name="T29" fmla="*/ 2147483647 h 635"/>
                  <a:gd name="T30" fmla="*/ 2147483647 w 900"/>
                  <a:gd name="T31" fmla="*/ 2147483647 h 635"/>
                  <a:gd name="T32" fmla="*/ 2147483647 w 900"/>
                  <a:gd name="T33" fmla="*/ 2147483647 h 635"/>
                  <a:gd name="T34" fmla="*/ 2147483647 w 900"/>
                  <a:gd name="T35" fmla="*/ 2147483647 h 635"/>
                  <a:gd name="T36" fmla="*/ 2147483647 w 900"/>
                  <a:gd name="T37" fmla="*/ 2147483647 h 635"/>
                  <a:gd name="T38" fmla="*/ 2147483647 w 900"/>
                  <a:gd name="T39" fmla="*/ 2147483647 h 635"/>
                  <a:gd name="T40" fmla="*/ 2147483647 w 900"/>
                  <a:gd name="T41" fmla="*/ 2147483647 h 635"/>
                  <a:gd name="T42" fmla="*/ 2147483647 w 900"/>
                  <a:gd name="T43" fmla="*/ 2147483647 h 635"/>
                  <a:gd name="T44" fmla="*/ 2147483647 w 900"/>
                  <a:gd name="T45" fmla="*/ 2147483647 h 635"/>
                  <a:gd name="T46" fmla="*/ 2147483647 w 900"/>
                  <a:gd name="T47" fmla="*/ 2147483647 h 635"/>
                  <a:gd name="T48" fmla="*/ 2147483647 w 900"/>
                  <a:gd name="T49" fmla="*/ 2147483647 h 635"/>
                  <a:gd name="T50" fmla="*/ 2147483647 w 900"/>
                  <a:gd name="T51" fmla="*/ 2147483647 h 635"/>
                  <a:gd name="T52" fmla="*/ 2147483647 w 900"/>
                  <a:gd name="T53" fmla="*/ 2147483647 h 635"/>
                  <a:gd name="T54" fmla="*/ 2147483647 w 900"/>
                  <a:gd name="T55" fmla="*/ 2147483647 h 635"/>
                  <a:gd name="T56" fmla="*/ 2147483647 w 900"/>
                  <a:gd name="T57" fmla="*/ 2147483647 h 635"/>
                  <a:gd name="T58" fmla="*/ 2147483647 w 900"/>
                  <a:gd name="T59" fmla="*/ 2147483647 h 635"/>
                  <a:gd name="T60" fmla="*/ 2147483647 w 900"/>
                  <a:gd name="T61" fmla="*/ 2147483647 h 635"/>
                  <a:gd name="T62" fmla="*/ 2147483647 w 900"/>
                  <a:gd name="T63" fmla="*/ 2147483647 h 635"/>
                  <a:gd name="T64" fmla="*/ 2147483647 w 900"/>
                  <a:gd name="T65" fmla="*/ 2147483647 h 635"/>
                  <a:gd name="T66" fmla="*/ 2147483647 w 900"/>
                  <a:gd name="T67" fmla="*/ 2147483647 h 635"/>
                  <a:gd name="T68" fmla="*/ 2147483647 w 900"/>
                  <a:gd name="T69" fmla="*/ 2147483647 h 635"/>
                  <a:gd name="T70" fmla="*/ 2147483647 w 900"/>
                  <a:gd name="T71" fmla="*/ 2147483647 h 635"/>
                  <a:gd name="T72" fmla="*/ 2147483647 w 900"/>
                  <a:gd name="T73" fmla="*/ 2147483647 h 635"/>
                  <a:gd name="T74" fmla="*/ 2147483647 w 900"/>
                  <a:gd name="T75" fmla="*/ 2147483647 h 635"/>
                  <a:gd name="T76" fmla="*/ 2147483647 w 900"/>
                  <a:gd name="T77" fmla="*/ 2147483647 h 635"/>
                  <a:gd name="T78" fmla="*/ 2147483647 w 900"/>
                  <a:gd name="T79" fmla="*/ 2147483647 h 635"/>
                  <a:gd name="T80" fmla="*/ 2147483647 w 900"/>
                  <a:gd name="T81" fmla="*/ 2147483647 h 635"/>
                  <a:gd name="T82" fmla="*/ 2147483647 w 900"/>
                  <a:gd name="T83" fmla="*/ 2147483647 h 635"/>
                  <a:gd name="T84" fmla="*/ 2147483647 w 900"/>
                  <a:gd name="T85" fmla="*/ 2147483647 h 635"/>
                  <a:gd name="T86" fmla="*/ 2147483647 w 900"/>
                  <a:gd name="T87" fmla="*/ 2147483647 h 635"/>
                  <a:gd name="T88" fmla="*/ 2147483647 w 900"/>
                  <a:gd name="T89" fmla="*/ 2147483647 h 635"/>
                  <a:gd name="T90" fmla="*/ 2147483647 w 900"/>
                  <a:gd name="T91" fmla="*/ 2147483647 h 635"/>
                  <a:gd name="T92" fmla="*/ 2147483647 w 900"/>
                  <a:gd name="T93" fmla="*/ 2147483647 h 635"/>
                  <a:gd name="T94" fmla="*/ 2147483647 w 900"/>
                  <a:gd name="T95" fmla="*/ 2147483647 h 635"/>
                  <a:gd name="T96" fmla="*/ 2147483647 w 900"/>
                  <a:gd name="T97" fmla="*/ 2147483647 h 635"/>
                  <a:gd name="T98" fmla="*/ 2147483647 w 900"/>
                  <a:gd name="T99" fmla="*/ 2147483647 h 635"/>
                  <a:gd name="T100" fmla="*/ 2147483647 w 900"/>
                  <a:gd name="T101" fmla="*/ 2147483647 h 635"/>
                  <a:gd name="T102" fmla="*/ 2147483647 w 900"/>
                  <a:gd name="T103" fmla="*/ 2147483647 h 635"/>
                  <a:gd name="T104" fmla="*/ 2147483647 w 900"/>
                  <a:gd name="T105" fmla="*/ 2147483647 h 635"/>
                  <a:gd name="T106" fmla="*/ 2147483647 w 900"/>
                  <a:gd name="T107" fmla="*/ 2147483647 h 635"/>
                  <a:gd name="T108" fmla="*/ 2147483647 w 900"/>
                  <a:gd name="T109" fmla="*/ 2147483647 h 635"/>
                  <a:gd name="T110" fmla="*/ 2147483647 w 900"/>
                  <a:gd name="T111" fmla="*/ 2147483647 h 635"/>
                  <a:gd name="T112" fmla="*/ 2147483647 w 900"/>
                  <a:gd name="T113" fmla="*/ 2147483647 h 635"/>
                  <a:gd name="T114" fmla="*/ 2147483647 w 900"/>
                  <a:gd name="T115" fmla="*/ 2147483647 h 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0"/>
                  <a:gd name="T175" fmla="*/ 0 h 635"/>
                  <a:gd name="T176" fmla="*/ 900 w 900"/>
                  <a:gd name="T177" fmla="*/ 635 h 635"/>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0" h="635">
                    <a:moveTo>
                      <a:pt x="535" y="560"/>
                    </a:moveTo>
                    <a:lnTo>
                      <a:pt x="530" y="555"/>
                    </a:lnTo>
                    <a:lnTo>
                      <a:pt x="528" y="555"/>
                    </a:lnTo>
                    <a:lnTo>
                      <a:pt x="519" y="546"/>
                    </a:lnTo>
                    <a:lnTo>
                      <a:pt x="517" y="546"/>
                    </a:lnTo>
                    <a:lnTo>
                      <a:pt x="514" y="543"/>
                    </a:lnTo>
                    <a:lnTo>
                      <a:pt x="514" y="537"/>
                    </a:lnTo>
                    <a:lnTo>
                      <a:pt x="512" y="532"/>
                    </a:lnTo>
                    <a:lnTo>
                      <a:pt x="512" y="529"/>
                    </a:lnTo>
                    <a:lnTo>
                      <a:pt x="514" y="525"/>
                    </a:lnTo>
                    <a:lnTo>
                      <a:pt x="522" y="521"/>
                    </a:lnTo>
                    <a:lnTo>
                      <a:pt x="525" y="516"/>
                    </a:lnTo>
                    <a:lnTo>
                      <a:pt x="525" y="513"/>
                    </a:lnTo>
                    <a:lnTo>
                      <a:pt x="523" y="511"/>
                    </a:lnTo>
                    <a:lnTo>
                      <a:pt x="533" y="496"/>
                    </a:lnTo>
                    <a:lnTo>
                      <a:pt x="535" y="496"/>
                    </a:lnTo>
                    <a:lnTo>
                      <a:pt x="540" y="490"/>
                    </a:lnTo>
                    <a:lnTo>
                      <a:pt x="540" y="488"/>
                    </a:lnTo>
                    <a:lnTo>
                      <a:pt x="535" y="485"/>
                    </a:lnTo>
                    <a:lnTo>
                      <a:pt x="531" y="485"/>
                    </a:lnTo>
                    <a:lnTo>
                      <a:pt x="527" y="483"/>
                    </a:lnTo>
                    <a:lnTo>
                      <a:pt x="526" y="481"/>
                    </a:lnTo>
                    <a:lnTo>
                      <a:pt x="526" y="479"/>
                    </a:lnTo>
                    <a:lnTo>
                      <a:pt x="524" y="478"/>
                    </a:lnTo>
                    <a:lnTo>
                      <a:pt x="520" y="470"/>
                    </a:lnTo>
                    <a:lnTo>
                      <a:pt x="519" y="460"/>
                    </a:lnTo>
                    <a:lnTo>
                      <a:pt x="523" y="458"/>
                    </a:lnTo>
                    <a:lnTo>
                      <a:pt x="529" y="457"/>
                    </a:lnTo>
                    <a:lnTo>
                      <a:pt x="531" y="453"/>
                    </a:lnTo>
                    <a:lnTo>
                      <a:pt x="531" y="449"/>
                    </a:lnTo>
                    <a:lnTo>
                      <a:pt x="535" y="446"/>
                    </a:lnTo>
                    <a:lnTo>
                      <a:pt x="535" y="447"/>
                    </a:lnTo>
                    <a:lnTo>
                      <a:pt x="540" y="445"/>
                    </a:lnTo>
                    <a:lnTo>
                      <a:pt x="540" y="442"/>
                    </a:lnTo>
                    <a:lnTo>
                      <a:pt x="548" y="447"/>
                    </a:lnTo>
                    <a:lnTo>
                      <a:pt x="561" y="447"/>
                    </a:lnTo>
                    <a:lnTo>
                      <a:pt x="562" y="448"/>
                    </a:lnTo>
                    <a:lnTo>
                      <a:pt x="568" y="448"/>
                    </a:lnTo>
                    <a:lnTo>
                      <a:pt x="569" y="449"/>
                    </a:lnTo>
                    <a:lnTo>
                      <a:pt x="573" y="449"/>
                    </a:lnTo>
                    <a:lnTo>
                      <a:pt x="576" y="450"/>
                    </a:lnTo>
                    <a:lnTo>
                      <a:pt x="579" y="450"/>
                    </a:lnTo>
                    <a:lnTo>
                      <a:pt x="582" y="452"/>
                    </a:lnTo>
                    <a:lnTo>
                      <a:pt x="584" y="451"/>
                    </a:lnTo>
                    <a:lnTo>
                      <a:pt x="586" y="452"/>
                    </a:lnTo>
                    <a:lnTo>
                      <a:pt x="586" y="455"/>
                    </a:lnTo>
                    <a:lnTo>
                      <a:pt x="602" y="474"/>
                    </a:lnTo>
                    <a:lnTo>
                      <a:pt x="602" y="477"/>
                    </a:lnTo>
                    <a:lnTo>
                      <a:pt x="603" y="479"/>
                    </a:lnTo>
                    <a:lnTo>
                      <a:pt x="603" y="482"/>
                    </a:lnTo>
                    <a:lnTo>
                      <a:pt x="605" y="485"/>
                    </a:lnTo>
                    <a:lnTo>
                      <a:pt x="605" y="490"/>
                    </a:lnTo>
                    <a:lnTo>
                      <a:pt x="607" y="492"/>
                    </a:lnTo>
                    <a:lnTo>
                      <a:pt x="607" y="497"/>
                    </a:lnTo>
                    <a:lnTo>
                      <a:pt x="608" y="498"/>
                    </a:lnTo>
                    <a:lnTo>
                      <a:pt x="608" y="500"/>
                    </a:lnTo>
                    <a:lnTo>
                      <a:pt x="610" y="503"/>
                    </a:lnTo>
                    <a:lnTo>
                      <a:pt x="609" y="505"/>
                    </a:lnTo>
                    <a:lnTo>
                      <a:pt x="612" y="507"/>
                    </a:lnTo>
                    <a:lnTo>
                      <a:pt x="613" y="514"/>
                    </a:lnTo>
                    <a:lnTo>
                      <a:pt x="617" y="518"/>
                    </a:lnTo>
                    <a:lnTo>
                      <a:pt x="622" y="521"/>
                    </a:lnTo>
                    <a:lnTo>
                      <a:pt x="625" y="521"/>
                    </a:lnTo>
                    <a:lnTo>
                      <a:pt x="637" y="526"/>
                    </a:lnTo>
                    <a:lnTo>
                      <a:pt x="637" y="531"/>
                    </a:lnTo>
                    <a:lnTo>
                      <a:pt x="638" y="533"/>
                    </a:lnTo>
                    <a:lnTo>
                      <a:pt x="639" y="537"/>
                    </a:lnTo>
                    <a:lnTo>
                      <a:pt x="668" y="550"/>
                    </a:lnTo>
                    <a:lnTo>
                      <a:pt x="671" y="547"/>
                    </a:lnTo>
                    <a:lnTo>
                      <a:pt x="671" y="542"/>
                    </a:lnTo>
                    <a:lnTo>
                      <a:pt x="672" y="541"/>
                    </a:lnTo>
                    <a:lnTo>
                      <a:pt x="672" y="538"/>
                    </a:lnTo>
                    <a:lnTo>
                      <a:pt x="677" y="532"/>
                    </a:lnTo>
                    <a:lnTo>
                      <a:pt x="679" y="528"/>
                    </a:lnTo>
                    <a:lnTo>
                      <a:pt x="682" y="529"/>
                    </a:lnTo>
                    <a:lnTo>
                      <a:pt x="698" y="544"/>
                    </a:lnTo>
                    <a:lnTo>
                      <a:pt x="698" y="552"/>
                    </a:lnTo>
                    <a:lnTo>
                      <a:pt x="694" y="557"/>
                    </a:lnTo>
                    <a:lnTo>
                      <a:pt x="694" y="559"/>
                    </a:lnTo>
                    <a:lnTo>
                      <a:pt x="697" y="561"/>
                    </a:lnTo>
                    <a:lnTo>
                      <a:pt x="700" y="560"/>
                    </a:lnTo>
                    <a:lnTo>
                      <a:pt x="703" y="554"/>
                    </a:lnTo>
                    <a:lnTo>
                      <a:pt x="714" y="552"/>
                    </a:lnTo>
                    <a:lnTo>
                      <a:pt x="720" y="558"/>
                    </a:lnTo>
                    <a:lnTo>
                      <a:pt x="720" y="560"/>
                    </a:lnTo>
                    <a:lnTo>
                      <a:pt x="723" y="562"/>
                    </a:lnTo>
                    <a:lnTo>
                      <a:pt x="725" y="569"/>
                    </a:lnTo>
                    <a:lnTo>
                      <a:pt x="720" y="575"/>
                    </a:lnTo>
                    <a:lnTo>
                      <a:pt x="720" y="577"/>
                    </a:lnTo>
                    <a:lnTo>
                      <a:pt x="722" y="579"/>
                    </a:lnTo>
                    <a:lnTo>
                      <a:pt x="725" y="578"/>
                    </a:lnTo>
                    <a:lnTo>
                      <a:pt x="731" y="572"/>
                    </a:lnTo>
                    <a:lnTo>
                      <a:pt x="731" y="569"/>
                    </a:lnTo>
                    <a:lnTo>
                      <a:pt x="732" y="569"/>
                    </a:lnTo>
                    <a:lnTo>
                      <a:pt x="732" y="567"/>
                    </a:lnTo>
                    <a:lnTo>
                      <a:pt x="736" y="560"/>
                    </a:lnTo>
                    <a:lnTo>
                      <a:pt x="740" y="561"/>
                    </a:lnTo>
                    <a:lnTo>
                      <a:pt x="745" y="565"/>
                    </a:lnTo>
                    <a:lnTo>
                      <a:pt x="747" y="564"/>
                    </a:lnTo>
                    <a:lnTo>
                      <a:pt x="751" y="562"/>
                    </a:lnTo>
                    <a:lnTo>
                      <a:pt x="756" y="561"/>
                    </a:lnTo>
                    <a:lnTo>
                      <a:pt x="758" y="563"/>
                    </a:lnTo>
                    <a:lnTo>
                      <a:pt x="761" y="562"/>
                    </a:lnTo>
                    <a:lnTo>
                      <a:pt x="764" y="560"/>
                    </a:lnTo>
                    <a:lnTo>
                      <a:pt x="766" y="560"/>
                    </a:lnTo>
                    <a:lnTo>
                      <a:pt x="768" y="557"/>
                    </a:lnTo>
                    <a:lnTo>
                      <a:pt x="769" y="553"/>
                    </a:lnTo>
                    <a:lnTo>
                      <a:pt x="770" y="552"/>
                    </a:lnTo>
                    <a:lnTo>
                      <a:pt x="771" y="548"/>
                    </a:lnTo>
                    <a:lnTo>
                      <a:pt x="766" y="541"/>
                    </a:lnTo>
                    <a:lnTo>
                      <a:pt x="765" y="529"/>
                    </a:lnTo>
                    <a:lnTo>
                      <a:pt x="767" y="525"/>
                    </a:lnTo>
                    <a:lnTo>
                      <a:pt x="768" y="522"/>
                    </a:lnTo>
                    <a:lnTo>
                      <a:pt x="786" y="517"/>
                    </a:lnTo>
                    <a:lnTo>
                      <a:pt x="793" y="520"/>
                    </a:lnTo>
                    <a:lnTo>
                      <a:pt x="798" y="525"/>
                    </a:lnTo>
                    <a:lnTo>
                      <a:pt x="801" y="525"/>
                    </a:lnTo>
                    <a:lnTo>
                      <a:pt x="803" y="522"/>
                    </a:lnTo>
                    <a:lnTo>
                      <a:pt x="802" y="521"/>
                    </a:lnTo>
                    <a:lnTo>
                      <a:pt x="804" y="518"/>
                    </a:lnTo>
                    <a:lnTo>
                      <a:pt x="804" y="513"/>
                    </a:lnTo>
                    <a:lnTo>
                      <a:pt x="801" y="509"/>
                    </a:lnTo>
                    <a:lnTo>
                      <a:pt x="801" y="506"/>
                    </a:lnTo>
                    <a:lnTo>
                      <a:pt x="804" y="499"/>
                    </a:lnTo>
                    <a:lnTo>
                      <a:pt x="804" y="497"/>
                    </a:lnTo>
                    <a:lnTo>
                      <a:pt x="800" y="494"/>
                    </a:lnTo>
                    <a:lnTo>
                      <a:pt x="800" y="486"/>
                    </a:lnTo>
                    <a:lnTo>
                      <a:pt x="793" y="480"/>
                    </a:lnTo>
                    <a:lnTo>
                      <a:pt x="789" y="480"/>
                    </a:lnTo>
                    <a:lnTo>
                      <a:pt x="788" y="482"/>
                    </a:lnTo>
                    <a:lnTo>
                      <a:pt x="778" y="482"/>
                    </a:lnTo>
                    <a:lnTo>
                      <a:pt x="772" y="480"/>
                    </a:lnTo>
                    <a:lnTo>
                      <a:pt x="770" y="476"/>
                    </a:lnTo>
                    <a:lnTo>
                      <a:pt x="768" y="469"/>
                    </a:lnTo>
                    <a:lnTo>
                      <a:pt x="756" y="458"/>
                    </a:lnTo>
                    <a:lnTo>
                      <a:pt x="756" y="456"/>
                    </a:lnTo>
                    <a:lnTo>
                      <a:pt x="745" y="440"/>
                    </a:lnTo>
                    <a:lnTo>
                      <a:pt x="745" y="432"/>
                    </a:lnTo>
                    <a:lnTo>
                      <a:pt x="752" y="423"/>
                    </a:lnTo>
                    <a:lnTo>
                      <a:pt x="757" y="421"/>
                    </a:lnTo>
                    <a:lnTo>
                      <a:pt x="763" y="423"/>
                    </a:lnTo>
                    <a:lnTo>
                      <a:pt x="768" y="426"/>
                    </a:lnTo>
                    <a:lnTo>
                      <a:pt x="771" y="426"/>
                    </a:lnTo>
                    <a:lnTo>
                      <a:pt x="785" y="432"/>
                    </a:lnTo>
                    <a:lnTo>
                      <a:pt x="788" y="434"/>
                    </a:lnTo>
                    <a:lnTo>
                      <a:pt x="790" y="434"/>
                    </a:lnTo>
                    <a:lnTo>
                      <a:pt x="790" y="436"/>
                    </a:lnTo>
                    <a:lnTo>
                      <a:pt x="812" y="447"/>
                    </a:lnTo>
                    <a:lnTo>
                      <a:pt x="814" y="445"/>
                    </a:lnTo>
                    <a:lnTo>
                      <a:pt x="815" y="446"/>
                    </a:lnTo>
                    <a:lnTo>
                      <a:pt x="819" y="442"/>
                    </a:lnTo>
                    <a:lnTo>
                      <a:pt x="821" y="442"/>
                    </a:lnTo>
                    <a:lnTo>
                      <a:pt x="824" y="440"/>
                    </a:lnTo>
                    <a:lnTo>
                      <a:pt x="827" y="433"/>
                    </a:lnTo>
                    <a:lnTo>
                      <a:pt x="828" y="431"/>
                    </a:lnTo>
                    <a:lnTo>
                      <a:pt x="834" y="431"/>
                    </a:lnTo>
                    <a:lnTo>
                      <a:pt x="839" y="428"/>
                    </a:lnTo>
                    <a:lnTo>
                      <a:pt x="841" y="425"/>
                    </a:lnTo>
                    <a:lnTo>
                      <a:pt x="836" y="421"/>
                    </a:lnTo>
                    <a:lnTo>
                      <a:pt x="831" y="415"/>
                    </a:lnTo>
                    <a:lnTo>
                      <a:pt x="823" y="408"/>
                    </a:lnTo>
                    <a:lnTo>
                      <a:pt x="813" y="401"/>
                    </a:lnTo>
                    <a:lnTo>
                      <a:pt x="812" y="395"/>
                    </a:lnTo>
                    <a:lnTo>
                      <a:pt x="815" y="393"/>
                    </a:lnTo>
                    <a:lnTo>
                      <a:pt x="818" y="392"/>
                    </a:lnTo>
                    <a:lnTo>
                      <a:pt x="820" y="390"/>
                    </a:lnTo>
                    <a:lnTo>
                      <a:pt x="821" y="385"/>
                    </a:lnTo>
                    <a:lnTo>
                      <a:pt x="824" y="381"/>
                    </a:lnTo>
                    <a:lnTo>
                      <a:pt x="833" y="376"/>
                    </a:lnTo>
                    <a:lnTo>
                      <a:pt x="835" y="373"/>
                    </a:lnTo>
                    <a:lnTo>
                      <a:pt x="835" y="374"/>
                    </a:lnTo>
                    <a:lnTo>
                      <a:pt x="847" y="367"/>
                    </a:lnTo>
                    <a:lnTo>
                      <a:pt x="849" y="367"/>
                    </a:lnTo>
                    <a:lnTo>
                      <a:pt x="853" y="361"/>
                    </a:lnTo>
                    <a:lnTo>
                      <a:pt x="848" y="352"/>
                    </a:lnTo>
                    <a:lnTo>
                      <a:pt x="848" y="347"/>
                    </a:lnTo>
                    <a:lnTo>
                      <a:pt x="849" y="346"/>
                    </a:lnTo>
                    <a:lnTo>
                      <a:pt x="849" y="344"/>
                    </a:lnTo>
                    <a:lnTo>
                      <a:pt x="852" y="340"/>
                    </a:lnTo>
                    <a:lnTo>
                      <a:pt x="854" y="340"/>
                    </a:lnTo>
                    <a:lnTo>
                      <a:pt x="857" y="337"/>
                    </a:lnTo>
                    <a:lnTo>
                      <a:pt x="858" y="338"/>
                    </a:lnTo>
                    <a:lnTo>
                      <a:pt x="860" y="336"/>
                    </a:lnTo>
                    <a:lnTo>
                      <a:pt x="862" y="334"/>
                    </a:lnTo>
                    <a:lnTo>
                      <a:pt x="869" y="334"/>
                    </a:lnTo>
                    <a:lnTo>
                      <a:pt x="879" y="329"/>
                    </a:lnTo>
                    <a:lnTo>
                      <a:pt x="878" y="319"/>
                    </a:lnTo>
                    <a:lnTo>
                      <a:pt x="880" y="318"/>
                    </a:lnTo>
                    <a:lnTo>
                      <a:pt x="879" y="312"/>
                    </a:lnTo>
                    <a:lnTo>
                      <a:pt x="881" y="311"/>
                    </a:lnTo>
                    <a:lnTo>
                      <a:pt x="890" y="309"/>
                    </a:lnTo>
                    <a:lnTo>
                      <a:pt x="891" y="308"/>
                    </a:lnTo>
                    <a:lnTo>
                      <a:pt x="891" y="303"/>
                    </a:lnTo>
                    <a:lnTo>
                      <a:pt x="892" y="301"/>
                    </a:lnTo>
                    <a:lnTo>
                      <a:pt x="892" y="293"/>
                    </a:lnTo>
                    <a:lnTo>
                      <a:pt x="893" y="291"/>
                    </a:lnTo>
                    <a:lnTo>
                      <a:pt x="893" y="289"/>
                    </a:lnTo>
                    <a:lnTo>
                      <a:pt x="897" y="285"/>
                    </a:lnTo>
                    <a:lnTo>
                      <a:pt x="900" y="279"/>
                    </a:lnTo>
                    <a:lnTo>
                      <a:pt x="880" y="233"/>
                    </a:lnTo>
                    <a:lnTo>
                      <a:pt x="875" y="229"/>
                    </a:lnTo>
                    <a:lnTo>
                      <a:pt x="875" y="228"/>
                    </a:lnTo>
                    <a:lnTo>
                      <a:pt x="866" y="219"/>
                    </a:lnTo>
                    <a:lnTo>
                      <a:pt x="866" y="216"/>
                    </a:lnTo>
                    <a:lnTo>
                      <a:pt x="867" y="215"/>
                    </a:lnTo>
                    <a:lnTo>
                      <a:pt x="868" y="211"/>
                    </a:lnTo>
                    <a:lnTo>
                      <a:pt x="870" y="210"/>
                    </a:lnTo>
                    <a:lnTo>
                      <a:pt x="869" y="198"/>
                    </a:lnTo>
                    <a:lnTo>
                      <a:pt x="865" y="194"/>
                    </a:lnTo>
                    <a:lnTo>
                      <a:pt x="864" y="195"/>
                    </a:lnTo>
                    <a:lnTo>
                      <a:pt x="850" y="184"/>
                    </a:lnTo>
                    <a:lnTo>
                      <a:pt x="849" y="184"/>
                    </a:lnTo>
                    <a:lnTo>
                      <a:pt x="837" y="175"/>
                    </a:lnTo>
                    <a:lnTo>
                      <a:pt x="838" y="174"/>
                    </a:lnTo>
                    <a:lnTo>
                      <a:pt x="838" y="164"/>
                    </a:lnTo>
                    <a:lnTo>
                      <a:pt x="836" y="162"/>
                    </a:lnTo>
                    <a:lnTo>
                      <a:pt x="837" y="158"/>
                    </a:lnTo>
                    <a:lnTo>
                      <a:pt x="835" y="156"/>
                    </a:lnTo>
                    <a:lnTo>
                      <a:pt x="836" y="155"/>
                    </a:lnTo>
                    <a:lnTo>
                      <a:pt x="834" y="154"/>
                    </a:lnTo>
                    <a:lnTo>
                      <a:pt x="828" y="154"/>
                    </a:lnTo>
                    <a:lnTo>
                      <a:pt x="824" y="160"/>
                    </a:lnTo>
                    <a:lnTo>
                      <a:pt x="822" y="165"/>
                    </a:lnTo>
                    <a:lnTo>
                      <a:pt x="819" y="169"/>
                    </a:lnTo>
                    <a:lnTo>
                      <a:pt x="807" y="161"/>
                    </a:lnTo>
                    <a:lnTo>
                      <a:pt x="806" y="161"/>
                    </a:lnTo>
                    <a:lnTo>
                      <a:pt x="799" y="154"/>
                    </a:lnTo>
                    <a:lnTo>
                      <a:pt x="797" y="154"/>
                    </a:lnTo>
                    <a:lnTo>
                      <a:pt x="773" y="134"/>
                    </a:lnTo>
                    <a:lnTo>
                      <a:pt x="767" y="131"/>
                    </a:lnTo>
                    <a:lnTo>
                      <a:pt x="764" y="131"/>
                    </a:lnTo>
                    <a:lnTo>
                      <a:pt x="758" y="126"/>
                    </a:lnTo>
                    <a:lnTo>
                      <a:pt x="757" y="127"/>
                    </a:lnTo>
                    <a:lnTo>
                      <a:pt x="755" y="125"/>
                    </a:lnTo>
                    <a:lnTo>
                      <a:pt x="751" y="124"/>
                    </a:lnTo>
                    <a:lnTo>
                      <a:pt x="747" y="117"/>
                    </a:lnTo>
                    <a:lnTo>
                      <a:pt x="745" y="111"/>
                    </a:lnTo>
                    <a:lnTo>
                      <a:pt x="740" y="108"/>
                    </a:lnTo>
                    <a:lnTo>
                      <a:pt x="738" y="108"/>
                    </a:lnTo>
                    <a:lnTo>
                      <a:pt x="732" y="103"/>
                    </a:lnTo>
                    <a:lnTo>
                      <a:pt x="732" y="102"/>
                    </a:lnTo>
                    <a:lnTo>
                      <a:pt x="723" y="92"/>
                    </a:lnTo>
                    <a:lnTo>
                      <a:pt x="721" y="92"/>
                    </a:lnTo>
                    <a:lnTo>
                      <a:pt x="719" y="89"/>
                    </a:lnTo>
                    <a:lnTo>
                      <a:pt x="716" y="89"/>
                    </a:lnTo>
                    <a:lnTo>
                      <a:pt x="715" y="91"/>
                    </a:lnTo>
                    <a:lnTo>
                      <a:pt x="715" y="93"/>
                    </a:lnTo>
                    <a:lnTo>
                      <a:pt x="716" y="94"/>
                    </a:lnTo>
                    <a:lnTo>
                      <a:pt x="717" y="101"/>
                    </a:lnTo>
                    <a:lnTo>
                      <a:pt x="718" y="102"/>
                    </a:lnTo>
                    <a:lnTo>
                      <a:pt x="717" y="107"/>
                    </a:lnTo>
                    <a:lnTo>
                      <a:pt x="704" y="102"/>
                    </a:lnTo>
                    <a:lnTo>
                      <a:pt x="704" y="101"/>
                    </a:lnTo>
                    <a:lnTo>
                      <a:pt x="700" y="101"/>
                    </a:lnTo>
                    <a:lnTo>
                      <a:pt x="700" y="98"/>
                    </a:lnTo>
                    <a:lnTo>
                      <a:pt x="693" y="93"/>
                    </a:lnTo>
                    <a:lnTo>
                      <a:pt x="692" y="91"/>
                    </a:lnTo>
                    <a:lnTo>
                      <a:pt x="687" y="86"/>
                    </a:lnTo>
                    <a:lnTo>
                      <a:pt x="685" y="83"/>
                    </a:lnTo>
                    <a:lnTo>
                      <a:pt x="678" y="77"/>
                    </a:lnTo>
                    <a:lnTo>
                      <a:pt x="678" y="75"/>
                    </a:lnTo>
                    <a:lnTo>
                      <a:pt x="672" y="71"/>
                    </a:lnTo>
                    <a:lnTo>
                      <a:pt x="669" y="66"/>
                    </a:lnTo>
                    <a:lnTo>
                      <a:pt x="645" y="44"/>
                    </a:lnTo>
                    <a:lnTo>
                      <a:pt x="644" y="41"/>
                    </a:lnTo>
                    <a:lnTo>
                      <a:pt x="638" y="36"/>
                    </a:lnTo>
                    <a:lnTo>
                      <a:pt x="634" y="37"/>
                    </a:lnTo>
                    <a:lnTo>
                      <a:pt x="627" y="45"/>
                    </a:lnTo>
                    <a:lnTo>
                      <a:pt x="623" y="47"/>
                    </a:lnTo>
                    <a:lnTo>
                      <a:pt x="622" y="46"/>
                    </a:lnTo>
                    <a:lnTo>
                      <a:pt x="621" y="48"/>
                    </a:lnTo>
                    <a:lnTo>
                      <a:pt x="610" y="40"/>
                    </a:lnTo>
                    <a:lnTo>
                      <a:pt x="607" y="41"/>
                    </a:lnTo>
                    <a:lnTo>
                      <a:pt x="592" y="59"/>
                    </a:lnTo>
                    <a:lnTo>
                      <a:pt x="584" y="55"/>
                    </a:lnTo>
                    <a:lnTo>
                      <a:pt x="577" y="49"/>
                    </a:lnTo>
                    <a:lnTo>
                      <a:pt x="576" y="49"/>
                    </a:lnTo>
                    <a:lnTo>
                      <a:pt x="570" y="44"/>
                    </a:lnTo>
                    <a:lnTo>
                      <a:pt x="563" y="39"/>
                    </a:lnTo>
                    <a:lnTo>
                      <a:pt x="561" y="39"/>
                    </a:lnTo>
                    <a:lnTo>
                      <a:pt x="554" y="32"/>
                    </a:lnTo>
                    <a:lnTo>
                      <a:pt x="546" y="29"/>
                    </a:lnTo>
                    <a:lnTo>
                      <a:pt x="543" y="27"/>
                    </a:lnTo>
                    <a:lnTo>
                      <a:pt x="532" y="21"/>
                    </a:lnTo>
                    <a:lnTo>
                      <a:pt x="525" y="21"/>
                    </a:lnTo>
                    <a:lnTo>
                      <a:pt x="524" y="24"/>
                    </a:lnTo>
                    <a:lnTo>
                      <a:pt x="523" y="25"/>
                    </a:lnTo>
                    <a:lnTo>
                      <a:pt x="524" y="44"/>
                    </a:lnTo>
                    <a:lnTo>
                      <a:pt x="523" y="46"/>
                    </a:lnTo>
                    <a:lnTo>
                      <a:pt x="523" y="55"/>
                    </a:lnTo>
                    <a:lnTo>
                      <a:pt x="518" y="65"/>
                    </a:lnTo>
                    <a:lnTo>
                      <a:pt x="520" y="88"/>
                    </a:lnTo>
                    <a:lnTo>
                      <a:pt x="518" y="90"/>
                    </a:lnTo>
                    <a:lnTo>
                      <a:pt x="511" y="90"/>
                    </a:lnTo>
                    <a:lnTo>
                      <a:pt x="510" y="89"/>
                    </a:lnTo>
                    <a:lnTo>
                      <a:pt x="507" y="89"/>
                    </a:lnTo>
                    <a:lnTo>
                      <a:pt x="503" y="87"/>
                    </a:lnTo>
                    <a:lnTo>
                      <a:pt x="499" y="87"/>
                    </a:lnTo>
                    <a:lnTo>
                      <a:pt x="494" y="82"/>
                    </a:lnTo>
                    <a:lnTo>
                      <a:pt x="477" y="64"/>
                    </a:lnTo>
                    <a:lnTo>
                      <a:pt x="475" y="66"/>
                    </a:lnTo>
                    <a:lnTo>
                      <a:pt x="471" y="65"/>
                    </a:lnTo>
                    <a:lnTo>
                      <a:pt x="467" y="61"/>
                    </a:lnTo>
                    <a:lnTo>
                      <a:pt x="464" y="62"/>
                    </a:lnTo>
                    <a:lnTo>
                      <a:pt x="462" y="59"/>
                    </a:lnTo>
                    <a:lnTo>
                      <a:pt x="458" y="59"/>
                    </a:lnTo>
                    <a:lnTo>
                      <a:pt x="456" y="61"/>
                    </a:lnTo>
                    <a:lnTo>
                      <a:pt x="453" y="61"/>
                    </a:lnTo>
                    <a:lnTo>
                      <a:pt x="452" y="62"/>
                    </a:lnTo>
                    <a:lnTo>
                      <a:pt x="448" y="63"/>
                    </a:lnTo>
                    <a:lnTo>
                      <a:pt x="445" y="66"/>
                    </a:lnTo>
                    <a:lnTo>
                      <a:pt x="442" y="66"/>
                    </a:lnTo>
                    <a:lnTo>
                      <a:pt x="440" y="68"/>
                    </a:lnTo>
                    <a:lnTo>
                      <a:pt x="440" y="70"/>
                    </a:lnTo>
                    <a:lnTo>
                      <a:pt x="439" y="73"/>
                    </a:lnTo>
                    <a:lnTo>
                      <a:pt x="435" y="73"/>
                    </a:lnTo>
                    <a:lnTo>
                      <a:pt x="420" y="60"/>
                    </a:lnTo>
                    <a:lnTo>
                      <a:pt x="414" y="58"/>
                    </a:lnTo>
                    <a:lnTo>
                      <a:pt x="405" y="58"/>
                    </a:lnTo>
                    <a:lnTo>
                      <a:pt x="403" y="56"/>
                    </a:lnTo>
                    <a:lnTo>
                      <a:pt x="403" y="54"/>
                    </a:lnTo>
                    <a:lnTo>
                      <a:pt x="401" y="52"/>
                    </a:lnTo>
                    <a:lnTo>
                      <a:pt x="394" y="52"/>
                    </a:lnTo>
                    <a:lnTo>
                      <a:pt x="390" y="48"/>
                    </a:lnTo>
                    <a:lnTo>
                      <a:pt x="382" y="49"/>
                    </a:lnTo>
                    <a:lnTo>
                      <a:pt x="376" y="44"/>
                    </a:lnTo>
                    <a:lnTo>
                      <a:pt x="370" y="43"/>
                    </a:lnTo>
                    <a:lnTo>
                      <a:pt x="367" y="40"/>
                    </a:lnTo>
                    <a:lnTo>
                      <a:pt x="367" y="35"/>
                    </a:lnTo>
                    <a:lnTo>
                      <a:pt x="365" y="34"/>
                    </a:lnTo>
                    <a:lnTo>
                      <a:pt x="361" y="34"/>
                    </a:lnTo>
                    <a:lnTo>
                      <a:pt x="359" y="33"/>
                    </a:lnTo>
                    <a:lnTo>
                      <a:pt x="346" y="34"/>
                    </a:lnTo>
                    <a:lnTo>
                      <a:pt x="343" y="30"/>
                    </a:lnTo>
                    <a:lnTo>
                      <a:pt x="343" y="22"/>
                    </a:lnTo>
                    <a:lnTo>
                      <a:pt x="338" y="22"/>
                    </a:lnTo>
                    <a:lnTo>
                      <a:pt x="336" y="21"/>
                    </a:lnTo>
                    <a:lnTo>
                      <a:pt x="290" y="23"/>
                    </a:lnTo>
                    <a:lnTo>
                      <a:pt x="289" y="22"/>
                    </a:lnTo>
                    <a:lnTo>
                      <a:pt x="288" y="17"/>
                    </a:lnTo>
                    <a:lnTo>
                      <a:pt x="285" y="13"/>
                    </a:lnTo>
                    <a:lnTo>
                      <a:pt x="285" y="8"/>
                    </a:lnTo>
                    <a:lnTo>
                      <a:pt x="286" y="7"/>
                    </a:lnTo>
                    <a:lnTo>
                      <a:pt x="285" y="1"/>
                    </a:lnTo>
                    <a:lnTo>
                      <a:pt x="285" y="0"/>
                    </a:lnTo>
                    <a:lnTo>
                      <a:pt x="263" y="0"/>
                    </a:lnTo>
                    <a:lnTo>
                      <a:pt x="249" y="0"/>
                    </a:lnTo>
                    <a:lnTo>
                      <a:pt x="237" y="3"/>
                    </a:lnTo>
                    <a:lnTo>
                      <a:pt x="235" y="4"/>
                    </a:lnTo>
                    <a:lnTo>
                      <a:pt x="217" y="5"/>
                    </a:lnTo>
                    <a:lnTo>
                      <a:pt x="216" y="6"/>
                    </a:lnTo>
                    <a:lnTo>
                      <a:pt x="197" y="7"/>
                    </a:lnTo>
                    <a:lnTo>
                      <a:pt x="195" y="9"/>
                    </a:lnTo>
                    <a:lnTo>
                      <a:pt x="178" y="10"/>
                    </a:lnTo>
                    <a:lnTo>
                      <a:pt x="176" y="11"/>
                    </a:lnTo>
                    <a:lnTo>
                      <a:pt x="164" y="12"/>
                    </a:lnTo>
                    <a:lnTo>
                      <a:pt x="163" y="13"/>
                    </a:lnTo>
                    <a:lnTo>
                      <a:pt x="149" y="15"/>
                    </a:lnTo>
                    <a:lnTo>
                      <a:pt x="148" y="17"/>
                    </a:lnTo>
                    <a:lnTo>
                      <a:pt x="135" y="19"/>
                    </a:lnTo>
                    <a:lnTo>
                      <a:pt x="133" y="20"/>
                    </a:lnTo>
                    <a:lnTo>
                      <a:pt x="119" y="22"/>
                    </a:lnTo>
                    <a:lnTo>
                      <a:pt x="117" y="24"/>
                    </a:lnTo>
                    <a:lnTo>
                      <a:pt x="112" y="24"/>
                    </a:lnTo>
                    <a:lnTo>
                      <a:pt x="110" y="25"/>
                    </a:lnTo>
                    <a:lnTo>
                      <a:pt x="104" y="26"/>
                    </a:lnTo>
                    <a:lnTo>
                      <a:pt x="103" y="27"/>
                    </a:lnTo>
                    <a:lnTo>
                      <a:pt x="97" y="27"/>
                    </a:lnTo>
                    <a:lnTo>
                      <a:pt x="96" y="29"/>
                    </a:lnTo>
                    <a:lnTo>
                      <a:pt x="90" y="29"/>
                    </a:lnTo>
                    <a:lnTo>
                      <a:pt x="86" y="33"/>
                    </a:lnTo>
                    <a:lnTo>
                      <a:pt x="88" y="45"/>
                    </a:lnTo>
                    <a:lnTo>
                      <a:pt x="91" y="50"/>
                    </a:lnTo>
                    <a:lnTo>
                      <a:pt x="92" y="54"/>
                    </a:lnTo>
                    <a:lnTo>
                      <a:pt x="95" y="59"/>
                    </a:lnTo>
                    <a:lnTo>
                      <a:pt x="96" y="68"/>
                    </a:lnTo>
                    <a:lnTo>
                      <a:pt x="98" y="70"/>
                    </a:lnTo>
                    <a:lnTo>
                      <a:pt x="99" y="89"/>
                    </a:lnTo>
                    <a:lnTo>
                      <a:pt x="133" y="120"/>
                    </a:lnTo>
                    <a:lnTo>
                      <a:pt x="136" y="137"/>
                    </a:lnTo>
                    <a:lnTo>
                      <a:pt x="143" y="146"/>
                    </a:lnTo>
                    <a:lnTo>
                      <a:pt x="143" y="154"/>
                    </a:lnTo>
                    <a:lnTo>
                      <a:pt x="142" y="156"/>
                    </a:lnTo>
                    <a:lnTo>
                      <a:pt x="126" y="156"/>
                    </a:lnTo>
                    <a:lnTo>
                      <a:pt x="124" y="158"/>
                    </a:lnTo>
                    <a:lnTo>
                      <a:pt x="123" y="157"/>
                    </a:lnTo>
                    <a:lnTo>
                      <a:pt x="111" y="162"/>
                    </a:lnTo>
                    <a:lnTo>
                      <a:pt x="104" y="166"/>
                    </a:lnTo>
                    <a:lnTo>
                      <a:pt x="102" y="166"/>
                    </a:lnTo>
                    <a:lnTo>
                      <a:pt x="99" y="169"/>
                    </a:lnTo>
                    <a:lnTo>
                      <a:pt x="99" y="185"/>
                    </a:lnTo>
                    <a:lnTo>
                      <a:pt x="101" y="188"/>
                    </a:lnTo>
                    <a:lnTo>
                      <a:pt x="109" y="189"/>
                    </a:lnTo>
                    <a:lnTo>
                      <a:pt x="109" y="190"/>
                    </a:lnTo>
                    <a:lnTo>
                      <a:pt x="117" y="191"/>
                    </a:lnTo>
                    <a:lnTo>
                      <a:pt x="120" y="194"/>
                    </a:lnTo>
                    <a:lnTo>
                      <a:pt x="121" y="225"/>
                    </a:lnTo>
                    <a:lnTo>
                      <a:pt x="103" y="226"/>
                    </a:lnTo>
                    <a:lnTo>
                      <a:pt x="96" y="219"/>
                    </a:lnTo>
                    <a:lnTo>
                      <a:pt x="94" y="219"/>
                    </a:lnTo>
                    <a:lnTo>
                      <a:pt x="93" y="218"/>
                    </a:lnTo>
                    <a:lnTo>
                      <a:pt x="90" y="218"/>
                    </a:lnTo>
                    <a:lnTo>
                      <a:pt x="84" y="215"/>
                    </a:lnTo>
                    <a:lnTo>
                      <a:pt x="76" y="214"/>
                    </a:lnTo>
                    <a:lnTo>
                      <a:pt x="75" y="213"/>
                    </a:lnTo>
                    <a:lnTo>
                      <a:pt x="72" y="213"/>
                    </a:lnTo>
                    <a:lnTo>
                      <a:pt x="66" y="209"/>
                    </a:lnTo>
                    <a:lnTo>
                      <a:pt x="65" y="210"/>
                    </a:lnTo>
                    <a:lnTo>
                      <a:pt x="61" y="206"/>
                    </a:lnTo>
                    <a:lnTo>
                      <a:pt x="59" y="206"/>
                    </a:lnTo>
                    <a:lnTo>
                      <a:pt x="56" y="203"/>
                    </a:lnTo>
                    <a:lnTo>
                      <a:pt x="52" y="204"/>
                    </a:lnTo>
                    <a:lnTo>
                      <a:pt x="49" y="210"/>
                    </a:lnTo>
                    <a:lnTo>
                      <a:pt x="46" y="213"/>
                    </a:lnTo>
                    <a:lnTo>
                      <a:pt x="23" y="215"/>
                    </a:lnTo>
                    <a:lnTo>
                      <a:pt x="10" y="216"/>
                    </a:lnTo>
                    <a:lnTo>
                      <a:pt x="10" y="224"/>
                    </a:lnTo>
                    <a:lnTo>
                      <a:pt x="14" y="227"/>
                    </a:lnTo>
                    <a:lnTo>
                      <a:pt x="17" y="228"/>
                    </a:lnTo>
                    <a:lnTo>
                      <a:pt x="23" y="232"/>
                    </a:lnTo>
                    <a:lnTo>
                      <a:pt x="27" y="233"/>
                    </a:lnTo>
                    <a:lnTo>
                      <a:pt x="31" y="236"/>
                    </a:lnTo>
                    <a:lnTo>
                      <a:pt x="23" y="253"/>
                    </a:lnTo>
                    <a:lnTo>
                      <a:pt x="24" y="262"/>
                    </a:lnTo>
                    <a:lnTo>
                      <a:pt x="22" y="265"/>
                    </a:lnTo>
                    <a:lnTo>
                      <a:pt x="13" y="267"/>
                    </a:lnTo>
                    <a:lnTo>
                      <a:pt x="12" y="268"/>
                    </a:lnTo>
                    <a:lnTo>
                      <a:pt x="7" y="270"/>
                    </a:lnTo>
                    <a:lnTo>
                      <a:pt x="6" y="280"/>
                    </a:lnTo>
                    <a:lnTo>
                      <a:pt x="3" y="284"/>
                    </a:lnTo>
                    <a:lnTo>
                      <a:pt x="5" y="288"/>
                    </a:lnTo>
                    <a:lnTo>
                      <a:pt x="8" y="292"/>
                    </a:lnTo>
                    <a:lnTo>
                      <a:pt x="8" y="297"/>
                    </a:lnTo>
                    <a:lnTo>
                      <a:pt x="7" y="298"/>
                    </a:lnTo>
                    <a:lnTo>
                      <a:pt x="6" y="302"/>
                    </a:lnTo>
                    <a:lnTo>
                      <a:pt x="6" y="310"/>
                    </a:lnTo>
                    <a:lnTo>
                      <a:pt x="8" y="312"/>
                    </a:lnTo>
                    <a:lnTo>
                      <a:pt x="17" y="310"/>
                    </a:lnTo>
                    <a:lnTo>
                      <a:pt x="18" y="309"/>
                    </a:lnTo>
                    <a:lnTo>
                      <a:pt x="21" y="310"/>
                    </a:lnTo>
                    <a:lnTo>
                      <a:pt x="22" y="318"/>
                    </a:lnTo>
                    <a:lnTo>
                      <a:pt x="19" y="321"/>
                    </a:lnTo>
                    <a:lnTo>
                      <a:pt x="15" y="321"/>
                    </a:lnTo>
                    <a:lnTo>
                      <a:pt x="12" y="324"/>
                    </a:lnTo>
                    <a:lnTo>
                      <a:pt x="12" y="328"/>
                    </a:lnTo>
                    <a:lnTo>
                      <a:pt x="17" y="332"/>
                    </a:lnTo>
                    <a:lnTo>
                      <a:pt x="18" y="352"/>
                    </a:lnTo>
                    <a:lnTo>
                      <a:pt x="12" y="365"/>
                    </a:lnTo>
                    <a:lnTo>
                      <a:pt x="12" y="367"/>
                    </a:lnTo>
                    <a:lnTo>
                      <a:pt x="8" y="369"/>
                    </a:lnTo>
                    <a:lnTo>
                      <a:pt x="5" y="369"/>
                    </a:lnTo>
                    <a:lnTo>
                      <a:pt x="1" y="373"/>
                    </a:lnTo>
                    <a:lnTo>
                      <a:pt x="0" y="378"/>
                    </a:lnTo>
                    <a:lnTo>
                      <a:pt x="8" y="390"/>
                    </a:lnTo>
                    <a:lnTo>
                      <a:pt x="8" y="392"/>
                    </a:lnTo>
                    <a:lnTo>
                      <a:pt x="9" y="392"/>
                    </a:lnTo>
                    <a:lnTo>
                      <a:pt x="9" y="394"/>
                    </a:lnTo>
                    <a:lnTo>
                      <a:pt x="12" y="396"/>
                    </a:lnTo>
                    <a:lnTo>
                      <a:pt x="17" y="406"/>
                    </a:lnTo>
                    <a:lnTo>
                      <a:pt x="21" y="411"/>
                    </a:lnTo>
                    <a:lnTo>
                      <a:pt x="21" y="413"/>
                    </a:lnTo>
                    <a:lnTo>
                      <a:pt x="25" y="417"/>
                    </a:lnTo>
                    <a:lnTo>
                      <a:pt x="25" y="419"/>
                    </a:lnTo>
                    <a:lnTo>
                      <a:pt x="28" y="421"/>
                    </a:lnTo>
                    <a:lnTo>
                      <a:pt x="28" y="423"/>
                    </a:lnTo>
                    <a:lnTo>
                      <a:pt x="31" y="426"/>
                    </a:lnTo>
                    <a:lnTo>
                      <a:pt x="35" y="443"/>
                    </a:lnTo>
                    <a:lnTo>
                      <a:pt x="36" y="444"/>
                    </a:lnTo>
                    <a:lnTo>
                      <a:pt x="38" y="444"/>
                    </a:lnTo>
                    <a:lnTo>
                      <a:pt x="42" y="448"/>
                    </a:lnTo>
                    <a:lnTo>
                      <a:pt x="44" y="448"/>
                    </a:lnTo>
                    <a:lnTo>
                      <a:pt x="52" y="455"/>
                    </a:lnTo>
                    <a:lnTo>
                      <a:pt x="54" y="455"/>
                    </a:lnTo>
                    <a:lnTo>
                      <a:pt x="57" y="458"/>
                    </a:lnTo>
                    <a:lnTo>
                      <a:pt x="67" y="462"/>
                    </a:lnTo>
                    <a:lnTo>
                      <a:pt x="85" y="458"/>
                    </a:lnTo>
                    <a:lnTo>
                      <a:pt x="89" y="458"/>
                    </a:lnTo>
                    <a:lnTo>
                      <a:pt x="91" y="456"/>
                    </a:lnTo>
                    <a:lnTo>
                      <a:pt x="93" y="457"/>
                    </a:lnTo>
                    <a:lnTo>
                      <a:pt x="95" y="455"/>
                    </a:lnTo>
                    <a:lnTo>
                      <a:pt x="95" y="453"/>
                    </a:lnTo>
                    <a:lnTo>
                      <a:pt x="97" y="450"/>
                    </a:lnTo>
                    <a:lnTo>
                      <a:pt x="101" y="451"/>
                    </a:lnTo>
                    <a:lnTo>
                      <a:pt x="103" y="450"/>
                    </a:lnTo>
                    <a:lnTo>
                      <a:pt x="106" y="451"/>
                    </a:lnTo>
                    <a:lnTo>
                      <a:pt x="109" y="455"/>
                    </a:lnTo>
                    <a:lnTo>
                      <a:pt x="111" y="465"/>
                    </a:lnTo>
                    <a:lnTo>
                      <a:pt x="131" y="488"/>
                    </a:lnTo>
                    <a:lnTo>
                      <a:pt x="133" y="488"/>
                    </a:lnTo>
                    <a:lnTo>
                      <a:pt x="144" y="496"/>
                    </a:lnTo>
                    <a:lnTo>
                      <a:pt x="148" y="496"/>
                    </a:lnTo>
                    <a:lnTo>
                      <a:pt x="150" y="497"/>
                    </a:lnTo>
                    <a:lnTo>
                      <a:pt x="153" y="496"/>
                    </a:lnTo>
                    <a:lnTo>
                      <a:pt x="161" y="504"/>
                    </a:lnTo>
                    <a:lnTo>
                      <a:pt x="163" y="506"/>
                    </a:lnTo>
                    <a:lnTo>
                      <a:pt x="170" y="505"/>
                    </a:lnTo>
                    <a:lnTo>
                      <a:pt x="172" y="506"/>
                    </a:lnTo>
                    <a:lnTo>
                      <a:pt x="182" y="507"/>
                    </a:lnTo>
                    <a:lnTo>
                      <a:pt x="191" y="511"/>
                    </a:lnTo>
                    <a:lnTo>
                      <a:pt x="193" y="511"/>
                    </a:lnTo>
                    <a:lnTo>
                      <a:pt x="195" y="512"/>
                    </a:lnTo>
                    <a:lnTo>
                      <a:pt x="203" y="511"/>
                    </a:lnTo>
                    <a:lnTo>
                      <a:pt x="204" y="513"/>
                    </a:lnTo>
                    <a:lnTo>
                      <a:pt x="208" y="513"/>
                    </a:lnTo>
                    <a:lnTo>
                      <a:pt x="211" y="515"/>
                    </a:lnTo>
                    <a:lnTo>
                      <a:pt x="213" y="522"/>
                    </a:lnTo>
                    <a:lnTo>
                      <a:pt x="226" y="521"/>
                    </a:lnTo>
                    <a:lnTo>
                      <a:pt x="228" y="522"/>
                    </a:lnTo>
                    <a:lnTo>
                      <a:pt x="228" y="523"/>
                    </a:lnTo>
                    <a:lnTo>
                      <a:pt x="237" y="533"/>
                    </a:lnTo>
                    <a:lnTo>
                      <a:pt x="238" y="536"/>
                    </a:lnTo>
                    <a:lnTo>
                      <a:pt x="243" y="540"/>
                    </a:lnTo>
                    <a:lnTo>
                      <a:pt x="256" y="532"/>
                    </a:lnTo>
                    <a:lnTo>
                      <a:pt x="268" y="541"/>
                    </a:lnTo>
                    <a:lnTo>
                      <a:pt x="270" y="541"/>
                    </a:lnTo>
                    <a:lnTo>
                      <a:pt x="272" y="542"/>
                    </a:lnTo>
                    <a:lnTo>
                      <a:pt x="274" y="541"/>
                    </a:lnTo>
                    <a:lnTo>
                      <a:pt x="283" y="544"/>
                    </a:lnTo>
                    <a:lnTo>
                      <a:pt x="287" y="544"/>
                    </a:lnTo>
                    <a:lnTo>
                      <a:pt x="288" y="545"/>
                    </a:lnTo>
                    <a:lnTo>
                      <a:pt x="292" y="545"/>
                    </a:lnTo>
                    <a:lnTo>
                      <a:pt x="297" y="542"/>
                    </a:lnTo>
                    <a:lnTo>
                      <a:pt x="299" y="542"/>
                    </a:lnTo>
                    <a:lnTo>
                      <a:pt x="303" y="539"/>
                    </a:lnTo>
                    <a:lnTo>
                      <a:pt x="305" y="539"/>
                    </a:lnTo>
                    <a:lnTo>
                      <a:pt x="310" y="535"/>
                    </a:lnTo>
                    <a:lnTo>
                      <a:pt x="312" y="536"/>
                    </a:lnTo>
                    <a:lnTo>
                      <a:pt x="316" y="533"/>
                    </a:lnTo>
                    <a:lnTo>
                      <a:pt x="322" y="533"/>
                    </a:lnTo>
                    <a:lnTo>
                      <a:pt x="341" y="557"/>
                    </a:lnTo>
                    <a:lnTo>
                      <a:pt x="342" y="563"/>
                    </a:lnTo>
                    <a:lnTo>
                      <a:pt x="347" y="566"/>
                    </a:lnTo>
                    <a:lnTo>
                      <a:pt x="349" y="568"/>
                    </a:lnTo>
                    <a:lnTo>
                      <a:pt x="353" y="567"/>
                    </a:lnTo>
                    <a:lnTo>
                      <a:pt x="354" y="569"/>
                    </a:lnTo>
                    <a:lnTo>
                      <a:pt x="360" y="568"/>
                    </a:lnTo>
                    <a:lnTo>
                      <a:pt x="361" y="570"/>
                    </a:lnTo>
                    <a:lnTo>
                      <a:pt x="363" y="570"/>
                    </a:lnTo>
                    <a:lnTo>
                      <a:pt x="369" y="578"/>
                    </a:lnTo>
                    <a:lnTo>
                      <a:pt x="371" y="584"/>
                    </a:lnTo>
                    <a:lnTo>
                      <a:pt x="366" y="590"/>
                    </a:lnTo>
                    <a:lnTo>
                      <a:pt x="366" y="595"/>
                    </a:lnTo>
                    <a:lnTo>
                      <a:pt x="368" y="596"/>
                    </a:lnTo>
                    <a:lnTo>
                      <a:pt x="368" y="600"/>
                    </a:lnTo>
                    <a:lnTo>
                      <a:pt x="372" y="611"/>
                    </a:lnTo>
                    <a:lnTo>
                      <a:pt x="375" y="613"/>
                    </a:lnTo>
                    <a:lnTo>
                      <a:pt x="379" y="613"/>
                    </a:lnTo>
                    <a:lnTo>
                      <a:pt x="381" y="611"/>
                    </a:lnTo>
                    <a:lnTo>
                      <a:pt x="384" y="610"/>
                    </a:lnTo>
                    <a:lnTo>
                      <a:pt x="388" y="613"/>
                    </a:lnTo>
                    <a:lnTo>
                      <a:pt x="397" y="617"/>
                    </a:lnTo>
                    <a:lnTo>
                      <a:pt x="412" y="618"/>
                    </a:lnTo>
                    <a:lnTo>
                      <a:pt x="417" y="624"/>
                    </a:lnTo>
                    <a:lnTo>
                      <a:pt x="419" y="633"/>
                    </a:lnTo>
                    <a:lnTo>
                      <a:pt x="422" y="635"/>
                    </a:lnTo>
                    <a:lnTo>
                      <a:pt x="423" y="633"/>
                    </a:lnTo>
                    <a:lnTo>
                      <a:pt x="427" y="625"/>
                    </a:lnTo>
                    <a:lnTo>
                      <a:pt x="427" y="614"/>
                    </a:lnTo>
                    <a:lnTo>
                      <a:pt x="425" y="613"/>
                    </a:lnTo>
                    <a:lnTo>
                      <a:pt x="423" y="608"/>
                    </a:lnTo>
                    <a:lnTo>
                      <a:pt x="427" y="602"/>
                    </a:lnTo>
                    <a:lnTo>
                      <a:pt x="429" y="602"/>
                    </a:lnTo>
                    <a:lnTo>
                      <a:pt x="431" y="606"/>
                    </a:lnTo>
                    <a:lnTo>
                      <a:pt x="438" y="613"/>
                    </a:lnTo>
                    <a:lnTo>
                      <a:pt x="438" y="614"/>
                    </a:lnTo>
                    <a:lnTo>
                      <a:pt x="446" y="621"/>
                    </a:lnTo>
                    <a:lnTo>
                      <a:pt x="449" y="622"/>
                    </a:lnTo>
                    <a:lnTo>
                      <a:pt x="453" y="622"/>
                    </a:lnTo>
                    <a:lnTo>
                      <a:pt x="457" y="625"/>
                    </a:lnTo>
                    <a:lnTo>
                      <a:pt x="462" y="626"/>
                    </a:lnTo>
                    <a:lnTo>
                      <a:pt x="465" y="622"/>
                    </a:lnTo>
                    <a:lnTo>
                      <a:pt x="464" y="604"/>
                    </a:lnTo>
                    <a:lnTo>
                      <a:pt x="463" y="602"/>
                    </a:lnTo>
                    <a:lnTo>
                      <a:pt x="463" y="599"/>
                    </a:lnTo>
                    <a:lnTo>
                      <a:pt x="466" y="598"/>
                    </a:lnTo>
                    <a:lnTo>
                      <a:pt x="475" y="602"/>
                    </a:lnTo>
                    <a:lnTo>
                      <a:pt x="484" y="597"/>
                    </a:lnTo>
                    <a:lnTo>
                      <a:pt x="490" y="597"/>
                    </a:lnTo>
                    <a:lnTo>
                      <a:pt x="491" y="595"/>
                    </a:lnTo>
                    <a:lnTo>
                      <a:pt x="496" y="595"/>
                    </a:lnTo>
                    <a:lnTo>
                      <a:pt x="499" y="592"/>
                    </a:lnTo>
                    <a:lnTo>
                      <a:pt x="501" y="586"/>
                    </a:lnTo>
                    <a:lnTo>
                      <a:pt x="502" y="578"/>
                    </a:lnTo>
                    <a:lnTo>
                      <a:pt x="509" y="574"/>
                    </a:lnTo>
                    <a:lnTo>
                      <a:pt x="508" y="564"/>
                    </a:lnTo>
                    <a:lnTo>
                      <a:pt x="509" y="563"/>
                    </a:lnTo>
                    <a:lnTo>
                      <a:pt x="535" y="5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0" name="Freeform 16"/>
              <p:cNvSpPr/>
              <p:nvPr/>
            </p:nvSpPr>
            <p:spPr bwMode="auto">
              <a:xfrm>
                <a:off x="2603702" y="2999972"/>
                <a:ext cx="1679724" cy="1465756"/>
              </a:xfrm>
              <a:custGeom>
                <a:gdLst>
                  <a:gd name="T0" fmla="*/ 2147483647 w 1001"/>
                  <a:gd name="T1" fmla="*/ 2147483647 h 838"/>
                  <a:gd name="T2" fmla="*/ 2147483647 w 1001"/>
                  <a:gd name="T3" fmla="*/ 2147483647 h 838"/>
                  <a:gd name="T4" fmla="*/ 2147483647 w 1001"/>
                  <a:gd name="T5" fmla="*/ 2147483647 h 838"/>
                  <a:gd name="T6" fmla="*/ 2147483647 w 1001"/>
                  <a:gd name="T7" fmla="*/ 2147483647 h 838"/>
                  <a:gd name="T8" fmla="*/ 2147483647 w 1001"/>
                  <a:gd name="T9" fmla="*/ 2147483647 h 838"/>
                  <a:gd name="T10" fmla="*/ 2147483647 w 1001"/>
                  <a:gd name="T11" fmla="*/ 2147483647 h 838"/>
                  <a:gd name="T12" fmla="*/ 2147483647 w 1001"/>
                  <a:gd name="T13" fmla="*/ 2147483647 h 838"/>
                  <a:gd name="T14" fmla="*/ 2147483647 w 1001"/>
                  <a:gd name="T15" fmla="*/ 2147483647 h 838"/>
                  <a:gd name="T16" fmla="*/ 2147483647 w 1001"/>
                  <a:gd name="T17" fmla="*/ 2147483647 h 838"/>
                  <a:gd name="T18" fmla="*/ 2147483647 w 1001"/>
                  <a:gd name="T19" fmla="*/ 2147483647 h 838"/>
                  <a:gd name="T20" fmla="*/ 2147483647 w 1001"/>
                  <a:gd name="T21" fmla="*/ 2147483647 h 838"/>
                  <a:gd name="T22" fmla="*/ 2147483647 w 1001"/>
                  <a:gd name="T23" fmla="*/ 2147483647 h 838"/>
                  <a:gd name="T24" fmla="*/ 2147483647 w 1001"/>
                  <a:gd name="T25" fmla="*/ 2147483647 h 838"/>
                  <a:gd name="T26" fmla="*/ 2147483647 w 1001"/>
                  <a:gd name="T27" fmla="*/ 2147483647 h 838"/>
                  <a:gd name="T28" fmla="*/ 2147483647 w 1001"/>
                  <a:gd name="T29" fmla="*/ 2147483647 h 838"/>
                  <a:gd name="T30" fmla="*/ 2147483647 w 1001"/>
                  <a:gd name="T31" fmla="*/ 2147483647 h 838"/>
                  <a:gd name="T32" fmla="*/ 2147483647 w 1001"/>
                  <a:gd name="T33" fmla="*/ 2147483647 h 838"/>
                  <a:gd name="T34" fmla="*/ 2147483647 w 1001"/>
                  <a:gd name="T35" fmla="*/ 2147483647 h 838"/>
                  <a:gd name="T36" fmla="*/ 2147483647 w 1001"/>
                  <a:gd name="T37" fmla="*/ 2147483647 h 838"/>
                  <a:gd name="T38" fmla="*/ 2147483647 w 1001"/>
                  <a:gd name="T39" fmla="*/ 2147483647 h 838"/>
                  <a:gd name="T40" fmla="*/ 2147483647 w 1001"/>
                  <a:gd name="T41" fmla="*/ 2147483647 h 838"/>
                  <a:gd name="T42" fmla="*/ 2147483647 w 1001"/>
                  <a:gd name="T43" fmla="*/ 2147483647 h 838"/>
                  <a:gd name="T44" fmla="*/ 2147483647 w 1001"/>
                  <a:gd name="T45" fmla="*/ 2147483647 h 838"/>
                  <a:gd name="T46" fmla="*/ 2147483647 w 1001"/>
                  <a:gd name="T47" fmla="*/ 2147483647 h 838"/>
                  <a:gd name="T48" fmla="*/ 2147483647 w 1001"/>
                  <a:gd name="T49" fmla="*/ 2147483647 h 838"/>
                  <a:gd name="T50" fmla="*/ 2147483647 w 1001"/>
                  <a:gd name="T51" fmla="*/ 2147483647 h 838"/>
                  <a:gd name="T52" fmla="*/ 2147483647 w 1001"/>
                  <a:gd name="T53" fmla="*/ 2147483647 h 838"/>
                  <a:gd name="T54" fmla="*/ 2147483647 w 1001"/>
                  <a:gd name="T55" fmla="*/ 2147483647 h 838"/>
                  <a:gd name="T56" fmla="*/ 2147483647 w 1001"/>
                  <a:gd name="T57" fmla="*/ 2147483647 h 838"/>
                  <a:gd name="T58" fmla="*/ 2147483647 w 1001"/>
                  <a:gd name="T59" fmla="*/ 2147483647 h 838"/>
                  <a:gd name="T60" fmla="*/ 2147483647 w 1001"/>
                  <a:gd name="T61" fmla="*/ 2147483647 h 838"/>
                  <a:gd name="T62" fmla="*/ 2147483647 w 1001"/>
                  <a:gd name="T63" fmla="*/ 2147483647 h 838"/>
                  <a:gd name="T64" fmla="*/ 2147483647 w 1001"/>
                  <a:gd name="T65" fmla="*/ 2147483647 h 838"/>
                  <a:gd name="T66" fmla="*/ 2147483647 w 1001"/>
                  <a:gd name="T67" fmla="*/ 2147483647 h 838"/>
                  <a:gd name="T68" fmla="*/ 2147483647 w 1001"/>
                  <a:gd name="T69" fmla="*/ 2147483647 h 838"/>
                  <a:gd name="T70" fmla="*/ 2147483647 w 1001"/>
                  <a:gd name="T71" fmla="*/ 2147483647 h 838"/>
                  <a:gd name="T72" fmla="*/ 2147483647 w 1001"/>
                  <a:gd name="T73" fmla="*/ 2147483647 h 838"/>
                  <a:gd name="T74" fmla="*/ 2147483647 w 1001"/>
                  <a:gd name="T75" fmla="*/ 2147483647 h 838"/>
                  <a:gd name="T76" fmla="*/ 2147483647 w 1001"/>
                  <a:gd name="T77" fmla="*/ 2147483647 h 838"/>
                  <a:gd name="T78" fmla="*/ 2147483647 w 1001"/>
                  <a:gd name="T79" fmla="*/ 2147483647 h 838"/>
                  <a:gd name="T80" fmla="*/ 2147483647 w 1001"/>
                  <a:gd name="T81" fmla="*/ 2147483647 h 838"/>
                  <a:gd name="T82" fmla="*/ 2147483647 w 1001"/>
                  <a:gd name="T83" fmla="*/ 2147483647 h 838"/>
                  <a:gd name="T84" fmla="*/ 2147483647 w 1001"/>
                  <a:gd name="T85" fmla="*/ 2147483647 h 838"/>
                  <a:gd name="T86" fmla="*/ 2147483647 w 1001"/>
                  <a:gd name="T87" fmla="*/ 2147483647 h 838"/>
                  <a:gd name="T88" fmla="*/ 2147483647 w 1001"/>
                  <a:gd name="T89" fmla="*/ 2147483647 h 838"/>
                  <a:gd name="T90" fmla="*/ 2147483647 w 1001"/>
                  <a:gd name="T91" fmla="*/ 2147483647 h 838"/>
                  <a:gd name="T92" fmla="*/ 2147483647 w 1001"/>
                  <a:gd name="T93" fmla="*/ 2147483647 h 838"/>
                  <a:gd name="T94" fmla="*/ 2147483647 w 1001"/>
                  <a:gd name="T95" fmla="*/ 2147483647 h 838"/>
                  <a:gd name="T96" fmla="*/ 2147483647 w 1001"/>
                  <a:gd name="T97" fmla="*/ 2147483647 h 838"/>
                  <a:gd name="T98" fmla="*/ 2147483647 w 1001"/>
                  <a:gd name="T99" fmla="*/ 2147483647 h 838"/>
                  <a:gd name="T100" fmla="*/ 2147483647 w 1001"/>
                  <a:gd name="T101" fmla="*/ 2147483647 h 838"/>
                  <a:gd name="T102" fmla="*/ 2147483647 w 1001"/>
                  <a:gd name="T103" fmla="*/ 2147483647 h 838"/>
                  <a:gd name="T104" fmla="*/ 2147483647 w 1001"/>
                  <a:gd name="T105" fmla="*/ 2147483647 h 838"/>
                  <a:gd name="T106" fmla="*/ 2147483647 w 1001"/>
                  <a:gd name="T107" fmla="*/ 2147483647 h 838"/>
                  <a:gd name="T108" fmla="*/ 2147483647 w 1001"/>
                  <a:gd name="T109" fmla="*/ 2147483647 h 838"/>
                  <a:gd name="T110" fmla="*/ 2147483647 w 1001"/>
                  <a:gd name="T111" fmla="*/ 2147483647 h 838"/>
                  <a:gd name="T112" fmla="*/ 2147483647 w 1001"/>
                  <a:gd name="T113" fmla="*/ 2147483647 h 838"/>
                  <a:gd name="T114" fmla="*/ 2147483647 w 1001"/>
                  <a:gd name="T115" fmla="*/ 2147483647 h 838"/>
                  <a:gd name="T116" fmla="*/ 2147483647 w 1001"/>
                  <a:gd name="T117" fmla="*/ 2147483647 h 838"/>
                  <a:gd name="T118" fmla="*/ 2147483647 w 1001"/>
                  <a:gd name="T119" fmla="*/ 2147483647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1"/>
                  <a:gd name="T181" fmla="*/ 0 h 838"/>
                  <a:gd name="T182" fmla="*/ 1001 w 1001"/>
                  <a:gd name="T183" fmla="*/ 838 h 838"/>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1" h="838">
                    <a:moveTo>
                      <a:pt x="907" y="481"/>
                    </a:moveTo>
                    <a:lnTo>
                      <a:pt x="904" y="478"/>
                    </a:lnTo>
                    <a:lnTo>
                      <a:pt x="891" y="477"/>
                    </a:lnTo>
                    <a:lnTo>
                      <a:pt x="890" y="476"/>
                    </a:lnTo>
                    <a:lnTo>
                      <a:pt x="867" y="478"/>
                    </a:lnTo>
                    <a:lnTo>
                      <a:pt x="866" y="481"/>
                    </a:lnTo>
                    <a:lnTo>
                      <a:pt x="868" y="485"/>
                    </a:lnTo>
                    <a:lnTo>
                      <a:pt x="869" y="489"/>
                    </a:lnTo>
                    <a:lnTo>
                      <a:pt x="865" y="493"/>
                    </a:lnTo>
                    <a:lnTo>
                      <a:pt x="866" y="494"/>
                    </a:lnTo>
                    <a:lnTo>
                      <a:pt x="865" y="495"/>
                    </a:lnTo>
                    <a:lnTo>
                      <a:pt x="869" y="499"/>
                    </a:lnTo>
                    <a:lnTo>
                      <a:pt x="869" y="501"/>
                    </a:lnTo>
                    <a:lnTo>
                      <a:pt x="864" y="510"/>
                    </a:lnTo>
                    <a:lnTo>
                      <a:pt x="861" y="509"/>
                    </a:lnTo>
                    <a:lnTo>
                      <a:pt x="858" y="512"/>
                    </a:lnTo>
                    <a:lnTo>
                      <a:pt x="856" y="513"/>
                    </a:lnTo>
                    <a:lnTo>
                      <a:pt x="852" y="518"/>
                    </a:lnTo>
                    <a:lnTo>
                      <a:pt x="852" y="521"/>
                    </a:lnTo>
                    <a:lnTo>
                      <a:pt x="859" y="526"/>
                    </a:lnTo>
                    <a:lnTo>
                      <a:pt x="860" y="530"/>
                    </a:lnTo>
                    <a:lnTo>
                      <a:pt x="858" y="532"/>
                    </a:lnTo>
                    <a:lnTo>
                      <a:pt x="858" y="541"/>
                    </a:lnTo>
                    <a:lnTo>
                      <a:pt x="861" y="543"/>
                    </a:lnTo>
                    <a:lnTo>
                      <a:pt x="863" y="541"/>
                    </a:lnTo>
                    <a:lnTo>
                      <a:pt x="866" y="540"/>
                    </a:lnTo>
                    <a:lnTo>
                      <a:pt x="871" y="544"/>
                    </a:lnTo>
                    <a:lnTo>
                      <a:pt x="873" y="543"/>
                    </a:lnTo>
                    <a:lnTo>
                      <a:pt x="882" y="548"/>
                    </a:lnTo>
                    <a:lnTo>
                      <a:pt x="884" y="551"/>
                    </a:lnTo>
                    <a:lnTo>
                      <a:pt x="888" y="555"/>
                    </a:lnTo>
                    <a:lnTo>
                      <a:pt x="888" y="558"/>
                    </a:lnTo>
                    <a:lnTo>
                      <a:pt x="887" y="559"/>
                    </a:lnTo>
                    <a:lnTo>
                      <a:pt x="886" y="568"/>
                    </a:lnTo>
                    <a:lnTo>
                      <a:pt x="885" y="570"/>
                    </a:lnTo>
                    <a:lnTo>
                      <a:pt x="885" y="572"/>
                    </a:lnTo>
                    <a:lnTo>
                      <a:pt x="887" y="573"/>
                    </a:lnTo>
                    <a:lnTo>
                      <a:pt x="887" y="578"/>
                    </a:lnTo>
                    <a:lnTo>
                      <a:pt x="886" y="579"/>
                    </a:lnTo>
                    <a:lnTo>
                      <a:pt x="886" y="583"/>
                    </a:lnTo>
                    <a:lnTo>
                      <a:pt x="881" y="589"/>
                    </a:lnTo>
                    <a:lnTo>
                      <a:pt x="879" y="588"/>
                    </a:lnTo>
                    <a:lnTo>
                      <a:pt x="878" y="590"/>
                    </a:lnTo>
                    <a:lnTo>
                      <a:pt x="876" y="590"/>
                    </a:lnTo>
                    <a:lnTo>
                      <a:pt x="874" y="592"/>
                    </a:lnTo>
                    <a:lnTo>
                      <a:pt x="873" y="588"/>
                    </a:lnTo>
                    <a:lnTo>
                      <a:pt x="871" y="589"/>
                    </a:lnTo>
                    <a:lnTo>
                      <a:pt x="866" y="586"/>
                    </a:lnTo>
                    <a:lnTo>
                      <a:pt x="860" y="587"/>
                    </a:lnTo>
                    <a:lnTo>
                      <a:pt x="858" y="589"/>
                    </a:lnTo>
                    <a:lnTo>
                      <a:pt x="858" y="602"/>
                    </a:lnTo>
                    <a:lnTo>
                      <a:pt x="856" y="603"/>
                    </a:lnTo>
                    <a:lnTo>
                      <a:pt x="857" y="607"/>
                    </a:lnTo>
                    <a:lnTo>
                      <a:pt x="860" y="612"/>
                    </a:lnTo>
                    <a:lnTo>
                      <a:pt x="861" y="617"/>
                    </a:lnTo>
                    <a:lnTo>
                      <a:pt x="850" y="626"/>
                    </a:lnTo>
                    <a:lnTo>
                      <a:pt x="849" y="624"/>
                    </a:lnTo>
                    <a:lnTo>
                      <a:pt x="846" y="623"/>
                    </a:lnTo>
                    <a:lnTo>
                      <a:pt x="840" y="617"/>
                    </a:lnTo>
                    <a:lnTo>
                      <a:pt x="840" y="614"/>
                    </a:lnTo>
                    <a:lnTo>
                      <a:pt x="838" y="615"/>
                    </a:lnTo>
                    <a:lnTo>
                      <a:pt x="834" y="616"/>
                    </a:lnTo>
                    <a:lnTo>
                      <a:pt x="830" y="609"/>
                    </a:lnTo>
                    <a:lnTo>
                      <a:pt x="828" y="610"/>
                    </a:lnTo>
                    <a:lnTo>
                      <a:pt x="824" y="611"/>
                    </a:lnTo>
                    <a:lnTo>
                      <a:pt x="822" y="609"/>
                    </a:lnTo>
                    <a:lnTo>
                      <a:pt x="822" y="607"/>
                    </a:lnTo>
                    <a:lnTo>
                      <a:pt x="826" y="603"/>
                    </a:lnTo>
                    <a:lnTo>
                      <a:pt x="822" y="601"/>
                    </a:lnTo>
                    <a:lnTo>
                      <a:pt x="818" y="604"/>
                    </a:lnTo>
                    <a:lnTo>
                      <a:pt x="814" y="603"/>
                    </a:lnTo>
                    <a:lnTo>
                      <a:pt x="807" y="588"/>
                    </a:lnTo>
                    <a:lnTo>
                      <a:pt x="802" y="588"/>
                    </a:lnTo>
                    <a:lnTo>
                      <a:pt x="799" y="590"/>
                    </a:lnTo>
                    <a:lnTo>
                      <a:pt x="797" y="590"/>
                    </a:lnTo>
                    <a:lnTo>
                      <a:pt x="794" y="587"/>
                    </a:lnTo>
                    <a:lnTo>
                      <a:pt x="787" y="575"/>
                    </a:lnTo>
                    <a:lnTo>
                      <a:pt x="785" y="575"/>
                    </a:lnTo>
                    <a:lnTo>
                      <a:pt x="782" y="573"/>
                    </a:lnTo>
                    <a:lnTo>
                      <a:pt x="784" y="564"/>
                    </a:lnTo>
                    <a:lnTo>
                      <a:pt x="788" y="558"/>
                    </a:lnTo>
                    <a:lnTo>
                      <a:pt x="791" y="558"/>
                    </a:lnTo>
                    <a:lnTo>
                      <a:pt x="796" y="555"/>
                    </a:lnTo>
                    <a:lnTo>
                      <a:pt x="796" y="549"/>
                    </a:lnTo>
                    <a:lnTo>
                      <a:pt x="795" y="548"/>
                    </a:lnTo>
                    <a:lnTo>
                      <a:pt x="795" y="541"/>
                    </a:lnTo>
                    <a:lnTo>
                      <a:pt x="790" y="532"/>
                    </a:lnTo>
                    <a:lnTo>
                      <a:pt x="780" y="524"/>
                    </a:lnTo>
                    <a:lnTo>
                      <a:pt x="780" y="514"/>
                    </a:lnTo>
                    <a:lnTo>
                      <a:pt x="778" y="512"/>
                    </a:lnTo>
                    <a:lnTo>
                      <a:pt x="780" y="510"/>
                    </a:lnTo>
                    <a:lnTo>
                      <a:pt x="785" y="508"/>
                    </a:lnTo>
                    <a:lnTo>
                      <a:pt x="787" y="503"/>
                    </a:lnTo>
                    <a:lnTo>
                      <a:pt x="784" y="499"/>
                    </a:lnTo>
                    <a:lnTo>
                      <a:pt x="777" y="491"/>
                    </a:lnTo>
                    <a:lnTo>
                      <a:pt x="777" y="490"/>
                    </a:lnTo>
                    <a:lnTo>
                      <a:pt x="771" y="485"/>
                    </a:lnTo>
                    <a:lnTo>
                      <a:pt x="760" y="480"/>
                    </a:lnTo>
                    <a:lnTo>
                      <a:pt x="754" y="470"/>
                    </a:lnTo>
                    <a:lnTo>
                      <a:pt x="751" y="466"/>
                    </a:lnTo>
                    <a:lnTo>
                      <a:pt x="748" y="467"/>
                    </a:lnTo>
                    <a:lnTo>
                      <a:pt x="744" y="469"/>
                    </a:lnTo>
                    <a:lnTo>
                      <a:pt x="741" y="468"/>
                    </a:lnTo>
                    <a:lnTo>
                      <a:pt x="747" y="462"/>
                    </a:lnTo>
                    <a:lnTo>
                      <a:pt x="746" y="455"/>
                    </a:lnTo>
                    <a:lnTo>
                      <a:pt x="743" y="453"/>
                    </a:lnTo>
                    <a:lnTo>
                      <a:pt x="726" y="449"/>
                    </a:lnTo>
                    <a:lnTo>
                      <a:pt x="702" y="450"/>
                    </a:lnTo>
                    <a:lnTo>
                      <a:pt x="696" y="444"/>
                    </a:lnTo>
                    <a:lnTo>
                      <a:pt x="696" y="442"/>
                    </a:lnTo>
                    <a:lnTo>
                      <a:pt x="691" y="439"/>
                    </a:lnTo>
                    <a:lnTo>
                      <a:pt x="691" y="437"/>
                    </a:lnTo>
                    <a:lnTo>
                      <a:pt x="678" y="428"/>
                    </a:lnTo>
                    <a:lnTo>
                      <a:pt x="675" y="427"/>
                    </a:lnTo>
                    <a:lnTo>
                      <a:pt x="673" y="425"/>
                    </a:lnTo>
                    <a:lnTo>
                      <a:pt x="671" y="425"/>
                    </a:lnTo>
                    <a:lnTo>
                      <a:pt x="662" y="417"/>
                    </a:lnTo>
                    <a:lnTo>
                      <a:pt x="660" y="417"/>
                    </a:lnTo>
                    <a:lnTo>
                      <a:pt x="659" y="413"/>
                    </a:lnTo>
                    <a:lnTo>
                      <a:pt x="660" y="412"/>
                    </a:lnTo>
                    <a:lnTo>
                      <a:pt x="660" y="405"/>
                    </a:lnTo>
                    <a:lnTo>
                      <a:pt x="661" y="401"/>
                    </a:lnTo>
                    <a:lnTo>
                      <a:pt x="664" y="399"/>
                    </a:lnTo>
                    <a:lnTo>
                      <a:pt x="664" y="397"/>
                    </a:lnTo>
                    <a:lnTo>
                      <a:pt x="666" y="394"/>
                    </a:lnTo>
                    <a:lnTo>
                      <a:pt x="666" y="393"/>
                    </a:lnTo>
                    <a:lnTo>
                      <a:pt x="669" y="390"/>
                    </a:lnTo>
                    <a:lnTo>
                      <a:pt x="670" y="384"/>
                    </a:lnTo>
                    <a:lnTo>
                      <a:pt x="668" y="383"/>
                    </a:lnTo>
                    <a:lnTo>
                      <a:pt x="668" y="378"/>
                    </a:lnTo>
                    <a:lnTo>
                      <a:pt x="667" y="378"/>
                    </a:lnTo>
                    <a:lnTo>
                      <a:pt x="666" y="373"/>
                    </a:lnTo>
                    <a:lnTo>
                      <a:pt x="672" y="370"/>
                    </a:lnTo>
                    <a:lnTo>
                      <a:pt x="674" y="370"/>
                    </a:lnTo>
                    <a:lnTo>
                      <a:pt x="675" y="369"/>
                    </a:lnTo>
                    <a:lnTo>
                      <a:pt x="679" y="369"/>
                    </a:lnTo>
                    <a:lnTo>
                      <a:pt x="685" y="365"/>
                    </a:lnTo>
                    <a:lnTo>
                      <a:pt x="687" y="365"/>
                    </a:lnTo>
                    <a:lnTo>
                      <a:pt x="689" y="363"/>
                    </a:lnTo>
                    <a:lnTo>
                      <a:pt x="690" y="363"/>
                    </a:lnTo>
                    <a:lnTo>
                      <a:pt x="694" y="356"/>
                    </a:lnTo>
                    <a:lnTo>
                      <a:pt x="698" y="351"/>
                    </a:lnTo>
                    <a:lnTo>
                      <a:pt x="701" y="346"/>
                    </a:lnTo>
                    <a:lnTo>
                      <a:pt x="703" y="344"/>
                    </a:lnTo>
                    <a:lnTo>
                      <a:pt x="702" y="342"/>
                    </a:lnTo>
                    <a:lnTo>
                      <a:pt x="706" y="339"/>
                    </a:lnTo>
                    <a:lnTo>
                      <a:pt x="707" y="335"/>
                    </a:lnTo>
                    <a:lnTo>
                      <a:pt x="714" y="322"/>
                    </a:lnTo>
                    <a:lnTo>
                      <a:pt x="705" y="309"/>
                    </a:lnTo>
                    <a:lnTo>
                      <a:pt x="705" y="296"/>
                    </a:lnTo>
                    <a:lnTo>
                      <a:pt x="700" y="291"/>
                    </a:lnTo>
                    <a:lnTo>
                      <a:pt x="686" y="292"/>
                    </a:lnTo>
                    <a:lnTo>
                      <a:pt x="685" y="293"/>
                    </a:lnTo>
                    <a:lnTo>
                      <a:pt x="678" y="294"/>
                    </a:lnTo>
                    <a:lnTo>
                      <a:pt x="674" y="297"/>
                    </a:lnTo>
                    <a:lnTo>
                      <a:pt x="672" y="297"/>
                    </a:lnTo>
                    <a:lnTo>
                      <a:pt x="672" y="298"/>
                    </a:lnTo>
                    <a:lnTo>
                      <a:pt x="668" y="300"/>
                    </a:lnTo>
                    <a:lnTo>
                      <a:pt x="665" y="303"/>
                    </a:lnTo>
                    <a:lnTo>
                      <a:pt x="656" y="307"/>
                    </a:lnTo>
                    <a:lnTo>
                      <a:pt x="654" y="310"/>
                    </a:lnTo>
                    <a:lnTo>
                      <a:pt x="645" y="315"/>
                    </a:lnTo>
                    <a:lnTo>
                      <a:pt x="643" y="315"/>
                    </a:lnTo>
                    <a:lnTo>
                      <a:pt x="640" y="318"/>
                    </a:lnTo>
                    <a:lnTo>
                      <a:pt x="637" y="317"/>
                    </a:lnTo>
                    <a:lnTo>
                      <a:pt x="636" y="320"/>
                    </a:lnTo>
                    <a:lnTo>
                      <a:pt x="634" y="319"/>
                    </a:lnTo>
                    <a:lnTo>
                      <a:pt x="632" y="320"/>
                    </a:lnTo>
                    <a:lnTo>
                      <a:pt x="629" y="320"/>
                    </a:lnTo>
                    <a:lnTo>
                      <a:pt x="626" y="317"/>
                    </a:lnTo>
                    <a:lnTo>
                      <a:pt x="622" y="316"/>
                    </a:lnTo>
                    <a:lnTo>
                      <a:pt x="617" y="317"/>
                    </a:lnTo>
                    <a:lnTo>
                      <a:pt x="615" y="315"/>
                    </a:lnTo>
                    <a:lnTo>
                      <a:pt x="610" y="315"/>
                    </a:lnTo>
                    <a:lnTo>
                      <a:pt x="604" y="307"/>
                    </a:lnTo>
                    <a:lnTo>
                      <a:pt x="599" y="308"/>
                    </a:lnTo>
                    <a:lnTo>
                      <a:pt x="597" y="309"/>
                    </a:lnTo>
                    <a:lnTo>
                      <a:pt x="597" y="311"/>
                    </a:lnTo>
                    <a:lnTo>
                      <a:pt x="595" y="313"/>
                    </a:lnTo>
                    <a:lnTo>
                      <a:pt x="580" y="315"/>
                    </a:lnTo>
                    <a:lnTo>
                      <a:pt x="578" y="316"/>
                    </a:lnTo>
                    <a:lnTo>
                      <a:pt x="564" y="317"/>
                    </a:lnTo>
                    <a:lnTo>
                      <a:pt x="568" y="326"/>
                    </a:lnTo>
                    <a:lnTo>
                      <a:pt x="572" y="329"/>
                    </a:lnTo>
                    <a:lnTo>
                      <a:pt x="574" y="329"/>
                    </a:lnTo>
                    <a:lnTo>
                      <a:pt x="579" y="331"/>
                    </a:lnTo>
                    <a:lnTo>
                      <a:pt x="580" y="333"/>
                    </a:lnTo>
                    <a:lnTo>
                      <a:pt x="579" y="335"/>
                    </a:lnTo>
                    <a:lnTo>
                      <a:pt x="566" y="352"/>
                    </a:lnTo>
                    <a:lnTo>
                      <a:pt x="551" y="352"/>
                    </a:lnTo>
                    <a:lnTo>
                      <a:pt x="547" y="347"/>
                    </a:lnTo>
                    <a:lnTo>
                      <a:pt x="534" y="342"/>
                    </a:lnTo>
                    <a:lnTo>
                      <a:pt x="521" y="327"/>
                    </a:lnTo>
                    <a:lnTo>
                      <a:pt x="510" y="326"/>
                    </a:lnTo>
                    <a:lnTo>
                      <a:pt x="503" y="321"/>
                    </a:lnTo>
                    <a:lnTo>
                      <a:pt x="506" y="317"/>
                    </a:lnTo>
                    <a:lnTo>
                      <a:pt x="504" y="293"/>
                    </a:lnTo>
                    <a:lnTo>
                      <a:pt x="500" y="291"/>
                    </a:lnTo>
                    <a:lnTo>
                      <a:pt x="488" y="291"/>
                    </a:lnTo>
                    <a:lnTo>
                      <a:pt x="484" y="289"/>
                    </a:lnTo>
                    <a:lnTo>
                      <a:pt x="483" y="285"/>
                    </a:lnTo>
                    <a:lnTo>
                      <a:pt x="484" y="282"/>
                    </a:lnTo>
                    <a:lnTo>
                      <a:pt x="482" y="280"/>
                    </a:lnTo>
                    <a:lnTo>
                      <a:pt x="474" y="280"/>
                    </a:lnTo>
                    <a:lnTo>
                      <a:pt x="472" y="270"/>
                    </a:lnTo>
                    <a:lnTo>
                      <a:pt x="469" y="266"/>
                    </a:lnTo>
                    <a:lnTo>
                      <a:pt x="461" y="265"/>
                    </a:lnTo>
                    <a:lnTo>
                      <a:pt x="448" y="255"/>
                    </a:lnTo>
                    <a:lnTo>
                      <a:pt x="447" y="255"/>
                    </a:lnTo>
                    <a:lnTo>
                      <a:pt x="441" y="251"/>
                    </a:lnTo>
                    <a:lnTo>
                      <a:pt x="437" y="251"/>
                    </a:lnTo>
                    <a:lnTo>
                      <a:pt x="435" y="250"/>
                    </a:lnTo>
                    <a:lnTo>
                      <a:pt x="427" y="249"/>
                    </a:lnTo>
                    <a:lnTo>
                      <a:pt x="424" y="246"/>
                    </a:lnTo>
                    <a:lnTo>
                      <a:pt x="428" y="242"/>
                    </a:lnTo>
                    <a:lnTo>
                      <a:pt x="430" y="242"/>
                    </a:lnTo>
                    <a:lnTo>
                      <a:pt x="432" y="240"/>
                    </a:lnTo>
                    <a:lnTo>
                      <a:pt x="432" y="238"/>
                    </a:lnTo>
                    <a:lnTo>
                      <a:pt x="442" y="227"/>
                    </a:lnTo>
                    <a:lnTo>
                      <a:pt x="445" y="226"/>
                    </a:lnTo>
                    <a:lnTo>
                      <a:pt x="454" y="215"/>
                    </a:lnTo>
                    <a:lnTo>
                      <a:pt x="457" y="214"/>
                    </a:lnTo>
                    <a:lnTo>
                      <a:pt x="467" y="201"/>
                    </a:lnTo>
                    <a:lnTo>
                      <a:pt x="467" y="199"/>
                    </a:lnTo>
                    <a:lnTo>
                      <a:pt x="470" y="197"/>
                    </a:lnTo>
                    <a:lnTo>
                      <a:pt x="470" y="195"/>
                    </a:lnTo>
                    <a:lnTo>
                      <a:pt x="473" y="189"/>
                    </a:lnTo>
                    <a:lnTo>
                      <a:pt x="472" y="184"/>
                    </a:lnTo>
                    <a:lnTo>
                      <a:pt x="470" y="183"/>
                    </a:lnTo>
                    <a:lnTo>
                      <a:pt x="466" y="174"/>
                    </a:lnTo>
                    <a:lnTo>
                      <a:pt x="462" y="171"/>
                    </a:lnTo>
                    <a:lnTo>
                      <a:pt x="449" y="165"/>
                    </a:lnTo>
                    <a:lnTo>
                      <a:pt x="428" y="166"/>
                    </a:lnTo>
                    <a:lnTo>
                      <a:pt x="426" y="168"/>
                    </a:lnTo>
                    <a:lnTo>
                      <a:pt x="408" y="169"/>
                    </a:lnTo>
                    <a:lnTo>
                      <a:pt x="400" y="172"/>
                    </a:lnTo>
                    <a:lnTo>
                      <a:pt x="396" y="172"/>
                    </a:lnTo>
                    <a:lnTo>
                      <a:pt x="387" y="178"/>
                    </a:lnTo>
                    <a:lnTo>
                      <a:pt x="383" y="184"/>
                    </a:lnTo>
                    <a:lnTo>
                      <a:pt x="381" y="184"/>
                    </a:lnTo>
                    <a:lnTo>
                      <a:pt x="376" y="189"/>
                    </a:lnTo>
                    <a:lnTo>
                      <a:pt x="373" y="191"/>
                    </a:lnTo>
                    <a:lnTo>
                      <a:pt x="370" y="194"/>
                    </a:lnTo>
                    <a:lnTo>
                      <a:pt x="364" y="194"/>
                    </a:lnTo>
                    <a:lnTo>
                      <a:pt x="363" y="193"/>
                    </a:lnTo>
                    <a:lnTo>
                      <a:pt x="359" y="193"/>
                    </a:lnTo>
                    <a:lnTo>
                      <a:pt x="358" y="192"/>
                    </a:lnTo>
                    <a:lnTo>
                      <a:pt x="354" y="192"/>
                    </a:lnTo>
                    <a:lnTo>
                      <a:pt x="352" y="191"/>
                    </a:lnTo>
                    <a:lnTo>
                      <a:pt x="352" y="186"/>
                    </a:lnTo>
                    <a:lnTo>
                      <a:pt x="353" y="184"/>
                    </a:lnTo>
                    <a:lnTo>
                      <a:pt x="353" y="182"/>
                    </a:lnTo>
                    <a:lnTo>
                      <a:pt x="354" y="180"/>
                    </a:lnTo>
                    <a:lnTo>
                      <a:pt x="354" y="176"/>
                    </a:lnTo>
                    <a:lnTo>
                      <a:pt x="355" y="174"/>
                    </a:lnTo>
                    <a:lnTo>
                      <a:pt x="355" y="166"/>
                    </a:lnTo>
                    <a:lnTo>
                      <a:pt x="348" y="157"/>
                    </a:lnTo>
                    <a:lnTo>
                      <a:pt x="340" y="150"/>
                    </a:lnTo>
                    <a:lnTo>
                      <a:pt x="340" y="148"/>
                    </a:lnTo>
                    <a:lnTo>
                      <a:pt x="332" y="139"/>
                    </a:lnTo>
                    <a:lnTo>
                      <a:pt x="332" y="138"/>
                    </a:lnTo>
                    <a:lnTo>
                      <a:pt x="323" y="129"/>
                    </a:lnTo>
                    <a:lnTo>
                      <a:pt x="323" y="126"/>
                    </a:lnTo>
                    <a:lnTo>
                      <a:pt x="315" y="118"/>
                    </a:lnTo>
                    <a:lnTo>
                      <a:pt x="314" y="115"/>
                    </a:lnTo>
                    <a:lnTo>
                      <a:pt x="330" y="98"/>
                    </a:lnTo>
                    <a:lnTo>
                      <a:pt x="328" y="91"/>
                    </a:lnTo>
                    <a:lnTo>
                      <a:pt x="327" y="91"/>
                    </a:lnTo>
                    <a:lnTo>
                      <a:pt x="326" y="88"/>
                    </a:lnTo>
                    <a:lnTo>
                      <a:pt x="325" y="86"/>
                    </a:lnTo>
                    <a:lnTo>
                      <a:pt x="325" y="82"/>
                    </a:lnTo>
                    <a:lnTo>
                      <a:pt x="323" y="81"/>
                    </a:lnTo>
                    <a:lnTo>
                      <a:pt x="320" y="70"/>
                    </a:lnTo>
                    <a:lnTo>
                      <a:pt x="319" y="69"/>
                    </a:lnTo>
                    <a:lnTo>
                      <a:pt x="319" y="66"/>
                    </a:lnTo>
                    <a:lnTo>
                      <a:pt x="317" y="65"/>
                    </a:lnTo>
                    <a:lnTo>
                      <a:pt x="317" y="61"/>
                    </a:lnTo>
                    <a:lnTo>
                      <a:pt x="316" y="60"/>
                    </a:lnTo>
                    <a:lnTo>
                      <a:pt x="312" y="49"/>
                    </a:lnTo>
                    <a:lnTo>
                      <a:pt x="311" y="48"/>
                    </a:lnTo>
                    <a:lnTo>
                      <a:pt x="311" y="45"/>
                    </a:lnTo>
                    <a:lnTo>
                      <a:pt x="309" y="44"/>
                    </a:lnTo>
                    <a:lnTo>
                      <a:pt x="309" y="40"/>
                    </a:lnTo>
                    <a:lnTo>
                      <a:pt x="306" y="35"/>
                    </a:lnTo>
                    <a:lnTo>
                      <a:pt x="306" y="31"/>
                    </a:lnTo>
                    <a:lnTo>
                      <a:pt x="305" y="31"/>
                    </a:lnTo>
                    <a:lnTo>
                      <a:pt x="303" y="24"/>
                    </a:lnTo>
                    <a:lnTo>
                      <a:pt x="301" y="23"/>
                    </a:lnTo>
                    <a:lnTo>
                      <a:pt x="300" y="15"/>
                    </a:lnTo>
                    <a:lnTo>
                      <a:pt x="298" y="13"/>
                    </a:lnTo>
                    <a:lnTo>
                      <a:pt x="300" y="2"/>
                    </a:lnTo>
                    <a:lnTo>
                      <a:pt x="296" y="2"/>
                    </a:lnTo>
                    <a:lnTo>
                      <a:pt x="279" y="2"/>
                    </a:lnTo>
                    <a:lnTo>
                      <a:pt x="278" y="2"/>
                    </a:lnTo>
                    <a:lnTo>
                      <a:pt x="277" y="2"/>
                    </a:lnTo>
                    <a:lnTo>
                      <a:pt x="276" y="2"/>
                    </a:lnTo>
                    <a:lnTo>
                      <a:pt x="275" y="2"/>
                    </a:lnTo>
                    <a:lnTo>
                      <a:pt x="274" y="1"/>
                    </a:lnTo>
                    <a:lnTo>
                      <a:pt x="260" y="1"/>
                    </a:lnTo>
                    <a:lnTo>
                      <a:pt x="259" y="1"/>
                    </a:lnTo>
                    <a:lnTo>
                      <a:pt x="258" y="1"/>
                    </a:lnTo>
                    <a:lnTo>
                      <a:pt x="257" y="1"/>
                    </a:lnTo>
                    <a:lnTo>
                      <a:pt x="256" y="0"/>
                    </a:lnTo>
                    <a:lnTo>
                      <a:pt x="241" y="9"/>
                    </a:lnTo>
                    <a:lnTo>
                      <a:pt x="233" y="19"/>
                    </a:lnTo>
                    <a:lnTo>
                      <a:pt x="228" y="22"/>
                    </a:lnTo>
                    <a:lnTo>
                      <a:pt x="224" y="27"/>
                    </a:lnTo>
                    <a:lnTo>
                      <a:pt x="225" y="34"/>
                    </a:lnTo>
                    <a:lnTo>
                      <a:pt x="230" y="39"/>
                    </a:lnTo>
                    <a:lnTo>
                      <a:pt x="228" y="44"/>
                    </a:lnTo>
                    <a:lnTo>
                      <a:pt x="228" y="50"/>
                    </a:lnTo>
                    <a:lnTo>
                      <a:pt x="235" y="57"/>
                    </a:lnTo>
                    <a:lnTo>
                      <a:pt x="228" y="65"/>
                    </a:lnTo>
                    <a:lnTo>
                      <a:pt x="223" y="68"/>
                    </a:lnTo>
                    <a:lnTo>
                      <a:pt x="221" y="68"/>
                    </a:lnTo>
                    <a:lnTo>
                      <a:pt x="221" y="70"/>
                    </a:lnTo>
                    <a:lnTo>
                      <a:pt x="216" y="70"/>
                    </a:lnTo>
                    <a:lnTo>
                      <a:pt x="215" y="71"/>
                    </a:lnTo>
                    <a:lnTo>
                      <a:pt x="202" y="72"/>
                    </a:lnTo>
                    <a:lnTo>
                      <a:pt x="200" y="73"/>
                    </a:lnTo>
                    <a:lnTo>
                      <a:pt x="195" y="74"/>
                    </a:lnTo>
                    <a:lnTo>
                      <a:pt x="190" y="77"/>
                    </a:lnTo>
                    <a:lnTo>
                      <a:pt x="184" y="85"/>
                    </a:lnTo>
                    <a:lnTo>
                      <a:pt x="174" y="77"/>
                    </a:lnTo>
                    <a:lnTo>
                      <a:pt x="152" y="79"/>
                    </a:lnTo>
                    <a:lnTo>
                      <a:pt x="144" y="83"/>
                    </a:lnTo>
                    <a:lnTo>
                      <a:pt x="141" y="86"/>
                    </a:lnTo>
                    <a:lnTo>
                      <a:pt x="113" y="103"/>
                    </a:lnTo>
                    <a:lnTo>
                      <a:pt x="88" y="131"/>
                    </a:lnTo>
                    <a:lnTo>
                      <a:pt x="88" y="133"/>
                    </a:lnTo>
                    <a:lnTo>
                      <a:pt x="62" y="161"/>
                    </a:lnTo>
                    <a:lnTo>
                      <a:pt x="50" y="167"/>
                    </a:lnTo>
                    <a:lnTo>
                      <a:pt x="48" y="169"/>
                    </a:lnTo>
                    <a:lnTo>
                      <a:pt x="46" y="167"/>
                    </a:lnTo>
                    <a:lnTo>
                      <a:pt x="36" y="166"/>
                    </a:lnTo>
                    <a:lnTo>
                      <a:pt x="35" y="165"/>
                    </a:lnTo>
                    <a:lnTo>
                      <a:pt x="26" y="164"/>
                    </a:lnTo>
                    <a:lnTo>
                      <a:pt x="25" y="163"/>
                    </a:lnTo>
                    <a:lnTo>
                      <a:pt x="18" y="163"/>
                    </a:lnTo>
                    <a:lnTo>
                      <a:pt x="14" y="167"/>
                    </a:lnTo>
                    <a:lnTo>
                      <a:pt x="15" y="172"/>
                    </a:lnTo>
                    <a:lnTo>
                      <a:pt x="14" y="173"/>
                    </a:lnTo>
                    <a:lnTo>
                      <a:pt x="14" y="178"/>
                    </a:lnTo>
                    <a:lnTo>
                      <a:pt x="12" y="182"/>
                    </a:lnTo>
                    <a:lnTo>
                      <a:pt x="13" y="185"/>
                    </a:lnTo>
                    <a:lnTo>
                      <a:pt x="12" y="187"/>
                    </a:lnTo>
                    <a:lnTo>
                      <a:pt x="10" y="200"/>
                    </a:lnTo>
                    <a:lnTo>
                      <a:pt x="8" y="206"/>
                    </a:lnTo>
                    <a:lnTo>
                      <a:pt x="6" y="208"/>
                    </a:lnTo>
                    <a:lnTo>
                      <a:pt x="4" y="213"/>
                    </a:lnTo>
                    <a:lnTo>
                      <a:pt x="7" y="256"/>
                    </a:lnTo>
                    <a:lnTo>
                      <a:pt x="6" y="258"/>
                    </a:lnTo>
                    <a:lnTo>
                      <a:pt x="6" y="262"/>
                    </a:lnTo>
                    <a:lnTo>
                      <a:pt x="4" y="262"/>
                    </a:lnTo>
                    <a:lnTo>
                      <a:pt x="4" y="265"/>
                    </a:lnTo>
                    <a:lnTo>
                      <a:pt x="0" y="271"/>
                    </a:lnTo>
                    <a:lnTo>
                      <a:pt x="22" y="271"/>
                    </a:lnTo>
                    <a:lnTo>
                      <a:pt x="22" y="272"/>
                    </a:lnTo>
                    <a:lnTo>
                      <a:pt x="23" y="278"/>
                    </a:lnTo>
                    <a:lnTo>
                      <a:pt x="22" y="279"/>
                    </a:lnTo>
                    <a:lnTo>
                      <a:pt x="22" y="284"/>
                    </a:lnTo>
                    <a:lnTo>
                      <a:pt x="25" y="288"/>
                    </a:lnTo>
                    <a:lnTo>
                      <a:pt x="26" y="293"/>
                    </a:lnTo>
                    <a:lnTo>
                      <a:pt x="27" y="294"/>
                    </a:lnTo>
                    <a:lnTo>
                      <a:pt x="73" y="292"/>
                    </a:lnTo>
                    <a:lnTo>
                      <a:pt x="75" y="293"/>
                    </a:lnTo>
                    <a:lnTo>
                      <a:pt x="80" y="293"/>
                    </a:lnTo>
                    <a:lnTo>
                      <a:pt x="80" y="301"/>
                    </a:lnTo>
                    <a:lnTo>
                      <a:pt x="83" y="305"/>
                    </a:lnTo>
                    <a:lnTo>
                      <a:pt x="96" y="304"/>
                    </a:lnTo>
                    <a:lnTo>
                      <a:pt x="98" y="305"/>
                    </a:lnTo>
                    <a:lnTo>
                      <a:pt x="102" y="305"/>
                    </a:lnTo>
                    <a:lnTo>
                      <a:pt x="104" y="306"/>
                    </a:lnTo>
                    <a:lnTo>
                      <a:pt x="104" y="311"/>
                    </a:lnTo>
                    <a:lnTo>
                      <a:pt x="107" y="314"/>
                    </a:lnTo>
                    <a:lnTo>
                      <a:pt x="113" y="315"/>
                    </a:lnTo>
                    <a:lnTo>
                      <a:pt x="119" y="320"/>
                    </a:lnTo>
                    <a:lnTo>
                      <a:pt x="127" y="319"/>
                    </a:lnTo>
                    <a:lnTo>
                      <a:pt x="131" y="323"/>
                    </a:lnTo>
                    <a:lnTo>
                      <a:pt x="138" y="323"/>
                    </a:lnTo>
                    <a:lnTo>
                      <a:pt x="140" y="325"/>
                    </a:lnTo>
                    <a:lnTo>
                      <a:pt x="140" y="327"/>
                    </a:lnTo>
                    <a:lnTo>
                      <a:pt x="142" y="329"/>
                    </a:lnTo>
                    <a:lnTo>
                      <a:pt x="151" y="329"/>
                    </a:lnTo>
                    <a:lnTo>
                      <a:pt x="157" y="331"/>
                    </a:lnTo>
                    <a:lnTo>
                      <a:pt x="172" y="344"/>
                    </a:lnTo>
                    <a:lnTo>
                      <a:pt x="176" y="344"/>
                    </a:lnTo>
                    <a:lnTo>
                      <a:pt x="177" y="341"/>
                    </a:lnTo>
                    <a:lnTo>
                      <a:pt x="177" y="339"/>
                    </a:lnTo>
                    <a:lnTo>
                      <a:pt x="179" y="337"/>
                    </a:lnTo>
                    <a:lnTo>
                      <a:pt x="182" y="337"/>
                    </a:lnTo>
                    <a:lnTo>
                      <a:pt x="185" y="334"/>
                    </a:lnTo>
                    <a:lnTo>
                      <a:pt x="189" y="333"/>
                    </a:lnTo>
                    <a:lnTo>
                      <a:pt x="190" y="332"/>
                    </a:lnTo>
                    <a:lnTo>
                      <a:pt x="193" y="332"/>
                    </a:lnTo>
                    <a:lnTo>
                      <a:pt x="195" y="330"/>
                    </a:lnTo>
                    <a:lnTo>
                      <a:pt x="199" y="330"/>
                    </a:lnTo>
                    <a:lnTo>
                      <a:pt x="201" y="333"/>
                    </a:lnTo>
                    <a:lnTo>
                      <a:pt x="204" y="332"/>
                    </a:lnTo>
                    <a:lnTo>
                      <a:pt x="208" y="336"/>
                    </a:lnTo>
                    <a:lnTo>
                      <a:pt x="212" y="337"/>
                    </a:lnTo>
                    <a:lnTo>
                      <a:pt x="214" y="335"/>
                    </a:lnTo>
                    <a:lnTo>
                      <a:pt x="231" y="353"/>
                    </a:lnTo>
                    <a:lnTo>
                      <a:pt x="236" y="358"/>
                    </a:lnTo>
                    <a:lnTo>
                      <a:pt x="240" y="358"/>
                    </a:lnTo>
                    <a:lnTo>
                      <a:pt x="244" y="360"/>
                    </a:lnTo>
                    <a:lnTo>
                      <a:pt x="247" y="360"/>
                    </a:lnTo>
                    <a:lnTo>
                      <a:pt x="248" y="361"/>
                    </a:lnTo>
                    <a:lnTo>
                      <a:pt x="255" y="361"/>
                    </a:lnTo>
                    <a:lnTo>
                      <a:pt x="257" y="359"/>
                    </a:lnTo>
                    <a:lnTo>
                      <a:pt x="255" y="336"/>
                    </a:lnTo>
                    <a:lnTo>
                      <a:pt x="260" y="326"/>
                    </a:lnTo>
                    <a:lnTo>
                      <a:pt x="260" y="317"/>
                    </a:lnTo>
                    <a:lnTo>
                      <a:pt x="261" y="315"/>
                    </a:lnTo>
                    <a:lnTo>
                      <a:pt x="260" y="296"/>
                    </a:lnTo>
                    <a:lnTo>
                      <a:pt x="261" y="295"/>
                    </a:lnTo>
                    <a:lnTo>
                      <a:pt x="262" y="292"/>
                    </a:lnTo>
                    <a:lnTo>
                      <a:pt x="269" y="292"/>
                    </a:lnTo>
                    <a:lnTo>
                      <a:pt x="280" y="298"/>
                    </a:lnTo>
                    <a:lnTo>
                      <a:pt x="283" y="300"/>
                    </a:lnTo>
                    <a:lnTo>
                      <a:pt x="291" y="303"/>
                    </a:lnTo>
                    <a:lnTo>
                      <a:pt x="298" y="310"/>
                    </a:lnTo>
                    <a:lnTo>
                      <a:pt x="300" y="310"/>
                    </a:lnTo>
                    <a:lnTo>
                      <a:pt x="307" y="315"/>
                    </a:lnTo>
                    <a:lnTo>
                      <a:pt x="313" y="320"/>
                    </a:lnTo>
                    <a:lnTo>
                      <a:pt x="314" y="320"/>
                    </a:lnTo>
                    <a:lnTo>
                      <a:pt x="321" y="326"/>
                    </a:lnTo>
                    <a:lnTo>
                      <a:pt x="329" y="330"/>
                    </a:lnTo>
                    <a:lnTo>
                      <a:pt x="344" y="312"/>
                    </a:lnTo>
                    <a:lnTo>
                      <a:pt x="347" y="311"/>
                    </a:lnTo>
                    <a:lnTo>
                      <a:pt x="358" y="319"/>
                    </a:lnTo>
                    <a:lnTo>
                      <a:pt x="359" y="317"/>
                    </a:lnTo>
                    <a:lnTo>
                      <a:pt x="360" y="318"/>
                    </a:lnTo>
                    <a:lnTo>
                      <a:pt x="364" y="316"/>
                    </a:lnTo>
                    <a:lnTo>
                      <a:pt x="371" y="308"/>
                    </a:lnTo>
                    <a:lnTo>
                      <a:pt x="375" y="307"/>
                    </a:lnTo>
                    <a:lnTo>
                      <a:pt x="381" y="312"/>
                    </a:lnTo>
                    <a:lnTo>
                      <a:pt x="382" y="315"/>
                    </a:lnTo>
                    <a:lnTo>
                      <a:pt x="406" y="337"/>
                    </a:lnTo>
                    <a:lnTo>
                      <a:pt x="409" y="342"/>
                    </a:lnTo>
                    <a:lnTo>
                      <a:pt x="415" y="346"/>
                    </a:lnTo>
                    <a:lnTo>
                      <a:pt x="415" y="348"/>
                    </a:lnTo>
                    <a:lnTo>
                      <a:pt x="422" y="354"/>
                    </a:lnTo>
                    <a:lnTo>
                      <a:pt x="424" y="357"/>
                    </a:lnTo>
                    <a:lnTo>
                      <a:pt x="429" y="362"/>
                    </a:lnTo>
                    <a:lnTo>
                      <a:pt x="430" y="364"/>
                    </a:lnTo>
                    <a:lnTo>
                      <a:pt x="437" y="369"/>
                    </a:lnTo>
                    <a:lnTo>
                      <a:pt x="437" y="372"/>
                    </a:lnTo>
                    <a:lnTo>
                      <a:pt x="441" y="372"/>
                    </a:lnTo>
                    <a:lnTo>
                      <a:pt x="441" y="373"/>
                    </a:lnTo>
                    <a:lnTo>
                      <a:pt x="454" y="378"/>
                    </a:lnTo>
                    <a:lnTo>
                      <a:pt x="455" y="373"/>
                    </a:lnTo>
                    <a:lnTo>
                      <a:pt x="454" y="372"/>
                    </a:lnTo>
                    <a:lnTo>
                      <a:pt x="453" y="365"/>
                    </a:lnTo>
                    <a:lnTo>
                      <a:pt x="452" y="364"/>
                    </a:lnTo>
                    <a:lnTo>
                      <a:pt x="452" y="362"/>
                    </a:lnTo>
                    <a:lnTo>
                      <a:pt x="453" y="360"/>
                    </a:lnTo>
                    <a:lnTo>
                      <a:pt x="456" y="360"/>
                    </a:lnTo>
                    <a:lnTo>
                      <a:pt x="458" y="363"/>
                    </a:lnTo>
                    <a:lnTo>
                      <a:pt x="460" y="363"/>
                    </a:lnTo>
                    <a:lnTo>
                      <a:pt x="469" y="373"/>
                    </a:lnTo>
                    <a:lnTo>
                      <a:pt x="469" y="374"/>
                    </a:lnTo>
                    <a:lnTo>
                      <a:pt x="475" y="379"/>
                    </a:lnTo>
                    <a:lnTo>
                      <a:pt x="477" y="379"/>
                    </a:lnTo>
                    <a:lnTo>
                      <a:pt x="482" y="382"/>
                    </a:lnTo>
                    <a:lnTo>
                      <a:pt x="484" y="388"/>
                    </a:lnTo>
                    <a:lnTo>
                      <a:pt x="488" y="395"/>
                    </a:lnTo>
                    <a:lnTo>
                      <a:pt x="492" y="396"/>
                    </a:lnTo>
                    <a:lnTo>
                      <a:pt x="494" y="398"/>
                    </a:lnTo>
                    <a:lnTo>
                      <a:pt x="495" y="397"/>
                    </a:lnTo>
                    <a:lnTo>
                      <a:pt x="501" y="402"/>
                    </a:lnTo>
                    <a:lnTo>
                      <a:pt x="504" y="402"/>
                    </a:lnTo>
                    <a:lnTo>
                      <a:pt x="510" y="405"/>
                    </a:lnTo>
                    <a:lnTo>
                      <a:pt x="534" y="425"/>
                    </a:lnTo>
                    <a:lnTo>
                      <a:pt x="536" y="425"/>
                    </a:lnTo>
                    <a:lnTo>
                      <a:pt x="543" y="432"/>
                    </a:lnTo>
                    <a:lnTo>
                      <a:pt x="544" y="432"/>
                    </a:lnTo>
                    <a:lnTo>
                      <a:pt x="556" y="440"/>
                    </a:lnTo>
                    <a:lnTo>
                      <a:pt x="559" y="436"/>
                    </a:lnTo>
                    <a:lnTo>
                      <a:pt x="561" y="431"/>
                    </a:lnTo>
                    <a:lnTo>
                      <a:pt x="565" y="425"/>
                    </a:lnTo>
                    <a:lnTo>
                      <a:pt x="571" y="425"/>
                    </a:lnTo>
                    <a:lnTo>
                      <a:pt x="573" y="426"/>
                    </a:lnTo>
                    <a:lnTo>
                      <a:pt x="572" y="427"/>
                    </a:lnTo>
                    <a:lnTo>
                      <a:pt x="574" y="429"/>
                    </a:lnTo>
                    <a:lnTo>
                      <a:pt x="573" y="433"/>
                    </a:lnTo>
                    <a:lnTo>
                      <a:pt x="575" y="435"/>
                    </a:lnTo>
                    <a:lnTo>
                      <a:pt x="575" y="445"/>
                    </a:lnTo>
                    <a:lnTo>
                      <a:pt x="574" y="446"/>
                    </a:lnTo>
                    <a:lnTo>
                      <a:pt x="586" y="455"/>
                    </a:lnTo>
                    <a:lnTo>
                      <a:pt x="587" y="455"/>
                    </a:lnTo>
                    <a:lnTo>
                      <a:pt x="601" y="466"/>
                    </a:lnTo>
                    <a:lnTo>
                      <a:pt x="602" y="465"/>
                    </a:lnTo>
                    <a:lnTo>
                      <a:pt x="606" y="469"/>
                    </a:lnTo>
                    <a:lnTo>
                      <a:pt x="607" y="481"/>
                    </a:lnTo>
                    <a:lnTo>
                      <a:pt x="605" y="482"/>
                    </a:lnTo>
                    <a:lnTo>
                      <a:pt x="604" y="486"/>
                    </a:lnTo>
                    <a:lnTo>
                      <a:pt x="603" y="487"/>
                    </a:lnTo>
                    <a:lnTo>
                      <a:pt x="603" y="490"/>
                    </a:lnTo>
                    <a:lnTo>
                      <a:pt x="612" y="499"/>
                    </a:lnTo>
                    <a:lnTo>
                      <a:pt x="612" y="500"/>
                    </a:lnTo>
                    <a:lnTo>
                      <a:pt x="617" y="504"/>
                    </a:lnTo>
                    <a:lnTo>
                      <a:pt x="637" y="550"/>
                    </a:lnTo>
                    <a:lnTo>
                      <a:pt x="634" y="556"/>
                    </a:lnTo>
                    <a:lnTo>
                      <a:pt x="630" y="560"/>
                    </a:lnTo>
                    <a:lnTo>
                      <a:pt x="630" y="562"/>
                    </a:lnTo>
                    <a:lnTo>
                      <a:pt x="629" y="564"/>
                    </a:lnTo>
                    <a:lnTo>
                      <a:pt x="629" y="572"/>
                    </a:lnTo>
                    <a:lnTo>
                      <a:pt x="628" y="574"/>
                    </a:lnTo>
                    <a:lnTo>
                      <a:pt x="628" y="579"/>
                    </a:lnTo>
                    <a:lnTo>
                      <a:pt x="627" y="580"/>
                    </a:lnTo>
                    <a:lnTo>
                      <a:pt x="618" y="582"/>
                    </a:lnTo>
                    <a:lnTo>
                      <a:pt x="616" y="583"/>
                    </a:lnTo>
                    <a:lnTo>
                      <a:pt x="617" y="589"/>
                    </a:lnTo>
                    <a:lnTo>
                      <a:pt x="615" y="590"/>
                    </a:lnTo>
                    <a:lnTo>
                      <a:pt x="616" y="600"/>
                    </a:lnTo>
                    <a:lnTo>
                      <a:pt x="606" y="605"/>
                    </a:lnTo>
                    <a:lnTo>
                      <a:pt x="599" y="605"/>
                    </a:lnTo>
                    <a:lnTo>
                      <a:pt x="597" y="607"/>
                    </a:lnTo>
                    <a:lnTo>
                      <a:pt x="595" y="609"/>
                    </a:lnTo>
                    <a:lnTo>
                      <a:pt x="594" y="608"/>
                    </a:lnTo>
                    <a:lnTo>
                      <a:pt x="591" y="611"/>
                    </a:lnTo>
                    <a:lnTo>
                      <a:pt x="589" y="611"/>
                    </a:lnTo>
                    <a:lnTo>
                      <a:pt x="586" y="615"/>
                    </a:lnTo>
                    <a:lnTo>
                      <a:pt x="586" y="617"/>
                    </a:lnTo>
                    <a:lnTo>
                      <a:pt x="585" y="618"/>
                    </a:lnTo>
                    <a:lnTo>
                      <a:pt x="585" y="623"/>
                    </a:lnTo>
                    <a:lnTo>
                      <a:pt x="590" y="632"/>
                    </a:lnTo>
                    <a:lnTo>
                      <a:pt x="586" y="638"/>
                    </a:lnTo>
                    <a:lnTo>
                      <a:pt x="584" y="638"/>
                    </a:lnTo>
                    <a:lnTo>
                      <a:pt x="572" y="645"/>
                    </a:lnTo>
                    <a:lnTo>
                      <a:pt x="572" y="644"/>
                    </a:lnTo>
                    <a:lnTo>
                      <a:pt x="570" y="647"/>
                    </a:lnTo>
                    <a:lnTo>
                      <a:pt x="561" y="652"/>
                    </a:lnTo>
                    <a:lnTo>
                      <a:pt x="558" y="656"/>
                    </a:lnTo>
                    <a:lnTo>
                      <a:pt x="557" y="661"/>
                    </a:lnTo>
                    <a:lnTo>
                      <a:pt x="555" y="663"/>
                    </a:lnTo>
                    <a:lnTo>
                      <a:pt x="552" y="664"/>
                    </a:lnTo>
                    <a:lnTo>
                      <a:pt x="549" y="666"/>
                    </a:lnTo>
                    <a:lnTo>
                      <a:pt x="550" y="672"/>
                    </a:lnTo>
                    <a:lnTo>
                      <a:pt x="560" y="679"/>
                    </a:lnTo>
                    <a:lnTo>
                      <a:pt x="568" y="686"/>
                    </a:lnTo>
                    <a:lnTo>
                      <a:pt x="573" y="692"/>
                    </a:lnTo>
                    <a:lnTo>
                      <a:pt x="578" y="696"/>
                    </a:lnTo>
                    <a:lnTo>
                      <a:pt x="576" y="699"/>
                    </a:lnTo>
                    <a:lnTo>
                      <a:pt x="571" y="702"/>
                    </a:lnTo>
                    <a:lnTo>
                      <a:pt x="565" y="702"/>
                    </a:lnTo>
                    <a:lnTo>
                      <a:pt x="564" y="704"/>
                    </a:lnTo>
                    <a:lnTo>
                      <a:pt x="561" y="711"/>
                    </a:lnTo>
                    <a:lnTo>
                      <a:pt x="558" y="713"/>
                    </a:lnTo>
                    <a:lnTo>
                      <a:pt x="556" y="713"/>
                    </a:lnTo>
                    <a:lnTo>
                      <a:pt x="552" y="717"/>
                    </a:lnTo>
                    <a:lnTo>
                      <a:pt x="551" y="716"/>
                    </a:lnTo>
                    <a:lnTo>
                      <a:pt x="549" y="718"/>
                    </a:lnTo>
                    <a:lnTo>
                      <a:pt x="527" y="707"/>
                    </a:lnTo>
                    <a:lnTo>
                      <a:pt x="527" y="705"/>
                    </a:lnTo>
                    <a:lnTo>
                      <a:pt x="525" y="705"/>
                    </a:lnTo>
                    <a:lnTo>
                      <a:pt x="522" y="703"/>
                    </a:lnTo>
                    <a:lnTo>
                      <a:pt x="508" y="697"/>
                    </a:lnTo>
                    <a:lnTo>
                      <a:pt x="505" y="697"/>
                    </a:lnTo>
                    <a:lnTo>
                      <a:pt x="500" y="694"/>
                    </a:lnTo>
                    <a:lnTo>
                      <a:pt x="494" y="692"/>
                    </a:lnTo>
                    <a:lnTo>
                      <a:pt x="489" y="694"/>
                    </a:lnTo>
                    <a:lnTo>
                      <a:pt x="482" y="703"/>
                    </a:lnTo>
                    <a:lnTo>
                      <a:pt x="482" y="711"/>
                    </a:lnTo>
                    <a:lnTo>
                      <a:pt x="493" y="727"/>
                    </a:lnTo>
                    <a:lnTo>
                      <a:pt x="493" y="729"/>
                    </a:lnTo>
                    <a:lnTo>
                      <a:pt x="505" y="740"/>
                    </a:lnTo>
                    <a:lnTo>
                      <a:pt x="507" y="747"/>
                    </a:lnTo>
                    <a:lnTo>
                      <a:pt x="509" y="751"/>
                    </a:lnTo>
                    <a:lnTo>
                      <a:pt x="515" y="753"/>
                    </a:lnTo>
                    <a:lnTo>
                      <a:pt x="525" y="753"/>
                    </a:lnTo>
                    <a:lnTo>
                      <a:pt x="526" y="751"/>
                    </a:lnTo>
                    <a:lnTo>
                      <a:pt x="530" y="751"/>
                    </a:lnTo>
                    <a:lnTo>
                      <a:pt x="537" y="757"/>
                    </a:lnTo>
                    <a:lnTo>
                      <a:pt x="537" y="765"/>
                    </a:lnTo>
                    <a:lnTo>
                      <a:pt x="541" y="768"/>
                    </a:lnTo>
                    <a:lnTo>
                      <a:pt x="546" y="764"/>
                    </a:lnTo>
                    <a:lnTo>
                      <a:pt x="549" y="760"/>
                    </a:lnTo>
                    <a:lnTo>
                      <a:pt x="553" y="764"/>
                    </a:lnTo>
                    <a:lnTo>
                      <a:pt x="554" y="774"/>
                    </a:lnTo>
                    <a:lnTo>
                      <a:pt x="549" y="785"/>
                    </a:lnTo>
                    <a:lnTo>
                      <a:pt x="549" y="795"/>
                    </a:lnTo>
                    <a:lnTo>
                      <a:pt x="553" y="798"/>
                    </a:lnTo>
                    <a:lnTo>
                      <a:pt x="561" y="790"/>
                    </a:lnTo>
                    <a:lnTo>
                      <a:pt x="563" y="790"/>
                    </a:lnTo>
                    <a:lnTo>
                      <a:pt x="564" y="789"/>
                    </a:lnTo>
                    <a:lnTo>
                      <a:pt x="567" y="787"/>
                    </a:lnTo>
                    <a:lnTo>
                      <a:pt x="570" y="782"/>
                    </a:lnTo>
                    <a:lnTo>
                      <a:pt x="572" y="780"/>
                    </a:lnTo>
                    <a:lnTo>
                      <a:pt x="585" y="776"/>
                    </a:lnTo>
                    <a:lnTo>
                      <a:pt x="591" y="768"/>
                    </a:lnTo>
                    <a:lnTo>
                      <a:pt x="591" y="762"/>
                    </a:lnTo>
                    <a:lnTo>
                      <a:pt x="587" y="757"/>
                    </a:lnTo>
                    <a:lnTo>
                      <a:pt x="586" y="755"/>
                    </a:lnTo>
                    <a:lnTo>
                      <a:pt x="585" y="755"/>
                    </a:lnTo>
                    <a:lnTo>
                      <a:pt x="582" y="750"/>
                    </a:lnTo>
                    <a:lnTo>
                      <a:pt x="582" y="748"/>
                    </a:lnTo>
                    <a:lnTo>
                      <a:pt x="578" y="744"/>
                    </a:lnTo>
                    <a:lnTo>
                      <a:pt x="579" y="742"/>
                    </a:lnTo>
                    <a:lnTo>
                      <a:pt x="576" y="737"/>
                    </a:lnTo>
                    <a:lnTo>
                      <a:pt x="581" y="730"/>
                    </a:lnTo>
                    <a:lnTo>
                      <a:pt x="582" y="728"/>
                    </a:lnTo>
                    <a:lnTo>
                      <a:pt x="587" y="728"/>
                    </a:lnTo>
                    <a:lnTo>
                      <a:pt x="592" y="722"/>
                    </a:lnTo>
                    <a:lnTo>
                      <a:pt x="601" y="721"/>
                    </a:lnTo>
                    <a:lnTo>
                      <a:pt x="613" y="705"/>
                    </a:lnTo>
                    <a:lnTo>
                      <a:pt x="615" y="705"/>
                    </a:lnTo>
                    <a:lnTo>
                      <a:pt x="618" y="707"/>
                    </a:lnTo>
                    <a:lnTo>
                      <a:pt x="623" y="708"/>
                    </a:lnTo>
                    <a:lnTo>
                      <a:pt x="624" y="710"/>
                    </a:lnTo>
                    <a:lnTo>
                      <a:pt x="626" y="709"/>
                    </a:lnTo>
                    <a:lnTo>
                      <a:pt x="627" y="712"/>
                    </a:lnTo>
                    <a:lnTo>
                      <a:pt x="630" y="716"/>
                    </a:lnTo>
                    <a:lnTo>
                      <a:pt x="633" y="716"/>
                    </a:lnTo>
                    <a:lnTo>
                      <a:pt x="636" y="718"/>
                    </a:lnTo>
                    <a:lnTo>
                      <a:pt x="637" y="728"/>
                    </a:lnTo>
                    <a:lnTo>
                      <a:pt x="636" y="730"/>
                    </a:lnTo>
                    <a:lnTo>
                      <a:pt x="636" y="736"/>
                    </a:lnTo>
                    <a:lnTo>
                      <a:pt x="637" y="736"/>
                    </a:lnTo>
                    <a:lnTo>
                      <a:pt x="639" y="744"/>
                    </a:lnTo>
                    <a:lnTo>
                      <a:pt x="640" y="744"/>
                    </a:lnTo>
                    <a:lnTo>
                      <a:pt x="641" y="746"/>
                    </a:lnTo>
                    <a:lnTo>
                      <a:pt x="645" y="752"/>
                    </a:lnTo>
                    <a:lnTo>
                      <a:pt x="655" y="751"/>
                    </a:lnTo>
                    <a:lnTo>
                      <a:pt x="657" y="749"/>
                    </a:lnTo>
                    <a:lnTo>
                      <a:pt x="658" y="749"/>
                    </a:lnTo>
                    <a:lnTo>
                      <a:pt x="660" y="751"/>
                    </a:lnTo>
                    <a:lnTo>
                      <a:pt x="662" y="751"/>
                    </a:lnTo>
                    <a:lnTo>
                      <a:pt x="665" y="755"/>
                    </a:lnTo>
                    <a:lnTo>
                      <a:pt x="671" y="754"/>
                    </a:lnTo>
                    <a:lnTo>
                      <a:pt x="673" y="755"/>
                    </a:lnTo>
                    <a:lnTo>
                      <a:pt x="684" y="755"/>
                    </a:lnTo>
                    <a:lnTo>
                      <a:pt x="688" y="757"/>
                    </a:lnTo>
                    <a:lnTo>
                      <a:pt x="694" y="756"/>
                    </a:lnTo>
                    <a:lnTo>
                      <a:pt x="696" y="757"/>
                    </a:lnTo>
                    <a:lnTo>
                      <a:pt x="698" y="757"/>
                    </a:lnTo>
                    <a:lnTo>
                      <a:pt x="701" y="759"/>
                    </a:lnTo>
                    <a:lnTo>
                      <a:pt x="701" y="764"/>
                    </a:lnTo>
                    <a:lnTo>
                      <a:pt x="704" y="767"/>
                    </a:lnTo>
                    <a:lnTo>
                      <a:pt x="707" y="772"/>
                    </a:lnTo>
                    <a:lnTo>
                      <a:pt x="707" y="775"/>
                    </a:lnTo>
                    <a:lnTo>
                      <a:pt x="712" y="782"/>
                    </a:lnTo>
                    <a:lnTo>
                      <a:pt x="712" y="784"/>
                    </a:lnTo>
                    <a:lnTo>
                      <a:pt x="718" y="794"/>
                    </a:lnTo>
                    <a:lnTo>
                      <a:pt x="719" y="810"/>
                    </a:lnTo>
                    <a:lnTo>
                      <a:pt x="712" y="818"/>
                    </a:lnTo>
                    <a:lnTo>
                      <a:pt x="731" y="831"/>
                    </a:lnTo>
                    <a:lnTo>
                      <a:pt x="737" y="833"/>
                    </a:lnTo>
                    <a:lnTo>
                      <a:pt x="748" y="835"/>
                    </a:lnTo>
                    <a:lnTo>
                      <a:pt x="749" y="836"/>
                    </a:lnTo>
                    <a:lnTo>
                      <a:pt x="752" y="836"/>
                    </a:lnTo>
                    <a:lnTo>
                      <a:pt x="757" y="838"/>
                    </a:lnTo>
                    <a:lnTo>
                      <a:pt x="777" y="838"/>
                    </a:lnTo>
                    <a:lnTo>
                      <a:pt x="779" y="835"/>
                    </a:lnTo>
                    <a:lnTo>
                      <a:pt x="781" y="835"/>
                    </a:lnTo>
                    <a:lnTo>
                      <a:pt x="784" y="831"/>
                    </a:lnTo>
                    <a:lnTo>
                      <a:pt x="786" y="830"/>
                    </a:lnTo>
                    <a:lnTo>
                      <a:pt x="788" y="828"/>
                    </a:lnTo>
                    <a:lnTo>
                      <a:pt x="787" y="826"/>
                    </a:lnTo>
                    <a:lnTo>
                      <a:pt x="789" y="826"/>
                    </a:lnTo>
                    <a:lnTo>
                      <a:pt x="789" y="821"/>
                    </a:lnTo>
                    <a:lnTo>
                      <a:pt x="790" y="821"/>
                    </a:lnTo>
                    <a:lnTo>
                      <a:pt x="792" y="815"/>
                    </a:lnTo>
                    <a:lnTo>
                      <a:pt x="797" y="815"/>
                    </a:lnTo>
                    <a:lnTo>
                      <a:pt x="799" y="816"/>
                    </a:lnTo>
                    <a:lnTo>
                      <a:pt x="803" y="816"/>
                    </a:lnTo>
                    <a:lnTo>
                      <a:pt x="805" y="817"/>
                    </a:lnTo>
                    <a:lnTo>
                      <a:pt x="811" y="816"/>
                    </a:lnTo>
                    <a:lnTo>
                      <a:pt x="811" y="814"/>
                    </a:lnTo>
                    <a:lnTo>
                      <a:pt x="813" y="814"/>
                    </a:lnTo>
                    <a:lnTo>
                      <a:pt x="814" y="813"/>
                    </a:lnTo>
                    <a:lnTo>
                      <a:pt x="816" y="813"/>
                    </a:lnTo>
                    <a:lnTo>
                      <a:pt x="817" y="811"/>
                    </a:lnTo>
                    <a:lnTo>
                      <a:pt x="819" y="810"/>
                    </a:lnTo>
                    <a:lnTo>
                      <a:pt x="819" y="801"/>
                    </a:lnTo>
                    <a:lnTo>
                      <a:pt x="821" y="794"/>
                    </a:lnTo>
                    <a:lnTo>
                      <a:pt x="819" y="792"/>
                    </a:lnTo>
                    <a:lnTo>
                      <a:pt x="813" y="790"/>
                    </a:lnTo>
                    <a:lnTo>
                      <a:pt x="810" y="787"/>
                    </a:lnTo>
                    <a:lnTo>
                      <a:pt x="807" y="782"/>
                    </a:lnTo>
                    <a:lnTo>
                      <a:pt x="807" y="780"/>
                    </a:lnTo>
                    <a:lnTo>
                      <a:pt x="812" y="774"/>
                    </a:lnTo>
                    <a:lnTo>
                      <a:pt x="814" y="773"/>
                    </a:lnTo>
                    <a:lnTo>
                      <a:pt x="819" y="767"/>
                    </a:lnTo>
                    <a:lnTo>
                      <a:pt x="821" y="762"/>
                    </a:lnTo>
                    <a:lnTo>
                      <a:pt x="824" y="759"/>
                    </a:lnTo>
                    <a:lnTo>
                      <a:pt x="833" y="758"/>
                    </a:lnTo>
                    <a:lnTo>
                      <a:pt x="839" y="763"/>
                    </a:lnTo>
                    <a:lnTo>
                      <a:pt x="845" y="760"/>
                    </a:lnTo>
                    <a:lnTo>
                      <a:pt x="855" y="760"/>
                    </a:lnTo>
                    <a:lnTo>
                      <a:pt x="858" y="762"/>
                    </a:lnTo>
                    <a:lnTo>
                      <a:pt x="860" y="762"/>
                    </a:lnTo>
                    <a:lnTo>
                      <a:pt x="861" y="764"/>
                    </a:lnTo>
                    <a:lnTo>
                      <a:pt x="861" y="755"/>
                    </a:lnTo>
                    <a:lnTo>
                      <a:pt x="861" y="752"/>
                    </a:lnTo>
                    <a:lnTo>
                      <a:pt x="857" y="746"/>
                    </a:lnTo>
                    <a:lnTo>
                      <a:pt x="855" y="725"/>
                    </a:lnTo>
                    <a:lnTo>
                      <a:pt x="857" y="724"/>
                    </a:lnTo>
                    <a:lnTo>
                      <a:pt x="858" y="718"/>
                    </a:lnTo>
                    <a:lnTo>
                      <a:pt x="863" y="708"/>
                    </a:lnTo>
                    <a:lnTo>
                      <a:pt x="863" y="704"/>
                    </a:lnTo>
                    <a:lnTo>
                      <a:pt x="870" y="704"/>
                    </a:lnTo>
                    <a:lnTo>
                      <a:pt x="872" y="702"/>
                    </a:lnTo>
                    <a:lnTo>
                      <a:pt x="872" y="700"/>
                    </a:lnTo>
                    <a:lnTo>
                      <a:pt x="863" y="692"/>
                    </a:lnTo>
                    <a:lnTo>
                      <a:pt x="857" y="690"/>
                    </a:lnTo>
                    <a:lnTo>
                      <a:pt x="855" y="689"/>
                    </a:lnTo>
                    <a:lnTo>
                      <a:pt x="852" y="689"/>
                    </a:lnTo>
                    <a:lnTo>
                      <a:pt x="850" y="688"/>
                    </a:lnTo>
                    <a:lnTo>
                      <a:pt x="847" y="688"/>
                    </a:lnTo>
                    <a:lnTo>
                      <a:pt x="846" y="682"/>
                    </a:lnTo>
                    <a:lnTo>
                      <a:pt x="849" y="678"/>
                    </a:lnTo>
                    <a:lnTo>
                      <a:pt x="849" y="676"/>
                    </a:lnTo>
                    <a:lnTo>
                      <a:pt x="854" y="672"/>
                    </a:lnTo>
                    <a:lnTo>
                      <a:pt x="860" y="659"/>
                    </a:lnTo>
                    <a:lnTo>
                      <a:pt x="855" y="653"/>
                    </a:lnTo>
                    <a:lnTo>
                      <a:pt x="854" y="646"/>
                    </a:lnTo>
                    <a:lnTo>
                      <a:pt x="857" y="643"/>
                    </a:lnTo>
                    <a:lnTo>
                      <a:pt x="860" y="640"/>
                    </a:lnTo>
                    <a:lnTo>
                      <a:pt x="885" y="638"/>
                    </a:lnTo>
                    <a:lnTo>
                      <a:pt x="894" y="645"/>
                    </a:lnTo>
                    <a:lnTo>
                      <a:pt x="899" y="648"/>
                    </a:lnTo>
                    <a:lnTo>
                      <a:pt x="905" y="654"/>
                    </a:lnTo>
                    <a:lnTo>
                      <a:pt x="908" y="654"/>
                    </a:lnTo>
                    <a:lnTo>
                      <a:pt x="909" y="653"/>
                    </a:lnTo>
                    <a:lnTo>
                      <a:pt x="916" y="652"/>
                    </a:lnTo>
                    <a:lnTo>
                      <a:pt x="917" y="651"/>
                    </a:lnTo>
                    <a:lnTo>
                      <a:pt x="932" y="650"/>
                    </a:lnTo>
                    <a:lnTo>
                      <a:pt x="933" y="649"/>
                    </a:lnTo>
                    <a:lnTo>
                      <a:pt x="944" y="649"/>
                    </a:lnTo>
                    <a:lnTo>
                      <a:pt x="946" y="647"/>
                    </a:lnTo>
                    <a:lnTo>
                      <a:pt x="946" y="642"/>
                    </a:lnTo>
                    <a:lnTo>
                      <a:pt x="936" y="627"/>
                    </a:lnTo>
                    <a:lnTo>
                      <a:pt x="943" y="624"/>
                    </a:lnTo>
                    <a:lnTo>
                      <a:pt x="946" y="624"/>
                    </a:lnTo>
                    <a:lnTo>
                      <a:pt x="947" y="626"/>
                    </a:lnTo>
                    <a:lnTo>
                      <a:pt x="959" y="625"/>
                    </a:lnTo>
                    <a:lnTo>
                      <a:pt x="960" y="624"/>
                    </a:lnTo>
                    <a:lnTo>
                      <a:pt x="969" y="623"/>
                    </a:lnTo>
                    <a:lnTo>
                      <a:pt x="970" y="622"/>
                    </a:lnTo>
                    <a:lnTo>
                      <a:pt x="993" y="621"/>
                    </a:lnTo>
                    <a:lnTo>
                      <a:pt x="999" y="616"/>
                    </a:lnTo>
                    <a:lnTo>
                      <a:pt x="998" y="607"/>
                    </a:lnTo>
                    <a:lnTo>
                      <a:pt x="995" y="602"/>
                    </a:lnTo>
                    <a:lnTo>
                      <a:pt x="995" y="598"/>
                    </a:lnTo>
                    <a:lnTo>
                      <a:pt x="992" y="593"/>
                    </a:lnTo>
                    <a:lnTo>
                      <a:pt x="992" y="588"/>
                    </a:lnTo>
                    <a:lnTo>
                      <a:pt x="990" y="588"/>
                    </a:lnTo>
                    <a:lnTo>
                      <a:pt x="990" y="574"/>
                    </a:lnTo>
                    <a:lnTo>
                      <a:pt x="992" y="571"/>
                    </a:lnTo>
                    <a:lnTo>
                      <a:pt x="994" y="571"/>
                    </a:lnTo>
                    <a:lnTo>
                      <a:pt x="996" y="568"/>
                    </a:lnTo>
                    <a:lnTo>
                      <a:pt x="1000" y="565"/>
                    </a:lnTo>
                    <a:lnTo>
                      <a:pt x="1000" y="563"/>
                    </a:lnTo>
                    <a:lnTo>
                      <a:pt x="1001" y="561"/>
                    </a:lnTo>
                    <a:lnTo>
                      <a:pt x="1000" y="544"/>
                    </a:lnTo>
                    <a:lnTo>
                      <a:pt x="1001" y="542"/>
                    </a:lnTo>
                    <a:lnTo>
                      <a:pt x="1001" y="532"/>
                    </a:lnTo>
                    <a:lnTo>
                      <a:pt x="997" y="529"/>
                    </a:lnTo>
                    <a:lnTo>
                      <a:pt x="993" y="529"/>
                    </a:lnTo>
                    <a:lnTo>
                      <a:pt x="989" y="527"/>
                    </a:lnTo>
                    <a:lnTo>
                      <a:pt x="984" y="526"/>
                    </a:lnTo>
                    <a:lnTo>
                      <a:pt x="977" y="521"/>
                    </a:lnTo>
                    <a:lnTo>
                      <a:pt x="973" y="520"/>
                    </a:lnTo>
                    <a:lnTo>
                      <a:pt x="968" y="516"/>
                    </a:lnTo>
                    <a:lnTo>
                      <a:pt x="966" y="516"/>
                    </a:lnTo>
                    <a:lnTo>
                      <a:pt x="964" y="515"/>
                    </a:lnTo>
                    <a:lnTo>
                      <a:pt x="959" y="514"/>
                    </a:lnTo>
                    <a:lnTo>
                      <a:pt x="945" y="505"/>
                    </a:lnTo>
                    <a:lnTo>
                      <a:pt x="943" y="502"/>
                    </a:lnTo>
                    <a:lnTo>
                      <a:pt x="940" y="503"/>
                    </a:lnTo>
                    <a:lnTo>
                      <a:pt x="937" y="500"/>
                    </a:lnTo>
                    <a:lnTo>
                      <a:pt x="934" y="500"/>
                    </a:lnTo>
                    <a:lnTo>
                      <a:pt x="932" y="498"/>
                    </a:lnTo>
                    <a:lnTo>
                      <a:pt x="931" y="499"/>
                    </a:lnTo>
                    <a:lnTo>
                      <a:pt x="930" y="498"/>
                    </a:lnTo>
                    <a:lnTo>
                      <a:pt x="922" y="497"/>
                    </a:lnTo>
                    <a:lnTo>
                      <a:pt x="921" y="496"/>
                    </a:lnTo>
                    <a:lnTo>
                      <a:pt x="919" y="496"/>
                    </a:lnTo>
                    <a:lnTo>
                      <a:pt x="915" y="493"/>
                    </a:lnTo>
                    <a:lnTo>
                      <a:pt x="908" y="490"/>
                    </a:lnTo>
                    <a:lnTo>
                      <a:pt x="907" y="4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1" name="Freeform 17"/>
              <p:cNvSpPr/>
              <p:nvPr/>
            </p:nvSpPr>
            <p:spPr bwMode="auto">
              <a:xfrm>
                <a:off x="3104417" y="1349360"/>
                <a:ext cx="2621476" cy="2438074"/>
              </a:xfrm>
              <a:custGeom>
                <a:gdLst>
                  <a:gd name="T0" fmla="*/ 2147483647 w 1562"/>
                  <a:gd name="T1" fmla="*/ 2147483647 h 1394"/>
                  <a:gd name="T2" fmla="*/ 2147483647 w 1562"/>
                  <a:gd name="T3" fmla="*/ 2147483647 h 1394"/>
                  <a:gd name="T4" fmla="*/ 2147483647 w 1562"/>
                  <a:gd name="T5" fmla="*/ 2147483647 h 1394"/>
                  <a:gd name="T6" fmla="*/ 2147483647 w 1562"/>
                  <a:gd name="T7" fmla="*/ 2147483647 h 1394"/>
                  <a:gd name="T8" fmla="*/ 2147483647 w 1562"/>
                  <a:gd name="T9" fmla="*/ 2147483647 h 1394"/>
                  <a:gd name="T10" fmla="*/ 2147483647 w 1562"/>
                  <a:gd name="T11" fmla="*/ 2147483647 h 1394"/>
                  <a:gd name="T12" fmla="*/ 2147483647 w 1562"/>
                  <a:gd name="T13" fmla="*/ 2147483647 h 1394"/>
                  <a:gd name="T14" fmla="*/ 2147483647 w 1562"/>
                  <a:gd name="T15" fmla="*/ 2147483647 h 1394"/>
                  <a:gd name="T16" fmla="*/ 2147483647 w 1562"/>
                  <a:gd name="T17" fmla="*/ 2147483647 h 1394"/>
                  <a:gd name="T18" fmla="*/ 2147483647 w 1562"/>
                  <a:gd name="T19" fmla="*/ 2147483647 h 1394"/>
                  <a:gd name="T20" fmla="*/ 2147483647 w 1562"/>
                  <a:gd name="T21" fmla="*/ 2147483647 h 1394"/>
                  <a:gd name="T22" fmla="*/ 2147483647 w 1562"/>
                  <a:gd name="T23" fmla="*/ 2147483647 h 1394"/>
                  <a:gd name="T24" fmla="*/ 2147483647 w 1562"/>
                  <a:gd name="T25" fmla="*/ 2147483647 h 1394"/>
                  <a:gd name="T26" fmla="*/ 2147483647 w 1562"/>
                  <a:gd name="T27" fmla="*/ 2147483647 h 1394"/>
                  <a:gd name="T28" fmla="*/ 2147483647 w 1562"/>
                  <a:gd name="T29" fmla="*/ 2147483647 h 1394"/>
                  <a:gd name="T30" fmla="*/ 2147483647 w 1562"/>
                  <a:gd name="T31" fmla="*/ 2147483647 h 1394"/>
                  <a:gd name="T32" fmla="*/ 2147483647 w 1562"/>
                  <a:gd name="T33" fmla="*/ 2147483647 h 1394"/>
                  <a:gd name="T34" fmla="*/ 2147483647 w 1562"/>
                  <a:gd name="T35" fmla="*/ 2147483647 h 1394"/>
                  <a:gd name="T36" fmla="*/ 2147483647 w 1562"/>
                  <a:gd name="T37" fmla="*/ 2147483647 h 1394"/>
                  <a:gd name="T38" fmla="*/ 2147483647 w 1562"/>
                  <a:gd name="T39" fmla="*/ 2147483647 h 1394"/>
                  <a:gd name="T40" fmla="*/ 2147483647 w 1562"/>
                  <a:gd name="T41" fmla="*/ 2147483647 h 1394"/>
                  <a:gd name="T42" fmla="*/ 2147483647 w 1562"/>
                  <a:gd name="T43" fmla="*/ 2147483647 h 1394"/>
                  <a:gd name="T44" fmla="*/ 2147483647 w 1562"/>
                  <a:gd name="T45" fmla="*/ 2147483647 h 1394"/>
                  <a:gd name="T46" fmla="*/ 2147483647 w 1562"/>
                  <a:gd name="T47" fmla="*/ 2147483647 h 1394"/>
                  <a:gd name="T48" fmla="*/ 2147483647 w 1562"/>
                  <a:gd name="T49" fmla="*/ 2147483647 h 1394"/>
                  <a:gd name="T50" fmla="*/ 2147483647 w 1562"/>
                  <a:gd name="T51" fmla="*/ 2147483647 h 1394"/>
                  <a:gd name="T52" fmla="*/ 2147483647 w 1562"/>
                  <a:gd name="T53" fmla="*/ 2147483647 h 1394"/>
                  <a:gd name="T54" fmla="*/ 2147483647 w 1562"/>
                  <a:gd name="T55" fmla="*/ 2147483647 h 1394"/>
                  <a:gd name="T56" fmla="*/ 2147483647 w 1562"/>
                  <a:gd name="T57" fmla="*/ 2147483647 h 1394"/>
                  <a:gd name="T58" fmla="*/ 2147483647 w 1562"/>
                  <a:gd name="T59" fmla="*/ 2147483647 h 1394"/>
                  <a:gd name="T60" fmla="*/ 2147483647 w 1562"/>
                  <a:gd name="T61" fmla="*/ 2147483647 h 1394"/>
                  <a:gd name="T62" fmla="*/ 2147483647 w 1562"/>
                  <a:gd name="T63" fmla="*/ 2147483647 h 1394"/>
                  <a:gd name="T64" fmla="*/ 2147483647 w 1562"/>
                  <a:gd name="T65" fmla="*/ 2147483647 h 1394"/>
                  <a:gd name="T66" fmla="*/ 2147483647 w 1562"/>
                  <a:gd name="T67" fmla="*/ 2147483647 h 1394"/>
                  <a:gd name="T68" fmla="*/ 2147483647 w 1562"/>
                  <a:gd name="T69" fmla="*/ 2147483647 h 1394"/>
                  <a:gd name="T70" fmla="*/ 2147483647 w 1562"/>
                  <a:gd name="T71" fmla="*/ 2147483647 h 1394"/>
                  <a:gd name="T72" fmla="*/ 2147483647 w 1562"/>
                  <a:gd name="T73" fmla="*/ 2147483647 h 1394"/>
                  <a:gd name="T74" fmla="*/ 2147483647 w 1562"/>
                  <a:gd name="T75" fmla="*/ 2147483647 h 1394"/>
                  <a:gd name="T76" fmla="*/ 2147483647 w 1562"/>
                  <a:gd name="T77" fmla="*/ 2147483647 h 1394"/>
                  <a:gd name="T78" fmla="*/ 2147483647 w 1562"/>
                  <a:gd name="T79" fmla="*/ 2147483647 h 1394"/>
                  <a:gd name="T80" fmla="*/ 2147483647 w 1562"/>
                  <a:gd name="T81" fmla="*/ 2147483647 h 1394"/>
                  <a:gd name="T82" fmla="*/ 2147483647 w 1562"/>
                  <a:gd name="T83" fmla="*/ 2147483647 h 1394"/>
                  <a:gd name="T84" fmla="*/ 2147483647 w 1562"/>
                  <a:gd name="T85" fmla="*/ 2147483647 h 1394"/>
                  <a:gd name="T86" fmla="*/ 2147483647 w 1562"/>
                  <a:gd name="T87" fmla="*/ 2147483647 h 1394"/>
                  <a:gd name="T88" fmla="*/ 2147483647 w 1562"/>
                  <a:gd name="T89" fmla="*/ 2147483647 h 1394"/>
                  <a:gd name="T90" fmla="*/ 2147483647 w 1562"/>
                  <a:gd name="T91" fmla="*/ 2147483647 h 1394"/>
                  <a:gd name="T92" fmla="*/ 2147483647 w 1562"/>
                  <a:gd name="T93" fmla="*/ 2147483647 h 1394"/>
                  <a:gd name="T94" fmla="*/ 2147483647 w 1562"/>
                  <a:gd name="T95" fmla="*/ 2147483647 h 1394"/>
                  <a:gd name="T96" fmla="*/ 2147483647 w 1562"/>
                  <a:gd name="T97" fmla="*/ 2147483647 h 1394"/>
                  <a:gd name="T98" fmla="*/ 2147483647 w 1562"/>
                  <a:gd name="T99" fmla="*/ 2147483647 h 1394"/>
                  <a:gd name="T100" fmla="*/ 2147483647 w 1562"/>
                  <a:gd name="T101" fmla="*/ 2147483647 h 1394"/>
                  <a:gd name="T102" fmla="*/ 2147483647 w 1562"/>
                  <a:gd name="T103" fmla="*/ 2147483647 h 1394"/>
                  <a:gd name="T104" fmla="*/ 2147483647 w 1562"/>
                  <a:gd name="T105" fmla="*/ 2147483647 h 1394"/>
                  <a:gd name="T106" fmla="*/ 2147483647 w 1562"/>
                  <a:gd name="T107" fmla="*/ 2147483647 h 1394"/>
                  <a:gd name="T108" fmla="*/ 2147483647 w 1562"/>
                  <a:gd name="T109" fmla="*/ 2147483647 h 1394"/>
                  <a:gd name="T110" fmla="*/ 2147483647 w 1562"/>
                  <a:gd name="T111" fmla="*/ 2147483647 h 1394"/>
                  <a:gd name="T112" fmla="*/ 2147483647 w 1562"/>
                  <a:gd name="T113" fmla="*/ 2147483647 h 1394"/>
                  <a:gd name="T114" fmla="*/ 2147483647 w 1562"/>
                  <a:gd name="T115" fmla="*/ 2147483647 h 1394"/>
                  <a:gd name="T116" fmla="*/ 2147483647 w 1562"/>
                  <a:gd name="T117" fmla="*/ 2147483647 h 1394"/>
                  <a:gd name="T118" fmla="*/ 2147483647 w 1562"/>
                  <a:gd name="T119" fmla="*/ 2147483647 h 1394"/>
                  <a:gd name="T120" fmla="*/ 2147483647 w 1562"/>
                  <a:gd name="T121" fmla="*/ 2147483647 h 1394"/>
                  <a:gd name="T122" fmla="*/ 2147483647 w 1562"/>
                  <a:gd name="T123" fmla="*/ 2147483647 h 1394"/>
                  <a:gd name="T124" fmla="*/ 2147483647 w 1562"/>
                  <a:gd name="T125" fmla="*/ 2147483647 h 1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2"/>
                  <a:gd name="T190" fmla="*/ 0 h 1394"/>
                  <a:gd name="T191" fmla="*/ 1562 w 1562"/>
                  <a:gd name="T192" fmla="*/ 1394 h 1394"/>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2" h="1394">
                    <a:moveTo>
                      <a:pt x="404" y="1394"/>
                    </a:moveTo>
                    <a:lnTo>
                      <a:pt x="398" y="1388"/>
                    </a:lnTo>
                    <a:lnTo>
                      <a:pt x="398" y="1386"/>
                    </a:lnTo>
                    <a:lnTo>
                      <a:pt x="393" y="1383"/>
                    </a:lnTo>
                    <a:lnTo>
                      <a:pt x="393" y="1381"/>
                    </a:lnTo>
                    <a:lnTo>
                      <a:pt x="380" y="1372"/>
                    </a:lnTo>
                    <a:lnTo>
                      <a:pt x="377" y="1371"/>
                    </a:lnTo>
                    <a:lnTo>
                      <a:pt x="375" y="1369"/>
                    </a:lnTo>
                    <a:lnTo>
                      <a:pt x="373" y="1369"/>
                    </a:lnTo>
                    <a:lnTo>
                      <a:pt x="364" y="1361"/>
                    </a:lnTo>
                    <a:lnTo>
                      <a:pt x="362" y="1361"/>
                    </a:lnTo>
                    <a:lnTo>
                      <a:pt x="361" y="1357"/>
                    </a:lnTo>
                    <a:lnTo>
                      <a:pt x="362" y="1356"/>
                    </a:lnTo>
                    <a:lnTo>
                      <a:pt x="362" y="1349"/>
                    </a:lnTo>
                    <a:lnTo>
                      <a:pt x="363" y="1345"/>
                    </a:lnTo>
                    <a:lnTo>
                      <a:pt x="366" y="1343"/>
                    </a:lnTo>
                    <a:lnTo>
                      <a:pt x="366" y="1341"/>
                    </a:lnTo>
                    <a:lnTo>
                      <a:pt x="368" y="1338"/>
                    </a:lnTo>
                    <a:lnTo>
                      <a:pt x="368" y="1337"/>
                    </a:lnTo>
                    <a:lnTo>
                      <a:pt x="371" y="1334"/>
                    </a:lnTo>
                    <a:lnTo>
                      <a:pt x="372" y="1328"/>
                    </a:lnTo>
                    <a:lnTo>
                      <a:pt x="370" y="1327"/>
                    </a:lnTo>
                    <a:lnTo>
                      <a:pt x="370" y="1322"/>
                    </a:lnTo>
                    <a:lnTo>
                      <a:pt x="369" y="1322"/>
                    </a:lnTo>
                    <a:lnTo>
                      <a:pt x="368" y="1317"/>
                    </a:lnTo>
                    <a:lnTo>
                      <a:pt x="374" y="1314"/>
                    </a:lnTo>
                    <a:lnTo>
                      <a:pt x="376" y="1314"/>
                    </a:lnTo>
                    <a:lnTo>
                      <a:pt x="377" y="1313"/>
                    </a:lnTo>
                    <a:lnTo>
                      <a:pt x="381" y="1313"/>
                    </a:lnTo>
                    <a:lnTo>
                      <a:pt x="387" y="1309"/>
                    </a:lnTo>
                    <a:lnTo>
                      <a:pt x="389" y="1309"/>
                    </a:lnTo>
                    <a:lnTo>
                      <a:pt x="391" y="1307"/>
                    </a:lnTo>
                    <a:lnTo>
                      <a:pt x="392" y="1307"/>
                    </a:lnTo>
                    <a:lnTo>
                      <a:pt x="396" y="1300"/>
                    </a:lnTo>
                    <a:lnTo>
                      <a:pt x="400" y="1295"/>
                    </a:lnTo>
                    <a:lnTo>
                      <a:pt x="403" y="1290"/>
                    </a:lnTo>
                    <a:lnTo>
                      <a:pt x="405" y="1288"/>
                    </a:lnTo>
                    <a:lnTo>
                      <a:pt x="404" y="1286"/>
                    </a:lnTo>
                    <a:lnTo>
                      <a:pt x="408" y="1283"/>
                    </a:lnTo>
                    <a:lnTo>
                      <a:pt x="409" y="1279"/>
                    </a:lnTo>
                    <a:lnTo>
                      <a:pt x="416" y="1266"/>
                    </a:lnTo>
                    <a:lnTo>
                      <a:pt x="407" y="1253"/>
                    </a:lnTo>
                    <a:lnTo>
                      <a:pt x="407" y="1240"/>
                    </a:lnTo>
                    <a:lnTo>
                      <a:pt x="402" y="1235"/>
                    </a:lnTo>
                    <a:lnTo>
                      <a:pt x="388" y="1236"/>
                    </a:lnTo>
                    <a:lnTo>
                      <a:pt x="387" y="1237"/>
                    </a:lnTo>
                    <a:lnTo>
                      <a:pt x="380" y="1238"/>
                    </a:lnTo>
                    <a:lnTo>
                      <a:pt x="376" y="1241"/>
                    </a:lnTo>
                    <a:lnTo>
                      <a:pt x="374" y="1241"/>
                    </a:lnTo>
                    <a:lnTo>
                      <a:pt x="374" y="1242"/>
                    </a:lnTo>
                    <a:lnTo>
                      <a:pt x="370" y="1244"/>
                    </a:lnTo>
                    <a:lnTo>
                      <a:pt x="367" y="1247"/>
                    </a:lnTo>
                    <a:lnTo>
                      <a:pt x="358" y="1251"/>
                    </a:lnTo>
                    <a:lnTo>
                      <a:pt x="356" y="1254"/>
                    </a:lnTo>
                    <a:lnTo>
                      <a:pt x="347" y="1259"/>
                    </a:lnTo>
                    <a:lnTo>
                      <a:pt x="345" y="1259"/>
                    </a:lnTo>
                    <a:lnTo>
                      <a:pt x="342" y="1262"/>
                    </a:lnTo>
                    <a:lnTo>
                      <a:pt x="339" y="1261"/>
                    </a:lnTo>
                    <a:lnTo>
                      <a:pt x="338" y="1264"/>
                    </a:lnTo>
                    <a:lnTo>
                      <a:pt x="336" y="1263"/>
                    </a:lnTo>
                    <a:lnTo>
                      <a:pt x="334" y="1264"/>
                    </a:lnTo>
                    <a:lnTo>
                      <a:pt x="331" y="1264"/>
                    </a:lnTo>
                    <a:lnTo>
                      <a:pt x="328" y="1261"/>
                    </a:lnTo>
                    <a:lnTo>
                      <a:pt x="324" y="1260"/>
                    </a:lnTo>
                    <a:lnTo>
                      <a:pt x="319" y="1261"/>
                    </a:lnTo>
                    <a:lnTo>
                      <a:pt x="317" y="1259"/>
                    </a:lnTo>
                    <a:lnTo>
                      <a:pt x="312" y="1259"/>
                    </a:lnTo>
                    <a:lnTo>
                      <a:pt x="306" y="1251"/>
                    </a:lnTo>
                    <a:lnTo>
                      <a:pt x="301" y="1252"/>
                    </a:lnTo>
                    <a:lnTo>
                      <a:pt x="299" y="1253"/>
                    </a:lnTo>
                    <a:lnTo>
                      <a:pt x="299" y="1255"/>
                    </a:lnTo>
                    <a:lnTo>
                      <a:pt x="297" y="1257"/>
                    </a:lnTo>
                    <a:lnTo>
                      <a:pt x="282" y="1259"/>
                    </a:lnTo>
                    <a:lnTo>
                      <a:pt x="280" y="1260"/>
                    </a:lnTo>
                    <a:lnTo>
                      <a:pt x="266" y="1261"/>
                    </a:lnTo>
                    <a:lnTo>
                      <a:pt x="270" y="1270"/>
                    </a:lnTo>
                    <a:lnTo>
                      <a:pt x="274" y="1273"/>
                    </a:lnTo>
                    <a:lnTo>
                      <a:pt x="276" y="1273"/>
                    </a:lnTo>
                    <a:lnTo>
                      <a:pt x="281" y="1275"/>
                    </a:lnTo>
                    <a:lnTo>
                      <a:pt x="282" y="1277"/>
                    </a:lnTo>
                    <a:lnTo>
                      <a:pt x="281" y="1279"/>
                    </a:lnTo>
                    <a:lnTo>
                      <a:pt x="268" y="1296"/>
                    </a:lnTo>
                    <a:lnTo>
                      <a:pt x="253" y="1296"/>
                    </a:lnTo>
                    <a:lnTo>
                      <a:pt x="249" y="1291"/>
                    </a:lnTo>
                    <a:lnTo>
                      <a:pt x="236" y="1286"/>
                    </a:lnTo>
                    <a:lnTo>
                      <a:pt x="223" y="1271"/>
                    </a:lnTo>
                    <a:lnTo>
                      <a:pt x="212" y="1270"/>
                    </a:lnTo>
                    <a:lnTo>
                      <a:pt x="205" y="1265"/>
                    </a:lnTo>
                    <a:lnTo>
                      <a:pt x="208" y="1261"/>
                    </a:lnTo>
                    <a:lnTo>
                      <a:pt x="206" y="1237"/>
                    </a:lnTo>
                    <a:lnTo>
                      <a:pt x="202" y="1235"/>
                    </a:lnTo>
                    <a:lnTo>
                      <a:pt x="190" y="1235"/>
                    </a:lnTo>
                    <a:lnTo>
                      <a:pt x="186" y="1233"/>
                    </a:lnTo>
                    <a:lnTo>
                      <a:pt x="185" y="1229"/>
                    </a:lnTo>
                    <a:lnTo>
                      <a:pt x="186" y="1226"/>
                    </a:lnTo>
                    <a:lnTo>
                      <a:pt x="184" y="1224"/>
                    </a:lnTo>
                    <a:lnTo>
                      <a:pt x="176" y="1224"/>
                    </a:lnTo>
                    <a:lnTo>
                      <a:pt x="174" y="1214"/>
                    </a:lnTo>
                    <a:lnTo>
                      <a:pt x="171" y="1210"/>
                    </a:lnTo>
                    <a:lnTo>
                      <a:pt x="163" y="1209"/>
                    </a:lnTo>
                    <a:lnTo>
                      <a:pt x="150" y="1199"/>
                    </a:lnTo>
                    <a:lnTo>
                      <a:pt x="149" y="1199"/>
                    </a:lnTo>
                    <a:lnTo>
                      <a:pt x="143" y="1195"/>
                    </a:lnTo>
                    <a:lnTo>
                      <a:pt x="139" y="1195"/>
                    </a:lnTo>
                    <a:lnTo>
                      <a:pt x="137" y="1194"/>
                    </a:lnTo>
                    <a:lnTo>
                      <a:pt x="129" y="1193"/>
                    </a:lnTo>
                    <a:lnTo>
                      <a:pt x="126" y="1190"/>
                    </a:lnTo>
                    <a:lnTo>
                      <a:pt x="130" y="1186"/>
                    </a:lnTo>
                    <a:lnTo>
                      <a:pt x="132" y="1186"/>
                    </a:lnTo>
                    <a:lnTo>
                      <a:pt x="134" y="1184"/>
                    </a:lnTo>
                    <a:lnTo>
                      <a:pt x="134" y="1182"/>
                    </a:lnTo>
                    <a:lnTo>
                      <a:pt x="144" y="1171"/>
                    </a:lnTo>
                    <a:lnTo>
                      <a:pt x="147" y="1170"/>
                    </a:lnTo>
                    <a:lnTo>
                      <a:pt x="156" y="1159"/>
                    </a:lnTo>
                    <a:lnTo>
                      <a:pt x="159" y="1158"/>
                    </a:lnTo>
                    <a:lnTo>
                      <a:pt x="169" y="1145"/>
                    </a:lnTo>
                    <a:lnTo>
                      <a:pt x="169" y="1143"/>
                    </a:lnTo>
                    <a:lnTo>
                      <a:pt x="172" y="1141"/>
                    </a:lnTo>
                    <a:lnTo>
                      <a:pt x="172" y="1139"/>
                    </a:lnTo>
                    <a:lnTo>
                      <a:pt x="175" y="1133"/>
                    </a:lnTo>
                    <a:lnTo>
                      <a:pt x="174" y="1128"/>
                    </a:lnTo>
                    <a:lnTo>
                      <a:pt x="172" y="1127"/>
                    </a:lnTo>
                    <a:lnTo>
                      <a:pt x="168" y="1118"/>
                    </a:lnTo>
                    <a:lnTo>
                      <a:pt x="164" y="1115"/>
                    </a:lnTo>
                    <a:lnTo>
                      <a:pt x="151" y="1109"/>
                    </a:lnTo>
                    <a:lnTo>
                      <a:pt x="130" y="1110"/>
                    </a:lnTo>
                    <a:lnTo>
                      <a:pt x="128" y="1112"/>
                    </a:lnTo>
                    <a:lnTo>
                      <a:pt x="110" y="1113"/>
                    </a:lnTo>
                    <a:lnTo>
                      <a:pt x="102" y="1116"/>
                    </a:lnTo>
                    <a:lnTo>
                      <a:pt x="98" y="1116"/>
                    </a:lnTo>
                    <a:lnTo>
                      <a:pt x="89" y="1122"/>
                    </a:lnTo>
                    <a:lnTo>
                      <a:pt x="85" y="1128"/>
                    </a:lnTo>
                    <a:lnTo>
                      <a:pt x="83" y="1128"/>
                    </a:lnTo>
                    <a:lnTo>
                      <a:pt x="78" y="1133"/>
                    </a:lnTo>
                    <a:lnTo>
                      <a:pt x="75" y="1135"/>
                    </a:lnTo>
                    <a:lnTo>
                      <a:pt x="72" y="1138"/>
                    </a:lnTo>
                    <a:lnTo>
                      <a:pt x="66" y="1138"/>
                    </a:lnTo>
                    <a:lnTo>
                      <a:pt x="65" y="1137"/>
                    </a:lnTo>
                    <a:lnTo>
                      <a:pt x="61" y="1137"/>
                    </a:lnTo>
                    <a:lnTo>
                      <a:pt x="60" y="1136"/>
                    </a:lnTo>
                    <a:lnTo>
                      <a:pt x="56" y="1136"/>
                    </a:lnTo>
                    <a:lnTo>
                      <a:pt x="54" y="1135"/>
                    </a:lnTo>
                    <a:lnTo>
                      <a:pt x="54" y="1130"/>
                    </a:lnTo>
                    <a:lnTo>
                      <a:pt x="55" y="1128"/>
                    </a:lnTo>
                    <a:lnTo>
                      <a:pt x="55" y="1126"/>
                    </a:lnTo>
                    <a:lnTo>
                      <a:pt x="56" y="1124"/>
                    </a:lnTo>
                    <a:lnTo>
                      <a:pt x="56" y="1120"/>
                    </a:lnTo>
                    <a:lnTo>
                      <a:pt x="57" y="1118"/>
                    </a:lnTo>
                    <a:lnTo>
                      <a:pt x="57" y="1110"/>
                    </a:lnTo>
                    <a:lnTo>
                      <a:pt x="50" y="1101"/>
                    </a:lnTo>
                    <a:lnTo>
                      <a:pt x="42" y="1094"/>
                    </a:lnTo>
                    <a:lnTo>
                      <a:pt x="42" y="1092"/>
                    </a:lnTo>
                    <a:lnTo>
                      <a:pt x="34" y="1083"/>
                    </a:lnTo>
                    <a:lnTo>
                      <a:pt x="34" y="1082"/>
                    </a:lnTo>
                    <a:lnTo>
                      <a:pt x="25" y="1073"/>
                    </a:lnTo>
                    <a:lnTo>
                      <a:pt x="25" y="1070"/>
                    </a:lnTo>
                    <a:lnTo>
                      <a:pt x="17" y="1062"/>
                    </a:lnTo>
                    <a:lnTo>
                      <a:pt x="16" y="1059"/>
                    </a:lnTo>
                    <a:lnTo>
                      <a:pt x="32" y="1042"/>
                    </a:lnTo>
                    <a:lnTo>
                      <a:pt x="30" y="1035"/>
                    </a:lnTo>
                    <a:lnTo>
                      <a:pt x="29" y="1035"/>
                    </a:lnTo>
                    <a:lnTo>
                      <a:pt x="28" y="1032"/>
                    </a:lnTo>
                    <a:lnTo>
                      <a:pt x="27" y="1030"/>
                    </a:lnTo>
                    <a:lnTo>
                      <a:pt x="27" y="1026"/>
                    </a:lnTo>
                    <a:lnTo>
                      <a:pt x="25" y="1025"/>
                    </a:lnTo>
                    <a:lnTo>
                      <a:pt x="22" y="1014"/>
                    </a:lnTo>
                    <a:lnTo>
                      <a:pt x="21" y="1013"/>
                    </a:lnTo>
                    <a:lnTo>
                      <a:pt x="21" y="1010"/>
                    </a:lnTo>
                    <a:lnTo>
                      <a:pt x="19" y="1009"/>
                    </a:lnTo>
                    <a:lnTo>
                      <a:pt x="19" y="1005"/>
                    </a:lnTo>
                    <a:lnTo>
                      <a:pt x="18" y="1004"/>
                    </a:lnTo>
                    <a:lnTo>
                      <a:pt x="14" y="993"/>
                    </a:lnTo>
                    <a:lnTo>
                      <a:pt x="13" y="992"/>
                    </a:lnTo>
                    <a:lnTo>
                      <a:pt x="13" y="989"/>
                    </a:lnTo>
                    <a:lnTo>
                      <a:pt x="11" y="988"/>
                    </a:lnTo>
                    <a:lnTo>
                      <a:pt x="11" y="984"/>
                    </a:lnTo>
                    <a:lnTo>
                      <a:pt x="8" y="979"/>
                    </a:lnTo>
                    <a:lnTo>
                      <a:pt x="8" y="975"/>
                    </a:lnTo>
                    <a:lnTo>
                      <a:pt x="7" y="975"/>
                    </a:lnTo>
                    <a:lnTo>
                      <a:pt x="5" y="968"/>
                    </a:lnTo>
                    <a:lnTo>
                      <a:pt x="3" y="967"/>
                    </a:lnTo>
                    <a:lnTo>
                      <a:pt x="2" y="959"/>
                    </a:lnTo>
                    <a:lnTo>
                      <a:pt x="0" y="957"/>
                    </a:lnTo>
                    <a:lnTo>
                      <a:pt x="2" y="946"/>
                    </a:lnTo>
                    <a:lnTo>
                      <a:pt x="11" y="948"/>
                    </a:lnTo>
                    <a:lnTo>
                      <a:pt x="27" y="952"/>
                    </a:lnTo>
                    <a:lnTo>
                      <a:pt x="45" y="958"/>
                    </a:lnTo>
                    <a:lnTo>
                      <a:pt x="58" y="961"/>
                    </a:lnTo>
                    <a:lnTo>
                      <a:pt x="71" y="964"/>
                    </a:lnTo>
                    <a:lnTo>
                      <a:pt x="72" y="964"/>
                    </a:lnTo>
                    <a:lnTo>
                      <a:pt x="73" y="964"/>
                    </a:lnTo>
                    <a:lnTo>
                      <a:pt x="74" y="964"/>
                    </a:lnTo>
                    <a:lnTo>
                      <a:pt x="75" y="964"/>
                    </a:lnTo>
                    <a:lnTo>
                      <a:pt x="89" y="965"/>
                    </a:lnTo>
                    <a:lnTo>
                      <a:pt x="113" y="968"/>
                    </a:lnTo>
                    <a:lnTo>
                      <a:pt x="142" y="972"/>
                    </a:lnTo>
                    <a:lnTo>
                      <a:pt x="144" y="972"/>
                    </a:lnTo>
                    <a:lnTo>
                      <a:pt x="145" y="972"/>
                    </a:lnTo>
                    <a:lnTo>
                      <a:pt x="146" y="972"/>
                    </a:lnTo>
                    <a:lnTo>
                      <a:pt x="148" y="972"/>
                    </a:lnTo>
                    <a:lnTo>
                      <a:pt x="150" y="972"/>
                    </a:lnTo>
                    <a:lnTo>
                      <a:pt x="152" y="972"/>
                    </a:lnTo>
                    <a:lnTo>
                      <a:pt x="155" y="972"/>
                    </a:lnTo>
                    <a:lnTo>
                      <a:pt x="159" y="971"/>
                    </a:lnTo>
                    <a:lnTo>
                      <a:pt x="164" y="971"/>
                    </a:lnTo>
                    <a:lnTo>
                      <a:pt x="170" y="971"/>
                    </a:lnTo>
                    <a:lnTo>
                      <a:pt x="177" y="970"/>
                    </a:lnTo>
                    <a:lnTo>
                      <a:pt x="184" y="970"/>
                    </a:lnTo>
                    <a:lnTo>
                      <a:pt x="191" y="969"/>
                    </a:lnTo>
                    <a:lnTo>
                      <a:pt x="197" y="969"/>
                    </a:lnTo>
                    <a:lnTo>
                      <a:pt x="204" y="969"/>
                    </a:lnTo>
                    <a:lnTo>
                      <a:pt x="210" y="969"/>
                    </a:lnTo>
                    <a:lnTo>
                      <a:pt x="214" y="969"/>
                    </a:lnTo>
                    <a:lnTo>
                      <a:pt x="218" y="969"/>
                    </a:lnTo>
                    <a:lnTo>
                      <a:pt x="221" y="969"/>
                    </a:lnTo>
                    <a:lnTo>
                      <a:pt x="224" y="969"/>
                    </a:lnTo>
                    <a:lnTo>
                      <a:pt x="226" y="969"/>
                    </a:lnTo>
                    <a:lnTo>
                      <a:pt x="227" y="970"/>
                    </a:lnTo>
                    <a:lnTo>
                      <a:pt x="228" y="970"/>
                    </a:lnTo>
                    <a:lnTo>
                      <a:pt x="229" y="970"/>
                    </a:lnTo>
                    <a:lnTo>
                      <a:pt x="230" y="970"/>
                    </a:lnTo>
                    <a:lnTo>
                      <a:pt x="232" y="971"/>
                    </a:lnTo>
                    <a:lnTo>
                      <a:pt x="234" y="972"/>
                    </a:lnTo>
                    <a:lnTo>
                      <a:pt x="235" y="972"/>
                    </a:lnTo>
                    <a:lnTo>
                      <a:pt x="236" y="973"/>
                    </a:lnTo>
                    <a:lnTo>
                      <a:pt x="237" y="974"/>
                    </a:lnTo>
                    <a:lnTo>
                      <a:pt x="238" y="974"/>
                    </a:lnTo>
                    <a:lnTo>
                      <a:pt x="239" y="974"/>
                    </a:lnTo>
                    <a:lnTo>
                      <a:pt x="239" y="975"/>
                    </a:lnTo>
                    <a:lnTo>
                      <a:pt x="240" y="975"/>
                    </a:lnTo>
                    <a:lnTo>
                      <a:pt x="241" y="975"/>
                    </a:lnTo>
                    <a:lnTo>
                      <a:pt x="242" y="975"/>
                    </a:lnTo>
                    <a:lnTo>
                      <a:pt x="243" y="976"/>
                    </a:lnTo>
                    <a:lnTo>
                      <a:pt x="244" y="976"/>
                    </a:lnTo>
                    <a:lnTo>
                      <a:pt x="245" y="976"/>
                    </a:lnTo>
                    <a:lnTo>
                      <a:pt x="246" y="976"/>
                    </a:lnTo>
                    <a:lnTo>
                      <a:pt x="259" y="980"/>
                    </a:lnTo>
                    <a:lnTo>
                      <a:pt x="260" y="980"/>
                    </a:lnTo>
                    <a:lnTo>
                      <a:pt x="261" y="981"/>
                    </a:lnTo>
                    <a:lnTo>
                      <a:pt x="262" y="981"/>
                    </a:lnTo>
                    <a:lnTo>
                      <a:pt x="263" y="981"/>
                    </a:lnTo>
                    <a:lnTo>
                      <a:pt x="269" y="983"/>
                    </a:lnTo>
                    <a:lnTo>
                      <a:pt x="270" y="983"/>
                    </a:lnTo>
                    <a:lnTo>
                      <a:pt x="271" y="983"/>
                    </a:lnTo>
                    <a:lnTo>
                      <a:pt x="272" y="983"/>
                    </a:lnTo>
                    <a:lnTo>
                      <a:pt x="273" y="984"/>
                    </a:lnTo>
                    <a:lnTo>
                      <a:pt x="274" y="984"/>
                    </a:lnTo>
                    <a:lnTo>
                      <a:pt x="275" y="984"/>
                    </a:lnTo>
                    <a:lnTo>
                      <a:pt x="275" y="985"/>
                    </a:lnTo>
                    <a:lnTo>
                      <a:pt x="276" y="985"/>
                    </a:lnTo>
                    <a:lnTo>
                      <a:pt x="277" y="986"/>
                    </a:lnTo>
                    <a:lnTo>
                      <a:pt x="278" y="987"/>
                    </a:lnTo>
                    <a:lnTo>
                      <a:pt x="279" y="987"/>
                    </a:lnTo>
                    <a:lnTo>
                      <a:pt x="280" y="988"/>
                    </a:lnTo>
                    <a:lnTo>
                      <a:pt x="281" y="988"/>
                    </a:lnTo>
                    <a:lnTo>
                      <a:pt x="282" y="989"/>
                    </a:lnTo>
                    <a:lnTo>
                      <a:pt x="283" y="989"/>
                    </a:lnTo>
                    <a:lnTo>
                      <a:pt x="284" y="990"/>
                    </a:lnTo>
                    <a:lnTo>
                      <a:pt x="285" y="990"/>
                    </a:lnTo>
                    <a:lnTo>
                      <a:pt x="287" y="991"/>
                    </a:lnTo>
                    <a:lnTo>
                      <a:pt x="294" y="1004"/>
                    </a:lnTo>
                    <a:lnTo>
                      <a:pt x="299" y="1011"/>
                    </a:lnTo>
                    <a:lnTo>
                      <a:pt x="299" y="1012"/>
                    </a:lnTo>
                    <a:lnTo>
                      <a:pt x="299" y="1013"/>
                    </a:lnTo>
                    <a:lnTo>
                      <a:pt x="300" y="1013"/>
                    </a:lnTo>
                    <a:lnTo>
                      <a:pt x="301" y="1013"/>
                    </a:lnTo>
                    <a:lnTo>
                      <a:pt x="302" y="1013"/>
                    </a:lnTo>
                    <a:lnTo>
                      <a:pt x="303" y="1014"/>
                    </a:lnTo>
                    <a:lnTo>
                      <a:pt x="307" y="1014"/>
                    </a:lnTo>
                    <a:lnTo>
                      <a:pt x="309" y="1014"/>
                    </a:lnTo>
                    <a:lnTo>
                      <a:pt x="312" y="1015"/>
                    </a:lnTo>
                    <a:lnTo>
                      <a:pt x="314" y="1015"/>
                    </a:lnTo>
                    <a:lnTo>
                      <a:pt x="316" y="1016"/>
                    </a:lnTo>
                    <a:lnTo>
                      <a:pt x="319" y="1016"/>
                    </a:lnTo>
                    <a:lnTo>
                      <a:pt x="321" y="1016"/>
                    </a:lnTo>
                    <a:lnTo>
                      <a:pt x="323" y="1016"/>
                    </a:lnTo>
                    <a:lnTo>
                      <a:pt x="324" y="1017"/>
                    </a:lnTo>
                    <a:lnTo>
                      <a:pt x="326" y="1017"/>
                    </a:lnTo>
                    <a:lnTo>
                      <a:pt x="327" y="1017"/>
                    </a:lnTo>
                    <a:lnTo>
                      <a:pt x="328" y="1017"/>
                    </a:lnTo>
                    <a:lnTo>
                      <a:pt x="329" y="1017"/>
                    </a:lnTo>
                    <a:lnTo>
                      <a:pt x="330" y="1017"/>
                    </a:lnTo>
                    <a:lnTo>
                      <a:pt x="331" y="1017"/>
                    </a:lnTo>
                    <a:lnTo>
                      <a:pt x="335" y="1019"/>
                    </a:lnTo>
                    <a:lnTo>
                      <a:pt x="336" y="1020"/>
                    </a:lnTo>
                    <a:lnTo>
                      <a:pt x="337" y="1021"/>
                    </a:lnTo>
                    <a:lnTo>
                      <a:pt x="338" y="1021"/>
                    </a:lnTo>
                    <a:lnTo>
                      <a:pt x="340" y="1022"/>
                    </a:lnTo>
                    <a:lnTo>
                      <a:pt x="341" y="1023"/>
                    </a:lnTo>
                    <a:lnTo>
                      <a:pt x="342" y="1024"/>
                    </a:lnTo>
                    <a:lnTo>
                      <a:pt x="344" y="1024"/>
                    </a:lnTo>
                    <a:lnTo>
                      <a:pt x="345" y="1025"/>
                    </a:lnTo>
                    <a:lnTo>
                      <a:pt x="346" y="1026"/>
                    </a:lnTo>
                    <a:lnTo>
                      <a:pt x="347" y="1026"/>
                    </a:lnTo>
                    <a:lnTo>
                      <a:pt x="348" y="1026"/>
                    </a:lnTo>
                    <a:lnTo>
                      <a:pt x="349" y="1027"/>
                    </a:lnTo>
                    <a:lnTo>
                      <a:pt x="350" y="1027"/>
                    </a:lnTo>
                    <a:lnTo>
                      <a:pt x="351" y="1028"/>
                    </a:lnTo>
                    <a:lnTo>
                      <a:pt x="352" y="1028"/>
                    </a:lnTo>
                    <a:lnTo>
                      <a:pt x="352" y="1029"/>
                    </a:lnTo>
                    <a:lnTo>
                      <a:pt x="364" y="1034"/>
                    </a:lnTo>
                    <a:lnTo>
                      <a:pt x="365" y="1035"/>
                    </a:lnTo>
                    <a:lnTo>
                      <a:pt x="366" y="1035"/>
                    </a:lnTo>
                    <a:lnTo>
                      <a:pt x="367" y="1036"/>
                    </a:lnTo>
                    <a:lnTo>
                      <a:pt x="368" y="1036"/>
                    </a:lnTo>
                    <a:lnTo>
                      <a:pt x="378" y="1042"/>
                    </a:lnTo>
                    <a:lnTo>
                      <a:pt x="381" y="1043"/>
                    </a:lnTo>
                    <a:lnTo>
                      <a:pt x="382" y="1044"/>
                    </a:lnTo>
                    <a:lnTo>
                      <a:pt x="384" y="1045"/>
                    </a:lnTo>
                    <a:lnTo>
                      <a:pt x="385" y="1045"/>
                    </a:lnTo>
                    <a:lnTo>
                      <a:pt x="387" y="1046"/>
                    </a:lnTo>
                    <a:lnTo>
                      <a:pt x="389" y="1047"/>
                    </a:lnTo>
                    <a:lnTo>
                      <a:pt x="391" y="1047"/>
                    </a:lnTo>
                    <a:lnTo>
                      <a:pt x="393" y="1048"/>
                    </a:lnTo>
                    <a:lnTo>
                      <a:pt x="394" y="1049"/>
                    </a:lnTo>
                    <a:lnTo>
                      <a:pt x="396" y="1049"/>
                    </a:lnTo>
                    <a:lnTo>
                      <a:pt x="398" y="1049"/>
                    </a:lnTo>
                    <a:lnTo>
                      <a:pt x="399" y="1049"/>
                    </a:lnTo>
                    <a:lnTo>
                      <a:pt x="401" y="1049"/>
                    </a:lnTo>
                    <a:lnTo>
                      <a:pt x="402" y="1049"/>
                    </a:lnTo>
                    <a:lnTo>
                      <a:pt x="403" y="1049"/>
                    </a:lnTo>
                    <a:lnTo>
                      <a:pt x="404" y="1049"/>
                    </a:lnTo>
                    <a:lnTo>
                      <a:pt x="406" y="1049"/>
                    </a:lnTo>
                    <a:lnTo>
                      <a:pt x="419" y="1046"/>
                    </a:lnTo>
                    <a:lnTo>
                      <a:pt x="420" y="1045"/>
                    </a:lnTo>
                    <a:lnTo>
                      <a:pt x="421" y="1045"/>
                    </a:lnTo>
                    <a:lnTo>
                      <a:pt x="422" y="1045"/>
                    </a:lnTo>
                    <a:lnTo>
                      <a:pt x="429" y="1046"/>
                    </a:lnTo>
                    <a:lnTo>
                      <a:pt x="430" y="1046"/>
                    </a:lnTo>
                    <a:lnTo>
                      <a:pt x="431" y="1046"/>
                    </a:lnTo>
                    <a:lnTo>
                      <a:pt x="432" y="1046"/>
                    </a:lnTo>
                    <a:lnTo>
                      <a:pt x="440" y="1045"/>
                    </a:lnTo>
                    <a:lnTo>
                      <a:pt x="441" y="1045"/>
                    </a:lnTo>
                    <a:lnTo>
                      <a:pt x="442" y="1045"/>
                    </a:lnTo>
                    <a:lnTo>
                      <a:pt x="442" y="1046"/>
                    </a:lnTo>
                    <a:lnTo>
                      <a:pt x="443" y="1046"/>
                    </a:lnTo>
                    <a:lnTo>
                      <a:pt x="443" y="1047"/>
                    </a:lnTo>
                    <a:lnTo>
                      <a:pt x="443" y="1048"/>
                    </a:lnTo>
                    <a:lnTo>
                      <a:pt x="444" y="1049"/>
                    </a:lnTo>
                    <a:lnTo>
                      <a:pt x="444" y="1050"/>
                    </a:lnTo>
                    <a:lnTo>
                      <a:pt x="445" y="1052"/>
                    </a:lnTo>
                    <a:lnTo>
                      <a:pt x="446" y="1053"/>
                    </a:lnTo>
                    <a:lnTo>
                      <a:pt x="447" y="1055"/>
                    </a:lnTo>
                    <a:lnTo>
                      <a:pt x="448" y="1056"/>
                    </a:lnTo>
                    <a:lnTo>
                      <a:pt x="450" y="1057"/>
                    </a:lnTo>
                    <a:lnTo>
                      <a:pt x="452" y="1058"/>
                    </a:lnTo>
                    <a:lnTo>
                      <a:pt x="454" y="1059"/>
                    </a:lnTo>
                    <a:lnTo>
                      <a:pt x="456" y="1060"/>
                    </a:lnTo>
                    <a:lnTo>
                      <a:pt x="459" y="1060"/>
                    </a:lnTo>
                    <a:lnTo>
                      <a:pt x="462" y="1061"/>
                    </a:lnTo>
                    <a:lnTo>
                      <a:pt x="465" y="1060"/>
                    </a:lnTo>
                    <a:lnTo>
                      <a:pt x="468" y="1060"/>
                    </a:lnTo>
                    <a:lnTo>
                      <a:pt x="472" y="1059"/>
                    </a:lnTo>
                    <a:lnTo>
                      <a:pt x="476" y="1058"/>
                    </a:lnTo>
                    <a:lnTo>
                      <a:pt x="480" y="1056"/>
                    </a:lnTo>
                    <a:lnTo>
                      <a:pt x="485" y="1054"/>
                    </a:lnTo>
                    <a:lnTo>
                      <a:pt x="489" y="1052"/>
                    </a:lnTo>
                    <a:lnTo>
                      <a:pt x="494" y="1049"/>
                    </a:lnTo>
                    <a:lnTo>
                      <a:pt x="498" y="1047"/>
                    </a:lnTo>
                    <a:lnTo>
                      <a:pt x="502" y="1045"/>
                    </a:lnTo>
                    <a:lnTo>
                      <a:pt x="506" y="1042"/>
                    </a:lnTo>
                    <a:lnTo>
                      <a:pt x="509" y="1040"/>
                    </a:lnTo>
                    <a:lnTo>
                      <a:pt x="511" y="1039"/>
                    </a:lnTo>
                    <a:lnTo>
                      <a:pt x="513" y="1038"/>
                    </a:lnTo>
                    <a:lnTo>
                      <a:pt x="514" y="1037"/>
                    </a:lnTo>
                    <a:lnTo>
                      <a:pt x="516" y="1036"/>
                    </a:lnTo>
                    <a:lnTo>
                      <a:pt x="517" y="1035"/>
                    </a:lnTo>
                    <a:lnTo>
                      <a:pt x="518" y="1035"/>
                    </a:lnTo>
                    <a:lnTo>
                      <a:pt x="520" y="1034"/>
                    </a:lnTo>
                    <a:lnTo>
                      <a:pt x="521" y="1033"/>
                    </a:lnTo>
                    <a:lnTo>
                      <a:pt x="550" y="1018"/>
                    </a:lnTo>
                    <a:lnTo>
                      <a:pt x="560" y="1012"/>
                    </a:lnTo>
                    <a:lnTo>
                      <a:pt x="574" y="1011"/>
                    </a:lnTo>
                    <a:lnTo>
                      <a:pt x="588" y="1004"/>
                    </a:lnTo>
                    <a:lnTo>
                      <a:pt x="590" y="1003"/>
                    </a:lnTo>
                    <a:lnTo>
                      <a:pt x="590" y="1002"/>
                    </a:lnTo>
                    <a:lnTo>
                      <a:pt x="591" y="1002"/>
                    </a:lnTo>
                    <a:lnTo>
                      <a:pt x="592" y="1001"/>
                    </a:lnTo>
                    <a:lnTo>
                      <a:pt x="593" y="1001"/>
                    </a:lnTo>
                    <a:lnTo>
                      <a:pt x="594" y="1001"/>
                    </a:lnTo>
                    <a:lnTo>
                      <a:pt x="595" y="1000"/>
                    </a:lnTo>
                    <a:lnTo>
                      <a:pt x="596" y="1000"/>
                    </a:lnTo>
                    <a:lnTo>
                      <a:pt x="598" y="999"/>
                    </a:lnTo>
                    <a:lnTo>
                      <a:pt x="599" y="999"/>
                    </a:lnTo>
                    <a:lnTo>
                      <a:pt x="601" y="999"/>
                    </a:lnTo>
                    <a:lnTo>
                      <a:pt x="602" y="999"/>
                    </a:lnTo>
                    <a:lnTo>
                      <a:pt x="604" y="999"/>
                    </a:lnTo>
                    <a:lnTo>
                      <a:pt x="605" y="999"/>
                    </a:lnTo>
                    <a:lnTo>
                      <a:pt x="606" y="1000"/>
                    </a:lnTo>
                    <a:lnTo>
                      <a:pt x="607" y="1000"/>
                    </a:lnTo>
                    <a:lnTo>
                      <a:pt x="609" y="1000"/>
                    </a:lnTo>
                    <a:lnTo>
                      <a:pt x="611" y="1000"/>
                    </a:lnTo>
                    <a:lnTo>
                      <a:pt x="613" y="1000"/>
                    </a:lnTo>
                    <a:lnTo>
                      <a:pt x="614" y="1000"/>
                    </a:lnTo>
                    <a:lnTo>
                      <a:pt x="615" y="1000"/>
                    </a:lnTo>
                    <a:lnTo>
                      <a:pt x="616" y="1000"/>
                    </a:lnTo>
                    <a:lnTo>
                      <a:pt x="617" y="1000"/>
                    </a:lnTo>
                    <a:lnTo>
                      <a:pt x="618" y="1000"/>
                    </a:lnTo>
                    <a:lnTo>
                      <a:pt x="619" y="1000"/>
                    </a:lnTo>
                    <a:lnTo>
                      <a:pt x="621" y="1000"/>
                    </a:lnTo>
                    <a:lnTo>
                      <a:pt x="622" y="1000"/>
                    </a:lnTo>
                    <a:lnTo>
                      <a:pt x="623" y="999"/>
                    </a:lnTo>
                    <a:lnTo>
                      <a:pt x="624" y="999"/>
                    </a:lnTo>
                    <a:lnTo>
                      <a:pt x="625" y="999"/>
                    </a:lnTo>
                    <a:lnTo>
                      <a:pt x="626" y="999"/>
                    </a:lnTo>
                    <a:lnTo>
                      <a:pt x="627" y="999"/>
                    </a:lnTo>
                    <a:lnTo>
                      <a:pt x="628" y="999"/>
                    </a:lnTo>
                    <a:lnTo>
                      <a:pt x="629" y="999"/>
                    </a:lnTo>
                    <a:lnTo>
                      <a:pt x="630" y="999"/>
                    </a:lnTo>
                    <a:lnTo>
                      <a:pt x="631" y="999"/>
                    </a:lnTo>
                    <a:lnTo>
                      <a:pt x="632" y="999"/>
                    </a:lnTo>
                    <a:lnTo>
                      <a:pt x="633" y="999"/>
                    </a:lnTo>
                    <a:lnTo>
                      <a:pt x="634" y="998"/>
                    </a:lnTo>
                    <a:lnTo>
                      <a:pt x="635" y="998"/>
                    </a:lnTo>
                    <a:lnTo>
                      <a:pt x="636" y="998"/>
                    </a:lnTo>
                    <a:lnTo>
                      <a:pt x="637" y="997"/>
                    </a:lnTo>
                    <a:lnTo>
                      <a:pt x="638" y="997"/>
                    </a:lnTo>
                    <a:lnTo>
                      <a:pt x="638" y="996"/>
                    </a:lnTo>
                    <a:lnTo>
                      <a:pt x="639" y="996"/>
                    </a:lnTo>
                    <a:lnTo>
                      <a:pt x="640" y="996"/>
                    </a:lnTo>
                    <a:lnTo>
                      <a:pt x="641" y="996"/>
                    </a:lnTo>
                    <a:lnTo>
                      <a:pt x="641" y="995"/>
                    </a:lnTo>
                    <a:lnTo>
                      <a:pt x="642" y="995"/>
                    </a:lnTo>
                    <a:lnTo>
                      <a:pt x="643" y="995"/>
                    </a:lnTo>
                    <a:lnTo>
                      <a:pt x="652" y="993"/>
                    </a:lnTo>
                    <a:lnTo>
                      <a:pt x="653" y="993"/>
                    </a:lnTo>
                    <a:lnTo>
                      <a:pt x="654" y="993"/>
                    </a:lnTo>
                    <a:lnTo>
                      <a:pt x="655" y="993"/>
                    </a:lnTo>
                    <a:lnTo>
                      <a:pt x="656" y="993"/>
                    </a:lnTo>
                    <a:lnTo>
                      <a:pt x="667" y="992"/>
                    </a:lnTo>
                    <a:lnTo>
                      <a:pt x="668" y="992"/>
                    </a:lnTo>
                    <a:lnTo>
                      <a:pt x="669" y="991"/>
                    </a:lnTo>
                    <a:lnTo>
                      <a:pt x="670" y="991"/>
                    </a:lnTo>
                    <a:lnTo>
                      <a:pt x="671" y="992"/>
                    </a:lnTo>
                    <a:lnTo>
                      <a:pt x="672" y="992"/>
                    </a:lnTo>
                    <a:lnTo>
                      <a:pt x="684" y="994"/>
                    </a:lnTo>
                    <a:lnTo>
                      <a:pt x="685" y="994"/>
                    </a:lnTo>
                    <a:lnTo>
                      <a:pt x="686" y="994"/>
                    </a:lnTo>
                    <a:lnTo>
                      <a:pt x="687" y="994"/>
                    </a:lnTo>
                    <a:lnTo>
                      <a:pt x="692" y="996"/>
                    </a:lnTo>
                    <a:lnTo>
                      <a:pt x="693" y="996"/>
                    </a:lnTo>
                    <a:lnTo>
                      <a:pt x="694" y="996"/>
                    </a:lnTo>
                    <a:lnTo>
                      <a:pt x="695" y="996"/>
                    </a:lnTo>
                    <a:lnTo>
                      <a:pt x="696" y="996"/>
                    </a:lnTo>
                    <a:lnTo>
                      <a:pt x="705" y="992"/>
                    </a:lnTo>
                    <a:lnTo>
                      <a:pt x="706" y="992"/>
                    </a:lnTo>
                    <a:lnTo>
                      <a:pt x="707" y="992"/>
                    </a:lnTo>
                    <a:lnTo>
                      <a:pt x="708" y="992"/>
                    </a:lnTo>
                    <a:lnTo>
                      <a:pt x="709" y="992"/>
                    </a:lnTo>
                    <a:lnTo>
                      <a:pt x="710" y="992"/>
                    </a:lnTo>
                    <a:lnTo>
                      <a:pt x="711" y="992"/>
                    </a:lnTo>
                    <a:lnTo>
                      <a:pt x="725" y="991"/>
                    </a:lnTo>
                    <a:lnTo>
                      <a:pt x="726" y="991"/>
                    </a:lnTo>
                    <a:lnTo>
                      <a:pt x="727" y="991"/>
                    </a:lnTo>
                    <a:lnTo>
                      <a:pt x="728" y="991"/>
                    </a:lnTo>
                    <a:lnTo>
                      <a:pt x="728" y="990"/>
                    </a:lnTo>
                    <a:lnTo>
                      <a:pt x="729" y="990"/>
                    </a:lnTo>
                    <a:lnTo>
                      <a:pt x="729" y="989"/>
                    </a:lnTo>
                    <a:lnTo>
                      <a:pt x="730" y="989"/>
                    </a:lnTo>
                    <a:lnTo>
                      <a:pt x="731" y="988"/>
                    </a:lnTo>
                    <a:lnTo>
                      <a:pt x="732" y="987"/>
                    </a:lnTo>
                    <a:lnTo>
                      <a:pt x="733" y="986"/>
                    </a:lnTo>
                    <a:lnTo>
                      <a:pt x="734" y="985"/>
                    </a:lnTo>
                    <a:lnTo>
                      <a:pt x="735" y="985"/>
                    </a:lnTo>
                    <a:lnTo>
                      <a:pt x="735" y="984"/>
                    </a:lnTo>
                    <a:lnTo>
                      <a:pt x="736" y="984"/>
                    </a:lnTo>
                    <a:lnTo>
                      <a:pt x="737" y="983"/>
                    </a:lnTo>
                    <a:lnTo>
                      <a:pt x="738" y="982"/>
                    </a:lnTo>
                    <a:lnTo>
                      <a:pt x="739" y="982"/>
                    </a:lnTo>
                    <a:lnTo>
                      <a:pt x="740" y="981"/>
                    </a:lnTo>
                    <a:lnTo>
                      <a:pt x="740" y="980"/>
                    </a:lnTo>
                    <a:lnTo>
                      <a:pt x="741" y="980"/>
                    </a:lnTo>
                    <a:lnTo>
                      <a:pt x="742" y="979"/>
                    </a:lnTo>
                    <a:lnTo>
                      <a:pt x="743" y="978"/>
                    </a:lnTo>
                    <a:lnTo>
                      <a:pt x="743" y="977"/>
                    </a:lnTo>
                    <a:lnTo>
                      <a:pt x="744" y="977"/>
                    </a:lnTo>
                    <a:lnTo>
                      <a:pt x="745" y="976"/>
                    </a:lnTo>
                    <a:lnTo>
                      <a:pt x="745" y="975"/>
                    </a:lnTo>
                    <a:lnTo>
                      <a:pt x="746" y="975"/>
                    </a:lnTo>
                    <a:lnTo>
                      <a:pt x="747" y="974"/>
                    </a:lnTo>
                    <a:lnTo>
                      <a:pt x="748" y="974"/>
                    </a:lnTo>
                    <a:lnTo>
                      <a:pt x="749" y="973"/>
                    </a:lnTo>
                    <a:lnTo>
                      <a:pt x="750" y="972"/>
                    </a:lnTo>
                    <a:lnTo>
                      <a:pt x="751" y="972"/>
                    </a:lnTo>
                    <a:lnTo>
                      <a:pt x="752" y="972"/>
                    </a:lnTo>
                    <a:lnTo>
                      <a:pt x="753" y="971"/>
                    </a:lnTo>
                    <a:lnTo>
                      <a:pt x="754" y="971"/>
                    </a:lnTo>
                    <a:lnTo>
                      <a:pt x="755" y="970"/>
                    </a:lnTo>
                    <a:lnTo>
                      <a:pt x="757" y="970"/>
                    </a:lnTo>
                    <a:lnTo>
                      <a:pt x="758" y="970"/>
                    </a:lnTo>
                    <a:lnTo>
                      <a:pt x="759" y="970"/>
                    </a:lnTo>
                    <a:lnTo>
                      <a:pt x="759" y="969"/>
                    </a:lnTo>
                    <a:lnTo>
                      <a:pt x="760" y="969"/>
                    </a:lnTo>
                    <a:lnTo>
                      <a:pt x="761" y="969"/>
                    </a:lnTo>
                    <a:lnTo>
                      <a:pt x="763" y="969"/>
                    </a:lnTo>
                    <a:lnTo>
                      <a:pt x="772" y="964"/>
                    </a:lnTo>
                    <a:lnTo>
                      <a:pt x="778" y="960"/>
                    </a:lnTo>
                    <a:lnTo>
                      <a:pt x="782" y="956"/>
                    </a:lnTo>
                    <a:lnTo>
                      <a:pt x="783" y="956"/>
                    </a:lnTo>
                    <a:lnTo>
                      <a:pt x="783" y="955"/>
                    </a:lnTo>
                    <a:lnTo>
                      <a:pt x="787" y="947"/>
                    </a:lnTo>
                    <a:lnTo>
                      <a:pt x="788" y="946"/>
                    </a:lnTo>
                    <a:lnTo>
                      <a:pt x="788" y="945"/>
                    </a:lnTo>
                    <a:lnTo>
                      <a:pt x="789" y="944"/>
                    </a:lnTo>
                    <a:lnTo>
                      <a:pt x="790" y="943"/>
                    </a:lnTo>
                    <a:lnTo>
                      <a:pt x="790" y="942"/>
                    </a:lnTo>
                    <a:lnTo>
                      <a:pt x="791" y="940"/>
                    </a:lnTo>
                    <a:lnTo>
                      <a:pt x="791" y="939"/>
                    </a:lnTo>
                    <a:lnTo>
                      <a:pt x="792" y="938"/>
                    </a:lnTo>
                    <a:lnTo>
                      <a:pt x="793" y="937"/>
                    </a:lnTo>
                    <a:lnTo>
                      <a:pt x="793" y="936"/>
                    </a:lnTo>
                    <a:lnTo>
                      <a:pt x="794" y="935"/>
                    </a:lnTo>
                    <a:lnTo>
                      <a:pt x="794" y="934"/>
                    </a:lnTo>
                    <a:lnTo>
                      <a:pt x="795" y="933"/>
                    </a:lnTo>
                    <a:lnTo>
                      <a:pt x="796" y="932"/>
                    </a:lnTo>
                    <a:lnTo>
                      <a:pt x="796" y="931"/>
                    </a:lnTo>
                    <a:lnTo>
                      <a:pt x="797" y="930"/>
                    </a:lnTo>
                    <a:lnTo>
                      <a:pt x="797" y="929"/>
                    </a:lnTo>
                    <a:lnTo>
                      <a:pt x="798" y="928"/>
                    </a:lnTo>
                    <a:lnTo>
                      <a:pt x="798" y="927"/>
                    </a:lnTo>
                    <a:lnTo>
                      <a:pt x="799" y="926"/>
                    </a:lnTo>
                    <a:lnTo>
                      <a:pt x="800" y="925"/>
                    </a:lnTo>
                    <a:lnTo>
                      <a:pt x="800" y="923"/>
                    </a:lnTo>
                    <a:lnTo>
                      <a:pt x="801" y="922"/>
                    </a:lnTo>
                    <a:lnTo>
                      <a:pt x="802" y="921"/>
                    </a:lnTo>
                    <a:lnTo>
                      <a:pt x="803" y="920"/>
                    </a:lnTo>
                    <a:lnTo>
                      <a:pt x="804" y="919"/>
                    </a:lnTo>
                    <a:lnTo>
                      <a:pt x="805" y="918"/>
                    </a:lnTo>
                    <a:lnTo>
                      <a:pt x="806" y="916"/>
                    </a:lnTo>
                    <a:lnTo>
                      <a:pt x="807" y="916"/>
                    </a:lnTo>
                    <a:lnTo>
                      <a:pt x="808" y="914"/>
                    </a:lnTo>
                    <a:lnTo>
                      <a:pt x="809" y="913"/>
                    </a:lnTo>
                    <a:lnTo>
                      <a:pt x="810" y="912"/>
                    </a:lnTo>
                    <a:lnTo>
                      <a:pt x="811" y="911"/>
                    </a:lnTo>
                    <a:lnTo>
                      <a:pt x="813" y="910"/>
                    </a:lnTo>
                    <a:lnTo>
                      <a:pt x="813" y="909"/>
                    </a:lnTo>
                    <a:lnTo>
                      <a:pt x="815" y="909"/>
                    </a:lnTo>
                    <a:lnTo>
                      <a:pt x="815" y="908"/>
                    </a:lnTo>
                    <a:lnTo>
                      <a:pt x="816" y="907"/>
                    </a:lnTo>
                    <a:lnTo>
                      <a:pt x="817" y="906"/>
                    </a:lnTo>
                    <a:lnTo>
                      <a:pt x="818" y="906"/>
                    </a:lnTo>
                    <a:lnTo>
                      <a:pt x="819" y="905"/>
                    </a:lnTo>
                    <a:lnTo>
                      <a:pt x="821" y="904"/>
                    </a:lnTo>
                    <a:lnTo>
                      <a:pt x="823" y="903"/>
                    </a:lnTo>
                    <a:lnTo>
                      <a:pt x="824" y="902"/>
                    </a:lnTo>
                    <a:lnTo>
                      <a:pt x="825" y="902"/>
                    </a:lnTo>
                    <a:lnTo>
                      <a:pt x="826" y="901"/>
                    </a:lnTo>
                    <a:lnTo>
                      <a:pt x="827" y="901"/>
                    </a:lnTo>
                    <a:lnTo>
                      <a:pt x="828" y="900"/>
                    </a:lnTo>
                    <a:lnTo>
                      <a:pt x="829" y="900"/>
                    </a:lnTo>
                    <a:lnTo>
                      <a:pt x="830" y="899"/>
                    </a:lnTo>
                    <a:lnTo>
                      <a:pt x="831" y="899"/>
                    </a:lnTo>
                    <a:lnTo>
                      <a:pt x="832" y="898"/>
                    </a:lnTo>
                    <a:lnTo>
                      <a:pt x="834" y="897"/>
                    </a:lnTo>
                    <a:lnTo>
                      <a:pt x="835" y="897"/>
                    </a:lnTo>
                    <a:lnTo>
                      <a:pt x="835" y="896"/>
                    </a:lnTo>
                    <a:lnTo>
                      <a:pt x="840" y="894"/>
                    </a:lnTo>
                    <a:lnTo>
                      <a:pt x="841" y="894"/>
                    </a:lnTo>
                    <a:lnTo>
                      <a:pt x="842" y="893"/>
                    </a:lnTo>
                    <a:lnTo>
                      <a:pt x="842" y="892"/>
                    </a:lnTo>
                    <a:lnTo>
                      <a:pt x="843" y="892"/>
                    </a:lnTo>
                    <a:lnTo>
                      <a:pt x="844" y="891"/>
                    </a:lnTo>
                    <a:lnTo>
                      <a:pt x="845" y="891"/>
                    </a:lnTo>
                    <a:lnTo>
                      <a:pt x="846" y="890"/>
                    </a:lnTo>
                    <a:lnTo>
                      <a:pt x="847" y="889"/>
                    </a:lnTo>
                    <a:lnTo>
                      <a:pt x="848" y="888"/>
                    </a:lnTo>
                    <a:lnTo>
                      <a:pt x="849" y="888"/>
                    </a:lnTo>
                    <a:lnTo>
                      <a:pt x="851" y="887"/>
                    </a:lnTo>
                    <a:lnTo>
                      <a:pt x="852" y="886"/>
                    </a:lnTo>
                    <a:lnTo>
                      <a:pt x="852" y="885"/>
                    </a:lnTo>
                    <a:lnTo>
                      <a:pt x="853" y="885"/>
                    </a:lnTo>
                    <a:lnTo>
                      <a:pt x="854" y="884"/>
                    </a:lnTo>
                    <a:lnTo>
                      <a:pt x="855" y="883"/>
                    </a:lnTo>
                    <a:lnTo>
                      <a:pt x="856" y="882"/>
                    </a:lnTo>
                    <a:lnTo>
                      <a:pt x="857" y="882"/>
                    </a:lnTo>
                    <a:lnTo>
                      <a:pt x="859" y="880"/>
                    </a:lnTo>
                    <a:lnTo>
                      <a:pt x="861" y="878"/>
                    </a:lnTo>
                    <a:lnTo>
                      <a:pt x="861" y="877"/>
                    </a:lnTo>
                    <a:lnTo>
                      <a:pt x="862" y="876"/>
                    </a:lnTo>
                    <a:lnTo>
                      <a:pt x="863" y="875"/>
                    </a:lnTo>
                    <a:lnTo>
                      <a:pt x="863" y="874"/>
                    </a:lnTo>
                    <a:lnTo>
                      <a:pt x="863" y="873"/>
                    </a:lnTo>
                    <a:lnTo>
                      <a:pt x="863" y="872"/>
                    </a:lnTo>
                    <a:lnTo>
                      <a:pt x="862" y="871"/>
                    </a:lnTo>
                    <a:lnTo>
                      <a:pt x="862" y="870"/>
                    </a:lnTo>
                    <a:lnTo>
                      <a:pt x="861" y="870"/>
                    </a:lnTo>
                    <a:lnTo>
                      <a:pt x="861" y="869"/>
                    </a:lnTo>
                    <a:lnTo>
                      <a:pt x="858" y="867"/>
                    </a:lnTo>
                    <a:lnTo>
                      <a:pt x="858" y="866"/>
                    </a:lnTo>
                    <a:lnTo>
                      <a:pt x="857" y="866"/>
                    </a:lnTo>
                    <a:lnTo>
                      <a:pt x="857" y="865"/>
                    </a:lnTo>
                    <a:lnTo>
                      <a:pt x="851" y="861"/>
                    </a:lnTo>
                    <a:lnTo>
                      <a:pt x="850" y="861"/>
                    </a:lnTo>
                    <a:lnTo>
                      <a:pt x="850" y="860"/>
                    </a:lnTo>
                    <a:lnTo>
                      <a:pt x="849" y="860"/>
                    </a:lnTo>
                    <a:lnTo>
                      <a:pt x="849" y="859"/>
                    </a:lnTo>
                    <a:lnTo>
                      <a:pt x="842" y="853"/>
                    </a:lnTo>
                    <a:lnTo>
                      <a:pt x="841" y="852"/>
                    </a:lnTo>
                    <a:lnTo>
                      <a:pt x="840" y="852"/>
                    </a:lnTo>
                    <a:lnTo>
                      <a:pt x="840" y="851"/>
                    </a:lnTo>
                    <a:lnTo>
                      <a:pt x="840" y="850"/>
                    </a:lnTo>
                    <a:lnTo>
                      <a:pt x="837" y="845"/>
                    </a:lnTo>
                    <a:lnTo>
                      <a:pt x="837" y="844"/>
                    </a:lnTo>
                    <a:lnTo>
                      <a:pt x="836" y="844"/>
                    </a:lnTo>
                    <a:lnTo>
                      <a:pt x="836" y="843"/>
                    </a:lnTo>
                    <a:lnTo>
                      <a:pt x="836" y="842"/>
                    </a:lnTo>
                    <a:lnTo>
                      <a:pt x="835" y="842"/>
                    </a:lnTo>
                    <a:lnTo>
                      <a:pt x="835" y="841"/>
                    </a:lnTo>
                    <a:lnTo>
                      <a:pt x="834" y="840"/>
                    </a:lnTo>
                    <a:lnTo>
                      <a:pt x="834" y="839"/>
                    </a:lnTo>
                    <a:lnTo>
                      <a:pt x="833" y="838"/>
                    </a:lnTo>
                    <a:lnTo>
                      <a:pt x="833" y="837"/>
                    </a:lnTo>
                    <a:lnTo>
                      <a:pt x="833" y="836"/>
                    </a:lnTo>
                    <a:lnTo>
                      <a:pt x="832" y="835"/>
                    </a:lnTo>
                    <a:lnTo>
                      <a:pt x="832" y="834"/>
                    </a:lnTo>
                    <a:lnTo>
                      <a:pt x="832" y="833"/>
                    </a:lnTo>
                    <a:lnTo>
                      <a:pt x="831" y="832"/>
                    </a:lnTo>
                    <a:lnTo>
                      <a:pt x="831" y="831"/>
                    </a:lnTo>
                    <a:lnTo>
                      <a:pt x="831" y="830"/>
                    </a:lnTo>
                    <a:lnTo>
                      <a:pt x="830" y="829"/>
                    </a:lnTo>
                    <a:lnTo>
                      <a:pt x="830" y="827"/>
                    </a:lnTo>
                    <a:lnTo>
                      <a:pt x="830" y="826"/>
                    </a:lnTo>
                    <a:lnTo>
                      <a:pt x="830" y="825"/>
                    </a:lnTo>
                    <a:lnTo>
                      <a:pt x="829" y="824"/>
                    </a:lnTo>
                    <a:lnTo>
                      <a:pt x="830" y="823"/>
                    </a:lnTo>
                    <a:lnTo>
                      <a:pt x="830" y="822"/>
                    </a:lnTo>
                    <a:lnTo>
                      <a:pt x="830" y="820"/>
                    </a:lnTo>
                    <a:lnTo>
                      <a:pt x="830" y="819"/>
                    </a:lnTo>
                    <a:lnTo>
                      <a:pt x="830" y="818"/>
                    </a:lnTo>
                    <a:lnTo>
                      <a:pt x="831" y="816"/>
                    </a:lnTo>
                    <a:lnTo>
                      <a:pt x="831" y="815"/>
                    </a:lnTo>
                    <a:lnTo>
                      <a:pt x="832" y="814"/>
                    </a:lnTo>
                    <a:lnTo>
                      <a:pt x="832" y="813"/>
                    </a:lnTo>
                    <a:lnTo>
                      <a:pt x="833" y="811"/>
                    </a:lnTo>
                    <a:lnTo>
                      <a:pt x="833" y="810"/>
                    </a:lnTo>
                    <a:lnTo>
                      <a:pt x="833" y="809"/>
                    </a:lnTo>
                    <a:lnTo>
                      <a:pt x="834" y="808"/>
                    </a:lnTo>
                    <a:lnTo>
                      <a:pt x="834" y="807"/>
                    </a:lnTo>
                    <a:lnTo>
                      <a:pt x="834" y="806"/>
                    </a:lnTo>
                    <a:lnTo>
                      <a:pt x="834" y="805"/>
                    </a:lnTo>
                    <a:lnTo>
                      <a:pt x="835" y="804"/>
                    </a:lnTo>
                    <a:lnTo>
                      <a:pt x="835" y="803"/>
                    </a:lnTo>
                    <a:lnTo>
                      <a:pt x="835" y="802"/>
                    </a:lnTo>
                    <a:lnTo>
                      <a:pt x="835" y="801"/>
                    </a:lnTo>
                    <a:lnTo>
                      <a:pt x="835" y="800"/>
                    </a:lnTo>
                    <a:lnTo>
                      <a:pt x="835" y="799"/>
                    </a:lnTo>
                    <a:lnTo>
                      <a:pt x="835" y="798"/>
                    </a:lnTo>
                    <a:lnTo>
                      <a:pt x="835" y="797"/>
                    </a:lnTo>
                    <a:lnTo>
                      <a:pt x="835" y="796"/>
                    </a:lnTo>
                    <a:lnTo>
                      <a:pt x="836" y="795"/>
                    </a:lnTo>
                    <a:lnTo>
                      <a:pt x="836" y="794"/>
                    </a:lnTo>
                    <a:lnTo>
                      <a:pt x="836" y="793"/>
                    </a:lnTo>
                    <a:lnTo>
                      <a:pt x="836" y="792"/>
                    </a:lnTo>
                    <a:lnTo>
                      <a:pt x="837" y="791"/>
                    </a:lnTo>
                    <a:lnTo>
                      <a:pt x="837" y="790"/>
                    </a:lnTo>
                    <a:lnTo>
                      <a:pt x="837" y="789"/>
                    </a:lnTo>
                    <a:lnTo>
                      <a:pt x="837" y="788"/>
                    </a:lnTo>
                    <a:lnTo>
                      <a:pt x="840" y="780"/>
                    </a:lnTo>
                    <a:lnTo>
                      <a:pt x="840" y="778"/>
                    </a:lnTo>
                    <a:lnTo>
                      <a:pt x="840" y="777"/>
                    </a:lnTo>
                    <a:lnTo>
                      <a:pt x="841" y="777"/>
                    </a:lnTo>
                    <a:lnTo>
                      <a:pt x="841" y="776"/>
                    </a:lnTo>
                    <a:lnTo>
                      <a:pt x="842" y="775"/>
                    </a:lnTo>
                    <a:lnTo>
                      <a:pt x="842" y="774"/>
                    </a:lnTo>
                    <a:lnTo>
                      <a:pt x="843" y="773"/>
                    </a:lnTo>
                    <a:lnTo>
                      <a:pt x="843" y="772"/>
                    </a:lnTo>
                    <a:lnTo>
                      <a:pt x="844" y="772"/>
                    </a:lnTo>
                    <a:lnTo>
                      <a:pt x="844" y="771"/>
                    </a:lnTo>
                    <a:lnTo>
                      <a:pt x="845" y="770"/>
                    </a:lnTo>
                    <a:lnTo>
                      <a:pt x="846" y="769"/>
                    </a:lnTo>
                    <a:lnTo>
                      <a:pt x="847" y="769"/>
                    </a:lnTo>
                    <a:lnTo>
                      <a:pt x="848" y="768"/>
                    </a:lnTo>
                    <a:lnTo>
                      <a:pt x="849" y="767"/>
                    </a:lnTo>
                    <a:lnTo>
                      <a:pt x="850" y="767"/>
                    </a:lnTo>
                    <a:lnTo>
                      <a:pt x="851" y="766"/>
                    </a:lnTo>
                    <a:lnTo>
                      <a:pt x="852" y="766"/>
                    </a:lnTo>
                    <a:lnTo>
                      <a:pt x="853" y="765"/>
                    </a:lnTo>
                    <a:lnTo>
                      <a:pt x="854" y="765"/>
                    </a:lnTo>
                    <a:lnTo>
                      <a:pt x="855" y="764"/>
                    </a:lnTo>
                    <a:lnTo>
                      <a:pt x="856" y="764"/>
                    </a:lnTo>
                    <a:lnTo>
                      <a:pt x="857" y="763"/>
                    </a:lnTo>
                    <a:lnTo>
                      <a:pt x="859" y="763"/>
                    </a:lnTo>
                    <a:lnTo>
                      <a:pt x="860" y="763"/>
                    </a:lnTo>
                    <a:lnTo>
                      <a:pt x="861" y="763"/>
                    </a:lnTo>
                    <a:lnTo>
                      <a:pt x="862" y="763"/>
                    </a:lnTo>
                    <a:lnTo>
                      <a:pt x="863" y="763"/>
                    </a:lnTo>
                    <a:lnTo>
                      <a:pt x="864" y="762"/>
                    </a:lnTo>
                    <a:lnTo>
                      <a:pt x="865" y="762"/>
                    </a:lnTo>
                    <a:lnTo>
                      <a:pt x="866" y="762"/>
                    </a:lnTo>
                    <a:lnTo>
                      <a:pt x="867" y="762"/>
                    </a:lnTo>
                    <a:lnTo>
                      <a:pt x="868" y="762"/>
                    </a:lnTo>
                    <a:lnTo>
                      <a:pt x="869" y="762"/>
                    </a:lnTo>
                    <a:lnTo>
                      <a:pt x="870" y="762"/>
                    </a:lnTo>
                    <a:lnTo>
                      <a:pt x="887" y="762"/>
                    </a:lnTo>
                    <a:lnTo>
                      <a:pt x="895" y="766"/>
                    </a:lnTo>
                    <a:lnTo>
                      <a:pt x="896" y="766"/>
                    </a:lnTo>
                    <a:lnTo>
                      <a:pt x="896" y="767"/>
                    </a:lnTo>
                    <a:lnTo>
                      <a:pt x="897" y="767"/>
                    </a:lnTo>
                    <a:lnTo>
                      <a:pt x="898" y="767"/>
                    </a:lnTo>
                    <a:lnTo>
                      <a:pt x="904" y="772"/>
                    </a:lnTo>
                    <a:lnTo>
                      <a:pt x="905" y="773"/>
                    </a:lnTo>
                    <a:lnTo>
                      <a:pt x="906" y="773"/>
                    </a:lnTo>
                    <a:lnTo>
                      <a:pt x="907" y="774"/>
                    </a:lnTo>
                    <a:lnTo>
                      <a:pt x="908" y="774"/>
                    </a:lnTo>
                    <a:lnTo>
                      <a:pt x="910" y="775"/>
                    </a:lnTo>
                    <a:lnTo>
                      <a:pt x="911" y="775"/>
                    </a:lnTo>
                    <a:lnTo>
                      <a:pt x="913" y="776"/>
                    </a:lnTo>
                    <a:lnTo>
                      <a:pt x="915" y="776"/>
                    </a:lnTo>
                    <a:lnTo>
                      <a:pt x="918" y="776"/>
                    </a:lnTo>
                    <a:lnTo>
                      <a:pt x="921" y="777"/>
                    </a:lnTo>
                    <a:lnTo>
                      <a:pt x="925" y="777"/>
                    </a:lnTo>
                    <a:lnTo>
                      <a:pt x="929" y="777"/>
                    </a:lnTo>
                    <a:lnTo>
                      <a:pt x="933" y="777"/>
                    </a:lnTo>
                    <a:lnTo>
                      <a:pt x="937" y="776"/>
                    </a:lnTo>
                    <a:lnTo>
                      <a:pt x="942" y="776"/>
                    </a:lnTo>
                    <a:lnTo>
                      <a:pt x="946" y="776"/>
                    </a:lnTo>
                    <a:lnTo>
                      <a:pt x="949" y="775"/>
                    </a:lnTo>
                    <a:lnTo>
                      <a:pt x="953" y="775"/>
                    </a:lnTo>
                    <a:lnTo>
                      <a:pt x="956" y="774"/>
                    </a:lnTo>
                    <a:lnTo>
                      <a:pt x="958" y="774"/>
                    </a:lnTo>
                    <a:lnTo>
                      <a:pt x="960" y="773"/>
                    </a:lnTo>
                    <a:lnTo>
                      <a:pt x="961" y="773"/>
                    </a:lnTo>
                    <a:lnTo>
                      <a:pt x="963" y="773"/>
                    </a:lnTo>
                    <a:lnTo>
                      <a:pt x="964" y="772"/>
                    </a:lnTo>
                    <a:lnTo>
                      <a:pt x="965" y="772"/>
                    </a:lnTo>
                    <a:lnTo>
                      <a:pt x="966" y="771"/>
                    </a:lnTo>
                    <a:lnTo>
                      <a:pt x="967" y="770"/>
                    </a:lnTo>
                    <a:lnTo>
                      <a:pt x="968" y="770"/>
                    </a:lnTo>
                    <a:lnTo>
                      <a:pt x="969" y="769"/>
                    </a:lnTo>
                    <a:lnTo>
                      <a:pt x="970" y="768"/>
                    </a:lnTo>
                    <a:lnTo>
                      <a:pt x="971" y="768"/>
                    </a:lnTo>
                    <a:lnTo>
                      <a:pt x="971" y="767"/>
                    </a:lnTo>
                    <a:lnTo>
                      <a:pt x="972" y="766"/>
                    </a:lnTo>
                    <a:lnTo>
                      <a:pt x="973" y="765"/>
                    </a:lnTo>
                    <a:lnTo>
                      <a:pt x="974" y="765"/>
                    </a:lnTo>
                    <a:lnTo>
                      <a:pt x="975" y="765"/>
                    </a:lnTo>
                    <a:lnTo>
                      <a:pt x="976" y="764"/>
                    </a:lnTo>
                    <a:lnTo>
                      <a:pt x="981" y="762"/>
                    </a:lnTo>
                    <a:lnTo>
                      <a:pt x="982" y="762"/>
                    </a:lnTo>
                    <a:lnTo>
                      <a:pt x="982" y="761"/>
                    </a:lnTo>
                    <a:lnTo>
                      <a:pt x="983" y="761"/>
                    </a:lnTo>
                    <a:lnTo>
                      <a:pt x="992" y="754"/>
                    </a:lnTo>
                    <a:lnTo>
                      <a:pt x="992" y="753"/>
                    </a:lnTo>
                    <a:lnTo>
                      <a:pt x="993" y="753"/>
                    </a:lnTo>
                    <a:lnTo>
                      <a:pt x="993" y="752"/>
                    </a:lnTo>
                    <a:lnTo>
                      <a:pt x="994" y="751"/>
                    </a:lnTo>
                    <a:lnTo>
                      <a:pt x="995" y="749"/>
                    </a:lnTo>
                    <a:lnTo>
                      <a:pt x="996" y="748"/>
                    </a:lnTo>
                    <a:lnTo>
                      <a:pt x="997" y="745"/>
                    </a:lnTo>
                    <a:lnTo>
                      <a:pt x="999" y="743"/>
                    </a:lnTo>
                    <a:lnTo>
                      <a:pt x="1001" y="739"/>
                    </a:lnTo>
                    <a:lnTo>
                      <a:pt x="1003" y="736"/>
                    </a:lnTo>
                    <a:lnTo>
                      <a:pt x="1005" y="733"/>
                    </a:lnTo>
                    <a:lnTo>
                      <a:pt x="1008" y="730"/>
                    </a:lnTo>
                    <a:lnTo>
                      <a:pt x="1010" y="728"/>
                    </a:lnTo>
                    <a:lnTo>
                      <a:pt x="1013" y="725"/>
                    </a:lnTo>
                    <a:lnTo>
                      <a:pt x="1015" y="723"/>
                    </a:lnTo>
                    <a:lnTo>
                      <a:pt x="1017" y="722"/>
                    </a:lnTo>
                    <a:lnTo>
                      <a:pt x="1020" y="721"/>
                    </a:lnTo>
                    <a:lnTo>
                      <a:pt x="1022" y="720"/>
                    </a:lnTo>
                    <a:lnTo>
                      <a:pt x="1024" y="719"/>
                    </a:lnTo>
                    <a:lnTo>
                      <a:pt x="1026" y="719"/>
                    </a:lnTo>
                    <a:lnTo>
                      <a:pt x="1027" y="719"/>
                    </a:lnTo>
                    <a:lnTo>
                      <a:pt x="1029" y="719"/>
                    </a:lnTo>
                    <a:lnTo>
                      <a:pt x="1030" y="719"/>
                    </a:lnTo>
                    <a:lnTo>
                      <a:pt x="1031" y="719"/>
                    </a:lnTo>
                    <a:lnTo>
                      <a:pt x="1032" y="719"/>
                    </a:lnTo>
                    <a:lnTo>
                      <a:pt x="1033" y="718"/>
                    </a:lnTo>
                    <a:lnTo>
                      <a:pt x="1034" y="718"/>
                    </a:lnTo>
                    <a:lnTo>
                      <a:pt x="1035" y="718"/>
                    </a:lnTo>
                    <a:lnTo>
                      <a:pt x="1036" y="718"/>
                    </a:lnTo>
                    <a:lnTo>
                      <a:pt x="1038" y="718"/>
                    </a:lnTo>
                    <a:lnTo>
                      <a:pt x="1039" y="717"/>
                    </a:lnTo>
                    <a:lnTo>
                      <a:pt x="1041" y="717"/>
                    </a:lnTo>
                    <a:lnTo>
                      <a:pt x="1043" y="717"/>
                    </a:lnTo>
                    <a:lnTo>
                      <a:pt x="1046" y="716"/>
                    </a:lnTo>
                    <a:lnTo>
                      <a:pt x="1048" y="716"/>
                    </a:lnTo>
                    <a:lnTo>
                      <a:pt x="1050" y="715"/>
                    </a:lnTo>
                    <a:lnTo>
                      <a:pt x="1052" y="715"/>
                    </a:lnTo>
                    <a:lnTo>
                      <a:pt x="1054" y="714"/>
                    </a:lnTo>
                    <a:lnTo>
                      <a:pt x="1056" y="714"/>
                    </a:lnTo>
                    <a:lnTo>
                      <a:pt x="1057" y="713"/>
                    </a:lnTo>
                    <a:lnTo>
                      <a:pt x="1059" y="713"/>
                    </a:lnTo>
                    <a:lnTo>
                      <a:pt x="1060" y="712"/>
                    </a:lnTo>
                    <a:lnTo>
                      <a:pt x="1061" y="712"/>
                    </a:lnTo>
                    <a:lnTo>
                      <a:pt x="1062" y="711"/>
                    </a:lnTo>
                    <a:lnTo>
                      <a:pt x="1065" y="710"/>
                    </a:lnTo>
                    <a:lnTo>
                      <a:pt x="1067" y="708"/>
                    </a:lnTo>
                    <a:lnTo>
                      <a:pt x="1068" y="708"/>
                    </a:lnTo>
                    <a:lnTo>
                      <a:pt x="1069" y="707"/>
                    </a:lnTo>
                    <a:lnTo>
                      <a:pt x="1070" y="706"/>
                    </a:lnTo>
                    <a:lnTo>
                      <a:pt x="1072" y="705"/>
                    </a:lnTo>
                    <a:lnTo>
                      <a:pt x="1073" y="704"/>
                    </a:lnTo>
                    <a:lnTo>
                      <a:pt x="1074" y="703"/>
                    </a:lnTo>
                    <a:lnTo>
                      <a:pt x="1076" y="702"/>
                    </a:lnTo>
                    <a:lnTo>
                      <a:pt x="1077" y="700"/>
                    </a:lnTo>
                    <a:lnTo>
                      <a:pt x="1079" y="699"/>
                    </a:lnTo>
                    <a:lnTo>
                      <a:pt x="1080" y="698"/>
                    </a:lnTo>
                    <a:lnTo>
                      <a:pt x="1082" y="697"/>
                    </a:lnTo>
                    <a:lnTo>
                      <a:pt x="1083" y="695"/>
                    </a:lnTo>
                    <a:lnTo>
                      <a:pt x="1084" y="694"/>
                    </a:lnTo>
                    <a:lnTo>
                      <a:pt x="1085" y="693"/>
                    </a:lnTo>
                    <a:lnTo>
                      <a:pt x="1088" y="691"/>
                    </a:lnTo>
                    <a:lnTo>
                      <a:pt x="1090" y="689"/>
                    </a:lnTo>
                    <a:lnTo>
                      <a:pt x="1091" y="688"/>
                    </a:lnTo>
                    <a:lnTo>
                      <a:pt x="1092" y="687"/>
                    </a:lnTo>
                    <a:lnTo>
                      <a:pt x="1092" y="686"/>
                    </a:lnTo>
                    <a:lnTo>
                      <a:pt x="1093" y="685"/>
                    </a:lnTo>
                    <a:lnTo>
                      <a:pt x="1094" y="684"/>
                    </a:lnTo>
                    <a:lnTo>
                      <a:pt x="1095" y="683"/>
                    </a:lnTo>
                    <a:lnTo>
                      <a:pt x="1095" y="681"/>
                    </a:lnTo>
                    <a:lnTo>
                      <a:pt x="1096" y="680"/>
                    </a:lnTo>
                    <a:lnTo>
                      <a:pt x="1096" y="678"/>
                    </a:lnTo>
                    <a:lnTo>
                      <a:pt x="1096" y="677"/>
                    </a:lnTo>
                    <a:lnTo>
                      <a:pt x="1096" y="675"/>
                    </a:lnTo>
                    <a:lnTo>
                      <a:pt x="1097" y="674"/>
                    </a:lnTo>
                    <a:lnTo>
                      <a:pt x="1097" y="672"/>
                    </a:lnTo>
                    <a:lnTo>
                      <a:pt x="1097" y="671"/>
                    </a:lnTo>
                    <a:lnTo>
                      <a:pt x="1097" y="669"/>
                    </a:lnTo>
                    <a:lnTo>
                      <a:pt x="1097" y="667"/>
                    </a:lnTo>
                    <a:lnTo>
                      <a:pt x="1098" y="666"/>
                    </a:lnTo>
                    <a:lnTo>
                      <a:pt x="1098" y="665"/>
                    </a:lnTo>
                    <a:lnTo>
                      <a:pt x="1098" y="663"/>
                    </a:lnTo>
                    <a:lnTo>
                      <a:pt x="1099" y="662"/>
                    </a:lnTo>
                    <a:lnTo>
                      <a:pt x="1099" y="661"/>
                    </a:lnTo>
                    <a:lnTo>
                      <a:pt x="1100" y="659"/>
                    </a:lnTo>
                    <a:lnTo>
                      <a:pt x="1100" y="658"/>
                    </a:lnTo>
                    <a:lnTo>
                      <a:pt x="1101" y="657"/>
                    </a:lnTo>
                    <a:lnTo>
                      <a:pt x="1101" y="656"/>
                    </a:lnTo>
                    <a:lnTo>
                      <a:pt x="1102" y="656"/>
                    </a:lnTo>
                    <a:lnTo>
                      <a:pt x="1102" y="655"/>
                    </a:lnTo>
                    <a:lnTo>
                      <a:pt x="1102" y="654"/>
                    </a:lnTo>
                    <a:lnTo>
                      <a:pt x="1103" y="653"/>
                    </a:lnTo>
                    <a:lnTo>
                      <a:pt x="1103" y="652"/>
                    </a:lnTo>
                    <a:lnTo>
                      <a:pt x="1104" y="651"/>
                    </a:lnTo>
                    <a:lnTo>
                      <a:pt x="1105" y="650"/>
                    </a:lnTo>
                    <a:lnTo>
                      <a:pt x="1105" y="649"/>
                    </a:lnTo>
                    <a:lnTo>
                      <a:pt x="1105" y="648"/>
                    </a:lnTo>
                    <a:lnTo>
                      <a:pt x="1106" y="646"/>
                    </a:lnTo>
                    <a:lnTo>
                      <a:pt x="1109" y="641"/>
                    </a:lnTo>
                    <a:lnTo>
                      <a:pt x="1110" y="641"/>
                    </a:lnTo>
                    <a:lnTo>
                      <a:pt x="1110" y="640"/>
                    </a:lnTo>
                    <a:lnTo>
                      <a:pt x="1111" y="639"/>
                    </a:lnTo>
                    <a:lnTo>
                      <a:pt x="1112" y="639"/>
                    </a:lnTo>
                    <a:lnTo>
                      <a:pt x="1113" y="638"/>
                    </a:lnTo>
                    <a:lnTo>
                      <a:pt x="1114" y="637"/>
                    </a:lnTo>
                    <a:lnTo>
                      <a:pt x="1115" y="636"/>
                    </a:lnTo>
                    <a:lnTo>
                      <a:pt x="1116" y="636"/>
                    </a:lnTo>
                    <a:lnTo>
                      <a:pt x="1117" y="635"/>
                    </a:lnTo>
                    <a:lnTo>
                      <a:pt x="1117" y="634"/>
                    </a:lnTo>
                    <a:lnTo>
                      <a:pt x="1118" y="634"/>
                    </a:lnTo>
                    <a:lnTo>
                      <a:pt x="1119" y="634"/>
                    </a:lnTo>
                    <a:lnTo>
                      <a:pt x="1120" y="633"/>
                    </a:lnTo>
                    <a:lnTo>
                      <a:pt x="1128" y="626"/>
                    </a:lnTo>
                    <a:lnTo>
                      <a:pt x="1129" y="626"/>
                    </a:lnTo>
                    <a:lnTo>
                      <a:pt x="1129" y="625"/>
                    </a:lnTo>
                    <a:lnTo>
                      <a:pt x="1130" y="625"/>
                    </a:lnTo>
                    <a:lnTo>
                      <a:pt x="1131" y="625"/>
                    </a:lnTo>
                    <a:lnTo>
                      <a:pt x="1132" y="625"/>
                    </a:lnTo>
                    <a:lnTo>
                      <a:pt x="1134" y="625"/>
                    </a:lnTo>
                    <a:lnTo>
                      <a:pt x="1148" y="626"/>
                    </a:lnTo>
                    <a:lnTo>
                      <a:pt x="1149" y="626"/>
                    </a:lnTo>
                    <a:lnTo>
                      <a:pt x="1150" y="626"/>
                    </a:lnTo>
                    <a:lnTo>
                      <a:pt x="1151" y="626"/>
                    </a:lnTo>
                    <a:lnTo>
                      <a:pt x="1152" y="625"/>
                    </a:lnTo>
                    <a:lnTo>
                      <a:pt x="1154" y="623"/>
                    </a:lnTo>
                    <a:lnTo>
                      <a:pt x="1156" y="614"/>
                    </a:lnTo>
                    <a:lnTo>
                      <a:pt x="1157" y="612"/>
                    </a:lnTo>
                    <a:lnTo>
                      <a:pt x="1158" y="611"/>
                    </a:lnTo>
                    <a:lnTo>
                      <a:pt x="1158" y="610"/>
                    </a:lnTo>
                    <a:lnTo>
                      <a:pt x="1159" y="610"/>
                    </a:lnTo>
                    <a:lnTo>
                      <a:pt x="1160" y="609"/>
                    </a:lnTo>
                    <a:lnTo>
                      <a:pt x="1160" y="608"/>
                    </a:lnTo>
                    <a:lnTo>
                      <a:pt x="1161" y="608"/>
                    </a:lnTo>
                    <a:lnTo>
                      <a:pt x="1162" y="607"/>
                    </a:lnTo>
                    <a:lnTo>
                      <a:pt x="1163" y="606"/>
                    </a:lnTo>
                    <a:lnTo>
                      <a:pt x="1164" y="606"/>
                    </a:lnTo>
                    <a:lnTo>
                      <a:pt x="1165" y="605"/>
                    </a:lnTo>
                    <a:lnTo>
                      <a:pt x="1166" y="605"/>
                    </a:lnTo>
                    <a:lnTo>
                      <a:pt x="1167" y="605"/>
                    </a:lnTo>
                    <a:lnTo>
                      <a:pt x="1168" y="605"/>
                    </a:lnTo>
                    <a:lnTo>
                      <a:pt x="1169" y="605"/>
                    </a:lnTo>
                    <a:lnTo>
                      <a:pt x="1170" y="605"/>
                    </a:lnTo>
                    <a:lnTo>
                      <a:pt x="1171" y="605"/>
                    </a:lnTo>
                    <a:lnTo>
                      <a:pt x="1171" y="606"/>
                    </a:lnTo>
                    <a:lnTo>
                      <a:pt x="1172" y="606"/>
                    </a:lnTo>
                    <a:lnTo>
                      <a:pt x="1173" y="606"/>
                    </a:lnTo>
                    <a:lnTo>
                      <a:pt x="1174" y="606"/>
                    </a:lnTo>
                    <a:lnTo>
                      <a:pt x="1175" y="606"/>
                    </a:lnTo>
                    <a:lnTo>
                      <a:pt x="1180" y="607"/>
                    </a:lnTo>
                    <a:lnTo>
                      <a:pt x="1181" y="607"/>
                    </a:lnTo>
                    <a:lnTo>
                      <a:pt x="1182" y="607"/>
                    </a:lnTo>
                    <a:lnTo>
                      <a:pt x="1183" y="606"/>
                    </a:lnTo>
                    <a:lnTo>
                      <a:pt x="1191" y="600"/>
                    </a:lnTo>
                    <a:lnTo>
                      <a:pt x="1191" y="599"/>
                    </a:lnTo>
                    <a:lnTo>
                      <a:pt x="1192" y="599"/>
                    </a:lnTo>
                    <a:lnTo>
                      <a:pt x="1193" y="598"/>
                    </a:lnTo>
                    <a:lnTo>
                      <a:pt x="1197" y="595"/>
                    </a:lnTo>
                    <a:lnTo>
                      <a:pt x="1198" y="595"/>
                    </a:lnTo>
                    <a:lnTo>
                      <a:pt x="1199" y="595"/>
                    </a:lnTo>
                    <a:lnTo>
                      <a:pt x="1200" y="594"/>
                    </a:lnTo>
                    <a:lnTo>
                      <a:pt x="1207" y="590"/>
                    </a:lnTo>
                    <a:lnTo>
                      <a:pt x="1212" y="588"/>
                    </a:lnTo>
                    <a:lnTo>
                      <a:pt x="1214" y="588"/>
                    </a:lnTo>
                    <a:lnTo>
                      <a:pt x="1215" y="588"/>
                    </a:lnTo>
                    <a:lnTo>
                      <a:pt x="1216" y="588"/>
                    </a:lnTo>
                    <a:lnTo>
                      <a:pt x="1217" y="588"/>
                    </a:lnTo>
                    <a:lnTo>
                      <a:pt x="1218" y="589"/>
                    </a:lnTo>
                    <a:lnTo>
                      <a:pt x="1219" y="589"/>
                    </a:lnTo>
                    <a:lnTo>
                      <a:pt x="1220" y="589"/>
                    </a:lnTo>
                    <a:lnTo>
                      <a:pt x="1221" y="589"/>
                    </a:lnTo>
                    <a:lnTo>
                      <a:pt x="1222" y="590"/>
                    </a:lnTo>
                    <a:lnTo>
                      <a:pt x="1223" y="590"/>
                    </a:lnTo>
                    <a:lnTo>
                      <a:pt x="1224" y="590"/>
                    </a:lnTo>
                    <a:lnTo>
                      <a:pt x="1225" y="590"/>
                    </a:lnTo>
                    <a:lnTo>
                      <a:pt x="1226" y="590"/>
                    </a:lnTo>
                    <a:lnTo>
                      <a:pt x="1227" y="590"/>
                    </a:lnTo>
                    <a:lnTo>
                      <a:pt x="1227" y="589"/>
                    </a:lnTo>
                    <a:lnTo>
                      <a:pt x="1228" y="589"/>
                    </a:lnTo>
                    <a:lnTo>
                      <a:pt x="1229" y="588"/>
                    </a:lnTo>
                    <a:lnTo>
                      <a:pt x="1230" y="588"/>
                    </a:lnTo>
                    <a:lnTo>
                      <a:pt x="1230" y="587"/>
                    </a:lnTo>
                    <a:lnTo>
                      <a:pt x="1231" y="587"/>
                    </a:lnTo>
                    <a:lnTo>
                      <a:pt x="1231" y="586"/>
                    </a:lnTo>
                    <a:lnTo>
                      <a:pt x="1232" y="586"/>
                    </a:lnTo>
                    <a:lnTo>
                      <a:pt x="1232" y="585"/>
                    </a:lnTo>
                    <a:lnTo>
                      <a:pt x="1233" y="585"/>
                    </a:lnTo>
                    <a:lnTo>
                      <a:pt x="1233" y="584"/>
                    </a:lnTo>
                    <a:lnTo>
                      <a:pt x="1234" y="584"/>
                    </a:lnTo>
                    <a:lnTo>
                      <a:pt x="1235" y="584"/>
                    </a:lnTo>
                    <a:lnTo>
                      <a:pt x="1235" y="583"/>
                    </a:lnTo>
                    <a:lnTo>
                      <a:pt x="1236" y="583"/>
                    </a:lnTo>
                    <a:lnTo>
                      <a:pt x="1237" y="584"/>
                    </a:lnTo>
                    <a:lnTo>
                      <a:pt x="1238" y="584"/>
                    </a:lnTo>
                    <a:lnTo>
                      <a:pt x="1239" y="584"/>
                    </a:lnTo>
                    <a:lnTo>
                      <a:pt x="1240" y="584"/>
                    </a:lnTo>
                    <a:lnTo>
                      <a:pt x="1241" y="585"/>
                    </a:lnTo>
                    <a:lnTo>
                      <a:pt x="1243" y="585"/>
                    </a:lnTo>
                    <a:lnTo>
                      <a:pt x="1244" y="585"/>
                    </a:lnTo>
                    <a:lnTo>
                      <a:pt x="1245" y="585"/>
                    </a:lnTo>
                    <a:lnTo>
                      <a:pt x="1246" y="585"/>
                    </a:lnTo>
                    <a:lnTo>
                      <a:pt x="1247" y="585"/>
                    </a:lnTo>
                    <a:lnTo>
                      <a:pt x="1248" y="586"/>
                    </a:lnTo>
                    <a:lnTo>
                      <a:pt x="1249" y="586"/>
                    </a:lnTo>
                    <a:lnTo>
                      <a:pt x="1251" y="586"/>
                    </a:lnTo>
                    <a:lnTo>
                      <a:pt x="1253" y="587"/>
                    </a:lnTo>
                    <a:lnTo>
                      <a:pt x="1254" y="588"/>
                    </a:lnTo>
                    <a:lnTo>
                      <a:pt x="1255" y="588"/>
                    </a:lnTo>
                    <a:lnTo>
                      <a:pt x="1257" y="588"/>
                    </a:lnTo>
                    <a:lnTo>
                      <a:pt x="1258" y="589"/>
                    </a:lnTo>
                    <a:lnTo>
                      <a:pt x="1259" y="589"/>
                    </a:lnTo>
                    <a:lnTo>
                      <a:pt x="1260" y="589"/>
                    </a:lnTo>
                    <a:lnTo>
                      <a:pt x="1261" y="589"/>
                    </a:lnTo>
                    <a:lnTo>
                      <a:pt x="1263" y="589"/>
                    </a:lnTo>
                    <a:lnTo>
                      <a:pt x="1264" y="589"/>
                    </a:lnTo>
                    <a:lnTo>
                      <a:pt x="1265" y="589"/>
                    </a:lnTo>
                    <a:lnTo>
                      <a:pt x="1267" y="589"/>
                    </a:lnTo>
                    <a:lnTo>
                      <a:pt x="1268" y="589"/>
                    </a:lnTo>
                    <a:lnTo>
                      <a:pt x="1269" y="589"/>
                    </a:lnTo>
                    <a:lnTo>
                      <a:pt x="1270" y="589"/>
                    </a:lnTo>
                    <a:lnTo>
                      <a:pt x="1271" y="589"/>
                    </a:lnTo>
                    <a:lnTo>
                      <a:pt x="1272" y="589"/>
                    </a:lnTo>
                    <a:lnTo>
                      <a:pt x="1274" y="588"/>
                    </a:lnTo>
                    <a:lnTo>
                      <a:pt x="1275" y="588"/>
                    </a:lnTo>
                    <a:lnTo>
                      <a:pt x="1277" y="588"/>
                    </a:lnTo>
                    <a:lnTo>
                      <a:pt x="1278" y="588"/>
                    </a:lnTo>
                    <a:lnTo>
                      <a:pt x="1280" y="588"/>
                    </a:lnTo>
                    <a:lnTo>
                      <a:pt x="1281" y="587"/>
                    </a:lnTo>
                    <a:lnTo>
                      <a:pt x="1282" y="587"/>
                    </a:lnTo>
                    <a:lnTo>
                      <a:pt x="1284" y="587"/>
                    </a:lnTo>
                    <a:lnTo>
                      <a:pt x="1285" y="587"/>
                    </a:lnTo>
                    <a:lnTo>
                      <a:pt x="1286" y="586"/>
                    </a:lnTo>
                    <a:lnTo>
                      <a:pt x="1287" y="586"/>
                    </a:lnTo>
                    <a:lnTo>
                      <a:pt x="1288" y="586"/>
                    </a:lnTo>
                    <a:lnTo>
                      <a:pt x="1289" y="586"/>
                    </a:lnTo>
                    <a:lnTo>
                      <a:pt x="1290" y="586"/>
                    </a:lnTo>
                    <a:lnTo>
                      <a:pt x="1291" y="586"/>
                    </a:lnTo>
                    <a:lnTo>
                      <a:pt x="1291" y="585"/>
                    </a:lnTo>
                    <a:lnTo>
                      <a:pt x="1291" y="584"/>
                    </a:lnTo>
                    <a:lnTo>
                      <a:pt x="1291" y="583"/>
                    </a:lnTo>
                    <a:lnTo>
                      <a:pt x="1291" y="582"/>
                    </a:lnTo>
                    <a:lnTo>
                      <a:pt x="1291" y="581"/>
                    </a:lnTo>
                    <a:lnTo>
                      <a:pt x="1291" y="580"/>
                    </a:lnTo>
                    <a:lnTo>
                      <a:pt x="1291" y="579"/>
                    </a:lnTo>
                    <a:lnTo>
                      <a:pt x="1291" y="577"/>
                    </a:lnTo>
                    <a:lnTo>
                      <a:pt x="1291" y="576"/>
                    </a:lnTo>
                    <a:lnTo>
                      <a:pt x="1291" y="575"/>
                    </a:lnTo>
                    <a:lnTo>
                      <a:pt x="1291" y="573"/>
                    </a:lnTo>
                    <a:lnTo>
                      <a:pt x="1291" y="572"/>
                    </a:lnTo>
                    <a:lnTo>
                      <a:pt x="1291" y="569"/>
                    </a:lnTo>
                    <a:lnTo>
                      <a:pt x="1290" y="567"/>
                    </a:lnTo>
                    <a:lnTo>
                      <a:pt x="1289" y="567"/>
                    </a:lnTo>
                    <a:lnTo>
                      <a:pt x="1289" y="566"/>
                    </a:lnTo>
                    <a:lnTo>
                      <a:pt x="1288" y="565"/>
                    </a:lnTo>
                    <a:lnTo>
                      <a:pt x="1287" y="564"/>
                    </a:lnTo>
                    <a:lnTo>
                      <a:pt x="1287" y="563"/>
                    </a:lnTo>
                    <a:lnTo>
                      <a:pt x="1286" y="562"/>
                    </a:lnTo>
                    <a:lnTo>
                      <a:pt x="1285" y="560"/>
                    </a:lnTo>
                    <a:lnTo>
                      <a:pt x="1284" y="559"/>
                    </a:lnTo>
                    <a:lnTo>
                      <a:pt x="1282" y="558"/>
                    </a:lnTo>
                    <a:lnTo>
                      <a:pt x="1281" y="557"/>
                    </a:lnTo>
                    <a:lnTo>
                      <a:pt x="1280" y="556"/>
                    </a:lnTo>
                    <a:lnTo>
                      <a:pt x="1279" y="555"/>
                    </a:lnTo>
                    <a:lnTo>
                      <a:pt x="1278" y="554"/>
                    </a:lnTo>
                    <a:lnTo>
                      <a:pt x="1277" y="553"/>
                    </a:lnTo>
                    <a:lnTo>
                      <a:pt x="1276" y="552"/>
                    </a:lnTo>
                    <a:lnTo>
                      <a:pt x="1275" y="551"/>
                    </a:lnTo>
                    <a:lnTo>
                      <a:pt x="1274" y="551"/>
                    </a:lnTo>
                    <a:lnTo>
                      <a:pt x="1274" y="550"/>
                    </a:lnTo>
                    <a:lnTo>
                      <a:pt x="1273" y="550"/>
                    </a:lnTo>
                    <a:lnTo>
                      <a:pt x="1272" y="549"/>
                    </a:lnTo>
                    <a:lnTo>
                      <a:pt x="1271" y="548"/>
                    </a:lnTo>
                    <a:lnTo>
                      <a:pt x="1263" y="542"/>
                    </a:lnTo>
                    <a:lnTo>
                      <a:pt x="1262" y="542"/>
                    </a:lnTo>
                    <a:lnTo>
                      <a:pt x="1261" y="541"/>
                    </a:lnTo>
                    <a:lnTo>
                      <a:pt x="1260" y="540"/>
                    </a:lnTo>
                    <a:lnTo>
                      <a:pt x="1260" y="539"/>
                    </a:lnTo>
                    <a:lnTo>
                      <a:pt x="1259" y="539"/>
                    </a:lnTo>
                    <a:lnTo>
                      <a:pt x="1258" y="538"/>
                    </a:lnTo>
                    <a:lnTo>
                      <a:pt x="1247" y="527"/>
                    </a:lnTo>
                    <a:lnTo>
                      <a:pt x="1246" y="526"/>
                    </a:lnTo>
                    <a:lnTo>
                      <a:pt x="1245" y="525"/>
                    </a:lnTo>
                    <a:lnTo>
                      <a:pt x="1244" y="525"/>
                    </a:lnTo>
                    <a:lnTo>
                      <a:pt x="1239" y="522"/>
                    </a:lnTo>
                    <a:lnTo>
                      <a:pt x="1238" y="522"/>
                    </a:lnTo>
                    <a:lnTo>
                      <a:pt x="1238" y="521"/>
                    </a:lnTo>
                    <a:lnTo>
                      <a:pt x="1237" y="521"/>
                    </a:lnTo>
                    <a:lnTo>
                      <a:pt x="1237" y="520"/>
                    </a:lnTo>
                    <a:lnTo>
                      <a:pt x="1236" y="520"/>
                    </a:lnTo>
                    <a:lnTo>
                      <a:pt x="1235" y="520"/>
                    </a:lnTo>
                    <a:lnTo>
                      <a:pt x="1235" y="519"/>
                    </a:lnTo>
                    <a:lnTo>
                      <a:pt x="1234" y="519"/>
                    </a:lnTo>
                    <a:lnTo>
                      <a:pt x="1233" y="518"/>
                    </a:lnTo>
                    <a:lnTo>
                      <a:pt x="1232" y="518"/>
                    </a:lnTo>
                    <a:lnTo>
                      <a:pt x="1231" y="517"/>
                    </a:lnTo>
                    <a:lnTo>
                      <a:pt x="1230" y="517"/>
                    </a:lnTo>
                    <a:lnTo>
                      <a:pt x="1229" y="516"/>
                    </a:lnTo>
                    <a:lnTo>
                      <a:pt x="1228" y="516"/>
                    </a:lnTo>
                    <a:lnTo>
                      <a:pt x="1227" y="515"/>
                    </a:lnTo>
                    <a:lnTo>
                      <a:pt x="1226" y="515"/>
                    </a:lnTo>
                    <a:lnTo>
                      <a:pt x="1225" y="515"/>
                    </a:lnTo>
                    <a:lnTo>
                      <a:pt x="1225" y="514"/>
                    </a:lnTo>
                    <a:lnTo>
                      <a:pt x="1224" y="514"/>
                    </a:lnTo>
                    <a:lnTo>
                      <a:pt x="1216" y="510"/>
                    </a:lnTo>
                    <a:lnTo>
                      <a:pt x="1216" y="509"/>
                    </a:lnTo>
                    <a:lnTo>
                      <a:pt x="1215" y="509"/>
                    </a:lnTo>
                    <a:lnTo>
                      <a:pt x="1214" y="508"/>
                    </a:lnTo>
                    <a:lnTo>
                      <a:pt x="1213" y="507"/>
                    </a:lnTo>
                    <a:lnTo>
                      <a:pt x="1212" y="506"/>
                    </a:lnTo>
                    <a:lnTo>
                      <a:pt x="1211" y="505"/>
                    </a:lnTo>
                    <a:lnTo>
                      <a:pt x="1209" y="505"/>
                    </a:lnTo>
                    <a:lnTo>
                      <a:pt x="1208" y="504"/>
                    </a:lnTo>
                    <a:lnTo>
                      <a:pt x="1206" y="503"/>
                    </a:lnTo>
                    <a:lnTo>
                      <a:pt x="1204" y="502"/>
                    </a:lnTo>
                    <a:lnTo>
                      <a:pt x="1202" y="502"/>
                    </a:lnTo>
                    <a:lnTo>
                      <a:pt x="1199" y="501"/>
                    </a:lnTo>
                    <a:lnTo>
                      <a:pt x="1196" y="501"/>
                    </a:lnTo>
                    <a:lnTo>
                      <a:pt x="1193" y="501"/>
                    </a:lnTo>
                    <a:lnTo>
                      <a:pt x="1189" y="501"/>
                    </a:lnTo>
                    <a:lnTo>
                      <a:pt x="1186" y="502"/>
                    </a:lnTo>
                    <a:lnTo>
                      <a:pt x="1182" y="503"/>
                    </a:lnTo>
                    <a:lnTo>
                      <a:pt x="1179" y="504"/>
                    </a:lnTo>
                    <a:lnTo>
                      <a:pt x="1175" y="506"/>
                    </a:lnTo>
                    <a:lnTo>
                      <a:pt x="1172" y="508"/>
                    </a:lnTo>
                    <a:lnTo>
                      <a:pt x="1169" y="511"/>
                    </a:lnTo>
                    <a:lnTo>
                      <a:pt x="1166" y="514"/>
                    </a:lnTo>
                    <a:lnTo>
                      <a:pt x="1163" y="517"/>
                    </a:lnTo>
                    <a:lnTo>
                      <a:pt x="1161" y="520"/>
                    </a:lnTo>
                    <a:lnTo>
                      <a:pt x="1158" y="522"/>
                    </a:lnTo>
                    <a:lnTo>
                      <a:pt x="1156" y="525"/>
                    </a:lnTo>
                    <a:lnTo>
                      <a:pt x="1154" y="527"/>
                    </a:lnTo>
                    <a:lnTo>
                      <a:pt x="1152" y="529"/>
                    </a:lnTo>
                    <a:lnTo>
                      <a:pt x="1150" y="530"/>
                    </a:lnTo>
                    <a:lnTo>
                      <a:pt x="1148" y="531"/>
                    </a:lnTo>
                    <a:lnTo>
                      <a:pt x="1146" y="532"/>
                    </a:lnTo>
                    <a:lnTo>
                      <a:pt x="1145" y="532"/>
                    </a:lnTo>
                    <a:lnTo>
                      <a:pt x="1143" y="532"/>
                    </a:lnTo>
                    <a:lnTo>
                      <a:pt x="1141" y="531"/>
                    </a:lnTo>
                    <a:lnTo>
                      <a:pt x="1139" y="530"/>
                    </a:lnTo>
                    <a:lnTo>
                      <a:pt x="1136" y="529"/>
                    </a:lnTo>
                    <a:lnTo>
                      <a:pt x="1134" y="528"/>
                    </a:lnTo>
                    <a:lnTo>
                      <a:pt x="1131" y="527"/>
                    </a:lnTo>
                    <a:lnTo>
                      <a:pt x="1129" y="525"/>
                    </a:lnTo>
                    <a:lnTo>
                      <a:pt x="1126" y="524"/>
                    </a:lnTo>
                    <a:lnTo>
                      <a:pt x="1123" y="523"/>
                    </a:lnTo>
                    <a:lnTo>
                      <a:pt x="1121" y="522"/>
                    </a:lnTo>
                    <a:lnTo>
                      <a:pt x="1118" y="521"/>
                    </a:lnTo>
                    <a:lnTo>
                      <a:pt x="1116" y="521"/>
                    </a:lnTo>
                    <a:lnTo>
                      <a:pt x="1114" y="520"/>
                    </a:lnTo>
                    <a:lnTo>
                      <a:pt x="1112" y="520"/>
                    </a:lnTo>
                    <a:lnTo>
                      <a:pt x="1110" y="521"/>
                    </a:lnTo>
                    <a:lnTo>
                      <a:pt x="1108" y="521"/>
                    </a:lnTo>
                    <a:lnTo>
                      <a:pt x="1107" y="521"/>
                    </a:lnTo>
                    <a:lnTo>
                      <a:pt x="1106" y="522"/>
                    </a:lnTo>
                    <a:lnTo>
                      <a:pt x="1105" y="522"/>
                    </a:lnTo>
                    <a:lnTo>
                      <a:pt x="1104" y="522"/>
                    </a:lnTo>
                    <a:lnTo>
                      <a:pt x="1103" y="523"/>
                    </a:lnTo>
                    <a:lnTo>
                      <a:pt x="1102" y="523"/>
                    </a:lnTo>
                    <a:lnTo>
                      <a:pt x="1101" y="523"/>
                    </a:lnTo>
                    <a:lnTo>
                      <a:pt x="1100" y="523"/>
                    </a:lnTo>
                    <a:lnTo>
                      <a:pt x="1099" y="523"/>
                    </a:lnTo>
                    <a:lnTo>
                      <a:pt x="1097" y="524"/>
                    </a:lnTo>
                    <a:lnTo>
                      <a:pt x="1096" y="524"/>
                    </a:lnTo>
                    <a:lnTo>
                      <a:pt x="1094" y="524"/>
                    </a:lnTo>
                    <a:lnTo>
                      <a:pt x="1092" y="525"/>
                    </a:lnTo>
                    <a:lnTo>
                      <a:pt x="1090" y="525"/>
                    </a:lnTo>
                    <a:lnTo>
                      <a:pt x="1087" y="526"/>
                    </a:lnTo>
                    <a:lnTo>
                      <a:pt x="1085" y="526"/>
                    </a:lnTo>
                    <a:lnTo>
                      <a:pt x="1083" y="527"/>
                    </a:lnTo>
                    <a:lnTo>
                      <a:pt x="1081" y="529"/>
                    </a:lnTo>
                    <a:lnTo>
                      <a:pt x="1079" y="530"/>
                    </a:lnTo>
                    <a:lnTo>
                      <a:pt x="1078" y="531"/>
                    </a:lnTo>
                    <a:lnTo>
                      <a:pt x="1076" y="533"/>
                    </a:lnTo>
                    <a:lnTo>
                      <a:pt x="1075" y="534"/>
                    </a:lnTo>
                    <a:lnTo>
                      <a:pt x="1073" y="535"/>
                    </a:lnTo>
                    <a:lnTo>
                      <a:pt x="1072" y="537"/>
                    </a:lnTo>
                    <a:lnTo>
                      <a:pt x="1071" y="538"/>
                    </a:lnTo>
                    <a:lnTo>
                      <a:pt x="1070" y="539"/>
                    </a:lnTo>
                    <a:lnTo>
                      <a:pt x="1068" y="539"/>
                    </a:lnTo>
                    <a:lnTo>
                      <a:pt x="1067" y="540"/>
                    </a:lnTo>
                    <a:lnTo>
                      <a:pt x="1066" y="540"/>
                    </a:lnTo>
                    <a:lnTo>
                      <a:pt x="1065" y="540"/>
                    </a:lnTo>
                    <a:lnTo>
                      <a:pt x="1064" y="540"/>
                    </a:lnTo>
                    <a:lnTo>
                      <a:pt x="1063" y="540"/>
                    </a:lnTo>
                    <a:lnTo>
                      <a:pt x="1062" y="540"/>
                    </a:lnTo>
                    <a:lnTo>
                      <a:pt x="1062" y="539"/>
                    </a:lnTo>
                    <a:lnTo>
                      <a:pt x="1061" y="539"/>
                    </a:lnTo>
                    <a:lnTo>
                      <a:pt x="1060" y="539"/>
                    </a:lnTo>
                    <a:lnTo>
                      <a:pt x="1060" y="538"/>
                    </a:lnTo>
                    <a:lnTo>
                      <a:pt x="1059" y="538"/>
                    </a:lnTo>
                    <a:lnTo>
                      <a:pt x="1058" y="537"/>
                    </a:lnTo>
                    <a:lnTo>
                      <a:pt x="1057" y="536"/>
                    </a:lnTo>
                    <a:lnTo>
                      <a:pt x="1056" y="536"/>
                    </a:lnTo>
                    <a:lnTo>
                      <a:pt x="1056" y="535"/>
                    </a:lnTo>
                    <a:lnTo>
                      <a:pt x="1055" y="534"/>
                    </a:lnTo>
                    <a:lnTo>
                      <a:pt x="1054" y="533"/>
                    </a:lnTo>
                    <a:lnTo>
                      <a:pt x="1053" y="532"/>
                    </a:lnTo>
                    <a:lnTo>
                      <a:pt x="1052" y="532"/>
                    </a:lnTo>
                    <a:lnTo>
                      <a:pt x="1051" y="531"/>
                    </a:lnTo>
                    <a:lnTo>
                      <a:pt x="1050" y="530"/>
                    </a:lnTo>
                    <a:lnTo>
                      <a:pt x="1048" y="528"/>
                    </a:lnTo>
                    <a:lnTo>
                      <a:pt x="1045" y="525"/>
                    </a:lnTo>
                    <a:lnTo>
                      <a:pt x="1040" y="521"/>
                    </a:lnTo>
                    <a:lnTo>
                      <a:pt x="1037" y="511"/>
                    </a:lnTo>
                    <a:lnTo>
                      <a:pt x="1037" y="510"/>
                    </a:lnTo>
                    <a:lnTo>
                      <a:pt x="1037" y="509"/>
                    </a:lnTo>
                    <a:lnTo>
                      <a:pt x="1036" y="508"/>
                    </a:lnTo>
                    <a:lnTo>
                      <a:pt x="1036" y="507"/>
                    </a:lnTo>
                    <a:lnTo>
                      <a:pt x="1036" y="506"/>
                    </a:lnTo>
                    <a:lnTo>
                      <a:pt x="1036" y="505"/>
                    </a:lnTo>
                    <a:lnTo>
                      <a:pt x="1036" y="503"/>
                    </a:lnTo>
                    <a:lnTo>
                      <a:pt x="1036" y="502"/>
                    </a:lnTo>
                    <a:lnTo>
                      <a:pt x="1037" y="501"/>
                    </a:lnTo>
                    <a:lnTo>
                      <a:pt x="1037" y="499"/>
                    </a:lnTo>
                    <a:lnTo>
                      <a:pt x="1037" y="498"/>
                    </a:lnTo>
                    <a:lnTo>
                      <a:pt x="1038" y="496"/>
                    </a:lnTo>
                    <a:lnTo>
                      <a:pt x="1039" y="494"/>
                    </a:lnTo>
                    <a:lnTo>
                      <a:pt x="1040" y="493"/>
                    </a:lnTo>
                    <a:lnTo>
                      <a:pt x="1041" y="491"/>
                    </a:lnTo>
                    <a:lnTo>
                      <a:pt x="1042" y="489"/>
                    </a:lnTo>
                    <a:lnTo>
                      <a:pt x="1043" y="487"/>
                    </a:lnTo>
                    <a:lnTo>
                      <a:pt x="1044" y="484"/>
                    </a:lnTo>
                    <a:lnTo>
                      <a:pt x="1045" y="482"/>
                    </a:lnTo>
                    <a:lnTo>
                      <a:pt x="1045" y="479"/>
                    </a:lnTo>
                    <a:lnTo>
                      <a:pt x="1046" y="477"/>
                    </a:lnTo>
                    <a:lnTo>
                      <a:pt x="1046" y="474"/>
                    </a:lnTo>
                    <a:lnTo>
                      <a:pt x="1046" y="471"/>
                    </a:lnTo>
                    <a:lnTo>
                      <a:pt x="1047" y="469"/>
                    </a:lnTo>
                    <a:lnTo>
                      <a:pt x="1047" y="466"/>
                    </a:lnTo>
                    <a:lnTo>
                      <a:pt x="1047" y="464"/>
                    </a:lnTo>
                    <a:lnTo>
                      <a:pt x="1047" y="462"/>
                    </a:lnTo>
                    <a:lnTo>
                      <a:pt x="1047" y="461"/>
                    </a:lnTo>
                    <a:lnTo>
                      <a:pt x="1047" y="460"/>
                    </a:lnTo>
                    <a:lnTo>
                      <a:pt x="1047" y="459"/>
                    </a:lnTo>
                    <a:lnTo>
                      <a:pt x="1047" y="458"/>
                    </a:lnTo>
                    <a:lnTo>
                      <a:pt x="1048" y="457"/>
                    </a:lnTo>
                    <a:lnTo>
                      <a:pt x="1051" y="450"/>
                    </a:lnTo>
                    <a:lnTo>
                      <a:pt x="1052" y="450"/>
                    </a:lnTo>
                    <a:lnTo>
                      <a:pt x="1052" y="449"/>
                    </a:lnTo>
                    <a:lnTo>
                      <a:pt x="1052" y="448"/>
                    </a:lnTo>
                    <a:lnTo>
                      <a:pt x="1054" y="442"/>
                    </a:lnTo>
                    <a:lnTo>
                      <a:pt x="1056" y="436"/>
                    </a:lnTo>
                    <a:lnTo>
                      <a:pt x="1056" y="435"/>
                    </a:lnTo>
                    <a:lnTo>
                      <a:pt x="1055" y="430"/>
                    </a:lnTo>
                    <a:lnTo>
                      <a:pt x="1058" y="420"/>
                    </a:lnTo>
                    <a:lnTo>
                      <a:pt x="1058" y="419"/>
                    </a:lnTo>
                    <a:lnTo>
                      <a:pt x="1058" y="418"/>
                    </a:lnTo>
                    <a:lnTo>
                      <a:pt x="1059" y="418"/>
                    </a:lnTo>
                    <a:lnTo>
                      <a:pt x="1059" y="417"/>
                    </a:lnTo>
                    <a:lnTo>
                      <a:pt x="1060" y="416"/>
                    </a:lnTo>
                    <a:lnTo>
                      <a:pt x="1060" y="415"/>
                    </a:lnTo>
                    <a:lnTo>
                      <a:pt x="1061" y="414"/>
                    </a:lnTo>
                    <a:lnTo>
                      <a:pt x="1061" y="413"/>
                    </a:lnTo>
                    <a:lnTo>
                      <a:pt x="1061" y="412"/>
                    </a:lnTo>
                    <a:lnTo>
                      <a:pt x="1061" y="411"/>
                    </a:lnTo>
                    <a:lnTo>
                      <a:pt x="1062" y="410"/>
                    </a:lnTo>
                    <a:lnTo>
                      <a:pt x="1062" y="409"/>
                    </a:lnTo>
                    <a:lnTo>
                      <a:pt x="1062" y="408"/>
                    </a:lnTo>
                    <a:lnTo>
                      <a:pt x="1063" y="408"/>
                    </a:lnTo>
                    <a:lnTo>
                      <a:pt x="1063" y="407"/>
                    </a:lnTo>
                    <a:lnTo>
                      <a:pt x="1063" y="406"/>
                    </a:lnTo>
                    <a:lnTo>
                      <a:pt x="1063" y="404"/>
                    </a:lnTo>
                    <a:lnTo>
                      <a:pt x="1065" y="399"/>
                    </a:lnTo>
                    <a:lnTo>
                      <a:pt x="1065" y="398"/>
                    </a:lnTo>
                    <a:lnTo>
                      <a:pt x="1066" y="397"/>
                    </a:lnTo>
                    <a:lnTo>
                      <a:pt x="1067" y="393"/>
                    </a:lnTo>
                    <a:lnTo>
                      <a:pt x="1067" y="392"/>
                    </a:lnTo>
                    <a:lnTo>
                      <a:pt x="1068" y="392"/>
                    </a:lnTo>
                    <a:lnTo>
                      <a:pt x="1068" y="391"/>
                    </a:lnTo>
                    <a:lnTo>
                      <a:pt x="1071" y="384"/>
                    </a:lnTo>
                    <a:lnTo>
                      <a:pt x="1073" y="376"/>
                    </a:lnTo>
                    <a:lnTo>
                      <a:pt x="1073" y="375"/>
                    </a:lnTo>
                    <a:lnTo>
                      <a:pt x="1074" y="375"/>
                    </a:lnTo>
                    <a:lnTo>
                      <a:pt x="1074" y="374"/>
                    </a:lnTo>
                    <a:lnTo>
                      <a:pt x="1075" y="368"/>
                    </a:lnTo>
                    <a:lnTo>
                      <a:pt x="1076" y="367"/>
                    </a:lnTo>
                    <a:lnTo>
                      <a:pt x="1078" y="358"/>
                    </a:lnTo>
                    <a:lnTo>
                      <a:pt x="1078" y="357"/>
                    </a:lnTo>
                    <a:lnTo>
                      <a:pt x="1078" y="356"/>
                    </a:lnTo>
                    <a:lnTo>
                      <a:pt x="1079" y="356"/>
                    </a:lnTo>
                    <a:lnTo>
                      <a:pt x="1079" y="355"/>
                    </a:lnTo>
                    <a:lnTo>
                      <a:pt x="1079" y="354"/>
                    </a:lnTo>
                    <a:lnTo>
                      <a:pt x="1080" y="353"/>
                    </a:lnTo>
                    <a:lnTo>
                      <a:pt x="1080" y="352"/>
                    </a:lnTo>
                    <a:lnTo>
                      <a:pt x="1080" y="351"/>
                    </a:lnTo>
                    <a:lnTo>
                      <a:pt x="1081" y="350"/>
                    </a:lnTo>
                    <a:lnTo>
                      <a:pt x="1082" y="350"/>
                    </a:lnTo>
                    <a:lnTo>
                      <a:pt x="1082" y="348"/>
                    </a:lnTo>
                    <a:lnTo>
                      <a:pt x="1083" y="348"/>
                    </a:lnTo>
                    <a:lnTo>
                      <a:pt x="1083" y="347"/>
                    </a:lnTo>
                    <a:lnTo>
                      <a:pt x="1084" y="346"/>
                    </a:lnTo>
                    <a:lnTo>
                      <a:pt x="1085" y="346"/>
                    </a:lnTo>
                    <a:lnTo>
                      <a:pt x="1086" y="345"/>
                    </a:lnTo>
                    <a:lnTo>
                      <a:pt x="1087" y="345"/>
                    </a:lnTo>
                    <a:lnTo>
                      <a:pt x="1088" y="345"/>
                    </a:lnTo>
                    <a:lnTo>
                      <a:pt x="1090" y="346"/>
                    </a:lnTo>
                    <a:lnTo>
                      <a:pt x="1091" y="346"/>
                    </a:lnTo>
                    <a:lnTo>
                      <a:pt x="1092" y="346"/>
                    </a:lnTo>
                    <a:lnTo>
                      <a:pt x="1093" y="347"/>
                    </a:lnTo>
                    <a:lnTo>
                      <a:pt x="1095" y="348"/>
                    </a:lnTo>
                    <a:lnTo>
                      <a:pt x="1096" y="348"/>
                    </a:lnTo>
                    <a:lnTo>
                      <a:pt x="1097" y="349"/>
                    </a:lnTo>
                    <a:lnTo>
                      <a:pt x="1098" y="350"/>
                    </a:lnTo>
                    <a:lnTo>
                      <a:pt x="1099" y="350"/>
                    </a:lnTo>
                    <a:lnTo>
                      <a:pt x="1101" y="351"/>
                    </a:lnTo>
                    <a:lnTo>
                      <a:pt x="1120" y="360"/>
                    </a:lnTo>
                    <a:lnTo>
                      <a:pt x="1125" y="360"/>
                    </a:lnTo>
                    <a:lnTo>
                      <a:pt x="1126" y="360"/>
                    </a:lnTo>
                    <a:lnTo>
                      <a:pt x="1128" y="360"/>
                    </a:lnTo>
                    <a:lnTo>
                      <a:pt x="1129" y="360"/>
                    </a:lnTo>
                    <a:lnTo>
                      <a:pt x="1131" y="360"/>
                    </a:lnTo>
                    <a:lnTo>
                      <a:pt x="1133" y="360"/>
                    </a:lnTo>
                    <a:lnTo>
                      <a:pt x="1134" y="360"/>
                    </a:lnTo>
                    <a:lnTo>
                      <a:pt x="1136" y="360"/>
                    </a:lnTo>
                    <a:lnTo>
                      <a:pt x="1138" y="360"/>
                    </a:lnTo>
                    <a:lnTo>
                      <a:pt x="1139" y="360"/>
                    </a:lnTo>
                    <a:lnTo>
                      <a:pt x="1140" y="360"/>
                    </a:lnTo>
                    <a:lnTo>
                      <a:pt x="1141" y="360"/>
                    </a:lnTo>
                    <a:lnTo>
                      <a:pt x="1142" y="360"/>
                    </a:lnTo>
                    <a:lnTo>
                      <a:pt x="1144" y="360"/>
                    </a:lnTo>
                    <a:lnTo>
                      <a:pt x="1145" y="360"/>
                    </a:lnTo>
                    <a:lnTo>
                      <a:pt x="1146" y="360"/>
                    </a:lnTo>
                    <a:lnTo>
                      <a:pt x="1146" y="359"/>
                    </a:lnTo>
                    <a:lnTo>
                      <a:pt x="1147" y="359"/>
                    </a:lnTo>
                    <a:lnTo>
                      <a:pt x="1154" y="357"/>
                    </a:lnTo>
                    <a:lnTo>
                      <a:pt x="1155" y="357"/>
                    </a:lnTo>
                    <a:lnTo>
                      <a:pt x="1156" y="356"/>
                    </a:lnTo>
                    <a:lnTo>
                      <a:pt x="1157" y="355"/>
                    </a:lnTo>
                    <a:lnTo>
                      <a:pt x="1165" y="348"/>
                    </a:lnTo>
                    <a:lnTo>
                      <a:pt x="1166" y="347"/>
                    </a:lnTo>
                    <a:lnTo>
                      <a:pt x="1167" y="347"/>
                    </a:lnTo>
                    <a:lnTo>
                      <a:pt x="1167" y="346"/>
                    </a:lnTo>
                    <a:lnTo>
                      <a:pt x="1168" y="346"/>
                    </a:lnTo>
                    <a:lnTo>
                      <a:pt x="1168" y="345"/>
                    </a:lnTo>
                    <a:lnTo>
                      <a:pt x="1170" y="343"/>
                    </a:lnTo>
                    <a:lnTo>
                      <a:pt x="1170" y="342"/>
                    </a:lnTo>
                    <a:lnTo>
                      <a:pt x="1172" y="341"/>
                    </a:lnTo>
                    <a:lnTo>
                      <a:pt x="1173" y="340"/>
                    </a:lnTo>
                    <a:lnTo>
                      <a:pt x="1174" y="338"/>
                    </a:lnTo>
                    <a:lnTo>
                      <a:pt x="1175" y="337"/>
                    </a:lnTo>
                    <a:lnTo>
                      <a:pt x="1176" y="335"/>
                    </a:lnTo>
                    <a:lnTo>
                      <a:pt x="1178" y="334"/>
                    </a:lnTo>
                    <a:lnTo>
                      <a:pt x="1179" y="333"/>
                    </a:lnTo>
                    <a:lnTo>
                      <a:pt x="1180" y="332"/>
                    </a:lnTo>
                    <a:lnTo>
                      <a:pt x="1181" y="331"/>
                    </a:lnTo>
                    <a:lnTo>
                      <a:pt x="1182" y="330"/>
                    </a:lnTo>
                    <a:lnTo>
                      <a:pt x="1184" y="329"/>
                    </a:lnTo>
                    <a:lnTo>
                      <a:pt x="1185" y="328"/>
                    </a:lnTo>
                    <a:lnTo>
                      <a:pt x="1185" y="327"/>
                    </a:lnTo>
                    <a:lnTo>
                      <a:pt x="1186" y="327"/>
                    </a:lnTo>
                    <a:lnTo>
                      <a:pt x="1188" y="325"/>
                    </a:lnTo>
                    <a:lnTo>
                      <a:pt x="1196" y="323"/>
                    </a:lnTo>
                    <a:lnTo>
                      <a:pt x="1197" y="323"/>
                    </a:lnTo>
                    <a:lnTo>
                      <a:pt x="1198" y="323"/>
                    </a:lnTo>
                    <a:lnTo>
                      <a:pt x="1199" y="323"/>
                    </a:lnTo>
                    <a:lnTo>
                      <a:pt x="1200" y="322"/>
                    </a:lnTo>
                    <a:lnTo>
                      <a:pt x="1201" y="322"/>
                    </a:lnTo>
                    <a:lnTo>
                      <a:pt x="1202" y="321"/>
                    </a:lnTo>
                    <a:lnTo>
                      <a:pt x="1203" y="321"/>
                    </a:lnTo>
                    <a:lnTo>
                      <a:pt x="1204" y="320"/>
                    </a:lnTo>
                    <a:lnTo>
                      <a:pt x="1205" y="319"/>
                    </a:lnTo>
                    <a:lnTo>
                      <a:pt x="1206" y="318"/>
                    </a:lnTo>
                    <a:lnTo>
                      <a:pt x="1207" y="317"/>
                    </a:lnTo>
                    <a:lnTo>
                      <a:pt x="1207" y="316"/>
                    </a:lnTo>
                    <a:lnTo>
                      <a:pt x="1208" y="315"/>
                    </a:lnTo>
                    <a:lnTo>
                      <a:pt x="1209" y="314"/>
                    </a:lnTo>
                    <a:lnTo>
                      <a:pt x="1210" y="313"/>
                    </a:lnTo>
                    <a:lnTo>
                      <a:pt x="1210" y="312"/>
                    </a:lnTo>
                    <a:lnTo>
                      <a:pt x="1211" y="311"/>
                    </a:lnTo>
                    <a:lnTo>
                      <a:pt x="1211" y="310"/>
                    </a:lnTo>
                    <a:lnTo>
                      <a:pt x="1212" y="309"/>
                    </a:lnTo>
                    <a:lnTo>
                      <a:pt x="1212" y="308"/>
                    </a:lnTo>
                    <a:lnTo>
                      <a:pt x="1212" y="307"/>
                    </a:lnTo>
                    <a:lnTo>
                      <a:pt x="1212" y="306"/>
                    </a:lnTo>
                    <a:lnTo>
                      <a:pt x="1212" y="305"/>
                    </a:lnTo>
                    <a:lnTo>
                      <a:pt x="1212" y="304"/>
                    </a:lnTo>
                    <a:lnTo>
                      <a:pt x="1211" y="304"/>
                    </a:lnTo>
                    <a:lnTo>
                      <a:pt x="1211" y="303"/>
                    </a:lnTo>
                    <a:lnTo>
                      <a:pt x="1210" y="303"/>
                    </a:lnTo>
                    <a:lnTo>
                      <a:pt x="1209" y="302"/>
                    </a:lnTo>
                    <a:lnTo>
                      <a:pt x="1208" y="302"/>
                    </a:lnTo>
                    <a:lnTo>
                      <a:pt x="1207" y="301"/>
                    </a:lnTo>
                    <a:lnTo>
                      <a:pt x="1206" y="301"/>
                    </a:lnTo>
                    <a:lnTo>
                      <a:pt x="1206" y="300"/>
                    </a:lnTo>
                    <a:lnTo>
                      <a:pt x="1205" y="299"/>
                    </a:lnTo>
                    <a:lnTo>
                      <a:pt x="1204" y="299"/>
                    </a:lnTo>
                    <a:lnTo>
                      <a:pt x="1204" y="298"/>
                    </a:lnTo>
                    <a:lnTo>
                      <a:pt x="1203" y="297"/>
                    </a:lnTo>
                    <a:lnTo>
                      <a:pt x="1203" y="296"/>
                    </a:lnTo>
                    <a:lnTo>
                      <a:pt x="1202" y="295"/>
                    </a:lnTo>
                    <a:lnTo>
                      <a:pt x="1202" y="294"/>
                    </a:lnTo>
                    <a:lnTo>
                      <a:pt x="1201" y="294"/>
                    </a:lnTo>
                    <a:lnTo>
                      <a:pt x="1201" y="293"/>
                    </a:lnTo>
                    <a:lnTo>
                      <a:pt x="1201" y="292"/>
                    </a:lnTo>
                    <a:lnTo>
                      <a:pt x="1200" y="291"/>
                    </a:lnTo>
                    <a:lnTo>
                      <a:pt x="1200" y="290"/>
                    </a:lnTo>
                    <a:lnTo>
                      <a:pt x="1200" y="289"/>
                    </a:lnTo>
                    <a:lnTo>
                      <a:pt x="1206" y="283"/>
                    </a:lnTo>
                    <a:lnTo>
                      <a:pt x="1207" y="280"/>
                    </a:lnTo>
                    <a:lnTo>
                      <a:pt x="1207" y="279"/>
                    </a:lnTo>
                    <a:lnTo>
                      <a:pt x="1207" y="278"/>
                    </a:lnTo>
                    <a:lnTo>
                      <a:pt x="1207" y="277"/>
                    </a:lnTo>
                    <a:lnTo>
                      <a:pt x="1207" y="276"/>
                    </a:lnTo>
                    <a:lnTo>
                      <a:pt x="1207" y="274"/>
                    </a:lnTo>
                    <a:lnTo>
                      <a:pt x="1208" y="273"/>
                    </a:lnTo>
                    <a:lnTo>
                      <a:pt x="1208" y="272"/>
                    </a:lnTo>
                    <a:lnTo>
                      <a:pt x="1208" y="271"/>
                    </a:lnTo>
                    <a:lnTo>
                      <a:pt x="1209" y="270"/>
                    </a:lnTo>
                    <a:lnTo>
                      <a:pt x="1209" y="269"/>
                    </a:lnTo>
                    <a:lnTo>
                      <a:pt x="1209" y="268"/>
                    </a:lnTo>
                    <a:lnTo>
                      <a:pt x="1210" y="267"/>
                    </a:lnTo>
                    <a:lnTo>
                      <a:pt x="1210" y="266"/>
                    </a:lnTo>
                    <a:lnTo>
                      <a:pt x="1211" y="266"/>
                    </a:lnTo>
                    <a:lnTo>
                      <a:pt x="1211" y="265"/>
                    </a:lnTo>
                    <a:lnTo>
                      <a:pt x="1212" y="265"/>
                    </a:lnTo>
                    <a:lnTo>
                      <a:pt x="1212" y="264"/>
                    </a:lnTo>
                    <a:lnTo>
                      <a:pt x="1213" y="264"/>
                    </a:lnTo>
                    <a:lnTo>
                      <a:pt x="1214" y="264"/>
                    </a:lnTo>
                    <a:lnTo>
                      <a:pt x="1214" y="263"/>
                    </a:lnTo>
                    <a:lnTo>
                      <a:pt x="1215" y="263"/>
                    </a:lnTo>
                    <a:lnTo>
                      <a:pt x="1215" y="262"/>
                    </a:lnTo>
                    <a:lnTo>
                      <a:pt x="1216" y="262"/>
                    </a:lnTo>
                    <a:lnTo>
                      <a:pt x="1216" y="261"/>
                    </a:lnTo>
                    <a:lnTo>
                      <a:pt x="1216" y="260"/>
                    </a:lnTo>
                    <a:lnTo>
                      <a:pt x="1216" y="254"/>
                    </a:lnTo>
                    <a:lnTo>
                      <a:pt x="1216" y="253"/>
                    </a:lnTo>
                    <a:lnTo>
                      <a:pt x="1216" y="252"/>
                    </a:lnTo>
                    <a:lnTo>
                      <a:pt x="1216" y="251"/>
                    </a:lnTo>
                    <a:lnTo>
                      <a:pt x="1216" y="250"/>
                    </a:lnTo>
                    <a:lnTo>
                      <a:pt x="1217" y="250"/>
                    </a:lnTo>
                    <a:lnTo>
                      <a:pt x="1217" y="248"/>
                    </a:lnTo>
                    <a:lnTo>
                      <a:pt x="1217" y="247"/>
                    </a:lnTo>
                    <a:lnTo>
                      <a:pt x="1217" y="246"/>
                    </a:lnTo>
                    <a:lnTo>
                      <a:pt x="1218" y="245"/>
                    </a:lnTo>
                    <a:lnTo>
                      <a:pt x="1218" y="243"/>
                    </a:lnTo>
                    <a:lnTo>
                      <a:pt x="1219" y="242"/>
                    </a:lnTo>
                    <a:lnTo>
                      <a:pt x="1220" y="240"/>
                    </a:lnTo>
                    <a:lnTo>
                      <a:pt x="1220" y="239"/>
                    </a:lnTo>
                    <a:lnTo>
                      <a:pt x="1221" y="238"/>
                    </a:lnTo>
                    <a:lnTo>
                      <a:pt x="1222" y="236"/>
                    </a:lnTo>
                    <a:lnTo>
                      <a:pt x="1223" y="235"/>
                    </a:lnTo>
                    <a:lnTo>
                      <a:pt x="1223" y="234"/>
                    </a:lnTo>
                    <a:lnTo>
                      <a:pt x="1224" y="233"/>
                    </a:lnTo>
                    <a:lnTo>
                      <a:pt x="1224" y="232"/>
                    </a:lnTo>
                    <a:lnTo>
                      <a:pt x="1225" y="231"/>
                    </a:lnTo>
                    <a:lnTo>
                      <a:pt x="1225" y="230"/>
                    </a:lnTo>
                    <a:lnTo>
                      <a:pt x="1226" y="229"/>
                    </a:lnTo>
                    <a:lnTo>
                      <a:pt x="1228" y="219"/>
                    </a:lnTo>
                    <a:lnTo>
                      <a:pt x="1228" y="217"/>
                    </a:lnTo>
                    <a:lnTo>
                      <a:pt x="1229" y="216"/>
                    </a:lnTo>
                    <a:lnTo>
                      <a:pt x="1229" y="215"/>
                    </a:lnTo>
                    <a:lnTo>
                      <a:pt x="1229" y="214"/>
                    </a:lnTo>
                    <a:lnTo>
                      <a:pt x="1230" y="213"/>
                    </a:lnTo>
                    <a:lnTo>
                      <a:pt x="1230" y="212"/>
                    </a:lnTo>
                    <a:lnTo>
                      <a:pt x="1230" y="211"/>
                    </a:lnTo>
                    <a:lnTo>
                      <a:pt x="1231" y="210"/>
                    </a:lnTo>
                    <a:lnTo>
                      <a:pt x="1231" y="209"/>
                    </a:lnTo>
                    <a:lnTo>
                      <a:pt x="1231" y="208"/>
                    </a:lnTo>
                    <a:lnTo>
                      <a:pt x="1231" y="207"/>
                    </a:lnTo>
                    <a:lnTo>
                      <a:pt x="1232" y="206"/>
                    </a:lnTo>
                    <a:lnTo>
                      <a:pt x="1232" y="205"/>
                    </a:lnTo>
                    <a:lnTo>
                      <a:pt x="1232" y="204"/>
                    </a:lnTo>
                    <a:lnTo>
                      <a:pt x="1232" y="203"/>
                    </a:lnTo>
                    <a:lnTo>
                      <a:pt x="1233" y="201"/>
                    </a:lnTo>
                    <a:lnTo>
                      <a:pt x="1232" y="199"/>
                    </a:lnTo>
                    <a:lnTo>
                      <a:pt x="1232" y="198"/>
                    </a:lnTo>
                    <a:lnTo>
                      <a:pt x="1232" y="197"/>
                    </a:lnTo>
                    <a:lnTo>
                      <a:pt x="1232" y="196"/>
                    </a:lnTo>
                    <a:lnTo>
                      <a:pt x="1232" y="195"/>
                    </a:lnTo>
                    <a:lnTo>
                      <a:pt x="1231" y="194"/>
                    </a:lnTo>
                    <a:lnTo>
                      <a:pt x="1231" y="193"/>
                    </a:lnTo>
                    <a:lnTo>
                      <a:pt x="1231" y="191"/>
                    </a:lnTo>
                    <a:lnTo>
                      <a:pt x="1231" y="190"/>
                    </a:lnTo>
                    <a:lnTo>
                      <a:pt x="1231" y="189"/>
                    </a:lnTo>
                    <a:lnTo>
                      <a:pt x="1231" y="188"/>
                    </a:lnTo>
                    <a:lnTo>
                      <a:pt x="1231" y="187"/>
                    </a:lnTo>
                    <a:lnTo>
                      <a:pt x="1231" y="186"/>
                    </a:lnTo>
                    <a:lnTo>
                      <a:pt x="1231" y="185"/>
                    </a:lnTo>
                    <a:lnTo>
                      <a:pt x="1231" y="184"/>
                    </a:lnTo>
                    <a:lnTo>
                      <a:pt x="1231" y="182"/>
                    </a:lnTo>
                    <a:lnTo>
                      <a:pt x="1231" y="180"/>
                    </a:lnTo>
                    <a:lnTo>
                      <a:pt x="1231" y="179"/>
                    </a:lnTo>
                    <a:lnTo>
                      <a:pt x="1232" y="178"/>
                    </a:lnTo>
                    <a:lnTo>
                      <a:pt x="1232" y="176"/>
                    </a:lnTo>
                    <a:lnTo>
                      <a:pt x="1232" y="175"/>
                    </a:lnTo>
                    <a:lnTo>
                      <a:pt x="1232" y="173"/>
                    </a:lnTo>
                    <a:lnTo>
                      <a:pt x="1233" y="172"/>
                    </a:lnTo>
                    <a:lnTo>
                      <a:pt x="1233" y="170"/>
                    </a:lnTo>
                    <a:lnTo>
                      <a:pt x="1234" y="168"/>
                    </a:lnTo>
                    <a:lnTo>
                      <a:pt x="1234" y="167"/>
                    </a:lnTo>
                    <a:lnTo>
                      <a:pt x="1235" y="165"/>
                    </a:lnTo>
                    <a:lnTo>
                      <a:pt x="1236" y="164"/>
                    </a:lnTo>
                    <a:lnTo>
                      <a:pt x="1237" y="162"/>
                    </a:lnTo>
                    <a:lnTo>
                      <a:pt x="1238" y="161"/>
                    </a:lnTo>
                    <a:lnTo>
                      <a:pt x="1239" y="159"/>
                    </a:lnTo>
                    <a:lnTo>
                      <a:pt x="1240" y="158"/>
                    </a:lnTo>
                    <a:lnTo>
                      <a:pt x="1242" y="156"/>
                    </a:lnTo>
                    <a:lnTo>
                      <a:pt x="1243" y="155"/>
                    </a:lnTo>
                    <a:lnTo>
                      <a:pt x="1244" y="153"/>
                    </a:lnTo>
                    <a:lnTo>
                      <a:pt x="1246" y="152"/>
                    </a:lnTo>
                    <a:lnTo>
                      <a:pt x="1247" y="150"/>
                    </a:lnTo>
                    <a:lnTo>
                      <a:pt x="1248" y="149"/>
                    </a:lnTo>
                    <a:lnTo>
                      <a:pt x="1250" y="147"/>
                    </a:lnTo>
                    <a:lnTo>
                      <a:pt x="1251" y="146"/>
                    </a:lnTo>
                    <a:lnTo>
                      <a:pt x="1252" y="145"/>
                    </a:lnTo>
                    <a:lnTo>
                      <a:pt x="1253" y="143"/>
                    </a:lnTo>
                    <a:lnTo>
                      <a:pt x="1254" y="142"/>
                    </a:lnTo>
                    <a:lnTo>
                      <a:pt x="1255" y="141"/>
                    </a:lnTo>
                    <a:lnTo>
                      <a:pt x="1256" y="140"/>
                    </a:lnTo>
                    <a:lnTo>
                      <a:pt x="1257" y="140"/>
                    </a:lnTo>
                    <a:lnTo>
                      <a:pt x="1257" y="139"/>
                    </a:lnTo>
                    <a:lnTo>
                      <a:pt x="1258" y="138"/>
                    </a:lnTo>
                    <a:lnTo>
                      <a:pt x="1259" y="137"/>
                    </a:lnTo>
                    <a:lnTo>
                      <a:pt x="1259" y="136"/>
                    </a:lnTo>
                    <a:lnTo>
                      <a:pt x="1259" y="135"/>
                    </a:lnTo>
                    <a:lnTo>
                      <a:pt x="1259" y="134"/>
                    </a:lnTo>
                    <a:lnTo>
                      <a:pt x="1259" y="133"/>
                    </a:lnTo>
                    <a:lnTo>
                      <a:pt x="1259" y="132"/>
                    </a:lnTo>
                    <a:lnTo>
                      <a:pt x="1259" y="131"/>
                    </a:lnTo>
                    <a:lnTo>
                      <a:pt x="1260" y="130"/>
                    </a:lnTo>
                    <a:lnTo>
                      <a:pt x="1260" y="129"/>
                    </a:lnTo>
                    <a:lnTo>
                      <a:pt x="1260" y="128"/>
                    </a:lnTo>
                    <a:lnTo>
                      <a:pt x="1260" y="127"/>
                    </a:lnTo>
                    <a:lnTo>
                      <a:pt x="1260" y="126"/>
                    </a:lnTo>
                    <a:lnTo>
                      <a:pt x="1260" y="125"/>
                    </a:lnTo>
                    <a:lnTo>
                      <a:pt x="1260" y="124"/>
                    </a:lnTo>
                    <a:lnTo>
                      <a:pt x="1260" y="122"/>
                    </a:lnTo>
                    <a:lnTo>
                      <a:pt x="1260" y="121"/>
                    </a:lnTo>
                    <a:lnTo>
                      <a:pt x="1260" y="120"/>
                    </a:lnTo>
                    <a:lnTo>
                      <a:pt x="1259" y="119"/>
                    </a:lnTo>
                    <a:lnTo>
                      <a:pt x="1258" y="119"/>
                    </a:lnTo>
                    <a:lnTo>
                      <a:pt x="1258" y="118"/>
                    </a:lnTo>
                    <a:lnTo>
                      <a:pt x="1257" y="117"/>
                    </a:lnTo>
                    <a:lnTo>
                      <a:pt x="1256" y="116"/>
                    </a:lnTo>
                    <a:lnTo>
                      <a:pt x="1255" y="115"/>
                    </a:lnTo>
                    <a:lnTo>
                      <a:pt x="1255" y="114"/>
                    </a:lnTo>
                    <a:lnTo>
                      <a:pt x="1254" y="113"/>
                    </a:lnTo>
                    <a:lnTo>
                      <a:pt x="1253" y="112"/>
                    </a:lnTo>
                    <a:lnTo>
                      <a:pt x="1253" y="111"/>
                    </a:lnTo>
                    <a:lnTo>
                      <a:pt x="1253" y="110"/>
                    </a:lnTo>
                    <a:lnTo>
                      <a:pt x="1252" y="109"/>
                    </a:lnTo>
                    <a:lnTo>
                      <a:pt x="1252" y="108"/>
                    </a:lnTo>
                    <a:lnTo>
                      <a:pt x="1252" y="106"/>
                    </a:lnTo>
                    <a:lnTo>
                      <a:pt x="1251" y="105"/>
                    </a:lnTo>
                    <a:lnTo>
                      <a:pt x="1251" y="104"/>
                    </a:lnTo>
                    <a:lnTo>
                      <a:pt x="1251" y="103"/>
                    </a:lnTo>
                    <a:lnTo>
                      <a:pt x="1251" y="102"/>
                    </a:lnTo>
                    <a:lnTo>
                      <a:pt x="1251" y="100"/>
                    </a:lnTo>
                    <a:lnTo>
                      <a:pt x="1251" y="99"/>
                    </a:lnTo>
                    <a:lnTo>
                      <a:pt x="1251" y="98"/>
                    </a:lnTo>
                    <a:lnTo>
                      <a:pt x="1251" y="97"/>
                    </a:lnTo>
                    <a:lnTo>
                      <a:pt x="1251" y="96"/>
                    </a:lnTo>
                    <a:lnTo>
                      <a:pt x="1251" y="95"/>
                    </a:lnTo>
                    <a:lnTo>
                      <a:pt x="1251" y="94"/>
                    </a:lnTo>
                    <a:lnTo>
                      <a:pt x="1250" y="93"/>
                    </a:lnTo>
                    <a:lnTo>
                      <a:pt x="1250" y="92"/>
                    </a:lnTo>
                    <a:lnTo>
                      <a:pt x="1249" y="92"/>
                    </a:lnTo>
                    <a:lnTo>
                      <a:pt x="1248" y="91"/>
                    </a:lnTo>
                    <a:lnTo>
                      <a:pt x="1247" y="91"/>
                    </a:lnTo>
                    <a:lnTo>
                      <a:pt x="1246" y="91"/>
                    </a:lnTo>
                    <a:lnTo>
                      <a:pt x="1245" y="91"/>
                    </a:lnTo>
                    <a:lnTo>
                      <a:pt x="1243" y="91"/>
                    </a:lnTo>
                    <a:lnTo>
                      <a:pt x="1242" y="91"/>
                    </a:lnTo>
                    <a:lnTo>
                      <a:pt x="1241" y="91"/>
                    </a:lnTo>
                    <a:lnTo>
                      <a:pt x="1240" y="92"/>
                    </a:lnTo>
                    <a:lnTo>
                      <a:pt x="1239" y="92"/>
                    </a:lnTo>
                    <a:lnTo>
                      <a:pt x="1238" y="93"/>
                    </a:lnTo>
                    <a:lnTo>
                      <a:pt x="1237" y="93"/>
                    </a:lnTo>
                    <a:lnTo>
                      <a:pt x="1236" y="93"/>
                    </a:lnTo>
                    <a:lnTo>
                      <a:pt x="1235" y="94"/>
                    </a:lnTo>
                    <a:lnTo>
                      <a:pt x="1234" y="94"/>
                    </a:lnTo>
                    <a:lnTo>
                      <a:pt x="1233" y="94"/>
                    </a:lnTo>
                    <a:lnTo>
                      <a:pt x="1233" y="95"/>
                    </a:lnTo>
                    <a:lnTo>
                      <a:pt x="1232" y="95"/>
                    </a:lnTo>
                    <a:lnTo>
                      <a:pt x="1231" y="95"/>
                    </a:lnTo>
                    <a:lnTo>
                      <a:pt x="1230" y="95"/>
                    </a:lnTo>
                    <a:lnTo>
                      <a:pt x="1229" y="95"/>
                    </a:lnTo>
                    <a:lnTo>
                      <a:pt x="1228" y="95"/>
                    </a:lnTo>
                    <a:lnTo>
                      <a:pt x="1227" y="95"/>
                    </a:lnTo>
                    <a:lnTo>
                      <a:pt x="1226" y="95"/>
                    </a:lnTo>
                    <a:lnTo>
                      <a:pt x="1225" y="94"/>
                    </a:lnTo>
                    <a:lnTo>
                      <a:pt x="1224" y="94"/>
                    </a:lnTo>
                    <a:lnTo>
                      <a:pt x="1223" y="93"/>
                    </a:lnTo>
                    <a:lnTo>
                      <a:pt x="1222" y="92"/>
                    </a:lnTo>
                    <a:lnTo>
                      <a:pt x="1221" y="91"/>
                    </a:lnTo>
                    <a:lnTo>
                      <a:pt x="1221" y="90"/>
                    </a:lnTo>
                    <a:lnTo>
                      <a:pt x="1220" y="88"/>
                    </a:lnTo>
                    <a:lnTo>
                      <a:pt x="1220" y="87"/>
                    </a:lnTo>
                    <a:lnTo>
                      <a:pt x="1219" y="86"/>
                    </a:lnTo>
                    <a:lnTo>
                      <a:pt x="1219" y="84"/>
                    </a:lnTo>
                    <a:lnTo>
                      <a:pt x="1219" y="83"/>
                    </a:lnTo>
                    <a:lnTo>
                      <a:pt x="1218" y="82"/>
                    </a:lnTo>
                    <a:lnTo>
                      <a:pt x="1218" y="80"/>
                    </a:lnTo>
                    <a:lnTo>
                      <a:pt x="1218" y="79"/>
                    </a:lnTo>
                    <a:lnTo>
                      <a:pt x="1218" y="78"/>
                    </a:lnTo>
                    <a:lnTo>
                      <a:pt x="1218" y="77"/>
                    </a:lnTo>
                    <a:lnTo>
                      <a:pt x="1218" y="76"/>
                    </a:lnTo>
                    <a:lnTo>
                      <a:pt x="1218" y="75"/>
                    </a:lnTo>
                    <a:lnTo>
                      <a:pt x="1218" y="74"/>
                    </a:lnTo>
                    <a:lnTo>
                      <a:pt x="1218" y="73"/>
                    </a:lnTo>
                    <a:lnTo>
                      <a:pt x="1218" y="72"/>
                    </a:lnTo>
                    <a:lnTo>
                      <a:pt x="1218" y="71"/>
                    </a:lnTo>
                    <a:lnTo>
                      <a:pt x="1218" y="70"/>
                    </a:lnTo>
                    <a:lnTo>
                      <a:pt x="1219" y="68"/>
                    </a:lnTo>
                    <a:lnTo>
                      <a:pt x="1219" y="67"/>
                    </a:lnTo>
                    <a:lnTo>
                      <a:pt x="1219" y="66"/>
                    </a:lnTo>
                    <a:lnTo>
                      <a:pt x="1220" y="65"/>
                    </a:lnTo>
                    <a:lnTo>
                      <a:pt x="1221" y="63"/>
                    </a:lnTo>
                    <a:lnTo>
                      <a:pt x="1221" y="62"/>
                    </a:lnTo>
                    <a:lnTo>
                      <a:pt x="1222" y="61"/>
                    </a:lnTo>
                    <a:lnTo>
                      <a:pt x="1223" y="60"/>
                    </a:lnTo>
                    <a:lnTo>
                      <a:pt x="1224" y="59"/>
                    </a:lnTo>
                    <a:lnTo>
                      <a:pt x="1224" y="58"/>
                    </a:lnTo>
                    <a:lnTo>
                      <a:pt x="1225" y="58"/>
                    </a:lnTo>
                    <a:lnTo>
                      <a:pt x="1225" y="57"/>
                    </a:lnTo>
                    <a:lnTo>
                      <a:pt x="1226" y="56"/>
                    </a:lnTo>
                    <a:lnTo>
                      <a:pt x="1227" y="55"/>
                    </a:lnTo>
                    <a:lnTo>
                      <a:pt x="1228" y="53"/>
                    </a:lnTo>
                    <a:lnTo>
                      <a:pt x="1229" y="52"/>
                    </a:lnTo>
                    <a:lnTo>
                      <a:pt x="1229" y="51"/>
                    </a:lnTo>
                    <a:lnTo>
                      <a:pt x="1231" y="50"/>
                    </a:lnTo>
                    <a:lnTo>
                      <a:pt x="1231" y="48"/>
                    </a:lnTo>
                    <a:lnTo>
                      <a:pt x="1233" y="47"/>
                    </a:lnTo>
                    <a:lnTo>
                      <a:pt x="1234" y="45"/>
                    </a:lnTo>
                    <a:lnTo>
                      <a:pt x="1235" y="43"/>
                    </a:lnTo>
                    <a:lnTo>
                      <a:pt x="1236" y="41"/>
                    </a:lnTo>
                    <a:lnTo>
                      <a:pt x="1237" y="40"/>
                    </a:lnTo>
                    <a:lnTo>
                      <a:pt x="1238" y="38"/>
                    </a:lnTo>
                    <a:lnTo>
                      <a:pt x="1239" y="37"/>
                    </a:lnTo>
                    <a:lnTo>
                      <a:pt x="1240" y="35"/>
                    </a:lnTo>
                    <a:lnTo>
                      <a:pt x="1240" y="34"/>
                    </a:lnTo>
                    <a:lnTo>
                      <a:pt x="1241" y="33"/>
                    </a:lnTo>
                    <a:lnTo>
                      <a:pt x="1242" y="30"/>
                    </a:lnTo>
                    <a:lnTo>
                      <a:pt x="1252" y="17"/>
                    </a:lnTo>
                    <a:lnTo>
                      <a:pt x="1253" y="16"/>
                    </a:lnTo>
                    <a:lnTo>
                      <a:pt x="1253" y="15"/>
                    </a:lnTo>
                    <a:lnTo>
                      <a:pt x="1253" y="14"/>
                    </a:lnTo>
                    <a:lnTo>
                      <a:pt x="1254" y="14"/>
                    </a:lnTo>
                    <a:lnTo>
                      <a:pt x="1255" y="14"/>
                    </a:lnTo>
                    <a:lnTo>
                      <a:pt x="1256" y="14"/>
                    </a:lnTo>
                    <a:lnTo>
                      <a:pt x="1258" y="14"/>
                    </a:lnTo>
                    <a:lnTo>
                      <a:pt x="1259" y="13"/>
                    </a:lnTo>
                    <a:lnTo>
                      <a:pt x="1260" y="13"/>
                    </a:lnTo>
                    <a:lnTo>
                      <a:pt x="1262" y="13"/>
                    </a:lnTo>
                    <a:lnTo>
                      <a:pt x="1263" y="13"/>
                    </a:lnTo>
                    <a:lnTo>
                      <a:pt x="1265" y="12"/>
                    </a:lnTo>
                    <a:lnTo>
                      <a:pt x="1267" y="12"/>
                    </a:lnTo>
                    <a:lnTo>
                      <a:pt x="1268" y="12"/>
                    </a:lnTo>
                    <a:lnTo>
                      <a:pt x="1270" y="11"/>
                    </a:lnTo>
                    <a:lnTo>
                      <a:pt x="1271" y="11"/>
                    </a:lnTo>
                    <a:lnTo>
                      <a:pt x="1273" y="10"/>
                    </a:lnTo>
                    <a:lnTo>
                      <a:pt x="1274" y="10"/>
                    </a:lnTo>
                    <a:lnTo>
                      <a:pt x="1275" y="9"/>
                    </a:lnTo>
                    <a:lnTo>
                      <a:pt x="1276" y="9"/>
                    </a:lnTo>
                    <a:lnTo>
                      <a:pt x="1277" y="8"/>
                    </a:lnTo>
                    <a:lnTo>
                      <a:pt x="1278" y="8"/>
                    </a:lnTo>
                    <a:lnTo>
                      <a:pt x="1280" y="7"/>
                    </a:lnTo>
                    <a:lnTo>
                      <a:pt x="1285" y="4"/>
                    </a:lnTo>
                    <a:lnTo>
                      <a:pt x="1285" y="3"/>
                    </a:lnTo>
                    <a:lnTo>
                      <a:pt x="1286" y="3"/>
                    </a:lnTo>
                    <a:lnTo>
                      <a:pt x="1287" y="2"/>
                    </a:lnTo>
                    <a:lnTo>
                      <a:pt x="1292" y="0"/>
                    </a:lnTo>
                    <a:lnTo>
                      <a:pt x="1300" y="11"/>
                    </a:lnTo>
                    <a:lnTo>
                      <a:pt x="1302" y="13"/>
                    </a:lnTo>
                    <a:lnTo>
                      <a:pt x="1305" y="20"/>
                    </a:lnTo>
                    <a:lnTo>
                      <a:pt x="1310" y="24"/>
                    </a:lnTo>
                    <a:lnTo>
                      <a:pt x="1314" y="25"/>
                    </a:lnTo>
                    <a:lnTo>
                      <a:pt x="1315" y="30"/>
                    </a:lnTo>
                    <a:lnTo>
                      <a:pt x="1313" y="33"/>
                    </a:lnTo>
                    <a:lnTo>
                      <a:pt x="1314" y="34"/>
                    </a:lnTo>
                    <a:lnTo>
                      <a:pt x="1312" y="36"/>
                    </a:lnTo>
                    <a:lnTo>
                      <a:pt x="1305" y="52"/>
                    </a:lnTo>
                    <a:lnTo>
                      <a:pt x="1302" y="56"/>
                    </a:lnTo>
                    <a:lnTo>
                      <a:pt x="1301" y="59"/>
                    </a:lnTo>
                    <a:lnTo>
                      <a:pt x="1299" y="60"/>
                    </a:lnTo>
                    <a:lnTo>
                      <a:pt x="1298" y="63"/>
                    </a:lnTo>
                    <a:lnTo>
                      <a:pt x="1296" y="65"/>
                    </a:lnTo>
                    <a:lnTo>
                      <a:pt x="1296" y="68"/>
                    </a:lnTo>
                    <a:lnTo>
                      <a:pt x="1293" y="72"/>
                    </a:lnTo>
                    <a:lnTo>
                      <a:pt x="1294" y="75"/>
                    </a:lnTo>
                    <a:lnTo>
                      <a:pt x="1297" y="78"/>
                    </a:lnTo>
                    <a:lnTo>
                      <a:pt x="1305" y="79"/>
                    </a:lnTo>
                    <a:lnTo>
                      <a:pt x="1308" y="82"/>
                    </a:lnTo>
                    <a:lnTo>
                      <a:pt x="1311" y="81"/>
                    </a:lnTo>
                    <a:lnTo>
                      <a:pt x="1316" y="85"/>
                    </a:lnTo>
                    <a:lnTo>
                      <a:pt x="1318" y="85"/>
                    </a:lnTo>
                    <a:lnTo>
                      <a:pt x="1326" y="93"/>
                    </a:lnTo>
                    <a:lnTo>
                      <a:pt x="1333" y="94"/>
                    </a:lnTo>
                    <a:lnTo>
                      <a:pt x="1336" y="91"/>
                    </a:lnTo>
                    <a:lnTo>
                      <a:pt x="1337" y="86"/>
                    </a:lnTo>
                    <a:lnTo>
                      <a:pt x="1338" y="85"/>
                    </a:lnTo>
                    <a:lnTo>
                      <a:pt x="1338" y="82"/>
                    </a:lnTo>
                    <a:lnTo>
                      <a:pt x="1341" y="78"/>
                    </a:lnTo>
                    <a:lnTo>
                      <a:pt x="1343" y="74"/>
                    </a:lnTo>
                    <a:lnTo>
                      <a:pt x="1345" y="74"/>
                    </a:lnTo>
                    <a:lnTo>
                      <a:pt x="1352" y="78"/>
                    </a:lnTo>
                    <a:lnTo>
                      <a:pt x="1362" y="87"/>
                    </a:lnTo>
                    <a:lnTo>
                      <a:pt x="1367" y="88"/>
                    </a:lnTo>
                    <a:lnTo>
                      <a:pt x="1368" y="89"/>
                    </a:lnTo>
                    <a:lnTo>
                      <a:pt x="1370" y="89"/>
                    </a:lnTo>
                    <a:lnTo>
                      <a:pt x="1372" y="90"/>
                    </a:lnTo>
                    <a:lnTo>
                      <a:pt x="1372" y="93"/>
                    </a:lnTo>
                    <a:lnTo>
                      <a:pt x="1370" y="97"/>
                    </a:lnTo>
                    <a:lnTo>
                      <a:pt x="1370" y="104"/>
                    </a:lnTo>
                    <a:lnTo>
                      <a:pt x="1374" y="112"/>
                    </a:lnTo>
                    <a:lnTo>
                      <a:pt x="1376" y="118"/>
                    </a:lnTo>
                    <a:lnTo>
                      <a:pt x="1377" y="119"/>
                    </a:lnTo>
                    <a:lnTo>
                      <a:pt x="1377" y="121"/>
                    </a:lnTo>
                    <a:lnTo>
                      <a:pt x="1379" y="122"/>
                    </a:lnTo>
                    <a:lnTo>
                      <a:pt x="1379" y="127"/>
                    </a:lnTo>
                    <a:lnTo>
                      <a:pt x="1381" y="128"/>
                    </a:lnTo>
                    <a:lnTo>
                      <a:pt x="1381" y="130"/>
                    </a:lnTo>
                    <a:lnTo>
                      <a:pt x="1385" y="137"/>
                    </a:lnTo>
                    <a:lnTo>
                      <a:pt x="1385" y="141"/>
                    </a:lnTo>
                    <a:lnTo>
                      <a:pt x="1387" y="142"/>
                    </a:lnTo>
                    <a:lnTo>
                      <a:pt x="1386" y="143"/>
                    </a:lnTo>
                    <a:lnTo>
                      <a:pt x="1388" y="145"/>
                    </a:lnTo>
                    <a:lnTo>
                      <a:pt x="1391" y="150"/>
                    </a:lnTo>
                    <a:lnTo>
                      <a:pt x="1403" y="162"/>
                    </a:lnTo>
                    <a:lnTo>
                      <a:pt x="1409" y="162"/>
                    </a:lnTo>
                    <a:lnTo>
                      <a:pt x="1410" y="163"/>
                    </a:lnTo>
                    <a:lnTo>
                      <a:pt x="1419" y="162"/>
                    </a:lnTo>
                    <a:lnTo>
                      <a:pt x="1425" y="166"/>
                    </a:lnTo>
                    <a:lnTo>
                      <a:pt x="1431" y="175"/>
                    </a:lnTo>
                    <a:lnTo>
                      <a:pt x="1435" y="179"/>
                    </a:lnTo>
                    <a:lnTo>
                      <a:pt x="1438" y="186"/>
                    </a:lnTo>
                    <a:lnTo>
                      <a:pt x="1447" y="192"/>
                    </a:lnTo>
                    <a:lnTo>
                      <a:pt x="1450" y="199"/>
                    </a:lnTo>
                    <a:lnTo>
                      <a:pt x="1459" y="210"/>
                    </a:lnTo>
                    <a:lnTo>
                      <a:pt x="1463" y="211"/>
                    </a:lnTo>
                    <a:lnTo>
                      <a:pt x="1465" y="213"/>
                    </a:lnTo>
                    <a:lnTo>
                      <a:pt x="1471" y="223"/>
                    </a:lnTo>
                    <a:lnTo>
                      <a:pt x="1467" y="228"/>
                    </a:lnTo>
                    <a:lnTo>
                      <a:pt x="1464" y="230"/>
                    </a:lnTo>
                    <a:lnTo>
                      <a:pt x="1462" y="233"/>
                    </a:lnTo>
                    <a:lnTo>
                      <a:pt x="1460" y="233"/>
                    </a:lnTo>
                    <a:lnTo>
                      <a:pt x="1457" y="237"/>
                    </a:lnTo>
                    <a:lnTo>
                      <a:pt x="1457" y="243"/>
                    </a:lnTo>
                    <a:lnTo>
                      <a:pt x="1470" y="255"/>
                    </a:lnTo>
                    <a:lnTo>
                      <a:pt x="1473" y="255"/>
                    </a:lnTo>
                    <a:lnTo>
                      <a:pt x="1473" y="253"/>
                    </a:lnTo>
                    <a:lnTo>
                      <a:pt x="1477" y="253"/>
                    </a:lnTo>
                    <a:lnTo>
                      <a:pt x="1479" y="252"/>
                    </a:lnTo>
                    <a:lnTo>
                      <a:pt x="1482" y="253"/>
                    </a:lnTo>
                    <a:lnTo>
                      <a:pt x="1484" y="253"/>
                    </a:lnTo>
                    <a:lnTo>
                      <a:pt x="1486" y="255"/>
                    </a:lnTo>
                    <a:lnTo>
                      <a:pt x="1489" y="254"/>
                    </a:lnTo>
                    <a:lnTo>
                      <a:pt x="1490" y="246"/>
                    </a:lnTo>
                    <a:lnTo>
                      <a:pt x="1492" y="240"/>
                    </a:lnTo>
                    <a:lnTo>
                      <a:pt x="1493" y="231"/>
                    </a:lnTo>
                    <a:lnTo>
                      <a:pt x="1495" y="228"/>
                    </a:lnTo>
                    <a:lnTo>
                      <a:pt x="1498" y="232"/>
                    </a:lnTo>
                    <a:lnTo>
                      <a:pt x="1518" y="232"/>
                    </a:lnTo>
                    <a:lnTo>
                      <a:pt x="1523" y="237"/>
                    </a:lnTo>
                    <a:lnTo>
                      <a:pt x="1525" y="238"/>
                    </a:lnTo>
                    <a:lnTo>
                      <a:pt x="1530" y="238"/>
                    </a:lnTo>
                    <a:lnTo>
                      <a:pt x="1532" y="239"/>
                    </a:lnTo>
                    <a:lnTo>
                      <a:pt x="1535" y="240"/>
                    </a:lnTo>
                    <a:lnTo>
                      <a:pt x="1537" y="239"/>
                    </a:lnTo>
                    <a:lnTo>
                      <a:pt x="1538" y="250"/>
                    </a:lnTo>
                    <a:lnTo>
                      <a:pt x="1539" y="252"/>
                    </a:lnTo>
                    <a:lnTo>
                      <a:pt x="1540" y="259"/>
                    </a:lnTo>
                    <a:lnTo>
                      <a:pt x="1541" y="260"/>
                    </a:lnTo>
                    <a:lnTo>
                      <a:pt x="1542" y="267"/>
                    </a:lnTo>
                    <a:lnTo>
                      <a:pt x="1543" y="268"/>
                    </a:lnTo>
                    <a:lnTo>
                      <a:pt x="1545" y="282"/>
                    </a:lnTo>
                    <a:lnTo>
                      <a:pt x="1547" y="284"/>
                    </a:lnTo>
                    <a:lnTo>
                      <a:pt x="1547" y="293"/>
                    </a:lnTo>
                    <a:lnTo>
                      <a:pt x="1548" y="295"/>
                    </a:lnTo>
                    <a:lnTo>
                      <a:pt x="1548" y="305"/>
                    </a:lnTo>
                    <a:lnTo>
                      <a:pt x="1545" y="313"/>
                    </a:lnTo>
                    <a:lnTo>
                      <a:pt x="1533" y="315"/>
                    </a:lnTo>
                    <a:lnTo>
                      <a:pt x="1530" y="320"/>
                    </a:lnTo>
                    <a:lnTo>
                      <a:pt x="1530" y="333"/>
                    </a:lnTo>
                    <a:lnTo>
                      <a:pt x="1528" y="339"/>
                    </a:lnTo>
                    <a:lnTo>
                      <a:pt x="1527" y="348"/>
                    </a:lnTo>
                    <a:lnTo>
                      <a:pt x="1526" y="349"/>
                    </a:lnTo>
                    <a:lnTo>
                      <a:pt x="1526" y="354"/>
                    </a:lnTo>
                    <a:lnTo>
                      <a:pt x="1528" y="356"/>
                    </a:lnTo>
                    <a:lnTo>
                      <a:pt x="1524" y="366"/>
                    </a:lnTo>
                    <a:lnTo>
                      <a:pt x="1526" y="376"/>
                    </a:lnTo>
                    <a:lnTo>
                      <a:pt x="1527" y="376"/>
                    </a:lnTo>
                    <a:lnTo>
                      <a:pt x="1529" y="383"/>
                    </a:lnTo>
                    <a:lnTo>
                      <a:pt x="1530" y="384"/>
                    </a:lnTo>
                    <a:lnTo>
                      <a:pt x="1530" y="389"/>
                    </a:lnTo>
                    <a:lnTo>
                      <a:pt x="1532" y="390"/>
                    </a:lnTo>
                    <a:lnTo>
                      <a:pt x="1533" y="396"/>
                    </a:lnTo>
                    <a:lnTo>
                      <a:pt x="1528" y="401"/>
                    </a:lnTo>
                    <a:lnTo>
                      <a:pt x="1526" y="399"/>
                    </a:lnTo>
                    <a:lnTo>
                      <a:pt x="1521" y="384"/>
                    </a:lnTo>
                    <a:lnTo>
                      <a:pt x="1516" y="373"/>
                    </a:lnTo>
                    <a:lnTo>
                      <a:pt x="1509" y="371"/>
                    </a:lnTo>
                    <a:lnTo>
                      <a:pt x="1507" y="372"/>
                    </a:lnTo>
                    <a:lnTo>
                      <a:pt x="1503" y="382"/>
                    </a:lnTo>
                    <a:lnTo>
                      <a:pt x="1502" y="382"/>
                    </a:lnTo>
                    <a:lnTo>
                      <a:pt x="1502" y="384"/>
                    </a:lnTo>
                    <a:lnTo>
                      <a:pt x="1499" y="387"/>
                    </a:lnTo>
                    <a:lnTo>
                      <a:pt x="1495" y="398"/>
                    </a:lnTo>
                    <a:lnTo>
                      <a:pt x="1491" y="402"/>
                    </a:lnTo>
                    <a:lnTo>
                      <a:pt x="1490" y="406"/>
                    </a:lnTo>
                    <a:lnTo>
                      <a:pt x="1480" y="417"/>
                    </a:lnTo>
                    <a:lnTo>
                      <a:pt x="1480" y="419"/>
                    </a:lnTo>
                    <a:lnTo>
                      <a:pt x="1476" y="424"/>
                    </a:lnTo>
                    <a:lnTo>
                      <a:pt x="1473" y="426"/>
                    </a:lnTo>
                    <a:lnTo>
                      <a:pt x="1466" y="434"/>
                    </a:lnTo>
                    <a:lnTo>
                      <a:pt x="1466" y="436"/>
                    </a:lnTo>
                    <a:lnTo>
                      <a:pt x="1452" y="452"/>
                    </a:lnTo>
                    <a:lnTo>
                      <a:pt x="1441" y="459"/>
                    </a:lnTo>
                    <a:lnTo>
                      <a:pt x="1436" y="465"/>
                    </a:lnTo>
                    <a:lnTo>
                      <a:pt x="1432" y="476"/>
                    </a:lnTo>
                    <a:lnTo>
                      <a:pt x="1433" y="482"/>
                    </a:lnTo>
                    <a:lnTo>
                      <a:pt x="1431" y="485"/>
                    </a:lnTo>
                    <a:lnTo>
                      <a:pt x="1426" y="499"/>
                    </a:lnTo>
                    <a:lnTo>
                      <a:pt x="1426" y="511"/>
                    </a:lnTo>
                    <a:lnTo>
                      <a:pt x="1429" y="511"/>
                    </a:lnTo>
                    <a:lnTo>
                      <a:pt x="1444" y="527"/>
                    </a:lnTo>
                    <a:lnTo>
                      <a:pt x="1452" y="527"/>
                    </a:lnTo>
                    <a:lnTo>
                      <a:pt x="1453" y="528"/>
                    </a:lnTo>
                    <a:lnTo>
                      <a:pt x="1455" y="536"/>
                    </a:lnTo>
                    <a:lnTo>
                      <a:pt x="1462" y="539"/>
                    </a:lnTo>
                    <a:lnTo>
                      <a:pt x="1462" y="546"/>
                    </a:lnTo>
                    <a:lnTo>
                      <a:pt x="1469" y="553"/>
                    </a:lnTo>
                    <a:lnTo>
                      <a:pt x="1475" y="553"/>
                    </a:lnTo>
                    <a:lnTo>
                      <a:pt x="1485" y="539"/>
                    </a:lnTo>
                    <a:lnTo>
                      <a:pt x="1484" y="537"/>
                    </a:lnTo>
                    <a:lnTo>
                      <a:pt x="1486" y="535"/>
                    </a:lnTo>
                    <a:lnTo>
                      <a:pt x="1485" y="535"/>
                    </a:lnTo>
                    <a:lnTo>
                      <a:pt x="1488" y="532"/>
                    </a:lnTo>
                    <a:lnTo>
                      <a:pt x="1491" y="534"/>
                    </a:lnTo>
                    <a:lnTo>
                      <a:pt x="1490" y="535"/>
                    </a:lnTo>
                    <a:lnTo>
                      <a:pt x="1490" y="540"/>
                    </a:lnTo>
                    <a:lnTo>
                      <a:pt x="1492" y="542"/>
                    </a:lnTo>
                    <a:lnTo>
                      <a:pt x="1494" y="542"/>
                    </a:lnTo>
                    <a:lnTo>
                      <a:pt x="1498" y="538"/>
                    </a:lnTo>
                    <a:lnTo>
                      <a:pt x="1502" y="538"/>
                    </a:lnTo>
                    <a:lnTo>
                      <a:pt x="1503" y="539"/>
                    </a:lnTo>
                    <a:lnTo>
                      <a:pt x="1504" y="549"/>
                    </a:lnTo>
                    <a:lnTo>
                      <a:pt x="1502" y="551"/>
                    </a:lnTo>
                    <a:lnTo>
                      <a:pt x="1499" y="550"/>
                    </a:lnTo>
                    <a:lnTo>
                      <a:pt x="1489" y="553"/>
                    </a:lnTo>
                    <a:lnTo>
                      <a:pt x="1485" y="558"/>
                    </a:lnTo>
                    <a:lnTo>
                      <a:pt x="1481" y="560"/>
                    </a:lnTo>
                    <a:lnTo>
                      <a:pt x="1479" y="559"/>
                    </a:lnTo>
                    <a:lnTo>
                      <a:pt x="1473" y="563"/>
                    </a:lnTo>
                    <a:lnTo>
                      <a:pt x="1473" y="573"/>
                    </a:lnTo>
                    <a:lnTo>
                      <a:pt x="1474" y="574"/>
                    </a:lnTo>
                    <a:lnTo>
                      <a:pt x="1475" y="578"/>
                    </a:lnTo>
                    <a:lnTo>
                      <a:pt x="1488" y="592"/>
                    </a:lnTo>
                    <a:lnTo>
                      <a:pt x="1488" y="595"/>
                    </a:lnTo>
                    <a:lnTo>
                      <a:pt x="1484" y="604"/>
                    </a:lnTo>
                    <a:lnTo>
                      <a:pt x="1479" y="607"/>
                    </a:lnTo>
                    <a:lnTo>
                      <a:pt x="1476" y="607"/>
                    </a:lnTo>
                    <a:lnTo>
                      <a:pt x="1471" y="608"/>
                    </a:lnTo>
                    <a:lnTo>
                      <a:pt x="1472" y="610"/>
                    </a:lnTo>
                    <a:lnTo>
                      <a:pt x="1472" y="613"/>
                    </a:lnTo>
                    <a:lnTo>
                      <a:pt x="1473" y="614"/>
                    </a:lnTo>
                    <a:lnTo>
                      <a:pt x="1474" y="618"/>
                    </a:lnTo>
                    <a:lnTo>
                      <a:pt x="1477" y="623"/>
                    </a:lnTo>
                    <a:lnTo>
                      <a:pt x="1474" y="630"/>
                    </a:lnTo>
                    <a:lnTo>
                      <a:pt x="1475" y="632"/>
                    </a:lnTo>
                    <a:lnTo>
                      <a:pt x="1471" y="639"/>
                    </a:lnTo>
                    <a:lnTo>
                      <a:pt x="1468" y="639"/>
                    </a:lnTo>
                    <a:lnTo>
                      <a:pt x="1460" y="635"/>
                    </a:lnTo>
                    <a:lnTo>
                      <a:pt x="1457" y="633"/>
                    </a:lnTo>
                    <a:lnTo>
                      <a:pt x="1456" y="629"/>
                    </a:lnTo>
                    <a:lnTo>
                      <a:pt x="1451" y="626"/>
                    </a:lnTo>
                    <a:lnTo>
                      <a:pt x="1444" y="636"/>
                    </a:lnTo>
                    <a:lnTo>
                      <a:pt x="1442" y="636"/>
                    </a:lnTo>
                    <a:lnTo>
                      <a:pt x="1438" y="632"/>
                    </a:lnTo>
                    <a:lnTo>
                      <a:pt x="1436" y="632"/>
                    </a:lnTo>
                    <a:lnTo>
                      <a:pt x="1435" y="631"/>
                    </a:lnTo>
                    <a:lnTo>
                      <a:pt x="1433" y="631"/>
                    </a:lnTo>
                    <a:lnTo>
                      <a:pt x="1430" y="626"/>
                    </a:lnTo>
                    <a:lnTo>
                      <a:pt x="1428" y="626"/>
                    </a:lnTo>
                    <a:lnTo>
                      <a:pt x="1423" y="623"/>
                    </a:lnTo>
                    <a:lnTo>
                      <a:pt x="1419" y="623"/>
                    </a:lnTo>
                    <a:lnTo>
                      <a:pt x="1417" y="625"/>
                    </a:lnTo>
                    <a:lnTo>
                      <a:pt x="1419" y="626"/>
                    </a:lnTo>
                    <a:lnTo>
                      <a:pt x="1419" y="637"/>
                    </a:lnTo>
                    <a:lnTo>
                      <a:pt x="1414" y="644"/>
                    </a:lnTo>
                    <a:lnTo>
                      <a:pt x="1416" y="647"/>
                    </a:lnTo>
                    <a:lnTo>
                      <a:pt x="1418" y="646"/>
                    </a:lnTo>
                    <a:lnTo>
                      <a:pt x="1422" y="646"/>
                    </a:lnTo>
                    <a:lnTo>
                      <a:pt x="1423" y="644"/>
                    </a:lnTo>
                    <a:lnTo>
                      <a:pt x="1426" y="644"/>
                    </a:lnTo>
                    <a:lnTo>
                      <a:pt x="1429" y="647"/>
                    </a:lnTo>
                    <a:lnTo>
                      <a:pt x="1429" y="649"/>
                    </a:lnTo>
                    <a:lnTo>
                      <a:pt x="1431" y="651"/>
                    </a:lnTo>
                    <a:lnTo>
                      <a:pt x="1433" y="657"/>
                    </a:lnTo>
                    <a:lnTo>
                      <a:pt x="1438" y="661"/>
                    </a:lnTo>
                    <a:lnTo>
                      <a:pt x="1441" y="661"/>
                    </a:lnTo>
                    <a:lnTo>
                      <a:pt x="1444" y="662"/>
                    </a:lnTo>
                    <a:lnTo>
                      <a:pt x="1445" y="664"/>
                    </a:lnTo>
                    <a:lnTo>
                      <a:pt x="1446" y="674"/>
                    </a:lnTo>
                    <a:lnTo>
                      <a:pt x="1448" y="675"/>
                    </a:lnTo>
                    <a:lnTo>
                      <a:pt x="1450" y="678"/>
                    </a:lnTo>
                    <a:lnTo>
                      <a:pt x="1452" y="678"/>
                    </a:lnTo>
                    <a:lnTo>
                      <a:pt x="1451" y="681"/>
                    </a:lnTo>
                    <a:lnTo>
                      <a:pt x="1446" y="686"/>
                    </a:lnTo>
                    <a:lnTo>
                      <a:pt x="1447" y="695"/>
                    </a:lnTo>
                    <a:lnTo>
                      <a:pt x="1448" y="697"/>
                    </a:lnTo>
                    <a:lnTo>
                      <a:pt x="1449" y="707"/>
                    </a:lnTo>
                    <a:lnTo>
                      <a:pt x="1448" y="709"/>
                    </a:lnTo>
                    <a:lnTo>
                      <a:pt x="1448" y="711"/>
                    </a:lnTo>
                    <a:lnTo>
                      <a:pt x="1450" y="715"/>
                    </a:lnTo>
                    <a:lnTo>
                      <a:pt x="1451" y="717"/>
                    </a:lnTo>
                    <a:lnTo>
                      <a:pt x="1452" y="718"/>
                    </a:lnTo>
                    <a:lnTo>
                      <a:pt x="1452" y="724"/>
                    </a:lnTo>
                    <a:lnTo>
                      <a:pt x="1457" y="730"/>
                    </a:lnTo>
                    <a:lnTo>
                      <a:pt x="1457" y="731"/>
                    </a:lnTo>
                    <a:lnTo>
                      <a:pt x="1464" y="739"/>
                    </a:lnTo>
                    <a:lnTo>
                      <a:pt x="1465" y="739"/>
                    </a:lnTo>
                    <a:lnTo>
                      <a:pt x="1468" y="741"/>
                    </a:lnTo>
                    <a:lnTo>
                      <a:pt x="1469" y="755"/>
                    </a:lnTo>
                    <a:lnTo>
                      <a:pt x="1474" y="757"/>
                    </a:lnTo>
                    <a:lnTo>
                      <a:pt x="1477" y="754"/>
                    </a:lnTo>
                    <a:lnTo>
                      <a:pt x="1478" y="754"/>
                    </a:lnTo>
                    <a:lnTo>
                      <a:pt x="1481" y="750"/>
                    </a:lnTo>
                    <a:lnTo>
                      <a:pt x="1490" y="744"/>
                    </a:lnTo>
                    <a:lnTo>
                      <a:pt x="1499" y="734"/>
                    </a:lnTo>
                    <a:lnTo>
                      <a:pt x="1501" y="734"/>
                    </a:lnTo>
                    <a:lnTo>
                      <a:pt x="1511" y="722"/>
                    </a:lnTo>
                    <a:lnTo>
                      <a:pt x="1511" y="729"/>
                    </a:lnTo>
                    <a:lnTo>
                      <a:pt x="1514" y="741"/>
                    </a:lnTo>
                    <a:lnTo>
                      <a:pt x="1528" y="751"/>
                    </a:lnTo>
                    <a:lnTo>
                      <a:pt x="1530" y="763"/>
                    </a:lnTo>
                    <a:lnTo>
                      <a:pt x="1538" y="773"/>
                    </a:lnTo>
                    <a:lnTo>
                      <a:pt x="1540" y="778"/>
                    </a:lnTo>
                    <a:lnTo>
                      <a:pt x="1542" y="780"/>
                    </a:lnTo>
                    <a:lnTo>
                      <a:pt x="1542" y="782"/>
                    </a:lnTo>
                    <a:lnTo>
                      <a:pt x="1543" y="784"/>
                    </a:lnTo>
                    <a:lnTo>
                      <a:pt x="1543" y="786"/>
                    </a:lnTo>
                    <a:lnTo>
                      <a:pt x="1545" y="788"/>
                    </a:lnTo>
                    <a:lnTo>
                      <a:pt x="1544" y="794"/>
                    </a:lnTo>
                    <a:lnTo>
                      <a:pt x="1538" y="799"/>
                    </a:lnTo>
                    <a:lnTo>
                      <a:pt x="1539" y="800"/>
                    </a:lnTo>
                    <a:lnTo>
                      <a:pt x="1537" y="802"/>
                    </a:lnTo>
                    <a:lnTo>
                      <a:pt x="1538" y="804"/>
                    </a:lnTo>
                    <a:lnTo>
                      <a:pt x="1539" y="806"/>
                    </a:lnTo>
                    <a:lnTo>
                      <a:pt x="1544" y="809"/>
                    </a:lnTo>
                    <a:lnTo>
                      <a:pt x="1546" y="808"/>
                    </a:lnTo>
                    <a:lnTo>
                      <a:pt x="1547" y="810"/>
                    </a:lnTo>
                    <a:lnTo>
                      <a:pt x="1549" y="810"/>
                    </a:lnTo>
                    <a:lnTo>
                      <a:pt x="1550" y="811"/>
                    </a:lnTo>
                    <a:lnTo>
                      <a:pt x="1561" y="810"/>
                    </a:lnTo>
                    <a:lnTo>
                      <a:pt x="1562" y="824"/>
                    </a:lnTo>
                    <a:lnTo>
                      <a:pt x="1561" y="825"/>
                    </a:lnTo>
                    <a:lnTo>
                      <a:pt x="1562" y="838"/>
                    </a:lnTo>
                    <a:lnTo>
                      <a:pt x="1556" y="838"/>
                    </a:lnTo>
                    <a:lnTo>
                      <a:pt x="1555" y="837"/>
                    </a:lnTo>
                    <a:lnTo>
                      <a:pt x="1549" y="837"/>
                    </a:lnTo>
                    <a:lnTo>
                      <a:pt x="1543" y="842"/>
                    </a:lnTo>
                    <a:lnTo>
                      <a:pt x="1542" y="842"/>
                    </a:lnTo>
                    <a:lnTo>
                      <a:pt x="1537" y="849"/>
                    </a:lnTo>
                    <a:lnTo>
                      <a:pt x="1538" y="857"/>
                    </a:lnTo>
                    <a:lnTo>
                      <a:pt x="1528" y="863"/>
                    </a:lnTo>
                    <a:lnTo>
                      <a:pt x="1526" y="863"/>
                    </a:lnTo>
                    <a:lnTo>
                      <a:pt x="1525" y="865"/>
                    </a:lnTo>
                    <a:lnTo>
                      <a:pt x="1518" y="867"/>
                    </a:lnTo>
                    <a:lnTo>
                      <a:pt x="1513" y="865"/>
                    </a:lnTo>
                    <a:lnTo>
                      <a:pt x="1507" y="865"/>
                    </a:lnTo>
                    <a:lnTo>
                      <a:pt x="1503" y="863"/>
                    </a:lnTo>
                    <a:lnTo>
                      <a:pt x="1493" y="864"/>
                    </a:lnTo>
                    <a:lnTo>
                      <a:pt x="1490" y="867"/>
                    </a:lnTo>
                    <a:lnTo>
                      <a:pt x="1490" y="868"/>
                    </a:lnTo>
                    <a:lnTo>
                      <a:pt x="1494" y="871"/>
                    </a:lnTo>
                    <a:lnTo>
                      <a:pt x="1496" y="871"/>
                    </a:lnTo>
                    <a:lnTo>
                      <a:pt x="1497" y="874"/>
                    </a:lnTo>
                    <a:lnTo>
                      <a:pt x="1493" y="876"/>
                    </a:lnTo>
                    <a:lnTo>
                      <a:pt x="1480" y="876"/>
                    </a:lnTo>
                    <a:lnTo>
                      <a:pt x="1475" y="878"/>
                    </a:lnTo>
                    <a:lnTo>
                      <a:pt x="1469" y="878"/>
                    </a:lnTo>
                    <a:lnTo>
                      <a:pt x="1467" y="881"/>
                    </a:lnTo>
                    <a:lnTo>
                      <a:pt x="1467" y="891"/>
                    </a:lnTo>
                    <a:lnTo>
                      <a:pt x="1458" y="901"/>
                    </a:lnTo>
                    <a:lnTo>
                      <a:pt x="1452" y="898"/>
                    </a:lnTo>
                    <a:lnTo>
                      <a:pt x="1448" y="899"/>
                    </a:lnTo>
                    <a:lnTo>
                      <a:pt x="1442" y="903"/>
                    </a:lnTo>
                    <a:lnTo>
                      <a:pt x="1441" y="903"/>
                    </a:lnTo>
                    <a:lnTo>
                      <a:pt x="1434" y="911"/>
                    </a:lnTo>
                    <a:lnTo>
                      <a:pt x="1434" y="912"/>
                    </a:lnTo>
                    <a:lnTo>
                      <a:pt x="1432" y="914"/>
                    </a:lnTo>
                    <a:lnTo>
                      <a:pt x="1431" y="914"/>
                    </a:lnTo>
                    <a:lnTo>
                      <a:pt x="1419" y="926"/>
                    </a:lnTo>
                    <a:lnTo>
                      <a:pt x="1414" y="926"/>
                    </a:lnTo>
                    <a:lnTo>
                      <a:pt x="1409" y="929"/>
                    </a:lnTo>
                    <a:lnTo>
                      <a:pt x="1408" y="930"/>
                    </a:lnTo>
                    <a:lnTo>
                      <a:pt x="1401" y="933"/>
                    </a:lnTo>
                    <a:lnTo>
                      <a:pt x="1398" y="936"/>
                    </a:lnTo>
                    <a:lnTo>
                      <a:pt x="1396" y="936"/>
                    </a:lnTo>
                    <a:lnTo>
                      <a:pt x="1392" y="941"/>
                    </a:lnTo>
                    <a:lnTo>
                      <a:pt x="1393" y="944"/>
                    </a:lnTo>
                    <a:lnTo>
                      <a:pt x="1391" y="945"/>
                    </a:lnTo>
                    <a:lnTo>
                      <a:pt x="1392" y="949"/>
                    </a:lnTo>
                    <a:lnTo>
                      <a:pt x="1382" y="955"/>
                    </a:lnTo>
                    <a:lnTo>
                      <a:pt x="1381" y="959"/>
                    </a:lnTo>
                    <a:lnTo>
                      <a:pt x="1379" y="961"/>
                    </a:lnTo>
                    <a:lnTo>
                      <a:pt x="1380" y="963"/>
                    </a:lnTo>
                    <a:lnTo>
                      <a:pt x="1377" y="970"/>
                    </a:lnTo>
                    <a:lnTo>
                      <a:pt x="1377" y="973"/>
                    </a:lnTo>
                    <a:lnTo>
                      <a:pt x="1374" y="977"/>
                    </a:lnTo>
                    <a:lnTo>
                      <a:pt x="1372" y="973"/>
                    </a:lnTo>
                    <a:lnTo>
                      <a:pt x="1372" y="969"/>
                    </a:lnTo>
                    <a:lnTo>
                      <a:pt x="1365" y="963"/>
                    </a:lnTo>
                    <a:lnTo>
                      <a:pt x="1362" y="956"/>
                    </a:lnTo>
                    <a:lnTo>
                      <a:pt x="1359" y="954"/>
                    </a:lnTo>
                    <a:lnTo>
                      <a:pt x="1356" y="949"/>
                    </a:lnTo>
                    <a:lnTo>
                      <a:pt x="1354" y="940"/>
                    </a:lnTo>
                    <a:lnTo>
                      <a:pt x="1351" y="939"/>
                    </a:lnTo>
                    <a:lnTo>
                      <a:pt x="1345" y="939"/>
                    </a:lnTo>
                    <a:lnTo>
                      <a:pt x="1340" y="937"/>
                    </a:lnTo>
                    <a:lnTo>
                      <a:pt x="1333" y="930"/>
                    </a:lnTo>
                    <a:lnTo>
                      <a:pt x="1329" y="931"/>
                    </a:lnTo>
                    <a:lnTo>
                      <a:pt x="1327" y="933"/>
                    </a:lnTo>
                    <a:lnTo>
                      <a:pt x="1323" y="935"/>
                    </a:lnTo>
                    <a:lnTo>
                      <a:pt x="1321" y="938"/>
                    </a:lnTo>
                    <a:lnTo>
                      <a:pt x="1319" y="938"/>
                    </a:lnTo>
                    <a:lnTo>
                      <a:pt x="1318" y="940"/>
                    </a:lnTo>
                    <a:lnTo>
                      <a:pt x="1318" y="943"/>
                    </a:lnTo>
                    <a:lnTo>
                      <a:pt x="1316" y="944"/>
                    </a:lnTo>
                    <a:lnTo>
                      <a:pt x="1317" y="947"/>
                    </a:lnTo>
                    <a:lnTo>
                      <a:pt x="1324" y="957"/>
                    </a:lnTo>
                    <a:lnTo>
                      <a:pt x="1326" y="985"/>
                    </a:lnTo>
                    <a:lnTo>
                      <a:pt x="1329" y="992"/>
                    </a:lnTo>
                    <a:lnTo>
                      <a:pt x="1331" y="993"/>
                    </a:lnTo>
                    <a:lnTo>
                      <a:pt x="1331" y="995"/>
                    </a:lnTo>
                    <a:lnTo>
                      <a:pt x="1333" y="996"/>
                    </a:lnTo>
                    <a:lnTo>
                      <a:pt x="1335" y="1006"/>
                    </a:lnTo>
                    <a:lnTo>
                      <a:pt x="1332" y="1013"/>
                    </a:lnTo>
                    <a:lnTo>
                      <a:pt x="1327" y="1019"/>
                    </a:lnTo>
                    <a:lnTo>
                      <a:pt x="1324" y="1018"/>
                    </a:lnTo>
                    <a:lnTo>
                      <a:pt x="1322" y="1021"/>
                    </a:lnTo>
                    <a:lnTo>
                      <a:pt x="1314" y="1021"/>
                    </a:lnTo>
                    <a:lnTo>
                      <a:pt x="1311" y="1020"/>
                    </a:lnTo>
                    <a:lnTo>
                      <a:pt x="1307" y="1021"/>
                    </a:lnTo>
                    <a:lnTo>
                      <a:pt x="1302" y="1018"/>
                    </a:lnTo>
                    <a:lnTo>
                      <a:pt x="1300" y="1018"/>
                    </a:lnTo>
                    <a:lnTo>
                      <a:pt x="1298" y="1020"/>
                    </a:lnTo>
                    <a:lnTo>
                      <a:pt x="1281" y="1021"/>
                    </a:lnTo>
                    <a:lnTo>
                      <a:pt x="1280" y="1023"/>
                    </a:lnTo>
                    <a:lnTo>
                      <a:pt x="1275" y="1026"/>
                    </a:lnTo>
                    <a:lnTo>
                      <a:pt x="1274" y="1026"/>
                    </a:lnTo>
                    <a:lnTo>
                      <a:pt x="1272" y="1024"/>
                    </a:lnTo>
                    <a:lnTo>
                      <a:pt x="1271" y="1016"/>
                    </a:lnTo>
                    <a:lnTo>
                      <a:pt x="1267" y="1013"/>
                    </a:lnTo>
                    <a:lnTo>
                      <a:pt x="1268" y="1008"/>
                    </a:lnTo>
                    <a:lnTo>
                      <a:pt x="1265" y="1005"/>
                    </a:lnTo>
                    <a:lnTo>
                      <a:pt x="1264" y="1006"/>
                    </a:lnTo>
                    <a:lnTo>
                      <a:pt x="1260" y="1003"/>
                    </a:lnTo>
                    <a:lnTo>
                      <a:pt x="1260" y="1001"/>
                    </a:lnTo>
                    <a:lnTo>
                      <a:pt x="1255" y="998"/>
                    </a:lnTo>
                    <a:lnTo>
                      <a:pt x="1255" y="992"/>
                    </a:lnTo>
                    <a:lnTo>
                      <a:pt x="1258" y="987"/>
                    </a:lnTo>
                    <a:lnTo>
                      <a:pt x="1263" y="986"/>
                    </a:lnTo>
                    <a:lnTo>
                      <a:pt x="1265" y="982"/>
                    </a:lnTo>
                    <a:lnTo>
                      <a:pt x="1251" y="970"/>
                    </a:lnTo>
                    <a:lnTo>
                      <a:pt x="1251" y="968"/>
                    </a:lnTo>
                    <a:lnTo>
                      <a:pt x="1250" y="967"/>
                    </a:lnTo>
                    <a:lnTo>
                      <a:pt x="1250" y="965"/>
                    </a:lnTo>
                    <a:lnTo>
                      <a:pt x="1247" y="960"/>
                    </a:lnTo>
                    <a:lnTo>
                      <a:pt x="1241" y="955"/>
                    </a:lnTo>
                    <a:lnTo>
                      <a:pt x="1241" y="952"/>
                    </a:lnTo>
                    <a:lnTo>
                      <a:pt x="1242" y="951"/>
                    </a:lnTo>
                    <a:lnTo>
                      <a:pt x="1242" y="945"/>
                    </a:lnTo>
                    <a:lnTo>
                      <a:pt x="1240" y="944"/>
                    </a:lnTo>
                    <a:lnTo>
                      <a:pt x="1240" y="941"/>
                    </a:lnTo>
                    <a:lnTo>
                      <a:pt x="1232" y="935"/>
                    </a:lnTo>
                    <a:lnTo>
                      <a:pt x="1229" y="930"/>
                    </a:lnTo>
                    <a:lnTo>
                      <a:pt x="1229" y="928"/>
                    </a:lnTo>
                    <a:lnTo>
                      <a:pt x="1227" y="926"/>
                    </a:lnTo>
                    <a:lnTo>
                      <a:pt x="1226" y="926"/>
                    </a:lnTo>
                    <a:lnTo>
                      <a:pt x="1216" y="926"/>
                    </a:lnTo>
                    <a:lnTo>
                      <a:pt x="1215" y="928"/>
                    </a:lnTo>
                    <a:lnTo>
                      <a:pt x="1211" y="928"/>
                    </a:lnTo>
                    <a:lnTo>
                      <a:pt x="1205" y="933"/>
                    </a:lnTo>
                    <a:lnTo>
                      <a:pt x="1206" y="935"/>
                    </a:lnTo>
                    <a:lnTo>
                      <a:pt x="1200" y="940"/>
                    </a:lnTo>
                    <a:lnTo>
                      <a:pt x="1186" y="941"/>
                    </a:lnTo>
                    <a:lnTo>
                      <a:pt x="1172" y="951"/>
                    </a:lnTo>
                    <a:lnTo>
                      <a:pt x="1173" y="952"/>
                    </a:lnTo>
                    <a:lnTo>
                      <a:pt x="1173" y="954"/>
                    </a:lnTo>
                    <a:lnTo>
                      <a:pt x="1176" y="958"/>
                    </a:lnTo>
                    <a:lnTo>
                      <a:pt x="1176" y="964"/>
                    </a:lnTo>
                    <a:lnTo>
                      <a:pt x="1174" y="964"/>
                    </a:lnTo>
                    <a:lnTo>
                      <a:pt x="1172" y="966"/>
                    </a:lnTo>
                    <a:lnTo>
                      <a:pt x="1173" y="970"/>
                    </a:lnTo>
                    <a:lnTo>
                      <a:pt x="1177" y="976"/>
                    </a:lnTo>
                    <a:lnTo>
                      <a:pt x="1174" y="980"/>
                    </a:lnTo>
                    <a:lnTo>
                      <a:pt x="1173" y="985"/>
                    </a:lnTo>
                    <a:lnTo>
                      <a:pt x="1171" y="987"/>
                    </a:lnTo>
                    <a:lnTo>
                      <a:pt x="1160" y="987"/>
                    </a:lnTo>
                    <a:lnTo>
                      <a:pt x="1158" y="986"/>
                    </a:lnTo>
                    <a:lnTo>
                      <a:pt x="1152" y="986"/>
                    </a:lnTo>
                    <a:lnTo>
                      <a:pt x="1151" y="987"/>
                    </a:lnTo>
                    <a:lnTo>
                      <a:pt x="1147" y="983"/>
                    </a:lnTo>
                    <a:lnTo>
                      <a:pt x="1144" y="983"/>
                    </a:lnTo>
                    <a:lnTo>
                      <a:pt x="1140" y="988"/>
                    </a:lnTo>
                    <a:lnTo>
                      <a:pt x="1136" y="990"/>
                    </a:lnTo>
                    <a:lnTo>
                      <a:pt x="1134" y="995"/>
                    </a:lnTo>
                    <a:lnTo>
                      <a:pt x="1130" y="999"/>
                    </a:lnTo>
                    <a:lnTo>
                      <a:pt x="1129" y="1003"/>
                    </a:lnTo>
                    <a:lnTo>
                      <a:pt x="1127" y="1005"/>
                    </a:lnTo>
                    <a:lnTo>
                      <a:pt x="1126" y="1000"/>
                    </a:lnTo>
                    <a:lnTo>
                      <a:pt x="1123" y="998"/>
                    </a:lnTo>
                    <a:lnTo>
                      <a:pt x="1123" y="993"/>
                    </a:lnTo>
                    <a:lnTo>
                      <a:pt x="1120" y="991"/>
                    </a:lnTo>
                    <a:lnTo>
                      <a:pt x="1114" y="990"/>
                    </a:lnTo>
                    <a:lnTo>
                      <a:pt x="1109" y="995"/>
                    </a:lnTo>
                    <a:lnTo>
                      <a:pt x="1107" y="996"/>
                    </a:lnTo>
                    <a:lnTo>
                      <a:pt x="1097" y="1007"/>
                    </a:lnTo>
                    <a:lnTo>
                      <a:pt x="1095" y="1007"/>
                    </a:lnTo>
                    <a:lnTo>
                      <a:pt x="1090" y="1014"/>
                    </a:lnTo>
                    <a:lnTo>
                      <a:pt x="1085" y="1014"/>
                    </a:lnTo>
                    <a:lnTo>
                      <a:pt x="1084" y="1016"/>
                    </a:lnTo>
                    <a:lnTo>
                      <a:pt x="1084" y="1018"/>
                    </a:lnTo>
                    <a:lnTo>
                      <a:pt x="1081" y="1020"/>
                    </a:lnTo>
                    <a:lnTo>
                      <a:pt x="1082" y="1022"/>
                    </a:lnTo>
                    <a:lnTo>
                      <a:pt x="1080" y="1023"/>
                    </a:lnTo>
                    <a:lnTo>
                      <a:pt x="1080" y="1027"/>
                    </a:lnTo>
                    <a:lnTo>
                      <a:pt x="1079" y="1031"/>
                    </a:lnTo>
                    <a:lnTo>
                      <a:pt x="1061" y="1032"/>
                    </a:lnTo>
                    <a:lnTo>
                      <a:pt x="1059" y="1013"/>
                    </a:lnTo>
                    <a:lnTo>
                      <a:pt x="1061" y="1010"/>
                    </a:lnTo>
                    <a:lnTo>
                      <a:pt x="1063" y="1006"/>
                    </a:lnTo>
                    <a:lnTo>
                      <a:pt x="1062" y="1001"/>
                    </a:lnTo>
                    <a:lnTo>
                      <a:pt x="1058" y="994"/>
                    </a:lnTo>
                    <a:lnTo>
                      <a:pt x="1055" y="992"/>
                    </a:lnTo>
                    <a:lnTo>
                      <a:pt x="1055" y="989"/>
                    </a:lnTo>
                    <a:lnTo>
                      <a:pt x="1051" y="987"/>
                    </a:lnTo>
                    <a:lnTo>
                      <a:pt x="1041" y="988"/>
                    </a:lnTo>
                    <a:lnTo>
                      <a:pt x="1039" y="990"/>
                    </a:lnTo>
                    <a:lnTo>
                      <a:pt x="1036" y="996"/>
                    </a:lnTo>
                    <a:lnTo>
                      <a:pt x="1029" y="1004"/>
                    </a:lnTo>
                    <a:lnTo>
                      <a:pt x="1029" y="1006"/>
                    </a:lnTo>
                    <a:lnTo>
                      <a:pt x="1026" y="1009"/>
                    </a:lnTo>
                    <a:lnTo>
                      <a:pt x="1021" y="1024"/>
                    </a:lnTo>
                    <a:lnTo>
                      <a:pt x="1021" y="1029"/>
                    </a:lnTo>
                    <a:lnTo>
                      <a:pt x="1020" y="1030"/>
                    </a:lnTo>
                    <a:lnTo>
                      <a:pt x="1021" y="1036"/>
                    </a:lnTo>
                    <a:lnTo>
                      <a:pt x="1019" y="1039"/>
                    </a:lnTo>
                    <a:lnTo>
                      <a:pt x="1014" y="1039"/>
                    </a:lnTo>
                    <a:lnTo>
                      <a:pt x="1006" y="1041"/>
                    </a:lnTo>
                    <a:lnTo>
                      <a:pt x="1006" y="1051"/>
                    </a:lnTo>
                    <a:lnTo>
                      <a:pt x="1005" y="1052"/>
                    </a:lnTo>
                    <a:lnTo>
                      <a:pt x="1005" y="1055"/>
                    </a:lnTo>
                    <a:lnTo>
                      <a:pt x="1004" y="1056"/>
                    </a:lnTo>
                    <a:lnTo>
                      <a:pt x="1005" y="1059"/>
                    </a:lnTo>
                    <a:lnTo>
                      <a:pt x="1005" y="1062"/>
                    </a:lnTo>
                    <a:lnTo>
                      <a:pt x="1008" y="1066"/>
                    </a:lnTo>
                    <a:lnTo>
                      <a:pt x="1009" y="1069"/>
                    </a:lnTo>
                    <a:lnTo>
                      <a:pt x="1005" y="1075"/>
                    </a:lnTo>
                    <a:lnTo>
                      <a:pt x="1006" y="1077"/>
                    </a:lnTo>
                    <a:lnTo>
                      <a:pt x="1006" y="1080"/>
                    </a:lnTo>
                    <a:lnTo>
                      <a:pt x="1015" y="1089"/>
                    </a:lnTo>
                    <a:lnTo>
                      <a:pt x="1016" y="1089"/>
                    </a:lnTo>
                    <a:lnTo>
                      <a:pt x="1019" y="1091"/>
                    </a:lnTo>
                    <a:lnTo>
                      <a:pt x="1018" y="1094"/>
                    </a:lnTo>
                    <a:lnTo>
                      <a:pt x="1020" y="1101"/>
                    </a:lnTo>
                    <a:lnTo>
                      <a:pt x="1019" y="1104"/>
                    </a:lnTo>
                    <a:lnTo>
                      <a:pt x="1019" y="1112"/>
                    </a:lnTo>
                    <a:lnTo>
                      <a:pt x="1017" y="1117"/>
                    </a:lnTo>
                    <a:lnTo>
                      <a:pt x="1017" y="1118"/>
                    </a:lnTo>
                    <a:lnTo>
                      <a:pt x="1013" y="1124"/>
                    </a:lnTo>
                    <a:lnTo>
                      <a:pt x="1010" y="1124"/>
                    </a:lnTo>
                    <a:lnTo>
                      <a:pt x="1007" y="1125"/>
                    </a:lnTo>
                    <a:lnTo>
                      <a:pt x="1000" y="1126"/>
                    </a:lnTo>
                    <a:lnTo>
                      <a:pt x="996" y="1130"/>
                    </a:lnTo>
                    <a:lnTo>
                      <a:pt x="996" y="1131"/>
                    </a:lnTo>
                    <a:lnTo>
                      <a:pt x="989" y="1140"/>
                    </a:lnTo>
                    <a:lnTo>
                      <a:pt x="954" y="1140"/>
                    </a:lnTo>
                    <a:lnTo>
                      <a:pt x="951" y="1146"/>
                    </a:lnTo>
                    <a:lnTo>
                      <a:pt x="949" y="1149"/>
                    </a:lnTo>
                    <a:lnTo>
                      <a:pt x="950" y="1151"/>
                    </a:lnTo>
                    <a:lnTo>
                      <a:pt x="942" y="1156"/>
                    </a:lnTo>
                    <a:lnTo>
                      <a:pt x="937" y="1156"/>
                    </a:lnTo>
                    <a:lnTo>
                      <a:pt x="934" y="1154"/>
                    </a:lnTo>
                    <a:lnTo>
                      <a:pt x="932" y="1154"/>
                    </a:lnTo>
                    <a:lnTo>
                      <a:pt x="931" y="1152"/>
                    </a:lnTo>
                    <a:lnTo>
                      <a:pt x="924" y="1151"/>
                    </a:lnTo>
                    <a:lnTo>
                      <a:pt x="923" y="1150"/>
                    </a:lnTo>
                    <a:lnTo>
                      <a:pt x="917" y="1150"/>
                    </a:lnTo>
                    <a:lnTo>
                      <a:pt x="912" y="1157"/>
                    </a:lnTo>
                    <a:lnTo>
                      <a:pt x="910" y="1158"/>
                    </a:lnTo>
                    <a:lnTo>
                      <a:pt x="906" y="1162"/>
                    </a:lnTo>
                    <a:lnTo>
                      <a:pt x="906" y="1172"/>
                    </a:lnTo>
                    <a:lnTo>
                      <a:pt x="903" y="1175"/>
                    </a:lnTo>
                    <a:lnTo>
                      <a:pt x="903" y="1178"/>
                    </a:lnTo>
                    <a:lnTo>
                      <a:pt x="900" y="1181"/>
                    </a:lnTo>
                    <a:lnTo>
                      <a:pt x="898" y="1185"/>
                    </a:lnTo>
                    <a:lnTo>
                      <a:pt x="897" y="1186"/>
                    </a:lnTo>
                    <a:lnTo>
                      <a:pt x="898" y="1196"/>
                    </a:lnTo>
                    <a:lnTo>
                      <a:pt x="896" y="1197"/>
                    </a:lnTo>
                    <a:lnTo>
                      <a:pt x="897" y="1205"/>
                    </a:lnTo>
                    <a:lnTo>
                      <a:pt x="893" y="1206"/>
                    </a:lnTo>
                    <a:lnTo>
                      <a:pt x="881" y="1207"/>
                    </a:lnTo>
                    <a:lnTo>
                      <a:pt x="876" y="1205"/>
                    </a:lnTo>
                    <a:lnTo>
                      <a:pt x="870" y="1206"/>
                    </a:lnTo>
                    <a:lnTo>
                      <a:pt x="869" y="1206"/>
                    </a:lnTo>
                    <a:lnTo>
                      <a:pt x="864" y="1206"/>
                    </a:lnTo>
                    <a:lnTo>
                      <a:pt x="853" y="1221"/>
                    </a:lnTo>
                    <a:lnTo>
                      <a:pt x="846" y="1221"/>
                    </a:lnTo>
                    <a:lnTo>
                      <a:pt x="844" y="1225"/>
                    </a:lnTo>
                    <a:lnTo>
                      <a:pt x="844" y="1216"/>
                    </a:lnTo>
                    <a:lnTo>
                      <a:pt x="844" y="1212"/>
                    </a:lnTo>
                    <a:lnTo>
                      <a:pt x="842" y="1210"/>
                    </a:lnTo>
                    <a:lnTo>
                      <a:pt x="838" y="1211"/>
                    </a:lnTo>
                    <a:lnTo>
                      <a:pt x="836" y="1212"/>
                    </a:lnTo>
                    <a:lnTo>
                      <a:pt x="832" y="1213"/>
                    </a:lnTo>
                    <a:lnTo>
                      <a:pt x="831" y="1212"/>
                    </a:lnTo>
                    <a:lnTo>
                      <a:pt x="830" y="1214"/>
                    </a:lnTo>
                    <a:lnTo>
                      <a:pt x="826" y="1215"/>
                    </a:lnTo>
                    <a:lnTo>
                      <a:pt x="823" y="1220"/>
                    </a:lnTo>
                    <a:lnTo>
                      <a:pt x="823" y="1221"/>
                    </a:lnTo>
                    <a:lnTo>
                      <a:pt x="820" y="1223"/>
                    </a:lnTo>
                    <a:lnTo>
                      <a:pt x="816" y="1234"/>
                    </a:lnTo>
                    <a:lnTo>
                      <a:pt x="810" y="1230"/>
                    </a:lnTo>
                    <a:lnTo>
                      <a:pt x="804" y="1227"/>
                    </a:lnTo>
                    <a:lnTo>
                      <a:pt x="800" y="1227"/>
                    </a:lnTo>
                    <a:lnTo>
                      <a:pt x="796" y="1232"/>
                    </a:lnTo>
                    <a:lnTo>
                      <a:pt x="791" y="1227"/>
                    </a:lnTo>
                    <a:lnTo>
                      <a:pt x="790" y="1225"/>
                    </a:lnTo>
                    <a:lnTo>
                      <a:pt x="788" y="1223"/>
                    </a:lnTo>
                    <a:lnTo>
                      <a:pt x="781" y="1223"/>
                    </a:lnTo>
                    <a:lnTo>
                      <a:pt x="777" y="1227"/>
                    </a:lnTo>
                    <a:lnTo>
                      <a:pt x="777" y="1229"/>
                    </a:lnTo>
                    <a:lnTo>
                      <a:pt x="783" y="1233"/>
                    </a:lnTo>
                    <a:lnTo>
                      <a:pt x="784" y="1237"/>
                    </a:lnTo>
                    <a:lnTo>
                      <a:pt x="781" y="1239"/>
                    </a:lnTo>
                    <a:lnTo>
                      <a:pt x="779" y="1241"/>
                    </a:lnTo>
                    <a:lnTo>
                      <a:pt x="776" y="1240"/>
                    </a:lnTo>
                    <a:lnTo>
                      <a:pt x="773" y="1240"/>
                    </a:lnTo>
                    <a:lnTo>
                      <a:pt x="770" y="1239"/>
                    </a:lnTo>
                    <a:lnTo>
                      <a:pt x="766" y="1240"/>
                    </a:lnTo>
                    <a:lnTo>
                      <a:pt x="766" y="1243"/>
                    </a:lnTo>
                    <a:lnTo>
                      <a:pt x="767" y="1244"/>
                    </a:lnTo>
                    <a:lnTo>
                      <a:pt x="768" y="1249"/>
                    </a:lnTo>
                    <a:lnTo>
                      <a:pt x="756" y="1257"/>
                    </a:lnTo>
                    <a:lnTo>
                      <a:pt x="754" y="1264"/>
                    </a:lnTo>
                    <a:lnTo>
                      <a:pt x="755" y="1266"/>
                    </a:lnTo>
                    <a:lnTo>
                      <a:pt x="753" y="1268"/>
                    </a:lnTo>
                    <a:lnTo>
                      <a:pt x="753" y="1269"/>
                    </a:lnTo>
                    <a:lnTo>
                      <a:pt x="749" y="1270"/>
                    </a:lnTo>
                    <a:lnTo>
                      <a:pt x="745" y="1277"/>
                    </a:lnTo>
                    <a:lnTo>
                      <a:pt x="740" y="1277"/>
                    </a:lnTo>
                    <a:lnTo>
                      <a:pt x="735" y="1283"/>
                    </a:lnTo>
                    <a:lnTo>
                      <a:pt x="735" y="1285"/>
                    </a:lnTo>
                    <a:lnTo>
                      <a:pt x="731" y="1288"/>
                    </a:lnTo>
                    <a:lnTo>
                      <a:pt x="731" y="1291"/>
                    </a:lnTo>
                    <a:lnTo>
                      <a:pt x="724" y="1298"/>
                    </a:lnTo>
                    <a:lnTo>
                      <a:pt x="720" y="1306"/>
                    </a:lnTo>
                    <a:lnTo>
                      <a:pt x="713" y="1317"/>
                    </a:lnTo>
                    <a:lnTo>
                      <a:pt x="711" y="1321"/>
                    </a:lnTo>
                    <a:lnTo>
                      <a:pt x="709" y="1324"/>
                    </a:lnTo>
                    <a:lnTo>
                      <a:pt x="710" y="1335"/>
                    </a:lnTo>
                    <a:lnTo>
                      <a:pt x="717" y="1343"/>
                    </a:lnTo>
                    <a:lnTo>
                      <a:pt x="712" y="1344"/>
                    </a:lnTo>
                    <a:lnTo>
                      <a:pt x="711" y="1343"/>
                    </a:lnTo>
                    <a:lnTo>
                      <a:pt x="707" y="1343"/>
                    </a:lnTo>
                    <a:lnTo>
                      <a:pt x="705" y="1342"/>
                    </a:lnTo>
                    <a:lnTo>
                      <a:pt x="701" y="1342"/>
                    </a:lnTo>
                    <a:lnTo>
                      <a:pt x="699" y="1343"/>
                    </a:lnTo>
                    <a:lnTo>
                      <a:pt x="700" y="1349"/>
                    </a:lnTo>
                    <a:lnTo>
                      <a:pt x="701" y="1351"/>
                    </a:lnTo>
                    <a:lnTo>
                      <a:pt x="702" y="1367"/>
                    </a:lnTo>
                    <a:lnTo>
                      <a:pt x="703" y="1372"/>
                    </a:lnTo>
                    <a:lnTo>
                      <a:pt x="694" y="1373"/>
                    </a:lnTo>
                    <a:lnTo>
                      <a:pt x="686" y="1370"/>
                    </a:lnTo>
                    <a:lnTo>
                      <a:pt x="676" y="1370"/>
                    </a:lnTo>
                    <a:lnTo>
                      <a:pt x="670" y="1375"/>
                    </a:lnTo>
                    <a:lnTo>
                      <a:pt x="660" y="1375"/>
                    </a:lnTo>
                    <a:lnTo>
                      <a:pt x="652" y="1366"/>
                    </a:lnTo>
                    <a:lnTo>
                      <a:pt x="647" y="1365"/>
                    </a:lnTo>
                    <a:lnTo>
                      <a:pt x="644" y="1362"/>
                    </a:lnTo>
                    <a:lnTo>
                      <a:pt x="641" y="1363"/>
                    </a:lnTo>
                    <a:lnTo>
                      <a:pt x="637" y="1360"/>
                    </a:lnTo>
                    <a:lnTo>
                      <a:pt x="634" y="1360"/>
                    </a:lnTo>
                    <a:lnTo>
                      <a:pt x="624" y="1355"/>
                    </a:lnTo>
                    <a:lnTo>
                      <a:pt x="618" y="1356"/>
                    </a:lnTo>
                    <a:lnTo>
                      <a:pt x="618" y="1354"/>
                    </a:lnTo>
                    <a:lnTo>
                      <a:pt x="616" y="1354"/>
                    </a:lnTo>
                    <a:lnTo>
                      <a:pt x="613" y="1352"/>
                    </a:lnTo>
                    <a:lnTo>
                      <a:pt x="612" y="1344"/>
                    </a:lnTo>
                    <a:lnTo>
                      <a:pt x="604" y="1338"/>
                    </a:lnTo>
                    <a:lnTo>
                      <a:pt x="603" y="1339"/>
                    </a:lnTo>
                    <a:lnTo>
                      <a:pt x="598" y="1335"/>
                    </a:lnTo>
                    <a:lnTo>
                      <a:pt x="593" y="1336"/>
                    </a:lnTo>
                    <a:lnTo>
                      <a:pt x="592" y="1337"/>
                    </a:lnTo>
                    <a:lnTo>
                      <a:pt x="589" y="1337"/>
                    </a:lnTo>
                    <a:lnTo>
                      <a:pt x="587" y="1340"/>
                    </a:lnTo>
                    <a:lnTo>
                      <a:pt x="580" y="1340"/>
                    </a:lnTo>
                    <a:lnTo>
                      <a:pt x="570" y="1333"/>
                    </a:lnTo>
                    <a:lnTo>
                      <a:pt x="567" y="1333"/>
                    </a:lnTo>
                    <a:lnTo>
                      <a:pt x="560" y="1326"/>
                    </a:lnTo>
                    <a:lnTo>
                      <a:pt x="566" y="1314"/>
                    </a:lnTo>
                    <a:lnTo>
                      <a:pt x="565" y="1312"/>
                    </a:lnTo>
                    <a:lnTo>
                      <a:pt x="567" y="1311"/>
                    </a:lnTo>
                    <a:lnTo>
                      <a:pt x="571" y="1299"/>
                    </a:lnTo>
                    <a:lnTo>
                      <a:pt x="574" y="1295"/>
                    </a:lnTo>
                    <a:lnTo>
                      <a:pt x="574" y="1291"/>
                    </a:lnTo>
                    <a:lnTo>
                      <a:pt x="588" y="1276"/>
                    </a:lnTo>
                    <a:lnTo>
                      <a:pt x="587" y="1268"/>
                    </a:lnTo>
                    <a:lnTo>
                      <a:pt x="584" y="1265"/>
                    </a:lnTo>
                    <a:lnTo>
                      <a:pt x="583" y="1267"/>
                    </a:lnTo>
                    <a:lnTo>
                      <a:pt x="579" y="1268"/>
                    </a:lnTo>
                    <a:lnTo>
                      <a:pt x="578" y="1264"/>
                    </a:lnTo>
                    <a:lnTo>
                      <a:pt x="576" y="1262"/>
                    </a:lnTo>
                    <a:lnTo>
                      <a:pt x="576" y="1258"/>
                    </a:lnTo>
                    <a:lnTo>
                      <a:pt x="573" y="1255"/>
                    </a:lnTo>
                    <a:lnTo>
                      <a:pt x="573" y="1248"/>
                    </a:lnTo>
                    <a:lnTo>
                      <a:pt x="571" y="1247"/>
                    </a:lnTo>
                    <a:lnTo>
                      <a:pt x="570" y="1244"/>
                    </a:lnTo>
                    <a:lnTo>
                      <a:pt x="567" y="1244"/>
                    </a:lnTo>
                    <a:lnTo>
                      <a:pt x="565" y="1243"/>
                    </a:lnTo>
                    <a:lnTo>
                      <a:pt x="561" y="1243"/>
                    </a:lnTo>
                    <a:lnTo>
                      <a:pt x="553" y="1251"/>
                    </a:lnTo>
                    <a:lnTo>
                      <a:pt x="543" y="1251"/>
                    </a:lnTo>
                    <a:lnTo>
                      <a:pt x="542" y="1253"/>
                    </a:lnTo>
                    <a:lnTo>
                      <a:pt x="543" y="1259"/>
                    </a:lnTo>
                    <a:lnTo>
                      <a:pt x="541" y="1261"/>
                    </a:lnTo>
                    <a:lnTo>
                      <a:pt x="535" y="1260"/>
                    </a:lnTo>
                    <a:lnTo>
                      <a:pt x="532" y="1264"/>
                    </a:lnTo>
                    <a:lnTo>
                      <a:pt x="531" y="1269"/>
                    </a:lnTo>
                    <a:lnTo>
                      <a:pt x="530" y="1271"/>
                    </a:lnTo>
                    <a:lnTo>
                      <a:pt x="530" y="1274"/>
                    </a:lnTo>
                    <a:lnTo>
                      <a:pt x="522" y="1283"/>
                    </a:lnTo>
                    <a:lnTo>
                      <a:pt x="520" y="1288"/>
                    </a:lnTo>
                    <a:lnTo>
                      <a:pt x="521" y="1289"/>
                    </a:lnTo>
                    <a:lnTo>
                      <a:pt x="519" y="1293"/>
                    </a:lnTo>
                    <a:lnTo>
                      <a:pt x="519" y="1296"/>
                    </a:lnTo>
                    <a:lnTo>
                      <a:pt x="516" y="1301"/>
                    </a:lnTo>
                    <a:lnTo>
                      <a:pt x="517" y="1307"/>
                    </a:lnTo>
                    <a:lnTo>
                      <a:pt x="515" y="1311"/>
                    </a:lnTo>
                    <a:lnTo>
                      <a:pt x="516" y="1327"/>
                    </a:lnTo>
                    <a:lnTo>
                      <a:pt x="515" y="1334"/>
                    </a:lnTo>
                    <a:lnTo>
                      <a:pt x="511" y="1338"/>
                    </a:lnTo>
                    <a:lnTo>
                      <a:pt x="513" y="1343"/>
                    </a:lnTo>
                    <a:lnTo>
                      <a:pt x="513" y="1347"/>
                    </a:lnTo>
                    <a:lnTo>
                      <a:pt x="515" y="1349"/>
                    </a:lnTo>
                    <a:lnTo>
                      <a:pt x="514" y="1360"/>
                    </a:lnTo>
                    <a:lnTo>
                      <a:pt x="514" y="1361"/>
                    </a:lnTo>
                    <a:lnTo>
                      <a:pt x="512" y="1364"/>
                    </a:lnTo>
                    <a:lnTo>
                      <a:pt x="506" y="1364"/>
                    </a:lnTo>
                    <a:lnTo>
                      <a:pt x="503" y="1368"/>
                    </a:lnTo>
                    <a:lnTo>
                      <a:pt x="503" y="1371"/>
                    </a:lnTo>
                    <a:lnTo>
                      <a:pt x="499" y="1371"/>
                    </a:lnTo>
                    <a:lnTo>
                      <a:pt x="497" y="1373"/>
                    </a:lnTo>
                    <a:lnTo>
                      <a:pt x="488" y="1375"/>
                    </a:lnTo>
                    <a:lnTo>
                      <a:pt x="487" y="1376"/>
                    </a:lnTo>
                    <a:lnTo>
                      <a:pt x="482" y="1376"/>
                    </a:lnTo>
                    <a:lnTo>
                      <a:pt x="482" y="1378"/>
                    </a:lnTo>
                    <a:lnTo>
                      <a:pt x="474" y="1382"/>
                    </a:lnTo>
                    <a:lnTo>
                      <a:pt x="472" y="1382"/>
                    </a:lnTo>
                    <a:lnTo>
                      <a:pt x="468" y="1385"/>
                    </a:lnTo>
                    <a:lnTo>
                      <a:pt x="459" y="1386"/>
                    </a:lnTo>
                    <a:lnTo>
                      <a:pt x="457" y="1387"/>
                    </a:lnTo>
                    <a:lnTo>
                      <a:pt x="440" y="1388"/>
                    </a:lnTo>
                    <a:lnTo>
                      <a:pt x="439" y="1390"/>
                    </a:lnTo>
                    <a:lnTo>
                      <a:pt x="431" y="1390"/>
                    </a:lnTo>
                    <a:lnTo>
                      <a:pt x="428" y="1393"/>
                    </a:lnTo>
                    <a:lnTo>
                      <a:pt x="404" y="139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2" name="Freeform 18"/>
              <p:cNvSpPr/>
              <p:nvPr/>
            </p:nvSpPr>
            <p:spPr bwMode="auto">
              <a:xfrm>
                <a:off x="3022905" y="4234294"/>
                <a:ext cx="1266344" cy="1160086"/>
              </a:xfrm>
              <a:custGeom>
                <a:gdLst>
                  <a:gd name="T0" fmla="*/ 2147483647 w 755"/>
                  <a:gd name="T1" fmla="*/ 2147483647 h 664"/>
                  <a:gd name="T2" fmla="*/ 2147483647 w 755"/>
                  <a:gd name="T3" fmla="*/ 2147483647 h 664"/>
                  <a:gd name="T4" fmla="*/ 2147483647 w 755"/>
                  <a:gd name="T5" fmla="*/ 2147483647 h 664"/>
                  <a:gd name="T6" fmla="*/ 2147483647 w 755"/>
                  <a:gd name="T7" fmla="*/ 2147483647 h 664"/>
                  <a:gd name="T8" fmla="*/ 2147483647 w 755"/>
                  <a:gd name="T9" fmla="*/ 2147483647 h 664"/>
                  <a:gd name="T10" fmla="*/ 2147483647 w 755"/>
                  <a:gd name="T11" fmla="*/ 2147483647 h 664"/>
                  <a:gd name="T12" fmla="*/ 2147483647 w 755"/>
                  <a:gd name="T13" fmla="*/ 2147483647 h 664"/>
                  <a:gd name="T14" fmla="*/ 2147483647 w 755"/>
                  <a:gd name="T15" fmla="*/ 2147483647 h 664"/>
                  <a:gd name="T16" fmla="*/ 2147483647 w 755"/>
                  <a:gd name="T17" fmla="*/ 2147483647 h 664"/>
                  <a:gd name="T18" fmla="*/ 2147483647 w 755"/>
                  <a:gd name="T19" fmla="*/ 2147483647 h 664"/>
                  <a:gd name="T20" fmla="*/ 2147483647 w 755"/>
                  <a:gd name="T21" fmla="*/ 2147483647 h 664"/>
                  <a:gd name="T22" fmla="*/ 2147483647 w 755"/>
                  <a:gd name="T23" fmla="*/ 2147483647 h 664"/>
                  <a:gd name="T24" fmla="*/ 2147483647 w 755"/>
                  <a:gd name="T25" fmla="*/ 2147483647 h 664"/>
                  <a:gd name="T26" fmla="*/ 2147483647 w 755"/>
                  <a:gd name="T27" fmla="*/ 2147483647 h 664"/>
                  <a:gd name="T28" fmla="*/ 2147483647 w 755"/>
                  <a:gd name="T29" fmla="*/ 2147483647 h 664"/>
                  <a:gd name="T30" fmla="*/ 2147483647 w 755"/>
                  <a:gd name="T31" fmla="*/ 2147483647 h 664"/>
                  <a:gd name="T32" fmla="*/ 2147483647 w 755"/>
                  <a:gd name="T33" fmla="*/ 2147483647 h 664"/>
                  <a:gd name="T34" fmla="*/ 2147483647 w 755"/>
                  <a:gd name="T35" fmla="*/ 2147483647 h 664"/>
                  <a:gd name="T36" fmla="*/ 2147483647 w 755"/>
                  <a:gd name="T37" fmla="*/ 2147483647 h 664"/>
                  <a:gd name="T38" fmla="*/ 2147483647 w 755"/>
                  <a:gd name="T39" fmla="*/ 2147483647 h 664"/>
                  <a:gd name="T40" fmla="*/ 2147483647 w 755"/>
                  <a:gd name="T41" fmla="*/ 2147483647 h 664"/>
                  <a:gd name="T42" fmla="*/ 2147483647 w 755"/>
                  <a:gd name="T43" fmla="*/ 2147483647 h 664"/>
                  <a:gd name="T44" fmla="*/ 2147483647 w 755"/>
                  <a:gd name="T45" fmla="*/ 2147483647 h 664"/>
                  <a:gd name="T46" fmla="*/ 2147483647 w 755"/>
                  <a:gd name="T47" fmla="*/ 2147483647 h 664"/>
                  <a:gd name="T48" fmla="*/ 2147483647 w 755"/>
                  <a:gd name="T49" fmla="*/ 2147483647 h 664"/>
                  <a:gd name="T50" fmla="*/ 2147483647 w 755"/>
                  <a:gd name="T51" fmla="*/ 2147483647 h 664"/>
                  <a:gd name="T52" fmla="*/ 2147483647 w 755"/>
                  <a:gd name="T53" fmla="*/ 2147483647 h 664"/>
                  <a:gd name="T54" fmla="*/ 2147483647 w 755"/>
                  <a:gd name="T55" fmla="*/ 2147483647 h 664"/>
                  <a:gd name="T56" fmla="*/ 2147483647 w 755"/>
                  <a:gd name="T57" fmla="*/ 2147483647 h 664"/>
                  <a:gd name="T58" fmla="*/ 2147483647 w 755"/>
                  <a:gd name="T59" fmla="*/ 2147483647 h 664"/>
                  <a:gd name="T60" fmla="*/ 2147483647 w 755"/>
                  <a:gd name="T61" fmla="*/ 2147483647 h 664"/>
                  <a:gd name="T62" fmla="*/ 2147483647 w 755"/>
                  <a:gd name="T63" fmla="*/ 2147483647 h 664"/>
                  <a:gd name="T64" fmla="*/ 2147483647 w 755"/>
                  <a:gd name="T65" fmla="*/ 2147483647 h 664"/>
                  <a:gd name="T66" fmla="*/ 2147483647 w 755"/>
                  <a:gd name="T67" fmla="*/ 2147483647 h 664"/>
                  <a:gd name="T68" fmla="*/ 2147483647 w 755"/>
                  <a:gd name="T69" fmla="*/ 2147483647 h 664"/>
                  <a:gd name="T70" fmla="*/ 2147483647 w 755"/>
                  <a:gd name="T71" fmla="*/ 2147483647 h 664"/>
                  <a:gd name="T72" fmla="*/ 2147483647 w 755"/>
                  <a:gd name="T73" fmla="*/ 2147483647 h 664"/>
                  <a:gd name="T74" fmla="*/ 2147483647 w 755"/>
                  <a:gd name="T75" fmla="*/ 2147483647 h 664"/>
                  <a:gd name="T76" fmla="*/ 2147483647 w 755"/>
                  <a:gd name="T77" fmla="*/ 2147483647 h 664"/>
                  <a:gd name="T78" fmla="*/ 2147483647 w 755"/>
                  <a:gd name="T79" fmla="*/ 2147483647 h 664"/>
                  <a:gd name="T80" fmla="*/ 2147483647 w 755"/>
                  <a:gd name="T81" fmla="*/ 2147483647 h 664"/>
                  <a:gd name="T82" fmla="*/ 2147483647 w 755"/>
                  <a:gd name="T83" fmla="*/ 2147483647 h 664"/>
                  <a:gd name="T84" fmla="*/ 2147483647 w 755"/>
                  <a:gd name="T85" fmla="*/ 2147483647 h 664"/>
                  <a:gd name="T86" fmla="*/ 2147483647 w 755"/>
                  <a:gd name="T87" fmla="*/ 2147483647 h 664"/>
                  <a:gd name="T88" fmla="*/ 2147483647 w 755"/>
                  <a:gd name="T89" fmla="*/ 2147483647 h 664"/>
                  <a:gd name="T90" fmla="*/ 2147483647 w 755"/>
                  <a:gd name="T91" fmla="*/ 2147483647 h 664"/>
                  <a:gd name="T92" fmla="*/ 2147483647 w 755"/>
                  <a:gd name="T93" fmla="*/ 2147483647 h 664"/>
                  <a:gd name="T94" fmla="*/ 2147483647 w 755"/>
                  <a:gd name="T95" fmla="*/ 2147483647 h 664"/>
                  <a:gd name="T96" fmla="*/ 2147483647 w 755"/>
                  <a:gd name="T97" fmla="*/ 2147483647 h 664"/>
                  <a:gd name="T98" fmla="*/ 2147483647 w 755"/>
                  <a:gd name="T99" fmla="*/ 2147483647 h 664"/>
                  <a:gd name="T100" fmla="*/ 2147483647 w 755"/>
                  <a:gd name="T101" fmla="*/ 2147483647 h 664"/>
                  <a:gd name="T102" fmla="*/ 2147483647 w 755"/>
                  <a:gd name="T103" fmla="*/ 2147483647 h 664"/>
                  <a:gd name="T104" fmla="*/ 2147483647 w 755"/>
                  <a:gd name="T105" fmla="*/ 2147483647 h 664"/>
                  <a:gd name="T106" fmla="*/ 2147483647 w 755"/>
                  <a:gd name="T107" fmla="*/ 2147483647 h 664"/>
                  <a:gd name="T108" fmla="*/ 2147483647 w 755"/>
                  <a:gd name="T109" fmla="*/ 2147483647 h 664"/>
                  <a:gd name="T110" fmla="*/ 2147483647 w 755"/>
                  <a:gd name="T111" fmla="*/ 2147483647 h 664"/>
                  <a:gd name="T112" fmla="*/ 2147483647 w 755"/>
                  <a:gd name="T113" fmla="*/ 2147483647 h 664"/>
                  <a:gd name="T114" fmla="*/ 2147483647 w 755"/>
                  <a:gd name="T115" fmla="*/ 2147483647 h 664"/>
                  <a:gd name="T116" fmla="*/ 2147483647 w 755"/>
                  <a:gd name="T117" fmla="*/ 2147483647 h 664"/>
                  <a:gd name="T118" fmla="*/ 2147483647 w 755"/>
                  <a:gd name="T119" fmla="*/ 2147483647 h 6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5"/>
                  <a:gd name="T181" fmla="*/ 0 h 664"/>
                  <a:gd name="T182" fmla="*/ 755 w 755"/>
                  <a:gd name="T183" fmla="*/ 664 h 664"/>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5" h="664">
                    <a:moveTo>
                      <a:pt x="23" y="126"/>
                    </a:moveTo>
                    <a:lnTo>
                      <a:pt x="18" y="121"/>
                    </a:lnTo>
                    <a:lnTo>
                      <a:pt x="16" y="121"/>
                    </a:lnTo>
                    <a:lnTo>
                      <a:pt x="7" y="112"/>
                    </a:lnTo>
                    <a:lnTo>
                      <a:pt x="5" y="112"/>
                    </a:lnTo>
                    <a:lnTo>
                      <a:pt x="2" y="109"/>
                    </a:lnTo>
                    <a:lnTo>
                      <a:pt x="2" y="103"/>
                    </a:lnTo>
                    <a:lnTo>
                      <a:pt x="0" y="98"/>
                    </a:lnTo>
                    <a:lnTo>
                      <a:pt x="0" y="95"/>
                    </a:lnTo>
                    <a:lnTo>
                      <a:pt x="2" y="91"/>
                    </a:lnTo>
                    <a:lnTo>
                      <a:pt x="10" y="87"/>
                    </a:lnTo>
                    <a:lnTo>
                      <a:pt x="13" y="82"/>
                    </a:lnTo>
                    <a:lnTo>
                      <a:pt x="13" y="79"/>
                    </a:lnTo>
                    <a:lnTo>
                      <a:pt x="11" y="77"/>
                    </a:lnTo>
                    <a:lnTo>
                      <a:pt x="21" y="62"/>
                    </a:lnTo>
                    <a:lnTo>
                      <a:pt x="23" y="62"/>
                    </a:lnTo>
                    <a:lnTo>
                      <a:pt x="28" y="56"/>
                    </a:lnTo>
                    <a:lnTo>
                      <a:pt x="28" y="54"/>
                    </a:lnTo>
                    <a:lnTo>
                      <a:pt x="23" y="51"/>
                    </a:lnTo>
                    <a:lnTo>
                      <a:pt x="19" y="51"/>
                    </a:lnTo>
                    <a:lnTo>
                      <a:pt x="15" y="49"/>
                    </a:lnTo>
                    <a:lnTo>
                      <a:pt x="14" y="47"/>
                    </a:lnTo>
                    <a:lnTo>
                      <a:pt x="14" y="45"/>
                    </a:lnTo>
                    <a:lnTo>
                      <a:pt x="12" y="44"/>
                    </a:lnTo>
                    <a:lnTo>
                      <a:pt x="8" y="36"/>
                    </a:lnTo>
                    <a:lnTo>
                      <a:pt x="7" y="26"/>
                    </a:lnTo>
                    <a:lnTo>
                      <a:pt x="11" y="24"/>
                    </a:lnTo>
                    <a:lnTo>
                      <a:pt x="17" y="23"/>
                    </a:lnTo>
                    <a:lnTo>
                      <a:pt x="19" y="19"/>
                    </a:lnTo>
                    <a:lnTo>
                      <a:pt x="19" y="15"/>
                    </a:lnTo>
                    <a:lnTo>
                      <a:pt x="23" y="12"/>
                    </a:lnTo>
                    <a:lnTo>
                      <a:pt x="23" y="13"/>
                    </a:lnTo>
                    <a:lnTo>
                      <a:pt x="28" y="11"/>
                    </a:lnTo>
                    <a:lnTo>
                      <a:pt x="28" y="8"/>
                    </a:lnTo>
                    <a:lnTo>
                      <a:pt x="36" y="13"/>
                    </a:lnTo>
                    <a:lnTo>
                      <a:pt x="49" y="13"/>
                    </a:lnTo>
                    <a:lnTo>
                      <a:pt x="50" y="14"/>
                    </a:lnTo>
                    <a:lnTo>
                      <a:pt x="56" y="14"/>
                    </a:lnTo>
                    <a:lnTo>
                      <a:pt x="57" y="15"/>
                    </a:lnTo>
                    <a:lnTo>
                      <a:pt x="61" y="15"/>
                    </a:lnTo>
                    <a:lnTo>
                      <a:pt x="64" y="16"/>
                    </a:lnTo>
                    <a:lnTo>
                      <a:pt x="67" y="16"/>
                    </a:lnTo>
                    <a:lnTo>
                      <a:pt x="70" y="18"/>
                    </a:lnTo>
                    <a:lnTo>
                      <a:pt x="72" y="17"/>
                    </a:lnTo>
                    <a:lnTo>
                      <a:pt x="74" y="18"/>
                    </a:lnTo>
                    <a:lnTo>
                      <a:pt x="74" y="21"/>
                    </a:lnTo>
                    <a:lnTo>
                      <a:pt x="90" y="40"/>
                    </a:lnTo>
                    <a:lnTo>
                      <a:pt x="90" y="43"/>
                    </a:lnTo>
                    <a:lnTo>
                      <a:pt x="91" y="45"/>
                    </a:lnTo>
                    <a:lnTo>
                      <a:pt x="91" y="48"/>
                    </a:lnTo>
                    <a:lnTo>
                      <a:pt x="93" y="51"/>
                    </a:lnTo>
                    <a:lnTo>
                      <a:pt x="93" y="56"/>
                    </a:lnTo>
                    <a:lnTo>
                      <a:pt x="95" y="58"/>
                    </a:lnTo>
                    <a:lnTo>
                      <a:pt x="95" y="63"/>
                    </a:lnTo>
                    <a:lnTo>
                      <a:pt x="96" y="64"/>
                    </a:lnTo>
                    <a:lnTo>
                      <a:pt x="96" y="66"/>
                    </a:lnTo>
                    <a:lnTo>
                      <a:pt x="98" y="69"/>
                    </a:lnTo>
                    <a:lnTo>
                      <a:pt x="97" y="71"/>
                    </a:lnTo>
                    <a:lnTo>
                      <a:pt x="100" y="73"/>
                    </a:lnTo>
                    <a:lnTo>
                      <a:pt x="101" y="80"/>
                    </a:lnTo>
                    <a:lnTo>
                      <a:pt x="105" y="84"/>
                    </a:lnTo>
                    <a:lnTo>
                      <a:pt x="110" y="87"/>
                    </a:lnTo>
                    <a:lnTo>
                      <a:pt x="113" y="87"/>
                    </a:lnTo>
                    <a:lnTo>
                      <a:pt x="125" y="92"/>
                    </a:lnTo>
                    <a:lnTo>
                      <a:pt x="125" y="97"/>
                    </a:lnTo>
                    <a:lnTo>
                      <a:pt x="126" y="99"/>
                    </a:lnTo>
                    <a:lnTo>
                      <a:pt x="127" y="103"/>
                    </a:lnTo>
                    <a:lnTo>
                      <a:pt x="156" y="116"/>
                    </a:lnTo>
                    <a:lnTo>
                      <a:pt x="159" y="113"/>
                    </a:lnTo>
                    <a:lnTo>
                      <a:pt x="159" y="108"/>
                    </a:lnTo>
                    <a:lnTo>
                      <a:pt x="160" y="107"/>
                    </a:lnTo>
                    <a:lnTo>
                      <a:pt x="160" y="104"/>
                    </a:lnTo>
                    <a:lnTo>
                      <a:pt x="165" y="98"/>
                    </a:lnTo>
                    <a:lnTo>
                      <a:pt x="167" y="94"/>
                    </a:lnTo>
                    <a:lnTo>
                      <a:pt x="170" y="95"/>
                    </a:lnTo>
                    <a:lnTo>
                      <a:pt x="186" y="110"/>
                    </a:lnTo>
                    <a:lnTo>
                      <a:pt x="186" y="118"/>
                    </a:lnTo>
                    <a:lnTo>
                      <a:pt x="182" y="123"/>
                    </a:lnTo>
                    <a:lnTo>
                      <a:pt x="182" y="125"/>
                    </a:lnTo>
                    <a:lnTo>
                      <a:pt x="185" y="127"/>
                    </a:lnTo>
                    <a:lnTo>
                      <a:pt x="188" y="126"/>
                    </a:lnTo>
                    <a:lnTo>
                      <a:pt x="191" y="120"/>
                    </a:lnTo>
                    <a:lnTo>
                      <a:pt x="202" y="118"/>
                    </a:lnTo>
                    <a:lnTo>
                      <a:pt x="208" y="124"/>
                    </a:lnTo>
                    <a:lnTo>
                      <a:pt x="208" y="126"/>
                    </a:lnTo>
                    <a:lnTo>
                      <a:pt x="211" y="128"/>
                    </a:lnTo>
                    <a:lnTo>
                      <a:pt x="213" y="135"/>
                    </a:lnTo>
                    <a:lnTo>
                      <a:pt x="208" y="141"/>
                    </a:lnTo>
                    <a:lnTo>
                      <a:pt x="208" y="143"/>
                    </a:lnTo>
                    <a:lnTo>
                      <a:pt x="210" y="145"/>
                    </a:lnTo>
                    <a:lnTo>
                      <a:pt x="213" y="144"/>
                    </a:lnTo>
                    <a:lnTo>
                      <a:pt x="219" y="138"/>
                    </a:lnTo>
                    <a:lnTo>
                      <a:pt x="219" y="135"/>
                    </a:lnTo>
                    <a:lnTo>
                      <a:pt x="220" y="135"/>
                    </a:lnTo>
                    <a:lnTo>
                      <a:pt x="220" y="133"/>
                    </a:lnTo>
                    <a:lnTo>
                      <a:pt x="224" y="126"/>
                    </a:lnTo>
                    <a:lnTo>
                      <a:pt x="228" y="127"/>
                    </a:lnTo>
                    <a:lnTo>
                      <a:pt x="233" y="131"/>
                    </a:lnTo>
                    <a:lnTo>
                      <a:pt x="235" y="130"/>
                    </a:lnTo>
                    <a:lnTo>
                      <a:pt x="239" y="128"/>
                    </a:lnTo>
                    <a:lnTo>
                      <a:pt x="244" y="127"/>
                    </a:lnTo>
                    <a:lnTo>
                      <a:pt x="246" y="129"/>
                    </a:lnTo>
                    <a:lnTo>
                      <a:pt x="249" y="128"/>
                    </a:lnTo>
                    <a:lnTo>
                      <a:pt x="252" y="126"/>
                    </a:lnTo>
                    <a:lnTo>
                      <a:pt x="254" y="126"/>
                    </a:lnTo>
                    <a:lnTo>
                      <a:pt x="256" y="123"/>
                    </a:lnTo>
                    <a:lnTo>
                      <a:pt x="257" y="119"/>
                    </a:lnTo>
                    <a:lnTo>
                      <a:pt x="258" y="118"/>
                    </a:lnTo>
                    <a:lnTo>
                      <a:pt x="259" y="114"/>
                    </a:lnTo>
                    <a:lnTo>
                      <a:pt x="254" y="107"/>
                    </a:lnTo>
                    <a:lnTo>
                      <a:pt x="253" y="95"/>
                    </a:lnTo>
                    <a:lnTo>
                      <a:pt x="255" y="91"/>
                    </a:lnTo>
                    <a:lnTo>
                      <a:pt x="256" y="88"/>
                    </a:lnTo>
                    <a:lnTo>
                      <a:pt x="274" y="83"/>
                    </a:lnTo>
                    <a:lnTo>
                      <a:pt x="281" y="86"/>
                    </a:lnTo>
                    <a:lnTo>
                      <a:pt x="286" y="91"/>
                    </a:lnTo>
                    <a:lnTo>
                      <a:pt x="289" y="91"/>
                    </a:lnTo>
                    <a:lnTo>
                      <a:pt x="291" y="88"/>
                    </a:lnTo>
                    <a:lnTo>
                      <a:pt x="290" y="87"/>
                    </a:lnTo>
                    <a:lnTo>
                      <a:pt x="292" y="84"/>
                    </a:lnTo>
                    <a:lnTo>
                      <a:pt x="292" y="79"/>
                    </a:lnTo>
                    <a:lnTo>
                      <a:pt x="289" y="75"/>
                    </a:lnTo>
                    <a:lnTo>
                      <a:pt x="289" y="72"/>
                    </a:lnTo>
                    <a:lnTo>
                      <a:pt x="292" y="65"/>
                    </a:lnTo>
                    <a:lnTo>
                      <a:pt x="292" y="63"/>
                    </a:lnTo>
                    <a:lnTo>
                      <a:pt x="297" y="59"/>
                    </a:lnTo>
                    <a:lnTo>
                      <a:pt x="300" y="55"/>
                    </a:lnTo>
                    <a:lnTo>
                      <a:pt x="304" y="59"/>
                    </a:lnTo>
                    <a:lnTo>
                      <a:pt x="305" y="69"/>
                    </a:lnTo>
                    <a:lnTo>
                      <a:pt x="300" y="80"/>
                    </a:lnTo>
                    <a:lnTo>
                      <a:pt x="300" y="90"/>
                    </a:lnTo>
                    <a:lnTo>
                      <a:pt x="304" y="93"/>
                    </a:lnTo>
                    <a:lnTo>
                      <a:pt x="312" y="85"/>
                    </a:lnTo>
                    <a:lnTo>
                      <a:pt x="314" y="85"/>
                    </a:lnTo>
                    <a:lnTo>
                      <a:pt x="315" y="84"/>
                    </a:lnTo>
                    <a:lnTo>
                      <a:pt x="318" y="82"/>
                    </a:lnTo>
                    <a:lnTo>
                      <a:pt x="321" y="77"/>
                    </a:lnTo>
                    <a:lnTo>
                      <a:pt x="323" y="75"/>
                    </a:lnTo>
                    <a:lnTo>
                      <a:pt x="336" y="71"/>
                    </a:lnTo>
                    <a:lnTo>
                      <a:pt x="342" y="63"/>
                    </a:lnTo>
                    <a:lnTo>
                      <a:pt x="342" y="57"/>
                    </a:lnTo>
                    <a:lnTo>
                      <a:pt x="338" y="52"/>
                    </a:lnTo>
                    <a:lnTo>
                      <a:pt x="337" y="50"/>
                    </a:lnTo>
                    <a:lnTo>
                      <a:pt x="336" y="50"/>
                    </a:lnTo>
                    <a:lnTo>
                      <a:pt x="333" y="45"/>
                    </a:lnTo>
                    <a:lnTo>
                      <a:pt x="333" y="43"/>
                    </a:lnTo>
                    <a:lnTo>
                      <a:pt x="329" y="39"/>
                    </a:lnTo>
                    <a:lnTo>
                      <a:pt x="330" y="37"/>
                    </a:lnTo>
                    <a:lnTo>
                      <a:pt x="327" y="32"/>
                    </a:lnTo>
                    <a:lnTo>
                      <a:pt x="332" y="25"/>
                    </a:lnTo>
                    <a:lnTo>
                      <a:pt x="333" y="23"/>
                    </a:lnTo>
                    <a:lnTo>
                      <a:pt x="338" y="23"/>
                    </a:lnTo>
                    <a:lnTo>
                      <a:pt x="343" y="17"/>
                    </a:lnTo>
                    <a:lnTo>
                      <a:pt x="352" y="16"/>
                    </a:lnTo>
                    <a:lnTo>
                      <a:pt x="364" y="0"/>
                    </a:lnTo>
                    <a:lnTo>
                      <a:pt x="366" y="0"/>
                    </a:lnTo>
                    <a:lnTo>
                      <a:pt x="369" y="2"/>
                    </a:lnTo>
                    <a:lnTo>
                      <a:pt x="374" y="3"/>
                    </a:lnTo>
                    <a:lnTo>
                      <a:pt x="375" y="5"/>
                    </a:lnTo>
                    <a:lnTo>
                      <a:pt x="377" y="4"/>
                    </a:lnTo>
                    <a:lnTo>
                      <a:pt x="378" y="7"/>
                    </a:lnTo>
                    <a:lnTo>
                      <a:pt x="381" y="11"/>
                    </a:lnTo>
                    <a:lnTo>
                      <a:pt x="384" y="11"/>
                    </a:lnTo>
                    <a:lnTo>
                      <a:pt x="387" y="13"/>
                    </a:lnTo>
                    <a:lnTo>
                      <a:pt x="388" y="23"/>
                    </a:lnTo>
                    <a:lnTo>
                      <a:pt x="387" y="25"/>
                    </a:lnTo>
                    <a:lnTo>
                      <a:pt x="387" y="31"/>
                    </a:lnTo>
                    <a:lnTo>
                      <a:pt x="388" y="31"/>
                    </a:lnTo>
                    <a:lnTo>
                      <a:pt x="390" y="39"/>
                    </a:lnTo>
                    <a:lnTo>
                      <a:pt x="391" y="39"/>
                    </a:lnTo>
                    <a:lnTo>
                      <a:pt x="392" y="41"/>
                    </a:lnTo>
                    <a:lnTo>
                      <a:pt x="396" y="47"/>
                    </a:lnTo>
                    <a:lnTo>
                      <a:pt x="406" y="46"/>
                    </a:lnTo>
                    <a:lnTo>
                      <a:pt x="408" y="44"/>
                    </a:lnTo>
                    <a:lnTo>
                      <a:pt x="409" y="44"/>
                    </a:lnTo>
                    <a:lnTo>
                      <a:pt x="411" y="46"/>
                    </a:lnTo>
                    <a:lnTo>
                      <a:pt x="413" y="46"/>
                    </a:lnTo>
                    <a:lnTo>
                      <a:pt x="416" y="50"/>
                    </a:lnTo>
                    <a:lnTo>
                      <a:pt x="422" y="49"/>
                    </a:lnTo>
                    <a:lnTo>
                      <a:pt x="424" y="50"/>
                    </a:lnTo>
                    <a:lnTo>
                      <a:pt x="435" y="50"/>
                    </a:lnTo>
                    <a:lnTo>
                      <a:pt x="439" y="52"/>
                    </a:lnTo>
                    <a:lnTo>
                      <a:pt x="445" y="51"/>
                    </a:lnTo>
                    <a:lnTo>
                      <a:pt x="447" y="52"/>
                    </a:lnTo>
                    <a:lnTo>
                      <a:pt x="449" y="52"/>
                    </a:lnTo>
                    <a:lnTo>
                      <a:pt x="452" y="54"/>
                    </a:lnTo>
                    <a:lnTo>
                      <a:pt x="452" y="59"/>
                    </a:lnTo>
                    <a:lnTo>
                      <a:pt x="455" y="62"/>
                    </a:lnTo>
                    <a:lnTo>
                      <a:pt x="458" y="67"/>
                    </a:lnTo>
                    <a:lnTo>
                      <a:pt x="458" y="70"/>
                    </a:lnTo>
                    <a:lnTo>
                      <a:pt x="463" y="77"/>
                    </a:lnTo>
                    <a:lnTo>
                      <a:pt x="463" y="79"/>
                    </a:lnTo>
                    <a:lnTo>
                      <a:pt x="469" y="89"/>
                    </a:lnTo>
                    <a:lnTo>
                      <a:pt x="470" y="105"/>
                    </a:lnTo>
                    <a:lnTo>
                      <a:pt x="463" y="113"/>
                    </a:lnTo>
                    <a:lnTo>
                      <a:pt x="482" y="126"/>
                    </a:lnTo>
                    <a:lnTo>
                      <a:pt x="488" y="128"/>
                    </a:lnTo>
                    <a:lnTo>
                      <a:pt x="499" y="130"/>
                    </a:lnTo>
                    <a:lnTo>
                      <a:pt x="500" y="131"/>
                    </a:lnTo>
                    <a:lnTo>
                      <a:pt x="503" y="131"/>
                    </a:lnTo>
                    <a:lnTo>
                      <a:pt x="508" y="133"/>
                    </a:lnTo>
                    <a:lnTo>
                      <a:pt x="528" y="133"/>
                    </a:lnTo>
                    <a:lnTo>
                      <a:pt x="530" y="130"/>
                    </a:lnTo>
                    <a:lnTo>
                      <a:pt x="532" y="130"/>
                    </a:lnTo>
                    <a:lnTo>
                      <a:pt x="535" y="126"/>
                    </a:lnTo>
                    <a:lnTo>
                      <a:pt x="537" y="125"/>
                    </a:lnTo>
                    <a:lnTo>
                      <a:pt x="539" y="123"/>
                    </a:lnTo>
                    <a:lnTo>
                      <a:pt x="538" y="121"/>
                    </a:lnTo>
                    <a:lnTo>
                      <a:pt x="540" y="121"/>
                    </a:lnTo>
                    <a:lnTo>
                      <a:pt x="540" y="116"/>
                    </a:lnTo>
                    <a:lnTo>
                      <a:pt x="541" y="116"/>
                    </a:lnTo>
                    <a:lnTo>
                      <a:pt x="550" y="125"/>
                    </a:lnTo>
                    <a:lnTo>
                      <a:pt x="550" y="126"/>
                    </a:lnTo>
                    <a:lnTo>
                      <a:pt x="553" y="128"/>
                    </a:lnTo>
                    <a:lnTo>
                      <a:pt x="558" y="126"/>
                    </a:lnTo>
                    <a:lnTo>
                      <a:pt x="559" y="124"/>
                    </a:lnTo>
                    <a:lnTo>
                      <a:pt x="561" y="124"/>
                    </a:lnTo>
                    <a:lnTo>
                      <a:pt x="567" y="118"/>
                    </a:lnTo>
                    <a:lnTo>
                      <a:pt x="581" y="118"/>
                    </a:lnTo>
                    <a:lnTo>
                      <a:pt x="582" y="116"/>
                    </a:lnTo>
                    <a:lnTo>
                      <a:pt x="584" y="116"/>
                    </a:lnTo>
                    <a:lnTo>
                      <a:pt x="587" y="119"/>
                    </a:lnTo>
                    <a:lnTo>
                      <a:pt x="589" y="129"/>
                    </a:lnTo>
                    <a:lnTo>
                      <a:pt x="591" y="130"/>
                    </a:lnTo>
                    <a:lnTo>
                      <a:pt x="600" y="130"/>
                    </a:lnTo>
                    <a:lnTo>
                      <a:pt x="605" y="134"/>
                    </a:lnTo>
                    <a:lnTo>
                      <a:pt x="608" y="134"/>
                    </a:lnTo>
                    <a:lnTo>
                      <a:pt x="613" y="129"/>
                    </a:lnTo>
                    <a:lnTo>
                      <a:pt x="616" y="129"/>
                    </a:lnTo>
                    <a:lnTo>
                      <a:pt x="616" y="130"/>
                    </a:lnTo>
                    <a:lnTo>
                      <a:pt x="623" y="130"/>
                    </a:lnTo>
                    <a:lnTo>
                      <a:pt x="625" y="126"/>
                    </a:lnTo>
                    <a:lnTo>
                      <a:pt x="630" y="126"/>
                    </a:lnTo>
                    <a:lnTo>
                      <a:pt x="632" y="127"/>
                    </a:lnTo>
                    <a:lnTo>
                      <a:pt x="647" y="126"/>
                    </a:lnTo>
                    <a:lnTo>
                      <a:pt x="653" y="131"/>
                    </a:lnTo>
                    <a:lnTo>
                      <a:pt x="652" y="133"/>
                    </a:lnTo>
                    <a:lnTo>
                      <a:pt x="655" y="135"/>
                    </a:lnTo>
                    <a:lnTo>
                      <a:pt x="654" y="138"/>
                    </a:lnTo>
                    <a:lnTo>
                      <a:pt x="656" y="140"/>
                    </a:lnTo>
                    <a:lnTo>
                      <a:pt x="656" y="144"/>
                    </a:lnTo>
                    <a:lnTo>
                      <a:pt x="663" y="148"/>
                    </a:lnTo>
                    <a:lnTo>
                      <a:pt x="665" y="148"/>
                    </a:lnTo>
                    <a:lnTo>
                      <a:pt x="670" y="140"/>
                    </a:lnTo>
                    <a:lnTo>
                      <a:pt x="674" y="140"/>
                    </a:lnTo>
                    <a:lnTo>
                      <a:pt x="678" y="143"/>
                    </a:lnTo>
                    <a:lnTo>
                      <a:pt x="678" y="145"/>
                    </a:lnTo>
                    <a:lnTo>
                      <a:pt x="682" y="150"/>
                    </a:lnTo>
                    <a:lnTo>
                      <a:pt x="686" y="150"/>
                    </a:lnTo>
                    <a:lnTo>
                      <a:pt x="691" y="151"/>
                    </a:lnTo>
                    <a:lnTo>
                      <a:pt x="694" y="151"/>
                    </a:lnTo>
                    <a:lnTo>
                      <a:pt x="696" y="152"/>
                    </a:lnTo>
                    <a:lnTo>
                      <a:pt x="696" y="155"/>
                    </a:lnTo>
                    <a:lnTo>
                      <a:pt x="699" y="156"/>
                    </a:lnTo>
                    <a:lnTo>
                      <a:pt x="699" y="158"/>
                    </a:lnTo>
                    <a:lnTo>
                      <a:pt x="705" y="164"/>
                    </a:lnTo>
                    <a:lnTo>
                      <a:pt x="714" y="167"/>
                    </a:lnTo>
                    <a:lnTo>
                      <a:pt x="720" y="162"/>
                    </a:lnTo>
                    <a:lnTo>
                      <a:pt x="727" y="162"/>
                    </a:lnTo>
                    <a:lnTo>
                      <a:pt x="728" y="160"/>
                    </a:lnTo>
                    <a:lnTo>
                      <a:pt x="744" y="163"/>
                    </a:lnTo>
                    <a:lnTo>
                      <a:pt x="746" y="165"/>
                    </a:lnTo>
                    <a:lnTo>
                      <a:pt x="746" y="166"/>
                    </a:lnTo>
                    <a:lnTo>
                      <a:pt x="745" y="168"/>
                    </a:lnTo>
                    <a:lnTo>
                      <a:pt x="743" y="168"/>
                    </a:lnTo>
                    <a:lnTo>
                      <a:pt x="742" y="170"/>
                    </a:lnTo>
                    <a:lnTo>
                      <a:pt x="749" y="175"/>
                    </a:lnTo>
                    <a:lnTo>
                      <a:pt x="749" y="178"/>
                    </a:lnTo>
                    <a:lnTo>
                      <a:pt x="739" y="184"/>
                    </a:lnTo>
                    <a:lnTo>
                      <a:pt x="738" y="189"/>
                    </a:lnTo>
                    <a:lnTo>
                      <a:pt x="754" y="201"/>
                    </a:lnTo>
                    <a:lnTo>
                      <a:pt x="755" y="208"/>
                    </a:lnTo>
                    <a:lnTo>
                      <a:pt x="753" y="210"/>
                    </a:lnTo>
                    <a:lnTo>
                      <a:pt x="752" y="209"/>
                    </a:lnTo>
                    <a:lnTo>
                      <a:pt x="750" y="212"/>
                    </a:lnTo>
                    <a:lnTo>
                      <a:pt x="746" y="213"/>
                    </a:lnTo>
                    <a:lnTo>
                      <a:pt x="737" y="222"/>
                    </a:lnTo>
                    <a:lnTo>
                      <a:pt x="735" y="227"/>
                    </a:lnTo>
                    <a:lnTo>
                      <a:pt x="731" y="233"/>
                    </a:lnTo>
                    <a:lnTo>
                      <a:pt x="727" y="245"/>
                    </a:lnTo>
                    <a:lnTo>
                      <a:pt x="721" y="256"/>
                    </a:lnTo>
                    <a:lnTo>
                      <a:pt x="722" y="257"/>
                    </a:lnTo>
                    <a:lnTo>
                      <a:pt x="722" y="260"/>
                    </a:lnTo>
                    <a:lnTo>
                      <a:pt x="715" y="266"/>
                    </a:lnTo>
                    <a:lnTo>
                      <a:pt x="716" y="271"/>
                    </a:lnTo>
                    <a:lnTo>
                      <a:pt x="714" y="272"/>
                    </a:lnTo>
                    <a:lnTo>
                      <a:pt x="715" y="274"/>
                    </a:lnTo>
                    <a:lnTo>
                      <a:pt x="712" y="280"/>
                    </a:lnTo>
                    <a:lnTo>
                      <a:pt x="702" y="280"/>
                    </a:lnTo>
                    <a:lnTo>
                      <a:pt x="697" y="277"/>
                    </a:lnTo>
                    <a:lnTo>
                      <a:pt x="688" y="278"/>
                    </a:lnTo>
                    <a:lnTo>
                      <a:pt x="682" y="287"/>
                    </a:lnTo>
                    <a:lnTo>
                      <a:pt x="683" y="288"/>
                    </a:lnTo>
                    <a:lnTo>
                      <a:pt x="683" y="292"/>
                    </a:lnTo>
                    <a:lnTo>
                      <a:pt x="684" y="293"/>
                    </a:lnTo>
                    <a:lnTo>
                      <a:pt x="685" y="296"/>
                    </a:lnTo>
                    <a:lnTo>
                      <a:pt x="681" y="301"/>
                    </a:lnTo>
                    <a:lnTo>
                      <a:pt x="681" y="303"/>
                    </a:lnTo>
                    <a:lnTo>
                      <a:pt x="678" y="306"/>
                    </a:lnTo>
                    <a:lnTo>
                      <a:pt x="669" y="328"/>
                    </a:lnTo>
                    <a:lnTo>
                      <a:pt x="669" y="330"/>
                    </a:lnTo>
                    <a:lnTo>
                      <a:pt x="662" y="336"/>
                    </a:lnTo>
                    <a:lnTo>
                      <a:pt x="663" y="337"/>
                    </a:lnTo>
                    <a:lnTo>
                      <a:pt x="658" y="342"/>
                    </a:lnTo>
                    <a:lnTo>
                      <a:pt x="653" y="343"/>
                    </a:lnTo>
                    <a:lnTo>
                      <a:pt x="653" y="341"/>
                    </a:lnTo>
                    <a:lnTo>
                      <a:pt x="647" y="342"/>
                    </a:lnTo>
                    <a:lnTo>
                      <a:pt x="646" y="343"/>
                    </a:lnTo>
                    <a:lnTo>
                      <a:pt x="632" y="344"/>
                    </a:lnTo>
                    <a:lnTo>
                      <a:pt x="629" y="340"/>
                    </a:lnTo>
                    <a:lnTo>
                      <a:pt x="629" y="335"/>
                    </a:lnTo>
                    <a:lnTo>
                      <a:pt x="627" y="335"/>
                    </a:lnTo>
                    <a:lnTo>
                      <a:pt x="624" y="329"/>
                    </a:lnTo>
                    <a:lnTo>
                      <a:pt x="622" y="327"/>
                    </a:lnTo>
                    <a:lnTo>
                      <a:pt x="619" y="323"/>
                    </a:lnTo>
                    <a:lnTo>
                      <a:pt x="613" y="323"/>
                    </a:lnTo>
                    <a:lnTo>
                      <a:pt x="610" y="327"/>
                    </a:lnTo>
                    <a:lnTo>
                      <a:pt x="608" y="328"/>
                    </a:lnTo>
                    <a:lnTo>
                      <a:pt x="606" y="332"/>
                    </a:lnTo>
                    <a:lnTo>
                      <a:pt x="596" y="332"/>
                    </a:lnTo>
                    <a:lnTo>
                      <a:pt x="592" y="327"/>
                    </a:lnTo>
                    <a:lnTo>
                      <a:pt x="592" y="326"/>
                    </a:lnTo>
                    <a:lnTo>
                      <a:pt x="588" y="322"/>
                    </a:lnTo>
                    <a:lnTo>
                      <a:pt x="579" y="317"/>
                    </a:lnTo>
                    <a:lnTo>
                      <a:pt x="578" y="318"/>
                    </a:lnTo>
                    <a:lnTo>
                      <a:pt x="568" y="318"/>
                    </a:lnTo>
                    <a:lnTo>
                      <a:pt x="567" y="316"/>
                    </a:lnTo>
                    <a:lnTo>
                      <a:pt x="562" y="321"/>
                    </a:lnTo>
                    <a:lnTo>
                      <a:pt x="562" y="324"/>
                    </a:lnTo>
                    <a:lnTo>
                      <a:pt x="557" y="329"/>
                    </a:lnTo>
                    <a:lnTo>
                      <a:pt x="557" y="334"/>
                    </a:lnTo>
                    <a:lnTo>
                      <a:pt x="554" y="339"/>
                    </a:lnTo>
                    <a:lnTo>
                      <a:pt x="556" y="340"/>
                    </a:lnTo>
                    <a:lnTo>
                      <a:pt x="565" y="344"/>
                    </a:lnTo>
                    <a:lnTo>
                      <a:pt x="565" y="358"/>
                    </a:lnTo>
                    <a:lnTo>
                      <a:pt x="553" y="365"/>
                    </a:lnTo>
                    <a:lnTo>
                      <a:pt x="547" y="375"/>
                    </a:lnTo>
                    <a:lnTo>
                      <a:pt x="545" y="375"/>
                    </a:lnTo>
                    <a:lnTo>
                      <a:pt x="542" y="373"/>
                    </a:lnTo>
                    <a:lnTo>
                      <a:pt x="533" y="383"/>
                    </a:lnTo>
                    <a:lnTo>
                      <a:pt x="532" y="386"/>
                    </a:lnTo>
                    <a:lnTo>
                      <a:pt x="542" y="393"/>
                    </a:lnTo>
                    <a:lnTo>
                      <a:pt x="543" y="396"/>
                    </a:lnTo>
                    <a:lnTo>
                      <a:pt x="543" y="400"/>
                    </a:lnTo>
                    <a:lnTo>
                      <a:pt x="546" y="404"/>
                    </a:lnTo>
                    <a:lnTo>
                      <a:pt x="550" y="405"/>
                    </a:lnTo>
                    <a:lnTo>
                      <a:pt x="558" y="404"/>
                    </a:lnTo>
                    <a:lnTo>
                      <a:pt x="560" y="404"/>
                    </a:lnTo>
                    <a:lnTo>
                      <a:pt x="564" y="408"/>
                    </a:lnTo>
                    <a:lnTo>
                      <a:pt x="565" y="429"/>
                    </a:lnTo>
                    <a:lnTo>
                      <a:pt x="567" y="431"/>
                    </a:lnTo>
                    <a:lnTo>
                      <a:pt x="570" y="430"/>
                    </a:lnTo>
                    <a:lnTo>
                      <a:pt x="572" y="432"/>
                    </a:lnTo>
                    <a:lnTo>
                      <a:pt x="576" y="433"/>
                    </a:lnTo>
                    <a:lnTo>
                      <a:pt x="581" y="429"/>
                    </a:lnTo>
                    <a:lnTo>
                      <a:pt x="583" y="429"/>
                    </a:lnTo>
                    <a:lnTo>
                      <a:pt x="590" y="434"/>
                    </a:lnTo>
                    <a:lnTo>
                      <a:pt x="597" y="432"/>
                    </a:lnTo>
                    <a:lnTo>
                      <a:pt x="600" y="434"/>
                    </a:lnTo>
                    <a:lnTo>
                      <a:pt x="600" y="437"/>
                    </a:lnTo>
                    <a:lnTo>
                      <a:pt x="603" y="440"/>
                    </a:lnTo>
                    <a:lnTo>
                      <a:pt x="603" y="446"/>
                    </a:lnTo>
                    <a:lnTo>
                      <a:pt x="604" y="446"/>
                    </a:lnTo>
                    <a:lnTo>
                      <a:pt x="605" y="455"/>
                    </a:lnTo>
                    <a:lnTo>
                      <a:pt x="606" y="456"/>
                    </a:lnTo>
                    <a:lnTo>
                      <a:pt x="606" y="462"/>
                    </a:lnTo>
                    <a:lnTo>
                      <a:pt x="606" y="464"/>
                    </a:lnTo>
                    <a:lnTo>
                      <a:pt x="605" y="466"/>
                    </a:lnTo>
                    <a:lnTo>
                      <a:pt x="604" y="467"/>
                    </a:lnTo>
                    <a:lnTo>
                      <a:pt x="592" y="455"/>
                    </a:lnTo>
                    <a:lnTo>
                      <a:pt x="591" y="455"/>
                    </a:lnTo>
                    <a:lnTo>
                      <a:pt x="585" y="450"/>
                    </a:lnTo>
                    <a:lnTo>
                      <a:pt x="578" y="452"/>
                    </a:lnTo>
                    <a:lnTo>
                      <a:pt x="575" y="455"/>
                    </a:lnTo>
                    <a:lnTo>
                      <a:pt x="573" y="460"/>
                    </a:lnTo>
                    <a:lnTo>
                      <a:pt x="564" y="461"/>
                    </a:lnTo>
                    <a:lnTo>
                      <a:pt x="555" y="470"/>
                    </a:lnTo>
                    <a:lnTo>
                      <a:pt x="555" y="488"/>
                    </a:lnTo>
                    <a:lnTo>
                      <a:pt x="561" y="492"/>
                    </a:lnTo>
                    <a:lnTo>
                      <a:pt x="564" y="492"/>
                    </a:lnTo>
                    <a:lnTo>
                      <a:pt x="566" y="488"/>
                    </a:lnTo>
                    <a:lnTo>
                      <a:pt x="570" y="487"/>
                    </a:lnTo>
                    <a:lnTo>
                      <a:pt x="572" y="491"/>
                    </a:lnTo>
                    <a:lnTo>
                      <a:pt x="573" y="492"/>
                    </a:lnTo>
                    <a:lnTo>
                      <a:pt x="573" y="494"/>
                    </a:lnTo>
                    <a:lnTo>
                      <a:pt x="575" y="494"/>
                    </a:lnTo>
                    <a:lnTo>
                      <a:pt x="576" y="498"/>
                    </a:lnTo>
                    <a:lnTo>
                      <a:pt x="578" y="500"/>
                    </a:lnTo>
                    <a:lnTo>
                      <a:pt x="596" y="499"/>
                    </a:lnTo>
                    <a:lnTo>
                      <a:pt x="599" y="502"/>
                    </a:lnTo>
                    <a:lnTo>
                      <a:pt x="601" y="506"/>
                    </a:lnTo>
                    <a:lnTo>
                      <a:pt x="605" y="509"/>
                    </a:lnTo>
                    <a:lnTo>
                      <a:pt x="607" y="516"/>
                    </a:lnTo>
                    <a:lnTo>
                      <a:pt x="607" y="518"/>
                    </a:lnTo>
                    <a:lnTo>
                      <a:pt x="608" y="519"/>
                    </a:lnTo>
                    <a:lnTo>
                      <a:pt x="601" y="528"/>
                    </a:lnTo>
                    <a:lnTo>
                      <a:pt x="591" y="529"/>
                    </a:lnTo>
                    <a:lnTo>
                      <a:pt x="589" y="530"/>
                    </a:lnTo>
                    <a:lnTo>
                      <a:pt x="576" y="531"/>
                    </a:lnTo>
                    <a:lnTo>
                      <a:pt x="575" y="532"/>
                    </a:lnTo>
                    <a:lnTo>
                      <a:pt x="570" y="532"/>
                    </a:lnTo>
                    <a:lnTo>
                      <a:pt x="568" y="534"/>
                    </a:lnTo>
                    <a:lnTo>
                      <a:pt x="559" y="536"/>
                    </a:lnTo>
                    <a:lnTo>
                      <a:pt x="552" y="529"/>
                    </a:lnTo>
                    <a:lnTo>
                      <a:pt x="549" y="528"/>
                    </a:lnTo>
                    <a:lnTo>
                      <a:pt x="540" y="529"/>
                    </a:lnTo>
                    <a:lnTo>
                      <a:pt x="534" y="536"/>
                    </a:lnTo>
                    <a:lnTo>
                      <a:pt x="533" y="533"/>
                    </a:lnTo>
                    <a:lnTo>
                      <a:pt x="531" y="532"/>
                    </a:lnTo>
                    <a:lnTo>
                      <a:pt x="532" y="508"/>
                    </a:lnTo>
                    <a:lnTo>
                      <a:pt x="526" y="505"/>
                    </a:lnTo>
                    <a:lnTo>
                      <a:pt x="525" y="502"/>
                    </a:lnTo>
                    <a:lnTo>
                      <a:pt x="523" y="500"/>
                    </a:lnTo>
                    <a:lnTo>
                      <a:pt x="519" y="499"/>
                    </a:lnTo>
                    <a:lnTo>
                      <a:pt x="514" y="502"/>
                    </a:lnTo>
                    <a:lnTo>
                      <a:pt x="511" y="503"/>
                    </a:lnTo>
                    <a:lnTo>
                      <a:pt x="507" y="511"/>
                    </a:lnTo>
                    <a:lnTo>
                      <a:pt x="504" y="515"/>
                    </a:lnTo>
                    <a:lnTo>
                      <a:pt x="504" y="516"/>
                    </a:lnTo>
                    <a:lnTo>
                      <a:pt x="501" y="517"/>
                    </a:lnTo>
                    <a:lnTo>
                      <a:pt x="500" y="519"/>
                    </a:lnTo>
                    <a:lnTo>
                      <a:pt x="497" y="519"/>
                    </a:lnTo>
                    <a:lnTo>
                      <a:pt x="497" y="520"/>
                    </a:lnTo>
                    <a:lnTo>
                      <a:pt x="492" y="520"/>
                    </a:lnTo>
                    <a:lnTo>
                      <a:pt x="487" y="523"/>
                    </a:lnTo>
                    <a:lnTo>
                      <a:pt x="482" y="522"/>
                    </a:lnTo>
                    <a:lnTo>
                      <a:pt x="480" y="521"/>
                    </a:lnTo>
                    <a:lnTo>
                      <a:pt x="478" y="521"/>
                    </a:lnTo>
                    <a:lnTo>
                      <a:pt x="476" y="520"/>
                    </a:lnTo>
                    <a:lnTo>
                      <a:pt x="472" y="520"/>
                    </a:lnTo>
                    <a:lnTo>
                      <a:pt x="468" y="516"/>
                    </a:lnTo>
                    <a:lnTo>
                      <a:pt x="468" y="512"/>
                    </a:lnTo>
                    <a:lnTo>
                      <a:pt x="466" y="511"/>
                    </a:lnTo>
                    <a:lnTo>
                      <a:pt x="470" y="507"/>
                    </a:lnTo>
                    <a:lnTo>
                      <a:pt x="470" y="506"/>
                    </a:lnTo>
                    <a:lnTo>
                      <a:pt x="473" y="503"/>
                    </a:lnTo>
                    <a:lnTo>
                      <a:pt x="472" y="490"/>
                    </a:lnTo>
                    <a:lnTo>
                      <a:pt x="469" y="485"/>
                    </a:lnTo>
                    <a:lnTo>
                      <a:pt x="465" y="482"/>
                    </a:lnTo>
                    <a:lnTo>
                      <a:pt x="461" y="484"/>
                    </a:lnTo>
                    <a:lnTo>
                      <a:pt x="460" y="483"/>
                    </a:lnTo>
                    <a:lnTo>
                      <a:pt x="459" y="471"/>
                    </a:lnTo>
                    <a:lnTo>
                      <a:pt x="468" y="462"/>
                    </a:lnTo>
                    <a:lnTo>
                      <a:pt x="465" y="458"/>
                    </a:lnTo>
                    <a:lnTo>
                      <a:pt x="461" y="455"/>
                    </a:lnTo>
                    <a:lnTo>
                      <a:pt x="437" y="457"/>
                    </a:lnTo>
                    <a:lnTo>
                      <a:pt x="432" y="454"/>
                    </a:lnTo>
                    <a:lnTo>
                      <a:pt x="429" y="457"/>
                    </a:lnTo>
                    <a:lnTo>
                      <a:pt x="423" y="466"/>
                    </a:lnTo>
                    <a:lnTo>
                      <a:pt x="425" y="471"/>
                    </a:lnTo>
                    <a:lnTo>
                      <a:pt x="432" y="478"/>
                    </a:lnTo>
                    <a:lnTo>
                      <a:pt x="430" y="481"/>
                    </a:lnTo>
                    <a:lnTo>
                      <a:pt x="430" y="483"/>
                    </a:lnTo>
                    <a:lnTo>
                      <a:pt x="425" y="489"/>
                    </a:lnTo>
                    <a:lnTo>
                      <a:pt x="425" y="490"/>
                    </a:lnTo>
                    <a:lnTo>
                      <a:pt x="420" y="493"/>
                    </a:lnTo>
                    <a:lnTo>
                      <a:pt x="417" y="487"/>
                    </a:lnTo>
                    <a:lnTo>
                      <a:pt x="413" y="486"/>
                    </a:lnTo>
                    <a:lnTo>
                      <a:pt x="404" y="495"/>
                    </a:lnTo>
                    <a:lnTo>
                      <a:pt x="402" y="495"/>
                    </a:lnTo>
                    <a:lnTo>
                      <a:pt x="400" y="500"/>
                    </a:lnTo>
                    <a:lnTo>
                      <a:pt x="400" y="505"/>
                    </a:lnTo>
                    <a:lnTo>
                      <a:pt x="406" y="510"/>
                    </a:lnTo>
                    <a:lnTo>
                      <a:pt x="405" y="522"/>
                    </a:lnTo>
                    <a:lnTo>
                      <a:pt x="402" y="528"/>
                    </a:lnTo>
                    <a:lnTo>
                      <a:pt x="400" y="528"/>
                    </a:lnTo>
                    <a:lnTo>
                      <a:pt x="397" y="532"/>
                    </a:lnTo>
                    <a:lnTo>
                      <a:pt x="394" y="534"/>
                    </a:lnTo>
                    <a:lnTo>
                      <a:pt x="388" y="541"/>
                    </a:lnTo>
                    <a:lnTo>
                      <a:pt x="386" y="541"/>
                    </a:lnTo>
                    <a:lnTo>
                      <a:pt x="379" y="549"/>
                    </a:lnTo>
                    <a:lnTo>
                      <a:pt x="380" y="550"/>
                    </a:lnTo>
                    <a:lnTo>
                      <a:pt x="375" y="556"/>
                    </a:lnTo>
                    <a:lnTo>
                      <a:pt x="369" y="557"/>
                    </a:lnTo>
                    <a:lnTo>
                      <a:pt x="366" y="555"/>
                    </a:lnTo>
                    <a:lnTo>
                      <a:pt x="361" y="561"/>
                    </a:lnTo>
                    <a:lnTo>
                      <a:pt x="361" y="563"/>
                    </a:lnTo>
                    <a:lnTo>
                      <a:pt x="359" y="565"/>
                    </a:lnTo>
                    <a:lnTo>
                      <a:pt x="360" y="577"/>
                    </a:lnTo>
                    <a:lnTo>
                      <a:pt x="359" y="579"/>
                    </a:lnTo>
                    <a:lnTo>
                      <a:pt x="360" y="593"/>
                    </a:lnTo>
                    <a:lnTo>
                      <a:pt x="361" y="594"/>
                    </a:lnTo>
                    <a:lnTo>
                      <a:pt x="361" y="598"/>
                    </a:lnTo>
                    <a:lnTo>
                      <a:pt x="363" y="600"/>
                    </a:lnTo>
                    <a:lnTo>
                      <a:pt x="363" y="603"/>
                    </a:lnTo>
                    <a:lnTo>
                      <a:pt x="364" y="605"/>
                    </a:lnTo>
                    <a:lnTo>
                      <a:pt x="364" y="608"/>
                    </a:lnTo>
                    <a:lnTo>
                      <a:pt x="366" y="609"/>
                    </a:lnTo>
                    <a:lnTo>
                      <a:pt x="368" y="628"/>
                    </a:lnTo>
                    <a:lnTo>
                      <a:pt x="364" y="632"/>
                    </a:lnTo>
                    <a:lnTo>
                      <a:pt x="365" y="640"/>
                    </a:lnTo>
                    <a:lnTo>
                      <a:pt x="364" y="642"/>
                    </a:lnTo>
                    <a:lnTo>
                      <a:pt x="357" y="641"/>
                    </a:lnTo>
                    <a:lnTo>
                      <a:pt x="350" y="645"/>
                    </a:lnTo>
                    <a:lnTo>
                      <a:pt x="348" y="648"/>
                    </a:lnTo>
                    <a:lnTo>
                      <a:pt x="345" y="654"/>
                    </a:lnTo>
                    <a:lnTo>
                      <a:pt x="342" y="654"/>
                    </a:lnTo>
                    <a:lnTo>
                      <a:pt x="341" y="656"/>
                    </a:lnTo>
                    <a:lnTo>
                      <a:pt x="339" y="655"/>
                    </a:lnTo>
                    <a:lnTo>
                      <a:pt x="339" y="651"/>
                    </a:lnTo>
                    <a:lnTo>
                      <a:pt x="341" y="651"/>
                    </a:lnTo>
                    <a:lnTo>
                      <a:pt x="340" y="646"/>
                    </a:lnTo>
                    <a:lnTo>
                      <a:pt x="336" y="641"/>
                    </a:lnTo>
                    <a:lnTo>
                      <a:pt x="332" y="640"/>
                    </a:lnTo>
                    <a:lnTo>
                      <a:pt x="331" y="641"/>
                    </a:lnTo>
                    <a:lnTo>
                      <a:pt x="329" y="642"/>
                    </a:lnTo>
                    <a:lnTo>
                      <a:pt x="320" y="649"/>
                    </a:lnTo>
                    <a:lnTo>
                      <a:pt x="316" y="650"/>
                    </a:lnTo>
                    <a:lnTo>
                      <a:pt x="309" y="659"/>
                    </a:lnTo>
                    <a:lnTo>
                      <a:pt x="304" y="663"/>
                    </a:lnTo>
                    <a:lnTo>
                      <a:pt x="295" y="662"/>
                    </a:lnTo>
                    <a:lnTo>
                      <a:pt x="292" y="660"/>
                    </a:lnTo>
                    <a:lnTo>
                      <a:pt x="285" y="664"/>
                    </a:lnTo>
                    <a:lnTo>
                      <a:pt x="283" y="664"/>
                    </a:lnTo>
                    <a:lnTo>
                      <a:pt x="281" y="663"/>
                    </a:lnTo>
                    <a:lnTo>
                      <a:pt x="279" y="658"/>
                    </a:lnTo>
                    <a:lnTo>
                      <a:pt x="278" y="658"/>
                    </a:lnTo>
                    <a:lnTo>
                      <a:pt x="277" y="656"/>
                    </a:lnTo>
                    <a:lnTo>
                      <a:pt x="275" y="654"/>
                    </a:lnTo>
                    <a:lnTo>
                      <a:pt x="269" y="652"/>
                    </a:lnTo>
                    <a:lnTo>
                      <a:pt x="268" y="650"/>
                    </a:lnTo>
                    <a:lnTo>
                      <a:pt x="267" y="641"/>
                    </a:lnTo>
                    <a:lnTo>
                      <a:pt x="266" y="640"/>
                    </a:lnTo>
                    <a:lnTo>
                      <a:pt x="266" y="635"/>
                    </a:lnTo>
                    <a:lnTo>
                      <a:pt x="256" y="631"/>
                    </a:lnTo>
                    <a:lnTo>
                      <a:pt x="253" y="627"/>
                    </a:lnTo>
                    <a:lnTo>
                      <a:pt x="253" y="624"/>
                    </a:lnTo>
                    <a:lnTo>
                      <a:pt x="254" y="622"/>
                    </a:lnTo>
                    <a:lnTo>
                      <a:pt x="255" y="617"/>
                    </a:lnTo>
                    <a:lnTo>
                      <a:pt x="256" y="617"/>
                    </a:lnTo>
                    <a:lnTo>
                      <a:pt x="256" y="614"/>
                    </a:lnTo>
                    <a:lnTo>
                      <a:pt x="259" y="611"/>
                    </a:lnTo>
                    <a:lnTo>
                      <a:pt x="258" y="608"/>
                    </a:lnTo>
                    <a:lnTo>
                      <a:pt x="254" y="610"/>
                    </a:lnTo>
                    <a:lnTo>
                      <a:pt x="251" y="610"/>
                    </a:lnTo>
                    <a:lnTo>
                      <a:pt x="249" y="601"/>
                    </a:lnTo>
                    <a:lnTo>
                      <a:pt x="243" y="594"/>
                    </a:lnTo>
                    <a:lnTo>
                      <a:pt x="239" y="590"/>
                    </a:lnTo>
                    <a:lnTo>
                      <a:pt x="237" y="587"/>
                    </a:lnTo>
                    <a:lnTo>
                      <a:pt x="235" y="585"/>
                    </a:lnTo>
                    <a:lnTo>
                      <a:pt x="234" y="572"/>
                    </a:lnTo>
                    <a:lnTo>
                      <a:pt x="232" y="569"/>
                    </a:lnTo>
                    <a:lnTo>
                      <a:pt x="228" y="569"/>
                    </a:lnTo>
                    <a:lnTo>
                      <a:pt x="225" y="566"/>
                    </a:lnTo>
                    <a:lnTo>
                      <a:pt x="225" y="562"/>
                    </a:lnTo>
                    <a:lnTo>
                      <a:pt x="222" y="559"/>
                    </a:lnTo>
                    <a:lnTo>
                      <a:pt x="222" y="556"/>
                    </a:lnTo>
                    <a:lnTo>
                      <a:pt x="220" y="554"/>
                    </a:lnTo>
                    <a:lnTo>
                      <a:pt x="221" y="552"/>
                    </a:lnTo>
                    <a:lnTo>
                      <a:pt x="219" y="551"/>
                    </a:lnTo>
                    <a:lnTo>
                      <a:pt x="216" y="544"/>
                    </a:lnTo>
                    <a:lnTo>
                      <a:pt x="216" y="541"/>
                    </a:lnTo>
                    <a:lnTo>
                      <a:pt x="212" y="536"/>
                    </a:lnTo>
                    <a:lnTo>
                      <a:pt x="213" y="535"/>
                    </a:lnTo>
                    <a:lnTo>
                      <a:pt x="211" y="532"/>
                    </a:lnTo>
                    <a:lnTo>
                      <a:pt x="212" y="531"/>
                    </a:lnTo>
                    <a:lnTo>
                      <a:pt x="209" y="529"/>
                    </a:lnTo>
                    <a:lnTo>
                      <a:pt x="210" y="528"/>
                    </a:lnTo>
                    <a:lnTo>
                      <a:pt x="208" y="527"/>
                    </a:lnTo>
                    <a:lnTo>
                      <a:pt x="208" y="525"/>
                    </a:lnTo>
                    <a:lnTo>
                      <a:pt x="206" y="522"/>
                    </a:lnTo>
                    <a:lnTo>
                      <a:pt x="207" y="520"/>
                    </a:lnTo>
                    <a:lnTo>
                      <a:pt x="205" y="518"/>
                    </a:lnTo>
                    <a:lnTo>
                      <a:pt x="203" y="514"/>
                    </a:lnTo>
                    <a:lnTo>
                      <a:pt x="202" y="513"/>
                    </a:lnTo>
                    <a:lnTo>
                      <a:pt x="199" y="518"/>
                    </a:lnTo>
                    <a:lnTo>
                      <a:pt x="191" y="518"/>
                    </a:lnTo>
                    <a:lnTo>
                      <a:pt x="191" y="517"/>
                    </a:lnTo>
                    <a:lnTo>
                      <a:pt x="188" y="517"/>
                    </a:lnTo>
                    <a:lnTo>
                      <a:pt x="182" y="526"/>
                    </a:lnTo>
                    <a:lnTo>
                      <a:pt x="178" y="526"/>
                    </a:lnTo>
                    <a:lnTo>
                      <a:pt x="168" y="526"/>
                    </a:lnTo>
                    <a:lnTo>
                      <a:pt x="167" y="518"/>
                    </a:lnTo>
                    <a:lnTo>
                      <a:pt x="159" y="513"/>
                    </a:lnTo>
                    <a:lnTo>
                      <a:pt x="154" y="504"/>
                    </a:lnTo>
                    <a:lnTo>
                      <a:pt x="151" y="501"/>
                    </a:lnTo>
                    <a:lnTo>
                      <a:pt x="151" y="493"/>
                    </a:lnTo>
                    <a:lnTo>
                      <a:pt x="152" y="490"/>
                    </a:lnTo>
                    <a:lnTo>
                      <a:pt x="159" y="487"/>
                    </a:lnTo>
                    <a:lnTo>
                      <a:pt x="159" y="483"/>
                    </a:lnTo>
                    <a:lnTo>
                      <a:pt x="156" y="479"/>
                    </a:lnTo>
                    <a:lnTo>
                      <a:pt x="155" y="475"/>
                    </a:lnTo>
                    <a:lnTo>
                      <a:pt x="142" y="461"/>
                    </a:lnTo>
                    <a:lnTo>
                      <a:pt x="140" y="457"/>
                    </a:lnTo>
                    <a:lnTo>
                      <a:pt x="137" y="454"/>
                    </a:lnTo>
                    <a:lnTo>
                      <a:pt x="131" y="444"/>
                    </a:lnTo>
                    <a:lnTo>
                      <a:pt x="129" y="441"/>
                    </a:lnTo>
                    <a:lnTo>
                      <a:pt x="122" y="448"/>
                    </a:lnTo>
                    <a:lnTo>
                      <a:pt x="120" y="453"/>
                    </a:lnTo>
                    <a:lnTo>
                      <a:pt x="118" y="457"/>
                    </a:lnTo>
                    <a:lnTo>
                      <a:pt x="113" y="459"/>
                    </a:lnTo>
                    <a:lnTo>
                      <a:pt x="106" y="465"/>
                    </a:lnTo>
                    <a:lnTo>
                      <a:pt x="108" y="480"/>
                    </a:lnTo>
                    <a:lnTo>
                      <a:pt x="106" y="483"/>
                    </a:lnTo>
                    <a:lnTo>
                      <a:pt x="107" y="486"/>
                    </a:lnTo>
                    <a:lnTo>
                      <a:pt x="105" y="489"/>
                    </a:lnTo>
                    <a:lnTo>
                      <a:pt x="103" y="489"/>
                    </a:lnTo>
                    <a:lnTo>
                      <a:pt x="101" y="488"/>
                    </a:lnTo>
                    <a:lnTo>
                      <a:pt x="101" y="485"/>
                    </a:lnTo>
                    <a:lnTo>
                      <a:pt x="100" y="485"/>
                    </a:lnTo>
                    <a:lnTo>
                      <a:pt x="95" y="477"/>
                    </a:lnTo>
                    <a:lnTo>
                      <a:pt x="95" y="475"/>
                    </a:lnTo>
                    <a:lnTo>
                      <a:pt x="94" y="474"/>
                    </a:lnTo>
                    <a:lnTo>
                      <a:pt x="93" y="472"/>
                    </a:lnTo>
                    <a:lnTo>
                      <a:pt x="92" y="471"/>
                    </a:lnTo>
                    <a:lnTo>
                      <a:pt x="91" y="452"/>
                    </a:lnTo>
                    <a:lnTo>
                      <a:pt x="90" y="451"/>
                    </a:lnTo>
                    <a:lnTo>
                      <a:pt x="91" y="436"/>
                    </a:lnTo>
                    <a:lnTo>
                      <a:pt x="92" y="434"/>
                    </a:lnTo>
                    <a:lnTo>
                      <a:pt x="93" y="406"/>
                    </a:lnTo>
                    <a:lnTo>
                      <a:pt x="92" y="402"/>
                    </a:lnTo>
                    <a:lnTo>
                      <a:pt x="93" y="399"/>
                    </a:lnTo>
                    <a:lnTo>
                      <a:pt x="90" y="372"/>
                    </a:lnTo>
                    <a:lnTo>
                      <a:pt x="87" y="366"/>
                    </a:lnTo>
                    <a:lnTo>
                      <a:pt x="90" y="349"/>
                    </a:lnTo>
                    <a:lnTo>
                      <a:pt x="92" y="343"/>
                    </a:lnTo>
                    <a:lnTo>
                      <a:pt x="94" y="342"/>
                    </a:lnTo>
                    <a:lnTo>
                      <a:pt x="95" y="338"/>
                    </a:lnTo>
                    <a:lnTo>
                      <a:pt x="97" y="329"/>
                    </a:lnTo>
                    <a:lnTo>
                      <a:pt x="94" y="326"/>
                    </a:lnTo>
                    <a:lnTo>
                      <a:pt x="92" y="282"/>
                    </a:lnTo>
                    <a:lnTo>
                      <a:pt x="93" y="280"/>
                    </a:lnTo>
                    <a:lnTo>
                      <a:pt x="93" y="270"/>
                    </a:lnTo>
                    <a:lnTo>
                      <a:pt x="87" y="267"/>
                    </a:lnTo>
                    <a:lnTo>
                      <a:pt x="85" y="264"/>
                    </a:lnTo>
                    <a:lnTo>
                      <a:pt x="84" y="263"/>
                    </a:lnTo>
                    <a:lnTo>
                      <a:pt x="84" y="259"/>
                    </a:lnTo>
                    <a:lnTo>
                      <a:pt x="86" y="258"/>
                    </a:lnTo>
                    <a:lnTo>
                      <a:pt x="88" y="256"/>
                    </a:lnTo>
                    <a:lnTo>
                      <a:pt x="88" y="254"/>
                    </a:lnTo>
                    <a:lnTo>
                      <a:pt x="81" y="251"/>
                    </a:lnTo>
                    <a:lnTo>
                      <a:pt x="73" y="239"/>
                    </a:lnTo>
                    <a:lnTo>
                      <a:pt x="73" y="229"/>
                    </a:lnTo>
                    <a:lnTo>
                      <a:pt x="77" y="225"/>
                    </a:lnTo>
                    <a:lnTo>
                      <a:pt x="79" y="225"/>
                    </a:lnTo>
                    <a:lnTo>
                      <a:pt x="87" y="232"/>
                    </a:lnTo>
                    <a:lnTo>
                      <a:pt x="88" y="230"/>
                    </a:lnTo>
                    <a:lnTo>
                      <a:pt x="91" y="226"/>
                    </a:lnTo>
                    <a:lnTo>
                      <a:pt x="91" y="223"/>
                    </a:lnTo>
                    <a:lnTo>
                      <a:pt x="79" y="212"/>
                    </a:lnTo>
                    <a:lnTo>
                      <a:pt x="79" y="210"/>
                    </a:lnTo>
                    <a:lnTo>
                      <a:pt x="71" y="199"/>
                    </a:lnTo>
                    <a:lnTo>
                      <a:pt x="71" y="197"/>
                    </a:lnTo>
                    <a:lnTo>
                      <a:pt x="68" y="195"/>
                    </a:lnTo>
                    <a:lnTo>
                      <a:pt x="68" y="193"/>
                    </a:lnTo>
                    <a:lnTo>
                      <a:pt x="65" y="191"/>
                    </a:lnTo>
                    <a:lnTo>
                      <a:pt x="65" y="189"/>
                    </a:lnTo>
                    <a:lnTo>
                      <a:pt x="64" y="188"/>
                    </a:lnTo>
                    <a:lnTo>
                      <a:pt x="63" y="172"/>
                    </a:lnTo>
                    <a:lnTo>
                      <a:pt x="62" y="171"/>
                    </a:lnTo>
                    <a:lnTo>
                      <a:pt x="62" y="169"/>
                    </a:lnTo>
                    <a:lnTo>
                      <a:pt x="59" y="166"/>
                    </a:lnTo>
                    <a:lnTo>
                      <a:pt x="54" y="158"/>
                    </a:lnTo>
                    <a:lnTo>
                      <a:pt x="52" y="149"/>
                    </a:lnTo>
                    <a:lnTo>
                      <a:pt x="50" y="147"/>
                    </a:lnTo>
                    <a:lnTo>
                      <a:pt x="51" y="145"/>
                    </a:lnTo>
                    <a:lnTo>
                      <a:pt x="44" y="139"/>
                    </a:lnTo>
                    <a:lnTo>
                      <a:pt x="42" y="139"/>
                    </a:lnTo>
                    <a:lnTo>
                      <a:pt x="40" y="136"/>
                    </a:lnTo>
                    <a:lnTo>
                      <a:pt x="35" y="135"/>
                    </a:lnTo>
                    <a:lnTo>
                      <a:pt x="28" y="130"/>
                    </a:lnTo>
                    <a:lnTo>
                      <a:pt x="23" y="1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3" name="Freeform 19"/>
              <p:cNvSpPr/>
              <p:nvPr/>
            </p:nvSpPr>
            <p:spPr bwMode="auto">
              <a:xfrm>
                <a:off x="2939938" y="4943153"/>
                <a:ext cx="1088765" cy="1168821"/>
              </a:xfrm>
              <a:custGeom>
                <a:gdLst>
                  <a:gd name="T0" fmla="*/ 2147483647 w 649"/>
                  <a:gd name="T1" fmla="*/ 2147483647 h 668"/>
                  <a:gd name="T2" fmla="*/ 2147483647 w 649"/>
                  <a:gd name="T3" fmla="*/ 2147483647 h 668"/>
                  <a:gd name="T4" fmla="*/ 2147483647 w 649"/>
                  <a:gd name="T5" fmla="*/ 2147483647 h 668"/>
                  <a:gd name="T6" fmla="*/ 2147483647 w 649"/>
                  <a:gd name="T7" fmla="*/ 2147483647 h 668"/>
                  <a:gd name="T8" fmla="*/ 2147483647 w 649"/>
                  <a:gd name="T9" fmla="*/ 2147483647 h 668"/>
                  <a:gd name="T10" fmla="*/ 2147483647 w 649"/>
                  <a:gd name="T11" fmla="*/ 2147483647 h 668"/>
                  <a:gd name="T12" fmla="*/ 2147483647 w 649"/>
                  <a:gd name="T13" fmla="*/ 2147483647 h 668"/>
                  <a:gd name="T14" fmla="*/ 2147483647 w 649"/>
                  <a:gd name="T15" fmla="*/ 2147483647 h 668"/>
                  <a:gd name="T16" fmla="*/ 2147483647 w 649"/>
                  <a:gd name="T17" fmla="*/ 2147483647 h 668"/>
                  <a:gd name="T18" fmla="*/ 2147483647 w 649"/>
                  <a:gd name="T19" fmla="*/ 2147483647 h 668"/>
                  <a:gd name="T20" fmla="*/ 2147483647 w 649"/>
                  <a:gd name="T21" fmla="*/ 2147483647 h 668"/>
                  <a:gd name="T22" fmla="*/ 2147483647 w 649"/>
                  <a:gd name="T23" fmla="*/ 2147483647 h 668"/>
                  <a:gd name="T24" fmla="*/ 2147483647 w 649"/>
                  <a:gd name="T25" fmla="*/ 2147483647 h 668"/>
                  <a:gd name="T26" fmla="*/ 2147483647 w 649"/>
                  <a:gd name="T27" fmla="*/ 2147483647 h 668"/>
                  <a:gd name="T28" fmla="*/ 2147483647 w 649"/>
                  <a:gd name="T29" fmla="*/ 2147483647 h 668"/>
                  <a:gd name="T30" fmla="*/ 2147483647 w 649"/>
                  <a:gd name="T31" fmla="*/ 2147483647 h 668"/>
                  <a:gd name="T32" fmla="*/ 2147483647 w 649"/>
                  <a:gd name="T33" fmla="*/ 2147483647 h 668"/>
                  <a:gd name="T34" fmla="*/ 2147483647 w 649"/>
                  <a:gd name="T35" fmla="*/ 2147483647 h 668"/>
                  <a:gd name="T36" fmla="*/ 2147483647 w 649"/>
                  <a:gd name="T37" fmla="*/ 2147483647 h 668"/>
                  <a:gd name="T38" fmla="*/ 2147483647 w 649"/>
                  <a:gd name="T39" fmla="*/ 2147483647 h 668"/>
                  <a:gd name="T40" fmla="*/ 2147483647 w 649"/>
                  <a:gd name="T41" fmla="*/ 2147483647 h 668"/>
                  <a:gd name="T42" fmla="*/ 2147483647 w 649"/>
                  <a:gd name="T43" fmla="*/ 2147483647 h 668"/>
                  <a:gd name="T44" fmla="*/ 2147483647 w 649"/>
                  <a:gd name="T45" fmla="*/ 2147483647 h 668"/>
                  <a:gd name="T46" fmla="*/ 2147483647 w 649"/>
                  <a:gd name="T47" fmla="*/ 2147483647 h 668"/>
                  <a:gd name="T48" fmla="*/ 2147483647 w 649"/>
                  <a:gd name="T49" fmla="*/ 2147483647 h 668"/>
                  <a:gd name="T50" fmla="*/ 2147483647 w 649"/>
                  <a:gd name="T51" fmla="*/ 2147483647 h 668"/>
                  <a:gd name="T52" fmla="*/ 2147483647 w 649"/>
                  <a:gd name="T53" fmla="*/ 2147483647 h 668"/>
                  <a:gd name="T54" fmla="*/ 2147483647 w 649"/>
                  <a:gd name="T55" fmla="*/ 2147483647 h 668"/>
                  <a:gd name="T56" fmla="*/ 2147483647 w 649"/>
                  <a:gd name="T57" fmla="*/ 2147483647 h 668"/>
                  <a:gd name="T58" fmla="*/ 2147483647 w 649"/>
                  <a:gd name="T59" fmla="*/ 2147483647 h 668"/>
                  <a:gd name="T60" fmla="*/ 2147483647 w 649"/>
                  <a:gd name="T61" fmla="*/ 2147483647 h 668"/>
                  <a:gd name="T62" fmla="*/ 2147483647 w 649"/>
                  <a:gd name="T63" fmla="*/ 2147483647 h 668"/>
                  <a:gd name="T64" fmla="*/ 2147483647 w 649"/>
                  <a:gd name="T65" fmla="*/ 2147483647 h 668"/>
                  <a:gd name="T66" fmla="*/ 2147483647 w 649"/>
                  <a:gd name="T67" fmla="*/ 2147483647 h 668"/>
                  <a:gd name="T68" fmla="*/ 2147483647 w 649"/>
                  <a:gd name="T69" fmla="*/ 2147483647 h 668"/>
                  <a:gd name="T70" fmla="*/ 2147483647 w 649"/>
                  <a:gd name="T71" fmla="*/ 2147483647 h 668"/>
                  <a:gd name="T72" fmla="*/ 2147483647 w 649"/>
                  <a:gd name="T73" fmla="*/ 2147483647 h 668"/>
                  <a:gd name="T74" fmla="*/ 2147483647 w 649"/>
                  <a:gd name="T75" fmla="*/ 2147483647 h 668"/>
                  <a:gd name="T76" fmla="*/ 2147483647 w 649"/>
                  <a:gd name="T77" fmla="*/ 2147483647 h 668"/>
                  <a:gd name="T78" fmla="*/ 2147483647 w 649"/>
                  <a:gd name="T79" fmla="*/ 2147483647 h 668"/>
                  <a:gd name="T80" fmla="*/ 2147483647 w 649"/>
                  <a:gd name="T81" fmla="*/ 2147483647 h 668"/>
                  <a:gd name="T82" fmla="*/ 2147483647 w 649"/>
                  <a:gd name="T83" fmla="*/ 2147483647 h 668"/>
                  <a:gd name="T84" fmla="*/ 2147483647 w 649"/>
                  <a:gd name="T85" fmla="*/ 2147483647 h 668"/>
                  <a:gd name="T86" fmla="*/ 2147483647 w 649"/>
                  <a:gd name="T87" fmla="*/ 2147483647 h 668"/>
                  <a:gd name="T88" fmla="*/ 2147483647 w 649"/>
                  <a:gd name="T89" fmla="*/ 2147483647 h 668"/>
                  <a:gd name="T90" fmla="*/ 2147483647 w 649"/>
                  <a:gd name="T91" fmla="*/ 2147483647 h 668"/>
                  <a:gd name="T92" fmla="*/ 2147483647 w 649"/>
                  <a:gd name="T93" fmla="*/ 2147483647 h 668"/>
                  <a:gd name="T94" fmla="*/ 2147483647 w 649"/>
                  <a:gd name="T95" fmla="*/ 2147483647 h 668"/>
                  <a:gd name="T96" fmla="*/ 2147483647 w 649"/>
                  <a:gd name="T97" fmla="*/ 2147483647 h 668"/>
                  <a:gd name="T98" fmla="*/ 2147483647 w 649"/>
                  <a:gd name="T99" fmla="*/ 2147483647 h 668"/>
                  <a:gd name="T100" fmla="*/ 2147483647 w 649"/>
                  <a:gd name="T101" fmla="*/ 2147483647 h 668"/>
                  <a:gd name="T102" fmla="*/ 2147483647 w 649"/>
                  <a:gd name="T103" fmla="*/ 2147483647 h 668"/>
                  <a:gd name="T104" fmla="*/ 2147483647 w 649"/>
                  <a:gd name="T105" fmla="*/ 2147483647 h 668"/>
                  <a:gd name="T106" fmla="*/ 2147483647 w 649"/>
                  <a:gd name="T107" fmla="*/ 2147483647 h 668"/>
                  <a:gd name="T108" fmla="*/ 2147483647 w 649"/>
                  <a:gd name="T109" fmla="*/ 2147483647 h 668"/>
                  <a:gd name="T110" fmla="*/ 2147483647 w 649"/>
                  <a:gd name="T111" fmla="*/ 2147483647 h 668"/>
                  <a:gd name="T112" fmla="*/ 2147483647 w 649"/>
                  <a:gd name="T113" fmla="*/ 2147483647 h 668"/>
                  <a:gd name="T114" fmla="*/ 2147483647 w 649"/>
                  <a:gd name="T115" fmla="*/ 2147483647 h 668"/>
                  <a:gd name="T116" fmla="*/ 2147483647 w 649"/>
                  <a:gd name="T117" fmla="*/ 2147483647 h 668"/>
                  <a:gd name="T118" fmla="*/ 2147483647 w 649"/>
                  <a:gd name="T119" fmla="*/ 2147483647 h 668"/>
                  <a:gd name="T120" fmla="*/ 2147483647 w 649"/>
                  <a:gd name="T121" fmla="*/ 2147483647 h 668"/>
                  <a:gd name="T122" fmla="*/ 2147483647 w 649"/>
                  <a:gd name="T123" fmla="*/ 2147483647 h 6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9"/>
                  <a:gd name="T187" fmla="*/ 0 h 668"/>
                  <a:gd name="T188" fmla="*/ 649 w 649"/>
                  <a:gd name="T189" fmla="*/ 668 h 668"/>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9" h="668">
                    <a:moveTo>
                      <a:pt x="600" y="498"/>
                    </a:moveTo>
                    <a:lnTo>
                      <a:pt x="595" y="492"/>
                    </a:lnTo>
                    <a:lnTo>
                      <a:pt x="583" y="498"/>
                    </a:lnTo>
                    <a:lnTo>
                      <a:pt x="566" y="510"/>
                    </a:lnTo>
                    <a:lnTo>
                      <a:pt x="569" y="522"/>
                    </a:lnTo>
                    <a:lnTo>
                      <a:pt x="555" y="531"/>
                    </a:lnTo>
                    <a:lnTo>
                      <a:pt x="543" y="533"/>
                    </a:lnTo>
                    <a:lnTo>
                      <a:pt x="542" y="533"/>
                    </a:lnTo>
                    <a:lnTo>
                      <a:pt x="542" y="534"/>
                    </a:lnTo>
                    <a:lnTo>
                      <a:pt x="541" y="534"/>
                    </a:lnTo>
                    <a:lnTo>
                      <a:pt x="540" y="534"/>
                    </a:lnTo>
                    <a:lnTo>
                      <a:pt x="539" y="535"/>
                    </a:lnTo>
                    <a:lnTo>
                      <a:pt x="537" y="536"/>
                    </a:lnTo>
                    <a:lnTo>
                      <a:pt x="536" y="537"/>
                    </a:lnTo>
                    <a:lnTo>
                      <a:pt x="534" y="538"/>
                    </a:lnTo>
                    <a:lnTo>
                      <a:pt x="533" y="539"/>
                    </a:lnTo>
                    <a:lnTo>
                      <a:pt x="531" y="540"/>
                    </a:lnTo>
                    <a:lnTo>
                      <a:pt x="530" y="541"/>
                    </a:lnTo>
                    <a:lnTo>
                      <a:pt x="528" y="541"/>
                    </a:lnTo>
                    <a:lnTo>
                      <a:pt x="526" y="542"/>
                    </a:lnTo>
                    <a:lnTo>
                      <a:pt x="525" y="542"/>
                    </a:lnTo>
                    <a:lnTo>
                      <a:pt x="523" y="542"/>
                    </a:lnTo>
                    <a:lnTo>
                      <a:pt x="522" y="542"/>
                    </a:lnTo>
                    <a:lnTo>
                      <a:pt x="521" y="541"/>
                    </a:lnTo>
                    <a:lnTo>
                      <a:pt x="520" y="541"/>
                    </a:lnTo>
                    <a:lnTo>
                      <a:pt x="519" y="541"/>
                    </a:lnTo>
                    <a:lnTo>
                      <a:pt x="518" y="540"/>
                    </a:lnTo>
                    <a:lnTo>
                      <a:pt x="517" y="540"/>
                    </a:lnTo>
                    <a:lnTo>
                      <a:pt x="515" y="539"/>
                    </a:lnTo>
                    <a:lnTo>
                      <a:pt x="507" y="533"/>
                    </a:lnTo>
                    <a:lnTo>
                      <a:pt x="507" y="532"/>
                    </a:lnTo>
                    <a:lnTo>
                      <a:pt x="506" y="532"/>
                    </a:lnTo>
                    <a:lnTo>
                      <a:pt x="506" y="533"/>
                    </a:lnTo>
                    <a:lnTo>
                      <a:pt x="506" y="539"/>
                    </a:lnTo>
                    <a:lnTo>
                      <a:pt x="505" y="542"/>
                    </a:lnTo>
                    <a:lnTo>
                      <a:pt x="505" y="543"/>
                    </a:lnTo>
                    <a:lnTo>
                      <a:pt x="504" y="544"/>
                    </a:lnTo>
                    <a:lnTo>
                      <a:pt x="504" y="546"/>
                    </a:lnTo>
                    <a:lnTo>
                      <a:pt x="503" y="547"/>
                    </a:lnTo>
                    <a:lnTo>
                      <a:pt x="502" y="549"/>
                    </a:lnTo>
                    <a:lnTo>
                      <a:pt x="502" y="550"/>
                    </a:lnTo>
                    <a:lnTo>
                      <a:pt x="501" y="552"/>
                    </a:lnTo>
                    <a:lnTo>
                      <a:pt x="500" y="553"/>
                    </a:lnTo>
                    <a:lnTo>
                      <a:pt x="499" y="554"/>
                    </a:lnTo>
                    <a:lnTo>
                      <a:pt x="498" y="555"/>
                    </a:lnTo>
                    <a:lnTo>
                      <a:pt x="497" y="556"/>
                    </a:lnTo>
                    <a:lnTo>
                      <a:pt x="495" y="557"/>
                    </a:lnTo>
                    <a:lnTo>
                      <a:pt x="494" y="557"/>
                    </a:lnTo>
                    <a:lnTo>
                      <a:pt x="493" y="558"/>
                    </a:lnTo>
                    <a:lnTo>
                      <a:pt x="492" y="558"/>
                    </a:lnTo>
                    <a:lnTo>
                      <a:pt x="490" y="558"/>
                    </a:lnTo>
                    <a:lnTo>
                      <a:pt x="489" y="557"/>
                    </a:lnTo>
                    <a:lnTo>
                      <a:pt x="488" y="557"/>
                    </a:lnTo>
                    <a:lnTo>
                      <a:pt x="487" y="557"/>
                    </a:lnTo>
                    <a:lnTo>
                      <a:pt x="485" y="556"/>
                    </a:lnTo>
                    <a:lnTo>
                      <a:pt x="484" y="555"/>
                    </a:lnTo>
                    <a:lnTo>
                      <a:pt x="483" y="554"/>
                    </a:lnTo>
                    <a:lnTo>
                      <a:pt x="482" y="553"/>
                    </a:lnTo>
                    <a:lnTo>
                      <a:pt x="481" y="552"/>
                    </a:lnTo>
                    <a:lnTo>
                      <a:pt x="479" y="551"/>
                    </a:lnTo>
                    <a:lnTo>
                      <a:pt x="478" y="550"/>
                    </a:lnTo>
                    <a:lnTo>
                      <a:pt x="477" y="548"/>
                    </a:lnTo>
                    <a:lnTo>
                      <a:pt x="476" y="547"/>
                    </a:lnTo>
                    <a:lnTo>
                      <a:pt x="475" y="546"/>
                    </a:lnTo>
                    <a:lnTo>
                      <a:pt x="474" y="544"/>
                    </a:lnTo>
                    <a:lnTo>
                      <a:pt x="473" y="543"/>
                    </a:lnTo>
                    <a:lnTo>
                      <a:pt x="472" y="542"/>
                    </a:lnTo>
                    <a:lnTo>
                      <a:pt x="470" y="540"/>
                    </a:lnTo>
                    <a:lnTo>
                      <a:pt x="466" y="546"/>
                    </a:lnTo>
                    <a:lnTo>
                      <a:pt x="463" y="552"/>
                    </a:lnTo>
                    <a:lnTo>
                      <a:pt x="462" y="552"/>
                    </a:lnTo>
                    <a:lnTo>
                      <a:pt x="462" y="553"/>
                    </a:lnTo>
                    <a:lnTo>
                      <a:pt x="461" y="552"/>
                    </a:lnTo>
                    <a:lnTo>
                      <a:pt x="460" y="552"/>
                    </a:lnTo>
                    <a:lnTo>
                      <a:pt x="459" y="551"/>
                    </a:lnTo>
                    <a:lnTo>
                      <a:pt x="458" y="551"/>
                    </a:lnTo>
                    <a:lnTo>
                      <a:pt x="457" y="550"/>
                    </a:lnTo>
                    <a:lnTo>
                      <a:pt x="456" y="549"/>
                    </a:lnTo>
                    <a:lnTo>
                      <a:pt x="455" y="549"/>
                    </a:lnTo>
                    <a:lnTo>
                      <a:pt x="454" y="548"/>
                    </a:lnTo>
                    <a:lnTo>
                      <a:pt x="453" y="547"/>
                    </a:lnTo>
                    <a:lnTo>
                      <a:pt x="452" y="546"/>
                    </a:lnTo>
                    <a:lnTo>
                      <a:pt x="451" y="545"/>
                    </a:lnTo>
                    <a:lnTo>
                      <a:pt x="450" y="544"/>
                    </a:lnTo>
                    <a:lnTo>
                      <a:pt x="449" y="543"/>
                    </a:lnTo>
                    <a:lnTo>
                      <a:pt x="448" y="542"/>
                    </a:lnTo>
                    <a:lnTo>
                      <a:pt x="447" y="541"/>
                    </a:lnTo>
                    <a:lnTo>
                      <a:pt x="445" y="539"/>
                    </a:lnTo>
                    <a:lnTo>
                      <a:pt x="441" y="542"/>
                    </a:lnTo>
                    <a:lnTo>
                      <a:pt x="440" y="544"/>
                    </a:lnTo>
                    <a:lnTo>
                      <a:pt x="439" y="545"/>
                    </a:lnTo>
                    <a:lnTo>
                      <a:pt x="439" y="546"/>
                    </a:lnTo>
                    <a:lnTo>
                      <a:pt x="439" y="547"/>
                    </a:lnTo>
                    <a:lnTo>
                      <a:pt x="438" y="548"/>
                    </a:lnTo>
                    <a:lnTo>
                      <a:pt x="437" y="549"/>
                    </a:lnTo>
                    <a:lnTo>
                      <a:pt x="437" y="551"/>
                    </a:lnTo>
                    <a:lnTo>
                      <a:pt x="436" y="552"/>
                    </a:lnTo>
                    <a:lnTo>
                      <a:pt x="435" y="553"/>
                    </a:lnTo>
                    <a:lnTo>
                      <a:pt x="434" y="554"/>
                    </a:lnTo>
                    <a:lnTo>
                      <a:pt x="434" y="556"/>
                    </a:lnTo>
                    <a:lnTo>
                      <a:pt x="433" y="557"/>
                    </a:lnTo>
                    <a:lnTo>
                      <a:pt x="432" y="558"/>
                    </a:lnTo>
                    <a:lnTo>
                      <a:pt x="431" y="559"/>
                    </a:lnTo>
                    <a:lnTo>
                      <a:pt x="430" y="560"/>
                    </a:lnTo>
                    <a:lnTo>
                      <a:pt x="429" y="561"/>
                    </a:lnTo>
                    <a:lnTo>
                      <a:pt x="428" y="562"/>
                    </a:lnTo>
                    <a:lnTo>
                      <a:pt x="427" y="562"/>
                    </a:lnTo>
                    <a:lnTo>
                      <a:pt x="427" y="563"/>
                    </a:lnTo>
                    <a:lnTo>
                      <a:pt x="425" y="563"/>
                    </a:lnTo>
                    <a:lnTo>
                      <a:pt x="424" y="564"/>
                    </a:lnTo>
                    <a:lnTo>
                      <a:pt x="423" y="564"/>
                    </a:lnTo>
                    <a:lnTo>
                      <a:pt x="422" y="564"/>
                    </a:lnTo>
                    <a:lnTo>
                      <a:pt x="421" y="564"/>
                    </a:lnTo>
                    <a:lnTo>
                      <a:pt x="420" y="564"/>
                    </a:lnTo>
                    <a:lnTo>
                      <a:pt x="419" y="564"/>
                    </a:lnTo>
                    <a:lnTo>
                      <a:pt x="418" y="564"/>
                    </a:lnTo>
                    <a:lnTo>
                      <a:pt x="417" y="563"/>
                    </a:lnTo>
                    <a:lnTo>
                      <a:pt x="415" y="563"/>
                    </a:lnTo>
                    <a:lnTo>
                      <a:pt x="414" y="562"/>
                    </a:lnTo>
                    <a:lnTo>
                      <a:pt x="412" y="561"/>
                    </a:lnTo>
                    <a:lnTo>
                      <a:pt x="411" y="560"/>
                    </a:lnTo>
                    <a:lnTo>
                      <a:pt x="409" y="558"/>
                    </a:lnTo>
                    <a:lnTo>
                      <a:pt x="407" y="557"/>
                    </a:lnTo>
                    <a:lnTo>
                      <a:pt x="406" y="556"/>
                    </a:lnTo>
                    <a:lnTo>
                      <a:pt x="405" y="554"/>
                    </a:lnTo>
                    <a:lnTo>
                      <a:pt x="403" y="553"/>
                    </a:lnTo>
                    <a:lnTo>
                      <a:pt x="402" y="551"/>
                    </a:lnTo>
                    <a:lnTo>
                      <a:pt x="400" y="549"/>
                    </a:lnTo>
                    <a:lnTo>
                      <a:pt x="399" y="549"/>
                    </a:lnTo>
                    <a:lnTo>
                      <a:pt x="399" y="548"/>
                    </a:lnTo>
                    <a:lnTo>
                      <a:pt x="398" y="548"/>
                    </a:lnTo>
                    <a:lnTo>
                      <a:pt x="397" y="547"/>
                    </a:lnTo>
                    <a:lnTo>
                      <a:pt x="396" y="546"/>
                    </a:lnTo>
                    <a:lnTo>
                      <a:pt x="385" y="539"/>
                    </a:lnTo>
                    <a:lnTo>
                      <a:pt x="380" y="537"/>
                    </a:lnTo>
                    <a:lnTo>
                      <a:pt x="380" y="536"/>
                    </a:lnTo>
                    <a:lnTo>
                      <a:pt x="379" y="536"/>
                    </a:lnTo>
                    <a:lnTo>
                      <a:pt x="379" y="537"/>
                    </a:lnTo>
                    <a:lnTo>
                      <a:pt x="379" y="538"/>
                    </a:lnTo>
                    <a:lnTo>
                      <a:pt x="379" y="539"/>
                    </a:lnTo>
                    <a:lnTo>
                      <a:pt x="379" y="540"/>
                    </a:lnTo>
                    <a:lnTo>
                      <a:pt x="378" y="541"/>
                    </a:lnTo>
                    <a:lnTo>
                      <a:pt x="378" y="543"/>
                    </a:lnTo>
                    <a:lnTo>
                      <a:pt x="377" y="544"/>
                    </a:lnTo>
                    <a:lnTo>
                      <a:pt x="376" y="545"/>
                    </a:lnTo>
                    <a:lnTo>
                      <a:pt x="376" y="546"/>
                    </a:lnTo>
                    <a:lnTo>
                      <a:pt x="375" y="548"/>
                    </a:lnTo>
                    <a:lnTo>
                      <a:pt x="374" y="549"/>
                    </a:lnTo>
                    <a:lnTo>
                      <a:pt x="373" y="550"/>
                    </a:lnTo>
                    <a:lnTo>
                      <a:pt x="372" y="551"/>
                    </a:lnTo>
                    <a:lnTo>
                      <a:pt x="371" y="553"/>
                    </a:lnTo>
                    <a:lnTo>
                      <a:pt x="369" y="554"/>
                    </a:lnTo>
                    <a:lnTo>
                      <a:pt x="368" y="555"/>
                    </a:lnTo>
                    <a:lnTo>
                      <a:pt x="367" y="556"/>
                    </a:lnTo>
                    <a:lnTo>
                      <a:pt x="366" y="557"/>
                    </a:lnTo>
                    <a:lnTo>
                      <a:pt x="365" y="558"/>
                    </a:lnTo>
                    <a:lnTo>
                      <a:pt x="364" y="559"/>
                    </a:lnTo>
                    <a:lnTo>
                      <a:pt x="363" y="560"/>
                    </a:lnTo>
                    <a:lnTo>
                      <a:pt x="362" y="560"/>
                    </a:lnTo>
                    <a:lnTo>
                      <a:pt x="361" y="561"/>
                    </a:lnTo>
                    <a:lnTo>
                      <a:pt x="360" y="561"/>
                    </a:lnTo>
                    <a:lnTo>
                      <a:pt x="359" y="562"/>
                    </a:lnTo>
                    <a:lnTo>
                      <a:pt x="358" y="562"/>
                    </a:lnTo>
                    <a:lnTo>
                      <a:pt x="357" y="562"/>
                    </a:lnTo>
                    <a:lnTo>
                      <a:pt x="356" y="563"/>
                    </a:lnTo>
                    <a:lnTo>
                      <a:pt x="355" y="563"/>
                    </a:lnTo>
                    <a:lnTo>
                      <a:pt x="354" y="563"/>
                    </a:lnTo>
                    <a:lnTo>
                      <a:pt x="353" y="563"/>
                    </a:lnTo>
                    <a:lnTo>
                      <a:pt x="352" y="563"/>
                    </a:lnTo>
                    <a:lnTo>
                      <a:pt x="351" y="563"/>
                    </a:lnTo>
                    <a:lnTo>
                      <a:pt x="350" y="563"/>
                    </a:lnTo>
                    <a:lnTo>
                      <a:pt x="349" y="562"/>
                    </a:lnTo>
                    <a:lnTo>
                      <a:pt x="348" y="562"/>
                    </a:lnTo>
                    <a:lnTo>
                      <a:pt x="347" y="562"/>
                    </a:lnTo>
                    <a:lnTo>
                      <a:pt x="346" y="561"/>
                    </a:lnTo>
                    <a:lnTo>
                      <a:pt x="345" y="561"/>
                    </a:lnTo>
                    <a:lnTo>
                      <a:pt x="344" y="561"/>
                    </a:lnTo>
                    <a:lnTo>
                      <a:pt x="343" y="561"/>
                    </a:lnTo>
                    <a:lnTo>
                      <a:pt x="339" y="563"/>
                    </a:lnTo>
                    <a:lnTo>
                      <a:pt x="338" y="564"/>
                    </a:lnTo>
                    <a:lnTo>
                      <a:pt x="337" y="564"/>
                    </a:lnTo>
                    <a:lnTo>
                      <a:pt x="336" y="564"/>
                    </a:lnTo>
                    <a:lnTo>
                      <a:pt x="336" y="565"/>
                    </a:lnTo>
                    <a:lnTo>
                      <a:pt x="335" y="565"/>
                    </a:lnTo>
                    <a:lnTo>
                      <a:pt x="334" y="565"/>
                    </a:lnTo>
                    <a:lnTo>
                      <a:pt x="333" y="565"/>
                    </a:lnTo>
                    <a:lnTo>
                      <a:pt x="332" y="565"/>
                    </a:lnTo>
                    <a:lnTo>
                      <a:pt x="331" y="565"/>
                    </a:lnTo>
                    <a:lnTo>
                      <a:pt x="330" y="564"/>
                    </a:lnTo>
                    <a:lnTo>
                      <a:pt x="329" y="564"/>
                    </a:lnTo>
                    <a:lnTo>
                      <a:pt x="328" y="563"/>
                    </a:lnTo>
                    <a:lnTo>
                      <a:pt x="327" y="563"/>
                    </a:lnTo>
                    <a:lnTo>
                      <a:pt x="327" y="562"/>
                    </a:lnTo>
                    <a:lnTo>
                      <a:pt x="326" y="562"/>
                    </a:lnTo>
                    <a:lnTo>
                      <a:pt x="326" y="561"/>
                    </a:lnTo>
                    <a:lnTo>
                      <a:pt x="325" y="561"/>
                    </a:lnTo>
                    <a:lnTo>
                      <a:pt x="325" y="560"/>
                    </a:lnTo>
                    <a:lnTo>
                      <a:pt x="324" y="560"/>
                    </a:lnTo>
                    <a:lnTo>
                      <a:pt x="324" y="559"/>
                    </a:lnTo>
                    <a:lnTo>
                      <a:pt x="323" y="559"/>
                    </a:lnTo>
                    <a:lnTo>
                      <a:pt x="323" y="558"/>
                    </a:lnTo>
                    <a:lnTo>
                      <a:pt x="321" y="562"/>
                    </a:lnTo>
                    <a:lnTo>
                      <a:pt x="315" y="569"/>
                    </a:lnTo>
                    <a:lnTo>
                      <a:pt x="317" y="578"/>
                    </a:lnTo>
                    <a:lnTo>
                      <a:pt x="317" y="579"/>
                    </a:lnTo>
                    <a:lnTo>
                      <a:pt x="317" y="580"/>
                    </a:lnTo>
                    <a:lnTo>
                      <a:pt x="317" y="581"/>
                    </a:lnTo>
                    <a:lnTo>
                      <a:pt x="317" y="582"/>
                    </a:lnTo>
                    <a:lnTo>
                      <a:pt x="317" y="583"/>
                    </a:lnTo>
                    <a:lnTo>
                      <a:pt x="317" y="584"/>
                    </a:lnTo>
                    <a:lnTo>
                      <a:pt x="318" y="585"/>
                    </a:lnTo>
                    <a:lnTo>
                      <a:pt x="318" y="586"/>
                    </a:lnTo>
                    <a:lnTo>
                      <a:pt x="318" y="588"/>
                    </a:lnTo>
                    <a:lnTo>
                      <a:pt x="318" y="589"/>
                    </a:lnTo>
                    <a:lnTo>
                      <a:pt x="318" y="590"/>
                    </a:lnTo>
                    <a:lnTo>
                      <a:pt x="319" y="592"/>
                    </a:lnTo>
                    <a:lnTo>
                      <a:pt x="319" y="593"/>
                    </a:lnTo>
                    <a:lnTo>
                      <a:pt x="320" y="594"/>
                    </a:lnTo>
                    <a:lnTo>
                      <a:pt x="320" y="595"/>
                    </a:lnTo>
                    <a:lnTo>
                      <a:pt x="321" y="597"/>
                    </a:lnTo>
                    <a:lnTo>
                      <a:pt x="322" y="598"/>
                    </a:lnTo>
                    <a:lnTo>
                      <a:pt x="322" y="599"/>
                    </a:lnTo>
                    <a:lnTo>
                      <a:pt x="323" y="601"/>
                    </a:lnTo>
                    <a:lnTo>
                      <a:pt x="324" y="602"/>
                    </a:lnTo>
                    <a:lnTo>
                      <a:pt x="325" y="604"/>
                    </a:lnTo>
                    <a:lnTo>
                      <a:pt x="325" y="606"/>
                    </a:lnTo>
                    <a:lnTo>
                      <a:pt x="326" y="608"/>
                    </a:lnTo>
                    <a:lnTo>
                      <a:pt x="327" y="610"/>
                    </a:lnTo>
                    <a:lnTo>
                      <a:pt x="328" y="612"/>
                    </a:lnTo>
                    <a:lnTo>
                      <a:pt x="328" y="614"/>
                    </a:lnTo>
                    <a:lnTo>
                      <a:pt x="329" y="616"/>
                    </a:lnTo>
                    <a:lnTo>
                      <a:pt x="330" y="617"/>
                    </a:lnTo>
                    <a:lnTo>
                      <a:pt x="330" y="619"/>
                    </a:lnTo>
                    <a:lnTo>
                      <a:pt x="330" y="620"/>
                    </a:lnTo>
                    <a:lnTo>
                      <a:pt x="330" y="622"/>
                    </a:lnTo>
                    <a:lnTo>
                      <a:pt x="331" y="622"/>
                    </a:lnTo>
                    <a:lnTo>
                      <a:pt x="331" y="624"/>
                    </a:lnTo>
                    <a:lnTo>
                      <a:pt x="331" y="625"/>
                    </a:lnTo>
                    <a:lnTo>
                      <a:pt x="331" y="626"/>
                    </a:lnTo>
                    <a:lnTo>
                      <a:pt x="330" y="627"/>
                    </a:lnTo>
                    <a:lnTo>
                      <a:pt x="330" y="628"/>
                    </a:lnTo>
                    <a:lnTo>
                      <a:pt x="330" y="629"/>
                    </a:lnTo>
                    <a:lnTo>
                      <a:pt x="330" y="630"/>
                    </a:lnTo>
                    <a:lnTo>
                      <a:pt x="329" y="631"/>
                    </a:lnTo>
                    <a:lnTo>
                      <a:pt x="329" y="632"/>
                    </a:lnTo>
                    <a:lnTo>
                      <a:pt x="328" y="633"/>
                    </a:lnTo>
                    <a:lnTo>
                      <a:pt x="328" y="634"/>
                    </a:lnTo>
                    <a:lnTo>
                      <a:pt x="328" y="635"/>
                    </a:lnTo>
                    <a:lnTo>
                      <a:pt x="327" y="636"/>
                    </a:lnTo>
                    <a:lnTo>
                      <a:pt x="327" y="637"/>
                    </a:lnTo>
                    <a:lnTo>
                      <a:pt x="327" y="638"/>
                    </a:lnTo>
                    <a:lnTo>
                      <a:pt x="327" y="639"/>
                    </a:lnTo>
                    <a:lnTo>
                      <a:pt x="327" y="640"/>
                    </a:lnTo>
                    <a:lnTo>
                      <a:pt x="326" y="641"/>
                    </a:lnTo>
                    <a:lnTo>
                      <a:pt x="326" y="642"/>
                    </a:lnTo>
                    <a:lnTo>
                      <a:pt x="326" y="644"/>
                    </a:lnTo>
                    <a:lnTo>
                      <a:pt x="326" y="645"/>
                    </a:lnTo>
                    <a:lnTo>
                      <a:pt x="327" y="646"/>
                    </a:lnTo>
                    <a:lnTo>
                      <a:pt x="327" y="647"/>
                    </a:lnTo>
                    <a:lnTo>
                      <a:pt x="328" y="648"/>
                    </a:lnTo>
                    <a:lnTo>
                      <a:pt x="328" y="649"/>
                    </a:lnTo>
                    <a:lnTo>
                      <a:pt x="329" y="650"/>
                    </a:lnTo>
                    <a:lnTo>
                      <a:pt x="329" y="651"/>
                    </a:lnTo>
                    <a:lnTo>
                      <a:pt x="330" y="652"/>
                    </a:lnTo>
                    <a:lnTo>
                      <a:pt x="330" y="654"/>
                    </a:lnTo>
                    <a:lnTo>
                      <a:pt x="330" y="655"/>
                    </a:lnTo>
                    <a:lnTo>
                      <a:pt x="330" y="656"/>
                    </a:lnTo>
                    <a:lnTo>
                      <a:pt x="330" y="658"/>
                    </a:lnTo>
                    <a:lnTo>
                      <a:pt x="330" y="659"/>
                    </a:lnTo>
                    <a:lnTo>
                      <a:pt x="329" y="660"/>
                    </a:lnTo>
                    <a:lnTo>
                      <a:pt x="329" y="661"/>
                    </a:lnTo>
                    <a:lnTo>
                      <a:pt x="328" y="662"/>
                    </a:lnTo>
                    <a:lnTo>
                      <a:pt x="328" y="663"/>
                    </a:lnTo>
                    <a:lnTo>
                      <a:pt x="327" y="665"/>
                    </a:lnTo>
                    <a:lnTo>
                      <a:pt x="325" y="666"/>
                    </a:lnTo>
                    <a:lnTo>
                      <a:pt x="324" y="667"/>
                    </a:lnTo>
                    <a:lnTo>
                      <a:pt x="322" y="667"/>
                    </a:lnTo>
                    <a:lnTo>
                      <a:pt x="321" y="668"/>
                    </a:lnTo>
                    <a:lnTo>
                      <a:pt x="320" y="668"/>
                    </a:lnTo>
                    <a:lnTo>
                      <a:pt x="319" y="668"/>
                    </a:lnTo>
                    <a:lnTo>
                      <a:pt x="318" y="668"/>
                    </a:lnTo>
                    <a:lnTo>
                      <a:pt x="316" y="668"/>
                    </a:lnTo>
                    <a:lnTo>
                      <a:pt x="315" y="668"/>
                    </a:lnTo>
                    <a:lnTo>
                      <a:pt x="314" y="668"/>
                    </a:lnTo>
                    <a:lnTo>
                      <a:pt x="313" y="668"/>
                    </a:lnTo>
                    <a:lnTo>
                      <a:pt x="313" y="667"/>
                    </a:lnTo>
                    <a:lnTo>
                      <a:pt x="312" y="667"/>
                    </a:lnTo>
                    <a:lnTo>
                      <a:pt x="311" y="666"/>
                    </a:lnTo>
                    <a:lnTo>
                      <a:pt x="310" y="666"/>
                    </a:lnTo>
                    <a:lnTo>
                      <a:pt x="310" y="665"/>
                    </a:lnTo>
                    <a:lnTo>
                      <a:pt x="309" y="665"/>
                    </a:lnTo>
                    <a:lnTo>
                      <a:pt x="308" y="665"/>
                    </a:lnTo>
                    <a:lnTo>
                      <a:pt x="308" y="664"/>
                    </a:lnTo>
                    <a:lnTo>
                      <a:pt x="307" y="664"/>
                    </a:lnTo>
                    <a:lnTo>
                      <a:pt x="307" y="663"/>
                    </a:lnTo>
                    <a:lnTo>
                      <a:pt x="306" y="663"/>
                    </a:lnTo>
                    <a:lnTo>
                      <a:pt x="305" y="662"/>
                    </a:lnTo>
                    <a:lnTo>
                      <a:pt x="304" y="662"/>
                    </a:lnTo>
                    <a:lnTo>
                      <a:pt x="303" y="662"/>
                    </a:lnTo>
                    <a:lnTo>
                      <a:pt x="303" y="661"/>
                    </a:lnTo>
                    <a:lnTo>
                      <a:pt x="302" y="661"/>
                    </a:lnTo>
                    <a:lnTo>
                      <a:pt x="301" y="661"/>
                    </a:lnTo>
                    <a:lnTo>
                      <a:pt x="300" y="661"/>
                    </a:lnTo>
                    <a:lnTo>
                      <a:pt x="299" y="661"/>
                    </a:lnTo>
                    <a:lnTo>
                      <a:pt x="298" y="661"/>
                    </a:lnTo>
                    <a:lnTo>
                      <a:pt x="297" y="661"/>
                    </a:lnTo>
                    <a:lnTo>
                      <a:pt x="296" y="661"/>
                    </a:lnTo>
                    <a:lnTo>
                      <a:pt x="294" y="661"/>
                    </a:lnTo>
                    <a:lnTo>
                      <a:pt x="293" y="661"/>
                    </a:lnTo>
                    <a:lnTo>
                      <a:pt x="292" y="661"/>
                    </a:lnTo>
                    <a:lnTo>
                      <a:pt x="291" y="661"/>
                    </a:lnTo>
                    <a:lnTo>
                      <a:pt x="289" y="661"/>
                    </a:lnTo>
                    <a:lnTo>
                      <a:pt x="288" y="661"/>
                    </a:lnTo>
                    <a:lnTo>
                      <a:pt x="287" y="661"/>
                    </a:lnTo>
                    <a:lnTo>
                      <a:pt x="286" y="661"/>
                    </a:lnTo>
                    <a:lnTo>
                      <a:pt x="284" y="661"/>
                    </a:lnTo>
                    <a:lnTo>
                      <a:pt x="283" y="661"/>
                    </a:lnTo>
                    <a:lnTo>
                      <a:pt x="282" y="661"/>
                    </a:lnTo>
                    <a:lnTo>
                      <a:pt x="281" y="661"/>
                    </a:lnTo>
                    <a:lnTo>
                      <a:pt x="280" y="660"/>
                    </a:lnTo>
                    <a:lnTo>
                      <a:pt x="279" y="660"/>
                    </a:lnTo>
                    <a:lnTo>
                      <a:pt x="278" y="659"/>
                    </a:lnTo>
                    <a:lnTo>
                      <a:pt x="277" y="658"/>
                    </a:lnTo>
                    <a:lnTo>
                      <a:pt x="276" y="658"/>
                    </a:lnTo>
                    <a:lnTo>
                      <a:pt x="275" y="657"/>
                    </a:lnTo>
                    <a:lnTo>
                      <a:pt x="274" y="656"/>
                    </a:lnTo>
                    <a:lnTo>
                      <a:pt x="274" y="655"/>
                    </a:lnTo>
                    <a:lnTo>
                      <a:pt x="273" y="654"/>
                    </a:lnTo>
                    <a:lnTo>
                      <a:pt x="272" y="653"/>
                    </a:lnTo>
                    <a:lnTo>
                      <a:pt x="272" y="652"/>
                    </a:lnTo>
                    <a:lnTo>
                      <a:pt x="271" y="651"/>
                    </a:lnTo>
                    <a:lnTo>
                      <a:pt x="271" y="649"/>
                    </a:lnTo>
                    <a:lnTo>
                      <a:pt x="271" y="648"/>
                    </a:lnTo>
                    <a:lnTo>
                      <a:pt x="270" y="647"/>
                    </a:lnTo>
                    <a:lnTo>
                      <a:pt x="270" y="646"/>
                    </a:lnTo>
                    <a:lnTo>
                      <a:pt x="270" y="645"/>
                    </a:lnTo>
                    <a:lnTo>
                      <a:pt x="269" y="644"/>
                    </a:lnTo>
                    <a:lnTo>
                      <a:pt x="269" y="643"/>
                    </a:lnTo>
                    <a:lnTo>
                      <a:pt x="269" y="642"/>
                    </a:lnTo>
                    <a:lnTo>
                      <a:pt x="269" y="641"/>
                    </a:lnTo>
                    <a:lnTo>
                      <a:pt x="269" y="640"/>
                    </a:lnTo>
                    <a:lnTo>
                      <a:pt x="269" y="639"/>
                    </a:lnTo>
                    <a:lnTo>
                      <a:pt x="269" y="638"/>
                    </a:lnTo>
                    <a:lnTo>
                      <a:pt x="269" y="637"/>
                    </a:lnTo>
                    <a:lnTo>
                      <a:pt x="268" y="636"/>
                    </a:lnTo>
                    <a:lnTo>
                      <a:pt x="268" y="635"/>
                    </a:lnTo>
                    <a:lnTo>
                      <a:pt x="267" y="625"/>
                    </a:lnTo>
                    <a:lnTo>
                      <a:pt x="267" y="624"/>
                    </a:lnTo>
                    <a:lnTo>
                      <a:pt x="267" y="623"/>
                    </a:lnTo>
                    <a:lnTo>
                      <a:pt x="267" y="616"/>
                    </a:lnTo>
                    <a:lnTo>
                      <a:pt x="258" y="619"/>
                    </a:lnTo>
                    <a:lnTo>
                      <a:pt x="257" y="619"/>
                    </a:lnTo>
                    <a:lnTo>
                      <a:pt x="256" y="619"/>
                    </a:lnTo>
                    <a:lnTo>
                      <a:pt x="256" y="620"/>
                    </a:lnTo>
                    <a:lnTo>
                      <a:pt x="255" y="621"/>
                    </a:lnTo>
                    <a:lnTo>
                      <a:pt x="252" y="626"/>
                    </a:lnTo>
                    <a:lnTo>
                      <a:pt x="252" y="627"/>
                    </a:lnTo>
                    <a:lnTo>
                      <a:pt x="252" y="628"/>
                    </a:lnTo>
                    <a:lnTo>
                      <a:pt x="251" y="628"/>
                    </a:lnTo>
                    <a:lnTo>
                      <a:pt x="251" y="629"/>
                    </a:lnTo>
                    <a:lnTo>
                      <a:pt x="250" y="629"/>
                    </a:lnTo>
                    <a:lnTo>
                      <a:pt x="250" y="630"/>
                    </a:lnTo>
                    <a:lnTo>
                      <a:pt x="249" y="630"/>
                    </a:lnTo>
                    <a:lnTo>
                      <a:pt x="248" y="631"/>
                    </a:lnTo>
                    <a:lnTo>
                      <a:pt x="247" y="631"/>
                    </a:lnTo>
                    <a:lnTo>
                      <a:pt x="247" y="632"/>
                    </a:lnTo>
                    <a:lnTo>
                      <a:pt x="245" y="633"/>
                    </a:lnTo>
                    <a:lnTo>
                      <a:pt x="244" y="633"/>
                    </a:lnTo>
                    <a:lnTo>
                      <a:pt x="243" y="634"/>
                    </a:lnTo>
                    <a:lnTo>
                      <a:pt x="241" y="635"/>
                    </a:lnTo>
                    <a:lnTo>
                      <a:pt x="240" y="636"/>
                    </a:lnTo>
                    <a:lnTo>
                      <a:pt x="238" y="636"/>
                    </a:lnTo>
                    <a:lnTo>
                      <a:pt x="236" y="637"/>
                    </a:lnTo>
                    <a:lnTo>
                      <a:pt x="235" y="638"/>
                    </a:lnTo>
                    <a:lnTo>
                      <a:pt x="233" y="639"/>
                    </a:lnTo>
                    <a:lnTo>
                      <a:pt x="231" y="639"/>
                    </a:lnTo>
                    <a:lnTo>
                      <a:pt x="230" y="639"/>
                    </a:lnTo>
                    <a:lnTo>
                      <a:pt x="228" y="639"/>
                    </a:lnTo>
                    <a:lnTo>
                      <a:pt x="226" y="639"/>
                    </a:lnTo>
                    <a:lnTo>
                      <a:pt x="225" y="639"/>
                    </a:lnTo>
                    <a:lnTo>
                      <a:pt x="224" y="639"/>
                    </a:lnTo>
                    <a:lnTo>
                      <a:pt x="223" y="639"/>
                    </a:lnTo>
                    <a:lnTo>
                      <a:pt x="221" y="639"/>
                    </a:lnTo>
                    <a:lnTo>
                      <a:pt x="220" y="639"/>
                    </a:lnTo>
                    <a:lnTo>
                      <a:pt x="218" y="639"/>
                    </a:lnTo>
                    <a:lnTo>
                      <a:pt x="209" y="637"/>
                    </a:lnTo>
                    <a:lnTo>
                      <a:pt x="208" y="637"/>
                    </a:lnTo>
                    <a:lnTo>
                      <a:pt x="207" y="637"/>
                    </a:lnTo>
                    <a:lnTo>
                      <a:pt x="206" y="637"/>
                    </a:lnTo>
                    <a:lnTo>
                      <a:pt x="205" y="637"/>
                    </a:lnTo>
                    <a:lnTo>
                      <a:pt x="204" y="637"/>
                    </a:lnTo>
                    <a:lnTo>
                      <a:pt x="203" y="636"/>
                    </a:lnTo>
                    <a:lnTo>
                      <a:pt x="202" y="636"/>
                    </a:lnTo>
                    <a:lnTo>
                      <a:pt x="201" y="636"/>
                    </a:lnTo>
                    <a:lnTo>
                      <a:pt x="199" y="636"/>
                    </a:lnTo>
                    <a:lnTo>
                      <a:pt x="198" y="636"/>
                    </a:lnTo>
                    <a:lnTo>
                      <a:pt x="197" y="636"/>
                    </a:lnTo>
                    <a:lnTo>
                      <a:pt x="196" y="635"/>
                    </a:lnTo>
                    <a:lnTo>
                      <a:pt x="195" y="635"/>
                    </a:lnTo>
                    <a:lnTo>
                      <a:pt x="194" y="634"/>
                    </a:lnTo>
                    <a:lnTo>
                      <a:pt x="193" y="633"/>
                    </a:lnTo>
                    <a:lnTo>
                      <a:pt x="192" y="633"/>
                    </a:lnTo>
                    <a:lnTo>
                      <a:pt x="191" y="632"/>
                    </a:lnTo>
                    <a:lnTo>
                      <a:pt x="191" y="631"/>
                    </a:lnTo>
                    <a:lnTo>
                      <a:pt x="190" y="630"/>
                    </a:lnTo>
                    <a:lnTo>
                      <a:pt x="189" y="630"/>
                    </a:lnTo>
                    <a:lnTo>
                      <a:pt x="189" y="629"/>
                    </a:lnTo>
                    <a:lnTo>
                      <a:pt x="188" y="628"/>
                    </a:lnTo>
                    <a:lnTo>
                      <a:pt x="188" y="627"/>
                    </a:lnTo>
                    <a:lnTo>
                      <a:pt x="187" y="626"/>
                    </a:lnTo>
                    <a:lnTo>
                      <a:pt x="187" y="625"/>
                    </a:lnTo>
                    <a:lnTo>
                      <a:pt x="186" y="624"/>
                    </a:lnTo>
                    <a:lnTo>
                      <a:pt x="190" y="618"/>
                    </a:lnTo>
                    <a:lnTo>
                      <a:pt x="177" y="613"/>
                    </a:lnTo>
                    <a:lnTo>
                      <a:pt x="174" y="597"/>
                    </a:lnTo>
                    <a:lnTo>
                      <a:pt x="174" y="596"/>
                    </a:lnTo>
                    <a:lnTo>
                      <a:pt x="174" y="595"/>
                    </a:lnTo>
                    <a:lnTo>
                      <a:pt x="174" y="594"/>
                    </a:lnTo>
                    <a:lnTo>
                      <a:pt x="175" y="588"/>
                    </a:lnTo>
                    <a:lnTo>
                      <a:pt x="168" y="587"/>
                    </a:lnTo>
                    <a:lnTo>
                      <a:pt x="167" y="587"/>
                    </a:lnTo>
                    <a:lnTo>
                      <a:pt x="166" y="587"/>
                    </a:lnTo>
                    <a:lnTo>
                      <a:pt x="165" y="587"/>
                    </a:lnTo>
                    <a:lnTo>
                      <a:pt x="155" y="584"/>
                    </a:lnTo>
                    <a:lnTo>
                      <a:pt x="150" y="583"/>
                    </a:lnTo>
                    <a:lnTo>
                      <a:pt x="148" y="583"/>
                    </a:lnTo>
                    <a:lnTo>
                      <a:pt x="146" y="583"/>
                    </a:lnTo>
                    <a:lnTo>
                      <a:pt x="144" y="583"/>
                    </a:lnTo>
                    <a:lnTo>
                      <a:pt x="142" y="582"/>
                    </a:lnTo>
                    <a:lnTo>
                      <a:pt x="140" y="582"/>
                    </a:lnTo>
                    <a:lnTo>
                      <a:pt x="138" y="581"/>
                    </a:lnTo>
                    <a:lnTo>
                      <a:pt x="136" y="581"/>
                    </a:lnTo>
                    <a:lnTo>
                      <a:pt x="134" y="581"/>
                    </a:lnTo>
                    <a:lnTo>
                      <a:pt x="132" y="581"/>
                    </a:lnTo>
                    <a:lnTo>
                      <a:pt x="130" y="580"/>
                    </a:lnTo>
                    <a:lnTo>
                      <a:pt x="128" y="580"/>
                    </a:lnTo>
                    <a:lnTo>
                      <a:pt x="127" y="580"/>
                    </a:lnTo>
                    <a:lnTo>
                      <a:pt x="125" y="580"/>
                    </a:lnTo>
                    <a:lnTo>
                      <a:pt x="124" y="580"/>
                    </a:lnTo>
                    <a:lnTo>
                      <a:pt x="123" y="579"/>
                    </a:lnTo>
                    <a:lnTo>
                      <a:pt x="122" y="579"/>
                    </a:lnTo>
                    <a:lnTo>
                      <a:pt x="121" y="579"/>
                    </a:lnTo>
                    <a:lnTo>
                      <a:pt x="120" y="578"/>
                    </a:lnTo>
                    <a:lnTo>
                      <a:pt x="119" y="578"/>
                    </a:lnTo>
                    <a:lnTo>
                      <a:pt x="118" y="578"/>
                    </a:lnTo>
                    <a:lnTo>
                      <a:pt x="117" y="577"/>
                    </a:lnTo>
                    <a:lnTo>
                      <a:pt x="116" y="576"/>
                    </a:lnTo>
                    <a:lnTo>
                      <a:pt x="116" y="575"/>
                    </a:lnTo>
                    <a:lnTo>
                      <a:pt x="115" y="575"/>
                    </a:lnTo>
                    <a:lnTo>
                      <a:pt x="115" y="574"/>
                    </a:lnTo>
                    <a:lnTo>
                      <a:pt x="115" y="573"/>
                    </a:lnTo>
                    <a:lnTo>
                      <a:pt x="114" y="572"/>
                    </a:lnTo>
                    <a:lnTo>
                      <a:pt x="114" y="571"/>
                    </a:lnTo>
                    <a:lnTo>
                      <a:pt x="114" y="570"/>
                    </a:lnTo>
                    <a:lnTo>
                      <a:pt x="114" y="569"/>
                    </a:lnTo>
                    <a:lnTo>
                      <a:pt x="116" y="566"/>
                    </a:lnTo>
                    <a:lnTo>
                      <a:pt x="116" y="565"/>
                    </a:lnTo>
                    <a:lnTo>
                      <a:pt x="117" y="564"/>
                    </a:lnTo>
                    <a:lnTo>
                      <a:pt x="118" y="563"/>
                    </a:lnTo>
                    <a:lnTo>
                      <a:pt x="119" y="561"/>
                    </a:lnTo>
                    <a:lnTo>
                      <a:pt x="120" y="560"/>
                    </a:lnTo>
                    <a:lnTo>
                      <a:pt x="121" y="558"/>
                    </a:lnTo>
                    <a:lnTo>
                      <a:pt x="122" y="557"/>
                    </a:lnTo>
                    <a:lnTo>
                      <a:pt x="123" y="556"/>
                    </a:lnTo>
                    <a:lnTo>
                      <a:pt x="123" y="554"/>
                    </a:lnTo>
                    <a:lnTo>
                      <a:pt x="124" y="553"/>
                    </a:lnTo>
                    <a:lnTo>
                      <a:pt x="125" y="552"/>
                    </a:lnTo>
                    <a:lnTo>
                      <a:pt x="125" y="551"/>
                    </a:lnTo>
                    <a:lnTo>
                      <a:pt x="125" y="550"/>
                    </a:lnTo>
                    <a:lnTo>
                      <a:pt x="126" y="549"/>
                    </a:lnTo>
                    <a:lnTo>
                      <a:pt x="127" y="547"/>
                    </a:lnTo>
                    <a:lnTo>
                      <a:pt x="128" y="546"/>
                    </a:lnTo>
                    <a:lnTo>
                      <a:pt x="128" y="545"/>
                    </a:lnTo>
                    <a:lnTo>
                      <a:pt x="128" y="544"/>
                    </a:lnTo>
                    <a:lnTo>
                      <a:pt x="129" y="543"/>
                    </a:lnTo>
                    <a:lnTo>
                      <a:pt x="129" y="542"/>
                    </a:lnTo>
                    <a:lnTo>
                      <a:pt x="130" y="541"/>
                    </a:lnTo>
                    <a:lnTo>
                      <a:pt x="130" y="540"/>
                    </a:lnTo>
                    <a:lnTo>
                      <a:pt x="130" y="539"/>
                    </a:lnTo>
                    <a:lnTo>
                      <a:pt x="130" y="538"/>
                    </a:lnTo>
                    <a:lnTo>
                      <a:pt x="130" y="536"/>
                    </a:lnTo>
                    <a:lnTo>
                      <a:pt x="130" y="535"/>
                    </a:lnTo>
                    <a:lnTo>
                      <a:pt x="131" y="533"/>
                    </a:lnTo>
                    <a:lnTo>
                      <a:pt x="131" y="531"/>
                    </a:lnTo>
                    <a:lnTo>
                      <a:pt x="131" y="529"/>
                    </a:lnTo>
                    <a:lnTo>
                      <a:pt x="131" y="528"/>
                    </a:lnTo>
                    <a:lnTo>
                      <a:pt x="132" y="526"/>
                    </a:lnTo>
                    <a:lnTo>
                      <a:pt x="132" y="524"/>
                    </a:lnTo>
                    <a:lnTo>
                      <a:pt x="133" y="522"/>
                    </a:lnTo>
                    <a:lnTo>
                      <a:pt x="135" y="520"/>
                    </a:lnTo>
                    <a:lnTo>
                      <a:pt x="136" y="518"/>
                    </a:lnTo>
                    <a:lnTo>
                      <a:pt x="137" y="516"/>
                    </a:lnTo>
                    <a:lnTo>
                      <a:pt x="139" y="514"/>
                    </a:lnTo>
                    <a:lnTo>
                      <a:pt x="140" y="512"/>
                    </a:lnTo>
                    <a:lnTo>
                      <a:pt x="141" y="511"/>
                    </a:lnTo>
                    <a:lnTo>
                      <a:pt x="142" y="510"/>
                    </a:lnTo>
                    <a:lnTo>
                      <a:pt x="145" y="506"/>
                    </a:lnTo>
                    <a:lnTo>
                      <a:pt x="145" y="499"/>
                    </a:lnTo>
                    <a:lnTo>
                      <a:pt x="138" y="500"/>
                    </a:lnTo>
                    <a:lnTo>
                      <a:pt x="137" y="500"/>
                    </a:lnTo>
                    <a:lnTo>
                      <a:pt x="136" y="500"/>
                    </a:lnTo>
                    <a:lnTo>
                      <a:pt x="129" y="500"/>
                    </a:lnTo>
                    <a:lnTo>
                      <a:pt x="128" y="500"/>
                    </a:lnTo>
                    <a:lnTo>
                      <a:pt x="127" y="500"/>
                    </a:lnTo>
                    <a:lnTo>
                      <a:pt x="122" y="500"/>
                    </a:lnTo>
                    <a:lnTo>
                      <a:pt x="121" y="500"/>
                    </a:lnTo>
                    <a:lnTo>
                      <a:pt x="120" y="500"/>
                    </a:lnTo>
                    <a:lnTo>
                      <a:pt x="119" y="499"/>
                    </a:lnTo>
                    <a:lnTo>
                      <a:pt x="118" y="498"/>
                    </a:lnTo>
                    <a:lnTo>
                      <a:pt x="117" y="498"/>
                    </a:lnTo>
                    <a:lnTo>
                      <a:pt x="116" y="497"/>
                    </a:lnTo>
                    <a:lnTo>
                      <a:pt x="115" y="496"/>
                    </a:lnTo>
                    <a:lnTo>
                      <a:pt x="114" y="495"/>
                    </a:lnTo>
                    <a:lnTo>
                      <a:pt x="113" y="495"/>
                    </a:lnTo>
                    <a:lnTo>
                      <a:pt x="112" y="494"/>
                    </a:lnTo>
                    <a:lnTo>
                      <a:pt x="110" y="493"/>
                    </a:lnTo>
                    <a:lnTo>
                      <a:pt x="109" y="491"/>
                    </a:lnTo>
                    <a:lnTo>
                      <a:pt x="108" y="490"/>
                    </a:lnTo>
                    <a:lnTo>
                      <a:pt x="106" y="488"/>
                    </a:lnTo>
                    <a:lnTo>
                      <a:pt x="105" y="487"/>
                    </a:lnTo>
                    <a:lnTo>
                      <a:pt x="104" y="485"/>
                    </a:lnTo>
                    <a:lnTo>
                      <a:pt x="103" y="483"/>
                    </a:lnTo>
                    <a:lnTo>
                      <a:pt x="102" y="481"/>
                    </a:lnTo>
                    <a:lnTo>
                      <a:pt x="101" y="480"/>
                    </a:lnTo>
                    <a:lnTo>
                      <a:pt x="101" y="478"/>
                    </a:lnTo>
                    <a:lnTo>
                      <a:pt x="100" y="476"/>
                    </a:lnTo>
                    <a:lnTo>
                      <a:pt x="99" y="474"/>
                    </a:lnTo>
                    <a:lnTo>
                      <a:pt x="99" y="472"/>
                    </a:lnTo>
                    <a:lnTo>
                      <a:pt x="99" y="470"/>
                    </a:lnTo>
                    <a:lnTo>
                      <a:pt x="98" y="468"/>
                    </a:lnTo>
                    <a:lnTo>
                      <a:pt x="98" y="467"/>
                    </a:lnTo>
                    <a:lnTo>
                      <a:pt x="98" y="465"/>
                    </a:lnTo>
                    <a:lnTo>
                      <a:pt x="97" y="464"/>
                    </a:lnTo>
                    <a:lnTo>
                      <a:pt x="97" y="463"/>
                    </a:lnTo>
                    <a:lnTo>
                      <a:pt x="96" y="462"/>
                    </a:lnTo>
                    <a:lnTo>
                      <a:pt x="96" y="461"/>
                    </a:lnTo>
                    <a:lnTo>
                      <a:pt x="96" y="460"/>
                    </a:lnTo>
                    <a:lnTo>
                      <a:pt x="96" y="459"/>
                    </a:lnTo>
                    <a:lnTo>
                      <a:pt x="95" y="459"/>
                    </a:lnTo>
                    <a:lnTo>
                      <a:pt x="95" y="458"/>
                    </a:lnTo>
                    <a:lnTo>
                      <a:pt x="96" y="457"/>
                    </a:lnTo>
                    <a:lnTo>
                      <a:pt x="96" y="456"/>
                    </a:lnTo>
                    <a:lnTo>
                      <a:pt x="96" y="455"/>
                    </a:lnTo>
                    <a:lnTo>
                      <a:pt x="97" y="455"/>
                    </a:lnTo>
                    <a:lnTo>
                      <a:pt x="97" y="454"/>
                    </a:lnTo>
                    <a:lnTo>
                      <a:pt x="97" y="453"/>
                    </a:lnTo>
                    <a:lnTo>
                      <a:pt x="97" y="452"/>
                    </a:lnTo>
                    <a:lnTo>
                      <a:pt x="97" y="451"/>
                    </a:lnTo>
                    <a:lnTo>
                      <a:pt x="97" y="450"/>
                    </a:lnTo>
                    <a:lnTo>
                      <a:pt x="97" y="449"/>
                    </a:lnTo>
                    <a:lnTo>
                      <a:pt x="97" y="448"/>
                    </a:lnTo>
                    <a:lnTo>
                      <a:pt x="97" y="447"/>
                    </a:lnTo>
                    <a:lnTo>
                      <a:pt x="96" y="446"/>
                    </a:lnTo>
                    <a:lnTo>
                      <a:pt x="96" y="445"/>
                    </a:lnTo>
                    <a:lnTo>
                      <a:pt x="96" y="444"/>
                    </a:lnTo>
                    <a:lnTo>
                      <a:pt x="95" y="444"/>
                    </a:lnTo>
                    <a:lnTo>
                      <a:pt x="95" y="442"/>
                    </a:lnTo>
                    <a:lnTo>
                      <a:pt x="94" y="440"/>
                    </a:lnTo>
                    <a:lnTo>
                      <a:pt x="93" y="440"/>
                    </a:lnTo>
                    <a:lnTo>
                      <a:pt x="93" y="439"/>
                    </a:lnTo>
                    <a:lnTo>
                      <a:pt x="92" y="438"/>
                    </a:lnTo>
                    <a:lnTo>
                      <a:pt x="91" y="437"/>
                    </a:lnTo>
                    <a:lnTo>
                      <a:pt x="91" y="436"/>
                    </a:lnTo>
                    <a:lnTo>
                      <a:pt x="90" y="435"/>
                    </a:lnTo>
                    <a:lnTo>
                      <a:pt x="90" y="434"/>
                    </a:lnTo>
                    <a:lnTo>
                      <a:pt x="89" y="432"/>
                    </a:lnTo>
                    <a:lnTo>
                      <a:pt x="89" y="431"/>
                    </a:lnTo>
                    <a:lnTo>
                      <a:pt x="89" y="430"/>
                    </a:lnTo>
                    <a:lnTo>
                      <a:pt x="88" y="428"/>
                    </a:lnTo>
                    <a:lnTo>
                      <a:pt x="88" y="427"/>
                    </a:lnTo>
                    <a:lnTo>
                      <a:pt x="88" y="425"/>
                    </a:lnTo>
                    <a:lnTo>
                      <a:pt x="88" y="424"/>
                    </a:lnTo>
                    <a:lnTo>
                      <a:pt x="89" y="422"/>
                    </a:lnTo>
                    <a:lnTo>
                      <a:pt x="89" y="421"/>
                    </a:lnTo>
                    <a:lnTo>
                      <a:pt x="90" y="420"/>
                    </a:lnTo>
                    <a:lnTo>
                      <a:pt x="91" y="419"/>
                    </a:lnTo>
                    <a:lnTo>
                      <a:pt x="91" y="418"/>
                    </a:lnTo>
                    <a:lnTo>
                      <a:pt x="92" y="417"/>
                    </a:lnTo>
                    <a:lnTo>
                      <a:pt x="93" y="416"/>
                    </a:lnTo>
                    <a:lnTo>
                      <a:pt x="94" y="415"/>
                    </a:lnTo>
                    <a:lnTo>
                      <a:pt x="94" y="414"/>
                    </a:lnTo>
                    <a:lnTo>
                      <a:pt x="93" y="414"/>
                    </a:lnTo>
                    <a:lnTo>
                      <a:pt x="92" y="414"/>
                    </a:lnTo>
                    <a:lnTo>
                      <a:pt x="91" y="414"/>
                    </a:lnTo>
                    <a:lnTo>
                      <a:pt x="90" y="414"/>
                    </a:lnTo>
                    <a:lnTo>
                      <a:pt x="89" y="414"/>
                    </a:lnTo>
                    <a:lnTo>
                      <a:pt x="87" y="414"/>
                    </a:lnTo>
                    <a:lnTo>
                      <a:pt x="84" y="414"/>
                    </a:lnTo>
                    <a:lnTo>
                      <a:pt x="82" y="414"/>
                    </a:lnTo>
                    <a:lnTo>
                      <a:pt x="81" y="414"/>
                    </a:lnTo>
                    <a:lnTo>
                      <a:pt x="79" y="414"/>
                    </a:lnTo>
                    <a:lnTo>
                      <a:pt x="78" y="414"/>
                    </a:lnTo>
                    <a:lnTo>
                      <a:pt x="76" y="414"/>
                    </a:lnTo>
                    <a:lnTo>
                      <a:pt x="74" y="414"/>
                    </a:lnTo>
                    <a:lnTo>
                      <a:pt x="73" y="414"/>
                    </a:lnTo>
                    <a:lnTo>
                      <a:pt x="71" y="414"/>
                    </a:lnTo>
                    <a:lnTo>
                      <a:pt x="69" y="414"/>
                    </a:lnTo>
                    <a:lnTo>
                      <a:pt x="67" y="415"/>
                    </a:lnTo>
                    <a:lnTo>
                      <a:pt x="65" y="415"/>
                    </a:lnTo>
                    <a:lnTo>
                      <a:pt x="63" y="415"/>
                    </a:lnTo>
                    <a:lnTo>
                      <a:pt x="62" y="415"/>
                    </a:lnTo>
                    <a:lnTo>
                      <a:pt x="60" y="415"/>
                    </a:lnTo>
                    <a:lnTo>
                      <a:pt x="58" y="415"/>
                    </a:lnTo>
                    <a:lnTo>
                      <a:pt x="57" y="415"/>
                    </a:lnTo>
                    <a:lnTo>
                      <a:pt x="55" y="415"/>
                    </a:lnTo>
                    <a:lnTo>
                      <a:pt x="54" y="415"/>
                    </a:lnTo>
                    <a:lnTo>
                      <a:pt x="52" y="415"/>
                    </a:lnTo>
                    <a:lnTo>
                      <a:pt x="51" y="416"/>
                    </a:lnTo>
                    <a:lnTo>
                      <a:pt x="50" y="416"/>
                    </a:lnTo>
                    <a:lnTo>
                      <a:pt x="49" y="416"/>
                    </a:lnTo>
                    <a:lnTo>
                      <a:pt x="47" y="416"/>
                    </a:lnTo>
                    <a:lnTo>
                      <a:pt x="46" y="416"/>
                    </a:lnTo>
                    <a:lnTo>
                      <a:pt x="45" y="416"/>
                    </a:lnTo>
                    <a:lnTo>
                      <a:pt x="44" y="416"/>
                    </a:lnTo>
                    <a:lnTo>
                      <a:pt x="43" y="417"/>
                    </a:lnTo>
                    <a:lnTo>
                      <a:pt x="42" y="417"/>
                    </a:lnTo>
                    <a:lnTo>
                      <a:pt x="40" y="417"/>
                    </a:lnTo>
                    <a:lnTo>
                      <a:pt x="39" y="418"/>
                    </a:lnTo>
                    <a:lnTo>
                      <a:pt x="37" y="419"/>
                    </a:lnTo>
                    <a:lnTo>
                      <a:pt x="35" y="419"/>
                    </a:lnTo>
                    <a:lnTo>
                      <a:pt x="34" y="420"/>
                    </a:lnTo>
                    <a:lnTo>
                      <a:pt x="32" y="421"/>
                    </a:lnTo>
                    <a:lnTo>
                      <a:pt x="30" y="422"/>
                    </a:lnTo>
                    <a:lnTo>
                      <a:pt x="28" y="423"/>
                    </a:lnTo>
                    <a:lnTo>
                      <a:pt x="26" y="425"/>
                    </a:lnTo>
                    <a:lnTo>
                      <a:pt x="24" y="426"/>
                    </a:lnTo>
                    <a:lnTo>
                      <a:pt x="22" y="427"/>
                    </a:lnTo>
                    <a:lnTo>
                      <a:pt x="21" y="428"/>
                    </a:lnTo>
                    <a:lnTo>
                      <a:pt x="19" y="429"/>
                    </a:lnTo>
                    <a:lnTo>
                      <a:pt x="17" y="430"/>
                    </a:lnTo>
                    <a:lnTo>
                      <a:pt x="16" y="431"/>
                    </a:lnTo>
                    <a:lnTo>
                      <a:pt x="14" y="431"/>
                    </a:lnTo>
                    <a:lnTo>
                      <a:pt x="13" y="432"/>
                    </a:lnTo>
                    <a:lnTo>
                      <a:pt x="12" y="432"/>
                    </a:lnTo>
                    <a:lnTo>
                      <a:pt x="10" y="431"/>
                    </a:lnTo>
                    <a:lnTo>
                      <a:pt x="9" y="431"/>
                    </a:lnTo>
                    <a:lnTo>
                      <a:pt x="7" y="430"/>
                    </a:lnTo>
                    <a:lnTo>
                      <a:pt x="6" y="428"/>
                    </a:lnTo>
                    <a:lnTo>
                      <a:pt x="5" y="427"/>
                    </a:lnTo>
                    <a:lnTo>
                      <a:pt x="4" y="425"/>
                    </a:lnTo>
                    <a:lnTo>
                      <a:pt x="3" y="424"/>
                    </a:lnTo>
                    <a:lnTo>
                      <a:pt x="2" y="422"/>
                    </a:lnTo>
                    <a:lnTo>
                      <a:pt x="1" y="421"/>
                    </a:lnTo>
                    <a:lnTo>
                      <a:pt x="1" y="420"/>
                    </a:lnTo>
                    <a:lnTo>
                      <a:pt x="0" y="419"/>
                    </a:lnTo>
                    <a:lnTo>
                      <a:pt x="0" y="417"/>
                    </a:lnTo>
                    <a:lnTo>
                      <a:pt x="0" y="416"/>
                    </a:lnTo>
                    <a:lnTo>
                      <a:pt x="0" y="415"/>
                    </a:lnTo>
                    <a:lnTo>
                      <a:pt x="1" y="414"/>
                    </a:lnTo>
                    <a:lnTo>
                      <a:pt x="1" y="413"/>
                    </a:lnTo>
                    <a:lnTo>
                      <a:pt x="1" y="412"/>
                    </a:lnTo>
                    <a:lnTo>
                      <a:pt x="2" y="411"/>
                    </a:lnTo>
                    <a:lnTo>
                      <a:pt x="2" y="410"/>
                    </a:lnTo>
                    <a:lnTo>
                      <a:pt x="3" y="409"/>
                    </a:lnTo>
                    <a:lnTo>
                      <a:pt x="3" y="408"/>
                    </a:lnTo>
                    <a:lnTo>
                      <a:pt x="4" y="407"/>
                    </a:lnTo>
                    <a:lnTo>
                      <a:pt x="5" y="406"/>
                    </a:lnTo>
                    <a:lnTo>
                      <a:pt x="5" y="405"/>
                    </a:lnTo>
                    <a:lnTo>
                      <a:pt x="6" y="404"/>
                    </a:lnTo>
                    <a:lnTo>
                      <a:pt x="7" y="403"/>
                    </a:lnTo>
                    <a:lnTo>
                      <a:pt x="7" y="402"/>
                    </a:lnTo>
                    <a:lnTo>
                      <a:pt x="15" y="394"/>
                    </a:lnTo>
                    <a:lnTo>
                      <a:pt x="16" y="393"/>
                    </a:lnTo>
                    <a:lnTo>
                      <a:pt x="17" y="392"/>
                    </a:lnTo>
                    <a:lnTo>
                      <a:pt x="17" y="391"/>
                    </a:lnTo>
                    <a:lnTo>
                      <a:pt x="17" y="390"/>
                    </a:lnTo>
                    <a:lnTo>
                      <a:pt x="16" y="384"/>
                    </a:lnTo>
                    <a:lnTo>
                      <a:pt x="16" y="383"/>
                    </a:lnTo>
                    <a:lnTo>
                      <a:pt x="15" y="383"/>
                    </a:lnTo>
                    <a:lnTo>
                      <a:pt x="14" y="383"/>
                    </a:lnTo>
                    <a:lnTo>
                      <a:pt x="13" y="382"/>
                    </a:lnTo>
                    <a:lnTo>
                      <a:pt x="6" y="381"/>
                    </a:lnTo>
                    <a:lnTo>
                      <a:pt x="5" y="381"/>
                    </a:lnTo>
                    <a:lnTo>
                      <a:pt x="4" y="381"/>
                    </a:lnTo>
                    <a:lnTo>
                      <a:pt x="4" y="380"/>
                    </a:lnTo>
                    <a:lnTo>
                      <a:pt x="4" y="379"/>
                    </a:lnTo>
                    <a:lnTo>
                      <a:pt x="4" y="378"/>
                    </a:lnTo>
                    <a:lnTo>
                      <a:pt x="3" y="368"/>
                    </a:lnTo>
                    <a:lnTo>
                      <a:pt x="4" y="366"/>
                    </a:lnTo>
                    <a:lnTo>
                      <a:pt x="4" y="365"/>
                    </a:lnTo>
                    <a:lnTo>
                      <a:pt x="4" y="364"/>
                    </a:lnTo>
                    <a:lnTo>
                      <a:pt x="5" y="363"/>
                    </a:lnTo>
                    <a:lnTo>
                      <a:pt x="5" y="361"/>
                    </a:lnTo>
                    <a:lnTo>
                      <a:pt x="6" y="360"/>
                    </a:lnTo>
                    <a:lnTo>
                      <a:pt x="6" y="359"/>
                    </a:lnTo>
                    <a:lnTo>
                      <a:pt x="6" y="357"/>
                    </a:lnTo>
                    <a:lnTo>
                      <a:pt x="6" y="356"/>
                    </a:lnTo>
                    <a:lnTo>
                      <a:pt x="7" y="355"/>
                    </a:lnTo>
                    <a:lnTo>
                      <a:pt x="7" y="354"/>
                    </a:lnTo>
                    <a:lnTo>
                      <a:pt x="7" y="352"/>
                    </a:lnTo>
                    <a:lnTo>
                      <a:pt x="7" y="350"/>
                    </a:lnTo>
                    <a:lnTo>
                      <a:pt x="7" y="349"/>
                    </a:lnTo>
                    <a:lnTo>
                      <a:pt x="8" y="347"/>
                    </a:lnTo>
                    <a:lnTo>
                      <a:pt x="9" y="346"/>
                    </a:lnTo>
                    <a:lnTo>
                      <a:pt x="10" y="345"/>
                    </a:lnTo>
                    <a:lnTo>
                      <a:pt x="11" y="345"/>
                    </a:lnTo>
                    <a:lnTo>
                      <a:pt x="12" y="344"/>
                    </a:lnTo>
                    <a:lnTo>
                      <a:pt x="13" y="344"/>
                    </a:lnTo>
                    <a:lnTo>
                      <a:pt x="13" y="343"/>
                    </a:lnTo>
                    <a:lnTo>
                      <a:pt x="14" y="342"/>
                    </a:lnTo>
                    <a:lnTo>
                      <a:pt x="15" y="342"/>
                    </a:lnTo>
                    <a:lnTo>
                      <a:pt x="16" y="341"/>
                    </a:lnTo>
                    <a:lnTo>
                      <a:pt x="17" y="341"/>
                    </a:lnTo>
                    <a:lnTo>
                      <a:pt x="18" y="340"/>
                    </a:lnTo>
                    <a:lnTo>
                      <a:pt x="19" y="339"/>
                    </a:lnTo>
                    <a:lnTo>
                      <a:pt x="20" y="338"/>
                    </a:lnTo>
                    <a:lnTo>
                      <a:pt x="20" y="337"/>
                    </a:lnTo>
                    <a:lnTo>
                      <a:pt x="20" y="336"/>
                    </a:lnTo>
                    <a:lnTo>
                      <a:pt x="21" y="335"/>
                    </a:lnTo>
                    <a:lnTo>
                      <a:pt x="21" y="333"/>
                    </a:lnTo>
                    <a:lnTo>
                      <a:pt x="21" y="331"/>
                    </a:lnTo>
                    <a:lnTo>
                      <a:pt x="21" y="330"/>
                    </a:lnTo>
                    <a:lnTo>
                      <a:pt x="21" y="328"/>
                    </a:lnTo>
                    <a:lnTo>
                      <a:pt x="21" y="326"/>
                    </a:lnTo>
                    <a:lnTo>
                      <a:pt x="21" y="324"/>
                    </a:lnTo>
                    <a:lnTo>
                      <a:pt x="21" y="322"/>
                    </a:lnTo>
                    <a:lnTo>
                      <a:pt x="22" y="320"/>
                    </a:lnTo>
                    <a:lnTo>
                      <a:pt x="23" y="319"/>
                    </a:lnTo>
                    <a:lnTo>
                      <a:pt x="23" y="317"/>
                    </a:lnTo>
                    <a:lnTo>
                      <a:pt x="24" y="316"/>
                    </a:lnTo>
                    <a:lnTo>
                      <a:pt x="25" y="314"/>
                    </a:lnTo>
                    <a:lnTo>
                      <a:pt x="26" y="313"/>
                    </a:lnTo>
                    <a:lnTo>
                      <a:pt x="27" y="312"/>
                    </a:lnTo>
                    <a:lnTo>
                      <a:pt x="28" y="310"/>
                    </a:lnTo>
                    <a:lnTo>
                      <a:pt x="29" y="309"/>
                    </a:lnTo>
                    <a:lnTo>
                      <a:pt x="30" y="308"/>
                    </a:lnTo>
                    <a:lnTo>
                      <a:pt x="31" y="307"/>
                    </a:lnTo>
                    <a:lnTo>
                      <a:pt x="32" y="306"/>
                    </a:lnTo>
                    <a:lnTo>
                      <a:pt x="33" y="305"/>
                    </a:lnTo>
                    <a:lnTo>
                      <a:pt x="34" y="304"/>
                    </a:lnTo>
                    <a:lnTo>
                      <a:pt x="34" y="303"/>
                    </a:lnTo>
                    <a:lnTo>
                      <a:pt x="35" y="303"/>
                    </a:lnTo>
                    <a:lnTo>
                      <a:pt x="36" y="303"/>
                    </a:lnTo>
                    <a:lnTo>
                      <a:pt x="37" y="303"/>
                    </a:lnTo>
                    <a:lnTo>
                      <a:pt x="38" y="303"/>
                    </a:lnTo>
                    <a:lnTo>
                      <a:pt x="39" y="303"/>
                    </a:lnTo>
                    <a:lnTo>
                      <a:pt x="39" y="304"/>
                    </a:lnTo>
                    <a:lnTo>
                      <a:pt x="40" y="304"/>
                    </a:lnTo>
                    <a:lnTo>
                      <a:pt x="41" y="304"/>
                    </a:lnTo>
                    <a:lnTo>
                      <a:pt x="42" y="304"/>
                    </a:lnTo>
                    <a:lnTo>
                      <a:pt x="43" y="304"/>
                    </a:lnTo>
                    <a:lnTo>
                      <a:pt x="44" y="304"/>
                    </a:lnTo>
                    <a:lnTo>
                      <a:pt x="45" y="304"/>
                    </a:lnTo>
                    <a:lnTo>
                      <a:pt x="46" y="304"/>
                    </a:lnTo>
                    <a:lnTo>
                      <a:pt x="47" y="304"/>
                    </a:lnTo>
                    <a:lnTo>
                      <a:pt x="47" y="303"/>
                    </a:lnTo>
                    <a:lnTo>
                      <a:pt x="48" y="302"/>
                    </a:lnTo>
                    <a:lnTo>
                      <a:pt x="48" y="301"/>
                    </a:lnTo>
                    <a:lnTo>
                      <a:pt x="49" y="301"/>
                    </a:lnTo>
                    <a:lnTo>
                      <a:pt x="49" y="300"/>
                    </a:lnTo>
                    <a:lnTo>
                      <a:pt x="49" y="299"/>
                    </a:lnTo>
                    <a:lnTo>
                      <a:pt x="50" y="299"/>
                    </a:lnTo>
                    <a:lnTo>
                      <a:pt x="50" y="298"/>
                    </a:lnTo>
                    <a:lnTo>
                      <a:pt x="50" y="297"/>
                    </a:lnTo>
                    <a:lnTo>
                      <a:pt x="51" y="297"/>
                    </a:lnTo>
                    <a:lnTo>
                      <a:pt x="51" y="296"/>
                    </a:lnTo>
                    <a:lnTo>
                      <a:pt x="51" y="295"/>
                    </a:lnTo>
                    <a:lnTo>
                      <a:pt x="52" y="295"/>
                    </a:lnTo>
                    <a:lnTo>
                      <a:pt x="52" y="294"/>
                    </a:lnTo>
                    <a:lnTo>
                      <a:pt x="52" y="293"/>
                    </a:lnTo>
                    <a:lnTo>
                      <a:pt x="53" y="292"/>
                    </a:lnTo>
                    <a:lnTo>
                      <a:pt x="54" y="291"/>
                    </a:lnTo>
                    <a:lnTo>
                      <a:pt x="55" y="290"/>
                    </a:lnTo>
                    <a:lnTo>
                      <a:pt x="55" y="289"/>
                    </a:lnTo>
                    <a:lnTo>
                      <a:pt x="56" y="288"/>
                    </a:lnTo>
                    <a:lnTo>
                      <a:pt x="56" y="287"/>
                    </a:lnTo>
                    <a:lnTo>
                      <a:pt x="57" y="286"/>
                    </a:lnTo>
                    <a:lnTo>
                      <a:pt x="57" y="285"/>
                    </a:lnTo>
                    <a:lnTo>
                      <a:pt x="58" y="284"/>
                    </a:lnTo>
                    <a:lnTo>
                      <a:pt x="58" y="283"/>
                    </a:lnTo>
                    <a:lnTo>
                      <a:pt x="59" y="282"/>
                    </a:lnTo>
                    <a:lnTo>
                      <a:pt x="60" y="281"/>
                    </a:lnTo>
                    <a:lnTo>
                      <a:pt x="61" y="280"/>
                    </a:lnTo>
                    <a:lnTo>
                      <a:pt x="61" y="279"/>
                    </a:lnTo>
                    <a:lnTo>
                      <a:pt x="62" y="279"/>
                    </a:lnTo>
                    <a:lnTo>
                      <a:pt x="63" y="278"/>
                    </a:lnTo>
                    <a:lnTo>
                      <a:pt x="63" y="277"/>
                    </a:lnTo>
                    <a:lnTo>
                      <a:pt x="64" y="277"/>
                    </a:lnTo>
                    <a:lnTo>
                      <a:pt x="64" y="276"/>
                    </a:lnTo>
                    <a:lnTo>
                      <a:pt x="65" y="276"/>
                    </a:lnTo>
                    <a:lnTo>
                      <a:pt x="66" y="276"/>
                    </a:lnTo>
                    <a:lnTo>
                      <a:pt x="67" y="276"/>
                    </a:lnTo>
                    <a:lnTo>
                      <a:pt x="67" y="277"/>
                    </a:lnTo>
                    <a:lnTo>
                      <a:pt x="68" y="277"/>
                    </a:lnTo>
                    <a:lnTo>
                      <a:pt x="69" y="277"/>
                    </a:lnTo>
                    <a:lnTo>
                      <a:pt x="70" y="278"/>
                    </a:lnTo>
                    <a:lnTo>
                      <a:pt x="71" y="279"/>
                    </a:lnTo>
                    <a:lnTo>
                      <a:pt x="72" y="279"/>
                    </a:lnTo>
                    <a:lnTo>
                      <a:pt x="73" y="279"/>
                    </a:lnTo>
                    <a:lnTo>
                      <a:pt x="74" y="279"/>
                    </a:lnTo>
                    <a:lnTo>
                      <a:pt x="75" y="279"/>
                    </a:lnTo>
                    <a:lnTo>
                      <a:pt x="76" y="279"/>
                    </a:lnTo>
                    <a:lnTo>
                      <a:pt x="77" y="279"/>
                    </a:lnTo>
                    <a:lnTo>
                      <a:pt x="78" y="277"/>
                    </a:lnTo>
                    <a:lnTo>
                      <a:pt x="78" y="276"/>
                    </a:lnTo>
                    <a:lnTo>
                      <a:pt x="78" y="275"/>
                    </a:lnTo>
                    <a:lnTo>
                      <a:pt x="78" y="274"/>
                    </a:lnTo>
                    <a:lnTo>
                      <a:pt x="78" y="273"/>
                    </a:lnTo>
                    <a:lnTo>
                      <a:pt x="78" y="272"/>
                    </a:lnTo>
                    <a:lnTo>
                      <a:pt x="79" y="271"/>
                    </a:lnTo>
                    <a:lnTo>
                      <a:pt x="80" y="270"/>
                    </a:lnTo>
                    <a:lnTo>
                      <a:pt x="80" y="269"/>
                    </a:lnTo>
                    <a:lnTo>
                      <a:pt x="81" y="268"/>
                    </a:lnTo>
                    <a:lnTo>
                      <a:pt x="82" y="267"/>
                    </a:lnTo>
                    <a:lnTo>
                      <a:pt x="83" y="266"/>
                    </a:lnTo>
                    <a:lnTo>
                      <a:pt x="84" y="266"/>
                    </a:lnTo>
                    <a:lnTo>
                      <a:pt x="84" y="265"/>
                    </a:lnTo>
                    <a:lnTo>
                      <a:pt x="85" y="264"/>
                    </a:lnTo>
                    <a:lnTo>
                      <a:pt x="96" y="262"/>
                    </a:lnTo>
                    <a:lnTo>
                      <a:pt x="92" y="249"/>
                    </a:lnTo>
                    <a:lnTo>
                      <a:pt x="92" y="248"/>
                    </a:lnTo>
                    <a:lnTo>
                      <a:pt x="91" y="247"/>
                    </a:lnTo>
                    <a:lnTo>
                      <a:pt x="91" y="246"/>
                    </a:lnTo>
                    <a:lnTo>
                      <a:pt x="92" y="246"/>
                    </a:lnTo>
                    <a:lnTo>
                      <a:pt x="92" y="245"/>
                    </a:lnTo>
                    <a:lnTo>
                      <a:pt x="97" y="241"/>
                    </a:lnTo>
                    <a:lnTo>
                      <a:pt x="98" y="239"/>
                    </a:lnTo>
                    <a:lnTo>
                      <a:pt x="98" y="237"/>
                    </a:lnTo>
                    <a:lnTo>
                      <a:pt x="100" y="235"/>
                    </a:lnTo>
                    <a:lnTo>
                      <a:pt x="101" y="232"/>
                    </a:lnTo>
                    <a:lnTo>
                      <a:pt x="102" y="231"/>
                    </a:lnTo>
                    <a:lnTo>
                      <a:pt x="102" y="229"/>
                    </a:lnTo>
                    <a:lnTo>
                      <a:pt x="103" y="227"/>
                    </a:lnTo>
                    <a:lnTo>
                      <a:pt x="104" y="225"/>
                    </a:lnTo>
                    <a:lnTo>
                      <a:pt x="105" y="223"/>
                    </a:lnTo>
                    <a:lnTo>
                      <a:pt x="106" y="221"/>
                    </a:lnTo>
                    <a:lnTo>
                      <a:pt x="106" y="219"/>
                    </a:lnTo>
                    <a:lnTo>
                      <a:pt x="107" y="217"/>
                    </a:lnTo>
                    <a:lnTo>
                      <a:pt x="107" y="216"/>
                    </a:lnTo>
                    <a:lnTo>
                      <a:pt x="107" y="214"/>
                    </a:lnTo>
                    <a:lnTo>
                      <a:pt x="108" y="213"/>
                    </a:lnTo>
                    <a:lnTo>
                      <a:pt x="108" y="211"/>
                    </a:lnTo>
                    <a:lnTo>
                      <a:pt x="107" y="210"/>
                    </a:lnTo>
                    <a:lnTo>
                      <a:pt x="107" y="209"/>
                    </a:lnTo>
                    <a:lnTo>
                      <a:pt x="107" y="208"/>
                    </a:lnTo>
                    <a:lnTo>
                      <a:pt x="107" y="207"/>
                    </a:lnTo>
                    <a:lnTo>
                      <a:pt x="106" y="184"/>
                    </a:lnTo>
                    <a:lnTo>
                      <a:pt x="106" y="183"/>
                    </a:lnTo>
                    <a:lnTo>
                      <a:pt x="106" y="182"/>
                    </a:lnTo>
                    <a:lnTo>
                      <a:pt x="106" y="181"/>
                    </a:lnTo>
                    <a:lnTo>
                      <a:pt x="106" y="180"/>
                    </a:lnTo>
                    <a:lnTo>
                      <a:pt x="106" y="179"/>
                    </a:lnTo>
                    <a:lnTo>
                      <a:pt x="105" y="168"/>
                    </a:lnTo>
                    <a:lnTo>
                      <a:pt x="105" y="167"/>
                    </a:lnTo>
                    <a:lnTo>
                      <a:pt x="105" y="166"/>
                    </a:lnTo>
                    <a:lnTo>
                      <a:pt x="105" y="165"/>
                    </a:lnTo>
                    <a:lnTo>
                      <a:pt x="104" y="156"/>
                    </a:lnTo>
                    <a:lnTo>
                      <a:pt x="104" y="146"/>
                    </a:lnTo>
                    <a:lnTo>
                      <a:pt x="104" y="145"/>
                    </a:lnTo>
                    <a:lnTo>
                      <a:pt x="104" y="144"/>
                    </a:lnTo>
                    <a:lnTo>
                      <a:pt x="104" y="143"/>
                    </a:lnTo>
                    <a:lnTo>
                      <a:pt x="104" y="142"/>
                    </a:lnTo>
                    <a:lnTo>
                      <a:pt x="104" y="141"/>
                    </a:lnTo>
                    <a:lnTo>
                      <a:pt x="107" y="133"/>
                    </a:lnTo>
                    <a:lnTo>
                      <a:pt x="107" y="132"/>
                    </a:lnTo>
                    <a:lnTo>
                      <a:pt x="107" y="131"/>
                    </a:lnTo>
                    <a:lnTo>
                      <a:pt x="107" y="130"/>
                    </a:lnTo>
                    <a:lnTo>
                      <a:pt x="106" y="130"/>
                    </a:lnTo>
                    <a:lnTo>
                      <a:pt x="101" y="127"/>
                    </a:lnTo>
                    <a:lnTo>
                      <a:pt x="100" y="127"/>
                    </a:lnTo>
                    <a:lnTo>
                      <a:pt x="99" y="126"/>
                    </a:lnTo>
                    <a:lnTo>
                      <a:pt x="98" y="126"/>
                    </a:lnTo>
                    <a:lnTo>
                      <a:pt x="98" y="127"/>
                    </a:lnTo>
                    <a:lnTo>
                      <a:pt x="97" y="127"/>
                    </a:lnTo>
                    <a:lnTo>
                      <a:pt x="96" y="128"/>
                    </a:lnTo>
                    <a:lnTo>
                      <a:pt x="96" y="129"/>
                    </a:lnTo>
                    <a:lnTo>
                      <a:pt x="95" y="130"/>
                    </a:lnTo>
                    <a:lnTo>
                      <a:pt x="95" y="131"/>
                    </a:lnTo>
                    <a:lnTo>
                      <a:pt x="95" y="132"/>
                    </a:lnTo>
                    <a:lnTo>
                      <a:pt x="94" y="133"/>
                    </a:lnTo>
                    <a:lnTo>
                      <a:pt x="94" y="134"/>
                    </a:lnTo>
                    <a:lnTo>
                      <a:pt x="92" y="134"/>
                    </a:lnTo>
                    <a:lnTo>
                      <a:pt x="91" y="134"/>
                    </a:lnTo>
                    <a:lnTo>
                      <a:pt x="90" y="134"/>
                    </a:lnTo>
                    <a:lnTo>
                      <a:pt x="89" y="134"/>
                    </a:lnTo>
                    <a:lnTo>
                      <a:pt x="88" y="134"/>
                    </a:lnTo>
                    <a:lnTo>
                      <a:pt x="87" y="133"/>
                    </a:lnTo>
                    <a:lnTo>
                      <a:pt x="86" y="133"/>
                    </a:lnTo>
                    <a:lnTo>
                      <a:pt x="84" y="133"/>
                    </a:lnTo>
                    <a:lnTo>
                      <a:pt x="83" y="132"/>
                    </a:lnTo>
                    <a:lnTo>
                      <a:pt x="82" y="132"/>
                    </a:lnTo>
                    <a:lnTo>
                      <a:pt x="81" y="131"/>
                    </a:lnTo>
                    <a:lnTo>
                      <a:pt x="80" y="130"/>
                    </a:lnTo>
                    <a:lnTo>
                      <a:pt x="79" y="130"/>
                    </a:lnTo>
                    <a:lnTo>
                      <a:pt x="79" y="129"/>
                    </a:lnTo>
                    <a:lnTo>
                      <a:pt x="78" y="128"/>
                    </a:lnTo>
                    <a:lnTo>
                      <a:pt x="77" y="127"/>
                    </a:lnTo>
                    <a:lnTo>
                      <a:pt x="77" y="126"/>
                    </a:lnTo>
                    <a:lnTo>
                      <a:pt x="76" y="125"/>
                    </a:lnTo>
                    <a:lnTo>
                      <a:pt x="76" y="124"/>
                    </a:lnTo>
                    <a:lnTo>
                      <a:pt x="75" y="123"/>
                    </a:lnTo>
                    <a:lnTo>
                      <a:pt x="75" y="121"/>
                    </a:lnTo>
                    <a:lnTo>
                      <a:pt x="74" y="120"/>
                    </a:lnTo>
                    <a:lnTo>
                      <a:pt x="74" y="119"/>
                    </a:lnTo>
                    <a:lnTo>
                      <a:pt x="74" y="118"/>
                    </a:lnTo>
                    <a:lnTo>
                      <a:pt x="73" y="116"/>
                    </a:lnTo>
                    <a:lnTo>
                      <a:pt x="73" y="112"/>
                    </a:lnTo>
                    <a:lnTo>
                      <a:pt x="72" y="109"/>
                    </a:lnTo>
                    <a:lnTo>
                      <a:pt x="72" y="106"/>
                    </a:lnTo>
                    <a:lnTo>
                      <a:pt x="71" y="103"/>
                    </a:lnTo>
                    <a:lnTo>
                      <a:pt x="71" y="98"/>
                    </a:lnTo>
                    <a:lnTo>
                      <a:pt x="69" y="92"/>
                    </a:lnTo>
                    <a:lnTo>
                      <a:pt x="69" y="85"/>
                    </a:lnTo>
                    <a:lnTo>
                      <a:pt x="65" y="80"/>
                    </a:lnTo>
                    <a:lnTo>
                      <a:pt x="77" y="70"/>
                    </a:lnTo>
                    <a:lnTo>
                      <a:pt x="80" y="69"/>
                    </a:lnTo>
                    <a:lnTo>
                      <a:pt x="80" y="66"/>
                    </a:lnTo>
                    <a:lnTo>
                      <a:pt x="77" y="62"/>
                    </a:lnTo>
                    <a:lnTo>
                      <a:pt x="79" y="60"/>
                    </a:lnTo>
                    <a:lnTo>
                      <a:pt x="84" y="58"/>
                    </a:lnTo>
                    <a:lnTo>
                      <a:pt x="88" y="59"/>
                    </a:lnTo>
                    <a:lnTo>
                      <a:pt x="88" y="60"/>
                    </a:lnTo>
                    <a:lnTo>
                      <a:pt x="91" y="63"/>
                    </a:lnTo>
                    <a:lnTo>
                      <a:pt x="91" y="75"/>
                    </a:lnTo>
                    <a:lnTo>
                      <a:pt x="94" y="78"/>
                    </a:lnTo>
                    <a:lnTo>
                      <a:pt x="98" y="78"/>
                    </a:lnTo>
                    <a:lnTo>
                      <a:pt x="99" y="77"/>
                    </a:lnTo>
                    <a:lnTo>
                      <a:pt x="102" y="77"/>
                    </a:lnTo>
                    <a:lnTo>
                      <a:pt x="103" y="75"/>
                    </a:lnTo>
                    <a:lnTo>
                      <a:pt x="113" y="75"/>
                    </a:lnTo>
                    <a:lnTo>
                      <a:pt x="108" y="66"/>
                    </a:lnTo>
                    <a:lnTo>
                      <a:pt x="107" y="65"/>
                    </a:lnTo>
                    <a:lnTo>
                      <a:pt x="106" y="57"/>
                    </a:lnTo>
                    <a:lnTo>
                      <a:pt x="105" y="56"/>
                    </a:lnTo>
                    <a:lnTo>
                      <a:pt x="105" y="33"/>
                    </a:lnTo>
                    <a:lnTo>
                      <a:pt x="106" y="31"/>
                    </a:lnTo>
                    <a:lnTo>
                      <a:pt x="106" y="24"/>
                    </a:lnTo>
                    <a:lnTo>
                      <a:pt x="107" y="24"/>
                    </a:lnTo>
                    <a:lnTo>
                      <a:pt x="109" y="19"/>
                    </a:lnTo>
                    <a:lnTo>
                      <a:pt x="111" y="19"/>
                    </a:lnTo>
                    <a:lnTo>
                      <a:pt x="113" y="18"/>
                    </a:lnTo>
                    <a:lnTo>
                      <a:pt x="116" y="22"/>
                    </a:lnTo>
                    <a:lnTo>
                      <a:pt x="116" y="26"/>
                    </a:lnTo>
                    <a:lnTo>
                      <a:pt x="117" y="27"/>
                    </a:lnTo>
                    <a:lnTo>
                      <a:pt x="117" y="30"/>
                    </a:lnTo>
                    <a:lnTo>
                      <a:pt x="120" y="35"/>
                    </a:lnTo>
                    <a:lnTo>
                      <a:pt x="125" y="35"/>
                    </a:lnTo>
                    <a:lnTo>
                      <a:pt x="129" y="28"/>
                    </a:lnTo>
                    <a:lnTo>
                      <a:pt x="126" y="20"/>
                    </a:lnTo>
                    <a:lnTo>
                      <a:pt x="132" y="12"/>
                    </a:lnTo>
                    <a:lnTo>
                      <a:pt x="131" y="6"/>
                    </a:lnTo>
                    <a:lnTo>
                      <a:pt x="130" y="5"/>
                    </a:lnTo>
                    <a:lnTo>
                      <a:pt x="132" y="2"/>
                    </a:lnTo>
                    <a:lnTo>
                      <a:pt x="135" y="2"/>
                    </a:lnTo>
                    <a:lnTo>
                      <a:pt x="136" y="0"/>
                    </a:lnTo>
                    <a:lnTo>
                      <a:pt x="142" y="0"/>
                    </a:lnTo>
                    <a:lnTo>
                      <a:pt x="141" y="28"/>
                    </a:lnTo>
                    <a:lnTo>
                      <a:pt x="140" y="30"/>
                    </a:lnTo>
                    <a:lnTo>
                      <a:pt x="139" y="45"/>
                    </a:lnTo>
                    <a:lnTo>
                      <a:pt x="140" y="46"/>
                    </a:lnTo>
                    <a:lnTo>
                      <a:pt x="141" y="65"/>
                    </a:lnTo>
                    <a:lnTo>
                      <a:pt x="142" y="66"/>
                    </a:lnTo>
                    <a:lnTo>
                      <a:pt x="143" y="68"/>
                    </a:lnTo>
                    <a:lnTo>
                      <a:pt x="144" y="69"/>
                    </a:lnTo>
                    <a:lnTo>
                      <a:pt x="144" y="71"/>
                    </a:lnTo>
                    <a:lnTo>
                      <a:pt x="149" y="79"/>
                    </a:lnTo>
                    <a:lnTo>
                      <a:pt x="150" y="79"/>
                    </a:lnTo>
                    <a:lnTo>
                      <a:pt x="150" y="82"/>
                    </a:lnTo>
                    <a:lnTo>
                      <a:pt x="152" y="83"/>
                    </a:lnTo>
                    <a:lnTo>
                      <a:pt x="154" y="83"/>
                    </a:lnTo>
                    <a:lnTo>
                      <a:pt x="156" y="80"/>
                    </a:lnTo>
                    <a:lnTo>
                      <a:pt x="155" y="77"/>
                    </a:lnTo>
                    <a:lnTo>
                      <a:pt x="157" y="74"/>
                    </a:lnTo>
                    <a:lnTo>
                      <a:pt x="155" y="59"/>
                    </a:lnTo>
                    <a:lnTo>
                      <a:pt x="162" y="53"/>
                    </a:lnTo>
                    <a:lnTo>
                      <a:pt x="167" y="51"/>
                    </a:lnTo>
                    <a:lnTo>
                      <a:pt x="169" y="47"/>
                    </a:lnTo>
                    <a:lnTo>
                      <a:pt x="171" y="42"/>
                    </a:lnTo>
                    <a:lnTo>
                      <a:pt x="178" y="35"/>
                    </a:lnTo>
                    <a:lnTo>
                      <a:pt x="180" y="38"/>
                    </a:lnTo>
                    <a:lnTo>
                      <a:pt x="186" y="48"/>
                    </a:lnTo>
                    <a:lnTo>
                      <a:pt x="189" y="51"/>
                    </a:lnTo>
                    <a:lnTo>
                      <a:pt x="191" y="55"/>
                    </a:lnTo>
                    <a:lnTo>
                      <a:pt x="204" y="69"/>
                    </a:lnTo>
                    <a:lnTo>
                      <a:pt x="205" y="73"/>
                    </a:lnTo>
                    <a:lnTo>
                      <a:pt x="208" y="77"/>
                    </a:lnTo>
                    <a:lnTo>
                      <a:pt x="208" y="81"/>
                    </a:lnTo>
                    <a:lnTo>
                      <a:pt x="201" y="84"/>
                    </a:lnTo>
                    <a:lnTo>
                      <a:pt x="200" y="87"/>
                    </a:lnTo>
                    <a:lnTo>
                      <a:pt x="200" y="95"/>
                    </a:lnTo>
                    <a:lnTo>
                      <a:pt x="203" y="98"/>
                    </a:lnTo>
                    <a:lnTo>
                      <a:pt x="208" y="107"/>
                    </a:lnTo>
                    <a:lnTo>
                      <a:pt x="216" y="112"/>
                    </a:lnTo>
                    <a:lnTo>
                      <a:pt x="217" y="120"/>
                    </a:lnTo>
                    <a:lnTo>
                      <a:pt x="227" y="120"/>
                    </a:lnTo>
                    <a:lnTo>
                      <a:pt x="231" y="120"/>
                    </a:lnTo>
                    <a:lnTo>
                      <a:pt x="237" y="111"/>
                    </a:lnTo>
                    <a:lnTo>
                      <a:pt x="240" y="111"/>
                    </a:lnTo>
                    <a:lnTo>
                      <a:pt x="240" y="112"/>
                    </a:lnTo>
                    <a:lnTo>
                      <a:pt x="248" y="112"/>
                    </a:lnTo>
                    <a:lnTo>
                      <a:pt x="251" y="107"/>
                    </a:lnTo>
                    <a:lnTo>
                      <a:pt x="252" y="108"/>
                    </a:lnTo>
                    <a:lnTo>
                      <a:pt x="254" y="112"/>
                    </a:lnTo>
                    <a:lnTo>
                      <a:pt x="256" y="114"/>
                    </a:lnTo>
                    <a:lnTo>
                      <a:pt x="255" y="116"/>
                    </a:lnTo>
                    <a:lnTo>
                      <a:pt x="257" y="119"/>
                    </a:lnTo>
                    <a:lnTo>
                      <a:pt x="257" y="121"/>
                    </a:lnTo>
                    <a:lnTo>
                      <a:pt x="259" y="122"/>
                    </a:lnTo>
                    <a:lnTo>
                      <a:pt x="258" y="123"/>
                    </a:lnTo>
                    <a:lnTo>
                      <a:pt x="261" y="125"/>
                    </a:lnTo>
                    <a:lnTo>
                      <a:pt x="260" y="126"/>
                    </a:lnTo>
                    <a:lnTo>
                      <a:pt x="262" y="129"/>
                    </a:lnTo>
                    <a:lnTo>
                      <a:pt x="261" y="130"/>
                    </a:lnTo>
                    <a:lnTo>
                      <a:pt x="265" y="135"/>
                    </a:lnTo>
                    <a:lnTo>
                      <a:pt x="265" y="138"/>
                    </a:lnTo>
                    <a:lnTo>
                      <a:pt x="268" y="145"/>
                    </a:lnTo>
                    <a:lnTo>
                      <a:pt x="270" y="146"/>
                    </a:lnTo>
                    <a:lnTo>
                      <a:pt x="269" y="148"/>
                    </a:lnTo>
                    <a:lnTo>
                      <a:pt x="271" y="150"/>
                    </a:lnTo>
                    <a:lnTo>
                      <a:pt x="271" y="153"/>
                    </a:lnTo>
                    <a:lnTo>
                      <a:pt x="274" y="156"/>
                    </a:lnTo>
                    <a:lnTo>
                      <a:pt x="274" y="160"/>
                    </a:lnTo>
                    <a:lnTo>
                      <a:pt x="277" y="163"/>
                    </a:lnTo>
                    <a:lnTo>
                      <a:pt x="281" y="163"/>
                    </a:lnTo>
                    <a:lnTo>
                      <a:pt x="283" y="166"/>
                    </a:lnTo>
                    <a:lnTo>
                      <a:pt x="284" y="179"/>
                    </a:lnTo>
                    <a:lnTo>
                      <a:pt x="286" y="181"/>
                    </a:lnTo>
                    <a:lnTo>
                      <a:pt x="288" y="184"/>
                    </a:lnTo>
                    <a:lnTo>
                      <a:pt x="292" y="188"/>
                    </a:lnTo>
                    <a:lnTo>
                      <a:pt x="298" y="195"/>
                    </a:lnTo>
                    <a:lnTo>
                      <a:pt x="300" y="204"/>
                    </a:lnTo>
                    <a:lnTo>
                      <a:pt x="303" y="204"/>
                    </a:lnTo>
                    <a:lnTo>
                      <a:pt x="307" y="202"/>
                    </a:lnTo>
                    <a:lnTo>
                      <a:pt x="308" y="205"/>
                    </a:lnTo>
                    <a:lnTo>
                      <a:pt x="305" y="208"/>
                    </a:lnTo>
                    <a:lnTo>
                      <a:pt x="305" y="211"/>
                    </a:lnTo>
                    <a:lnTo>
                      <a:pt x="304" y="211"/>
                    </a:lnTo>
                    <a:lnTo>
                      <a:pt x="303" y="216"/>
                    </a:lnTo>
                    <a:lnTo>
                      <a:pt x="302" y="218"/>
                    </a:lnTo>
                    <a:lnTo>
                      <a:pt x="302" y="221"/>
                    </a:lnTo>
                    <a:lnTo>
                      <a:pt x="305" y="225"/>
                    </a:lnTo>
                    <a:lnTo>
                      <a:pt x="315" y="229"/>
                    </a:lnTo>
                    <a:lnTo>
                      <a:pt x="315" y="234"/>
                    </a:lnTo>
                    <a:lnTo>
                      <a:pt x="316" y="235"/>
                    </a:lnTo>
                    <a:lnTo>
                      <a:pt x="317" y="244"/>
                    </a:lnTo>
                    <a:lnTo>
                      <a:pt x="318" y="246"/>
                    </a:lnTo>
                    <a:lnTo>
                      <a:pt x="324" y="248"/>
                    </a:lnTo>
                    <a:lnTo>
                      <a:pt x="326" y="250"/>
                    </a:lnTo>
                    <a:lnTo>
                      <a:pt x="327" y="252"/>
                    </a:lnTo>
                    <a:lnTo>
                      <a:pt x="328" y="252"/>
                    </a:lnTo>
                    <a:lnTo>
                      <a:pt x="330" y="257"/>
                    </a:lnTo>
                    <a:lnTo>
                      <a:pt x="332" y="258"/>
                    </a:lnTo>
                    <a:lnTo>
                      <a:pt x="334" y="258"/>
                    </a:lnTo>
                    <a:lnTo>
                      <a:pt x="341" y="254"/>
                    </a:lnTo>
                    <a:lnTo>
                      <a:pt x="344" y="256"/>
                    </a:lnTo>
                    <a:lnTo>
                      <a:pt x="353" y="257"/>
                    </a:lnTo>
                    <a:lnTo>
                      <a:pt x="358" y="253"/>
                    </a:lnTo>
                    <a:lnTo>
                      <a:pt x="365" y="244"/>
                    </a:lnTo>
                    <a:lnTo>
                      <a:pt x="369" y="243"/>
                    </a:lnTo>
                    <a:lnTo>
                      <a:pt x="378" y="236"/>
                    </a:lnTo>
                    <a:lnTo>
                      <a:pt x="380" y="235"/>
                    </a:lnTo>
                    <a:lnTo>
                      <a:pt x="381" y="234"/>
                    </a:lnTo>
                    <a:lnTo>
                      <a:pt x="385" y="235"/>
                    </a:lnTo>
                    <a:lnTo>
                      <a:pt x="389" y="240"/>
                    </a:lnTo>
                    <a:lnTo>
                      <a:pt x="390" y="245"/>
                    </a:lnTo>
                    <a:lnTo>
                      <a:pt x="388" y="245"/>
                    </a:lnTo>
                    <a:lnTo>
                      <a:pt x="388" y="249"/>
                    </a:lnTo>
                    <a:lnTo>
                      <a:pt x="390" y="250"/>
                    </a:lnTo>
                    <a:lnTo>
                      <a:pt x="391" y="248"/>
                    </a:lnTo>
                    <a:lnTo>
                      <a:pt x="394" y="248"/>
                    </a:lnTo>
                    <a:lnTo>
                      <a:pt x="397" y="242"/>
                    </a:lnTo>
                    <a:lnTo>
                      <a:pt x="399" y="239"/>
                    </a:lnTo>
                    <a:lnTo>
                      <a:pt x="406" y="235"/>
                    </a:lnTo>
                    <a:lnTo>
                      <a:pt x="413" y="236"/>
                    </a:lnTo>
                    <a:lnTo>
                      <a:pt x="414" y="234"/>
                    </a:lnTo>
                    <a:lnTo>
                      <a:pt x="413" y="226"/>
                    </a:lnTo>
                    <a:lnTo>
                      <a:pt x="417" y="222"/>
                    </a:lnTo>
                    <a:lnTo>
                      <a:pt x="415" y="203"/>
                    </a:lnTo>
                    <a:lnTo>
                      <a:pt x="413" y="202"/>
                    </a:lnTo>
                    <a:lnTo>
                      <a:pt x="413" y="199"/>
                    </a:lnTo>
                    <a:lnTo>
                      <a:pt x="412" y="197"/>
                    </a:lnTo>
                    <a:lnTo>
                      <a:pt x="412" y="194"/>
                    </a:lnTo>
                    <a:lnTo>
                      <a:pt x="410" y="192"/>
                    </a:lnTo>
                    <a:lnTo>
                      <a:pt x="410" y="188"/>
                    </a:lnTo>
                    <a:lnTo>
                      <a:pt x="409" y="187"/>
                    </a:lnTo>
                    <a:lnTo>
                      <a:pt x="408" y="173"/>
                    </a:lnTo>
                    <a:lnTo>
                      <a:pt x="409" y="171"/>
                    </a:lnTo>
                    <a:lnTo>
                      <a:pt x="408" y="159"/>
                    </a:lnTo>
                    <a:lnTo>
                      <a:pt x="410" y="157"/>
                    </a:lnTo>
                    <a:lnTo>
                      <a:pt x="410" y="155"/>
                    </a:lnTo>
                    <a:lnTo>
                      <a:pt x="415" y="149"/>
                    </a:lnTo>
                    <a:lnTo>
                      <a:pt x="418" y="151"/>
                    </a:lnTo>
                    <a:lnTo>
                      <a:pt x="424" y="150"/>
                    </a:lnTo>
                    <a:lnTo>
                      <a:pt x="429" y="144"/>
                    </a:lnTo>
                    <a:lnTo>
                      <a:pt x="428" y="143"/>
                    </a:lnTo>
                    <a:lnTo>
                      <a:pt x="435" y="135"/>
                    </a:lnTo>
                    <a:lnTo>
                      <a:pt x="437" y="135"/>
                    </a:lnTo>
                    <a:lnTo>
                      <a:pt x="443" y="128"/>
                    </a:lnTo>
                    <a:lnTo>
                      <a:pt x="446" y="126"/>
                    </a:lnTo>
                    <a:lnTo>
                      <a:pt x="449" y="122"/>
                    </a:lnTo>
                    <a:lnTo>
                      <a:pt x="451" y="122"/>
                    </a:lnTo>
                    <a:lnTo>
                      <a:pt x="454" y="116"/>
                    </a:lnTo>
                    <a:lnTo>
                      <a:pt x="455" y="104"/>
                    </a:lnTo>
                    <a:lnTo>
                      <a:pt x="449" y="99"/>
                    </a:lnTo>
                    <a:lnTo>
                      <a:pt x="449" y="94"/>
                    </a:lnTo>
                    <a:lnTo>
                      <a:pt x="451" y="89"/>
                    </a:lnTo>
                    <a:lnTo>
                      <a:pt x="453" y="89"/>
                    </a:lnTo>
                    <a:lnTo>
                      <a:pt x="462" y="80"/>
                    </a:lnTo>
                    <a:lnTo>
                      <a:pt x="466" y="81"/>
                    </a:lnTo>
                    <a:lnTo>
                      <a:pt x="469" y="87"/>
                    </a:lnTo>
                    <a:lnTo>
                      <a:pt x="474" y="84"/>
                    </a:lnTo>
                    <a:lnTo>
                      <a:pt x="474" y="83"/>
                    </a:lnTo>
                    <a:lnTo>
                      <a:pt x="479" y="77"/>
                    </a:lnTo>
                    <a:lnTo>
                      <a:pt x="479" y="75"/>
                    </a:lnTo>
                    <a:lnTo>
                      <a:pt x="481" y="72"/>
                    </a:lnTo>
                    <a:lnTo>
                      <a:pt x="474" y="65"/>
                    </a:lnTo>
                    <a:lnTo>
                      <a:pt x="472" y="60"/>
                    </a:lnTo>
                    <a:lnTo>
                      <a:pt x="478" y="51"/>
                    </a:lnTo>
                    <a:lnTo>
                      <a:pt x="481" y="48"/>
                    </a:lnTo>
                    <a:lnTo>
                      <a:pt x="486" y="51"/>
                    </a:lnTo>
                    <a:lnTo>
                      <a:pt x="510" y="49"/>
                    </a:lnTo>
                    <a:lnTo>
                      <a:pt x="514" y="52"/>
                    </a:lnTo>
                    <a:lnTo>
                      <a:pt x="517" y="56"/>
                    </a:lnTo>
                    <a:lnTo>
                      <a:pt x="508" y="65"/>
                    </a:lnTo>
                    <a:lnTo>
                      <a:pt x="509" y="77"/>
                    </a:lnTo>
                    <a:lnTo>
                      <a:pt x="510" y="78"/>
                    </a:lnTo>
                    <a:lnTo>
                      <a:pt x="514" y="76"/>
                    </a:lnTo>
                    <a:lnTo>
                      <a:pt x="518" y="79"/>
                    </a:lnTo>
                    <a:lnTo>
                      <a:pt x="521" y="84"/>
                    </a:lnTo>
                    <a:lnTo>
                      <a:pt x="522" y="97"/>
                    </a:lnTo>
                    <a:lnTo>
                      <a:pt x="519" y="100"/>
                    </a:lnTo>
                    <a:lnTo>
                      <a:pt x="519" y="101"/>
                    </a:lnTo>
                    <a:lnTo>
                      <a:pt x="515" y="105"/>
                    </a:lnTo>
                    <a:lnTo>
                      <a:pt x="517" y="106"/>
                    </a:lnTo>
                    <a:lnTo>
                      <a:pt x="517" y="110"/>
                    </a:lnTo>
                    <a:lnTo>
                      <a:pt x="521" y="114"/>
                    </a:lnTo>
                    <a:lnTo>
                      <a:pt x="525" y="114"/>
                    </a:lnTo>
                    <a:lnTo>
                      <a:pt x="527" y="115"/>
                    </a:lnTo>
                    <a:lnTo>
                      <a:pt x="529" y="115"/>
                    </a:lnTo>
                    <a:lnTo>
                      <a:pt x="531" y="116"/>
                    </a:lnTo>
                    <a:lnTo>
                      <a:pt x="536" y="117"/>
                    </a:lnTo>
                    <a:lnTo>
                      <a:pt x="541" y="114"/>
                    </a:lnTo>
                    <a:lnTo>
                      <a:pt x="546" y="114"/>
                    </a:lnTo>
                    <a:lnTo>
                      <a:pt x="546" y="113"/>
                    </a:lnTo>
                    <a:lnTo>
                      <a:pt x="549" y="113"/>
                    </a:lnTo>
                    <a:lnTo>
                      <a:pt x="550" y="111"/>
                    </a:lnTo>
                    <a:lnTo>
                      <a:pt x="553" y="110"/>
                    </a:lnTo>
                    <a:lnTo>
                      <a:pt x="553" y="109"/>
                    </a:lnTo>
                    <a:lnTo>
                      <a:pt x="556" y="105"/>
                    </a:lnTo>
                    <a:lnTo>
                      <a:pt x="560" y="97"/>
                    </a:lnTo>
                    <a:lnTo>
                      <a:pt x="563" y="96"/>
                    </a:lnTo>
                    <a:lnTo>
                      <a:pt x="568" y="93"/>
                    </a:lnTo>
                    <a:lnTo>
                      <a:pt x="572" y="94"/>
                    </a:lnTo>
                    <a:lnTo>
                      <a:pt x="574" y="96"/>
                    </a:lnTo>
                    <a:lnTo>
                      <a:pt x="575" y="99"/>
                    </a:lnTo>
                    <a:lnTo>
                      <a:pt x="581" y="102"/>
                    </a:lnTo>
                    <a:lnTo>
                      <a:pt x="580" y="126"/>
                    </a:lnTo>
                    <a:lnTo>
                      <a:pt x="582" y="127"/>
                    </a:lnTo>
                    <a:lnTo>
                      <a:pt x="583" y="130"/>
                    </a:lnTo>
                    <a:lnTo>
                      <a:pt x="584" y="137"/>
                    </a:lnTo>
                    <a:lnTo>
                      <a:pt x="580" y="144"/>
                    </a:lnTo>
                    <a:lnTo>
                      <a:pt x="580" y="146"/>
                    </a:lnTo>
                    <a:lnTo>
                      <a:pt x="574" y="155"/>
                    </a:lnTo>
                    <a:lnTo>
                      <a:pt x="569" y="157"/>
                    </a:lnTo>
                    <a:lnTo>
                      <a:pt x="563" y="158"/>
                    </a:lnTo>
                    <a:lnTo>
                      <a:pt x="561" y="159"/>
                    </a:lnTo>
                    <a:lnTo>
                      <a:pt x="557" y="159"/>
                    </a:lnTo>
                    <a:lnTo>
                      <a:pt x="551" y="164"/>
                    </a:lnTo>
                    <a:lnTo>
                      <a:pt x="530" y="164"/>
                    </a:lnTo>
                    <a:lnTo>
                      <a:pt x="522" y="157"/>
                    </a:lnTo>
                    <a:lnTo>
                      <a:pt x="519" y="156"/>
                    </a:lnTo>
                    <a:lnTo>
                      <a:pt x="517" y="153"/>
                    </a:lnTo>
                    <a:lnTo>
                      <a:pt x="512" y="154"/>
                    </a:lnTo>
                    <a:lnTo>
                      <a:pt x="505" y="166"/>
                    </a:lnTo>
                    <a:lnTo>
                      <a:pt x="502" y="166"/>
                    </a:lnTo>
                    <a:lnTo>
                      <a:pt x="493" y="160"/>
                    </a:lnTo>
                    <a:lnTo>
                      <a:pt x="492" y="160"/>
                    </a:lnTo>
                    <a:lnTo>
                      <a:pt x="488" y="155"/>
                    </a:lnTo>
                    <a:lnTo>
                      <a:pt x="483" y="156"/>
                    </a:lnTo>
                    <a:lnTo>
                      <a:pt x="482" y="165"/>
                    </a:lnTo>
                    <a:lnTo>
                      <a:pt x="476" y="168"/>
                    </a:lnTo>
                    <a:lnTo>
                      <a:pt x="474" y="171"/>
                    </a:lnTo>
                    <a:lnTo>
                      <a:pt x="470" y="172"/>
                    </a:lnTo>
                    <a:lnTo>
                      <a:pt x="461" y="180"/>
                    </a:lnTo>
                    <a:lnTo>
                      <a:pt x="463" y="182"/>
                    </a:lnTo>
                    <a:lnTo>
                      <a:pt x="468" y="184"/>
                    </a:lnTo>
                    <a:lnTo>
                      <a:pt x="473" y="191"/>
                    </a:lnTo>
                    <a:lnTo>
                      <a:pt x="473" y="199"/>
                    </a:lnTo>
                    <a:lnTo>
                      <a:pt x="470" y="204"/>
                    </a:lnTo>
                    <a:lnTo>
                      <a:pt x="468" y="205"/>
                    </a:lnTo>
                    <a:lnTo>
                      <a:pt x="468" y="207"/>
                    </a:lnTo>
                    <a:lnTo>
                      <a:pt x="473" y="210"/>
                    </a:lnTo>
                    <a:lnTo>
                      <a:pt x="474" y="214"/>
                    </a:lnTo>
                    <a:lnTo>
                      <a:pt x="471" y="218"/>
                    </a:lnTo>
                    <a:lnTo>
                      <a:pt x="475" y="222"/>
                    </a:lnTo>
                    <a:lnTo>
                      <a:pt x="475" y="224"/>
                    </a:lnTo>
                    <a:lnTo>
                      <a:pt x="480" y="228"/>
                    </a:lnTo>
                    <a:lnTo>
                      <a:pt x="482" y="227"/>
                    </a:lnTo>
                    <a:lnTo>
                      <a:pt x="483" y="226"/>
                    </a:lnTo>
                    <a:lnTo>
                      <a:pt x="491" y="225"/>
                    </a:lnTo>
                    <a:lnTo>
                      <a:pt x="493" y="221"/>
                    </a:lnTo>
                    <a:lnTo>
                      <a:pt x="493" y="218"/>
                    </a:lnTo>
                    <a:lnTo>
                      <a:pt x="495" y="216"/>
                    </a:lnTo>
                    <a:lnTo>
                      <a:pt x="500" y="216"/>
                    </a:lnTo>
                    <a:lnTo>
                      <a:pt x="503" y="218"/>
                    </a:lnTo>
                    <a:lnTo>
                      <a:pt x="507" y="219"/>
                    </a:lnTo>
                    <a:lnTo>
                      <a:pt x="513" y="216"/>
                    </a:lnTo>
                    <a:lnTo>
                      <a:pt x="515" y="212"/>
                    </a:lnTo>
                    <a:lnTo>
                      <a:pt x="519" y="211"/>
                    </a:lnTo>
                    <a:lnTo>
                      <a:pt x="525" y="218"/>
                    </a:lnTo>
                    <a:lnTo>
                      <a:pt x="529" y="219"/>
                    </a:lnTo>
                    <a:lnTo>
                      <a:pt x="533" y="225"/>
                    </a:lnTo>
                    <a:lnTo>
                      <a:pt x="537" y="232"/>
                    </a:lnTo>
                    <a:lnTo>
                      <a:pt x="538" y="242"/>
                    </a:lnTo>
                    <a:lnTo>
                      <a:pt x="528" y="248"/>
                    </a:lnTo>
                    <a:lnTo>
                      <a:pt x="526" y="253"/>
                    </a:lnTo>
                    <a:lnTo>
                      <a:pt x="526" y="255"/>
                    </a:lnTo>
                    <a:lnTo>
                      <a:pt x="524" y="259"/>
                    </a:lnTo>
                    <a:lnTo>
                      <a:pt x="524" y="263"/>
                    </a:lnTo>
                    <a:lnTo>
                      <a:pt x="521" y="266"/>
                    </a:lnTo>
                    <a:lnTo>
                      <a:pt x="522" y="270"/>
                    </a:lnTo>
                    <a:lnTo>
                      <a:pt x="519" y="273"/>
                    </a:lnTo>
                    <a:lnTo>
                      <a:pt x="519" y="276"/>
                    </a:lnTo>
                    <a:lnTo>
                      <a:pt x="517" y="281"/>
                    </a:lnTo>
                    <a:lnTo>
                      <a:pt x="516" y="286"/>
                    </a:lnTo>
                    <a:lnTo>
                      <a:pt x="511" y="291"/>
                    </a:lnTo>
                    <a:lnTo>
                      <a:pt x="510" y="291"/>
                    </a:lnTo>
                    <a:lnTo>
                      <a:pt x="509" y="292"/>
                    </a:lnTo>
                    <a:lnTo>
                      <a:pt x="511" y="300"/>
                    </a:lnTo>
                    <a:lnTo>
                      <a:pt x="521" y="304"/>
                    </a:lnTo>
                    <a:lnTo>
                      <a:pt x="528" y="310"/>
                    </a:lnTo>
                    <a:lnTo>
                      <a:pt x="528" y="314"/>
                    </a:lnTo>
                    <a:lnTo>
                      <a:pt x="531" y="318"/>
                    </a:lnTo>
                    <a:lnTo>
                      <a:pt x="535" y="324"/>
                    </a:lnTo>
                    <a:lnTo>
                      <a:pt x="538" y="323"/>
                    </a:lnTo>
                    <a:lnTo>
                      <a:pt x="545" y="326"/>
                    </a:lnTo>
                    <a:lnTo>
                      <a:pt x="550" y="332"/>
                    </a:lnTo>
                    <a:lnTo>
                      <a:pt x="549" y="335"/>
                    </a:lnTo>
                    <a:lnTo>
                      <a:pt x="547" y="338"/>
                    </a:lnTo>
                    <a:lnTo>
                      <a:pt x="543" y="337"/>
                    </a:lnTo>
                    <a:lnTo>
                      <a:pt x="540" y="340"/>
                    </a:lnTo>
                    <a:lnTo>
                      <a:pt x="539" y="350"/>
                    </a:lnTo>
                    <a:lnTo>
                      <a:pt x="525" y="367"/>
                    </a:lnTo>
                    <a:lnTo>
                      <a:pt x="526" y="373"/>
                    </a:lnTo>
                    <a:lnTo>
                      <a:pt x="525" y="373"/>
                    </a:lnTo>
                    <a:lnTo>
                      <a:pt x="523" y="375"/>
                    </a:lnTo>
                    <a:lnTo>
                      <a:pt x="523" y="379"/>
                    </a:lnTo>
                    <a:lnTo>
                      <a:pt x="525" y="381"/>
                    </a:lnTo>
                    <a:lnTo>
                      <a:pt x="525" y="385"/>
                    </a:lnTo>
                    <a:lnTo>
                      <a:pt x="526" y="386"/>
                    </a:lnTo>
                    <a:lnTo>
                      <a:pt x="527" y="389"/>
                    </a:lnTo>
                    <a:lnTo>
                      <a:pt x="529" y="393"/>
                    </a:lnTo>
                    <a:lnTo>
                      <a:pt x="531" y="398"/>
                    </a:lnTo>
                    <a:lnTo>
                      <a:pt x="535" y="401"/>
                    </a:lnTo>
                    <a:lnTo>
                      <a:pt x="537" y="399"/>
                    </a:lnTo>
                    <a:lnTo>
                      <a:pt x="537" y="396"/>
                    </a:lnTo>
                    <a:lnTo>
                      <a:pt x="540" y="393"/>
                    </a:lnTo>
                    <a:lnTo>
                      <a:pt x="544" y="393"/>
                    </a:lnTo>
                    <a:lnTo>
                      <a:pt x="545" y="394"/>
                    </a:lnTo>
                    <a:lnTo>
                      <a:pt x="549" y="393"/>
                    </a:lnTo>
                    <a:lnTo>
                      <a:pt x="551" y="395"/>
                    </a:lnTo>
                    <a:lnTo>
                      <a:pt x="553" y="395"/>
                    </a:lnTo>
                    <a:lnTo>
                      <a:pt x="555" y="396"/>
                    </a:lnTo>
                    <a:lnTo>
                      <a:pt x="562" y="391"/>
                    </a:lnTo>
                    <a:lnTo>
                      <a:pt x="563" y="391"/>
                    </a:lnTo>
                    <a:lnTo>
                      <a:pt x="573" y="403"/>
                    </a:lnTo>
                    <a:lnTo>
                      <a:pt x="573" y="406"/>
                    </a:lnTo>
                    <a:lnTo>
                      <a:pt x="575" y="410"/>
                    </a:lnTo>
                    <a:lnTo>
                      <a:pt x="576" y="416"/>
                    </a:lnTo>
                    <a:lnTo>
                      <a:pt x="575" y="417"/>
                    </a:lnTo>
                    <a:lnTo>
                      <a:pt x="575" y="419"/>
                    </a:lnTo>
                    <a:lnTo>
                      <a:pt x="578" y="422"/>
                    </a:lnTo>
                    <a:lnTo>
                      <a:pt x="581" y="421"/>
                    </a:lnTo>
                    <a:lnTo>
                      <a:pt x="585" y="421"/>
                    </a:lnTo>
                    <a:lnTo>
                      <a:pt x="593" y="425"/>
                    </a:lnTo>
                    <a:lnTo>
                      <a:pt x="596" y="425"/>
                    </a:lnTo>
                    <a:lnTo>
                      <a:pt x="599" y="420"/>
                    </a:lnTo>
                    <a:lnTo>
                      <a:pt x="604" y="420"/>
                    </a:lnTo>
                    <a:lnTo>
                      <a:pt x="609" y="426"/>
                    </a:lnTo>
                    <a:lnTo>
                      <a:pt x="611" y="426"/>
                    </a:lnTo>
                    <a:lnTo>
                      <a:pt x="615" y="423"/>
                    </a:lnTo>
                    <a:lnTo>
                      <a:pt x="623" y="424"/>
                    </a:lnTo>
                    <a:lnTo>
                      <a:pt x="628" y="417"/>
                    </a:lnTo>
                    <a:lnTo>
                      <a:pt x="636" y="417"/>
                    </a:lnTo>
                    <a:lnTo>
                      <a:pt x="638" y="418"/>
                    </a:lnTo>
                    <a:lnTo>
                      <a:pt x="638" y="422"/>
                    </a:lnTo>
                    <a:lnTo>
                      <a:pt x="640" y="424"/>
                    </a:lnTo>
                    <a:lnTo>
                      <a:pt x="640" y="427"/>
                    </a:lnTo>
                    <a:lnTo>
                      <a:pt x="641" y="430"/>
                    </a:lnTo>
                    <a:lnTo>
                      <a:pt x="646" y="433"/>
                    </a:lnTo>
                    <a:lnTo>
                      <a:pt x="646" y="435"/>
                    </a:lnTo>
                    <a:lnTo>
                      <a:pt x="648" y="439"/>
                    </a:lnTo>
                    <a:lnTo>
                      <a:pt x="649" y="445"/>
                    </a:lnTo>
                    <a:lnTo>
                      <a:pt x="647" y="446"/>
                    </a:lnTo>
                    <a:lnTo>
                      <a:pt x="645" y="448"/>
                    </a:lnTo>
                    <a:lnTo>
                      <a:pt x="646" y="464"/>
                    </a:lnTo>
                    <a:lnTo>
                      <a:pt x="641" y="469"/>
                    </a:lnTo>
                    <a:lnTo>
                      <a:pt x="640" y="474"/>
                    </a:lnTo>
                    <a:lnTo>
                      <a:pt x="637" y="477"/>
                    </a:lnTo>
                    <a:lnTo>
                      <a:pt x="634" y="477"/>
                    </a:lnTo>
                    <a:lnTo>
                      <a:pt x="629" y="472"/>
                    </a:lnTo>
                    <a:lnTo>
                      <a:pt x="621" y="471"/>
                    </a:lnTo>
                    <a:lnTo>
                      <a:pt x="619" y="475"/>
                    </a:lnTo>
                    <a:lnTo>
                      <a:pt x="617" y="478"/>
                    </a:lnTo>
                    <a:lnTo>
                      <a:pt x="617" y="479"/>
                    </a:lnTo>
                    <a:lnTo>
                      <a:pt x="615" y="481"/>
                    </a:lnTo>
                    <a:lnTo>
                      <a:pt x="612" y="481"/>
                    </a:lnTo>
                    <a:lnTo>
                      <a:pt x="610" y="484"/>
                    </a:lnTo>
                    <a:lnTo>
                      <a:pt x="608" y="486"/>
                    </a:lnTo>
                    <a:lnTo>
                      <a:pt x="608" y="488"/>
                    </a:lnTo>
                    <a:lnTo>
                      <a:pt x="604" y="492"/>
                    </a:lnTo>
                    <a:lnTo>
                      <a:pt x="600" y="49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4" name="Freeform 20"/>
              <p:cNvSpPr/>
              <p:nvPr/>
            </p:nvSpPr>
            <p:spPr bwMode="auto">
              <a:xfrm>
                <a:off x="3817644" y="5330335"/>
                <a:ext cx="951941" cy="714683"/>
              </a:xfrm>
              <a:custGeom>
                <a:gdLst>
                  <a:gd name="T0" fmla="*/ 2147483647 w 567"/>
                  <a:gd name="T1" fmla="*/ 2147483647 h 409"/>
                  <a:gd name="T2" fmla="*/ 2147483647 w 567"/>
                  <a:gd name="T3" fmla="*/ 2147483647 h 409"/>
                  <a:gd name="T4" fmla="*/ 2147483647 w 567"/>
                  <a:gd name="T5" fmla="*/ 2147483647 h 409"/>
                  <a:gd name="T6" fmla="*/ 2147483647 w 567"/>
                  <a:gd name="T7" fmla="*/ 2147483647 h 409"/>
                  <a:gd name="T8" fmla="*/ 2147483647 w 567"/>
                  <a:gd name="T9" fmla="*/ 2147483647 h 409"/>
                  <a:gd name="T10" fmla="*/ 2147483647 w 567"/>
                  <a:gd name="T11" fmla="*/ 2147483647 h 409"/>
                  <a:gd name="T12" fmla="*/ 2147483647 w 567"/>
                  <a:gd name="T13" fmla="*/ 2147483647 h 409"/>
                  <a:gd name="T14" fmla="*/ 2147483647 w 567"/>
                  <a:gd name="T15" fmla="*/ 2147483647 h 409"/>
                  <a:gd name="T16" fmla="*/ 2147483647 w 567"/>
                  <a:gd name="T17" fmla="*/ 2147483647 h 409"/>
                  <a:gd name="T18" fmla="*/ 2147483647 w 567"/>
                  <a:gd name="T19" fmla="*/ 2147483647 h 409"/>
                  <a:gd name="T20" fmla="*/ 2147483647 w 567"/>
                  <a:gd name="T21" fmla="*/ 2147483647 h 409"/>
                  <a:gd name="T22" fmla="*/ 2147483647 w 567"/>
                  <a:gd name="T23" fmla="*/ 2147483647 h 409"/>
                  <a:gd name="T24" fmla="*/ 2147483647 w 567"/>
                  <a:gd name="T25" fmla="*/ 2147483647 h 409"/>
                  <a:gd name="T26" fmla="*/ 2147483647 w 567"/>
                  <a:gd name="T27" fmla="*/ 2147483647 h 409"/>
                  <a:gd name="T28" fmla="*/ 2147483647 w 567"/>
                  <a:gd name="T29" fmla="*/ 2147483647 h 409"/>
                  <a:gd name="T30" fmla="*/ 2147483647 w 567"/>
                  <a:gd name="T31" fmla="*/ 2147483647 h 409"/>
                  <a:gd name="T32" fmla="*/ 2147483647 w 567"/>
                  <a:gd name="T33" fmla="*/ 2147483647 h 409"/>
                  <a:gd name="T34" fmla="*/ 2147483647 w 567"/>
                  <a:gd name="T35" fmla="*/ 2147483647 h 409"/>
                  <a:gd name="T36" fmla="*/ 2147483647 w 567"/>
                  <a:gd name="T37" fmla="*/ 2147483647 h 409"/>
                  <a:gd name="T38" fmla="*/ 2147483647 w 567"/>
                  <a:gd name="T39" fmla="*/ 2147483647 h 409"/>
                  <a:gd name="T40" fmla="*/ 2147483647 w 567"/>
                  <a:gd name="T41" fmla="*/ 2147483647 h 409"/>
                  <a:gd name="T42" fmla="*/ 2147483647 w 567"/>
                  <a:gd name="T43" fmla="*/ 2147483647 h 409"/>
                  <a:gd name="T44" fmla="*/ 2147483647 w 567"/>
                  <a:gd name="T45" fmla="*/ 2147483647 h 409"/>
                  <a:gd name="T46" fmla="*/ 2147483647 w 567"/>
                  <a:gd name="T47" fmla="*/ 2147483647 h 409"/>
                  <a:gd name="T48" fmla="*/ 2147483647 w 567"/>
                  <a:gd name="T49" fmla="*/ 2147483647 h 409"/>
                  <a:gd name="T50" fmla="*/ 2147483647 w 567"/>
                  <a:gd name="T51" fmla="*/ 2147483647 h 409"/>
                  <a:gd name="T52" fmla="*/ 2147483647 w 567"/>
                  <a:gd name="T53" fmla="*/ 2147483647 h 409"/>
                  <a:gd name="T54" fmla="*/ 2147483647 w 567"/>
                  <a:gd name="T55" fmla="*/ 2147483647 h 409"/>
                  <a:gd name="T56" fmla="*/ 2147483647 w 567"/>
                  <a:gd name="T57" fmla="*/ 2147483647 h 409"/>
                  <a:gd name="T58" fmla="*/ 2147483647 w 567"/>
                  <a:gd name="T59" fmla="*/ 2147483647 h 409"/>
                  <a:gd name="T60" fmla="*/ 2147483647 w 567"/>
                  <a:gd name="T61" fmla="*/ 2147483647 h 409"/>
                  <a:gd name="T62" fmla="*/ 2147483647 w 567"/>
                  <a:gd name="T63" fmla="*/ 2147483647 h 409"/>
                  <a:gd name="T64" fmla="*/ 2147483647 w 567"/>
                  <a:gd name="T65" fmla="*/ 2147483647 h 409"/>
                  <a:gd name="T66" fmla="*/ 2147483647 w 567"/>
                  <a:gd name="T67" fmla="*/ 2147483647 h 409"/>
                  <a:gd name="T68" fmla="*/ 2147483647 w 567"/>
                  <a:gd name="T69" fmla="*/ 2147483647 h 409"/>
                  <a:gd name="T70" fmla="*/ 2147483647 w 567"/>
                  <a:gd name="T71" fmla="*/ 2147483647 h 409"/>
                  <a:gd name="T72" fmla="*/ 2147483647 w 567"/>
                  <a:gd name="T73" fmla="*/ 2147483647 h 409"/>
                  <a:gd name="T74" fmla="*/ 2147483647 w 567"/>
                  <a:gd name="T75" fmla="*/ 2147483647 h 409"/>
                  <a:gd name="T76" fmla="*/ 2147483647 w 567"/>
                  <a:gd name="T77" fmla="*/ 2147483647 h 409"/>
                  <a:gd name="T78" fmla="*/ 2147483647 w 567"/>
                  <a:gd name="T79" fmla="*/ 2147483647 h 409"/>
                  <a:gd name="T80" fmla="*/ 2147483647 w 567"/>
                  <a:gd name="T81" fmla="*/ 2147483647 h 409"/>
                  <a:gd name="T82" fmla="*/ 2147483647 w 567"/>
                  <a:gd name="T83" fmla="*/ 2147483647 h 409"/>
                  <a:gd name="T84" fmla="*/ 2147483647 w 567"/>
                  <a:gd name="T85" fmla="*/ 2147483647 h 409"/>
                  <a:gd name="T86" fmla="*/ 2147483647 w 567"/>
                  <a:gd name="T87" fmla="*/ 2147483647 h 409"/>
                  <a:gd name="T88" fmla="*/ 2147483647 w 567"/>
                  <a:gd name="T89" fmla="*/ 2147483647 h 409"/>
                  <a:gd name="T90" fmla="*/ 2147483647 w 567"/>
                  <a:gd name="T91" fmla="*/ 2147483647 h 409"/>
                  <a:gd name="T92" fmla="*/ 2147483647 w 567"/>
                  <a:gd name="T93" fmla="*/ 2147483647 h 409"/>
                  <a:gd name="T94" fmla="*/ 2147483647 w 567"/>
                  <a:gd name="T95" fmla="*/ 2147483647 h 409"/>
                  <a:gd name="T96" fmla="*/ 2147483647 w 567"/>
                  <a:gd name="T97" fmla="*/ 2147483647 h 409"/>
                  <a:gd name="T98" fmla="*/ 2147483647 w 567"/>
                  <a:gd name="T99" fmla="*/ 2147483647 h 409"/>
                  <a:gd name="T100" fmla="*/ 2147483647 w 567"/>
                  <a:gd name="T101" fmla="*/ 2147483647 h 409"/>
                  <a:gd name="T102" fmla="*/ 2147483647 w 567"/>
                  <a:gd name="T103" fmla="*/ 2147483647 h 409"/>
                  <a:gd name="T104" fmla="*/ 2147483647 w 567"/>
                  <a:gd name="T105" fmla="*/ 2147483647 h 409"/>
                  <a:gd name="T106" fmla="*/ 2147483647 w 567"/>
                  <a:gd name="T107" fmla="*/ 2147483647 h 409"/>
                  <a:gd name="T108" fmla="*/ 2147483647 w 567"/>
                  <a:gd name="T109" fmla="*/ 2147483647 h 409"/>
                  <a:gd name="T110" fmla="*/ 2147483647 w 567"/>
                  <a:gd name="T111" fmla="*/ 2147483647 h 409"/>
                  <a:gd name="T112" fmla="*/ 2147483647 w 567"/>
                  <a:gd name="T113" fmla="*/ 2147483647 h 409"/>
                  <a:gd name="T114" fmla="*/ 2147483647 w 567"/>
                  <a:gd name="T115" fmla="*/ 2147483647 h 409"/>
                  <a:gd name="T116" fmla="*/ 2147483647 w 567"/>
                  <a:gd name="T117" fmla="*/ 2147483647 h 409"/>
                  <a:gd name="T118" fmla="*/ 2147483647 w 567"/>
                  <a:gd name="T119" fmla="*/ 2147483647 h 409"/>
                  <a:gd name="T120" fmla="*/ 2147483647 w 567"/>
                  <a:gd name="T121" fmla="*/ 2147483647 h 409"/>
                  <a:gd name="T122" fmla="*/ 2147483647 w 567"/>
                  <a:gd name="T123" fmla="*/ 2147483647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7"/>
                  <a:gd name="T187" fmla="*/ 0 h 409"/>
                  <a:gd name="T188" fmla="*/ 567 w 567"/>
                  <a:gd name="T189" fmla="*/ 409 h 40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7" h="409">
                    <a:moveTo>
                      <a:pt x="407" y="401"/>
                    </a:moveTo>
                    <a:lnTo>
                      <a:pt x="407" y="401"/>
                    </a:lnTo>
                    <a:lnTo>
                      <a:pt x="406" y="401"/>
                    </a:lnTo>
                    <a:lnTo>
                      <a:pt x="406" y="400"/>
                    </a:lnTo>
                    <a:lnTo>
                      <a:pt x="405" y="399"/>
                    </a:lnTo>
                    <a:lnTo>
                      <a:pt x="404" y="399"/>
                    </a:lnTo>
                    <a:lnTo>
                      <a:pt x="403" y="399"/>
                    </a:lnTo>
                    <a:lnTo>
                      <a:pt x="402" y="399"/>
                    </a:lnTo>
                    <a:lnTo>
                      <a:pt x="401" y="399"/>
                    </a:lnTo>
                    <a:lnTo>
                      <a:pt x="401" y="400"/>
                    </a:lnTo>
                    <a:lnTo>
                      <a:pt x="400" y="400"/>
                    </a:lnTo>
                    <a:lnTo>
                      <a:pt x="399" y="400"/>
                    </a:lnTo>
                    <a:lnTo>
                      <a:pt x="398" y="401"/>
                    </a:lnTo>
                    <a:lnTo>
                      <a:pt x="397" y="401"/>
                    </a:lnTo>
                    <a:lnTo>
                      <a:pt x="396" y="401"/>
                    </a:lnTo>
                    <a:lnTo>
                      <a:pt x="395" y="401"/>
                    </a:lnTo>
                    <a:lnTo>
                      <a:pt x="394" y="401"/>
                    </a:lnTo>
                    <a:lnTo>
                      <a:pt x="393" y="400"/>
                    </a:lnTo>
                    <a:lnTo>
                      <a:pt x="392" y="400"/>
                    </a:lnTo>
                    <a:lnTo>
                      <a:pt x="392" y="399"/>
                    </a:lnTo>
                    <a:lnTo>
                      <a:pt x="391" y="399"/>
                    </a:lnTo>
                    <a:lnTo>
                      <a:pt x="391" y="398"/>
                    </a:lnTo>
                    <a:lnTo>
                      <a:pt x="391" y="397"/>
                    </a:lnTo>
                    <a:lnTo>
                      <a:pt x="390" y="397"/>
                    </a:lnTo>
                    <a:lnTo>
                      <a:pt x="390" y="396"/>
                    </a:lnTo>
                    <a:lnTo>
                      <a:pt x="390" y="395"/>
                    </a:lnTo>
                    <a:lnTo>
                      <a:pt x="390" y="394"/>
                    </a:lnTo>
                    <a:lnTo>
                      <a:pt x="390" y="393"/>
                    </a:lnTo>
                    <a:lnTo>
                      <a:pt x="390" y="392"/>
                    </a:lnTo>
                    <a:lnTo>
                      <a:pt x="389" y="392"/>
                    </a:lnTo>
                    <a:lnTo>
                      <a:pt x="388" y="391"/>
                    </a:lnTo>
                    <a:lnTo>
                      <a:pt x="387" y="391"/>
                    </a:lnTo>
                    <a:lnTo>
                      <a:pt x="386" y="390"/>
                    </a:lnTo>
                    <a:lnTo>
                      <a:pt x="385" y="390"/>
                    </a:lnTo>
                    <a:lnTo>
                      <a:pt x="385" y="391"/>
                    </a:lnTo>
                    <a:lnTo>
                      <a:pt x="384" y="391"/>
                    </a:lnTo>
                    <a:lnTo>
                      <a:pt x="384" y="392"/>
                    </a:lnTo>
                    <a:lnTo>
                      <a:pt x="383" y="392"/>
                    </a:lnTo>
                    <a:lnTo>
                      <a:pt x="383" y="393"/>
                    </a:lnTo>
                    <a:lnTo>
                      <a:pt x="383" y="394"/>
                    </a:lnTo>
                    <a:lnTo>
                      <a:pt x="383" y="395"/>
                    </a:lnTo>
                    <a:lnTo>
                      <a:pt x="383" y="396"/>
                    </a:lnTo>
                    <a:lnTo>
                      <a:pt x="383" y="397"/>
                    </a:lnTo>
                    <a:lnTo>
                      <a:pt x="382" y="397"/>
                    </a:lnTo>
                    <a:lnTo>
                      <a:pt x="382" y="398"/>
                    </a:lnTo>
                    <a:lnTo>
                      <a:pt x="381" y="399"/>
                    </a:lnTo>
                    <a:lnTo>
                      <a:pt x="380" y="400"/>
                    </a:lnTo>
                    <a:lnTo>
                      <a:pt x="379" y="400"/>
                    </a:lnTo>
                    <a:lnTo>
                      <a:pt x="378" y="401"/>
                    </a:lnTo>
                    <a:lnTo>
                      <a:pt x="377" y="401"/>
                    </a:lnTo>
                    <a:lnTo>
                      <a:pt x="376" y="401"/>
                    </a:lnTo>
                    <a:lnTo>
                      <a:pt x="375" y="402"/>
                    </a:lnTo>
                    <a:lnTo>
                      <a:pt x="374" y="402"/>
                    </a:lnTo>
                    <a:lnTo>
                      <a:pt x="373" y="402"/>
                    </a:lnTo>
                    <a:lnTo>
                      <a:pt x="372" y="402"/>
                    </a:lnTo>
                    <a:lnTo>
                      <a:pt x="370" y="403"/>
                    </a:lnTo>
                    <a:lnTo>
                      <a:pt x="368" y="403"/>
                    </a:lnTo>
                    <a:lnTo>
                      <a:pt x="367" y="403"/>
                    </a:lnTo>
                    <a:lnTo>
                      <a:pt x="363" y="403"/>
                    </a:lnTo>
                    <a:lnTo>
                      <a:pt x="362" y="404"/>
                    </a:lnTo>
                    <a:lnTo>
                      <a:pt x="360" y="404"/>
                    </a:lnTo>
                    <a:lnTo>
                      <a:pt x="359" y="404"/>
                    </a:lnTo>
                    <a:lnTo>
                      <a:pt x="357" y="405"/>
                    </a:lnTo>
                    <a:lnTo>
                      <a:pt x="354" y="405"/>
                    </a:lnTo>
                    <a:lnTo>
                      <a:pt x="353" y="406"/>
                    </a:lnTo>
                    <a:lnTo>
                      <a:pt x="352" y="406"/>
                    </a:lnTo>
                    <a:lnTo>
                      <a:pt x="351" y="406"/>
                    </a:lnTo>
                    <a:lnTo>
                      <a:pt x="350" y="406"/>
                    </a:lnTo>
                    <a:lnTo>
                      <a:pt x="349" y="406"/>
                    </a:lnTo>
                    <a:lnTo>
                      <a:pt x="348" y="406"/>
                    </a:lnTo>
                    <a:lnTo>
                      <a:pt x="347" y="406"/>
                    </a:lnTo>
                    <a:lnTo>
                      <a:pt x="346" y="406"/>
                    </a:lnTo>
                    <a:lnTo>
                      <a:pt x="345" y="406"/>
                    </a:lnTo>
                    <a:lnTo>
                      <a:pt x="344" y="406"/>
                    </a:lnTo>
                    <a:lnTo>
                      <a:pt x="343" y="405"/>
                    </a:lnTo>
                    <a:lnTo>
                      <a:pt x="342" y="405"/>
                    </a:lnTo>
                    <a:lnTo>
                      <a:pt x="341" y="404"/>
                    </a:lnTo>
                    <a:lnTo>
                      <a:pt x="341" y="403"/>
                    </a:lnTo>
                    <a:lnTo>
                      <a:pt x="341" y="402"/>
                    </a:lnTo>
                    <a:lnTo>
                      <a:pt x="342" y="401"/>
                    </a:lnTo>
                    <a:lnTo>
                      <a:pt x="343" y="401"/>
                    </a:lnTo>
                    <a:lnTo>
                      <a:pt x="343" y="400"/>
                    </a:lnTo>
                    <a:lnTo>
                      <a:pt x="344" y="400"/>
                    </a:lnTo>
                    <a:lnTo>
                      <a:pt x="345" y="400"/>
                    </a:lnTo>
                    <a:lnTo>
                      <a:pt x="346" y="399"/>
                    </a:lnTo>
                    <a:lnTo>
                      <a:pt x="347" y="399"/>
                    </a:lnTo>
                    <a:lnTo>
                      <a:pt x="348" y="399"/>
                    </a:lnTo>
                    <a:lnTo>
                      <a:pt x="348" y="398"/>
                    </a:lnTo>
                    <a:lnTo>
                      <a:pt x="349" y="398"/>
                    </a:lnTo>
                    <a:lnTo>
                      <a:pt x="349" y="397"/>
                    </a:lnTo>
                    <a:lnTo>
                      <a:pt x="350" y="397"/>
                    </a:lnTo>
                    <a:lnTo>
                      <a:pt x="350" y="396"/>
                    </a:lnTo>
                    <a:lnTo>
                      <a:pt x="350" y="395"/>
                    </a:lnTo>
                    <a:lnTo>
                      <a:pt x="350" y="394"/>
                    </a:lnTo>
                    <a:lnTo>
                      <a:pt x="349" y="393"/>
                    </a:lnTo>
                    <a:lnTo>
                      <a:pt x="348" y="392"/>
                    </a:lnTo>
                    <a:lnTo>
                      <a:pt x="347" y="392"/>
                    </a:lnTo>
                    <a:lnTo>
                      <a:pt x="346" y="392"/>
                    </a:lnTo>
                    <a:lnTo>
                      <a:pt x="345" y="392"/>
                    </a:lnTo>
                    <a:lnTo>
                      <a:pt x="344" y="392"/>
                    </a:lnTo>
                    <a:lnTo>
                      <a:pt x="343" y="392"/>
                    </a:lnTo>
                    <a:lnTo>
                      <a:pt x="341" y="392"/>
                    </a:lnTo>
                    <a:lnTo>
                      <a:pt x="340" y="392"/>
                    </a:lnTo>
                    <a:lnTo>
                      <a:pt x="339" y="392"/>
                    </a:lnTo>
                    <a:lnTo>
                      <a:pt x="338" y="392"/>
                    </a:lnTo>
                    <a:lnTo>
                      <a:pt x="337" y="392"/>
                    </a:lnTo>
                    <a:lnTo>
                      <a:pt x="336" y="392"/>
                    </a:lnTo>
                    <a:lnTo>
                      <a:pt x="335" y="392"/>
                    </a:lnTo>
                    <a:lnTo>
                      <a:pt x="334" y="391"/>
                    </a:lnTo>
                    <a:lnTo>
                      <a:pt x="333" y="391"/>
                    </a:lnTo>
                    <a:lnTo>
                      <a:pt x="332" y="391"/>
                    </a:lnTo>
                    <a:lnTo>
                      <a:pt x="332" y="390"/>
                    </a:lnTo>
                    <a:lnTo>
                      <a:pt x="331" y="390"/>
                    </a:lnTo>
                    <a:lnTo>
                      <a:pt x="330" y="389"/>
                    </a:lnTo>
                    <a:lnTo>
                      <a:pt x="329" y="389"/>
                    </a:lnTo>
                    <a:lnTo>
                      <a:pt x="329" y="388"/>
                    </a:lnTo>
                    <a:lnTo>
                      <a:pt x="328" y="388"/>
                    </a:lnTo>
                    <a:lnTo>
                      <a:pt x="328" y="387"/>
                    </a:lnTo>
                    <a:lnTo>
                      <a:pt x="327" y="387"/>
                    </a:lnTo>
                    <a:lnTo>
                      <a:pt x="327" y="386"/>
                    </a:lnTo>
                    <a:lnTo>
                      <a:pt x="328" y="386"/>
                    </a:lnTo>
                    <a:lnTo>
                      <a:pt x="328" y="385"/>
                    </a:lnTo>
                    <a:lnTo>
                      <a:pt x="329" y="385"/>
                    </a:lnTo>
                    <a:lnTo>
                      <a:pt x="330" y="384"/>
                    </a:lnTo>
                    <a:lnTo>
                      <a:pt x="331" y="383"/>
                    </a:lnTo>
                    <a:lnTo>
                      <a:pt x="331" y="382"/>
                    </a:lnTo>
                    <a:lnTo>
                      <a:pt x="331" y="381"/>
                    </a:lnTo>
                    <a:lnTo>
                      <a:pt x="330" y="381"/>
                    </a:lnTo>
                    <a:lnTo>
                      <a:pt x="330" y="380"/>
                    </a:lnTo>
                    <a:lnTo>
                      <a:pt x="329" y="380"/>
                    </a:lnTo>
                    <a:lnTo>
                      <a:pt x="329" y="379"/>
                    </a:lnTo>
                    <a:lnTo>
                      <a:pt x="328" y="379"/>
                    </a:lnTo>
                    <a:lnTo>
                      <a:pt x="327" y="379"/>
                    </a:lnTo>
                    <a:lnTo>
                      <a:pt x="326" y="378"/>
                    </a:lnTo>
                    <a:lnTo>
                      <a:pt x="325" y="378"/>
                    </a:lnTo>
                    <a:lnTo>
                      <a:pt x="324" y="379"/>
                    </a:lnTo>
                    <a:lnTo>
                      <a:pt x="323" y="379"/>
                    </a:lnTo>
                    <a:lnTo>
                      <a:pt x="322" y="380"/>
                    </a:lnTo>
                    <a:lnTo>
                      <a:pt x="322" y="381"/>
                    </a:lnTo>
                    <a:lnTo>
                      <a:pt x="322" y="382"/>
                    </a:lnTo>
                    <a:lnTo>
                      <a:pt x="322" y="383"/>
                    </a:lnTo>
                    <a:lnTo>
                      <a:pt x="322" y="384"/>
                    </a:lnTo>
                    <a:lnTo>
                      <a:pt x="322" y="385"/>
                    </a:lnTo>
                    <a:lnTo>
                      <a:pt x="323" y="385"/>
                    </a:lnTo>
                    <a:lnTo>
                      <a:pt x="323" y="386"/>
                    </a:lnTo>
                    <a:lnTo>
                      <a:pt x="324" y="387"/>
                    </a:lnTo>
                    <a:lnTo>
                      <a:pt x="324" y="388"/>
                    </a:lnTo>
                    <a:lnTo>
                      <a:pt x="325" y="388"/>
                    </a:lnTo>
                    <a:lnTo>
                      <a:pt x="325" y="389"/>
                    </a:lnTo>
                    <a:lnTo>
                      <a:pt x="325" y="390"/>
                    </a:lnTo>
                    <a:lnTo>
                      <a:pt x="325" y="391"/>
                    </a:lnTo>
                    <a:lnTo>
                      <a:pt x="325" y="392"/>
                    </a:lnTo>
                    <a:lnTo>
                      <a:pt x="325" y="393"/>
                    </a:lnTo>
                    <a:lnTo>
                      <a:pt x="324" y="393"/>
                    </a:lnTo>
                    <a:lnTo>
                      <a:pt x="324" y="394"/>
                    </a:lnTo>
                    <a:lnTo>
                      <a:pt x="323" y="394"/>
                    </a:lnTo>
                    <a:lnTo>
                      <a:pt x="323" y="395"/>
                    </a:lnTo>
                    <a:lnTo>
                      <a:pt x="322" y="395"/>
                    </a:lnTo>
                    <a:lnTo>
                      <a:pt x="321" y="395"/>
                    </a:lnTo>
                    <a:lnTo>
                      <a:pt x="320" y="395"/>
                    </a:lnTo>
                    <a:lnTo>
                      <a:pt x="319" y="395"/>
                    </a:lnTo>
                    <a:lnTo>
                      <a:pt x="319" y="394"/>
                    </a:lnTo>
                    <a:lnTo>
                      <a:pt x="318" y="394"/>
                    </a:lnTo>
                    <a:lnTo>
                      <a:pt x="317" y="394"/>
                    </a:lnTo>
                    <a:lnTo>
                      <a:pt x="316" y="393"/>
                    </a:lnTo>
                    <a:lnTo>
                      <a:pt x="315" y="393"/>
                    </a:lnTo>
                    <a:lnTo>
                      <a:pt x="315" y="392"/>
                    </a:lnTo>
                    <a:lnTo>
                      <a:pt x="315" y="391"/>
                    </a:lnTo>
                    <a:lnTo>
                      <a:pt x="316" y="390"/>
                    </a:lnTo>
                    <a:lnTo>
                      <a:pt x="317" y="390"/>
                    </a:lnTo>
                    <a:lnTo>
                      <a:pt x="317" y="389"/>
                    </a:lnTo>
                    <a:lnTo>
                      <a:pt x="317" y="388"/>
                    </a:lnTo>
                    <a:lnTo>
                      <a:pt x="318" y="387"/>
                    </a:lnTo>
                    <a:lnTo>
                      <a:pt x="317" y="386"/>
                    </a:lnTo>
                    <a:lnTo>
                      <a:pt x="317" y="385"/>
                    </a:lnTo>
                    <a:lnTo>
                      <a:pt x="316" y="385"/>
                    </a:lnTo>
                    <a:lnTo>
                      <a:pt x="315" y="384"/>
                    </a:lnTo>
                    <a:lnTo>
                      <a:pt x="314" y="384"/>
                    </a:lnTo>
                    <a:lnTo>
                      <a:pt x="313" y="384"/>
                    </a:lnTo>
                    <a:lnTo>
                      <a:pt x="312" y="384"/>
                    </a:lnTo>
                    <a:lnTo>
                      <a:pt x="311" y="384"/>
                    </a:lnTo>
                    <a:lnTo>
                      <a:pt x="311" y="383"/>
                    </a:lnTo>
                    <a:lnTo>
                      <a:pt x="311" y="382"/>
                    </a:lnTo>
                    <a:lnTo>
                      <a:pt x="311" y="381"/>
                    </a:lnTo>
                    <a:lnTo>
                      <a:pt x="311" y="380"/>
                    </a:lnTo>
                    <a:lnTo>
                      <a:pt x="311" y="379"/>
                    </a:lnTo>
                    <a:lnTo>
                      <a:pt x="310" y="379"/>
                    </a:lnTo>
                    <a:lnTo>
                      <a:pt x="309" y="380"/>
                    </a:lnTo>
                    <a:lnTo>
                      <a:pt x="308" y="380"/>
                    </a:lnTo>
                    <a:lnTo>
                      <a:pt x="308" y="381"/>
                    </a:lnTo>
                    <a:lnTo>
                      <a:pt x="307" y="381"/>
                    </a:lnTo>
                    <a:lnTo>
                      <a:pt x="306" y="381"/>
                    </a:lnTo>
                    <a:lnTo>
                      <a:pt x="305" y="381"/>
                    </a:lnTo>
                    <a:lnTo>
                      <a:pt x="304" y="381"/>
                    </a:lnTo>
                    <a:lnTo>
                      <a:pt x="304" y="380"/>
                    </a:lnTo>
                    <a:lnTo>
                      <a:pt x="303" y="380"/>
                    </a:lnTo>
                    <a:lnTo>
                      <a:pt x="303" y="379"/>
                    </a:lnTo>
                    <a:lnTo>
                      <a:pt x="303" y="378"/>
                    </a:lnTo>
                    <a:lnTo>
                      <a:pt x="302" y="378"/>
                    </a:lnTo>
                    <a:lnTo>
                      <a:pt x="302" y="377"/>
                    </a:lnTo>
                    <a:lnTo>
                      <a:pt x="303" y="376"/>
                    </a:lnTo>
                    <a:lnTo>
                      <a:pt x="303" y="375"/>
                    </a:lnTo>
                    <a:lnTo>
                      <a:pt x="303" y="374"/>
                    </a:lnTo>
                    <a:lnTo>
                      <a:pt x="303" y="373"/>
                    </a:lnTo>
                    <a:lnTo>
                      <a:pt x="303" y="372"/>
                    </a:lnTo>
                    <a:lnTo>
                      <a:pt x="302" y="372"/>
                    </a:lnTo>
                    <a:lnTo>
                      <a:pt x="302" y="371"/>
                    </a:lnTo>
                    <a:lnTo>
                      <a:pt x="301" y="370"/>
                    </a:lnTo>
                    <a:lnTo>
                      <a:pt x="300" y="369"/>
                    </a:lnTo>
                    <a:lnTo>
                      <a:pt x="299" y="369"/>
                    </a:lnTo>
                    <a:lnTo>
                      <a:pt x="298" y="369"/>
                    </a:lnTo>
                    <a:lnTo>
                      <a:pt x="297" y="370"/>
                    </a:lnTo>
                    <a:lnTo>
                      <a:pt x="296" y="371"/>
                    </a:lnTo>
                    <a:lnTo>
                      <a:pt x="296" y="372"/>
                    </a:lnTo>
                    <a:lnTo>
                      <a:pt x="295" y="373"/>
                    </a:lnTo>
                    <a:lnTo>
                      <a:pt x="295" y="374"/>
                    </a:lnTo>
                    <a:lnTo>
                      <a:pt x="295" y="375"/>
                    </a:lnTo>
                    <a:lnTo>
                      <a:pt x="296" y="375"/>
                    </a:lnTo>
                    <a:lnTo>
                      <a:pt x="296" y="376"/>
                    </a:lnTo>
                    <a:lnTo>
                      <a:pt x="296" y="377"/>
                    </a:lnTo>
                    <a:lnTo>
                      <a:pt x="297" y="377"/>
                    </a:lnTo>
                    <a:lnTo>
                      <a:pt x="298" y="378"/>
                    </a:lnTo>
                    <a:lnTo>
                      <a:pt x="298" y="379"/>
                    </a:lnTo>
                    <a:lnTo>
                      <a:pt x="299" y="379"/>
                    </a:lnTo>
                    <a:lnTo>
                      <a:pt x="299" y="380"/>
                    </a:lnTo>
                    <a:lnTo>
                      <a:pt x="300" y="380"/>
                    </a:lnTo>
                    <a:lnTo>
                      <a:pt x="300" y="381"/>
                    </a:lnTo>
                    <a:lnTo>
                      <a:pt x="300" y="382"/>
                    </a:lnTo>
                    <a:lnTo>
                      <a:pt x="299" y="384"/>
                    </a:lnTo>
                    <a:lnTo>
                      <a:pt x="299" y="385"/>
                    </a:lnTo>
                    <a:lnTo>
                      <a:pt x="298" y="385"/>
                    </a:lnTo>
                    <a:lnTo>
                      <a:pt x="299" y="386"/>
                    </a:lnTo>
                    <a:lnTo>
                      <a:pt x="299" y="387"/>
                    </a:lnTo>
                    <a:lnTo>
                      <a:pt x="300" y="387"/>
                    </a:lnTo>
                    <a:lnTo>
                      <a:pt x="300" y="388"/>
                    </a:lnTo>
                    <a:lnTo>
                      <a:pt x="301" y="389"/>
                    </a:lnTo>
                    <a:lnTo>
                      <a:pt x="302" y="389"/>
                    </a:lnTo>
                    <a:lnTo>
                      <a:pt x="302" y="390"/>
                    </a:lnTo>
                    <a:lnTo>
                      <a:pt x="303" y="390"/>
                    </a:lnTo>
                    <a:lnTo>
                      <a:pt x="303" y="391"/>
                    </a:lnTo>
                    <a:lnTo>
                      <a:pt x="303" y="392"/>
                    </a:lnTo>
                    <a:lnTo>
                      <a:pt x="302" y="393"/>
                    </a:lnTo>
                    <a:lnTo>
                      <a:pt x="301" y="394"/>
                    </a:lnTo>
                    <a:lnTo>
                      <a:pt x="300" y="394"/>
                    </a:lnTo>
                    <a:lnTo>
                      <a:pt x="300" y="395"/>
                    </a:lnTo>
                    <a:lnTo>
                      <a:pt x="298" y="396"/>
                    </a:lnTo>
                    <a:lnTo>
                      <a:pt x="297" y="397"/>
                    </a:lnTo>
                    <a:lnTo>
                      <a:pt x="297" y="398"/>
                    </a:lnTo>
                    <a:lnTo>
                      <a:pt x="296" y="398"/>
                    </a:lnTo>
                    <a:lnTo>
                      <a:pt x="295" y="398"/>
                    </a:lnTo>
                    <a:lnTo>
                      <a:pt x="294" y="399"/>
                    </a:lnTo>
                    <a:lnTo>
                      <a:pt x="293" y="399"/>
                    </a:lnTo>
                    <a:lnTo>
                      <a:pt x="292" y="398"/>
                    </a:lnTo>
                    <a:lnTo>
                      <a:pt x="291" y="398"/>
                    </a:lnTo>
                    <a:lnTo>
                      <a:pt x="291" y="397"/>
                    </a:lnTo>
                    <a:lnTo>
                      <a:pt x="290" y="397"/>
                    </a:lnTo>
                    <a:lnTo>
                      <a:pt x="290" y="396"/>
                    </a:lnTo>
                    <a:lnTo>
                      <a:pt x="290" y="395"/>
                    </a:lnTo>
                    <a:lnTo>
                      <a:pt x="290" y="394"/>
                    </a:lnTo>
                    <a:lnTo>
                      <a:pt x="291" y="394"/>
                    </a:lnTo>
                    <a:lnTo>
                      <a:pt x="291" y="393"/>
                    </a:lnTo>
                    <a:lnTo>
                      <a:pt x="292" y="393"/>
                    </a:lnTo>
                    <a:lnTo>
                      <a:pt x="293" y="392"/>
                    </a:lnTo>
                    <a:lnTo>
                      <a:pt x="293" y="391"/>
                    </a:lnTo>
                    <a:lnTo>
                      <a:pt x="293" y="390"/>
                    </a:lnTo>
                    <a:lnTo>
                      <a:pt x="293" y="389"/>
                    </a:lnTo>
                    <a:lnTo>
                      <a:pt x="292" y="389"/>
                    </a:lnTo>
                    <a:lnTo>
                      <a:pt x="291" y="388"/>
                    </a:lnTo>
                    <a:lnTo>
                      <a:pt x="290" y="388"/>
                    </a:lnTo>
                    <a:lnTo>
                      <a:pt x="289" y="388"/>
                    </a:lnTo>
                    <a:lnTo>
                      <a:pt x="288" y="387"/>
                    </a:lnTo>
                    <a:lnTo>
                      <a:pt x="287" y="386"/>
                    </a:lnTo>
                    <a:lnTo>
                      <a:pt x="286" y="386"/>
                    </a:lnTo>
                    <a:lnTo>
                      <a:pt x="286" y="385"/>
                    </a:lnTo>
                    <a:lnTo>
                      <a:pt x="285" y="385"/>
                    </a:lnTo>
                    <a:lnTo>
                      <a:pt x="284" y="385"/>
                    </a:lnTo>
                    <a:lnTo>
                      <a:pt x="284" y="386"/>
                    </a:lnTo>
                    <a:lnTo>
                      <a:pt x="283" y="387"/>
                    </a:lnTo>
                    <a:lnTo>
                      <a:pt x="283" y="388"/>
                    </a:lnTo>
                    <a:lnTo>
                      <a:pt x="283" y="389"/>
                    </a:lnTo>
                    <a:lnTo>
                      <a:pt x="283" y="390"/>
                    </a:lnTo>
                    <a:lnTo>
                      <a:pt x="283" y="391"/>
                    </a:lnTo>
                    <a:lnTo>
                      <a:pt x="283" y="392"/>
                    </a:lnTo>
                    <a:lnTo>
                      <a:pt x="283" y="393"/>
                    </a:lnTo>
                    <a:lnTo>
                      <a:pt x="283" y="394"/>
                    </a:lnTo>
                    <a:lnTo>
                      <a:pt x="283" y="395"/>
                    </a:lnTo>
                    <a:lnTo>
                      <a:pt x="283" y="396"/>
                    </a:lnTo>
                    <a:lnTo>
                      <a:pt x="283" y="397"/>
                    </a:lnTo>
                    <a:lnTo>
                      <a:pt x="283" y="398"/>
                    </a:lnTo>
                    <a:lnTo>
                      <a:pt x="282" y="399"/>
                    </a:lnTo>
                    <a:lnTo>
                      <a:pt x="282" y="400"/>
                    </a:lnTo>
                    <a:lnTo>
                      <a:pt x="281" y="400"/>
                    </a:lnTo>
                    <a:lnTo>
                      <a:pt x="280" y="400"/>
                    </a:lnTo>
                    <a:lnTo>
                      <a:pt x="279" y="399"/>
                    </a:lnTo>
                    <a:lnTo>
                      <a:pt x="279" y="398"/>
                    </a:lnTo>
                    <a:lnTo>
                      <a:pt x="278" y="397"/>
                    </a:lnTo>
                    <a:lnTo>
                      <a:pt x="278" y="396"/>
                    </a:lnTo>
                    <a:lnTo>
                      <a:pt x="277" y="396"/>
                    </a:lnTo>
                    <a:lnTo>
                      <a:pt x="276" y="396"/>
                    </a:lnTo>
                    <a:lnTo>
                      <a:pt x="276" y="395"/>
                    </a:lnTo>
                    <a:lnTo>
                      <a:pt x="275" y="395"/>
                    </a:lnTo>
                    <a:lnTo>
                      <a:pt x="274" y="395"/>
                    </a:lnTo>
                    <a:lnTo>
                      <a:pt x="274" y="396"/>
                    </a:lnTo>
                    <a:lnTo>
                      <a:pt x="273" y="396"/>
                    </a:lnTo>
                    <a:lnTo>
                      <a:pt x="273" y="397"/>
                    </a:lnTo>
                    <a:lnTo>
                      <a:pt x="273" y="398"/>
                    </a:lnTo>
                    <a:lnTo>
                      <a:pt x="273" y="399"/>
                    </a:lnTo>
                    <a:lnTo>
                      <a:pt x="274" y="400"/>
                    </a:lnTo>
                    <a:lnTo>
                      <a:pt x="274" y="401"/>
                    </a:lnTo>
                    <a:lnTo>
                      <a:pt x="274" y="402"/>
                    </a:lnTo>
                    <a:lnTo>
                      <a:pt x="274" y="403"/>
                    </a:lnTo>
                    <a:lnTo>
                      <a:pt x="273" y="403"/>
                    </a:lnTo>
                    <a:lnTo>
                      <a:pt x="273" y="404"/>
                    </a:lnTo>
                    <a:lnTo>
                      <a:pt x="272" y="405"/>
                    </a:lnTo>
                    <a:lnTo>
                      <a:pt x="270" y="406"/>
                    </a:lnTo>
                    <a:lnTo>
                      <a:pt x="268" y="406"/>
                    </a:lnTo>
                    <a:lnTo>
                      <a:pt x="266" y="406"/>
                    </a:lnTo>
                    <a:lnTo>
                      <a:pt x="266" y="407"/>
                    </a:lnTo>
                    <a:lnTo>
                      <a:pt x="265" y="407"/>
                    </a:lnTo>
                    <a:lnTo>
                      <a:pt x="264" y="406"/>
                    </a:lnTo>
                    <a:lnTo>
                      <a:pt x="261" y="403"/>
                    </a:lnTo>
                    <a:lnTo>
                      <a:pt x="260" y="403"/>
                    </a:lnTo>
                    <a:lnTo>
                      <a:pt x="260" y="402"/>
                    </a:lnTo>
                    <a:lnTo>
                      <a:pt x="259" y="402"/>
                    </a:lnTo>
                    <a:lnTo>
                      <a:pt x="253" y="401"/>
                    </a:lnTo>
                    <a:lnTo>
                      <a:pt x="252" y="401"/>
                    </a:lnTo>
                    <a:lnTo>
                      <a:pt x="252" y="402"/>
                    </a:lnTo>
                    <a:lnTo>
                      <a:pt x="251" y="403"/>
                    </a:lnTo>
                    <a:lnTo>
                      <a:pt x="251" y="404"/>
                    </a:lnTo>
                    <a:lnTo>
                      <a:pt x="251" y="405"/>
                    </a:lnTo>
                    <a:lnTo>
                      <a:pt x="250" y="405"/>
                    </a:lnTo>
                    <a:lnTo>
                      <a:pt x="249" y="406"/>
                    </a:lnTo>
                    <a:lnTo>
                      <a:pt x="249" y="407"/>
                    </a:lnTo>
                    <a:lnTo>
                      <a:pt x="248" y="407"/>
                    </a:lnTo>
                    <a:lnTo>
                      <a:pt x="247" y="408"/>
                    </a:lnTo>
                    <a:lnTo>
                      <a:pt x="246" y="408"/>
                    </a:lnTo>
                    <a:lnTo>
                      <a:pt x="244" y="408"/>
                    </a:lnTo>
                    <a:lnTo>
                      <a:pt x="243" y="409"/>
                    </a:lnTo>
                    <a:lnTo>
                      <a:pt x="242" y="409"/>
                    </a:lnTo>
                    <a:lnTo>
                      <a:pt x="241" y="409"/>
                    </a:lnTo>
                    <a:lnTo>
                      <a:pt x="239" y="409"/>
                    </a:lnTo>
                    <a:lnTo>
                      <a:pt x="238" y="409"/>
                    </a:lnTo>
                    <a:lnTo>
                      <a:pt x="237" y="408"/>
                    </a:lnTo>
                    <a:lnTo>
                      <a:pt x="236" y="408"/>
                    </a:lnTo>
                    <a:lnTo>
                      <a:pt x="234" y="408"/>
                    </a:lnTo>
                    <a:lnTo>
                      <a:pt x="233" y="407"/>
                    </a:lnTo>
                    <a:lnTo>
                      <a:pt x="232" y="407"/>
                    </a:lnTo>
                    <a:lnTo>
                      <a:pt x="231" y="406"/>
                    </a:lnTo>
                    <a:lnTo>
                      <a:pt x="230" y="406"/>
                    </a:lnTo>
                    <a:lnTo>
                      <a:pt x="228" y="406"/>
                    </a:lnTo>
                    <a:lnTo>
                      <a:pt x="227" y="405"/>
                    </a:lnTo>
                    <a:lnTo>
                      <a:pt x="226" y="405"/>
                    </a:lnTo>
                    <a:lnTo>
                      <a:pt x="224" y="405"/>
                    </a:lnTo>
                    <a:lnTo>
                      <a:pt x="223" y="405"/>
                    </a:lnTo>
                    <a:lnTo>
                      <a:pt x="222" y="405"/>
                    </a:lnTo>
                    <a:lnTo>
                      <a:pt x="221" y="405"/>
                    </a:lnTo>
                    <a:lnTo>
                      <a:pt x="220" y="404"/>
                    </a:lnTo>
                    <a:lnTo>
                      <a:pt x="219" y="404"/>
                    </a:lnTo>
                    <a:lnTo>
                      <a:pt x="219" y="403"/>
                    </a:lnTo>
                    <a:lnTo>
                      <a:pt x="218" y="403"/>
                    </a:lnTo>
                    <a:lnTo>
                      <a:pt x="218" y="402"/>
                    </a:lnTo>
                    <a:lnTo>
                      <a:pt x="217" y="402"/>
                    </a:lnTo>
                    <a:lnTo>
                      <a:pt x="217" y="401"/>
                    </a:lnTo>
                    <a:lnTo>
                      <a:pt x="216" y="401"/>
                    </a:lnTo>
                    <a:lnTo>
                      <a:pt x="215" y="401"/>
                    </a:lnTo>
                    <a:lnTo>
                      <a:pt x="215" y="400"/>
                    </a:lnTo>
                    <a:lnTo>
                      <a:pt x="208" y="398"/>
                    </a:lnTo>
                    <a:lnTo>
                      <a:pt x="207" y="397"/>
                    </a:lnTo>
                    <a:lnTo>
                      <a:pt x="206" y="397"/>
                    </a:lnTo>
                    <a:lnTo>
                      <a:pt x="205" y="396"/>
                    </a:lnTo>
                    <a:lnTo>
                      <a:pt x="204" y="396"/>
                    </a:lnTo>
                    <a:lnTo>
                      <a:pt x="203" y="395"/>
                    </a:lnTo>
                    <a:lnTo>
                      <a:pt x="202" y="394"/>
                    </a:lnTo>
                    <a:lnTo>
                      <a:pt x="201" y="394"/>
                    </a:lnTo>
                    <a:lnTo>
                      <a:pt x="200" y="393"/>
                    </a:lnTo>
                    <a:lnTo>
                      <a:pt x="199" y="393"/>
                    </a:lnTo>
                    <a:lnTo>
                      <a:pt x="198" y="392"/>
                    </a:lnTo>
                    <a:lnTo>
                      <a:pt x="198" y="391"/>
                    </a:lnTo>
                    <a:lnTo>
                      <a:pt x="197" y="391"/>
                    </a:lnTo>
                    <a:lnTo>
                      <a:pt x="196" y="390"/>
                    </a:lnTo>
                    <a:lnTo>
                      <a:pt x="195" y="389"/>
                    </a:lnTo>
                    <a:lnTo>
                      <a:pt x="194" y="388"/>
                    </a:lnTo>
                    <a:lnTo>
                      <a:pt x="193" y="388"/>
                    </a:lnTo>
                    <a:lnTo>
                      <a:pt x="193" y="387"/>
                    </a:lnTo>
                    <a:lnTo>
                      <a:pt x="192" y="387"/>
                    </a:lnTo>
                    <a:lnTo>
                      <a:pt x="192" y="386"/>
                    </a:lnTo>
                    <a:lnTo>
                      <a:pt x="191" y="386"/>
                    </a:lnTo>
                    <a:lnTo>
                      <a:pt x="191" y="385"/>
                    </a:lnTo>
                    <a:lnTo>
                      <a:pt x="190" y="384"/>
                    </a:lnTo>
                    <a:lnTo>
                      <a:pt x="189" y="383"/>
                    </a:lnTo>
                    <a:lnTo>
                      <a:pt x="189" y="382"/>
                    </a:lnTo>
                    <a:lnTo>
                      <a:pt x="189" y="381"/>
                    </a:lnTo>
                    <a:lnTo>
                      <a:pt x="188" y="380"/>
                    </a:lnTo>
                    <a:lnTo>
                      <a:pt x="188" y="379"/>
                    </a:lnTo>
                    <a:lnTo>
                      <a:pt x="187" y="379"/>
                    </a:lnTo>
                    <a:lnTo>
                      <a:pt x="187" y="378"/>
                    </a:lnTo>
                    <a:lnTo>
                      <a:pt x="186" y="378"/>
                    </a:lnTo>
                    <a:lnTo>
                      <a:pt x="185" y="377"/>
                    </a:lnTo>
                    <a:lnTo>
                      <a:pt x="184" y="377"/>
                    </a:lnTo>
                    <a:lnTo>
                      <a:pt x="183" y="377"/>
                    </a:lnTo>
                    <a:lnTo>
                      <a:pt x="182" y="377"/>
                    </a:lnTo>
                    <a:lnTo>
                      <a:pt x="181" y="377"/>
                    </a:lnTo>
                    <a:lnTo>
                      <a:pt x="180" y="377"/>
                    </a:lnTo>
                    <a:lnTo>
                      <a:pt x="179" y="377"/>
                    </a:lnTo>
                    <a:lnTo>
                      <a:pt x="178" y="378"/>
                    </a:lnTo>
                    <a:lnTo>
                      <a:pt x="177" y="378"/>
                    </a:lnTo>
                    <a:lnTo>
                      <a:pt x="176" y="378"/>
                    </a:lnTo>
                    <a:lnTo>
                      <a:pt x="175" y="378"/>
                    </a:lnTo>
                    <a:lnTo>
                      <a:pt x="174" y="378"/>
                    </a:lnTo>
                    <a:lnTo>
                      <a:pt x="173" y="377"/>
                    </a:lnTo>
                    <a:lnTo>
                      <a:pt x="172" y="377"/>
                    </a:lnTo>
                    <a:lnTo>
                      <a:pt x="171" y="377"/>
                    </a:lnTo>
                    <a:lnTo>
                      <a:pt x="170" y="376"/>
                    </a:lnTo>
                    <a:lnTo>
                      <a:pt x="169" y="376"/>
                    </a:lnTo>
                    <a:lnTo>
                      <a:pt x="168" y="376"/>
                    </a:lnTo>
                    <a:lnTo>
                      <a:pt x="167" y="375"/>
                    </a:lnTo>
                    <a:lnTo>
                      <a:pt x="166" y="375"/>
                    </a:lnTo>
                    <a:lnTo>
                      <a:pt x="166" y="374"/>
                    </a:lnTo>
                    <a:lnTo>
                      <a:pt x="165" y="374"/>
                    </a:lnTo>
                    <a:lnTo>
                      <a:pt x="164" y="374"/>
                    </a:lnTo>
                    <a:lnTo>
                      <a:pt x="163" y="373"/>
                    </a:lnTo>
                    <a:lnTo>
                      <a:pt x="163" y="371"/>
                    </a:lnTo>
                    <a:lnTo>
                      <a:pt x="162" y="371"/>
                    </a:lnTo>
                    <a:lnTo>
                      <a:pt x="162" y="370"/>
                    </a:lnTo>
                    <a:lnTo>
                      <a:pt x="162" y="369"/>
                    </a:lnTo>
                    <a:lnTo>
                      <a:pt x="162" y="368"/>
                    </a:lnTo>
                    <a:lnTo>
                      <a:pt x="162" y="367"/>
                    </a:lnTo>
                    <a:lnTo>
                      <a:pt x="161" y="366"/>
                    </a:lnTo>
                    <a:lnTo>
                      <a:pt x="161" y="365"/>
                    </a:lnTo>
                    <a:lnTo>
                      <a:pt x="161" y="364"/>
                    </a:lnTo>
                    <a:lnTo>
                      <a:pt x="161" y="363"/>
                    </a:lnTo>
                    <a:lnTo>
                      <a:pt x="161" y="362"/>
                    </a:lnTo>
                    <a:lnTo>
                      <a:pt x="161" y="360"/>
                    </a:lnTo>
                    <a:lnTo>
                      <a:pt x="161" y="359"/>
                    </a:lnTo>
                    <a:lnTo>
                      <a:pt x="161" y="358"/>
                    </a:lnTo>
                    <a:lnTo>
                      <a:pt x="161" y="357"/>
                    </a:lnTo>
                    <a:lnTo>
                      <a:pt x="161" y="356"/>
                    </a:lnTo>
                    <a:lnTo>
                      <a:pt x="161" y="355"/>
                    </a:lnTo>
                    <a:lnTo>
                      <a:pt x="160" y="353"/>
                    </a:lnTo>
                    <a:lnTo>
                      <a:pt x="159" y="352"/>
                    </a:lnTo>
                    <a:lnTo>
                      <a:pt x="158" y="351"/>
                    </a:lnTo>
                    <a:lnTo>
                      <a:pt x="157" y="350"/>
                    </a:lnTo>
                    <a:lnTo>
                      <a:pt x="157" y="349"/>
                    </a:lnTo>
                    <a:lnTo>
                      <a:pt x="156" y="348"/>
                    </a:lnTo>
                    <a:lnTo>
                      <a:pt x="155" y="347"/>
                    </a:lnTo>
                    <a:lnTo>
                      <a:pt x="154" y="345"/>
                    </a:lnTo>
                    <a:lnTo>
                      <a:pt x="154" y="344"/>
                    </a:lnTo>
                    <a:lnTo>
                      <a:pt x="153" y="342"/>
                    </a:lnTo>
                    <a:lnTo>
                      <a:pt x="153" y="341"/>
                    </a:lnTo>
                    <a:lnTo>
                      <a:pt x="152" y="340"/>
                    </a:lnTo>
                    <a:lnTo>
                      <a:pt x="152" y="339"/>
                    </a:lnTo>
                    <a:lnTo>
                      <a:pt x="152" y="337"/>
                    </a:lnTo>
                    <a:lnTo>
                      <a:pt x="152" y="336"/>
                    </a:lnTo>
                    <a:lnTo>
                      <a:pt x="151" y="335"/>
                    </a:lnTo>
                    <a:lnTo>
                      <a:pt x="151" y="334"/>
                    </a:lnTo>
                    <a:lnTo>
                      <a:pt x="151" y="333"/>
                    </a:lnTo>
                    <a:lnTo>
                      <a:pt x="151" y="332"/>
                    </a:lnTo>
                    <a:lnTo>
                      <a:pt x="154" y="328"/>
                    </a:lnTo>
                    <a:lnTo>
                      <a:pt x="154" y="327"/>
                    </a:lnTo>
                    <a:lnTo>
                      <a:pt x="154" y="326"/>
                    </a:lnTo>
                    <a:lnTo>
                      <a:pt x="155" y="325"/>
                    </a:lnTo>
                    <a:lnTo>
                      <a:pt x="159" y="319"/>
                    </a:lnTo>
                    <a:lnTo>
                      <a:pt x="166" y="309"/>
                    </a:lnTo>
                    <a:lnTo>
                      <a:pt x="167" y="308"/>
                    </a:lnTo>
                    <a:lnTo>
                      <a:pt x="167" y="307"/>
                    </a:lnTo>
                    <a:lnTo>
                      <a:pt x="166" y="307"/>
                    </a:lnTo>
                    <a:lnTo>
                      <a:pt x="165" y="306"/>
                    </a:lnTo>
                    <a:lnTo>
                      <a:pt x="156" y="301"/>
                    </a:lnTo>
                    <a:lnTo>
                      <a:pt x="154" y="302"/>
                    </a:lnTo>
                    <a:lnTo>
                      <a:pt x="153" y="302"/>
                    </a:lnTo>
                    <a:lnTo>
                      <a:pt x="152" y="303"/>
                    </a:lnTo>
                    <a:lnTo>
                      <a:pt x="150" y="303"/>
                    </a:lnTo>
                    <a:lnTo>
                      <a:pt x="149" y="303"/>
                    </a:lnTo>
                    <a:lnTo>
                      <a:pt x="147" y="304"/>
                    </a:lnTo>
                    <a:lnTo>
                      <a:pt x="146" y="304"/>
                    </a:lnTo>
                    <a:lnTo>
                      <a:pt x="145" y="305"/>
                    </a:lnTo>
                    <a:lnTo>
                      <a:pt x="144" y="305"/>
                    </a:lnTo>
                    <a:lnTo>
                      <a:pt x="142" y="305"/>
                    </a:lnTo>
                    <a:lnTo>
                      <a:pt x="141" y="306"/>
                    </a:lnTo>
                    <a:lnTo>
                      <a:pt x="140" y="306"/>
                    </a:lnTo>
                    <a:lnTo>
                      <a:pt x="139" y="306"/>
                    </a:lnTo>
                    <a:lnTo>
                      <a:pt x="138" y="306"/>
                    </a:lnTo>
                    <a:lnTo>
                      <a:pt x="137" y="306"/>
                    </a:lnTo>
                    <a:lnTo>
                      <a:pt x="136" y="306"/>
                    </a:lnTo>
                    <a:lnTo>
                      <a:pt x="134" y="304"/>
                    </a:lnTo>
                    <a:lnTo>
                      <a:pt x="133" y="304"/>
                    </a:lnTo>
                    <a:lnTo>
                      <a:pt x="132" y="304"/>
                    </a:lnTo>
                    <a:lnTo>
                      <a:pt x="131" y="303"/>
                    </a:lnTo>
                    <a:lnTo>
                      <a:pt x="130" y="303"/>
                    </a:lnTo>
                    <a:lnTo>
                      <a:pt x="129" y="302"/>
                    </a:lnTo>
                    <a:lnTo>
                      <a:pt x="128" y="302"/>
                    </a:lnTo>
                    <a:lnTo>
                      <a:pt x="127" y="301"/>
                    </a:lnTo>
                    <a:lnTo>
                      <a:pt x="125" y="301"/>
                    </a:lnTo>
                    <a:lnTo>
                      <a:pt x="125" y="300"/>
                    </a:lnTo>
                    <a:lnTo>
                      <a:pt x="124" y="300"/>
                    </a:lnTo>
                    <a:lnTo>
                      <a:pt x="123" y="300"/>
                    </a:lnTo>
                    <a:lnTo>
                      <a:pt x="122" y="299"/>
                    </a:lnTo>
                    <a:lnTo>
                      <a:pt x="121" y="299"/>
                    </a:lnTo>
                    <a:lnTo>
                      <a:pt x="120" y="299"/>
                    </a:lnTo>
                    <a:lnTo>
                      <a:pt x="119" y="299"/>
                    </a:lnTo>
                    <a:lnTo>
                      <a:pt x="118" y="299"/>
                    </a:lnTo>
                    <a:lnTo>
                      <a:pt x="117" y="299"/>
                    </a:lnTo>
                    <a:lnTo>
                      <a:pt x="116" y="299"/>
                    </a:lnTo>
                    <a:lnTo>
                      <a:pt x="115" y="299"/>
                    </a:lnTo>
                    <a:lnTo>
                      <a:pt x="114" y="299"/>
                    </a:lnTo>
                    <a:lnTo>
                      <a:pt x="113" y="299"/>
                    </a:lnTo>
                    <a:lnTo>
                      <a:pt x="111" y="299"/>
                    </a:lnTo>
                    <a:lnTo>
                      <a:pt x="110" y="299"/>
                    </a:lnTo>
                    <a:lnTo>
                      <a:pt x="109" y="299"/>
                    </a:lnTo>
                    <a:lnTo>
                      <a:pt x="108" y="299"/>
                    </a:lnTo>
                    <a:lnTo>
                      <a:pt x="107" y="299"/>
                    </a:lnTo>
                    <a:lnTo>
                      <a:pt x="106" y="299"/>
                    </a:lnTo>
                    <a:lnTo>
                      <a:pt x="105" y="299"/>
                    </a:lnTo>
                    <a:lnTo>
                      <a:pt x="104" y="299"/>
                    </a:lnTo>
                    <a:lnTo>
                      <a:pt x="103" y="298"/>
                    </a:lnTo>
                    <a:lnTo>
                      <a:pt x="102" y="297"/>
                    </a:lnTo>
                    <a:lnTo>
                      <a:pt x="96" y="293"/>
                    </a:lnTo>
                    <a:lnTo>
                      <a:pt x="95" y="292"/>
                    </a:lnTo>
                    <a:lnTo>
                      <a:pt x="94" y="292"/>
                    </a:lnTo>
                    <a:lnTo>
                      <a:pt x="94" y="291"/>
                    </a:lnTo>
                    <a:lnTo>
                      <a:pt x="93" y="291"/>
                    </a:lnTo>
                    <a:lnTo>
                      <a:pt x="85" y="286"/>
                    </a:lnTo>
                    <a:lnTo>
                      <a:pt x="77" y="277"/>
                    </a:lnTo>
                    <a:lnTo>
                      <a:pt x="81" y="271"/>
                    </a:lnTo>
                    <a:lnTo>
                      <a:pt x="85" y="267"/>
                    </a:lnTo>
                    <a:lnTo>
                      <a:pt x="85" y="265"/>
                    </a:lnTo>
                    <a:lnTo>
                      <a:pt x="87" y="263"/>
                    </a:lnTo>
                    <a:lnTo>
                      <a:pt x="89" y="260"/>
                    </a:lnTo>
                    <a:lnTo>
                      <a:pt x="92" y="260"/>
                    </a:lnTo>
                    <a:lnTo>
                      <a:pt x="94" y="258"/>
                    </a:lnTo>
                    <a:lnTo>
                      <a:pt x="94" y="257"/>
                    </a:lnTo>
                    <a:lnTo>
                      <a:pt x="96" y="254"/>
                    </a:lnTo>
                    <a:lnTo>
                      <a:pt x="98" y="250"/>
                    </a:lnTo>
                    <a:lnTo>
                      <a:pt x="106" y="251"/>
                    </a:lnTo>
                    <a:lnTo>
                      <a:pt x="111" y="256"/>
                    </a:lnTo>
                    <a:lnTo>
                      <a:pt x="114" y="256"/>
                    </a:lnTo>
                    <a:lnTo>
                      <a:pt x="117" y="253"/>
                    </a:lnTo>
                    <a:lnTo>
                      <a:pt x="118" y="248"/>
                    </a:lnTo>
                    <a:lnTo>
                      <a:pt x="123" y="243"/>
                    </a:lnTo>
                    <a:lnTo>
                      <a:pt x="122" y="227"/>
                    </a:lnTo>
                    <a:lnTo>
                      <a:pt x="124" y="225"/>
                    </a:lnTo>
                    <a:lnTo>
                      <a:pt x="126" y="224"/>
                    </a:lnTo>
                    <a:lnTo>
                      <a:pt x="125" y="218"/>
                    </a:lnTo>
                    <a:lnTo>
                      <a:pt x="123" y="214"/>
                    </a:lnTo>
                    <a:lnTo>
                      <a:pt x="123" y="212"/>
                    </a:lnTo>
                    <a:lnTo>
                      <a:pt x="118" y="209"/>
                    </a:lnTo>
                    <a:lnTo>
                      <a:pt x="117" y="206"/>
                    </a:lnTo>
                    <a:lnTo>
                      <a:pt x="117" y="203"/>
                    </a:lnTo>
                    <a:lnTo>
                      <a:pt x="115" y="201"/>
                    </a:lnTo>
                    <a:lnTo>
                      <a:pt x="115" y="197"/>
                    </a:lnTo>
                    <a:lnTo>
                      <a:pt x="113" y="196"/>
                    </a:lnTo>
                    <a:lnTo>
                      <a:pt x="105" y="196"/>
                    </a:lnTo>
                    <a:lnTo>
                      <a:pt x="100" y="203"/>
                    </a:lnTo>
                    <a:lnTo>
                      <a:pt x="92" y="202"/>
                    </a:lnTo>
                    <a:lnTo>
                      <a:pt x="88" y="205"/>
                    </a:lnTo>
                    <a:lnTo>
                      <a:pt x="86" y="205"/>
                    </a:lnTo>
                    <a:lnTo>
                      <a:pt x="81" y="199"/>
                    </a:lnTo>
                    <a:lnTo>
                      <a:pt x="76" y="199"/>
                    </a:lnTo>
                    <a:lnTo>
                      <a:pt x="73" y="204"/>
                    </a:lnTo>
                    <a:lnTo>
                      <a:pt x="70" y="204"/>
                    </a:lnTo>
                    <a:lnTo>
                      <a:pt x="62" y="200"/>
                    </a:lnTo>
                    <a:lnTo>
                      <a:pt x="58" y="200"/>
                    </a:lnTo>
                    <a:lnTo>
                      <a:pt x="55" y="201"/>
                    </a:lnTo>
                    <a:lnTo>
                      <a:pt x="52" y="198"/>
                    </a:lnTo>
                    <a:lnTo>
                      <a:pt x="52" y="196"/>
                    </a:lnTo>
                    <a:lnTo>
                      <a:pt x="53" y="195"/>
                    </a:lnTo>
                    <a:lnTo>
                      <a:pt x="52" y="189"/>
                    </a:lnTo>
                    <a:lnTo>
                      <a:pt x="50" y="185"/>
                    </a:lnTo>
                    <a:lnTo>
                      <a:pt x="50" y="182"/>
                    </a:lnTo>
                    <a:lnTo>
                      <a:pt x="40" y="170"/>
                    </a:lnTo>
                    <a:lnTo>
                      <a:pt x="39" y="170"/>
                    </a:lnTo>
                    <a:lnTo>
                      <a:pt x="32" y="175"/>
                    </a:lnTo>
                    <a:lnTo>
                      <a:pt x="30" y="174"/>
                    </a:lnTo>
                    <a:lnTo>
                      <a:pt x="28" y="174"/>
                    </a:lnTo>
                    <a:lnTo>
                      <a:pt x="26" y="172"/>
                    </a:lnTo>
                    <a:lnTo>
                      <a:pt x="22" y="173"/>
                    </a:lnTo>
                    <a:lnTo>
                      <a:pt x="21" y="172"/>
                    </a:lnTo>
                    <a:lnTo>
                      <a:pt x="17" y="172"/>
                    </a:lnTo>
                    <a:lnTo>
                      <a:pt x="14" y="175"/>
                    </a:lnTo>
                    <a:lnTo>
                      <a:pt x="14" y="178"/>
                    </a:lnTo>
                    <a:lnTo>
                      <a:pt x="12" y="180"/>
                    </a:lnTo>
                    <a:lnTo>
                      <a:pt x="8" y="177"/>
                    </a:lnTo>
                    <a:lnTo>
                      <a:pt x="6" y="172"/>
                    </a:lnTo>
                    <a:lnTo>
                      <a:pt x="4" y="168"/>
                    </a:lnTo>
                    <a:lnTo>
                      <a:pt x="3" y="165"/>
                    </a:lnTo>
                    <a:lnTo>
                      <a:pt x="2" y="164"/>
                    </a:lnTo>
                    <a:lnTo>
                      <a:pt x="2" y="160"/>
                    </a:lnTo>
                    <a:lnTo>
                      <a:pt x="0" y="158"/>
                    </a:lnTo>
                    <a:lnTo>
                      <a:pt x="0" y="154"/>
                    </a:lnTo>
                    <a:lnTo>
                      <a:pt x="2" y="152"/>
                    </a:lnTo>
                    <a:lnTo>
                      <a:pt x="3" y="152"/>
                    </a:lnTo>
                    <a:lnTo>
                      <a:pt x="11" y="157"/>
                    </a:lnTo>
                    <a:lnTo>
                      <a:pt x="14" y="156"/>
                    </a:lnTo>
                    <a:lnTo>
                      <a:pt x="16" y="158"/>
                    </a:lnTo>
                    <a:lnTo>
                      <a:pt x="22" y="158"/>
                    </a:lnTo>
                    <a:lnTo>
                      <a:pt x="25" y="154"/>
                    </a:lnTo>
                    <a:lnTo>
                      <a:pt x="30" y="149"/>
                    </a:lnTo>
                    <a:lnTo>
                      <a:pt x="37" y="146"/>
                    </a:lnTo>
                    <a:lnTo>
                      <a:pt x="39" y="145"/>
                    </a:lnTo>
                    <a:lnTo>
                      <a:pt x="42" y="142"/>
                    </a:lnTo>
                    <a:lnTo>
                      <a:pt x="42" y="137"/>
                    </a:lnTo>
                    <a:lnTo>
                      <a:pt x="48" y="132"/>
                    </a:lnTo>
                    <a:lnTo>
                      <a:pt x="54" y="129"/>
                    </a:lnTo>
                    <a:lnTo>
                      <a:pt x="55" y="134"/>
                    </a:lnTo>
                    <a:lnTo>
                      <a:pt x="57" y="135"/>
                    </a:lnTo>
                    <a:lnTo>
                      <a:pt x="69" y="135"/>
                    </a:lnTo>
                    <a:lnTo>
                      <a:pt x="72" y="137"/>
                    </a:lnTo>
                    <a:lnTo>
                      <a:pt x="72" y="140"/>
                    </a:lnTo>
                    <a:lnTo>
                      <a:pt x="76" y="146"/>
                    </a:lnTo>
                    <a:lnTo>
                      <a:pt x="77" y="145"/>
                    </a:lnTo>
                    <a:lnTo>
                      <a:pt x="80" y="147"/>
                    </a:lnTo>
                    <a:lnTo>
                      <a:pt x="86" y="146"/>
                    </a:lnTo>
                    <a:lnTo>
                      <a:pt x="88" y="148"/>
                    </a:lnTo>
                    <a:lnTo>
                      <a:pt x="89" y="147"/>
                    </a:lnTo>
                    <a:lnTo>
                      <a:pt x="97" y="154"/>
                    </a:lnTo>
                    <a:lnTo>
                      <a:pt x="100" y="153"/>
                    </a:lnTo>
                    <a:lnTo>
                      <a:pt x="106" y="151"/>
                    </a:lnTo>
                    <a:lnTo>
                      <a:pt x="109" y="157"/>
                    </a:lnTo>
                    <a:lnTo>
                      <a:pt x="112" y="158"/>
                    </a:lnTo>
                    <a:lnTo>
                      <a:pt x="118" y="157"/>
                    </a:lnTo>
                    <a:lnTo>
                      <a:pt x="128" y="143"/>
                    </a:lnTo>
                    <a:lnTo>
                      <a:pt x="128" y="132"/>
                    </a:lnTo>
                    <a:lnTo>
                      <a:pt x="130" y="130"/>
                    </a:lnTo>
                    <a:lnTo>
                      <a:pt x="140" y="128"/>
                    </a:lnTo>
                    <a:lnTo>
                      <a:pt x="141" y="127"/>
                    </a:lnTo>
                    <a:lnTo>
                      <a:pt x="145" y="126"/>
                    </a:lnTo>
                    <a:lnTo>
                      <a:pt x="146" y="125"/>
                    </a:lnTo>
                    <a:lnTo>
                      <a:pt x="150" y="124"/>
                    </a:lnTo>
                    <a:lnTo>
                      <a:pt x="152" y="122"/>
                    </a:lnTo>
                    <a:lnTo>
                      <a:pt x="157" y="122"/>
                    </a:lnTo>
                    <a:lnTo>
                      <a:pt x="154" y="120"/>
                    </a:lnTo>
                    <a:lnTo>
                      <a:pt x="160" y="115"/>
                    </a:lnTo>
                    <a:lnTo>
                      <a:pt x="168" y="114"/>
                    </a:lnTo>
                    <a:lnTo>
                      <a:pt x="168" y="113"/>
                    </a:lnTo>
                    <a:lnTo>
                      <a:pt x="179" y="113"/>
                    </a:lnTo>
                    <a:lnTo>
                      <a:pt x="180" y="107"/>
                    </a:lnTo>
                    <a:lnTo>
                      <a:pt x="185" y="107"/>
                    </a:lnTo>
                    <a:lnTo>
                      <a:pt x="188" y="101"/>
                    </a:lnTo>
                    <a:lnTo>
                      <a:pt x="188" y="97"/>
                    </a:lnTo>
                    <a:lnTo>
                      <a:pt x="185" y="91"/>
                    </a:lnTo>
                    <a:lnTo>
                      <a:pt x="188" y="86"/>
                    </a:lnTo>
                    <a:lnTo>
                      <a:pt x="188" y="85"/>
                    </a:lnTo>
                    <a:lnTo>
                      <a:pt x="189" y="84"/>
                    </a:lnTo>
                    <a:lnTo>
                      <a:pt x="189" y="82"/>
                    </a:lnTo>
                    <a:lnTo>
                      <a:pt x="193" y="80"/>
                    </a:lnTo>
                    <a:lnTo>
                      <a:pt x="197" y="79"/>
                    </a:lnTo>
                    <a:lnTo>
                      <a:pt x="198" y="78"/>
                    </a:lnTo>
                    <a:lnTo>
                      <a:pt x="199" y="78"/>
                    </a:lnTo>
                    <a:lnTo>
                      <a:pt x="209" y="86"/>
                    </a:lnTo>
                    <a:lnTo>
                      <a:pt x="208" y="88"/>
                    </a:lnTo>
                    <a:lnTo>
                      <a:pt x="208" y="92"/>
                    </a:lnTo>
                    <a:lnTo>
                      <a:pt x="210" y="95"/>
                    </a:lnTo>
                    <a:lnTo>
                      <a:pt x="213" y="94"/>
                    </a:lnTo>
                    <a:lnTo>
                      <a:pt x="215" y="97"/>
                    </a:lnTo>
                    <a:lnTo>
                      <a:pt x="216" y="100"/>
                    </a:lnTo>
                    <a:lnTo>
                      <a:pt x="218" y="102"/>
                    </a:lnTo>
                    <a:lnTo>
                      <a:pt x="218" y="104"/>
                    </a:lnTo>
                    <a:lnTo>
                      <a:pt x="221" y="109"/>
                    </a:lnTo>
                    <a:lnTo>
                      <a:pt x="225" y="109"/>
                    </a:lnTo>
                    <a:lnTo>
                      <a:pt x="229" y="104"/>
                    </a:lnTo>
                    <a:lnTo>
                      <a:pt x="231" y="104"/>
                    </a:lnTo>
                    <a:lnTo>
                      <a:pt x="234" y="102"/>
                    </a:lnTo>
                    <a:lnTo>
                      <a:pt x="235" y="106"/>
                    </a:lnTo>
                    <a:lnTo>
                      <a:pt x="244" y="112"/>
                    </a:lnTo>
                    <a:lnTo>
                      <a:pt x="244" y="114"/>
                    </a:lnTo>
                    <a:lnTo>
                      <a:pt x="247" y="116"/>
                    </a:lnTo>
                    <a:lnTo>
                      <a:pt x="252" y="115"/>
                    </a:lnTo>
                    <a:lnTo>
                      <a:pt x="262" y="109"/>
                    </a:lnTo>
                    <a:lnTo>
                      <a:pt x="271" y="108"/>
                    </a:lnTo>
                    <a:lnTo>
                      <a:pt x="270" y="105"/>
                    </a:lnTo>
                    <a:lnTo>
                      <a:pt x="272" y="102"/>
                    </a:lnTo>
                    <a:lnTo>
                      <a:pt x="271" y="97"/>
                    </a:lnTo>
                    <a:lnTo>
                      <a:pt x="273" y="94"/>
                    </a:lnTo>
                    <a:lnTo>
                      <a:pt x="272" y="93"/>
                    </a:lnTo>
                    <a:lnTo>
                      <a:pt x="275" y="90"/>
                    </a:lnTo>
                    <a:lnTo>
                      <a:pt x="279" y="88"/>
                    </a:lnTo>
                    <a:lnTo>
                      <a:pt x="282" y="84"/>
                    </a:lnTo>
                    <a:lnTo>
                      <a:pt x="282" y="79"/>
                    </a:lnTo>
                    <a:lnTo>
                      <a:pt x="283" y="79"/>
                    </a:lnTo>
                    <a:lnTo>
                      <a:pt x="295" y="84"/>
                    </a:lnTo>
                    <a:lnTo>
                      <a:pt x="300" y="89"/>
                    </a:lnTo>
                    <a:lnTo>
                      <a:pt x="302" y="85"/>
                    </a:lnTo>
                    <a:lnTo>
                      <a:pt x="304" y="86"/>
                    </a:lnTo>
                    <a:lnTo>
                      <a:pt x="307" y="81"/>
                    </a:lnTo>
                    <a:lnTo>
                      <a:pt x="308" y="81"/>
                    </a:lnTo>
                    <a:lnTo>
                      <a:pt x="310" y="79"/>
                    </a:lnTo>
                    <a:lnTo>
                      <a:pt x="310" y="75"/>
                    </a:lnTo>
                    <a:lnTo>
                      <a:pt x="311" y="72"/>
                    </a:lnTo>
                    <a:lnTo>
                      <a:pt x="314" y="72"/>
                    </a:lnTo>
                    <a:lnTo>
                      <a:pt x="317" y="75"/>
                    </a:lnTo>
                    <a:lnTo>
                      <a:pt x="317" y="77"/>
                    </a:lnTo>
                    <a:lnTo>
                      <a:pt x="319" y="78"/>
                    </a:lnTo>
                    <a:lnTo>
                      <a:pt x="326" y="78"/>
                    </a:lnTo>
                    <a:lnTo>
                      <a:pt x="327" y="79"/>
                    </a:lnTo>
                    <a:lnTo>
                      <a:pt x="337" y="78"/>
                    </a:lnTo>
                    <a:lnTo>
                      <a:pt x="338" y="76"/>
                    </a:lnTo>
                    <a:lnTo>
                      <a:pt x="338" y="67"/>
                    </a:lnTo>
                    <a:lnTo>
                      <a:pt x="339" y="65"/>
                    </a:lnTo>
                    <a:lnTo>
                      <a:pt x="339" y="60"/>
                    </a:lnTo>
                    <a:lnTo>
                      <a:pt x="333" y="60"/>
                    </a:lnTo>
                    <a:lnTo>
                      <a:pt x="329" y="65"/>
                    </a:lnTo>
                    <a:lnTo>
                      <a:pt x="328" y="65"/>
                    </a:lnTo>
                    <a:lnTo>
                      <a:pt x="327" y="63"/>
                    </a:lnTo>
                    <a:lnTo>
                      <a:pt x="331" y="61"/>
                    </a:lnTo>
                    <a:lnTo>
                      <a:pt x="333" y="58"/>
                    </a:lnTo>
                    <a:lnTo>
                      <a:pt x="336" y="58"/>
                    </a:lnTo>
                    <a:lnTo>
                      <a:pt x="338" y="56"/>
                    </a:lnTo>
                    <a:lnTo>
                      <a:pt x="339" y="56"/>
                    </a:lnTo>
                    <a:lnTo>
                      <a:pt x="340" y="58"/>
                    </a:lnTo>
                    <a:lnTo>
                      <a:pt x="346" y="57"/>
                    </a:lnTo>
                    <a:lnTo>
                      <a:pt x="348" y="59"/>
                    </a:lnTo>
                    <a:lnTo>
                      <a:pt x="352" y="59"/>
                    </a:lnTo>
                    <a:lnTo>
                      <a:pt x="354" y="60"/>
                    </a:lnTo>
                    <a:lnTo>
                      <a:pt x="357" y="58"/>
                    </a:lnTo>
                    <a:lnTo>
                      <a:pt x="357" y="56"/>
                    </a:lnTo>
                    <a:lnTo>
                      <a:pt x="360" y="52"/>
                    </a:lnTo>
                    <a:lnTo>
                      <a:pt x="366" y="40"/>
                    </a:lnTo>
                    <a:lnTo>
                      <a:pt x="368" y="38"/>
                    </a:lnTo>
                    <a:lnTo>
                      <a:pt x="370" y="40"/>
                    </a:lnTo>
                    <a:lnTo>
                      <a:pt x="373" y="40"/>
                    </a:lnTo>
                    <a:lnTo>
                      <a:pt x="374" y="39"/>
                    </a:lnTo>
                    <a:lnTo>
                      <a:pt x="379" y="38"/>
                    </a:lnTo>
                    <a:lnTo>
                      <a:pt x="384" y="42"/>
                    </a:lnTo>
                    <a:lnTo>
                      <a:pt x="384" y="44"/>
                    </a:lnTo>
                    <a:lnTo>
                      <a:pt x="386" y="48"/>
                    </a:lnTo>
                    <a:lnTo>
                      <a:pt x="391" y="46"/>
                    </a:lnTo>
                    <a:lnTo>
                      <a:pt x="393" y="34"/>
                    </a:lnTo>
                    <a:lnTo>
                      <a:pt x="399" y="25"/>
                    </a:lnTo>
                    <a:lnTo>
                      <a:pt x="399" y="24"/>
                    </a:lnTo>
                    <a:lnTo>
                      <a:pt x="404" y="19"/>
                    </a:lnTo>
                    <a:lnTo>
                      <a:pt x="413" y="23"/>
                    </a:lnTo>
                    <a:lnTo>
                      <a:pt x="413" y="29"/>
                    </a:lnTo>
                    <a:lnTo>
                      <a:pt x="416" y="33"/>
                    </a:lnTo>
                    <a:lnTo>
                      <a:pt x="422" y="35"/>
                    </a:lnTo>
                    <a:lnTo>
                      <a:pt x="424" y="35"/>
                    </a:lnTo>
                    <a:lnTo>
                      <a:pt x="427" y="37"/>
                    </a:lnTo>
                    <a:lnTo>
                      <a:pt x="430" y="35"/>
                    </a:lnTo>
                    <a:lnTo>
                      <a:pt x="430" y="32"/>
                    </a:lnTo>
                    <a:lnTo>
                      <a:pt x="434" y="27"/>
                    </a:lnTo>
                    <a:lnTo>
                      <a:pt x="434" y="25"/>
                    </a:lnTo>
                    <a:lnTo>
                      <a:pt x="443" y="16"/>
                    </a:lnTo>
                    <a:lnTo>
                      <a:pt x="443" y="14"/>
                    </a:lnTo>
                    <a:lnTo>
                      <a:pt x="448" y="8"/>
                    </a:lnTo>
                    <a:lnTo>
                      <a:pt x="458" y="7"/>
                    </a:lnTo>
                    <a:lnTo>
                      <a:pt x="462" y="11"/>
                    </a:lnTo>
                    <a:lnTo>
                      <a:pt x="470" y="9"/>
                    </a:lnTo>
                    <a:lnTo>
                      <a:pt x="474" y="1"/>
                    </a:lnTo>
                    <a:lnTo>
                      <a:pt x="478" y="0"/>
                    </a:lnTo>
                    <a:lnTo>
                      <a:pt x="478" y="4"/>
                    </a:lnTo>
                    <a:lnTo>
                      <a:pt x="480" y="5"/>
                    </a:lnTo>
                    <a:lnTo>
                      <a:pt x="492" y="6"/>
                    </a:lnTo>
                    <a:lnTo>
                      <a:pt x="499" y="9"/>
                    </a:lnTo>
                    <a:lnTo>
                      <a:pt x="500" y="19"/>
                    </a:lnTo>
                    <a:lnTo>
                      <a:pt x="498" y="19"/>
                    </a:lnTo>
                    <a:lnTo>
                      <a:pt x="497" y="29"/>
                    </a:lnTo>
                    <a:lnTo>
                      <a:pt x="496" y="30"/>
                    </a:lnTo>
                    <a:lnTo>
                      <a:pt x="496" y="36"/>
                    </a:lnTo>
                    <a:lnTo>
                      <a:pt x="498" y="38"/>
                    </a:lnTo>
                    <a:lnTo>
                      <a:pt x="501" y="37"/>
                    </a:lnTo>
                    <a:lnTo>
                      <a:pt x="503" y="36"/>
                    </a:lnTo>
                    <a:lnTo>
                      <a:pt x="509" y="36"/>
                    </a:lnTo>
                    <a:lnTo>
                      <a:pt x="511" y="37"/>
                    </a:lnTo>
                    <a:lnTo>
                      <a:pt x="514" y="37"/>
                    </a:lnTo>
                    <a:lnTo>
                      <a:pt x="516" y="39"/>
                    </a:lnTo>
                    <a:lnTo>
                      <a:pt x="516" y="40"/>
                    </a:lnTo>
                    <a:lnTo>
                      <a:pt x="514" y="42"/>
                    </a:lnTo>
                    <a:lnTo>
                      <a:pt x="514" y="44"/>
                    </a:lnTo>
                    <a:lnTo>
                      <a:pt x="512" y="46"/>
                    </a:lnTo>
                    <a:lnTo>
                      <a:pt x="512" y="47"/>
                    </a:lnTo>
                    <a:lnTo>
                      <a:pt x="509" y="52"/>
                    </a:lnTo>
                    <a:lnTo>
                      <a:pt x="506" y="55"/>
                    </a:lnTo>
                    <a:lnTo>
                      <a:pt x="507" y="75"/>
                    </a:lnTo>
                    <a:lnTo>
                      <a:pt x="505" y="77"/>
                    </a:lnTo>
                    <a:lnTo>
                      <a:pt x="494" y="89"/>
                    </a:lnTo>
                    <a:lnTo>
                      <a:pt x="494" y="90"/>
                    </a:lnTo>
                    <a:lnTo>
                      <a:pt x="491" y="93"/>
                    </a:lnTo>
                    <a:lnTo>
                      <a:pt x="491" y="96"/>
                    </a:lnTo>
                    <a:lnTo>
                      <a:pt x="483" y="106"/>
                    </a:lnTo>
                    <a:lnTo>
                      <a:pt x="483" y="114"/>
                    </a:lnTo>
                    <a:lnTo>
                      <a:pt x="488" y="118"/>
                    </a:lnTo>
                    <a:lnTo>
                      <a:pt x="491" y="118"/>
                    </a:lnTo>
                    <a:lnTo>
                      <a:pt x="494" y="119"/>
                    </a:lnTo>
                    <a:lnTo>
                      <a:pt x="494" y="111"/>
                    </a:lnTo>
                    <a:lnTo>
                      <a:pt x="496" y="109"/>
                    </a:lnTo>
                    <a:lnTo>
                      <a:pt x="503" y="103"/>
                    </a:lnTo>
                    <a:lnTo>
                      <a:pt x="507" y="103"/>
                    </a:lnTo>
                    <a:lnTo>
                      <a:pt x="508" y="104"/>
                    </a:lnTo>
                    <a:lnTo>
                      <a:pt x="514" y="105"/>
                    </a:lnTo>
                    <a:lnTo>
                      <a:pt x="519" y="119"/>
                    </a:lnTo>
                    <a:lnTo>
                      <a:pt x="519" y="138"/>
                    </a:lnTo>
                    <a:lnTo>
                      <a:pt x="517" y="140"/>
                    </a:lnTo>
                    <a:lnTo>
                      <a:pt x="519" y="142"/>
                    </a:lnTo>
                    <a:lnTo>
                      <a:pt x="532" y="140"/>
                    </a:lnTo>
                    <a:lnTo>
                      <a:pt x="535" y="138"/>
                    </a:lnTo>
                    <a:lnTo>
                      <a:pt x="538" y="130"/>
                    </a:lnTo>
                    <a:lnTo>
                      <a:pt x="555" y="129"/>
                    </a:lnTo>
                    <a:lnTo>
                      <a:pt x="563" y="130"/>
                    </a:lnTo>
                    <a:lnTo>
                      <a:pt x="558" y="137"/>
                    </a:lnTo>
                    <a:lnTo>
                      <a:pt x="558" y="141"/>
                    </a:lnTo>
                    <a:lnTo>
                      <a:pt x="563" y="147"/>
                    </a:lnTo>
                    <a:lnTo>
                      <a:pt x="564" y="150"/>
                    </a:lnTo>
                    <a:lnTo>
                      <a:pt x="567" y="155"/>
                    </a:lnTo>
                    <a:lnTo>
                      <a:pt x="567" y="165"/>
                    </a:lnTo>
                    <a:lnTo>
                      <a:pt x="566" y="166"/>
                    </a:lnTo>
                    <a:lnTo>
                      <a:pt x="565" y="171"/>
                    </a:lnTo>
                    <a:lnTo>
                      <a:pt x="561" y="173"/>
                    </a:lnTo>
                    <a:lnTo>
                      <a:pt x="553" y="173"/>
                    </a:lnTo>
                    <a:lnTo>
                      <a:pt x="554" y="182"/>
                    </a:lnTo>
                    <a:lnTo>
                      <a:pt x="555" y="183"/>
                    </a:lnTo>
                    <a:lnTo>
                      <a:pt x="557" y="193"/>
                    </a:lnTo>
                    <a:lnTo>
                      <a:pt x="555" y="196"/>
                    </a:lnTo>
                    <a:lnTo>
                      <a:pt x="551" y="198"/>
                    </a:lnTo>
                    <a:lnTo>
                      <a:pt x="551" y="200"/>
                    </a:lnTo>
                    <a:lnTo>
                      <a:pt x="549" y="202"/>
                    </a:lnTo>
                    <a:lnTo>
                      <a:pt x="550" y="203"/>
                    </a:lnTo>
                    <a:lnTo>
                      <a:pt x="547" y="206"/>
                    </a:lnTo>
                    <a:lnTo>
                      <a:pt x="538" y="206"/>
                    </a:lnTo>
                    <a:lnTo>
                      <a:pt x="539" y="207"/>
                    </a:lnTo>
                    <a:lnTo>
                      <a:pt x="539" y="211"/>
                    </a:lnTo>
                    <a:lnTo>
                      <a:pt x="537" y="213"/>
                    </a:lnTo>
                    <a:lnTo>
                      <a:pt x="538" y="217"/>
                    </a:lnTo>
                    <a:lnTo>
                      <a:pt x="535" y="222"/>
                    </a:lnTo>
                    <a:lnTo>
                      <a:pt x="530" y="223"/>
                    </a:lnTo>
                    <a:lnTo>
                      <a:pt x="527" y="225"/>
                    </a:lnTo>
                    <a:lnTo>
                      <a:pt x="525" y="231"/>
                    </a:lnTo>
                    <a:lnTo>
                      <a:pt x="525" y="233"/>
                    </a:lnTo>
                    <a:lnTo>
                      <a:pt x="522" y="236"/>
                    </a:lnTo>
                    <a:lnTo>
                      <a:pt x="523" y="238"/>
                    </a:lnTo>
                    <a:lnTo>
                      <a:pt x="521" y="239"/>
                    </a:lnTo>
                    <a:lnTo>
                      <a:pt x="522" y="241"/>
                    </a:lnTo>
                    <a:lnTo>
                      <a:pt x="520" y="242"/>
                    </a:lnTo>
                    <a:lnTo>
                      <a:pt x="522" y="271"/>
                    </a:lnTo>
                    <a:lnTo>
                      <a:pt x="525" y="273"/>
                    </a:lnTo>
                    <a:lnTo>
                      <a:pt x="522" y="277"/>
                    </a:lnTo>
                    <a:lnTo>
                      <a:pt x="521" y="284"/>
                    </a:lnTo>
                    <a:lnTo>
                      <a:pt x="519" y="290"/>
                    </a:lnTo>
                    <a:lnTo>
                      <a:pt x="510" y="298"/>
                    </a:lnTo>
                    <a:lnTo>
                      <a:pt x="502" y="299"/>
                    </a:lnTo>
                    <a:lnTo>
                      <a:pt x="501" y="304"/>
                    </a:lnTo>
                    <a:lnTo>
                      <a:pt x="497" y="308"/>
                    </a:lnTo>
                    <a:lnTo>
                      <a:pt x="493" y="308"/>
                    </a:lnTo>
                    <a:lnTo>
                      <a:pt x="485" y="310"/>
                    </a:lnTo>
                    <a:lnTo>
                      <a:pt x="483" y="313"/>
                    </a:lnTo>
                    <a:lnTo>
                      <a:pt x="480" y="313"/>
                    </a:lnTo>
                    <a:lnTo>
                      <a:pt x="477" y="316"/>
                    </a:lnTo>
                    <a:lnTo>
                      <a:pt x="474" y="323"/>
                    </a:lnTo>
                    <a:lnTo>
                      <a:pt x="475" y="332"/>
                    </a:lnTo>
                    <a:lnTo>
                      <a:pt x="478" y="336"/>
                    </a:lnTo>
                    <a:lnTo>
                      <a:pt x="476" y="337"/>
                    </a:lnTo>
                    <a:lnTo>
                      <a:pt x="472" y="343"/>
                    </a:lnTo>
                    <a:lnTo>
                      <a:pt x="473" y="343"/>
                    </a:lnTo>
                    <a:lnTo>
                      <a:pt x="472" y="346"/>
                    </a:lnTo>
                    <a:lnTo>
                      <a:pt x="469" y="349"/>
                    </a:lnTo>
                    <a:lnTo>
                      <a:pt x="467" y="346"/>
                    </a:lnTo>
                    <a:lnTo>
                      <a:pt x="464" y="347"/>
                    </a:lnTo>
                    <a:lnTo>
                      <a:pt x="461" y="350"/>
                    </a:lnTo>
                    <a:lnTo>
                      <a:pt x="456" y="346"/>
                    </a:lnTo>
                    <a:lnTo>
                      <a:pt x="452" y="346"/>
                    </a:lnTo>
                    <a:lnTo>
                      <a:pt x="447" y="351"/>
                    </a:lnTo>
                    <a:lnTo>
                      <a:pt x="447" y="354"/>
                    </a:lnTo>
                    <a:lnTo>
                      <a:pt x="449" y="355"/>
                    </a:lnTo>
                    <a:lnTo>
                      <a:pt x="449" y="359"/>
                    </a:lnTo>
                    <a:lnTo>
                      <a:pt x="450" y="361"/>
                    </a:lnTo>
                    <a:lnTo>
                      <a:pt x="451" y="368"/>
                    </a:lnTo>
                    <a:lnTo>
                      <a:pt x="452" y="369"/>
                    </a:lnTo>
                    <a:lnTo>
                      <a:pt x="450" y="371"/>
                    </a:lnTo>
                    <a:lnTo>
                      <a:pt x="434" y="372"/>
                    </a:lnTo>
                    <a:lnTo>
                      <a:pt x="432" y="374"/>
                    </a:lnTo>
                    <a:lnTo>
                      <a:pt x="425" y="374"/>
                    </a:lnTo>
                    <a:lnTo>
                      <a:pt x="424" y="376"/>
                    </a:lnTo>
                    <a:lnTo>
                      <a:pt x="420" y="376"/>
                    </a:lnTo>
                    <a:lnTo>
                      <a:pt x="417" y="389"/>
                    </a:lnTo>
                    <a:lnTo>
                      <a:pt x="412" y="396"/>
                    </a:lnTo>
                    <a:lnTo>
                      <a:pt x="410" y="398"/>
                    </a:lnTo>
                    <a:lnTo>
                      <a:pt x="407" y="40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6" name="Freeform 22"/>
              <p:cNvSpPr/>
              <p:nvPr/>
            </p:nvSpPr>
            <p:spPr bwMode="auto">
              <a:xfrm>
                <a:off x="3714300" y="4954799"/>
                <a:ext cx="724872" cy="652094"/>
              </a:xfrm>
              <a:custGeom>
                <a:gdLst>
                  <a:gd name="T0" fmla="*/ 2147483647 w 432"/>
                  <a:gd name="T1" fmla="*/ 2147483647 h 373"/>
                  <a:gd name="T2" fmla="*/ 2147483647 w 432"/>
                  <a:gd name="T3" fmla="*/ 2147483647 h 373"/>
                  <a:gd name="T4" fmla="*/ 2147483647 w 432"/>
                  <a:gd name="T5" fmla="*/ 2147483647 h 373"/>
                  <a:gd name="T6" fmla="*/ 2147483647 w 432"/>
                  <a:gd name="T7" fmla="*/ 2147483647 h 373"/>
                  <a:gd name="T8" fmla="*/ 2147483647 w 432"/>
                  <a:gd name="T9" fmla="*/ 2147483647 h 373"/>
                  <a:gd name="T10" fmla="*/ 2147483647 w 432"/>
                  <a:gd name="T11" fmla="*/ 2147483647 h 373"/>
                  <a:gd name="T12" fmla="*/ 2147483647 w 432"/>
                  <a:gd name="T13" fmla="*/ 2147483647 h 373"/>
                  <a:gd name="T14" fmla="*/ 2147483647 w 432"/>
                  <a:gd name="T15" fmla="*/ 2147483647 h 373"/>
                  <a:gd name="T16" fmla="*/ 2147483647 w 432"/>
                  <a:gd name="T17" fmla="*/ 2147483647 h 373"/>
                  <a:gd name="T18" fmla="*/ 2147483647 w 432"/>
                  <a:gd name="T19" fmla="*/ 2147483647 h 373"/>
                  <a:gd name="T20" fmla="*/ 2147483647 w 432"/>
                  <a:gd name="T21" fmla="*/ 2147483647 h 373"/>
                  <a:gd name="T22" fmla="*/ 2147483647 w 432"/>
                  <a:gd name="T23" fmla="*/ 2147483647 h 373"/>
                  <a:gd name="T24" fmla="*/ 2147483647 w 432"/>
                  <a:gd name="T25" fmla="*/ 2147483647 h 373"/>
                  <a:gd name="T26" fmla="*/ 2147483647 w 432"/>
                  <a:gd name="T27" fmla="*/ 2147483647 h 373"/>
                  <a:gd name="T28" fmla="*/ 2147483647 w 432"/>
                  <a:gd name="T29" fmla="*/ 2147483647 h 373"/>
                  <a:gd name="T30" fmla="*/ 2147483647 w 432"/>
                  <a:gd name="T31" fmla="*/ 2147483647 h 373"/>
                  <a:gd name="T32" fmla="*/ 2147483647 w 432"/>
                  <a:gd name="T33" fmla="*/ 2147483647 h 373"/>
                  <a:gd name="T34" fmla="*/ 2147483647 w 432"/>
                  <a:gd name="T35" fmla="*/ 2147483647 h 373"/>
                  <a:gd name="T36" fmla="*/ 2147483647 w 432"/>
                  <a:gd name="T37" fmla="*/ 2147483647 h 373"/>
                  <a:gd name="T38" fmla="*/ 2147483647 w 432"/>
                  <a:gd name="T39" fmla="*/ 2147483647 h 373"/>
                  <a:gd name="T40" fmla="*/ 2147483647 w 432"/>
                  <a:gd name="T41" fmla="*/ 2147483647 h 373"/>
                  <a:gd name="T42" fmla="*/ 2147483647 w 432"/>
                  <a:gd name="T43" fmla="*/ 2147483647 h 373"/>
                  <a:gd name="T44" fmla="*/ 2147483647 w 432"/>
                  <a:gd name="T45" fmla="*/ 2147483647 h 373"/>
                  <a:gd name="T46" fmla="*/ 2147483647 w 432"/>
                  <a:gd name="T47" fmla="*/ 2147483647 h 373"/>
                  <a:gd name="T48" fmla="*/ 2147483647 w 432"/>
                  <a:gd name="T49" fmla="*/ 2147483647 h 373"/>
                  <a:gd name="T50" fmla="*/ 2147483647 w 432"/>
                  <a:gd name="T51" fmla="*/ 2147483647 h 373"/>
                  <a:gd name="T52" fmla="*/ 2147483647 w 432"/>
                  <a:gd name="T53" fmla="*/ 2147483647 h 373"/>
                  <a:gd name="T54" fmla="*/ 2147483647 w 432"/>
                  <a:gd name="T55" fmla="*/ 2147483647 h 373"/>
                  <a:gd name="T56" fmla="*/ 2147483647 w 432"/>
                  <a:gd name="T57" fmla="*/ 2147483647 h 373"/>
                  <a:gd name="T58" fmla="*/ 2147483647 w 432"/>
                  <a:gd name="T59" fmla="*/ 2147483647 h 373"/>
                  <a:gd name="T60" fmla="*/ 2147483647 w 432"/>
                  <a:gd name="T61" fmla="*/ 2147483647 h 373"/>
                  <a:gd name="T62" fmla="*/ 2147483647 w 432"/>
                  <a:gd name="T63" fmla="*/ 2147483647 h 373"/>
                  <a:gd name="T64" fmla="*/ 2147483647 w 432"/>
                  <a:gd name="T65" fmla="*/ 2147483647 h 373"/>
                  <a:gd name="T66" fmla="*/ 2147483647 w 432"/>
                  <a:gd name="T67" fmla="*/ 2147483647 h 373"/>
                  <a:gd name="T68" fmla="*/ 2147483647 w 432"/>
                  <a:gd name="T69" fmla="*/ 2147483647 h 373"/>
                  <a:gd name="T70" fmla="*/ 2147483647 w 432"/>
                  <a:gd name="T71" fmla="*/ 2147483647 h 373"/>
                  <a:gd name="T72" fmla="*/ 2147483647 w 432"/>
                  <a:gd name="T73" fmla="*/ 2147483647 h 373"/>
                  <a:gd name="T74" fmla="*/ 2147483647 w 432"/>
                  <a:gd name="T75" fmla="*/ 2147483647 h 373"/>
                  <a:gd name="T76" fmla="*/ 2147483647 w 432"/>
                  <a:gd name="T77" fmla="*/ 2147483647 h 373"/>
                  <a:gd name="T78" fmla="*/ 2147483647 w 432"/>
                  <a:gd name="T79" fmla="*/ 2147483647 h 373"/>
                  <a:gd name="T80" fmla="*/ 2147483647 w 432"/>
                  <a:gd name="T81" fmla="*/ 2147483647 h 373"/>
                  <a:gd name="T82" fmla="*/ 2147483647 w 432"/>
                  <a:gd name="T83" fmla="*/ 2147483647 h 373"/>
                  <a:gd name="T84" fmla="*/ 2147483647 w 432"/>
                  <a:gd name="T85" fmla="*/ 2147483647 h 373"/>
                  <a:gd name="T86" fmla="*/ 2147483647 w 432"/>
                  <a:gd name="T87" fmla="*/ 2147483647 h 373"/>
                  <a:gd name="T88" fmla="*/ 2147483647 w 432"/>
                  <a:gd name="T89" fmla="*/ 2147483647 h 373"/>
                  <a:gd name="T90" fmla="*/ 2147483647 w 432"/>
                  <a:gd name="T91" fmla="*/ 2147483647 h 373"/>
                  <a:gd name="T92" fmla="*/ 2147483647 w 432"/>
                  <a:gd name="T93" fmla="*/ 2147483647 h 373"/>
                  <a:gd name="T94" fmla="*/ 2147483647 w 432"/>
                  <a:gd name="T95" fmla="*/ 2147483647 h 373"/>
                  <a:gd name="T96" fmla="*/ 2147483647 w 432"/>
                  <a:gd name="T97" fmla="*/ 2147483647 h 373"/>
                  <a:gd name="T98" fmla="*/ 2147483647 w 432"/>
                  <a:gd name="T99" fmla="*/ 2147483647 h 373"/>
                  <a:gd name="T100" fmla="*/ 2147483647 w 432"/>
                  <a:gd name="T101" fmla="*/ 2147483647 h 373"/>
                  <a:gd name="T102" fmla="*/ 2147483647 w 432"/>
                  <a:gd name="T103" fmla="*/ 2147483647 h 373"/>
                  <a:gd name="T104" fmla="*/ 2147483647 w 432"/>
                  <a:gd name="T105" fmla="*/ 2147483647 h 373"/>
                  <a:gd name="T106" fmla="*/ 2147483647 w 432"/>
                  <a:gd name="T107" fmla="*/ 2147483647 h 373"/>
                  <a:gd name="T108" fmla="*/ 2147483647 w 432"/>
                  <a:gd name="T109" fmla="*/ 2147483647 h 373"/>
                  <a:gd name="T110" fmla="*/ 2147483647 w 432"/>
                  <a:gd name="T111" fmla="*/ 2147483647 h 373"/>
                  <a:gd name="T112" fmla="*/ 2147483647 w 432"/>
                  <a:gd name="T113" fmla="*/ 2147483647 h 373"/>
                  <a:gd name="T114" fmla="*/ 2147483647 w 432"/>
                  <a:gd name="T115" fmla="*/ 2147483647 h 373"/>
                  <a:gd name="T116" fmla="*/ 2147483647 w 432"/>
                  <a:gd name="T117" fmla="*/ 2147483647 h 373"/>
                  <a:gd name="T118" fmla="*/ 2147483647 w 432"/>
                  <a:gd name="T119" fmla="*/ 2147483647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2"/>
                  <a:gd name="T181" fmla="*/ 0 h 373"/>
                  <a:gd name="T182" fmla="*/ 432 w 432"/>
                  <a:gd name="T183" fmla="*/ 373 h 37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2" h="373">
                    <a:moveTo>
                      <a:pt x="122" y="124"/>
                    </a:moveTo>
                    <a:lnTo>
                      <a:pt x="123" y="131"/>
                    </a:lnTo>
                    <a:lnTo>
                      <a:pt x="119" y="138"/>
                    </a:lnTo>
                    <a:lnTo>
                      <a:pt x="119" y="140"/>
                    </a:lnTo>
                    <a:lnTo>
                      <a:pt x="113" y="149"/>
                    </a:lnTo>
                    <a:lnTo>
                      <a:pt x="108" y="151"/>
                    </a:lnTo>
                    <a:lnTo>
                      <a:pt x="102" y="152"/>
                    </a:lnTo>
                    <a:lnTo>
                      <a:pt x="100" y="153"/>
                    </a:lnTo>
                    <a:lnTo>
                      <a:pt x="96" y="153"/>
                    </a:lnTo>
                    <a:lnTo>
                      <a:pt x="90" y="158"/>
                    </a:lnTo>
                    <a:lnTo>
                      <a:pt x="69" y="158"/>
                    </a:lnTo>
                    <a:lnTo>
                      <a:pt x="61" y="151"/>
                    </a:lnTo>
                    <a:lnTo>
                      <a:pt x="58" y="150"/>
                    </a:lnTo>
                    <a:lnTo>
                      <a:pt x="56" y="147"/>
                    </a:lnTo>
                    <a:lnTo>
                      <a:pt x="51" y="148"/>
                    </a:lnTo>
                    <a:lnTo>
                      <a:pt x="44" y="160"/>
                    </a:lnTo>
                    <a:lnTo>
                      <a:pt x="41" y="160"/>
                    </a:lnTo>
                    <a:lnTo>
                      <a:pt x="32" y="154"/>
                    </a:lnTo>
                    <a:lnTo>
                      <a:pt x="31" y="154"/>
                    </a:lnTo>
                    <a:lnTo>
                      <a:pt x="27" y="149"/>
                    </a:lnTo>
                    <a:lnTo>
                      <a:pt x="22" y="150"/>
                    </a:lnTo>
                    <a:lnTo>
                      <a:pt x="21" y="159"/>
                    </a:lnTo>
                    <a:lnTo>
                      <a:pt x="15" y="162"/>
                    </a:lnTo>
                    <a:lnTo>
                      <a:pt x="13" y="165"/>
                    </a:lnTo>
                    <a:lnTo>
                      <a:pt x="9" y="166"/>
                    </a:lnTo>
                    <a:lnTo>
                      <a:pt x="0" y="174"/>
                    </a:lnTo>
                    <a:lnTo>
                      <a:pt x="2" y="176"/>
                    </a:lnTo>
                    <a:lnTo>
                      <a:pt x="7" y="178"/>
                    </a:lnTo>
                    <a:lnTo>
                      <a:pt x="12" y="185"/>
                    </a:lnTo>
                    <a:lnTo>
                      <a:pt x="12" y="193"/>
                    </a:lnTo>
                    <a:lnTo>
                      <a:pt x="9" y="198"/>
                    </a:lnTo>
                    <a:lnTo>
                      <a:pt x="7" y="199"/>
                    </a:lnTo>
                    <a:lnTo>
                      <a:pt x="7" y="201"/>
                    </a:lnTo>
                    <a:lnTo>
                      <a:pt x="12" y="204"/>
                    </a:lnTo>
                    <a:lnTo>
                      <a:pt x="13" y="208"/>
                    </a:lnTo>
                    <a:lnTo>
                      <a:pt x="10" y="212"/>
                    </a:lnTo>
                    <a:lnTo>
                      <a:pt x="14" y="216"/>
                    </a:lnTo>
                    <a:lnTo>
                      <a:pt x="14" y="218"/>
                    </a:lnTo>
                    <a:lnTo>
                      <a:pt x="19" y="222"/>
                    </a:lnTo>
                    <a:lnTo>
                      <a:pt x="21" y="221"/>
                    </a:lnTo>
                    <a:lnTo>
                      <a:pt x="22" y="220"/>
                    </a:lnTo>
                    <a:lnTo>
                      <a:pt x="30" y="219"/>
                    </a:lnTo>
                    <a:lnTo>
                      <a:pt x="32" y="215"/>
                    </a:lnTo>
                    <a:lnTo>
                      <a:pt x="32" y="212"/>
                    </a:lnTo>
                    <a:lnTo>
                      <a:pt x="34" y="210"/>
                    </a:lnTo>
                    <a:lnTo>
                      <a:pt x="39" y="210"/>
                    </a:lnTo>
                    <a:lnTo>
                      <a:pt x="42" y="212"/>
                    </a:lnTo>
                    <a:lnTo>
                      <a:pt x="46" y="213"/>
                    </a:lnTo>
                    <a:lnTo>
                      <a:pt x="52" y="210"/>
                    </a:lnTo>
                    <a:lnTo>
                      <a:pt x="54" y="206"/>
                    </a:lnTo>
                    <a:lnTo>
                      <a:pt x="58" y="205"/>
                    </a:lnTo>
                    <a:lnTo>
                      <a:pt x="64" y="212"/>
                    </a:lnTo>
                    <a:lnTo>
                      <a:pt x="68" y="213"/>
                    </a:lnTo>
                    <a:lnTo>
                      <a:pt x="72" y="219"/>
                    </a:lnTo>
                    <a:lnTo>
                      <a:pt x="76" y="226"/>
                    </a:lnTo>
                    <a:lnTo>
                      <a:pt x="77" y="236"/>
                    </a:lnTo>
                    <a:lnTo>
                      <a:pt x="67" y="242"/>
                    </a:lnTo>
                    <a:lnTo>
                      <a:pt x="65" y="247"/>
                    </a:lnTo>
                    <a:lnTo>
                      <a:pt x="65" y="249"/>
                    </a:lnTo>
                    <a:lnTo>
                      <a:pt x="63" y="253"/>
                    </a:lnTo>
                    <a:lnTo>
                      <a:pt x="63" y="257"/>
                    </a:lnTo>
                    <a:lnTo>
                      <a:pt x="60" y="260"/>
                    </a:lnTo>
                    <a:lnTo>
                      <a:pt x="61" y="264"/>
                    </a:lnTo>
                    <a:lnTo>
                      <a:pt x="58" y="267"/>
                    </a:lnTo>
                    <a:lnTo>
                      <a:pt x="58" y="270"/>
                    </a:lnTo>
                    <a:lnTo>
                      <a:pt x="56" y="275"/>
                    </a:lnTo>
                    <a:lnTo>
                      <a:pt x="55" y="280"/>
                    </a:lnTo>
                    <a:lnTo>
                      <a:pt x="50" y="285"/>
                    </a:lnTo>
                    <a:lnTo>
                      <a:pt x="49" y="285"/>
                    </a:lnTo>
                    <a:lnTo>
                      <a:pt x="48" y="286"/>
                    </a:lnTo>
                    <a:lnTo>
                      <a:pt x="50" y="294"/>
                    </a:lnTo>
                    <a:lnTo>
                      <a:pt x="60" y="298"/>
                    </a:lnTo>
                    <a:lnTo>
                      <a:pt x="67" y="304"/>
                    </a:lnTo>
                    <a:lnTo>
                      <a:pt x="67" y="308"/>
                    </a:lnTo>
                    <a:lnTo>
                      <a:pt x="70" y="312"/>
                    </a:lnTo>
                    <a:lnTo>
                      <a:pt x="74" y="318"/>
                    </a:lnTo>
                    <a:lnTo>
                      <a:pt x="77" y="317"/>
                    </a:lnTo>
                    <a:lnTo>
                      <a:pt x="84" y="320"/>
                    </a:lnTo>
                    <a:lnTo>
                      <a:pt x="89" y="326"/>
                    </a:lnTo>
                    <a:lnTo>
                      <a:pt x="88" y="329"/>
                    </a:lnTo>
                    <a:lnTo>
                      <a:pt x="86" y="332"/>
                    </a:lnTo>
                    <a:lnTo>
                      <a:pt x="82" y="331"/>
                    </a:lnTo>
                    <a:lnTo>
                      <a:pt x="79" y="334"/>
                    </a:lnTo>
                    <a:lnTo>
                      <a:pt x="78" y="344"/>
                    </a:lnTo>
                    <a:lnTo>
                      <a:pt x="64" y="361"/>
                    </a:lnTo>
                    <a:lnTo>
                      <a:pt x="65" y="367"/>
                    </a:lnTo>
                    <a:lnTo>
                      <a:pt x="73" y="372"/>
                    </a:lnTo>
                    <a:lnTo>
                      <a:pt x="76" y="371"/>
                    </a:lnTo>
                    <a:lnTo>
                      <a:pt x="78" y="373"/>
                    </a:lnTo>
                    <a:lnTo>
                      <a:pt x="84" y="373"/>
                    </a:lnTo>
                    <a:lnTo>
                      <a:pt x="87" y="369"/>
                    </a:lnTo>
                    <a:lnTo>
                      <a:pt x="92" y="364"/>
                    </a:lnTo>
                    <a:lnTo>
                      <a:pt x="99" y="361"/>
                    </a:lnTo>
                    <a:lnTo>
                      <a:pt x="101" y="360"/>
                    </a:lnTo>
                    <a:lnTo>
                      <a:pt x="104" y="357"/>
                    </a:lnTo>
                    <a:lnTo>
                      <a:pt x="104" y="352"/>
                    </a:lnTo>
                    <a:lnTo>
                      <a:pt x="110" y="347"/>
                    </a:lnTo>
                    <a:lnTo>
                      <a:pt x="116" y="344"/>
                    </a:lnTo>
                    <a:lnTo>
                      <a:pt x="117" y="349"/>
                    </a:lnTo>
                    <a:lnTo>
                      <a:pt x="119" y="350"/>
                    </a:lnTo>
                    <a:lnTo>
                      <a:pt x="131" y="350"/>
                    </a:lnTo>
                    <a:lnTo>
                      <a:pt x="134" y="352"/>
                    </a:lnTo>
                    <a:lnTo>
                      <a:pt x="134" y="355"/>
                    </a:lnTo>
                    <a:lnTo>
                      <a:pt x="138" y="361"/>
                    </a:lnTo>
                    <a:lnTo>
                      <a:pt x="139" y="360"/>
                    </a:lnTo>
                    <a:lnTo>
                      <a:pt x="142" y="362"/>
                    </a:lnTo>
                    <a:lnTo>
                      <a:pt x="148" y="361"/>
                    </a:lnTo>
                    <a:lnTo>
                      <a:pt x="150" y="363"/>
                    </a:lnTo>
                    <a:lnTo>
                      <a:pt x="151" y="362"/>
                    </a:lnTo>
                    <a:lnTo>
                      <a:pt x="159" y="369"/>
                    </a:lnTo>
                    <a:lnTo>
                      <a:pt x="162" y="368"/>
                    </a:lnTo>
                    <a:lnTo>
                      <a:pt x="168" y="366"/>
                    </a:lnTo>
                    <a:lnTo>
                      <a:pt x="171" y="372"/>
                    </a:lnTo>
                    <a:lnTo>
                      <a:pt x="174" y="373"/>
                    </a:lnTo>
                    <a:lnTo>
                      <a:pt x="180" y="372"/>
                    </a:lnTo>
                    <a:lnTo>
                      <a:pt x="190" y="358"/>
                    </a:lnTo>
                    <a:lnTo>
                      <a:pt x="190" y="347"/>
                    </a:lnTo>
                    <a:lnTo>
                      <a:pt x="192" y="345"/>
                    </a:lnTo>
                    <a:lnTo>
                      <a:pt x="202" y="343"/>
                    </a:lnTo>
                    <a:lnTo>
                      <a:pt x="203" y="342"/>
                    </a:lnTo>
                    <a:lnTo>
                      <a:pt x="207" y="341"/>
                    </a:lnTo>
                    <a:lnTo>
                      <a:pt x="208" y="340"/>
                    </a:lnTo>
                    <a:lnTo>
                      <a:pt x="212" y="339"/>
                    </a:lnTo>
                    <a:lnTo>
                      <a:pt x="214" y="337"/>
                    </a:lnTo>
                    <a:lnTo>
                      <a:pt x="219" y="337"/>
                    </a:lnTo>
                    <a:lnTo>
                      <a:pt x="216" y="335"/>
                    </a:lnTo>
                    <a:lnTo>
                      <a:pt x="222" y="330"/>
                    </a:lnTo>
                    <a:lnTo>
                      <a:pt x="230" y="329"/>
                    </a:lnTo>
                    <a:lnTo>
                      <a:pt x="230" y="328"/>
                    </a:lnTo>
                    <a:lnTo>
                      <a:pt x="241" y="328"/>
                    </a:lnTo>
                    <a:lnTo>
                      <a:pt x="242" y="322"/>
                    </a:lnTo>
                    <a:lnTo>
                      <a:pt x="247" y="322"/>
                    </a:lnTo>
                    <a:lnTo>
                      <a:pt x="250" y="316"/>
                    </a:lnTo>
                    <a:lnTo>
                      <a:pt x="250" y="312"/>
                    </a:lnTo>
                    <a:lnTo>
                      <a:pt x="247" y="306"/>
                    </a:lnTo>
                    <a:lnTo>
                      <a:pt x="250" y="301"/>
                    </a:lnTo>
                    <a:lnTo>
                      <a:pt x="250" y="300"/>
                    </a:lnTo>
                    <a:lnTo>
                      <a:pt x="251" y="299"/>
                    </a:lnTo>
                    <a:lnTo>
                      <a:pt x="251" y="297"/>
                    </a:lnTo>
                    <a:lnTo>
                      <a:pt x="255" y="295"/>
                    </a:lnTo>
                    <a:lnTo>
                      <a:pt x="259" y="294"/>
                    </a:lnTo>
                    <a:lnTo>
                      <a:pt x="260" y="293"/>
                    </a:lnTo>
                    <a:lnTo>
                      <a:pt x="261" y="293"/>
                    </a:lnTo>
                    <a:lnTo>
                      <a:pt x="271" y="301"/>
                    </a:lnTo>
                    <a:lnTo>
                      <a:pt x="270" y="303"/>
                    </a:lnTo>
                    <a:lnTo>
                      <a:pt x="270" y="307"/>
                    </a:lnTo>
                    <a:lnTo>
                      <a:pt x="272" y="310"/>
                    </a:lnTo>
                    <a:lnTo>
                      <a:pt x="275" y="309"/>
                    </a:lnTo>
                    <a:lnTo>
                      <a:pt x="277" y="312"/>
                    </a:lnTo>
                    <a:lnTo>
                      <a:pt x="278" y="315"/>
                    </a:lnTo>
                    <a:lnTo>
                      <a:pt x="280" y="317"/>
                    </a:lnTo>
                    <a:lnTo>
                      <a:pt x="280" y="319"/>
                    </a:lnTo>
                    <a:lnTo>
                      <a:pt x="283" y="324"/>
                    </a:lnTo>
                    <a:lnTo>
                      <a:pt x="287" y="324"/>
                    </a:lnTo>
                    <a:lnTo>
                      <a:pt x="291" y="319"/>
                    </a:lnTo>
                    <a:lnTo>
                      <a:pt x="293" y="319"/>
                    </a:lnTo>
                    <a:lnTo>
                      <a:pt x="296" y="317"/>
                    </a:lnTo>
                    <a:lnTo>
                      <a:pt x="297" y="321"/>
                    </a:lnTo>
                    <a:lnTo>
                      <a:pt x="306" y="327"/>
                    </a:lnTo>
                    <a:lnTo>
                      <a:pt x="306" y="329"/>
                    </a:lnTo>
                    <a:lnTo>
                      <a:pt x="309" y="331"/>
                    </a:lnTo>
                    <a:lnTo>
                      <a:pt x="314" y="330"/>
                    </a:lnTo>
                    <a:lnTo>
                      <a:pt x="324" y="324"/>
                    </a:lnTo>
                    <a:lnTo>
                      <a:pt x="333" y="323"/>
                    </a:lnTo>
                    <a:lnTo>
                      <a:pt x="332" y="320"/>
                    </a:lnTo>
                    <a:lnTo>
                      <a:pt x="334" y="317"/>
                    </a:lnTo>
                    <a:lnTo>
                      <a:pt x="333" y="312"/>
                    </a:lnTo>
                    <a:lnTo>
                      <a:pt x="335" y="309"/>
                    </a:lnTo>
                    <a:lnTo>
                      <a:pt x="334" y="308"/>
                    </a:lnTo>
                    <a:lnTo>
                      <a:pt x="337" y="305"/>
                    </a:lnTo>
                    <a:lnTo>
                      <a:pt x="341" y="303"/>
                    </a:lnTo>
                    <a:lnTo>
                      <a:pt x="344" y="299"/>
                    </a:lnTo>
                    <a:lnTo>
                      <a:pt x="344" y="294"/>
                    </a:lnTo>
                    <a:lnTo>
                      <a:pt x="345" y="294"/>
                    </a:lnTo>
                    <a:lnTo>
                      <a:pt x="357" y="299"/>
                    </a:lnTo>
                    <a:lnTo>
                      <a:pt x="362" y="304"/>
                    </a:lnTo>
                    <a:lnTo>
                      <a:pt x="364" y="300"/>
                    </a:lnTo>
                    <a:lnTo>
                      <a:pt x="366" y="301"/>
                    </a:lnTo>
                    <a:lnTo>
                      <a:pt x="369" y="296"/>
                    </a:lnTo>
                    <a:lnTo>
                      <a:pt x="370" y="296"/>
                    </a:lnTo>
                    <a:lnTo>
                      <a:pt x="372" y="294"/>
                    </a:lnTo>
                    <a:lnTo>
                      <a:pt x="372" y="290"/>
                    </a:lnTo>
                    <a:lnTo>
                      <a:pt x="373" y="287"/>
                    </a:lnTo>
                    <a:lnTo>
                      <a:pt x="376" y="287"/>
                    </a:lnTo>
                    <a:lnTo>
                      <a:pt x="379" y="290"/>
                    </a:lnTo>
                    <a:lnTo>
                      <a:pt x="379" y="292"/>
                    </a:lnTo>
                    <a:lnTo>
                      <a:pt x="381" y="293"/>
                    </a:lnTo>
                    <a:lnTo>
                      <a:pt x="388" y="293"/>
                    </a:lnTo>
                    <a:lnTo>
                      <a:pt x="389" y="294"/>
                    </a:lnTo>
                    <a:lnTo>
                      <a:pt x="399" y="293"/>
                    </a:lnTo>
                    <a:lnTo>
                      <a:pt x="400" y="291"/>
                    </a:lnTo>
                    <a:lnTo>
                      <a:pt x="400" y="282"/>
                    </a:lnTo>
                    <a:lnTo>
                      <a:pt x="401" y="280"/>
                    </a:lnTo>
                    <a:lnTo>
                      <a:pt x="401" y="275"/>
                    </a:lnTo>
                    <a:lnTo>
                      <a:pt x="395" y="275"/>
                    </a:lnTo>
                    <a:lnTo>
                      <a:pt x="391" y="280"/>
                    </a:lnTo>
                    <a:lnTo>
                      <a:pt x="390" y="280"/>
                    </a:lnTo>
                    <a:lnTo>
                      <a:pt x="389" y="278"/>
                    </a:lnTo>
                    <a:lnTo>
                      <a:pt x="393" y="276"/>
                    </a:lnTo>
                    <a:lnTo>
                      <a:pt x="395" y="273"/>
                    </a:lnTo>
                    <a:lnTo>
                      <a:pt x="398" y="273"/>
                    </a:lnTo>
                    <a:lnTo>
                      <a:pt x="400" y="271"/>
                    </a:lnTo>
                    <a:lnTo>
                      <a:pt x="401" y="271"/>
                    </a:lnTo>
                    <a:lnTo>
                      <a:pt x="402" y="273"/>
                    </a:lnTo>
                    <a:lnTo>
                      <a:pt x="408" y="272"/>
                    </a:lnTo>
                    <a:lnTo>
                      <a:pt x="410" y="274"/>
                    </a:lnTo>
                    <a:lnTo>
                      <a:pt x="414" y="274"/>
                    </a:lnTo>
                    <a:lnTo>
                      <a:pt x="416" y="275"/>
                    </a:lnTo>
                    <a:lnTo>
                      <a:pt x="419" y="273"/>
                    </a:lnTo>
                    <a:lnTo>
                      <a:pt x="419" y="271"/>
                    </a:lnTo>
                    <a:lnTo>
                      <a:pt x="422" y="267"/>
                    </a:lnTo>
                    <a:lnTo>
                      <a:pt x="428" y="255"/>
                    </a:lnTo>
                    <a:lnTo>
                      <a:pt x="430" y="253"/>
                    </a:lnTo>
                    <a:lnTo>
                      <a:pt x="431" y="251"/>
                    </a:lnTo>
                    <a:lnTo>
                      <a:pt x="431" y="247"/>
                    </a:lnTo>
                    <a:lnTo>
                      <a:pt x="432" y="246"/>
                    </a:lnTo>
                    <a:lnTo>
                      <a:pt x="432" y="241"/>
                    </a:lnTo>
                    <a:lnTo>
                      <a:pt x="430" y="239"/>
                    </a:lnTo>
                    <a:lnTo>
                      <a:pt x="430" y="236"/>
                    </a:lnTo>
                    <a:lnTo>
                      <a:pt x="429" y="235"/>
                    </a:lnTo>
                    <a:lnTo>
                      <a:pt x="428" y="229"/>
                    </a:lnTo>
                    <a:lnTo>
                      <a:pt x="426" y="228"/>
                    </a:lnTo>
                    <a:lnTo>
                      <a:pt x="423" y="230"/>
                    </a:lnTo>
                    <a:lnTo>
                      <a:pt x="419" y="231"/>
                    </a:lnTo>
                    <a:lnTo>
                      <a:pt x="415" y="228"/>
                    </a:lnTo>
                    <a:lnTo>
                      <a:pt x="423" y="217"/>
                    </a:lnTo>
                    <a:lnTo>
                      <a:pt x="422" y="203"/>
                    </a:lnTo>
                    <a:lnTo>
                      <a:pt x="418" y="200"/>
                    </a:lnTo>
                    <a:lnTo>
                      <a:pt x="419" y="199"/>
                    </a:lnTo>
                    <a:lnTo>
                      <a:pt x="421" y="199"/>
                    </a:lnTo>
                    <a:lnTo>
                      <a:pt x="425" y="193"/>
                    </a:lnTo>
                    <a:lnTo>
                      <a:pt x="429" y="192"/>
                    </a:lnTo>
                    <a:lnTo>
                      <a:pt x="430" y="191"/>
                    </a:lnTo>
                    <a:lnTo>
                      <a:pt x="430" y="184"/>
                    </a:lnTo>
                    <a:lnTo>
                      <a:pt x="427" y="181"/>
                    </a:lnTo>
                    <a:lnTo>
                      <a:pt x="427" y="180"/>
                    </a:lnTo>
                    <a:lnTo>
                      <a:pt x="431" y="177"/>
                    </a:lnTo>
                    <a:lnTo>
                      <a:pt x="431" y="175"/>
                    </a:lnTo>
                    <a:lnTo>
                      <a:pt x="432" y="174"/>
                    </a:lnTo>
                    <a:lnTo>
                      <a:pt x="432" y="171"/>
                    </a:lnTo>
                    <a:lnTo>
                      <a:pt x="426" y="165"/>
                    </a:lnTo>
                    <a:lnTo>
                      <a:pt x="426" y="163"/>
                    </a:lnTo>
                    <a:lnTo>
                      <a:pt x="423" y="159"/>
                    </a:lnTo>
                    <a:lnTo>
                      <a:pt x="408" y="160"/>
                    </a:lnTo>
                    <a:lnTo>
                      <a:pt x="404" y="166"/>
                    </a:lnTo>
                    <a:lnTo>
                      <a:pt x="400" y="166"/>
                    </a:lnTo>
                    <a:lnTo>
                      <a:pt x="397" y="163"/>
                    </a:lnTo>
                    <a:lnTo>
                      <a:pt x="394" y="164"/>
                    </a:lnTo>
                    <a:lnTo>
                      <a:pt x="389" y="167"/>
                    </a:lnTo>
                    <a:lnTo>
                      <a:pt x="387" y="171"/>
                    </a:lnTo>
                    <a:lnTo>
                      <a:pt x="382" y="174"/>
                    </a:lnTo>
                    <a:lnTo>
                      <a:pt x="380" y="173"/>
                    </a:lnTo>
                    <a:lnTo>
                      <a:pt x="379" y="168"/>
                    </a:lnTo>
                    <a:lnTo>
                      <a:pt x="385" y="162"/>
                    </a:lnTo>
                    <a:lnTo>
                      <a:pt x="386" y="158"/>
                    </a:lnTo>
                    <a:lnTo>
                      <a:pt x="393" y="152"/>
                    </a:lnTo>
                    <a:lnTo>
                      <a:pt x="399" y="140"/>
                    </a:lnTo>
                    <a:lnTo>
                      <a:pt x="413" y="139"/>
                    </a:lnTo>
                    <a:lnTo>
                      <a:pt x="417" y="136"/>
                    </a:lnTo>
                    <a:lnTo>
                      <a:pt x="418" y="132"/>
                    </a:lnTo>
                    <a:lnTo>
                      <a:pt x="421" y="128"/>
                    </a:lnTo>
                    <a:lnTo>
                      <a:pt x="424" y="127"/>
                    </a:lnTo>
                    <a:lnTo>
                      <a:pt x="424" y="122"/>
                    </a:lnTo>
                    <a:lnTo>
                      <a:pt x="423" y="120"/>
                    </a:lnTo>
                    <a:lnTo>
                      <a:pt x="423" y="116"/>
                    </a:lnTo>
                    <a:lnTo>
                      <a:pt x="420" y="114"/>
                    </a:lnTo>
                    <a:lnTo>
                      <a:pt x="416" y="112"/>
                    </a:lnTo>
                    <a:lnTo>
                      <a:pt x="411" y="106"/>
                    </a:lnTo>
                    <a:lnTo>
                      <a:pt x="410" y="89"/>
                    </a:lnTo>
                    <a:lnTo>
                      <a:pt x="412" y="79"/>
                    </a:lnTo>
                    <a:lnTo>
                      <a:pt x="411" y="69"/>
                    </a:lnTo>
                    <a:lnTo>
                      <a:pt x="405" y="65"/>
                    </a:lnTo>
                    <a:lnTo>
                      <a:pt x="404" y="55"/>
                    </a:lnTo>
                    <a:lnTo>
                      <a:pt x="395" y="56"/>
                    </a:lnTo>
                    <a:lnTo>
                      <a:pt x="395" y="59"/>
                    </a:lnTo>
                    <a:lnTo>
                      <a:pt x="391" y="68"/>
                    </a:lnTo>
                    <a:lnTo>
                      <a:pt x="392" y="70"/>
                    </a:lnTo>
                    <a:lnTo>
                      <a:pt x="389" y="76"/>
                    </a:lnTo>
                    <a:lnTo>
                      <a:pt x="386" y="79"/>
                    </a:lnTo>
                    <a:lnTo>
                      <a:pt x="382" y="78"/>
                    </a:lnTo>
                    <a:lnTo>
                      <a:pt x="382" y="72"/>
                    </a:lnTo>
                    <a:lnTo>
                      <a:pt x="380" y="71"/>
                    </a:lnTo>
                    <a:lnTo>
                      <a:pt x="373" y="71"/>
                    </a:lnTo>
                    <a:lnTo>
                      <a:pt x="370" y="74"/>
                    </a:lnTo>
                    <a:lnTo>
                      <a:pt x="368" y="73"/>
                    </a:lnTo>
                    <a:lnTo>
                      <a:pt x="368" y="71"/>
                    </a:lnTo>
                    <a:lnTo>
                      <a:pt x="370" y="69"/>
                    </a:lnTo>
                    <a:lnTo>
                      <a:pt x="369" y="55"/>
                    </a:lnTo>
                    <a:lnTo>
                      <a:pt x="367" y="54"/>
                    </a:lnTo>
                    <a:lnTo>
                      <a:pt x="367" y="51"/>
                    </a:lnTo>
                    <a:lnTo>
                      <a:pt x="363" y="49"/>
                    </a:lnTo>
                    <a:lnTo>
                      <a:pt x="360" y="52"/>
                    </a:lnTo>
                    <a:lnTo>
                      <a:pt x="361" y="55"/>
                    </a:lnTo>
                    <a:lnTo>
                      <a:pt x="360" y="56"/>
                    </a:lnTo>
                    <a:lnTo>
                      <a:pt x="360" y="60"/>
                    </a:lnTo>
                    <a:lnTo>
                      <a:pt x="358" y="63"/>
                    </a:lnTo>
                    <a:lnTo>
                      <a:pt x="357" y="62"/>
                    </a:lnTo>
                    <a:lnTo>
                      <a:pt x="357" y="59"/>
                    </a:lnTo>
                    <a:lnTo>
                      <a:pt x="355" y="56"/>
                    </a:lnTo>
                    <a:lnTo>
                      <a:pt x="359" y="49"/>
                    </a:lnTo>
                    <a:lnTo>
                      <a:pt x="359" y="45"/>
                    </a:lnTo>
                    <a:lnTo>
                      <a:pt x="355" y="40"/>
                    </a:lnTo>
                    <a:lnTo>
                      <a:pt x="346" y="41"/>
                    </a:lnTo>
                    <a:lnTo>
                      <a:pt x="341" y="38"/>
                    </a:lnTo>
                    <a:lnTo>
                      <a:pt x="341" y="34"/>
                    </a:lnTo>
                    <a:lnTo>
                      <a:pt x="339" y="33"/>
                    </a:lnTo>
                    <a:lnTo>
                      <a:pt x="339" y="24"/>
                    </a:lnTo>
                    <a:lnTo>
                      <a:pt x="337" y="22"/>
                    </a:lnTo>
                    <a:lnTo>
                      <a:pt x="336" y="17"/>
                    </a:lnTo>
                    <a:lnTo>
                      <a:pt x="337" y="16"/>
                    </a:lnTo>
                    <a:lnTo>
                      <a:pt x="335" y="14"/>
                    </a:lnTo>
                    <a:lnTo>
                      <a:pt x="335" y="10"/>
                    </a:lnTo>
                    <a:lnTo>
                      <a:pt x="333" y="7"/>
                    </a:lnTo>
                    <a:lnTo>
                      <a:pt x="331" y="8"/>
                    </a:lnTo>
                    <a:lnTo>
                      <a:pt x="328" y="11"/>
                    </a:lnTo>
                    <a:lnTo>
                      <a:pt x="324" y="11"/>
                    </a:lnTo>
                    <a:lnTo>
                      <a:pt x="323" y="10"/>
                    </a:lnTo>
                    <a:lnTo>
                      <a:pt x="311" y="10"/>
                    </a:lnTo>
                    <a:lnTo>
                      <a:pt x="310" y="12"/>
                    </a:lnTo>
                    <a:lnTo>
                      <a:pt x="307" y="12"/>
                    </a:lnTo>
                    <a:lnTo>
                      <a:pt x="306" y="13"/>
                    </a:lnTo>
                    <a:lnTo>
                      <a:pt x="304" y="14"/>
                    </a:lnTo>
                    <a:lnTo>
                      <a:pt x="303" y="16"/>
                    </a:lnTo>
                    <a:lnTo>
                      <a:pt x="301" y="16"/>
                    </a:lnTo>
                    <a:lnTo>
                      <a:pt x="299" y="10"/>
                    </a:lnTo>
                    <a:lnTo>
                      <a:pt x="297" y="9"/>
                    </a:lnTo>
                    <a:lnTo>
                      <a:pt x="297" y="7"/>
                    </a:lnTo>
                    <a:lnTo>
                      <a:pt x="295" y="7"/>
                    </a:lnTo>
                    <a:lnTo>
                      <a:pt x="295" y="3"/>
                    </a:lnTo>
                    <a:lnTo>
                      <a:pt x="292" y="1"/>
                    </a:lnTo>
                    <a:lnTo>
                      <a:pt x="283" y="3"/>
                    </a:lnTo>
                    <a:lnTo>
                      <a:pt x="279" y="0"/>
                    </a:lnTo>
                    <a:lnTo>
                      <a:pt x="273" y="0"/>
                    </a:lnTo>
                    <a:lnTo>
                      <a:pt x="272" y="2"/>
                    </a:lnTo>
                    <a:lnTo>
                      <a:pt x="270" y="2"/>
                    </a:lnTo>
                    <a:lnTo>
                      <a:pt x="267" y="5"/>
                    </a:lnTo>
                    <a:lnTo>
                      <a:pt x="268" y="17"/>
                    </a:lnTo>
                    <a:lnTo>
                      <a:pt x="270" y="18"/>
                    </a:lnTo>
                    <a:lnTo>
                      <a:pt x="271" y="21"/>
                    </a:lnTo>
                    <a:lnTo>
                      <a:pt x="265" y="28"/>
                    </a:lnTo>
                    <a:lnTo>
                      <a:pt x="260" y="31"/>
                    </a:lnTo>
                    <a:lnTo>
                      <a:pt x="253" y="25"/>
                    </a:lnTo>
                    <a:lnTo>
                      <a:pt x="246" y="25"/>
                    </a:lnTo>
                    <a:lnTo>
                      <a:pt x="246" y="26"/>
                    </a:lnTo>
                    <a:lnTo>
                      <a:pt x="244" y="25"/>
                    </a:lnTo>
                    <a:lnTo>
                      <a:pt x="241" y="25"/>
                    </a:lnTo>
                    <a:lnTo>
                      <a:pt x="238" y="27"/>
                    </a:lnTo>
                    <a:lnTo>
                      <a:pt x="239" y="30"/>
                    </a:lnTo>
                    <a:lnTo>
                      <a:pt x="236" y="35"/>
                    </a:lnTo>
                    <a:lnTo>
                      <a:pt x="233" y="32"/>
                    </a:lnTo>
                    <a:lnTo>
                      <a:pt x="233" y="30"/>
                    </a:lnTo>
                    <a:lnTo>
                      <a:pt x="230" y="27"/>
                    </a:lnTo>
                    <a:lnTo>
                      <a:pt x="226" y="29"/>
                    </a:lnTo>
                    <a:lnTo>
                      <a:pt x="227" y="30"/>
                    </a:lnTo>
                    <a:lnTo>
                      <a:pt x="225" y="31"/>
                    </a:lnTo>
                    <a:lnTo>
                      <a:pt x="226" y="35"/>
                    </a:lnTo>
                    <a:lnTo>
                      <a:pt x="230" y="42"/>
                    </a:lnTo>
                    <a:lnTo>
                      <a:pt x="227" y="45"/>
                    </a:lnTo>
                    <a:lnTo>
                      <a:pt x="225" y="45"/>
                    </a:lnTo>
                    <a:lnTo>
                      <a:pt x="225" y="51"/>
                    </a:lnTo>
                    <a:lnTo>
                      <a:pt x="224" y="52"/>
                    </a:lnTo>
                    <a:lnTo>
                      <a:pt x="224" y="54"/>
                    </a:lnTo>
                    <a:lnTo>
                      <a:pt x="220" y="57"/>
                    </a:lnTo>
                    <a:lnTo>
                      <a:pt x="219" y="57"/>
                    </a:lnTo>
                    <a:lnTo>
                      <a:pt x="216" y="55"/>
                    </a:lnTo>
                    <a:lnTo>
                      <a:pt x="217" y="42"/>
                    </a:lnTo>
                    <a:lnTo>
                      <a:pt x="213" y="39"/>
                    </a:lnTo>
                    <a:lnTo>
                      <a:pt x="207" y="30"/>
                    </a:lnTo>
                    <a:lnTo>
                      <a:pt x="204" y="30"/>
                    </a:lnTo>
                    <a:lnTo>
                      <a:pt x="202" y="31"/>
                    </a:lnTo>
                    <a:lnTo>
                      <a:pt x="204" y="39"/>
                    </a:lnTo>
                    <a:lnTo>
                      <a:pt x="206" y="42"/>
                    </a:lnTo>
                    <a:lnTo>
                      <a:pt x="205" y="46"/>
                    </a:lnTo>
                    <a:lnTo>
                      <a:pt x="206" y="47"/>
                    </a:lnTo>
                    <a:lnTo>
                      <a:pt x="205" y="49"/>
                    </a:lnTo>
                    <a:lnTo>
                      <a:pt x="204" y="54"/>
                    </a:lnTo>
                    <a:lnTo>
                      <a:pt x="202" y="53"/>
                    </a:lnTo>
                    <a:lnTo>
                      <a:pt x="200" y="53"/>
                    </a:lnTo>
                    <a:lnTo>
                      <a:pt x="199" y="52"/>
                    </a:lnTo>
                    <a:lnTo>
                      <a:pt x="197" y="52"/>
                    </a:lnTo>
                    <a:lnTo>
                      <a:pt x="194" y="50"/>
                    </a:lnTo>
                    <a:lnTo>
                      <a:pt x="194" y="52"/>
                    </a:lnTo>
                    <a:lnTo>
                      <a:pt x="193" y="54"/>
                    </a:lnTo>
                    <a:lnTo>
                      <a:pt x="192" y="55"/>
                    </a:lnTo>
                    <a:lnTo>
                      <a:pt x="180" y="43"/>
                    </a:lnTo>
                    <a:lnTo>
                      <a:pt x="179" y="43"/>
                    </a:lnTo>
                    <a:lnTo>
                      <a:pt x="173" y="38"/>
                    </a:lnTo>
                    <a:lnTo>
                      <a:pt x="166" y="40"/>
                    </a:lnTo>
                    <a:lnTo>
                      <a:pt x="163" y="43"/>
                    </a:lnTo>
                    <a:lnTo>
                      <a:pt x="161" y="48"/>
                    </a:lnTo>
                    <a:lnTo>
                      <a:pt x="152" y="49"/>
                    </a:lnTo>
                    <a:lnTo>
                      <a:pt x="143" y="58"/>
                    </a:lnTo>
                    <a:lnTo>
                      <a:pt x="143" y="76"/>
                    </a:lnTo>
                    <a:lnTo>
                      <a:pt x="149" y="80"/>
                    </a:lnTo>
                    <a:lnTo>
                      <a:pt x="152" y="80"/>
                    </a:lnTo>
                    <a:lnTo>
                      <a:pt x="154" y="76"/>
                    </a:lnTo>
                    <a:lnTo>
                      <a:pt x="158" y="75"/>
                    </a:lnTo>
                    <a:lnTo>
                      <a:pt x="160" y="79"/>
                    </a:lnTo>
                    <a:lnTo>
                      <a:pt x="161" y="80"/>
                    </a:lnTo>
                    <a:lnTo>
                      <a:pt x="161" y="82"/>
                    </a:lnTo>
                    <a:lnTo>
                      <a:pt x="163" y="82"/>
                    </a:lnTo>
                    <a:lnTo>
                      <a:pt x="164" y="86"/>
                    </a:lnTo>
                    <a:lnTo>
                      <a:pt x="166" y="88"/>
                    </a:lnTo>
                    <a:lnTo>
                      <a:pt x="184" y="87"/>
                    </a:lnTo>
                    <a:lnTo>
                      <a:pt x="187" y="90"/>
                    </a:lnTo>
                    <a:lnTo>
                      <a:pt x="189" y="94"/>
                    </a:lnTo>
                    <a:lnTo>
                      <a:pt x="193" y="97"/>
                    </a:lnTo>
                    <a:lnTo>
                      <a:pt x="195" y="104"/>
                    </a:lnTo>
                    <a:lnTo>
                      <a:pt x="195" y="106"/>
                    </a:lnTo>
                    <a:lnTo>
                      <a:pt x="196" y="107"/>
                    </a:lnTo>
                    <a:lnTo>
                      <a:pt x="189" y="116"/>
                    </a:lnTo>
                    <a:lnTo>
                      <a:pt x="179" y="117"/>
                    </a:lnTo>
                    <a:lnTo>
                      <a:pt x="177" y="118"/>
                    </a:lnTo>
                    <a:lnTo>
                      <a:pt x="164" y="119"/>
                    </a:lnTo>
                    <a:lnTo>
                      <a:pt x="163" y="120"/>
                    </a:lnTo>
                    <a:lnTo>
                      <a:pt x="158" y="120"/>
                    </a:lnTo>
                    <a:lnTo>
                      <a:pt x="156" y="122"/>
                    </a:lnTo>
                    <a:lnTo>
                      <a:pt x="147" y="124"/>
                    </a:lnTo>
                    <a:lnTo>
                      <a:pt x="140" y="117"/>
                    </a:lnTo>
                    <a:lnTo>
                      <a:pt x="137" y="116"/>
                    </a:lnTo>
                    <a:lnTo>
                      <a:pt x="128" y="117"/>
                    </a:lnTo>
                    <a:lnTo>
                      <a:pt x="122" y="1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8" name="Freeform 24"/>
              <p:cNvSpPr/>
              <p:nvPr/>
            </p:nvSpPr>
            <p:spPr bwMode="auto">
              <a:xfrm>
                <a:off x="3929724" y="3465754"/>
                <a:ext cx="634627" cy="1122241"/>
              </a:xfrm>
              <a:custGeom>
                <a:gdLst>
                  <a:gd name="T0" fmla="*/ 2147483647 w 378"/>
                  <a:gd name="T1" fmla="*/ 2147483647 h 642"/>
                  <a:gd name="T2" fmla="*/ 2147483647 w 378"/>
                  <a:gd name="T3" fmla="*/ 2147483647 h 642"/>
                  <a:gd name="T4" fmla="*/ 2147483647 w 378"/>
                  <a:gd name="T5" fmla="*/ 2147483647 h 642"/>
                  <a:gd name="T6" fmla="*/ 2147483647 w 378"/>
                  <a:gd name="T7" fmla="*/ 2147483647 h 642"/>
                  <a:gd name="T8" fmla="*/ 2147483647 w 378"/>
                  <a:gd name="T9" fmla="*/ 2147483647 h 642"/>
                  <a:gd name="T10" fmla="*/ 2147483647 w 378"/>
                  <a:gd name="T11" fmla="*/ 2147483647 h 642"/>
                  <a:gd name="T12" fmla="*/ 2147483647 w 378"/>
                  <a:gd name="T13" fmla="*/ 2147483647 h 642"/>
                  <a:gd name="T14" fmla="*/ 2147483647 w 378"/>
                  <a:gd name="T15" fmla="*/ 2147483647 h 642"/>
                  <a:gd name="T16" fmla="*/ 2147483647 w 378"/>
                  <a:gd name="T17" fmla="*/ 2147483647 h 642"/>
                  <a:gd name="T18" fmla="*/ 2147483647 w 378"/>
                  <a:gd name="T19" fmla="*/ 2147483647 h 642"/>
                  <a:gd name="T20" fmla="*/ 2147483647 w 378"/>
                  <a:gd name="T21" fmla="*/ 2147483647 h 642"/>
                  <a:gd name="T22" fmla="*/ 2147483647 w 378"/>
                  <a:gd name="T23" fmla="*/ 2147483647 h 642"/>
                  <a:gd name="T24" fmla="*/ 2147483647 w 378"/>
                  <a:gd name="T25" fmla="*/ 2147483647 h 642"/>
                  <a:gd name="T26" fmla="*/ 2147483647 w 378"/>
                  <a:gd name="T27" fmla="*/ 2147483647 h 642"/>
                  <a:gd name="T28" fmla="*/ 2147483647 w 378"/>
                  <a:gd name="T29" fmla="*/ 2147483647 h 642"/>
                  <a:gd name="T30" fmla="*/ 2147483647 w 378"/>
                  <a:gd name="T31" fmla="*/ 2147483647 h 642"/>
                  <a:gd name="T32" fmla="*/ 2147483647 w 378"/>
                  <a:gd name="T33" fmla="*/ 2147483647 h 642"/>
                  <a:gd name="T34" fmla="*/ 2147483647 w 378"/>
                  <a:gd name="T35" fmla="*/ 2147483647 h 642"/>
                  <a:gd name="T36" fmla="*/ 2147483647 w 378"/>
                  <a:gd name="T37" fmla="*/ 2147483647 h 642"/>
                  <a:gd name="T38" fmla="*/ 2147483647 w 378"/>
                  <a:gd name="T39" fmla="*/ 2147483647 h 642"/>
                  <a:gd name="T40" fmla="*/ 2147483647 w 378"/>
                  <a:gd name="T41" fmla="*/ 2147483647 h 642"/>
                  <a:gd name="T42" fmla="*/ 2147483647 w 378"/>
                  <a:gd name="T43" fmla="*/ 2147483647 h 642"/>
                  <a:gd name="T44" fmla="*/ 2147483647 w 378"/>
                  <a:gd name="T45" fmla="*/ 2147483647 h 642"/>
                  <a:gd name="T46" fmla="*/ 2147483647 w 378"/>
                  <a:gd name="T47" fmla="*/ 2147483647 h 642"/>
                  <a:gd name="T48" fmla="*/ 2147483647 w 378"/>
                  <a:gd name="T49" fmla="*/ 2147483647 h 642"/>
                  <a:gd name="T50" fmla="*/ 2147483647 w 378"/>
                  <a:gd name="T51" fmla="*/ 2147483647 h 642"/>
                  <a:gd name="T52" fmla="*/ 2147483647 w 378"/>
                  <a:gd name="T53" fmla="*/ 2147483647 h 642"/>
                  <a:gd name="T54" fmla="*/ 2147483647 w 378"/>
                  <a:gd name="T55" fmla="*/ 2147483647 h 642"/>
                  <a:gd name="T56" fmla="*/ 2147483647 w 378"/>
                  <a:gd name="T57" fmla="*/ 2147483647 h 642"/>
                  <a:gd name="T58" fmla="*/ 2147483647 w 378"/>
                  <a:gd name="T59" fmla="*/ 2147483647 h 642"/>
                  <a:gd name="T60" fmla="*/ 2147483647 w 378"/>
                  <a:gd name="T61" fmla="*/ 2147483647 h 642"/>
                  <a:gd name="T62" fmla="*/ 2147483647 w 378"/>
                  <a:gd name="T63" fmla="*/ 2147483647 h 642"/>
                  <a:gd name="T64" fmla="*/ 2147483647 w 378"/>
                  <a:gd name="T65" fmla="*/ 2147483647 h 642"/>
                  <a:gd name="T66" fmla="*/ 2147483647 w 378"/>
                  <a:gd name="T67" fmla="*/ 2147483647 h 642"/>
                  <a:gd name="T68" fmla="*/ 2147483647 w 378"/>
                  <a:gd name="T69" fmla="*/ 2147483647 h 642"/>
                  <a:gd name="T70" fmla="*/ 2147483647 w 378"/>
                  <a:gd name="T71" fmla="*/ 2147483647 h 642"/>
                  <a:gd name="T72" fmla="*/ 2147483647 w 378"/>
                  <a:gd name="T73" fmla="*/ 2147483647 h 642"/>
                  <a:gd name="T74" fmla="*/ 2147483647 w 378"/>
                  <a:gd name="T75" fmla="*/ 2147483647 h 642"/>
                  <a:gd name="T76" fmla="*/ 2147483647 w 378"/>
                  <a:gd name="T77" fmla="*/ 2147483647 h 642"/>
                  <a:gd name="T78" fmla="*/ 2147483647 w 378"/>
                  <a:gd name="T79" fmla="*/ 2147483647 h 642"/>
                  <a:gd name="T80" fmla="*/ 2147483647 w 378"/>
                  <a:gd name="T81" fmla="*/ 2147483647 h 642"/>
                  <a:gd name="T82" fmla="*/ 2147483647 w 378"/>
                  <a:gd name="T83" fmla="*/ 2147483647 h 642"/>
                  <a:gd name="T84" fmla="*/ 2147483647 w 378"/>
                  <a:gd name="T85" fmla="*/ 2147483647 h 642"/>
                  <a:gd name="T86" fmla="*/ 2147483647 w 378"/>
                  <a:gd name="T87" fmla="*/ 2147483647 h 642"/>
                  <a:gd name="T88" fmla="*/ 2147483647 w 378"/>
                  <a:gd name="T89" fmla="*/ 2147483647 h 642"/>
                  <a:gd name="T90" fmla="*/ 2147483647 w 378"/>
                  <a:gd name="T91" fmla="*/ 2147483647 h 642"/>
                  <a:gd name="T92" fmla="*/ 2147483647 w 378"/>
                  <a:gd name="T93" fmla="*/ 2147483647 h 642"/>
                  <a:gd name="T94" fmla="*/ 2147483647 w 378"/>
                  <a:gd name="T95" fmla="*/ 2147483647 h 642"/>
                  <a:gd name="T96" fmla="*/ 2147483647 w 378"/>
                  <a:gd name="T97" fmla="*/ 2147483647 h 642"/>
                  <a:gd name="T98" fmla="*/ 2147483647 w 378"/>
                  <a:gd name="T99" fmla="*/ 2147483647 h 642"/>
                  <a:gd name="T100" fmla="*/ 2147483647 w 378"/>
                  <a:gd name="T101" fmla="*/ 2147483647 h 642"/>
                  <a:gd name="T102" fmla="*/ 2147483647 w 378"/>
                  <a:gd name="T103" fmla="*/ 2147483647 h 642"/>
                  <a:gd name="T104" fmla="*/ 2147483647 w 378"/>
                  <a:gd name="T105" fmla="*/ 2147483647 h 642"/>
                  <a:gd name="T106" fmla="*/ 2147483647 w 378"/>
                  <a:gd name="T107" fmla="*/ 2147483647 h 642"/>
                  <a:gd name="T108" fmla="*/ 2147483647 w 378"/>
                  <a:gd name="T109" fmla="*/ 2147483647 h 642"/>
                  <a:gd name="T110" fmla="*/ 2147483647 w 378"/>
                  <a:gd name="T111" fmla="*/ 2147483647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
                  <a:gd name="T169" fmla="*/ 0 h 642"/>
                  <a:gd name="T170" fmla="*/ 378 w 378"/>
                  <a:gd name="T171" fmla="*/ 642 h 642"/>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 h="642">
                    <a:moveTo>
                      <a:pt x="286" y="641"/>
                    </a:moveTo>
                    <a:lnTo>
                      <a:pt x="287" y="625"/>
                    </a:lnTo>
                    <a:lnTo>
                      <a:pt x="286" y="621"/>
                    </a:lnTo>
                    <a:lnTo>
                      <a:pt x="284" y="620"/>
                    </a:lnTo>
                    <a:lnTo>
                      <a:pt x="284" y="612"/>
                    </a:lnTo>
                    <a:lnTo>
                      <a:pt x="285" y="611"/>
                    </a:lnTo>
                    <a:lnTo>
                      <a:pt x="285" y="598"/>
                    </a:lnTo>
                    <a:lnTo>
                      <a:pt x="283" y="596"/>
                    </a:lnTo>
                    <a:lnTo>
                      <a:pt x="281" y="596"/>
                    </a:lnTo>
                    <a:lnTo>
                      <a:pt x="279" y="594"/>
                    </a:lnTo>
                    <a:lnTo>
                      <a:pt x="279" y="592"/>
                    </a:lnTo>
                    <a:lnTo>
                      <a:pt x="278" y="591"/>
                    </a:lnTo>
                    <a:lnTo>
                      <a:pt x="277" y="581"/>
                    </a:lnTo>
                    <a:lnTo>
                      <a:pt x="281" y="577"/>
                    </a:lnTo>
                    <a:lnTo>
                      <a:pt x="281" y="573"/>
                    </a:lnTo>
                    <a:lnTo>
                      <a:pt x="286" y="566"/>
                    </a:lnTo>
                    <a:lnTo>
                      <a:pt x="292" y="566"/>
                    </a:lnTo>
                    <a:lnTo>
                      <a:pt x="294" y="568"/>
                    </a:lnTo>
                    <a:lnTo>
                      <a:pt x="300" y="567"/>
                    </a:lnTo>
                    <a:lnTo>
                      <a:pt x="304" y="566"/>
                    </a:lnTo>
                    <a:lnTo>
                      <a:pt x="305" y="567"/>
                    </a:lnTo>
                    <a:lnTo>
                      <a:pt x="308" y="567"/>
                    </a:lnTo>
                    <a:lnTo>
                      <a:pt x="311" y="570"/>
                    </a:lnTo>
                    <a:lnTo>
                      <a:pt x="315" y="568"/>
                    </a:lnTo>
                    <a:lnTo>
                      <a:pt x="316" y="565"/>
                    </a:lnTo>
                    <a:lnTo>
                      <a:pt x="318" y="563"/>
                    </a:lnTo>
                    <a:lnTo>
                      <a:pt x="321" y="565"/>
                    </a:lnTo>
                    <a:lnTo>
                      <a:pt x="324" y="564"/>
                    </a:lnTo>
                    <a:lnTo>
                      <a:pt x="324" y="558"/>
                    </a:lnTo>
                    <a:lnTo>
                      <a:pt x="322" y="558"/>
                    </a:lnTo>
                    <a:lnTo>
                      <a:pt x="322" y="550"/>
                    </a:lnTo>
                    <a:lnTo>
                      <a:pt x="321" y="550"/>
                    </a:lnTo>
                    <a:lnTo>
                      <a:pt x="321" y="546"/>
                    </a:lnTo>
                    <a:lnTo>
                      <a:pt x="314" y="541"/>
                    </a:lnTo>
                    <a:lnTo>
                      <a:pt x="311" y="541"/>
                    </a:lnTo>
                    <a:lnTo>
                      <a:pt x="311" y="540"/>
                    </a:lnTo>
                    <a:lnTo>
                      <a:pt x="305" y="540"/>
                    </a:lnTo>
                    <a:lnTo>
                      <a:pt x="304" y="539"/>
                    </a:lnTo>
                    <a:lnTo>
                      <a:pt x="295" y="539"/>
                    </a:lnTo>
                    <a:lnTo>
                      <a:pt x="294" y="537"/>
                    </a:lnTo>
                    <a:lnTo>
                      <a:pt x="296" y="536"/>
                    </a:lnTo>
                    <a:lnTo>
                      <a:pt x="295" y="526"/>
                    </a:lnTo>
                    <a:lnTo>
                      <a:pt x="291" y="523"/>
                    </a:lnTo>
                    <a:lnTo>
                      <a:pt x="289" y="523"/>
                    </a:lnTo>
                    <a:lnTo>
                      <a:pt x="288" y="522"/>
                    </a:lnTo>
                    <a:lnTo>
                      <a:pt x="278" y="523"/>
                    </a:lnTo>
                    <a:lnTo>
                      <a:pt x="275" y="521"/>
                    </a:lnTo>
                    <a:lnTo>
                      <a:pt x="274" y="521"/>
                    </a:lnTo>
                    <a:lnTo>
                      <a:pt x="273" y="519"/>
                    </a:lnTo>
                    <a:lnTo>
                      <a:pt x="277" y="514"/>
                    </a:lnTo>
                    <a:lnTo>
                      <a:pt x="281" y="515"/>
                    </a:lnTo>
                    <a:lnTo>
                      <a:pt x="282" y="513"/>
                    </a:lnTo>
                    <a:lnTo>
                      <a:pt x="291" y="513"/>
                    </a:lnTo>
                    <a:lnTo>
                      <a:pt x="292" y="514"/>
                    </a:lnTo>
                    <a:lnTo>
                      <a:pt x="295" y="514"/>
                    </a:lnTo>
                    <a:lnTo>
                      <a:pt x="297" y="513"/>
                    </a:lnTo>
                    <a:lnTo>
                      <a:pt x="299" y="513"/>
                    </a:lnTo>
                    <a:lnTo>
                      <a:pt x="301" y="514"/>
                    </a:lnTo>
                    <a:lnTo>
                      <a:pt x="303" y="514"/>
                    </a:lnTo>
                    <a:lnTo>
                      <a:pt x="304" y="515"/>
                    </a:lnTo>
                    <a:lnTo>
                      <a:pt x="308" y="515"/>
                    </a:lnTo>
                    <a:lnTo>
                      <a:pt x="309" y="516"/>
                    </a:lnTo>
                    <a:lnTo>
                      <a:pt x="321" y="516"/>
                    </a:lnTo>
                    <a:lnTo>
                      <a:pt x="323" y="518"/>
                    </a:lnTo>
                    <a:lnTo>
                      <a:pt x="341" y="516"/>
                    </a:lnTo>
                    <a:lnTo>
                      <a:pt x="345" y="511"/>
                    </a:lnTo>
                    <a:lnTo>
                      <a:pt x="346" y="511"/>
                    </a:lnTo>
                    <a:lnTo>
                      <a:pt x="348" y="516"/>
                    </a:lnTo>
                    <a:lnTo>
                      <a:pt x="347" y="517"/>
                    </a:lnTo>
                    <a:lnTo>
                      <a:pt x="349" y="519"/>
                    </a:lnTo>
                    <a:lnTo>
                      <a:pt x="353" y="519"/>
                    </a:lnTo>
                    <a:lnTo>
                      <a:pt x="356" y="521"/>
                    </a:lnTo>
                    <a:lnTo>
                      <a:pt x="357" y="521"/>
                    </a:lnTo>
                    <a:lnTo>
                      <a:pt x="360" y="518"/>
                    </a:lnTo>
                    <a:lnTo>
                      <a:pt x="363" y="518"/>
                    </a:lnTo>
                    <a:lnTo>
                      <a:pt x="366" y="513"/>
                    </a:lnTo>
                    <a:lnTo>
                      <a:pt x="370" y="512"/>
                    </a:lnTo>
                    <a:lnTo>
                      <a:pt x="374" y="509"/>
                    </a:lnTo>
                    <a:lnTo>
                      <a:pt x="376" y="508"/>
                    </a:lnTo>
                    <a:lnTo>
                      <a:pt x="376" y="501"/>
                    </a:lnTo>
                    <a:lnTo>
                      <a:pt x="377" y="500"/>
                    </a:lnTo>
                    <a:lnTo>
                      <a:pt x="376" y="489"/>
                    </a:lnTo>
                    <a:lnTo>
                      <a:pt x="378" y="487"/>
                    </a:lnTo>
                    <a:lnTo>
                      <a:pt x="376" y="486"/>
                    </a:lnTo>
                    <a:lnTo>
                      <a:pt x="376" y="483"/>
                    </a:lnTo>
                    <a:lnTo>
                      <a:pt x="362" y="472"/>
                    </a:lnTo>
                    <a:lnTo>
                      <a:pt x="359" y="465"/>
                    </a:lnTo>
                    <a:lnTo>
                      <a:pt x="357" y="463"/>
                    </a:lnTo>
                    <a:lnTo>
                      <a:pt x="349" y="460"/>
                    </a:lnTo>
                    <a:lnTo>
                      <a:pt x="352" y="456"/>
                    </a:lnTo>
                    <a:lnTo>
                      <a:pt x="352" y="454"/>
                    </a:lnTo>
                    <a:lnTo>
                      <a:pt x="350" y="453"/>
                    </a:lnTo>
                    <a:lnTo>
                      <a:pt x="348" y="444"/>
                    </a:lnTo>
                    <a:lnTo>
                      <a:pt x="347" y="443"/>
                    </a:lnTo>
                    <a:lnTo>
                      <a:pt x="347" y="438"/>
                    </a:lnTo>
                    <a:lnTo>
                      <a:pt x="345" y="436"/>
                    </a:lnTo>
                    <a:lnTo>
                      <a:pt x="343" y="436"/>
                    </a:lnTo>
                    <a:lnTo>
                      <a:pt x="340" y="433"/>
                    </a:lnTo>
                    <a:lnTo>
                      <a:pt x="336" y="432"/>
                    </a:lnTo>
                    <a:lnTo>
                      <a:pt x="338" y="427"/>
                    </a:lnTo>
                    <a:lnTo>
                      <a:pt x="339" y="421"/>
                    </a:lnTo>
                    <a:lnTo>
                      <a:pt x="329" y="417"/>
                    </a:lnTo>
                    <a:lnTo>
                      <a:pt x="329" y="415"/>
                    </a:lnTo>
                    <a:lnTo>
                      <a:pt x="328" y="414"/>
                    </a:lnTo>
                    <a:lnTo>
                      <a:pt x="326" y="409"/>
                    </a:lnTo>
                    <a:lnTo>
                      <a:pt x="321" y="406"/>
                    </a:lnTo>
                    <a:lnTo>
                      <a:pt x="318" y="402"/>
                    </a:lnTo>
                    <a:lnTo>
                      <a:pt x="316" y="373"/>
                    </a:lnTo>
                    <a:lnTo>
                      <a:pt x="319" y="370"/>
                    </a:lnTo>
                    <a:lnTo>
                      <a:pt x="319" y="367"/>
                    </a:lnTo>
                    <a:lnTo>
                      <a:pt x="321" y="363"/>
                    </a:lnTo>
                    <a:lnTo>
                      <a:pt x="321" y="360"/>
                    </a:lnTo>
                    <a:lnTo>
                      <a:pt x="323" y="356"/>
                    </a:lnTo>
                    <a:lnTo>
                      <a:pt x="323" y="352"/>
                    </a:lnTo>
                    <a:lnTo>
                      <a:pt x="326" y="348"/>
                    </a:lnTo>
                    <a:lnTo>
                      <a:pt x="327" y="342"/>
                    </a:lnTo>
                    <a:lnTo>
                      <a:pt x="328" y="341"/>
                    </a:lnTo>
                    <a:lnTo>
                      <a:pt x="329" y="336"/>
                    </a:lnTo>
                    <a:lnTo>
                      <a:pt x="331" y="336"/>
                    </a:lnTo>
                    <a:lnTo>
                      <a:pt x="330" y="332"/>
                    </a:lnTo>
                    <a:lnTo>
                      <a:pt x="335" y="325"/>
                    </a:lnTo>
                    <a:lnTo>
                      <a:pt x="331" y="306"/>
                    </a:lnTo>
                    <a:lnTo>
                      <a:pt x="330" y="302"/>
                    </a:lnTo>
                    <a:lnTo>
                      <a:pt x="327" y="297"/>
                    </a:lnTo>
                    <a:lnTo>
                      <a:pt x="325" y="287"/>
                    </a:lnTo>
                    <a:lnTo>
                      <a:pt x="324" y="286"/>
                    </a:lnTo>
                    <a:lnTo>
                      <a:pt x="323" y="244"/>
                    </a:lnTo>
                    <a:lnTo>
                      <a:pt x="319" y="239"/>
                    </a:lnTo>
                    <a:lnTo>
                      <a:pt x="317" y="210"/>
                    </a:lnTo>
                    <a:lnTo>
                      <a:pt x="322" y="203"/>
                    </a:lnTo>
                    <a:lnTo>
                      <a:pt x="322" y="201"/>
                    </a:lnTo>
                    <a:lnTo>
                      <a:pt x="326" y="197"/>
                    </a:lnTo>
                    <a:lnTo>
                      <a:pt x="329" y="190"/>
                    </a:lnTo>
                    <a:lnTo>
                      <a:pt x="331" y="189"/>
                    </a:lnTo>
                    <a:lnTo>
                      <a:pt x="329" y="175"/>
                    </a:lnTo>
                    <a:lnTo>
                      <a:pt x="336" y="166"/>
                    </a:lnTo>
                    <a:lnTo>
                      <a:pt x="336" y="163"/>
                    </a:lnTo>
                    <a:lnTo>
                      <a:pt x="338" y="160"/>
                    </a:lnTo>
                    <a:lnTo>
                      <a:pt x="338" y="158"/>
                    </a:lnTo>
                    <a:lnTo>
                      <a:pt x="336" y="157"/>
                    </a:lnTo>
                    <a:lnTo>
                      <a:pt x="334" y="153"/>
                    </a:lnTo>
                    <a:lnTo>
                      <a:pt x="333" y="152"/>
                    </a:lnTo>
                    <a:lnTo>
                      <a:pt x="332" y="149"/>
                    </a:lnTo>
                    <a:lnTo>
                      <a:pt x="320" y="135"/>
                    </a:lnTo>
                    <a:lnTo>
                      <a:pt x="319" y="127"/>
                    </a:lnTo>
                    <a:lnTo>
                      <a:pt x="318" y="125"/>
                    </a:lnTo>
                    <a:lnTo>
                      <a:pt x="317" y="114"/>
                    </a:lnTo>
                    <a:lnTo>
                      <a:pt x="321" y="106"/>
                    </a:lnTo>
                    <a:lnTo>
                      <a:pt x="329" y="100"/>
                    </a:lnTo>
                    <a:lnTo>
                      <a:pt x="334" y="91"/>
                    </a:lnTo>
                    <a:lnTo>
                      <a:pt x="337" y="91"/>
                    </a:lnTo>
                    <a:lnTo>
                      <a:pt x="340" y="87"/>
                    </a:lnTo>
                    <a:lnTo>
                      <a:pt x="339" y="80"/>
                    </a:lnTo>
                    <a:lnTo>
                      <a:pt x="340" y="78"/>
                    </a:lnTo>
                    <a:lnTo>
                      <a:pt x="339" y="74"/>
                    </a:lnTo>
                    <a:lnTo>
                      <a:pt x="345" y="71"/>
                    </a:lnTo>
                    <a:lnTo>
                      <a:pt x="345" y="68"/>
                    </a:lnTo>
                    <a:lnTo>
                      <a:pt x="346" y="67"/>
                    </a:lnTo>
                    <a:lnTo>
                      <a:pt x="346" y="63"/>
                    </a:lnTo>
                    <a:lnTo>
                      <a:pt x="348" y="60"/>
                    </a:lnTo>
                    <a:lnTo>
                      <a:pt x="348" y="50"/>
                    </a:lnTo>
                    <a:lnTo>
                      <a:pt x="350" y="48"/>
                    </a:lnTo>
                    <a:lnTo>
                      <a:pt x="350" y="46"/>
                    </a:lnTo>
                    <a:lnTo>
                      <a:pt x="354" y="42"/>
                    </a:lnTo>
                    <a:lnTo>
                      <a:pt x="355" y="37"/>
                    </a:lnTo>
                    <a:lnTo>
                      <a:pt x="356" y="37"/>
                    </a:lnTo>
                    <a:lnTo>
                      <a:pt x="356" y="32"/>
                    </a:lnTo>
                    <a:lnTo>
                      <a:pt x="357" y="31"/>
                    </a:lnTo>
                    <a:lnTo>
                      <a:pt x="357" y="24"/>
                    </a:lnTo>
                    <a:lnTo>
                      <a:pt x="353" y="20"/>
                    </a:lnTo>
                    <a:lnTo>
                      <a:pt x="352" y="15"/>
                    </a:lnTo>
                    <a:lnTo>
                      <a:pt x="352" y="6"/>
                    </a:lnTo>
                    <a:lnTo>
                      <a:pt x="352" y="2"/>
                    </a:lnTo>
                    <a:lnTo>
                      <a:pt x="350" y="0"/>
                    </a:lnTo>
                    <a:lnTo>
                      <a:pt x="346" y="1"/>
                    </a:lnTo>
                    <a:lnTo>
                      <a:pt x="344" y="2"/>
                    </a:lnTo>
                    <a:lnTo>
                      <a:pt x="340" y="3"/>
                    </a:lnTo>
                    <a:lnTo>
                      <a:pt x="339" y="2"/>
                    </a:lnTo>
                    <a:lnTo>
                      <a:pt x="338" y="4"/>
                    </a:lnTo>
                    <a:lnTo>
                      <a:pt x="334" y="5"/>
                    </a:lnTo>
                    <a:lnTo>
                      <a:pt x="331" y="10"/>
                    </a:lnTo>
                    <a:lnTo>
                      <a:pt x="331" y="11"/>
                    </a:lnTo>
                    <a:lnTo>
                      <a:pt x="328" y="13"/>
                    </a:lnTo>
                    <a:lnTo>
                      <a:pt x="324" y="24"/>
                    </a:lnTo>
                    <a:lnTo>
                      <a:pt x="318" y="20"/>
                    </a:lnTo>
                    <a:lnTo>
                      <a:pt x="312" y="17"/>
                    </a:lnTo>
                    <a:lnTo>
                      <a:pt x="308" y="17"/>
                    </a:lnTo>
                    <a:lnTo>
                      <a:pt x="304" y="22"/>
                    </a:lnTo>
                    <a:lnTo>
                      <a:pt x="299" y="17"/>
                    </a:lnTo>
                    <a:lnTo>
                      <a:pt x="298" y="15"/>
                    </a:lnTo>
                    <a:lnTo>
                      <a:pt x="296" y="13"/>
                    </a:lnTo>
                    <a:lnTo>
                      <a:pt x="289" y="13"/>
                    </a:lnTo>
                    <a:lnTo>
                      <a:pt x="285" y="17"/>
                    </a:lnTo>
                    <a:lnTo>
                      <a:pt x="285" y="19"/>
                    </a:lnTo>
                    <a:lnTo>
                      <a:pt x="291" y="23"/>
                    </a:lnTo>
                    <a:lnTo>
                      <a:pt x="292" y="27"/>
                    </a:lnTo>
                    <a:lnTo>
                      <a:pt x="289" y="29"/>
                    </a:lnTo>
                    <a:lnTo>
                      <a:pt x="287" y="31"/>
                    </a:lnTo>
                    <a:lnTo>
                      <a:pt x="284" y="30"/>
                    </a:lnTo>
                    <a:lnTo>
                      <a:pt x="281" y="30"/>
                    </a:lnTo>
                    <a:lnTo>
                      <a:pt x="278" y="29"/>
                    </a:lnTo>
                    <a:lnTo>
                      <a:pt x="274" y="30"/>
                    </a:lnTo>
                    <a:lnTo>
                      <a:pt x="274" y="33"/>
                    </a:lnTo>
                    <a:lnTo>
                      <a:pt x="275" y="34"/>
                    </a:lnTo>
                    <a:lnTo>
                      <a:pt x="276" y="39"/>
                    </a:lnTo>
                    <a:lnTo>
                      <a:pt x="264" y="47"/>
                    </a:lnTo>
                    <a:lnTo>
                      <a:pt x="262" y="54"/>
                    </a:lnTo>
                    <a:lnTo>
                      <a:pt x="263" y="56"/>
                    </a:lnTo>
                    <a:lnTo>
                      <a:pt x="261" y="58"/>
                    </a:lnTo>
                    <a:lnTo>
                      <a:pt x="261" y="59"/>
                    </a:lnTo>
                    <a:lnTo>
                      <a:pt x="257" y="60"/>
                    </a:lnTo>
                    <a:lnTo>
                      <a:pt x="253" y="67"/>
                    </a:lnTo>
                    <a:lnTo>
                      <a:pt x="248" y="67"/>
                    </a:lnTo>
                    <a:lnTo>
                      <a:pt x="243" y="73"/>
                    </a:lnTo>
                    <a:lnTo>
                      <a:pt x="243" y="75"/>
                    </a:lnTo>
                    <a:lnTo>
                      <a:pt x="239" y="78"/>
                    </a:lnTo>
                    <a:lnTo>
                      <a:pt x="239" y="81"/>
                    </a:lnTo>
                    <a:lnTo>
                      <a:pt x="232" y="88"/>
                    </a:lnTo>
                    <a:lnTo>
                      <a:pt x="228" y="96"/>
                    </a:lnTo>
                    <a:lnTo>
                      <a:pt x="221" y="107"/>
                    </a:lnTo>
                    <a:lnTo>
                      <a:pt x="219" y="111"/>
                    </a:lnTo>
                    <a:lnTo>
                      <a:pt x="217" y="114"/>
                    </a:lnTo>
                    <a:lnTo>
                      <a:pt x="218" y="125"/>
                    </a:lnTo>
                    <a:lnTo>
                      <a:pt x="225" y="133"/>
                    </a:lnTo>
                    <a:lnTo>
                      <a:pt x="220" y="134"/>
                    </a:lnTo>
                    <a:lnTo>
                      <a:pt x="219" y="133"/>
                    </a:lnTo>
                    <a:lnTo>
                      <a:pt x="215" y="133"/>
                    </a:lnTo>
                    <a:lnTo>
                      <a:pt x="213" y="132"/>
                    </a:lnTo>
                    <a:lnTo>
                      <a:pt x="209" y="132"/>
                    </a:lnTo>
                    <a:lnTo>
                      <a:pt x="207" y="133"/>
                    </a:lnTo>
                    <a:lnTo>
                      <a:pt x="208" y="139"/>
                    </a:lnTo>
                    <a:lnTo>
                      <a:pt x="209" y="141"/>
                    </a:lnTo>
                    <a:lnTo>
                      <a:pt x="210" y="157"/>
                    </a:lnTo>
                    <a:lnTo>
                      <a:pt x="211" y="162"/>
                    </a:lnTo>
                    <a:lnTo>
                      <a:pt x="202" y="163"/>
                    </a:lnTo>
                    <a:lnTo>
                      <a:pt x="194" y="160"/>
                    </a:lnTo>
                    <a:lnTo>
                      <a:pt x="184" y="160"/>
                    </a:lnTo>
                    <a:lnTo>
                      <a:pt x="178" y="165"/>
                    </a:lnTo>
                    <a:lnTo>
                      <a:pt x="168" y="165"/>
                    </a:lnTo>
                    <a:lnTo>
                      <a:pt x="160" y="156"/>
                    </a:lnTo>
                    <a:lnTo>
                      <a:pt x="155" y="155"/>
                    </a:lnTo>
                    <a:lnTo>
                      <a:pt x="152" y="152"/>
                    </a:lnTo>
                    <a:lnTo>
                      <a:pt x="149" y="153"/>
                    </a:lnTo>
                    <a:lnTo>
                      <a:pt x="145" y="150"/>
                    </a:lnTo>
                    <a:lnTo>
                      <a:pt x="142" y="150"/>
                    </a:lnTo>
                    <a:lnTo>
                      <a:pt x="120" y="170"/>
                    </a:lnTo>
                    <a:lnTo>
                      <a:pt x="120" y="172"/>
                    </a:lnTo>
                    <a:lnTo>
                      <a:pt x="119" y="172"/>
                    </a:lnTo>
                    <a:lnTo>
                      <a:pt x="121" y="178"/>
                    </a:lnTo>
                    <a:lnTo>
                      <a:pt x="117" y="182"/>
                    </a:lnTo>
                    <a:lnTo>
                      <a:pt x="117" y="189"/>
                    </a:lnTo>
                    <a:lnTo>
                      <a:pt x="116" y="190"/>
                    </a:lnTo>
                    <a:lnTo>
                      <a:pt x="116" y="195"/>
                    </a:lnTo>
                    <a:lnTo>
                      <a:pt x="118" y="197"/>
                    </a:lnTo>
                    <a:lnTo>
                      <a:pt x="118" y="205"/>
                    </a:lnTo>
                    <a:lnTo>
                      <a:pt x="117" y="206"/>
                    </a:lnTo>
                    <a:lnTo>
                      <a:pt x="118" y="224"/>
                    </a:lnTo>
                    <a:lnTo>
                      <a:pt x="125" y="227"/>
                    </a:lnTo>
                    <a:lnTo>
                      <a:pt x="129" y="230"/>
                    </a:lnTo>
                    <a:lnTo>
                      <a:pt x="131" y="230"/>
                    </a:lnTo>
                    <a:lnTo>
                      <a:pt x="132" y="231"/>
                    </a:lnTo>
                    <a:lnTo>
                      <a:pt x="140" y="232"/>
                    </a:lnTo>
                    <a:lnTo>
                      <a:pt x="141" y="233"/>
                    </a:lnTo>
                    <a:lnTo>
                      <a:pt x="142" y="232"/>
                    </a:lnTo>
                    <a:lnTo>
                      <a:pt x="144" y="234"/>
                    </a:lnTo>
                    <a:lnTo>
                      <a:pt x="147" y="234"/>
                    </a:lnTo>
                    <a:lnTo>
                      <a:pt x="150" y="237"/>
                    </a:lnTo>
                    <a:lnTo>
                      <a:pt x="153" y="236"/>
                    </a:lnTo>
                    <a:lnTo>
                      <a:pt x="155" y="239"/>
                    </a:lnTo>
                    <a:lnTo>
                      <a:pt x="169" y="248"/>
                    </a:lnTo>
                    <a:lnTo>
                      <a:pt x="174" y="249"/>
                    </a:lnTo>
                    <a:lnTo>
                      <a:pt x="176" y="250"/>
                    </a:lnTo>
                    <a:lnTo>
                      <a:pt x="178" y="250"/>
                    </a:lnTo>
                    <a:lnTo>
                      <a:pt x="183" y="254"/>
                    </a:lnTo>
                    <a:lnTo>
                      <a:pt x="187" y="255"/>
                    </a:lnTo>
                    <a:lnTo>
                      <a:pt x="194" y="260"/>
                    </a:lnTo>
                    <a:lnTo>
                      <a:pt x="199" y="261"/>
                    </a:lnTo>
                    <a:lnTo>
                      <a:pt x="203" y="263"/>
                    </a:lnTo>
                    <a:lnTo>
                      <a:pt x="207" y="263"/>
                    </a:lnTo>
                    <a:lnTo>
                      <a:pt x="211" y="266"/>
                    </a:lnTo>
                    <a:lnTo>
                      <a:pt x="211" y="276"/>
                    </a:lnTo>
                    <a:lnTo>
                      <a:pt x="210" y="278"/>
                    </a:lnTo>
                    <a:lnTo>
                      <a:pt x="211" y="295"/>
                    </a:lnTo>
                    <a:lnTo>
                      <a:pt x="210" y="297"/>
                    </a:lnTo>
                    <a:lnTo>
                      <a:pt x="210" y="299"/>
                    </a:lnTo>
                    <a:lnTo>
                      <a:pt x="206" y="302"/>
                    </a:lnTo>
                    <a:lnTo>
                      <a:pt x="204" y="305"/>
                    </a:lnTo>
                    <a:lnTo>
                      <a:pt x="202" y="305"/>
                    </a:lnTo>
                    <a:lnTo>
                      <a:pt x="200" y="308"/>
                    </a:lnTo>
                    <a:lnTo>
                      <a:pt x="200" y="322"/>
                    </a:lnTo>
                    <a:lnTo>
                      <a:pt x="202" y="322"/>
                    </a:lnTo>
                    <a:lnTo>
                      <a:pt x="202" y="327"/>
                    </a:lnTo>
                    <a:lnTo>
                      <a:pt x="205" y="332"/>
                    </a:lnTo>
                    <a:lnTo>
                      <a:pt x="205" y="336"/>
                    </a:lnTo>
                    <a:lnTo>
                      <a:pt x="208" y="341"/>
                    </a:lnTo>
                    <a:lnTo>
                      <a:pt x="209" y="350"/>
                    </a:lnTo>
                    <a:lnTo>
                      <a:pt x="203" y="355"/>
                    </a:lnTo>
                    <a:lnTo>
                      <a:pt x="180" y="356"/>
                    </a:lnTo>
                    <a:lnTo>
                      <a:pt x="179" y="357"/>
                    </a:lnTo>
                    <a:lnTo>
                      <a:pt x="170" y="358"/>
                    </a:lnTo>
                    <a:lnTo>
                      <a:pt x="169" y="359"/>
                    </a:lnTo>
                    <a:lnTo>
                      <a:pt x="157" y="360"/>
                    </a:lnTo>
                    <a:lnTo>
                      <a:pt x="156" y="358"/>
                    </a:lnTo>
                    <a:lnTo>
                      <a:pt x="153" y="358"/>
                    </a:lnTo>
                    <a:lnTo>
                      <a:pt x="146" y="361"/>
                    </a:lnTo>
                    <a:lnTo>
                      <a:pt x="156" y="376"/>
                    </a:lnTo>
                    <a:lnTo>
                      <a:pt x="156" y="381"/>
                    </a:lnTo>
                    <a:lnTo>
                      <a:pt x="154" y="383"/>
                    </a:lnTo>
                    <a:lnTo>
                      <a:pt x="143" y="383"/>
                    </a:lnTo>
                    <a:lnTo>
                      <a:pt x="142" y="384"/>
                    </a:lnTo>
                    <a:lnTo>
                      <a:pt x="127" y="385"/>
                    </a:lnTo>
                    <a:lnTo>
                      <a:pt x="126" y="386"/>
                    </a:lnTo>
                    <a:lnTo>
                      <a:pt x="119" y="387"/>
                    </a:lnTo>
                    <a:lnTo>
                      <a:pt x="118" y="388"/>
                    </a:lnTo>
                    <a:lnTo>
                      <a:pt x="115" y="388"/>
                    </a:lnTo>
                    <a:lnTo>
                      <a:pt x="109" y="382"/>
                    </a:lnTo>
                    <a:lnTo>
                      <a:pt x="104" y="379"/>
                    </a:lnTo>
                    <a:lnTo>
                      <a:pt x="95" y="372"/>
                    </a:lnTo>
                    <a:lnTo>
                      <a:pt x="70" y="374"/>
                    </a:lnTo>
                    <a:lnTo>
                      <a:pt x="67" y="377"/>
                    </a:lnTo>
                    <a:lnTo>
                      <a:pt x="64" y="380"/>
                    </a:lnTo>
                    <a:lnTo>
                      <a:pt x="65" y="387"/>
                    </a:lnTo>
                    <a:lnTo>
                      <a:pt x="70" y="393"/>
                    </a:lnTo>
                    <a:lnTo>
                      <a:pt x="64" y="406"/>
                    </a:lnTo>
                    <a:lnTo>
                      <a:pt x="59" y="410"/>
                    </a:lnTo>
                    <a:lnTo>
                      <a:pt x="59" y="412"/>
                    </a:lnTo>
                    <a:lnTo>
                      <a:pt x="56" y="416"/>
                    </a:lnTo>
                    <a:lnTo>
                      <a:pt x="57" y="422"/>
                    </a:lnTo>
                    <a:lnTo>
                      <a:pt x="60" y="422"/>
                    </a:lnTo>
                    <a:lnTo>
                      <a:pt x="62" y="423"/>
                    </a:lnTo>
                    <a:lnTo>
                      <a:pt x="65" y="423"/>
                    </a:lnTo>
                    <a:lnTo>
                      <a:pt x="67" y="424"/>
                    </a:lnTo>
                    <a:lnTo>
                      <a:pt x="73" y="426"/>
                    </a:lnTo>
                    <a:lnTo>
                      <a:pt x="82" y="434"/>
                    </a:lnTo>
                    <a:lnTo>
                      <a:pt x="82" y="436"/>
                    </a:lnTo>
                    <a:lnTo>
                      <a:pt x="80" y="438"/>
                    </a:lnTo>
                    <a:lnTo>
                      <a:pt x="73" y="438"/>
                    </a:lnTo>
                    <a:lnTo>
                      <a:pt x="73" y="442"/>
                    </a:lnTo>
                    <a:lnTo>
                      <a:pt x="68" y="452"/>
                    </a:lnTo>
                    <a:lnTo>
                      <a:pt x="67" y="458"/>
                    </a:lnTo>
                    <a:lnTo>
                      <a:pt x="65" y="459"/>
                    </a:lnTo>
                    <a:lnTo>
                      <a:pt x="67" y="480"/>
                    </a:lnTo>
                    <a:lnTo>
                      <a:pt x="71" y="486"/>
                    </a:lnTo>
                    <a:lnTo>
                      <a:pt x="71" y="489"/>
                    </a:lnTo>
                    <a:lnTo>
                      <a:pt x="71" y="498"/>
                    </a:lnTo>
                    <a:lnTo>
                      <a:pt x="70" y="496"/>
                    </a:lnTo>
                    <a:lnTo>
                      <a:pt x="68" y="496"/>
                    </a:lnTo>
                    <a:lnTo>
                      <a:pt x="65" y="494"/>
                    </a:lnTo>
                    <a:lnTo>
                      <a:pt x="55" y="494"/>
                    </a:lnTo>
                    <a:lnTo>
                      <a:pt x="49" y="497"/>
                    </a:lnTo>
                    <a:lnTo>
                      <a:pt x="43" y="492"/>
                    </a:lnTo>
                    <a:lnTo>
                      <a:pt x="34" y="493"/>
                    </a:lnTo>
                    <a:lnTo>
                      <a:pt x="31" y="496"/>
                    </a:lnTo>
                    <a:lnTo>
                      <a:pt x="29" y="501"/>
                    </a:lnTo>
                    <a:lnTo>
                      <a:pt x="24" y="507"/>
                    </a:lnTo>
                    <a:lnTo>
                      <a:pt x="22" y="508"/>
                    </a:lnTo>
                    <a:lnTo>
                      <a:pt x="17" y="514"/>
                    </a:lnTo>
                    <a:lnTo>
                      <a:pt x="17" y="516"/>
                    </a:lnTo>
                    <a:lnTo>
                      <a:pt x="20" y="521"/>
                    </a:lnTo>
                    <a:lnTo>
                      <a:pt x="23" y="524"/>
                    </a:lnTo>
                    <a:lnTo>
                      <a:pt x="29" y="526"/>
                    </a:lnTo>
                    <a:lnTo>
                      <a:pt x="31" y="528"/>
                    </a:lnTo>
                    <a:lnTo>
                      <a:pt x="29" y="535"/>
                    </a:lnTo>
                    <a:lnTo>
                      <a:pt x="29" y="544"/>
                    </a:lnTo>
                    <a:lnTo>
                      <a:pt x="27" y="545"/>
                    </a:lnTo>
                    <a:lnTo>
                      <a:pt x="26" y="547"/>
                    </a:lnTo>
                    <a:lnTo>
                      <a:pt x="24" y="547"/>
                    </a:lnTo>
                    <a:lnTo>
                      <a:pt x="23" y="548"/>
                    </a:lnTo>
                    <a:lnTo>
                      <a:pt x="21" y="548"/>
                    </a:lnTo>
                    <a:lnTo>
                      <a:pt x="21" y="550"/>
                    </a:lnTo>
                    <a:lnTo>
                      <a:pt x="15" y="551"/>
                    </a:lnTo>
                    <a:lnTo>
                      <a:pt x="13" y="550"/>
                    </a:lnTo>
                    <a:lnTo>
                      <a:pt x="9" y="550"/>
                    </a:lnTo>
                    <a:lnTo>
                      <a:pt x="7" y="549"/>
                    </a:lnTo>
                    <a:lnTo>
                      <a:pt x="2" y="549"/>
                    </a:lnTo>
                    <a:lnTo>
                      <a:pt x="0" y="555"/>
                    </a:lnTo>
                    <a:lnTo>
                      <a:pt x="9" y="564"/>
                    </a:lnTo>
                    <a:lnTo>
                      <a:pt x="9" y="565"/>
                    </a:lnTo>
                    <a:lnTo>
                      <a:pt x="12" y="567"/>
                    </a:lnTo>
                    <a:lnTo>
                      <a:pt x="17" y="565"/>
                    </a:lnTo>
                    <a:lnTo>
                      <a:pt x="18" y="563"/>
                    </a:lnTo>
                    <a:lnTo>
                      <a:pt x="20" y="563"/>
                    </a:lnTo>
                    <a:lnTo>
                      <a:pt x="26" y="557"/>
                    </a:lnTo>
                    <a:lnTo>
                      <a:pt x="40" y="557"/>
                    </a:lnTo>
                    <a:lnTo>
                      <a:pt x="41" y="555"/>
                    </a:lnTo>
                    <a:lnTo>
                      <a:pt x="43" y="555"/>
                    </a:lnTo>
                    <a:lnTo>
                      <a:pt x="46" y="558"/>
                    </a:lnTo>
                    <a:lnTo>
                      <a:pt x="48" y="568"/>
                    </a:lnTo>
                    <a:lnTo>
                      <a:pt x="50" y="569"/>
                    </a:lnTo>
                    <a:lnTo>
                      <a:pt x="59" y="569"/>
                    </a:lnTo>
                    <a:lnTo>
                      <a:pt x="64" y="573"/>
                    </a:lnTo>
                    <a:lnTo>
                      <a:pt x="67" y="573"/>
                    </a:lnTo>
                    <a:lnTo>
                      <a:pt x="72" y="568"/>
                    </a:lnTo>
                    <a:lnTo>
                      <a:pt x="75" y="568"/>
                    </a:lnTo>
                    <a:lnTo>
                      <a:pt x="75" y="569"/>
                    </a:lnTo>
                    <a:lnTo>
                      <a:pt x="82" y="569"/>
                    </a:lnTo>
                    <a:lnTo>
                      <a:pt x="84" y="565"/>
                    </a:lnTo>
                    <a:lnTo>
                      <a:pt x="89" y="565"/>
                    </a:lnTo>
                    <a:lnTo>
                      <a:pt x="91" y="566"/>
                    </a:lnTo>
                    <a:lnTo>
                      <a:pt x="106" y="565"/>
                    </a:lnTo>
                    <a:lnTo>
                      <a:pt x="112" y="570"/>
                    </a:lnTo>
                    <a:lnTo>
                      <a:pt x="111" y="572"/>
                    </a:lnTo>
                    <a:lnTo>
                      <a:pt x="114" y="574"/>
                    </a:lnTo>
                    <a:lnTo>
                      <a:pt x="113" y="577"/>
                    </a:lnTo>
                    <a:lnTo>
                      <a:pt x="115" y="579"/>
                    </a:lnTo>
                    <a:lnTo>
                      <a:pt x="115" y="583"/>
                    </a:lnTo>
                    <a:lnTo>
                      <a:pt x="122" y="587"/>
                    </a:lnTo>
                    <a:lnTo>
                      <a:pt x="124" y="587"/>
                    </a:lnTo>
                    <a:lnTo>
                      <a:pt x="129" y="579"/>
                    </a:lnTo>
                    <a:lnTo>
                      <a:pt x="133" y="579"/>
                    </a:lnTo>
                    <a:lnTo>
                      <a:pt x="137" y="582"/>
                    </a:lnTo>
                    <a:lnTo>
                      <a:pt x="137" y="584"/>
                    </a:lnTo>
                    <a:lnTo>
                      <a:pt x="141" y="589"/>
                    </a:lnTo>
                    <a:lnTo>
                      <a:pt x="145" y="589"/>
                    </a:lnTo>
                    <a:lnTo>
                      <a:pt x="150" y="590"/>
                    </a:lnTo>
                    <a:lnTo>
                      <a:pt x="153" y="590"/>
                    </a:lnTo>
                    <a:lnTo>
                      <a:pt x="155" y="591"/>
                    </a:lnTo>
                    <a:lnTo>
                      <a:pt x="155" y="594"/>
                    </a:lnTo>
                    <a:lnTo>
                      <a:pt x="158" y="595"/>
                    </a:lnTo>
                    <a:lnTo>
                      <a:pt x="158" y="597"/>
                    </a:lnTo>
                    <a:lnTo>
                      <a:pt x="164" y="603"/>
                    </a:lnTo>
                    <a:lnTo>
                      <a:pt x="173" y="606"/>
                    </a:lnTo>
                    <a:lnTo>
                      <a:pt x="179" y="601"/>
                    </a:lnTo>
                    <a:lnTo>
                      <a:pt x="186" y="601"/>
                    </a:lnTo>
                    <a:lnTo>
                      <a:pt x="187" y="599"/>
                    </a:lnTo>
                    <a:lnTo>
                      <a:pt x="203" y="602"/>
                    </a:lnTo>
                    <a:lnTo>
                      <a:pt x="205" y="604"/>
                    </a:lnTo>
                    <a:lnTo>
                      <a:pt x="205" y="605"/>
                    </a:lnTo>
                    <a:lnTo>
                      <a:pt x="204" y="607"/>
                    </a:lnTo>
                    <a:lnTo>
                      <a:pt x="207" y="607"/>
                    </a:lnTo>
                    <a:lnTo>
                      <a:pt x="208" y="606"/>
                    </a:lnTo>
                    <a:lnTo>
                      <a:pt x="211" y="605"/>
                    </a:lnTo>
                    <a:lnTo>
                      <a:pt x="211" y="606"/>
                    </a:lnTo>
                    <a:lnTo>
                      <a:pt x="216" y="609"/>
                    </a:lnTo>
                    <a:lnTo>
                      <a:pt x="219" y="609"/>
                    </a:lnTo>
                    <a:lnTo>
                      <a:pt x="224" y="614"/>
                    </a:lnTo>
                    <a:lnTo>
                      <a:pt x="225" y="614"/>
                    </a:lnTo>
                    <a:lnTo>
                      <a:pt x="235" y="622"/>
                    </a:lnTo>
                    <a:lnTo>
                      <a:pt x="237" y="621"/>
                    </a:lnTo>
                    <a:lnTo>
                      <a:pt x="244" y="625"/>
                    </a:lnTo>
                    <a:lnTo>
                      <a:pt x="248" y="625"/>
                    </a:lnTo>
                    <a:lnTo>
                      <a:pt x="252" y="627"/>
                    </a:lnTo>
                    <a:lnTo>
                      <a:pt x="257" y="633"/>
                    </a:lnTo>
                    <a:lnTo>
                      <a:pt x="257" y="634"/>
                    </a:lnTo>
                    <a:lnTo>
                      <a:pt x="261" y="638"/>
                    </a:lnTo>
                    <a:lnTo>
                      <a:pt x="261" y="639"/>
                    </a:lnTo>
                    <a:lnTo>
                      <a:pt x="265" y="642"/>
                    </a:lnTo>
                    <a:lnTo>
                      <a:pt x="286" y="6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9" name="Freeform 25"/>
              <p:cNvSpPr/>
              <p:nvPr/>
            </p:nvSpPr>
            <p:spPr bwMode="auto">
              <a:xfrm>
                <a:off x="3822011" y="3523977"/>
                <a:ext cx="346425" cy="572037"/>
              </a:xfrm>
              <a:custGeom>
                <a:gdLst>
                  <a:gd name="T0" fmla="*/ 2147483647 w 206"/>
                  <a:gd name="T1" fmla="*/ 2147483647 h 327"/>
                  <a:gd name="T2" fmla="*/ 2147483647 w 206"/>
                  <a:gd name="T3" fmla="*/ 2147483647 h 327"/>
                  <a:gd name="T4" fmla="*/ 2147483647 w 206"/>
                  <a:gd name="T5" fmla="*/ 2147483647 h 327"/>
                  <a:gd name="T6" fmla="*/ 2147483647 w 206"/>
                  <a:gd name="T7" fmla="*/ 2147483647 h 327"/>
                  <a:gd name="T8" fmla="*/ 2147483647 w 206"/>
                  <a:gd name="T9" fmla="*/ 2147483647 h 327"/>
                  <a:gd name="T10" fmla="*/ 2147483647 w 206"/>
                  <a:gd name="T11" fmla="*/ 2147483647 h 327"/>
                  <a:gd name="T12" fmla="*/ 2147483647 w 206"/>
                  <a:gd name="T13" fmla="*/ 2147483647 h 327"/>
                  <a:gd name="T14" fmla="*/ 2147483647 w 206"/>
                  <a:gd name="T15" fmla="*/ 2147483647 h 327"/>
                  <a:gd name="T16" fmla="*/ 2147483647 w 206"/>
                  <a:gd name="T17" fmla="*/ 2147483647 h 327"/>
                  <a:gd name="T18" fmla="*/ 2147483647 w 206"/>
                  <a:gd name="T19" fmla="*/ 2147483647 h 327"/>
                  <a:gd name="T20" fmla="*/ 2147483647 w 206"/>
                  <a:gd name="T21" fmla="*/ 2147483647 h 327"/>
                  <a:gd name="T22" fmla="*/ 2147483647 w 206"/>
                  <a:gd name="T23" fmla="*/ 2147483647 h 327"/>
                  <a:gd name="T24" fmla="*/ 2147483647 w 206"/>
                  <a:gd name="T25" fmla="*/ 2147483647 h 327"/>
                  <a:gd name="T26" fmla="*/ 2147483647 w 206"/>
                  <a:gd name="T27" fmla="*/ 2147483647 h 327"/>
                  <a:gd name="T28" fmla="*/ 2147483647 w 206"/>
                  <a:gd name="T29" fmla="*/ 2147483647 h 327"/>
                  <a:gd name="T30" fmla="*/ 2147483647 w 206"/>
                  <a:gd name="T31" fmla="*/ 2147483647 h 327"/>
                  <a:gd name="T32" fmla="*/ 2147483647 w 206"/>
                  <a:gd name="T33" fmla="*/ 2147483647 h 327"/>
                  <a:gd name="T34" fmla="*/ 2147483647 w 206"/>
                  <a:gd name="T35" fmla="*/ 2147483647 h 327"/>
                  <a:gd name="T36" fmla="*/ 2147483647 w 206"/>
                  <a:gd name="T37" fmla="*/ 2147483647 h 327"/>
                  <a:gd name="T38" fmla="*/ 2147483647 w 206"/>
                  <a:gd name="T39" fmla="*/ 2147483647 h 327"/>
                  <a:gd name="T40" fmla="*/ 2147483647 w 206"/>
                  <a:gd name="T41" fmla="*/ 2147483647 h 327"/>
                  <a:gd name="T42" fmla="*/ 2147483647 w 206"/>
                  <a:gd name="T43" fmla="*/ 2147483647 h 327"/>
                  <a:gd name="T44" fmla="*/ 2147483647 w 206"/>
                  <a:gd name="T45" fmla="*/ 2147483647 h 327"/>
                  <a:gd name="T46" fmla="*/ 2147483647 w 206"/>
                  <a:gd name="T47" fmla="*/ 2147483647 h 327"/>
                  <a:gd name="T48" fmla="*/ 2147483647 w 206"/>
                  <a:gd name="T49" fmla="*/ 2147483647 h 327"/>
                  <a:gd name="T50" fmla="*/ 2147483647 w 206"/>
                  <a:gd name="T51" fmla="*/ 2147483647 h 327"/>
                  <a:gd name="T52" fmla="*/ 2147483647 w 206"/>
                  <a:gd name="T53" fmla="*/ 2147483647 h 327"/>
                  <a:gd name="T54" fmla="*/ 2147483647 w 206"/>
                  <a:gd name="T55" fmla="*/ 2147483647 h 327"/>
                  <a:gd name="T56" fmla="*/ 2147483647 w 206"/>
                  <a:gd name="T57" fmla="*/ 2147483647 h 327"/>
                  <a:gd name="T58" fmla="*/ 2147483647 w 206"/>
                  <a:gd name="T59" fmla="*/ 2147483647 h 327"/>
                  <a:gd name="T60" fmla="*/ 2147483647 w 206"/>
                  <a:gd name="T61" fmla="*/ 2147483647 h 327"/>
                  <a:gd name="T62" fmla="*/ 2147483647 w 206"/>
                  <a:gd name="T63" fmla="*/ 2147483647 h 327"/>
                  <a:gd name="T64" fmla="*/ 2147483647 w 206"/>
                  <a:gd name="T65" fmla="*/ 2147483647 h 327"/>
                  <a:gd name="T66" fmla="*/ 2147483647 w 206"/>
                  <a:gd name="T67" fmla="*/ 2147483647 h 327"/>
                  <a:gd name="T68" fmla="*/ 2147483647 w 206"/>
                  <a:gd name="T69" fmla="*/ 2147483647 h 327"/>
                  <a:gd name="T70" fmla="*/ 2147483647 w 206"/>
                  <a:gd name="T71" fmla="*/ 2147483647 h 327"/>
                  <a:gd name="T72" fmla="*/ 2147483647 w 206"/>
                  <a:gd name="T73" fmla="*/ 2147483647 h 327"/>
                  <a:gd name="T74" fmla="*/ 2147483647 w 206"/>
                  <a:gd name="T75" fmla="*/ 2147483647 h 327"/>
                  <a:gd name="T76" fmla="*/ 2147483647 w 206"/>
                  <a:gd name="T77" fmla="*/ 2147483647 h 327"/>
                  <a:gd name="T78" fmla="*/ 2147483647 w 206"/>
                  <a:gd name="T79" fmla="*/ 2147483647 h 327"/>
                  <a:gd name="T80" fmla="*/ 2147483647 w 206"/>
                  <a:gd name="T81" fmla="*/ 2147483647 h 327"/>
                  <a:gd name="T82" fmla="*/ 2147483647 w 206"/>
                  <a:gd name="T83" fmla="*/ 2147483647 h 327"/>
                  <a:gd name="T84" fmla="*/ 2147483647 w 206"/>
                  <a:gd name="T85" fmla="*/ 2147483647 h 327"/>
                  <a:gd name="T86" fmla="*/ 2147483647 w 206"/>
                  <a:gd name="T87" fmla="*/ 2147483647 h 327"/>
                  <a:gd name="T88" fmla="*/ 2147483647 w 206"/>
                  <a:gd name="T89" fmla="*/ 2147483647 h 327"/>
                  <a:gd name="T90" fmla="*/ 2147483647 w 206"/>
                  <a:gd name="T91" fmla="*/ 2147483647 h 327"/>
                  <a:gd name="T92" fmla="*/ 2147483647 w 206"/>
                  <a:gd name="T93" fmla="*/ 2147483647 h 327"/>
                  <a:gd name="T94" fmla="*/ 2147483647 w 206"/>
                  <a:gd name="T95" fmla="*/ 2147483647 h 327"/>
                  <a:gd name="T96" fmla="*/ 2147483647 w 206"/>
                  <a:gd name="T97" fmla="*/ 2147483647 h 327"/>
                  <a:gd name="T98" fmla="*/ 2147483647 w 206"/>
                  <a:gd name="T99" fmla="*/ 2147483647 h 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
                  <a:gd name="T151" fmla="*/ 0 h 327"/>
                  <a:gd name="T152" fmla="*/ 206 w 206"/>
                  <a:gd name="T153" fmla="*/ 327 h 327"/>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 h="327">
                    <a:moveTo>
                      <a:pt x="0" y="150"/>
                    </a:moveTo>
                    <a:lnTo>
                      <a:pt x="3" y="147"/>
                    </a:lnTo>
                    <a:lnTo>
                      <a:pt x="11" y="147"/>
                    </a:lnTo>
                    <a:lnTo>
                      <a:pt x="12" y="145"/>
                    </a:lnTo>
                    <a:lnTo>
                      <a:pt x="29" y="144"/>
                    </a:lnTo>
                    <a:lnTo>
                      <a:pt x="31" y="143"/>
                    </a:lnTo>
                    <a:lnTo>
                      <a:pt x="40" y="142"/>
                    </a:lnTo>
                    <a:lnTo>
                      <a:pt x="44" y="139"/>
                    </a:lnTo>
                    <a:lnTo>
                      <a:pt x="46" y="139"/>
                    </a:lnTo>
                    <a:lnTo>
                      <a:pt x="54" y="135"/>
                    </a:lnTo>
                    <a:lnTo>
                      <a:pt x="54" y="133"/>
                    </a:lnTo>
                    <a:lnTo>
                      <a:pt x="59" y="133"/>
                    </a:lnTo>
                    <a:lnTo>
                      <a:pt x="60" y="132"/>
                    </a:lnTo>
                    <a:lnTo>
                      <a:pt x="69" y="130"/>
                    </a:lnTo>
                    <a:lnTo>
                      <a:pt x="71" y="128"/>
                    </a:lnTo>
                    <a:lnTo>
                      <a:pt x="75" y="128"/>
                    </a:lnTo>
                    <a:lnTo>
                      <a:pt x="75" y="125"/>
                    </a:lnTo>
                    <a:lnTo>
                      <a:pt x="78" y="121"/>
                    </a:lnTo>
                    <a:lnTo>
                      <a:pt x="84" y="121"/>
                    </a:lnTo>
                    <a:lnTo>
                      <a:pt x="86" y="118"/>
                    </a:lnTo>
                    <a:lnTo>
                      <a:pt x="86" y="117"/>
                    </a:lnTo>
                    <a:lnTo>
                      <a:pt x="87" y="106"/>
                    </a:lnTo>
                    <a:lnTo>
                      <a:pt x="85" y="104"/>
                    </a:lnTo>
                    <a:lnTo>
                      <a:pt x="85" y="100"/>
                    </a:lnTo>
                    <a:lnTo>
                      <a:pt x="83" y="95"/>
                    </a:lnTo>
                    <a:lnTo>
                      <a:pt x="87" y="91"/>
                    </a:lnTo>
                    <a:lnTo>
                      <a:pt x="88" y="84"/>
                    </a:lnTo>
                    <a:lnTo>
                      <a:pt x="87" y="68"/>
                    </a:lnTo>
                    <a:lnTo>
                      <a:pt x="89" y="64"/>
                    </a:lnTo>
                    <a:lnTo>
                      <a:pt x="88" y="58"/>
                    </a:lnTo>
                    <a:lnTo>
                      <a:pt x="91" y="53"/>
                    </a:lnTo>
                    <a:lnTo>
                      <a:pt x="91" y="50"/>
                    </a:lnTo>
                    <a:lnTo>
                      <a:pt x="93" y="46"/>
                    </a:lnTo>
                    <a:lnTo>
                      <a:pt x="92" y="45"/>
                    </a:lnTo>
                    <a:lnTo>
                      <a:pt x="94" y="40"/>
                    </a:lnTo>
                    <a:lnTo>
                      <a:pt x="102" y="31"/>
                    </a:lnTo>
                    <a:lnTo>
                      <a:pt x="102" y="28"/>
                    </a:lnTo>
                    <a:lnTo>
                      <a:pt x="103" y="26"/>
                    </a:lnTo>
                    <a:lnTo>
                      <a:pt x="104" y="21"/>
                    </a:lnTo>
                    <a:lnTo>
                      <a:pt x="107" y="17"/>
                    </a:lnTo>
                    <a:lnTo>
                      <a:pt x="113" y="18"/>
                    </a:lnTo>
                    <a:lnTo>
                      <a:pt x="115" y="16"/>
                    </a:lnTo>
                    <a:lnTo>
                      <a:pt x="114" y="10"/>
                    </a:lnTo>
                    <a:lnTo>
                      <a:pt x="115" y="8"/>
                    </a:lnTo>
                    <a:lnTo>
                      <a:pt x="125" y="8"/>
                    </a:lnTo>
                    <a:lnTo>
                      <a:pt x="133" y="0"/>
                    </a:lnTo>
                    <a:lnTo>
                      <a:pt x="137" y="0"/>
                    </a:lnTo>
                    <a:lnTo>
                      <a:pt x="139" y="1"/>
                    </a:lnTo>
                    <a:lnTo>
                      <a:pt x="142" y="1"/>
                    </a:lnTo>
                    <a:lnTo>
                      <a:pt x="143" y="4"/>
                    </a:lnTo>
                    <a:lnTo>
                      <a:pt x="145" y="5"/>
                    </a:lnTo>
                    <a:lnTo>
                      <a:pt x="145" y="12"/>
                    </a:lnTo>
                    <a:lnTo>
                      <a:pt x="148" y="15"/>
                    </a:lnTo>
                    <a:lnTo>
                      <a:pt x="148" y="19"/>
                    </a:lnTo>
                    <a:lnTo>
                      <a:pt x="150" y="21"/>
                    </a:lnTo>
                    <a:lnTo>
                      <a:pt x="151" y="25"/>
                    </a:lnTo>
                    <a:lnTo>
                      <a:pt x="155" y="24"/>
                    </a:lnTo>
                    <a:lnTo>
                      <a:pt x="156" y="22"/>
                    </a:lnTo>
                    <a:lnTo>
                      <a:pt x="159" y="25"/>
                    </a:lnTo>
                    <a:lnTo>
                      <a:pt x="160" y="33"/>
                    </a:lnTo>
                    <a:lnTo>
                      <a:pt x="146" y="48"/>
                    </a:lnTo>
                    <a:lnTo>
                      <a:pt x="146" y="52"/>
                    </a:lnTo>
                    <a:lnTo>
                      <a:pt x="143" y="56"/>
                    </a:lnTo>
                    <a:lnTo>
                      <a:pt x="139" y="68"/>
                    </a:lnTo>
                    <a:lnTo>
                      <a:pt x="137" y="69"/>
                    </a:lnTo>
                    <a:lnTo>
                      <a:pt x="138" y="71"/>
                    </a:lnTo>
                    <a:lnTo>
                      <a:pt x="132" y="83"/>
                    </a:lnTo>
                    <a:lnTo>
                      <a:pt x="139" y="90"/>
                    </a:lnTo>
                    <a:lnTo>
                      <a:pt x="142" y="90"/>
                    </a:lnTo>
                    <a:lnTo>
                      <a:pt x="152" y="97"/>
                    </a:lnTo>
                    <a:lnTo>
                      <a:pt x="159" y="97"/>
                    </a:lnTo>
                    <a:lnTo>
                      <a:pt x="161" y="94"/>
                    </a:lnTo>
                    <a:lnTo>
                      <a:pt x="164" y="94"/>
                    </a:lnTo>
                    <a:lnTo>
                      <a:pt x="165" y="93"/>
                    </a:lnTo>
                    <a:lnTo>
                      <a:pt x="170" y="92"/>
                    </a:lnTo>
                    <a:lnTo>
                      <a:pt x="175" y="96"/>
                    </a:lnTo>
                    <a:lnTo>
                      <a:pt x="176" y="95"/>
                    </a:lnTo>
                    <a:lnTo>
                      <a:pt x="184" y="101"/>
                    </a:lnTo>
                    <a:lnTo>
                      <a:pt x="185" y="109"/>
                    </a:lnTo>
                    <a:lnTo>
                      <a:pt x="188" y="111"/>
                    </a:lnTo>
                    <a:lnTo>
                      <a:pt x="190" y="111"/>
                    </a:lnTo>
                    <a:lnTo>
                      <a:pt x="190" y="113"/>
                    </a:lnTo>
                    <a:lnTo>
                      <a:pt x="196" y="112"/>
                    </a:lnTo>
                    <a:lnTo>
                      <a:pt x="206" y="117"/>
                    </a:lnTo>
                    <a:lnTo>
                      <a:pt x="184" y="137"/>
                    </a:lnTo>
                    <a:lnTo>
                      <a:pt x="184" y="139"/>
                    </a:lnTo>
                    <a:lnTo>
                      <a:pt x="183" y="139"/>
                    </a:lnTo>
                    <a:lnTo>
                      <a:pt x="185" y="145"/>
                    </a:lnTo>
                    <a:lnTo>
                      <a:pt x="181" y="149"/>
                    </a:lnTo>
                    <a:lnTo>
                      <a:pt x="181" y="156"/>
                    </a:lnTo>
                    <a:lnTo>
                      <a:pt x="180" y="157"/>
                    </a:lnTo>
                    <a:lnTo>
                      <a:pt x="180" y="162"/>
                    </a:lnTo>
                    <a:lnTo>
                      <a:pt x="182" y="164"/>
                    </a:lnTo>
                    <a:lnTo>
                      <a:pt x="182" y="172"/>
                    </a:lnTo>
                    <a:lnTo>
                      <a:pt x="181" y="173"/>
                    </a:lnTo>
                    <a:lnTo>
                      <a:pt x="181" y="182"/>
                    </a:lnTo>
                    <a:lnTo>
                      <a:pt x="178" y="179"/>
                    </a:lnTo>
                    <a:lnTo>
                      <a:pt x="165" y="178"/>
                    </a:lnTo>
                    <a:lnTo>
                      <a:pt x="164" y="177"/>
                    </a:lnTo>
                    <a:lnTo>
                      <a:pt x="141" y="179"/>
                    </a:lnTo>
                    <a:lnTo>
                      <a:pt x="140" y="182"/>
                    </a:lnTo>
                    <a:lnTo>
                      <a:pt x="142" y="186"/>
                    </a:lnTo>
                    <a:lnTo>
                      <a:pt x="143" y="190"/>
                    </a:lnTo>
                    <a:lnTo>
                      <a:pt x="139" y="194"/>
                    </a:lnTo>
                    <a:lnTo>
                      <a:pt x="140" y="195"/>
                    </a:lnTo>
                    <a:lnTo>
                      <a:pt x="139" y="196"/>
                    </a:lnTo>
                    <a:lnTo>
                      <a:pt x="143" y="200"/>
                    </a:lnTo>
                    <a:lnTo>
                      <a:pt x="143" y="202"/>
                    </a:lnTo>
                    <a:lnTo>
                      <a:pt x="138" y="211"/>
                    </a:lnTo>
                    <a:lnTo>
                      <a:pt x="135" y="210"/>
                    </a:lnTo>
                    <a:lnTo>
                      <a:pt x="132" y="213"/>
                    </a:lnTo>
                    <a:lnTo>
                      <a:pt x="130" y="214"/>
                    </a:lnTo>
                    <a:lnTo>
                      <a:pt x="126" y="219"/>
                    </a:lnTo>
                    <a:lnTo>
                      <a:pt x="126" y="222"/>
                    </a:lnTo>
                    <a:lnTo>
                      <a:pt x="133" y="227"/>
                    </a:lnTo>
                    <a:lnTo>
                      <a:pt x="134" y="231"/>
                    </a:lnTo>
                    <a:lnTo>
                      <a:pt x="132" y="233"/>
                    </a:lnTo>
                    <a:lnTo>
                      <a:pt x="132" y="242"/>
                    </a:lnTo>
                    <a:lnTo>
                      <a:pt x="135" y="244"/>
                    </a:lnTo>
                    <a:lnTo>
                      <a:pt x="137" y="242"/>
                    </a:lnTo>
                    <a:lnTo>
                      <a:pt x="140" y="241"/>
                    </a:lnTo>
                    <a:lnTo>
                      <a:pt x="145" y="245"/>
                    </a:lnTo>
                    <a:lnTo>
                      <a:pt x="147" y="244"/>
                    </a:lnTo>
                    <a:lnTo>
                      <a:pt x="156" y="249"/>
                    </a:lnTo>
                    <a:lnTo>
                      <a:pt x="158" y="252"/>
                    </a:lnTo>
                    <a:lnTo>
                      <a:pt x="162" y="256"/>
                    </a:lnTo>
                    <a:lnTo>
                      <a:pt x="162" y="259"/>
                    </a:lnTo>
                    <a:lnTo>
                      <a:pt x="161" y="260"/>
                    </a:lnTo>
                    <a:lnTo>
                      <a:pt x="160" y="269"/>
                    </a:lnTo>
                    <a:lnTo>
                      <a:pt x="159" y="271"/>
                    </a:lnTo>
                    <a:lnTo>
                      <a:pt x="159" y="273"/>
                    </a:lnTo>
                    <a:lnTo>
                      <a:pt x="161" y="274"/>
                    </a:lnTo>
                    <a:lnTo>
                      <a:pt x="161" y="279"/>
                    </a:lnTo>
                    <a:lnTo>
                      <a:pt x="160" y="280"/>
                    </a:lnTo>
                    <a:lnTo>
                      <a:pt x="160" y="284"/>
                    </a:lnTo>
                    <a:lnTo>
                      <a:pt x="155" y="290"/>
                    </a:lnTo>
                    <a:lnTo>
                      <a:pt x="153" y="289"/>
                    </a:lnTo>
                    <a:lnTo>
                      <a:pt x="152" y="291"/>
                    </a:lnTo>
                    <a:lnTo>
                      <a:pt x="150" y="291"/>
                    </a:lnTo>
                    <a:lnTo>
                      <a:pt x="148" y="293"/>
                    </a:lnTo>
                    <a:lnTo>
                      <a:pt x="147" y="289"/>
                    </a:lnTo>
                    <a:lnTo>
                      <a:pt x="145" y="290"/>
                    </a:lnTo>
                    <a:lnTo>
                      <a:pt x="140" y="287"/>
                    </a:lnTo>
                    <a:lnTo>
                      <a:pt x="134" y="288"/>
                    </a:lnTo>
                    <a:lnTo>
                      <a:pt x="132" y="290"/>
                    </a:lnTo>
                    <a:lnTo>
                      <a:pt x="132" y="303"/>
                    </a:lnTo>
                    <a:lnTo>
                      <a:pt x="130" y="304"/>
                    </a:lnTo>
                    <a:lnTo>
                      <a:pt x="131" y="308"/>
                    </a:lnTo>
                    <a:lnTo>
                      <a:pt x="134" y="313"/>
                    </a:lnTo>
                    <a:lnTo>
                      <a:pt x="135" y="318"/>
                    </a:lnTo>
                    <a:lnTo>
                      <a:pt x="124" y="327"/>
                    </a:lnTo>
                    <a:lnTo>
                      <a:pt x="123" y="325"/>
                    </a:lnTo>
                    <a:lnTo>
                      <a:pt x="120" y="324"/>
                    </a:lnTo>
                    <a:lnTo>
                      <a:pt x="114" y="318"/>
                    </a:lnTo>
                    <a:lnTo>
                      <a:pt x="114" y="315"/>
                    </a:lnTo>
                    <a:lnTo>
                      <a:pt x="112" y="316"/>
                    </a:lnTo>
                    <a:lnTo>
                      <a:pt x="108" y="317"/>
                    </a:lnTo>
                    <a:lnTo>
                      <a:pt x="104" y="310"/>
                    </a:lnTo>
                    <a:lnTo>
                      <a:pt x="102" y="311"/>
                    </a:lnTo>
                    <a:lnTo>
                      <a:pt x="98" y="312"/>
                    </a:lnTo>
                    <a:lnTo>
                      <a:pt x="96" y="310"/>
                    </a:lnTo>
                    <a:lnTo>
                      <a:pt x="96" y="308"/>
                    </a:lnTo>
                    <a:lnTo>
                      <a:pt x="100" y="304"/>
                    </a:lnTo>
                    <a:lnTo>
                      <a:pt x="96" y="302"/>
                    </a:lnTo>
                    <a:lnTo>
                      <a:pt x="92" y="305"/>
                    </a:lnTo>
                    <a:lnTo>
                      <a:pt x="88" y="304"/>
                    </a:lnTo>
                    <a:lnTo>
                      <a:pt x="81" y="289"/>
                    </a:lnTo>
                    <a:lnTo>
                      <a:pt x="76" y="289"/>
                    </a:lnTo>
                    <a:lnTo>
                      <a:pt x="73" y="291"/>
                    </a:lnTo>
                    <a:lnTo>
                      <a:pt x="71" y="291"/>
                    </a:lnTo>
                    <a:lnTo>
                      <a:pt x="68" y="288"/>
                    </a:lnTo>
                    <a:lnTo>
                      <a:pt x="61" y="276"/>
                    </a:lnTo>
                    <a:lnTo>
                      <a:pt x="59" y="276"/>
                    </a:lnTo>
                    <a:lnTo>
                      <a:pt x="56" y="274"/>
                    </a:lnTo>
                    <a:lnTo>
                      <a:pt x="58" y="265"/>
                    </a:lnTo>
                    <a:lnTo>
                      <a:pt x="62" y="259"/>
                    </a:lnTo>
                    <a:lnTo>
                      <a:pt x="65" y="259"/>
                    </a:lnTo>
                    <a:lnTo>
                      <a:pt x="70" y="256"/>
                    </a:lnTo>
                    <a:lnTo>
                      <a:pt x="70" y="250"/>
                    </a:lnTo>
                    <a:lnTo>
                      <a:pt x="69" y="249"/>
                    </a:lnTo>
                    <a:lnTo>
                      <a:pt x="69" y="242"/>
                    </a:lnTo>
                    <a:lnTo>
                      <a:pt x="64" y="233"/>
                    </a:lnTo>
                    <a:lnTo>
                      <a:pt x="54" y="225"/>
                    </a:lnTo>
                    <a:lnTo>
                      <a:pt x="54" y="215"/>
                    </a:lnTo>
                    <a:lnTo>
                      <a:pt x="52" y="213"/>
                    </a:lnTo>
                    <a:lnTo>
                      <a:pt x="54" y="211"/>
                    </a:lnTo>
                    <a:lnTo>
                      <a:pt x="59" y="209"/>
                    </a:lnTo>
                    <a:lnTo>
                      <a:pt x="61" y="204"/>
                    </a:lnTo>
                    <a:lnTo>
                      <a:pt x="58" y="200"/>
                    </a:lnTo>
                    <a:lnTo>
                      <a:pt x="51" y="192"/>
                    </a:lnTo>
                    <a:lnTo>
                      <a:pt x="51" y="191"/>
                    </a:lnTo>
                    <a:lnTo>
                      <a:pt x="45" y="186"/>
                    </a:lnTo>
                    <a:lnTo>
                      <a:pt x="34" y="181"/>
                    </a:lnTo>
                    <a:lnTo>
                      <a:pt x="28" y="171"/>
                    </a:lnTo>
                    <a:lnTo>
                      <a:pt x="25" y="167"/>
                    </a:lnTo>
                    <a:lnTo>
                      <a:pt x="22" y="168"/>
                    </a:lnTo>
                    <a:lnTo>
                      <a:pt x="18" y="170"/>
                    </a:lnTo>
                    <a:lnTo>
                      <a:pt x="15" y="169"/>
                    </a:lnTo>
                    <a:lnTo>
                      <a:pt x="21" y="163"/>
                    </a:lnTo>
                    <a:lnTo>
                      <a:pt x="20" y="156"/>
                    </a:lnTo>
                    <a:lnTo>
                      <a:pt x="17" y="154"/>
                    </a:lnTo>
                    <a:lnTo>
                      <a:pt x="0" y="1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 name="Freeform 26"/>
              <p:cNvSpPr/>
              <p:nvPr/>
            </p:nvSpPr>
            <p:spPr bwMode="auto">
              <a:xfrm>
                <a:off x="5273211" y="1296959"/>
                <a:ext cx="1343489" cy="1333299"/>
              </a:xfrm>
              <a:custGeom>
                <a:gdLst>
                  <a:gd name="T0" fmla="*/ 2147483647 w 801"/>
                  <a:gd name="T1" fmla="*/ 2147483647 h 762"/>
                  <a:gd name="T2" fmla="*/ 2147483647 w 801"/>
                  <a:gd name="T3" fmla="*/ 2147483647 h 762"/>
                  <a:gd name="T4" fmla="*/ 2147483647 w 801"/>
                  <a:gd name="T5" fmla="*/ 2147483647 h 762"/>
                  <a:gd name="T6" fmla="*/ 2147483647 w 801"/>
                  <a:gd name="T7" fmla="*/ 2147483647 h 762"/>
                  <a:gd name="T8" fmla="*/ 2147483647 w 801"/>
                  <a:gd name="T9" fmla="*/ 2147483647 h 762"/>
                  <a:gd name="T10" fmla="*/ 2147483647 w 801"/>
                  <a:gd name="T11" fmla="*/ 2147483647 h 762"/>
                  <a:gd name="T12" fmla="*/ 2147483647 w 801"/>
                  <a:gd name="T13" fmla="*/ 2147483647 h 762"/>
                  <a:gd name="T14" fmla="*/ 2147483647 w 801"/>
                  <a:gd name="T15" fmla="*/ 2147483647 h 762"/>
                  <a:gd name="T16" fmla="*/ 2147483647 w 801"/>
                  <a:gd name="T17" fmla="*/ 2147483647 h 762"/>
                  <a:gd name="T18" fmla="*/ 2147483647 w 801"/>
                  <a:gd name="T19" fmla="*/ 2147483647 h 762"/>
                  <a:gd name="T20" fmla="*/ 2147483647 w 801"/>
                  <a:gd name="T21" fmla="*/ 2147483647 h 762"/>
                  <a:gd name="T22" fmla="*/ 2147483647 w 801"/>
                  <a:gd name="T23" fmla="*/ 2147483647 h 762"/>
                  <a:gd name="T24" fmla="*/ 2147483647 w 801"/>
                  <a:gd name="T25" fmla="*/ 2147483647 h 762"/>
                  <a:gd name="T26" fmla="*/ 2147483647 w 801"/>
                  <a:gd name="T27" fmla="*/ 2147483647 h 762"/>
                  <a:gd name="T28" fmla="*/ 2147483647 w 801"/>
                  <a:gd name="T29" fmla="*/ 2147483647 h 762"/>
                  <a:gd name="T30" fmla="*/ 2147483647 w 801"/>
                  <a:gd name="T31" fmla="*/ 2147483647 h 762"/>
                  <a:gd name="T32" fmla="*/ 2147483647 w 801"/>
                  <a:gd name="T33" fmla="*/ 2147483647 h 762"/>
                  <a:gd name="T34" fmla="*/ 2147483647 w 801"/>
                  <a:gd name="T35" fmla="*/ 2147483647 h 762"/>
                  <a:gd name="T36" fmla="*/ 2147483647 w 801"/>
                  <a:gd name="T37" fmla="*/ 2147483647 h 762"/>
                  <a:gd name="T38" fmla="*/ 2147483647 w 801"/>
                  <a:gd name="T39" fmla="*/ 2147483647 h 762"/>
                  <a:gd name="T40" fmla="*/ 2147483647 w 801"/>
                  <a:gd name="T41" fmla="*/ 2147483647 h 762"/>
                  <a:gd name="T42" fmla="*/ 2147483647 w 801"/>
                  <a:gd name="T43" fmla="*/ 2147483647 h 762"/>
                  <a:gd name="T44" fmla="*/ 2147483647 w 801"/>
                  <a:gd name="T45" fmla="*/ 2147483647 h 762"/>
                  <a:gd name="T46" fmla="*/ 2147483647 w 801"/>
                  <a:gd name="T47" fmla="*/ 2147483647 h 762"/>
                  <a:gd name="T48" fmla="*/ 2147483647 w 801"/>
                  <a:gd name="T49" fmla="*/ 2147483647 h 762"/>
                  <a:gd name="T50" fmla="*/ 2147483647 w 801"/>
                  <a:gd name="T51" fmla="*/ 2147483647 h 762"/>
                  <a:gd name="T52" fmla="*/ 2147483647 w 801"/>
                  <a:gd name="T53" fmla="*/ 2147483647 h 762"/>
                  <a:gd name="T54" fmla="*/ 2147483647 w 801"/>
                  <a:gd name="T55" fmla="*/ 2147483647 h 762"/>
                  <a:gd name="T56" fmla="*/ 2147483647 w 801"/>
                  <a:gd name="T57" fmla="*/ 2147483647 h 762"/>
                  <a:gd name="T58" fmla="*/ 2147483647 w 801"/>
                  <a:gd name="T59" fmla="*/ 2147483647 h 762"/>
                  <a:gd name="T60" fmla="*/ 2147483647 w 801"/>
                  <a:gd name="T61" fmla="*/ 2147483647 h 762"/>
                  <a:gd name="T62" fmla="*/ 2147483647 w 801"/>
                  <a:gd name="T63" fmla="*/ 2147483647 h 762"/>
                  <a:gd name="T64" fmla="*/ 2147483647 w 801"/>
                  <a:gd name="T65" fmla="*/ 2147483647 h 762"/>
                  <a:gd name="T66" fmla="*/ 2147483647 w 801"/>
                  <a:gd name="T67" fmla="*/ 2147483647 h 762"/>
                  <a:gd name="T68" fmla="*/ 2147483647 w 801"/>
                  <a:gd name="T69" fmla="*/ 2147483647 h 762"/>
                  <a:gd name="T70" fmla="*/ 2147483647 w 801"/>
                  <a:gd name="T71" fmla="*/ 2147483647 h 762"/>
                  <a:gd name="T72" fmla="*/ 2147483647 w 801"/>
                  <a:gd name="T73" fmla="*/ 2147483647 h 762"/>
                  <a:gd name="T74" fmla="*/ 2147483647 w 801"/>
                  <a:gd name="T75" fmla="*/ 2147483647 h 762"/>
                  <a:gd name="T76" fmla="*/ 2147483647 w 801"/>
                  <a:gd name="T77" fmla="*/ 2147483647 h 762"/>
                  <a:gd name="T78" fmla="*/ 2147483647 w 801"/>
                  <a:gd name="T79" fmla="*/ 2147483647 h 762"/>
                  <a:gd name="T80" fmla="*/ 2147483647 w 801"/>
                  <a:gd name="T81" fmla="*/ 2147483647 h 762"/>
                  <a:gd name="T82" fmla="*/ 2147483647 w 801"/>
                  <a:gd name="T83" fmla="*/ 2147483647 h 762"/>
                  <a:gd name="T84" fmla="*/ 2147483647 w 801"/>
                  <a:gd name="T85" fmla="*/ 2147483647 h 762"/>
                  <a:gd name="T86" fmla="*/ 2147483647 w 801"/>
                  <a:gd name="T87" fmla="*/ 2147483647 h 762"/>
                  <a:gd name="T88" fmla="*/ 2147483647 w 801"/>
                  <a:gd name="T89" fmla="*/ 2147483647 h 762"/>
                  <a:gd name="T90" fmla="*/ 2147483647 w 801"/>
                  <a:gd name="T91" fmla="*/ 2147483647 h 762"/>
                  <a:gd name="T92" fmla="*/ 2147483647 w 801"/>
                  <a:gd name="T93" fmla="*/ 2147483647 h 762"/>
                  <a:gd name="T94" fmla="*/ 2147483647 w 801"/>
                  <a:gd name="T95" fmla="*/ 2147483647 h 762"/>
                  <a:gd name="T96" fmla="*/ 2147483647 w 801"/>
                  <a:gd name="T97" fmla="*/ 2147483647 h 762"/>
                  <a:gd name="T98" fmla="*/ 2147483647 w 801"/>
                  <a:gd name="T99" fmla="*/ 2147483647 h 762"/>
                  <a:gd name="T100" fmla="*/ 2147483647 w 801"/>
                  <a:gd name="T101" fmla="*/ 2147483647 h 762"/>
                  <a:gd name="T102" fmla="*/ 2147483647 w 801"/>
                  <a:gd name="T103" fmla="*/ 2147483647 h 762"/>
                  <a:gd name="T104" fmla="*/ 2147483647 w 801"/>
                  <a:gd name="T105" fmla="*/ 2147483647 h 762"/>
                  <a:gd name="T106" fmla="*/ 2147483647 w 801"/>
                  <a:gd name="T107" fmla="*/ 2147483647 h 762"/>
                  <a:gd name="T108" fmla="*/ 2147483647 w 801"/>
                  <a:gd name="T109" fmla="*/ 2147483647 h 762"/>
                  <a:gd name="T110" fmla="*/ 2147483647 w 801"/>
                  <a:gd name="T111" fmla="*/ 2147483647 h 762"/>
                  <a:gd name="T112" fmla="*/ 2147483647 w 801"/>
                  <a:gd name="T113" fmla="*/ 2147483647 h 762"/>
                  <a:gd name="T114" fmla="*/ 2147483647 w 801"/>
                  <a:gd name="T115" fmla="*/ 2147483647 h 762"/>
                  <a:gd name="T116" fmla="*/ 2147483647 w 801"/>
                  <a:gd name="T117" fmla="*/ 2147483647 h 762"/>
                  <a:gd name="T118" fmla="*/ 2147483647 w 801"/>
                  <a:gd name="T119" fmla="*/ 2147483647 h 762"/>
                  <a:gd name="T120" fmla="*/ 2147483647 w 801"/>
                  <a:gd name="T121" fmla="*/ 2147483647 h 762"/>
                  <a:gd name="T122" fmla="*/ 2147483647 w 801"/>
                  <a:gd name="T123" fmla="*/ 2147483647 h 7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1"/>
                  <a:gd name="T187" fmla="*/ 0 h 762"/>
                  <a:gd name="T188" fmla="*/ 801 w 801"/>
                  <a:gd name="T189" fmla="*/ 762 h 762"/>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1" h="762">
                    <a:moveTo>
                      <a:pt x="712" y="734"/>
                    </a:moveTo>
                    <a:lnTo>
                      <a:pt x="681" y="735"/>
                    </a:lnTo>
                    <a:lnTo>
                      <a:pt x="677" y="740"/>
                    </a:lnTo>
                    <a:lnTo>
                      <a:pt x="671" y="740"/>
                    </a:lnTo>
                    <a:lnTo>
                      <a:pt x="666" y="735"/>
                    </a:lnTo>
                    <a:lnTo>
                      <a:pt x="647" y="730"/>
                    </a:lnTo>
                    <a:lnTo>
                      <a:pt x="644" y="727"/>
                    </a:lnTo>
                    <a:lnTo>
                      <a:pt x="644" y="725"/>
                    </a:lnTo>
                    <a:lnTo>
                      <a:pt x="643" y="724"/>
                    </a:lnTo>
                    <a:lnTo>
                      <a:pt x="642" y="719"/>
                    </a:lnTo>
                    <a:lnTo>
                      <a:pt x="639" y="717"/>
                    </a:lnTo>
                    <a:lnTo>
                      <a:pt x="634" y="708"/>
                    </a:lnTo>
                    <a:lnTo>
                      <a:pt x="631" y="706"/>
                    </a:lnTo>
                    <a:lnTo>
                      <a:pt x="628" y="709"/>
                    </a:lnTo>
                    <a:lnTo>
                      <a:pt x="628" y="711"/>
                    </a:lnTo>
                    <a:lnTo>
                      <a:pt x="627" y="712"/>
                    </a:lnTo>
                    <a:lnTo>
                      <a:pt x="627" y="713"/>
                    </a:lnTo>
                    <a:lnTo>
                      <a:pt x="625" y="716"/>
                    </a:lnTo>
                    <a:lnTo>
                      <a:pt x="623" y="720"/>
                    </a:lnTo>
                    <a:lnTo>
                      <a:pt x="621" y="722"/>
                    </a:lnTo>
                    <a:lnTo>
                      <a:pt x="619" y="722"/>
                    </a:lnTo>
                    <a:lnTo>
                      <a:pt x="615" y="718"/>
                    </a:lnTo>
                    <a:lnTo>
                      <a:pt x="615" y="711"/>
                    </a:lnTo>
                    <a:lnTo>
                      <a:pt x="614" y="709"/>
                    </a:lnTo>
                    <a:lnTo>
                      <a:pt x="609" y="712"/>
                    </a:lnTo>
                    <a:lnTo>
                      <a:pt x="606" y="713"/>
                    </a:lnTo>
                    <a:lnTo>
                      <a:pt x="603" y="716"/>
                    </a:lnTo>
                    <a:lnTo>
                      <a:pt x="602" y="722"/>
                    </a:lnTo>
                    <a:lnTo>
                      <a:pt x="599" y="725"/>
                    </a:lnTo>
                    <a:lnTo>
                      <a:pt x="576" y="737"/>
                    </a:lnTo>
                    <a:lnTo>
                      <a:pt x="574" y="740"/>
                    </a:lnTo>
                    <a:lnTo>
                      <a:pt x="574" y="742"/>
                    </a:lnTo>
                    <a:lnTo>
                      <a:pt x="578" y="746"/>
                    </a:lnTo>
                    <a:lnTo>
                      <a:pt x="579" y="754"/>
                    </a:lnTo>
                    <a:lnTo>
                      <a:pt x="575" y="761"/>
                    </a:lnTo>
                    <a:lnTo>
                      <a:pt x="567" y="760"/>
                    </a:lnTo>
                    <a:lnTo>
                      <a:pt x="566" y="762"/>
                    </a:lnTo>
                    <a:lnTo>
                      <a:pt x="558" y="762"/>
                    </a:lnTo>
                    <a:lnTo>
                      <a:pt x="549" y="751"/>
                    </a:lnTo>
                    <a:lnTo>
                      <a:pt x="550" y="751"/>
                    </a:lnTo>
                    <a:lnTo>
                      <a:pt x="542" y="743"/>
                    </a:lnTo>
                    <a:lnTo>
                      <a:pt x="542" y="742"/>
                    </a:lnTo>
                    <a:lnTo>
                      <a:pt x="540" y="739"/>
                    </a:lnTo>
                    <a:lnTo>
                      <a:pt x="534" y="730"/>
                    </a:lnTo>
                    <a:lnTo>
                      <a:pt x="523" y="716"/>
                    </a:lnTo>
                    <a:lnTo>
                      <a:pt x="521" y="713"/>
                    </a:lnTo>
                    <a:lnTo>
                      <a:pt x="522" y="709"/>
                    </a:lnTo>
                    <a:lnTo>
                      <a:pt x="519" y="706"/>
                    </a:lnTo>
                    <a:lnTo>
                      <a:pt x="519" y="700"/>
                    </a:lnTo>
                    <a:lnTo>
                      <a:pt x="510" y="692"/>
                    </a:lnTo>
                    <a:lnTo>
                      <a:pt x="502" y="711"/>
                    </a:lnTo>
                    <a:lnTo>
                      <a:pt x="502" y="715"/>
                    </a:lnTo>
                    <a:lnTo>
                      <a:pt x="504" y="718"/>
                    </a:lnTo>
                    <a:lnTo>
                      <a:pt x="503" y="721"/>
                    </a:lnTo>
                    <a:lnTo>
                      <a:pt x="505" y="722"/>
                    </a:lnTo>
                    <a:lnTo>
                      <a:pt x="506" y="726"/>
                    </a:lnTo>
                    <a:lnTo>
                      <a:pt x="501" y="734"/>
                    </a:lnTo>
                    <a:lnTo>
                      <a:pt x="489" y="735"/>
                    </a:lnTo>
                    <a:lnTo>
                      <a:pt x="485" y="735"/>
                    </a:lnTo>
                    <a:lnTo>
                      <a:pt x="482" y="734"/>
                    </a:lnTo>
                    <a:lnTo>
                      <a:pt x="478" y="730"/>
                    </a:lnTo>
                    <a:lnTo>
                      <a:pt x="477" y="730"/>
                    </a:lnTo>
                    <a:lnTo>
                      <a:pt x="475" y="728"/>
                    </a:lnTo>
                    <a:lnTo>
                      <a:pt x="474" y="722"/>
                    </a:lnTo>
                    <a:lnTo>
                      <a:pt x="465" y="714"/>
                    </a:lnTo>
                    <a:lnTo>
                      <a:pt x="464" y="712"/>
                    </a:lnTo>
                    <a:lnTo>
                      <a:pt x="463" y="711"/>
                    </a:lnTo>
                    <a:lnTo>
                      <a:pt x="463" y="704"/>
                    </a:lnTo>
                    <a:lnTo>
                      <a:pt x="464" y="703"/>
                    </a:lnTo>
                    <a:lnTo>
                      <a:pt x="464" y="701"/>
                    </a:lnTo>
                    <a:lnTo>
                      <a:pt x="461" y="698"/>
                    </a:lnTo>
                    <a:lnTo>
                      <a:pt x="458" y="698"/>
                    </a:lnTo>
                    <a:lnTo>
                      <a:pt x="457" y="700"/>
                    </a:lnTo>
                    <a:lnTo>
                      <a:pt x="451" y="701"/>
                    </a:lnTo>
                    <a:lnTo>
                      <a:pt x="450" y="702"/>
                    </a:lnTo>
                    <a:lnTo>
                      <a:pt x="446" y="702"/>
                    </a:lnTo>
                    <a:lnTo>
                      <a:pt x="443" y="704"/>
                    </a:lnTo>
                    <a:lnTo>
                      <a:pt x="442" y="703"/>
                    </a:lnTo>
                    <a:lnTo>
                      <a:pt x="438" y="705"/>
                    </a:lnTo>
                    <a:lnTo>
                      <a:pt x="436" y="705"/>
                    </a:lnTo>
                    <a:lnTo>
                      <a:pt x="434" y="701"/>
                    </a:lnTo>
                    <a:lnTo>
                      <a:pt x="432" y="699"/>
                    </a:lnTo>
                    <a:lnTo>
                      <a:pt x="432" y="694"/>
                    </a:lnTo>
                    <a:lnTo>
                      <a:pt x="430" y="692"/>
                    </a:lnTo>
                    <a:lnTo>
                      <a:pt x="429" y="683"/>
                    </a:lnTo>
                    <a:lnTo>
                      <a:pt x="431" y="679"/>
                    </a:lnTo>
                    <a:lnTo>
                      <a:pt x="431" y="677"/>
                    </a:lnTo>
                    <a:lnTo>
                      <a:pt x="423" y="665"/>
                    </a:lnTo>
                    <a:lnTo>
                      <a:pt x="420" y="665"/>
                    </a:lnTo>
                    <a:lnTo>
                      <a:pt x="419" y="664"/>
                    </a:lnTo>
                    <a:lnTo>
                      <a:pt x="411" y="664"/>
                    </a:lnTo>
                    <a:lnTo>
                      <a:pt x="411" y="663"/>
                    </a:lnTo>
                    <a:lnTo>
                      <a:pt x="401" y="662"/>
                    </a:lnTo>
                    <a:lnTo>
                      <a:pt x="396" y="662"/>
                    </a:lnTo>
                    <a:lnTo>
                      <a:pt x="396" y="664"/>
                    </a:lnTo>
                    <a:lnTo>
                      <a:pt x="391" y="665"/>
                    </a:lnTo>
                    <a:lnTo>
                      <a:pt x="389" y="668"/>
                    </a:lnTo>
                    <a:lnTo>
                      <a:pt x="387" y="668"/>
                    </a:lnTo>
                    <a:lnTo>
                      <a:pt x="384" y="672"/>
                    </a:lnTo>
                    <a:lnTo>
                      <a:pt x="380" y="675"/>
                    </a:lnTo>
                    <a:lnTo>
                      <a:pt x="345" y="650"/>
                    </a:lnTo>
                    <a:lnTo>
                      <a:pt x="343" y="649"/>
                    </a:lnTo>
                    <a:lnTo>
                      <a:pt x="341" y="651"/>
                    </a:lnTo>
                    <a:lnTo>
                      <a:pt x="323" y="663"/>
                    </a:lnTo>
                    <a:lnTo>
                      <a:pt x="321" y="662"/>
                    </a:lnTo>
                    <a:lnTo>
                      <a:pt x="319" y="664"/>
                    </a:lnTo>
                    <a:lnTo>
                      <a:pt x="315" y="664"/>
                    </a:lnTo>
                    <a:lnTo>
                      <a:pt x="311" y="660"/>
                    </a:lnTo>
                    <a:lnTo>
                      <a:pt x="307" y="660"/>
                    </a:lnTo>
                    <a:lnTo>
                      <a:pt x="305" y="658"/>
                    </a:lnTo>
                    <a:lnTo>
                      <a:pt x="303" y="658"/>
                    </a:lnTo>
                    <a:lnTo>
                      <a:pt x="299" y="664"/>
                    </a:lnTo>
                    <a:lnTo>
                      <a:pt x="297" y="664"/>
                    </a:lnTo>
                    <a:lnTo>
                      <a:pt x="296" y="666"/>
                    </a:lnTo>
                    <a:lnTo>
                      <a:pt x="292" y="666"/>
                    </a:lnTo>
                    <a:lnTo>
                      <a:pt x="290" y="667"/>
                    </a:lnTo>
                    <a:lnTo>
                      <a:pt x="271" y="669"/>
                    </a:lnTo>
                    <a:lnTo>
                      <a:pt x="250" y="651"/>
                    </a:lnTo>
                    <a:lnTo>
                      <a:pt x="250" y="649"/>
                    </a:lnTo>
                    <a:lnTo>
                      <a:pt x="249" y="648"/>
                    </a:lnTo>
                    <a:lnTo>
                      <a:pt x="249" y="641"/>
                    </a:lnTo>
                    <a:lnTo>
                      <a:pt x="243" y="636"/>
                    </a:lnTo>
                    <a:lnTo>
                      <a:pt x="241" y="620"/>
                    </a:lnTo>
                    <a:lnTo>
                      <a:pt x="238" y="616"/>
                    </a:lnTo>
                    <a:lnTo>
                      <a:pt x="238" y="614"/>
                    </a:lnTo>
                    <a:lnTo>
                      <a:pt x="236" y="612"/>
                    </a:lnTo>
                    <a:lnTo>
                      <a:pt x="236" y="611"/>
                    </a:lnTo>
                    <a:lnTo>
                      <a:pt x="231" y="611"/>
                    </a:lnTo>
                    <a:lnTo>
                      <a:pt x="230" y="613"/>
                    </a:lnTo>
                    <a:lnTo>
                      <a:pt x="223" y="614"/>
                    </a:lnTo>
                    <a:lnTo>
                      <a:pt x="222" y="616"/>
                    </a:lnTo>
                    <a:lnTo>
                      <a:pt x="220" y="616"/>
                    </a:lnTo>
                    <a:lnTo>
                      <a:pt x="218" y="617"/>
                    </a:lnTo>
                    <a:lnTo>
                      <a:pt x="208" y="618"/>
                    </a:lnTo>
                    <a:lnTo>
                      <a:pt x="206" y="619"/>
                    </a:lnTo>
                    <a:lnTo>
                      <a:pt x="198" y="620"/>
                    </a:lnTo>
                    <a:lnTo>
                      <a:pt x="196" y="622"/>
                    </a:lnTo>
                    <a:lnTo>
                      <a:pt x="183" y="608"/>
                    </a:lnTo>
                    <a:lnTo>
                      <a:pt x="182" y="604"/>
                    </a:lnTo>
                    <a:lnTo>
                      <a:pt x="181" y="603"/>
                    </a:lnTo>
                    <a:lnTo>
                      <a:pt x="181" y="593"/>
                    </a:lnTo>
                    <a:lnTo>
                      <a:pt x="187" y="589"/>
                    </a:lnTo>
                    <a:lnTo>
                      <a:pt x="189" y="590"/>
                    </a:lnTo>
                    <a:lnTo>
                      <a:pt x="193" y="588"/>
                    </a:lnTo>
                    <a:lnTo>
                      <a:pt x="197" y="583"/>
                    </a:lnTo>
                    <a:lnTo>
                      <a:pt x="207" y="580"/>
                    </a:lnTo>
                    <a:lnTo>
                      <a:pt x="210" y="581"/>
                    </a:lnTo>
                    <a:lnTo>
                      <a:pt x="212" y="579"/>
                    </a:lnTo>
                    <a:lnTo>
                      <a:pt x="211" y="569"/>
                    </a:lnTo>
                    <a:lnTo>
                      <a:pt x="210" y="568"/>
                    </a:lnTo>
                    <a:lnTo>
                      <a:pt x="206" y="568"/>
                    </a:lnTo>
                    <a:lnTo>
                      <a:pt x="202" y="572"/>
                    </a:lnTo>
                    <a:lnTo>
                      <a:pt x="200" y="572"/>
                    </a:lnTo>
                    <a:lnTo>
                      <a:pt x="198" y="570"/>
                    </a:lnTo>
                    <a:lnTo>
                      <a:pt x="198" y="565"/>
                    </a:lnTo>
                    <a:lnTo>
                      <a:pt x="199" y="564"/>
                    </a:lnTo>
                    <a:lnTo>
                      <a:pt x="196" y="562"/>
                    </a:lnTo>
                    <a:lnTo>
                      <a:pt x="193" y="565"/>
                    </a:lnTo>
                    <a:lnTo>
                      <a:pt x="194" y="565"/>
                    </a:lnTo>
                    <a:lnTo>
                      <a:pt x="192" y="567"/>
                    </a:lnTo>
                    <a:lnTo>
                      <a:pt x="193" y="569"/>
                    </a:lnTo>
                    <a:lnTo>
                      <a:pt x="183" y="583"/>
                    </a:lnTo>
                    <a:lnTo>
                      <a:pt x="177" y="583"/>
                    </a:lnTo>
                    <a:lnTo>
                      <a:pt x="170" y="576"/>
                    </a:lnTo>
                    <a:lnTo>
                      <a:pt x="170" y="569"/>
                    </a:lnTo>
                    <a:lnTo>
                      <a:pt x="163" y="566"/>
                    </a:lnTo>
                    <a:lnTo>
                      <a:pt x="161" y="558"/>
                    </a:lnTo>
                    <a:lnTo>
                      <a:pt x="160" y="557"/>
                    </a:lnTo>
                    <a:lnTo>
                      <a:pt x="152" y="557"/>
                    </a:lnTo>
                    <a:lnTo>
                      <a:pt x="137" y="541"/>
                    </a:lnTo>
                    <a:lnTo>
                      <a:pt x="134" y="541"/>
                    </a:lnTo>
                    <a:lnTo>
                      <a:pt x="134" y="529"/>
                    </a:lnTo>
                    <a:lnTo>
                      <a:pt x="139" y="515"/>
                    </a:lnTo>
                    <a:lnTo>
                      <a:pt x="141" y="512"/>
                    </a:lnTo>
                    <a:lnTo>
                      <a:pt x="140" y="506"/>
                    </a:lnTo>
                    <a:lnTo>
                      <a:pt x="144" y="495"/>
                    </a:lnTo>
                    <a:lnTo>
                      <a:pt x="149" y="489"/>
                    </a:lnTo>
                    <a:lnTo>
                      <a:pt x="160" y="482"/>
                    </a:lnTo>
                    <a:lnTo>
                      <a:pt x="174" y="466"/>
                    </a:lnTo>
                    <a:lnTo>
                      <a:pt x="174" y="464"/>
                    </a:lnTo>
                    <a:lnTo>
                      <a:pt x="181" y="456"/>
                    </a:lnTo>
                    <a:lnTo>
                      <a:pt x="184" y="454"/>
                    </a:lnTo>
                    <a:lnTo>
                      <a:pt x="188" y="449"/>
                    </a:lnTo>
                    <a:lnTo>
                      <a:pt x="188" y="447"/>
                    </a:lnTo>
                    <a:lnTo>
                      <a:pt x="198" y="436"/>
                    </a:lnTo>
                    <a:lnTo>
                      <a:pt x="199" y="432"/>
                    </a:lnTo>
                    <a:lnTo>
                      <a:pt x="203" y="428"/>
                    </a:lnTo>
                    <a:lnTo>
                      <a:pt x="207" y="417"/>
                    </a:lnTo>
                    <a:lnTo>
                      <a:pt x="210" y="414"/>
                    </a:lnTo>
                    <a:lnTo>
                      <a:pt x="210" y="412"/>
                    </a:lnTo>
                    <a:lnTo>
                      <a:pt x="211" y="412"/>
                    </a:lnTo>
                    <a:lnTo>
                      <a:pt x="215" y="402"/>
                    </a:lnTo>
                    <a:lnTo>
                      <a:pt x="217" y="401"/>
                    </a:lnTo>
                    <a:lnTo>
                      <a:pt x="224" y="403"/>
                    </a:lnTo>
                    <a:lnTo>
                      <a:pt x="229" y="414"/>
                    </a:lnTo>
                    <a:lnTo>
                      <a:pt x="234" y="429"/>
                    </a:lnTo>
                    <a:lnTo>
                      <a:pt x="236" y="431"/>
                    </a:lnTo>
                    <a:lnTo>
                      <a:pt x="241" y="426"/>
                    </a:lnTo>
                    <a:lnTo>
                      <a:pt x="240" y="420"/>
                    </a:lnTo>
                    <a:lnTo>
                      <a:pt x="238" y="419"/>
                    </a:lnTo>
                    <a:lnTo>
                      <a:pt x="238" y="414"/>
                    </a:lnTo>
                    <a:lnTo>
                      <a:pt x="237" y="413"/>
                    </a:lnTo>
                    <a:lnTo>
                      <a:pt x="235" y="406"/>
                    </a:lnTo>
                    <a:lnTo>
                      <a:pt x="234" y="406"/>
                    </a:lnTo>
                    <a:lnTo>
                      <a:pt x="232" y="396"/>
                    </a:lnTo>
                    <a:lnTo>
                      <a:pt x="236" y="386"/>
                    </a:lnTo>
                    <a:lnTo>
                      <a:pt x="234" y="384"/>
                    </a:lnTo>
                    <a:lnTo>
                      <a:pt x="234" y="379"/>
                    </a:lnTo>
                    <a:lnTo>
                      <a:pt x="235" y="378"/>
                    </a:lnTo>
                    <a:lnTo>
                      <a:pt x="236" y="369"/>
                    </a:lnTo>
                    <a:lnTo>
                      <a:pt x="238" y="363"/>
                    </a:lnTo>
                    <a:lnTo>
                      <a:pt x="238" y="350"/>
                    </a:lnTo>
                    <a:lnTo>
                      <a:pt x="241" y="345"/>
                    </a:lnTo>
                    <a:lnTo>
                      <a:pt x="253" y="343"/>
                    </a:lnTo>
                    <a:lnTo>
                      <a:pt x="256" y="335"/>
                    </a:lnTo>
                    <a:lnTo>
                      <a:pt x="256" y="325"/>
                    </a:lnTo>
                    <a:lnTo>
                      <a:pt x="255" y="323"/>
                    </a:lnTo>
                    <a:lnTo>
                      <a:pt x="255" y="314"/>
                    </a:lnTo>
                    <a:lnTo>
                      <a:pt x="253" y="312"/>
                    </a:lnTo>
                    <a:lnTo>
                      <a:pt x="251" y="298"/>
                    </a:lnTo>
                    <a:lnTo>
                      <a:pt x="250" y="297"/>
                    </a:lnTo>
                    <a:lnTo>
                      <a:pt x="249" y="290"/>
                    </a:lnTo>
                    <a:lnTo>
                      <a:pt x="248" y="289"/>
                    </a:lnTo>
                    <a:lnTo>
                      <a:pt x="247" y="282"/>
                    </a:lnTo>
                    <a:lnTo>
                      <a:pt x="246" y="280"/>
                    </a:lnTo>
                    <a:lnTo>
                      <a:pt x="245" y="269"/>
                    </a:lnTo>
                    <a:lnTo>
                      <a:pt x="243" y="270"/>
                    </a:lnTo>
                    <a:lnTo>
                      <a:pt x="240" y="269"/>
                    </a:lnTo>
                    <a:lnTo>
                      <a:pt x="238" y="268"/>
                    </a:lnTo>
                    <a:lnTo>
                      <a:pt x="233" y="268"/>
                    </a:lnTo>
                    <a:lnTo>
                      <a:pt x="231" y="267"/>
                    </a:lnTo>
                    <a:lnTo>
                      <a:pt x="226" y="262"/>
                    </a:lnTo>
                    <a:lnTo>
                      <a:pt x="206" y="262"/>
                    </a:lnTo>
                    <a:lnTo>
                      <a:pt x="203" y="258"/>
                    </a:lnTo>
                    <a:lnTo>
                      <a:pt x="201" y="261"/>
                    </a:lnTo>
                    <a:lnTo>
                      <a:pt x="200" y="270"/>
                    </a:lnTo>
                    <a:lnTo>
                      <a:pt x="198" y="276"/>
                    </a:lnTo>
                    <a:lnTo>
                      <a:pt x="197" y="284"/>
                    </a:lnTo>
                    <a:lnTo>
                      <a:pt x="194" y="285"/>
                    </a:lnTo>
                    <a:lnTo>
                      <a:pt x="192" y="283"/>
                    </a:lnTo>
                    <a:lnTo>
                      <a:pt x="190" y="283"/>
                    </a:lnTo>
                    <a:lnTo>
                      <a:pt x="187" y="282"/>
                    </a:lnTo>
                    <a:lnTo>
                      <a:pt x="185" y="283"/>
                    </a:lnTo>
                    <a:lnTo>
                      <a:pt x="181" y="283"/>
                    </a:lnTo>
                    <a:lnTo>
                      <a:pt x="181" y="285"/>
                    </a:lnTo>
                    <a:lnTo>
                      <a:pt x="178" y="285"/>
                    </a:lnTo>
                    <a:lnTo>
                      <a:pt x="165" y="273"/>
                    </a:lnTo>
                    <a:lnTo>
                      <a:pt x="165" y="267"/>
                    </a:lnTo>
                    <a:lnTo>
                      <a:pt x="168" y="263"/>
                    </a:lnTo>
                    <a:lnTo>
                      <a:pt x="170" y="263"/>
                    </a:lnTo>
                    <a:lnTo>
                      <a:pt x="172" y="260"/>
                    </a:lnTo>
                    <a:lnTo>
                      <a:pt x="175" y="258"/>
                    </a:lnTo>
                    <a:lnTo>
                      <a:pt x="179" y="253"/>
                    </a:lnTo>
                    <a:lnTo>
                      <a:pt x="173" y="243"/>
                    </a:lnTo>
                    <a:lnTo>
                      <a:pt x="171" y="241"/>
                    </a:lnTo>
                    <a:lnTo>
                      <a:pt x="167" y="240"/>
                    </a:lnTo>
                    <a:lnTo>
                      <a:pt x="158" y="229"/>
                    </a:lnTo>
                    <a:lnTo>
                      <a:pt x="155" y="222"/>
                    </a:lnTo>
                    <a:lnTo>
                      <a:pt x="146" y="216"/>
                    </a:lnTo>
                    <a:lnTo>
                      <a:pt x="143" y="209"/>
                    </a:lnTo>
                    <a:lnTo>
                      <a:pt x="139" y="205"/>
                    </a:lnTo>
                    <a:lnTo>
                      <a:pt x="133" y="196"/>
                    </a:lnTo>
                    <a:lnTo>
                      <a:pt x="127" y="192"/>
                    </a:lnTo>
                    <a:lnTo>
                      <a:pt x="118" y="193"/>
                    </a:lnTo>
                    <a:lnTo>
                      <a:pt x="117" y="192"/>
                    </a:lnTo>
                    <a:lnTo>
                      <a:pt x="111" y="192"/>
                    </a:lnTo>
                    <a:lnTo>
                      <a:pt x="99" y="180"/>
                    </a:lnTo>
                    <a:lnTo>
                      <a:pt x="96" y="175"/>
                    </a:lnTo>
                    <a:lnTo>
                      <a:pt x="94" y="173"/>
                    </a:lnTo>
                    <a:lnTo>
                      <a:pt x="95" y="172"/>
                    </a:lnTo>
                    <a:lnTo>
                      <a:pt x="93" y="171"/>
                    </a:lnTo>
                    <a:lnTo>
                      <a:pt x="93" y="167"/>
                    </a:lnTo>
                    <a:lnTo>
                      <a:pt x="89" y="160"/>
                    </a:lnTo>
                    <a:lnTo>
                      <a:pt x="89" y="158"/>
                    </a:lnTo>
                    <a:lnTo>
                      <a:pt x="87" y="157"/>
                    </a:lnTo>
                    <a:lnTo>
                      <a:pt x="87" y="152"/>
                    </a:lnTo>
                    <a:lnTo>
                      <a:pt x="85" y="151"/>
                    </a:lnTo>
                    <a:lnTo>
                      <a:pt x="85" y="149"/>
                    </a:lnTo>
                    <a:lnTo>
                      <a:pt x="84" y="148"/>
                    </a:lnTo>
                    <a:lnTo>
                      <a:pt x="82" y="142"/>
                    </a:lnTo>
                    <a:lnTo>
                      <a:pt x="78" y="134"/>
                    </a:lnTo>
                    <a:lnTo>
                      <a:pt x="78" y="127"/>
                    </a:lnTo>
                    <a:lnTo>
                      <a:pt x="80" y="123"/>
                    </a:lnTo>
                    <a:lnTo>
                      <a:pt x="80" y="120"/>
                    </a:lnTo>
                    <a:lnTo>
                      <a:pt x="78" y="119"/>
                    </a:lnTo>
                    <a:lnTo>
                      <a:pt x="76" y="119"/>
                    </a:lnTo>
                    <a:lnTo>
                      <a:pt x="75" y="118"/>
                    </a:lnTo>
                    <a:lnTo>
                      <a:pt x="70" y="117"/>
                    </a:lnTo>
                    <a:lnTo>
                      <a:pt x="60" y="108"/>
                    </a:lnTo>
                    <a:lnTo>
                      <a:pt x="53" y="104"/>
                    </a:lnTo>
                    <a:lnTo>
                      <a:pt x="51" y="104"/>
                    </a:lnTo>
                    <a:lnTo>
                      <a:pt x="49" y="108"/>
                    </a:lnTo>
                    <a:lnTo>
                      <a:pt x="46" y="112"/>
                    </a:lnTo>
                    <a:lnTo>
                      <a:pt x="46" y="115"/>
                    </a:lnTo>
                    <a:lnTo>
                      <a:pt x="45" y="116"/>
                    </a:lnTo>
                    <a:lnTo>
                      <a:pt x="44" y="121"/>
                    </a:lnTo>
                    <a:lnTo>
                      <a:pt x="41" y="124"/>
                    </a:lnTo>
                    <a:lnTo>
                      <a:pt x="34" y="123"/>
                    </a:lnTo>
                    <a:lnTo>
                      <a:pt x="26" y="115"/>
                    </a:lnTo>
                    <a:lnTo>
                      <a:pt x="24" y="115"/>
                    </a:lnTo>
                    <a:lnTo>
                      <a:pt x="19" y="111"/>
                    </a:lnTo>
                    <a:lnTo>
                      <a:pt x="16" y="112"/>
                    </a:lnTo>
                    <a:lnTo>
                      <a:pt x="13" y="109"/>
                    </a:lnTo>
                    <a:lnTo>
                      <a:pt x="5" y="108"/>
                    </a:lnTo>
                    <a:lnTo>
                      <a:pt x="2" y="105"/>
                    </a:lnTo>
                    <a:lnTo>
                      <a:pt x="1" y="102"/>
                    </a:lnTo>
                    <a:lnTo>
                      <a:pt x="4" y="98"/>
                    </a:lnTo>
                    <a:lnTo>
                      <a:pt x="4" y="95"/>
                    </a:lnTo>
                    <a:lnTo>
                      <a:pt x="6" y="93"/>
                    </a:lnTo>
                    <a:lnTo>
                      <a:pt x="7" y="90"/>
                    </a:lnTo>
                    <a:lnTo>
                      <a:pt x="9" y="89"/>
                    </a:lnTo>
                    <a:lnTo>
                      <a:pt x="10" y="86"/>
                    </a:lnTo>
                    <a:lnTo>
                      <a:pt x="13" y="82"/>
                    </a:lnTo>
                    <a:lnTo>
                      <a:pt x="20" y="66"/>
                    </a:lnTo>
                    <a:lnTo>
                      <a:pt x="22" y="64"/>
                    </a:lnTo>
                    <a:lnTo>
                      <a:pt x="21" y="63"/>
                    </a:lnTo>
                    <a:lnTo>
                      <a:pt x="23" y="60"/>
                    </a:lnTo>
                    <a:lnTo>
                      <a:pt x="22" y="55"/>
                    </a:lnTo>
                    <a:lnTo>
                      <a:pt x="18" y="54"/>
                    </a:lnTo>
                    <a:lnTo>
                      <a:pt x="13" y="50"/>
                    </a:lnTo>
                    <a:lnTo>
                      <a:pt x="10" y="43"/>
                    </a:lnTo>
                    <a:lnTo>
                      <a:pt x="8" y="41"/>
                    </a:lnTo>
                    <a:lnTo>
                      <a:pt x="0" y="30"/>
                    </a:lnTo>
                    <a:lnTo>
                      <a:pt x="2" y="29"/>
                    </a:lnTo>
                    <a:lnTo>
                      <a:pt x="2" y="28"/>
                    </a:lnTo>
                    <a:lnTo>
                      <a:pt x="3" y="28"/>
                    </a:lnTo>
                    <a:lnTo>
                      <a:pt x="8" y="25"/>
                    </a:lnTo>
                    <a:lnTo>
                      <a:pt x="9" y="25"/>
                    </a:lnTo>
                    <a:lnTo>
                      <a:pt x="10" y="25"/>
                    </a:lnTo>
                    <a:lnTo>
                      <a:pt x="10" y="24"/>
                    </a:lnTo>
                    <a:lnTo>
                      <a:pt x="11" y="24"/>
                    </a:lnTo>
                    <a:lnTo>
                      <a:pt x="17" y="22"/>
                    </a:lnTo>
                    <a:lnTo>
                      <a:pt x="18" y="22"/>
                    </a:lnTo>
                    <a:lnTo>
                      <a:pt x="18" y="21"/>
                    </a:lnTo>
                    <a:lnTo>
                      <a:pt x="19" y="21"/>
                    </a:lnTo>
                    <a:lnTo>
                      <a:pt x="20" y="21"/>
                    </a:lnTo>
                    <a:lnTo>
                      <a:pt x="20" y="20"/>
                    </a:lnTo>
                    <a:lnTo>
                      <a:pt x="30" y="14"/>
                    </a:lnTo>
                    <a:lnTo>
                      <a:pt x="34" y="14"/>
                    </a:lnTo>
                    <a:lnTo>
                      <a:pt x="35" y="14"/>
                    </a:lnTo>
                    <a:lnTo>
                      <a:pt x="36" y="15"/>
                    </a:lnTo>
                    <a:lnTo>
                      <a:pt x="37" y="15"/>
                    </a:lnTo>
                    <a:lnTo>
                      <a:pt x="39" y="15"/>
                    </a:lnTo>
                    <a:lnTo>
                      <a:pt x="40" y="15"/>
                    </a:lnTo>
                    <a:lnTo>
                      <a:pt x="41" y="15"/>
                    </a:lnTo>
                    <a:lnTo>
                      <a:pt x="43" y="15"/>
                    </a:lnTo>
                    <a:lnTo>
                      <a:pt x="44" y="15"/>
                    </a:lnTo>
                    <a:lnTo>
                      <a:pt x="46" y="15"/>
                    </a:lnTo>
                    <a:lnTo>
                      <a:pt x="47" y="15"/>
                    </a:lnTo>
                    <a:lnTo>
                      <a:pt x="48" y="14"/>
                    </a:lnTo>
                    <a:lnTo>
                      <a:pt x="49" y="14"/>
                    </a:lnTo>
                    <a:lnTo>
                      <a:pt x="50" y="14"/>
                    </a:lnTo>
                    <a:lnTo>
                      <a:pt x="51" y="14"/>
                    </a:lnTo>
                    <a:lnTo>
                      <a:pt x="53" y="14"/>
                    </a:lnTo>
                    <a:lnTo>
                      <a:pt x="55" y="13"/>
                    </a:lnTo>
                    <a:lnTo>
                      <a:pt x="56" y="13"/>
                    </a:lnTo>
                    <a:lnTo>
                      <a:pt x="57" y="12"/>
                    </a:lnTo>
                    <a:lnTo>
                      <a:pt x="58" y="12"/>
                    </a:lnTo>
                    <a:lnTo>
                      <a:pt x="59" y="12"/>
                    </a:lnTo>
                    <a:lnTo>
                      <a:pt x="60" y="11"/>
                    </a:lnTo>
                    <a:lnTo>
                      <a:pt x="61" y="10"/>
                    </a:lnTo>
                    <a:lnTo>
                      <a:pt x="63" y="10"/>
                    </a:lnTo>
                    <a:lnTo>
                      <a:pt x="64" y="9"/>
                    </a:lnTo>
                    <a:lnTo>
                      <a:pt x="66" y="9"/>
                    </a:lnTo>
                    <a:lnTo>
                      <a:pt x="67" y="8"/>
                    </a:lnTo>
                    <a:lnTo>
                      <a:pt x="68" y="7"/>
                    </a:lnTo>
                    <a:lnTo>
                      <a:pt x="69" y="7"/>
                    </a:lnTo>
                    <a:lnTo>
                      <a:pt x="70" y="6"/>
                    </a:lnTo>
                    <a:lnTo>
                      <a:pt x="71" y="5"/>
                    </a:lnTo>
                    <a:lnTo>
                      <a:pt x="73" y="5"/>
                    </a:lnTo>
                    <a:lnTo>
                      <a:pt x="74" y="4"/>
                    </a:lnTo>
                    <a:lnTo>
                      <a:pt x="75" y="3"/>
                    </a:lnTo>
                    <a:lnTo>
                      <a:pt x="76" y="3"/>
                    </a:lnTo>
                    <a:lnTo>
                      <a:pt x="78" y="3"/>
                    </a:lnTo>
                    <a:lnTo>
                      <a:pt x="79" y="2"/>
                    </a:lnTo>
                    <a:lnTo>
                      <a:pt x="80" y="2"/>
                    </a:lnTo>
                    <a:lnTo>
                      <a:pt x="81" y="1"/>
                    </a:lnTo>
                    <a:lnTo>
                      <a:pt x="82" y="1"/>
                    </a:lnTo>
                    <a:lnTo>
                      <a:pt x="83" y="1"/>
                    </a:lnTo>
                    <a:lnTo>
                      <a:pt x="85" y="0"/>
                    </a:lnTo>
                    <a:lnTo>
                      <a:pt x="90" y="2"/>
                    </a:lnTo>
                    <a:lnTo>
                      <a:pt x="91" y="2"/>
                    </a:lnTo>
                    <a:lnTo>
                      <a:pt x="92" y="2"/>
                    </a:lnTo>
                    <a:lnTo>
                      <a:pt x="93" y="2"/>
                    </a:lnTo>
                    <a:lnTo>
                      <a:pt x="95" y="1"/>
                    </a:lnTo>
                    <a:lnTo>
                      <a:pt x="96" y="1"/>
                    </a:lnTo>
                    <a:lnTo>
                      <a:pt x="98" y="1"/>
                    </a:lnTo>
                    <a:lnTo>
                      <a:pt x="100" y="0"/>
                    </a:lnTo>
                    <a:lnTo>
                      <a:pt x="102" y="0"/>
                    </a:lnTo>
                    <a:lnTo>
                      <a:pt x="103" y="0"/>
                    </a:lnTo>
                    <a:lnTo>
                      <a:pt x="105" y="0"/>
                    </a:lnTo>
                    <a:lnTo>
                      <a:pt x="107" y="0"/>
                    </a:lnTo>
                    <a:lnTo>
                      <a:pt x="109" y="0"/>
                    </a:lnTo>
                    <a:lnTo>
                      <a:pt x="110" y="0"/>
                    </a:lnTo>
                    <a:lnTo>
                      <a:pt x="111" y="0"/>
                    </a:lnTo>
                    <a:lnTo>
                      <a:pt x="112" y="1"/>
                    </a:lnTo>
                    <a:lnTo>
                      <a:pt x="114" y="1"/>
                    </a:lnTo>
                    <a:lnTo>
                      <a:pt x="115" y="2"/>
                    </a:lnTo>
                    <a:lnTo>
                      <a:pt x="116" y="2"/>
                    </a:lnTo>
                    <a:lnTo>
                      <a:pt x="117" y="3"/>
                    </a:lnTo>
                    <a:lnTo>
                      <a:pt x="118" y="3"/>
                    </a:lnTo>
                    <a:lnTo>
                      <a:pt x="119" y="3"/>
                    </a:lnTo>
                    <a:lnTo>
                      <a:pt x="124" y="7"/>
                    </a:lnTo>
                    <a:lnTo>
                      <a:pt x="125" y="7"/>
                    </a:lnTo>
                    <a:lnTo>
                      <a:pt x="126" y="7"/>
                    </a:lnTo>
                    <a:lnTo>
                      <a:pt x="129" y="6"/>
                    </a:lnTo>
                    <a:lnTo>
                      <a:pt x="130" y="6"/>
                    </a:lnTo>
                    <a:lnTo>
                      <a:pt x="131" y="6"/>
                    </a:lnTo>
                    <a:lnTo>
                      <a:pt x="132" y="6"/>
                    </a:lnTo>
                    <a:lnTo>
                      <a:pt x="133" y="6"/>
                    </a:lnTo>
                    <a:lnTo>
                      <a:pt x="134" y="6"/>
                    </a:lnTo>
                    <a:lnTo>
                      <a:pt x="134" y="7"/>
                    </a:lnTo>
                    <a:lnTo>
                      <a:pt x="135" y="7"/>
                    </a:lnTo>
                    <a:lnTo>
                      <a:pt x="136" y="7"/>
                    </a:lnTo>
                    <a:lnTo>
                      <a:pt x="137" y="8"/>
                    </a:lnTo>
                    <a:lnTo>
                      <a:pt x="138" y="8"/>
                    </a:lnTo>
                    <a:lnTo>
                      <a:pt x="139" y="9"/>
                    </a:lnTo>
                    <a:lnTo>
                      <a:pt x="140" y="9"/>
                    </a:lnTo>
                    <a:lnTo>
                      <a:pt x="141" y="10"/>
                    </a:lnTo>
                    <a:lnTo>
                      <a:pt x="142" y="11"/>
                    </a:lnTo>
                    <a:lnTo>
                      <a:pt x="143" y="11"/>
                    </a:lnTo>
                    <a:lnTo>
                      <a:pt x="143" y="12"/>
                    </a:lnTo>
                    <a:lnTo>
                      <a:pt x="144" y="13"/>
                    </a:lnTo>
                    <a:lnTo>
                      <a:pt x="145" y="14"/>
                    </a:lnTo>
                    <a:lnTo>
                      <a:pt x="145" y="15"/>
                    </a:lnTo>
                    <a:lnTo>
                      <a:pt x="146" y="15"/>
                    </a:lnTo>
                    <a:lnTo>
                      <a:pt x="146" y="16"/>
                    </a:lnTo>
                    <a:lnTo>
                      <a:pt x="146" y="17"/>
                    </a:lnTo>
                    <a:lnTo>
                      <a:pt x="147" y="17"/>
                    </a:lnTo>
                    <a:lnTo>
                      <a:pt x="148" y="17"/>
                    </a:lnTo>
                    <a:lnTo>
                      <a:pt x="152" y="17"/>
                    </a:lnTo>
                    <a:lnTo>
                      <a:pt x="153" y="17"/>
                    </a:lnTo>
                    <a:lnTo>
                      <a:pt x="154" y="17"/>
                    </a:lnTo>
                    <a:lnTo>
                      <a:pt x="155" y="17"/>
                    </a:lnTo>
                    <a:lnTo>
                      <a:pt x="156" y="17"/>
                    </a:lnTo>
                    <a:lnTo>
                      <a:pt x="157" y="18"/>
                    </a:lnTo>
                    <a:lnTo>
                      <a:pt x="158" y="18"/>
                    </a:lnTo>
                    <a:lnTo>
                      <a:pt x="159" y="19"/>
                    </a:lnTo>
                    <a:lnTo>
                      <a:pt x="160" y="19"/>
                    </a:lnTo>
                    <a:lnTo>
                      <a:pt x="161" y="19"/>
                    </a:lnTo>
                    <a:lnTo>
                      <a:pt x="162" y="20"/>
                    </a:lnTo>
                    <a:lnTo>
                      <a:pt x="163" y="20"/>
                    </a:lnTo>
                    <a:lnTo>
                      <a:pt x="164" y="20"/>
                    </a:lnTo>
                    <a:lnTo>
                      <a:pt x="165" y="20"/>
                    </a:lnTo>
                    <a:lnTo>
                      <a:pt x="166" y="21"/>
                    </a:lnTo>
                    <a:lnTo>
                      <a:pt x="167" y="21"/>
                    </a:lnTo>
                    <a:lnTo>
                      <a:pt x="168" y="21"/>
                    </a:lnTo>
                    <a:lnTo>
                      <a:pt x="168" y="20"/>
                    </a:lnTo>
                    <a:lnTo>
                      <a:pt x="169" y="20"/>
                    </a:lnTo>
                    <a:lnTo>
                      <a:pt x="170" y="20"/>
                    </a:lnTo>
                    <a:lnTo>
                      <a:pt x="170" y="19"/>
                    </a:lnTo>
                    <a:lnTo>
                      <a:pt x="172" y="18"/>
                    </a:lnTo>
                    <a:lnTo>
                      <a:pt x="173" y="18"/>
                    </a:lnTo>
                    <a:lnTo>
                      <a:pt x="174" y="18"/>
                    </a:lnTo>
                    <a:lnTo>
                      <a:pt x="175" y="17"/>
                    </a:lnTo>
                    <a:lnTo>
                      <a:pt x="176" y="17"/>
                    </a:lnTo>
                    <a:lnTo>
                      <a:pt x="177" y="17"/>
                    </a:lnTo>
                    <a:lnTo>
                      <a:pt x="178" y="17"/>
                    </a:lnTo>
                    <a:lnTo>
                      <a:pt x="179" y="17"/>
                    </a:lnTo>
                    <a:lnTo>
                      <a:pt x="180" y="17"/>
                    </a:lnTo>
                    <a:lnTo>
                      <a:pt x="181" y="17"/>
                    </a:lnTo>
                    <a:lnTo>
                      <a:pt x="182" y="17"/>
                    </a:lnTo>
                    <a:lnTo>
                      <a:pt x="183" y="18"/>
                    </a:lnTo>
                    <a:lnTo>
                      <a:pt x="184" y="18"/>
                    </a:lnTo>
                    <a:lnTo>
                      <a:pt x="185" y="18"/>
                    </a:lnTo>
                    <a:lnTo>
                      <a:pt x="186" y="18"/>
                    </a:lnTo>
                    <a:lnTo>
                      <a:pt x="187" y="19"/>
                    </a:lnTo>
                    <a:lnTo>
                      <a:pt x="188" y="19"/>
                    </a:lnTo>
                    <a:lnTo>
                      <a:pt x="190" y="19"/>
                    </a:lnTo>
                    <a:lnTo>
                      <a:pt x="191" y="20"/>
                    </a:lnTo>
                    <a:lnTo>
                      <a:pt x="192" y="20"/>
                    </a:lnTo>
                    <a:lnTo>
                      <a:pt x="193" y="20"/>
                    </a:lnTo>
                    <a:lnTo>
                      <a:pt x="194" y="20"/>
                    </a:lnTo>
                    <a:lnTo>
                      <a:pt x="195" y="21"/>
                    </a:lnTo>
                    <a:lnTo>
                      <a:pt x="196" y="21"/>
                    </a:lnTo>
                    <a:lnTo>
                      <a:pt x="197" y="22"/>
                    </a:lnTo>
                    <a:lnTo>
                      <a:pt x="198" y="22"/>
                    </a:lnTo>
                    <a:lnTo>
                      <a:pt x="199" y="22"/>
                    </a:lnTo>
                    <a:lnTo>
                      <a:pt x="200" y="22"/>
                    </a:lnTo>
                    <a:lnTo>
                      <a:pt x="202" y="23"/>
                    </a:lnTo>
                    <a:lnTo>
                      <a:pt x="203" y="23"/>
                    </a:lnTo>
                    <a:lnTo>
                      <a:pt x="204" y="23"/>
                    </a:lnTo>
                    <a:lnTo>
                      <a:pt x="205" y="24"/>
                    </a:lnTo>
                    <a:lnTo>
                      <a:pt x="207" y="24"/>
                    </a:lnTo>
                    <a:lnTo>
                      <a:pt x="208" y="24"/>
                    </a:lnTo>
                    <a:lnTo>
                      <a:pt x="209" y="25"/>
                    </a:lnTo>
                    <a:lnTo>
                      <a:pt x="210" y="25"/>
                    </a:lnTo>
                    <a:lnTo>
                      <a:pt x="211" y="25"/>
                    </a:lnTo>
                    <a:lnTo>
                      <a:pt x="212" y="26"/>
                    </a:lnTo>
                    <a:lnTo>
                      <a:pt x="213" y="26"/>
                    </a:lnTo>
                    <a:lnTo>
                      <a:pt x="214" y="27"/>
                    </a:lnTo>
                    <a:lnTo>
                      <a:pt x="215" y="27"/>
                    </a:lnTo>
                    <a:lnTo>
                      <a:pt x="216" y="28"/>
                    </a:lnTo>
                    <a:lnTo>
                      <a:pt x="217" y="29"/>
                    </a:lnTo>
                    <a:lnTo>
                      <a:pt x="218" y="30"/>
                    </a:lnTo>
                    <a:lnTo>
                      <a:pt x="218" y="31"/>
                    </a:lnTo>
                    <a:lnTo>
                      <a:pt x="219" y="31"/>
                    </a:lnTo>
                    <a:lnTo>
                      <a:pt x="219" y="32"/>
                    </a:lnTo>
                    <a:lnTo>
                      <a:pt x="219" y="33"/>
                    </a:lnTo>
                    <a:lnTo>
                      <a:pt x="219" y="34"/>
                    </a:lnTo>
                    <a:lnTo>
                      <a:pt x="219" y="35"/>
                    </a:lnTo>
                    <a:lnTo>
                      <a:pt x="219" y="36"/>
                    </a:lnTo>
                    <a:lnTo>
                      <a:pt x="219" y="37"/>
                    </a:lnTo>
                    <a:lnTo>
                      <a:pt x="220" y="36"/>
                    </a:lnTo>
                    <a:lnTo>
                      <a:pt x="223" y="35"/>
                    </a:lnTo>
                    <a:lnTo>
                      <a:pt x="224" y="36"/>
                    </a:lnTo>
                    <a:lnTo>
                      <a:pt x="225" y="37"/>
                    </a:lnTo>
                    <a:lnTo>
                      <a:pt x="226" y="37"/>
                    </a:lnTo>
                    <a:lnTo>
                      <a:pt x="227" y="38"/>
                    </a:lnTo>
                    <a:lnTo>
                      <a:pt x="228" y="38"/>
                    </a:lnTo>
                    <a:lnTo>
                      <a:pt x="229" y="39"/>
                    </a:lnTo>
                    <a:lnTo>
                      <a:pt x="230" y="39"/>
                    </a:lnTo>
                    <a:lnTo>
                      <a:pt x="231" y="40"/>
                    </a:lnTo>
                    <a:lnTo>
                      <a:pt x="232" y="40"/>
                    </a:lnTo>
                    <a:lnTo>
                      <a:pt x="233" y="41"/>
                    </a:lnTo>
                    <a:lnTo>
                      <a:pt x="234" y="41"/>
                    </a:lnTo>
                    <a:lnTo>
                      <a:pt x="235" y="41"/>
                    </a:lnTo>
                    <a:lnTo>
                      <a:pt x="237" y="42"/>
                    </a:lnTo>
                    <a:lnTo>
                      <a:pt x="238" y="42"/>
                    </a:lnTo>
                    <a:lnTo>
                      <a:pt x="239" y="42"/>
                    </a:lnTo>
                    <a:lnTo>
                      <a:pt x="240" y="43"/>
                    </a:lnTo>
                    <a:lnTo>
                      <a:pt x="241" y="44"/>
                    </a:lnTo>
                    <a:lnTo>
                      <a:pt x="242" y="45"/>
                    </a:lnTo>
                    <a:lnTo>
                      <a:pt x="243" y="46"/>
                    </a:lnTo>
                    <a:lnTo>
                      <a:pt x="243" y="47"/>
                    </a:lnTo>
                    <a:lnTo>
                      <a:pt x="243" y="48"/>
                    </a:lnTo>
                    <a:lnTo>
                      <a:pt x="243" y="49"/>
                    </a:lnTo>
                    <a:lnTo>
                      <a:pt x="243" y="50"/>
                    </a:lnTo>
                    <a:lnTo>
                      <a:pt x="243" y="51"/>
                    </a:lnTo>
                    <a:lnTo>
                      <a:pt x="243" y="52"/>
                    </a:lnTo>
                    <a:lnTo>
                      <a:pt x="243" y="53"/>
                    </a:lnTo>
                    <a:lnTo>
                      <a:pt x="243" y="54"/>
                    </a:lnTo>
                    <a:lnTo>
                      <a:pt x="242" y="54"/>
                    </a:lnTo>
                    <a:lnTo>
                      <a:pt x="242" y="55"/>
                    </a:lnTo>
                    <a:lnTo>
                      <a:pt x="242" y="56"/>
                    </a:lnTo>
                    <a:lnTo>
                      <a:pt x="242" y="57"/>
                    </a:lnTo>
                    <a:lnTo>
                      <a:pt x="243" y="58"/>
                    </a:lnTo>
                    <a:lnTo>
                      <a:pt x="244" y="59"/>
                    </a:lnTo>
                    <a:lnTo>
                      <a:pt x="245" y="59"/>
                    </a:lnTo>
                    <a:lnTo>
                      <a:pt x="245" y="60"/>
                    </a:lnTo>
                    <a:lnTo>
                      <a:pt x="246" y="61"/>
                    </a:lnTo>
                    <a:lnTo>
                      <a:pt x="247" y="61"/>
                    </a:lnTo>
                    <a:lnTo>
                      <a:pt x="248" y="63"/>
                    </a:lnTo>
                    <a:lnTo>
                      <a:pt x="250" y="64"/>
                    </a:lnTo>
                    <a:lnTo>
                      <a:pt x="251" y="65"/>
                    </a:lnTo>
                    <a:lnTo>
                      <a:pt x="252" y="66"/>
                    </a:lnTo>
                    <a:lnTo>
                      <a:pt x="254" y="68"/>
                    </a:lnTo>
                    <a:lnTo>
                      <a:pt x="255" y="69"/>
                    </a:lnTo>
                    <a:lnTo>
                      <a:pt x="257" y="71"/>
                    </a:lnTo>
                    <a:lnTo>
                      <a:pt x="258" y="72"/>
                    </a:lnTo>
                    <a:lnTo>
                      <a:pt x="259" y="73"/>
                    </a:lnTo>
                    <a:lnTo>
                      <a:pt x="260" y="74"/>
                    </a:lnTo>
                    <a:lnTo>
                      <a:pt x="260" y="75"/>
                    </a:lnTo>
                    <a:lnTo>
                      <a:pt x="261" y="75"/>
                    </a:lnTo>
                    <a:lnTo>
                      <a:pt x="262" y="76"/>
                    </a:lnTo>
                    <a:lnTo>
                      <a:pt x="263" y="77"/>
                    </a:lnTo>
                    <a:lnTo>
                      <a:pt x="263" y="78"/>
                    </a:lnTo>
                    <a:lnTo>
                      <a:pt x="264" y="78"/>
                    </a:lnTo>
                    <a:lnTo>
                      <a:pt x="265" y="79"/>
                    </a:lnTo>
                    <a:lnTo>
                      <a:pt x="265" y="80"/>
                    </a:lnTo>
                    <a:lnTo>
                      <a:pt x="266" y="81"/>
                    </a:lnTo>
                    <a:lnTo>
                      <a:pt x="267" y="81"/>
                    </a:lnTo>
                    <a:lnTo>
                      <a:pt x="267" y="82"/>
                    </a:lnTo>
                    <a:lnTo>
                      <a:pt x="268" y="83"/>
                    </a:lnTo>
                    <a:lnTo>
                      <a:pt x="269" y="84"/>
                    </a:lnTo>
                    <a:lnTo>
                      <a:pt x="270" y="85"/>
                    </a:lnTo>
                    <a:lnTo>
                      <a:pt x="270" y="86"/>
                    </a:lnTo>
                    <a:lnTo>
                      <a:pt x="271" y="87"/>
                    </a:lnTo>
                    <a:lnTo>
                      <a:pt x="272" y="87"/>
                    </a:lnTo>
                    <a:lnTo>
                      <a:pt x="272" y="88"/>
                    </a:lnTo>
                    <a:lnTo>
                      <a:pt x="273" y="89"/>
                    </a:lnTo>
                    <a:lnTo>
                      <a:pt x="274" y="90"/>
                    </a:lnTo>
                    <a:lnTo>
                      <a:pt x="275" y="91"/>
                    </a:lnTo>
                    <a:lnTo>
                      <a:pt x="275" y="92"/>
                    </a:lnTo>
                    <a:lnTo>
                      <a:pt x="276" y="93"/>
                    </a:lnTo>
                    <a:lnTo>
                      <a:pt x="277" y="94"/>
                    </a:lnTo>
                    <a:lnTo>
                      <a:pt x="277" y="95"/>
                    </a:lnTo>
                    <a:lnTo>
                      <a:pt x="277" y="96"/>
                    </a:lnTo>
                    <a:lnTo>
                      <a:pt x="278" y="98"/>
                    </a:lnTo>
                    <a:lnTo>
                      <a:pt x="278" y="99"/>
                    </a:lnTo>
                    <a:lnTo>
                      <a:pt x="277" y="100"/>
                    </a:lnTo>
                    <a:lnTo>
                      <a:pt x="277" y="101"/>
                    </a:lnTo>
                    <a:lnTo>
                      <a:pt x="277" y="102"/>
                    </a:lnTo>
                    <a:lnTo>
                      <a:pt x="277" y="103"/>
                    </a:lnTo>
                    <a:lnTo>
                      <a:pt x="277" y="105"/>
                    </a:lnTo>
                    <a:lnTo>
                      <a:pt x="276" y="105"/>
                    </a:lnTo>
                    <a:lnTo>
                      <a:pt x="276" y="107"/>
                    </a:lnTo>
                    <a:lnTo>
                      <a:pt x="276" y="108"/>
                    </a:lnTo>
                    <a:lnTo>
                      <a:pt x="277" y="109"/>
                    </a:lnTo>
                    <a:lnTo>
                      <a:pt x="277" y="110"/>
                    </a:lnTo>
                    <a:lnTo>
                      <a:pt x="277" y="111"/>
                    </a:lnTo>
                    <a:lnTo>
                      <a:pt x="278" y="112"/>
                    </a:lnTo>
                    <a:lnTo>
                      <a:pt x="278" y="113"/>
                    </a:lnTo>
                    <a:lnTo>
                      <a:pt x="279" y="114"/>
                    </a:lnTo>
                    <a:lnTo>
                      <a:pt x="280" y="115"/>
                    </a:lnTo>
                    <a:lnTo>
                      <a:pt x="281" y="116"/>
                    </a:lnTo>
                    <a:lnTo>
                      <a:pt x="282" y="117"/>
                    </a:lnTo>
                    <a:lnTo>
                      <a:pt x="283" y="118"/>
                    </a:lnTo>
                    <a:lnTo>
                      <a:pt x="284" y="119"/>
                    </a:lnTo>
                    <a:lnTo>
                      <a:pt x="285" y="120"/>
                    </a:lnTo>
                    <a:lnTo>
                      <a:pt x="286" y="121"/>
                    </a:lnTo>
                    <a:lnTo>
                      <a:pt x="288" y="123"/>
                    </a:lnTo>
                    <a:lnTo>
                      <a:pt x="289" y="124"/>
                    </a:lnTo>
                    <a:lnTo>
                      <a:pt x="290" y="124"/>
                    </a:lnTo>
                    <a:lnTo>
                      <a:pt x="291" y="125"/>
                    </a:lnTo>
                    <a:lnTo>
                      <a:pt x="291" y="126"/>
                    </a:lnTo>
                    <a:lnTo>
                      <a:pt x="292" y="127"/>
                    </a:lnTo>
                    <a:lnTo>
                      <a:pt x="293" y="128"/>
                    </a:lnTo>
                    <a:lnTo>
                      <a:pt x="293" y="129"/>
                    </a:lnTo>
                    <a:lnTo>
                      <a:pt x="294" y="130"/>
                    </a:lnTo>
                    <a:lnTo>
                      <a:pt x="294" y="131"/>
                    </a:lnTo>
                    <a:lnTo>
                      <a:pt x="295" y="131"/>
                    </a:lnTo>
                    <a:lnTo>
                      <a:pt x="295" y="132"/>
                    </a:lnTo>
                    <a:lnTo>
                      <a:pt x="296" y="133"/>
                    </a:lnTo>
                    <a:lnTo>
                      <a:pt x="296" y="134"/>
                    </a:lnTo>
                    <a:lnTo>
                      <a:pt x="296" y="135"/>
                    </a:lnTo>
                    <a:lnTo>
                      <a:pt x="297" y="135"/>
                    </a:lnTo>
                    <a:lnTo>
                      <a:pt x="297" y="136"/>
                    </a:lnTo>
                    <a:lnTo>
                      <a:pt x="298" y="136"/>
                    </a:lnTo>
                    <a:lnTo>
                      <a:pt x="299" y="137"/>
                    </a:lnTo>
                    <a:lnTo>
                      <a:pt x="299" y="138"/>
                    </a:lnTo>
                    <a:lnTo>
                      <a:pt x="300" y="138"/>
                    </a:lnTo>
                    <a:lnTo>
                      <a:pt x="300" y="139"/>
                    </a:lnTo>
                    <a:lnTo>
                      <a:pt x="301" y="139"/>
                    </a:lnTo>
                    <a:lnTo>
                      <a:pt x="301" y="140"/>
                    </a:lnTo>
                    <a:lnTo>
                      <a:pt x="302" y="141"/>
                    </a:lnTo>
                    <a:lnTo>
                      <a:pt x="303" y="142"/>
                    </a:lnTo>
                    <a:lnTo>
                      <a:pt x="303" y="143"/>
                    </a:lnTo>
                    <a:lnTo>
                      <a:pt x="304" y="143"/>
                    </a:lnTo>
                    <a:lnTo>
                      <a:pt x="304" y="144"/>
                    </a:lnTo>
                    <a:lnTo>
                      <a:pt x="304" y="145"/>
                    </a:lnTo>
                    <a:lnTo>
                      <a:pt x="305" y="145"/>
                    </a:lnTo>
                    <a:lnTo>
                      <a:pt x="305" y="146"/>
                    </a:lnTo>
                    <a:lnTo>
                      <a:pt x="306" y="146"/>
                    </a:lnTo>
                    <a:lnTo>
                      <a:pt x="306" y="147"/>
                    </a:lnTo>
                    <a:lnTo>
                      <a:pt x="306" y="148"/>
                    </a:lnTo>
                    <a:lnTo>
                      <a:pt x="307" y="148"/>
                    </a:lnTo>
                    <a:lnTo>
                      <a:pt x="307" y="149"/>
                    </a:lnTo>
                    <a:lnTo>
                      <a:pt x="308" y="150"/>
                    </a:lnTo>
                    <a:lnTo>
                      <a:pt x="309" y="151"/>
                    </a:lnTo>
                    <a:lnTo>
                      <a:pt x="309" y="152"/>
                    </a:lnTo>
                    <a:lnTo>
                      <a:pt x="310" y="152"/>
                    </a:lnTo>
                    <a:lnTo>
                      <a:pt x="311" y="153"/>
                    </a:lnTo>
                    <a:lnTo>
                      <a:pt x="311" y="154"/>
                    </a:lnTo>
                    <a:lnTo>
                      <a:pt x="312" y="154"/>
                    </a:lnTo>
                    <a:lnTo>
                      <a:pt x="313" y="155"/>
                    </a:lnTo>
                    <a:lnTo>
                      <a:pt x="313" y="156"/>
                    </a:lnTo>
                    <a:lnTo>
                      <a:pt x="314" y="157"/>
                    </a:lnTo>
                    <a:lnTo>
                      <a:pt x="315" y="158"/>
                    </a:lnTo>
                    <a:lnTo>
                      <a:pt x="316" y="159"/>
                    </a:lnTo>
                    <a:lnTo>
                      <a:pt x="316" y="160"/>
                    </a:lnTo>
                    <a:lnTo>
                      <a:pt x="317" y="161"/>
                    </a:lnTo>
                    <a:lnTo>
                      <a:pt x="317" y="162"/>
                    </a:lnTo>
                    <a:lnTo>
                      <a:pt x="318" y="163"/>
                    </a:lnTo>
                    <a:lnTo>
                      <a:pt x="318" y="164"/>
                    </a:lnTo>
                    <a:lnTo>
                      <a:pt x="318" y="165"/>
                    </a:lnTo>
                    <a:lnTo>
                      <a:pt x="318" y="166"/>
                    </a:lnTo>
                    <a:lnTo>
                      <a:pt x="318" y="167"/>
                    </a:lnTo>
                    <a:lnTo>
                      <a:pt x="318" y="168"/>
                    </a:lnTo>
                    <a:lnTo>
                      <a:pt x="318" y="169"/>
                    </a:lnTo>
                    <a:lnTo>
                      <a:pt x="318" y="170"/>
                    </a:lnTo>
                    <a:lnTo>
                      <a:pt x="318" y="171"/>
                    </a:lnTo>
                    <a:lnTo>
                      <a:pt x="318" y="172"/>
                    </a:lnTo>
                    <a:lnTo>
                      <a:pt x="318" y="173"/>
                    </a:lnTo>
                    <a:lnTo>
                      <a:pt x="318" y="174"/>
                    </a:lnTo>
                    <a:lnTo>
                      <a:pt x="317" y="175"/>
                    </a:lnTo>
                    <a:lnTo>
                      <a:pt x="318" y="175"/>
                    </a:lnTo>
                    <a:lnTo>
                      <a:pt x="318" y="176"/>
                    </a:lnTo>
                    <a:lnTo>
                      <a:pt x="319" y="177"/>
                    </a:lnTo>
                    <a:lnTo>
                      <a:pt x="319" y="178"/>
                    </a:lnTo>
                    <a:lnTo>
                      <a:pt x="320" y="179"/>
                    </a:lnTo>
                    <a:lnTo>
                      <a:pt x="321" y="180"/>
                    </a:lnTo>
                    <a:lnTo>
                      <a:pt x="322" y="181"/>
                    </a:lnTo>
                    <a:lnTo>
                      <a:pt x="323" y="182"/>
                    </a:lnTo>
                    <a:lnTo>
                      <a:pt x="324" y="183"/>
                    </a:lnTo>
                    <a:lnTo>
                      <a:pt x="324" y="184"/>
                    </a:lnTo>
                    <a:lnTo>
                      <a:pt x="325" y="185"/>
                    </a:lnTo>
                    <a:lnTo>
                      <a:pt x="326" y="186"/>
                    </a:lnTo>
                    <a:lnTo>
                      <a:pt x="327" y="187"/>
                    </a:lnTo>
                    <a:lnTo>
                      <a:pt x="328" y="187"/>
                    </a:lnTo>
                    <a:lnTo>
                      <a:pt x="329" y="188"/>
                    </a:lnTo>
                    <a:lnTo>
                      <a:pt x="330" y="189"/>
                    </a:lnTo>
                    <a:lnTo>
                      <a:pt x="331" y="190"/>
                    </a:lnTo>
                    <a:lnTo>
                      <a:pt x="332" y="190"/>
                    </a:lnTo>
                    <a:lnTo>
                      <a:pt x="333" y="191"/>
                    </a:lnTo>
                    <a:lnTo>
                      <a:pt x="333" y="192"/>
                    </a:lnTo>
                    <a:lnTo>
                      <a:pt x="335" y="193"/>
                    </a:lnTo>
                    <a:lnTo>
                      <a:pt x="336" y="194"/>
                    </a:lnTo>
                    <a:lnTo>
                      <a:pt x="336" y="195"/>
                    </a:lnTo>
                    <a:lnTo>
                      <a:pt x="338" y="197"/>
                    </a:lnTo>
                    <a:lnTo>
                      <a:pt x="338" y="198"/>
                    </a:lnTo>
                    <a:lnTo>
                      <a:pt x="340" y="199"/>
                    </a:lnTo>
                    <a:lnTo>
                      <a:pt x="341" y="200"/>
                    </a:lnTo>
                    <a:lnTo>
                      <a:pt x="342" y="202"/>
                    </a:lnTo>
                    <a:lnTo>
                      <a:pt x="343" y="203"/>
                    </a:lnTo>
                    <a:lnTo>
                      <a:pt x="344" y="205"/>
                    </a:lnTo>
                    <a:lnTo>
                      <a:pt x="345" y="206"/>
                    </a:lnTo>
                    <a:lnTo>
                      <a:pt x="346" y="207"/>
                    </a:lnTo>
                    <a:lnTo>
                      <a:pt x="347" y="209"/>
                    </a:lnTo>
                    <a:lnTo>
                      <a:pt x="348" y="210"/>
                    </a:lnTo>
                    <a:lnTo>
                      <a:pt x="348" y="211"/>
                    </a:lnTo>
                    <a:lnTo>
                      <a:pt x="349" y="212"/>
                    </a:lnTo>
                    <a:lnTo>
                      <a:pt x="350" y="213"/>
                    </a:lnTo>
                    <a:lnTo>
                      <a:pt x="350" y="214"/>
                    </a:lnTo>
                    <a:lnTo>
                      <a:pt x="351" y="216"/>
                    </a:lnTo>
                    <a:lnTo>
                      <a:pt x="351" y="217"/>
                    </a:lnTo>
                    <a:lnTo>
                      <a:pt x="352" y="218"/>
                    </a:lnTo>
                    <a:lnTo>
                      <a:pt x="353" y="219"/>
                    </a:lnTo>
                    <a:lnTo>
                      <a:pt x="353" y="220"/>
                    </a:lnTo>
                    <a:lnTo>
                      <a:pt x="353" y="221"/>
                    </a:lnTo>
                    <a:lnTo>
                      <a:pt x="354" y="222"/>
                    </a:lnTo>
                    <a:lnTo>
                      <a:pt x="354" y="223"/>
                    </a:lnTo>
                    <a:lnTo>
                      <a:pt x="354" y="224"/>
                    </a:lnTo>
                    <a:lnTo>
                      <a:pt x="355" y="225"/>
                    </a:lnTo>
                    <a:lnTo>
                      <a:pt x="355" y="226"/>
                    </a:lnTo>
                    <a:lnTo>
                      <a:pt x="355" y="227"/>
                    </a:lnTo>
                    <a:lnTo>
                      <a:pt x="356" y="229"/>
                    </a:lnTo>
                    <a:lnTo>
                      <a:pt x="357" y="230"/>
                    </a:lnTo>
                    <a:lnTo>
                      <a:pt x="357" y="231"/>
                    </a:lnTo>
                    <a:lnTo>
                      <a:pt x="357" y="232"/>
                    </a:lnTo>
                    <a:lnTo>
                      <a:pt x="357" y="233"/>
                    </a:lnTo>
                    <a:lnTo>
                      <a:pt x="357" y="234"/>
                    </a:lnTo>
                    <a:lnTo>
                      <a:pt x="358" y="235"/>
                    </a:lnTo>
                    <a:lnTo>
                      <a:pt x="358" y="236"/>
                    </a:lnTo>
                    <a:lnTo>
                      <a:pt x="358" y="237"/>
                    </a:lnTo>
                    <a:lnTo>
                      <a:pt x="358" y="238"/>
                    </a:lnTo>
                    <a:lnTo>
                      <a:pt x="358" y="239"/>
                    </a:lnTo>
                    <a:lnTo>
                      <a:pt x="359" y="239"/>
                    </a:lnTo>
                    <a:lnTo>
                      <a:pt x="360" y="239"/>
                    </a:lnTo>
                    <a:lnTo>
                      <a:pt x="361" y="240"/>
                    </a:lnTo>
                    <a:lnTo>
                      <a:pt x="362" y="240"/>
                    </a:lnTo>
                    <a:lnTo>
                      <a:pt x="362" y="241"/>
                    </a:lnTo>
                    <a:lnTo>
                      <a:pt x="363" y="241"/>
                    </a:lnTo>
                    <a:lnTo>
                      <a:pt x="365" y="242"/>
                    </a:lnTo>
                    <a:lnTo>
                      <a:pt x="366" y="243"/>
                    </a:lnTo>
                    <a:lnTo>
                      <a:pt x="367" y="243"/>
                    </a:lnTo>
                    <a:lnTo>
                      <a:pt x="368" y="244"/>
                    </a:lnTo>
                    <a:lnTo>
                      <a:pt x="369" y="244"/>
                    </a:lnTo>
                    <a:lnTo>
                      <a:pt x="370" y="245"/>
                    </a:lnTo>
                    <a:lnTo>
                      <a:pt x="370" y="246"/>
                    </a:lnTo>
                    <a:lnTo>
                      <a:pt x="371" y="246"/>
                    </a:lnTo>
                    <a:lnTo>
                      <a:pt x="371" y="247"/>
                    </a:lnTo>
                    <a:lnTo>
                      <a:pt x="372" y="247"/>
                    </a:lnTo>
                    <a:lnTo>
                      <a:pt x="372" y="248"/>
                    </a:lnTo>
                    <a:lnTo>
                      <a:pt x="372" y="249"/>
                    </a:lnTo>
                    <a:lnTo>
                      <a:pt x="372" y="250"/>
                    </a:lnTo>
                    <a:lnTo>
                      <a:pt x="372" y="251"/>
                    </a:lnTo>
                    <a:lnTo>
                      <a:pt x="372" y="252"/>
                    </a:lnTo>
                    <a:lnTo>
                      <a:pt x="372" y="253"/>
                    </a:lnTo>
                    <a:lnTo>
                      <a:pt x="372" y="254"/>
                    </a:lnTo>
                    <a:lnTo>
                      <a:pt x="372" y="255"/>
                    </a:lnTo>
                    <a:lnTo>
                      <a:pt x="373" y="256"/>
                    </a:lnTo>
                    <a:lnTo>
                      <a:pt x="373" y="257"/>
                    </a:lnTo>
                    <a:lnTo>
                      <a:pt x="372" y="258"/>
                    </a:lnTo>
                    <a:lnTo>
                      <a:pt x="372" y="259"/>
                    </a:lnTo>
                    <a:lnTo>
                      <a:pt x="372" y="260"/>
                    </a:lnTo>
                    <a:lnTo>
                      <a:pt x="372" y="261"/>
                    </a:lnTo>
                    <a:lnTo>
                      <a:pt x="372" y="262"/>
                    </a:lnTo>
                    <a:lnTo>
                      <a:pt x="372" y="263"/>
                    </a:lnTo>
                    <a:lnTo>
                      <a:pt x="372" y="264"/>
                    </a:lnTo>
                    <a:lnTo>
                      <a:pt x="372" y="265"/>
                    </a:lnTo>
                    <a:lnTo>
                      <a:pt x="371" y="266"/>
                    </a:lnTo>
                    <a:lnTo>
                      <a:pt x="371" y="267"/>
                    </a:lnTo>
                    <a:lnTo>
                      <a:pt x="371" y="268"/>
                    </a:lnTo>
                    <a:lnTo>
                      <a:pt x="371" y="269"/>
                    </a:lnTo>
                    <a:lnTo>
                      <a:pt x="371" y="270"/>
                    </a:lnTo>
                    <a:lnTo>
                      <a:pt x="371" y="272"/>
                    </a:lnTo>
                    <a:lnTo>
                      <a:pt x="372" y="272"/>
                    </a:lnTo>
                    <a:lnTo>
                      <a:pt x="372" y="273"/>
                    </a:lnTo>
                    <a:lnTo>
                      <a:pt x="373" y="274"/>
                    </a:lnTo>
                    <a:lnTo>
                      <a:pt x="374" y="275"/>
                    </a:lnTo>
                    <a:lnTo>
                      <a:pt x="375" y="275"/>
                    </a:lnTo>
                    <a:lnTo>
                      <a:pt x="376" y="275"/>
                    </a:lnTo>
                    <a:lnTo>
                      <a:pt x="376" y="276"/>
                    </a:lnTo>
                    <a:lnTo>
                      <a:pt x="377" y="276"/>
                    </a:lnTo>
                    <a:lnTo>
                      <a:pt x="378" y="276"/>
                    </a:lnTo>
                    <a:lnTo>
                      <a:pt x="379" y="277"/>
                    </a:lnTo>
                    <a:lnTo>
                      <a:pt x="380" y="277"/>
                    </a:lnTo>
                    <a:lnTo>
                      <a:pt x="381" y="277"/>
                    </a:lnTo>
                    <a:lnTo>
                      <a:pt x="381" y="278"/>
                    </a:lnTo>
                    <a:lnTo>
                      <a:pt x="382" y="278"/>
                    </a:lnTo>
                    <a:lnTo>
                      <a:pt x="382" y="279"/>
                    </a:lnTo>
                    <a:lnTo>
                      <a:pt x="383" y="279"/>
                    </a:lnTo>
                    <a:lnTo>
                      <a:pt x="383" y="280"/>
                    </a:lnTo>
                    <a:lnTo>
                      <a:pt x="384" y="280"/>
                    </a:lnTo>
                    <a:lnTo>
                      <a:pt x="384" y="281"/>
                    </a:lnTo>
                    <a:lnTo>
                      <a:pt x="385" y="282"/>
                    </a:lnTo>
                    <a:lnTo>
                      <a:pt x="385" y="283"/>
                    </a:lnTo>
                    <a:lnTo>
                      <a:pt x="386" y="283"/>
                    </a:lnTo>
                    <a:lnTo>
                      <a:pt x="386" y="284"/>
                    </a:lnTo>
                    <a:lnTo>
                      <a:pt x="386" y="285"/>
                    </a:lnTo>
                    <a:lnTo>
                      <a:pt x="387" y="285"/>
                    </a:lnTo>
                    <a:lnTo>
                      <a:pt x="387" y="286"/>
                    </a:lnTo>
                    <a:lnTo>
                      <a:pt x="388" y="287"/>
                    </a:lnTo>
                    <a:lnTo>
                      <a:pt x="389" y="287"/>
                    </a:lnTo>
                    <a:lnTo>
                      <a:pt x="390" y="287"/>
                    </a:lnTo>
                    <a:lnTo>
                      <a:pt x="390" y="288"/>
                    </a:lnTo>
                    <a:lnTo>
                      <a:pt x="391" y="288"/>
                    </a:lnTo>
                    <a:lnTo>
                      <a:pt x="392" y="288"/>
                    </a:lnTo>
                    <a:lnTo>
                      <a:pt x="393" y="288"/>
                    </a:lnTo>
                    <a:lnTo>
                      <a:pt x="393" y="289"/>
                    </a:lnTo>
                    <a:lnTo>
                      <a:pt x="394" y="289"/>
                    </a:lnTo>
                    <a:lnTo>
                      <a:pt x="395" y="289"/>
                    </a:lnTo>
                    <a:lnTo>
                      <a:pt x="396" y="288"/>
                    </a:lnTo>
                    <a:lnTo>
                      <a:pt x="397" y="288"/>
                    </a:lnTo>
                    <a:lnTo>
                      <a:pt x="398" y="288"/>
                    </a:lnTo>
                    <a:lnTo>
                      <a:pt x="399" y="289"/>
                    </a:lnTo>
                    <a:lnTo>
                      <a:pt x="400" y="289"/>
                    </a:lnTo>
                    <a:lnTo>
                      <a:pt x="401" y="289"/>
                    </a:lnTo>
                    <a:lnTo>
                      <a:pt x="402" y="289"/>
                    </a:lnTo>
                    <a:lnTo>
                      <a:pt x="403" y="289"/>
                    </a:lnTo>
                    <a:lnTo>
                      <a:pt x="404" y="289"/>
                    </a:lnTo>
                    <a:lnTo>
                      <a:pt x="405" y="289"/>
                    </a:lnTo>
                    <a:lnTo>
                      <a:pt x="406" y="288"/>
                    </a:lnTo>
                    <a:lnTo>
                      <a:pt x="407" y="288"/>
                    </a:lnTo>
                    <a:lnTo>
                      <a:pt x="409" y="288"/>
                    </a:lnTo>
                    <a:lnTo>
                      <a:pt x="410" y="287"/>
                    </a:lnTo>
                    <a:lnTo>
                      <a:pt x="411" y="287"/>
                    </a:lnTo>
                    <a:lnTo>
                      <a:pt x="412" y="286"/>
                    </a:lnTo>
                    <a:lnTo>
                      <a:pt x="414" y="286"/>
                    </a:lnTo>
                    <a:lnTo>
                      <a:pt x="415" y="285"/>
                    </a:lnTo>
                    <a:lnTo>
                      <a:pt x="416" y="285"/>
                    </a:lnTo>
                    <a:lnTo>
                      <a:pt x="417" y="284"/>
                    </a:lnTo>
                    <a:lnTo>
                      <a:pt x="418" y="283"/>
                    </a:lnTo>
                    <a:lnTo>
                      <a:pt x="421" y="282"/>
                    </a:lnTo>
                    <a:lnTo>
                      <a:pt x="422" y="282"/>
                    </a:lnTo>
                    <a:lnTo>
                      <a:pt x="423" y="282"/>
                    </a:lnTo>
                    <a:lnTo>
                      <a:pt x="423" y="281"/>
                    </a:lnTo>
                    <a:lnTo>
                      <a:pt x="424" y="281"/>
                    </a:lnTo>
                    <a:lnTo>
                      <a:pt x="425" y="280"/>
                    </a:lnTo>
                    <a:lnTo>
                      <a:pt x="426" y="280"/>
                    </a:lnTo>
                    <a:lnTo>
                      <a:pt x="427" y="280"/>
                    </a:lnTo>
                    <a:lnTo>
                      <a:pt x="428" y="280"/>
                    </a:lnTo>
                    <a:lnTo>
                      <a:pt x="428" y="279"/>
                    </a:lnTo>
                    <a:lnTo>
                      <a:pt x="429" y="279"/>
                    </a:lnTo>
                    <a:lnTo>
                      <a:pt x="430" y="279"/>
                    </a:lnTo>
                    <a:lnTo>
                      <a:pt x="431" y="279"/>
                    </a:lnTo>
                    <a:lnTo>
                      <a:pt x="432" y="279"/>
                    </a:lnTo>
                    <a:lnTo>
                      <a:pt x="433" y="278"/>
                    </a:lnTo>
                    <a:lnTo>
                      <a:pt x="434" y="278"/>
                    </a:lnTo>
                    <a:lnTo>
                      <a:pt x="435" y="278"/>
                    </a:lnTo>
                    <a:lnTo>
                      <a:pt x="436" y="278"/>
                    </a:lnTo>
                    <a:lnTo>
                      <a:pt x="437" y="278"/>
                    </a:lnTo>
                    <a:lnTo>
                      <a:pt x="438" y="278"/>
                    </a:lnTo>
                    <a:lnTo>
                      <a:pt x="439" y="278"/>
                    </a:lnTo>
                    <a:lnTo>
                      <a:pt x="440" y="278"/>
                    </a:lnTo>
                    <a:lnTo>
                      <a:pt x="441" y="278"/>
                    </a:lnTo>
                    <a:lnTo>
                      <a:pt x="442" y="278"/>
                    </a:lnTo>
                    <a:lnTo>
                      <a:pt x="443" y="279"/>
                    </a:lnTo>
                    <a:lnTo>
                      <a:pt x="444" y="280"/>
                    </a:lnTo>
                    <a:lnTo>
                      <a:pt x="445" y="280"/>
                    </a:lnTo>
                    <a:lnTo>
                      <a:pt x="446" y="281"/>
                    </a:lnTo>
                    <a:lnTo>
                      <a:pt x="446" y="282"/>
                    </a:lnTo>
                    <a:lnTo>
                      <a:pt x="447" y="282"/>
                    </a:lnTo>
                    <a:lnTo>
                      <a:pt x="447" y="283"/>
                    </a:lnTo>
                    <a:lnTo>
                      <a:pt x="448" y="283"/>
                    </a:lnTo>
                    <a:lnTo>
                      <a:pt x="448" y="284"/>
                    </a:lnTo>
                    <a:lnTo>
                      <a:pt x="449" y="284"/>
                    </a:lnTo>
                    <a:lnTo>
                      <a:pt x="450" y="285"/>
                    </a:lnTo>
                    <a:lnTo>
                      <a:pt x="451" y="285"/>
                    </a:lnTo>
                    <a:lnTo>
                      <a:pt x="453" y="286"/>
                    </a:lnTo>
                    <a:lnTo>
                      <a:pt x="454" y="286"/>
                    </a:lnTo>
                    <a:lnTo>
                      <a:pt x="455" y="286"/>
                    </a:lnTo>
                    <a:lnTo>
                      <a:pt x="455" y="287"/>
                    </a:lnTo>
                    <a:lnTo>
                      <a:pt x="456" y="287"/>
                    </a:lnTo>
                    <a:lnTo>
                      <a:pt x="457" y="287"/>
                    </a:lnTo>
                    <a:lnTo>
                      <a:pt x="457" y="288"/>
                    </a:lnTo>
                    <a:lnTo>
                      <a:pt x="458" y="289"/>
                    </a:lnTo>
                    <a:lnTo>
                      <a:pt x="459" y="289"/>
                    </a:lnTo>
                    <a:lnTo>
                      <a:pt x="459" y="290"/>
                    </a:lnTo>
                    <a:lnTo>
                      <a:pt x="460" y="290"/>
                    </a:lnTo>
                    <a:lnTo>
                      <a:pt x="461" y="290"/>
                    </a:lnTo>
                    <a:lnTo>
                      <a:pt x="462" y="290"/>
                    </a:lnTo>
                    <a:lnTo>
                      <a:pt x="463" y="289"/>
                    </a:lnTo>
                    <a:lnTo>
                      <a:pt x="464" y="289"/>
                    </a:lnTo>
                    <a:lnTo>
                      <a:pt x="464" y="288"/>
                    </a:lnTo>
                    <a:lnTo>
                      <a:pt x="465" y="288"/>
                    </a:lnTo>
                    <a:lnTo>
                      <a:pt x="466" y="288"/>
                    </a:lnTo>
                    <a:lnTo>
                      <a:pt x="467" y="288"/>
                    </a:lnTo>
                    <a:lnTo>
                      <a:pt x="468" y="288"/>
                    </a:lnTo>
                    <a:lnTo>
                      <a:pt x="469" y="287"/>
                    </a:lnTo>
                    <a:lnTo>
                      <a:pt x="470" y="286"/>
                    </a:lnTo>
                    <a:lnTo>
                      <a:pt x="470" y="285"/>
                    </a:lnTo>
                    <a:lnTo>
                      <a:pt x="471" y="285"/>
                    </a:lnTo>
                    <a:lnTo>
                      <a:pt x="471" y="284"/>
                    </a:lnTo>
                    <a:lnTo>
                      <a:pt x="472" y="284"/>
                    </a:lnTo>
                    <a:lnTo>
                      <a:pt x="473" y="283"/>
                    </a:lnTo>
                    <a:lnTo>
                      <a:pt x="474" y="283"/>
                    </a:lnTo>
                    <a:lnTo>
                      <a:pt x="474" y="282"/>
                    </a:lnTo>
                    <a:lnTo>
                      <a:pt x="475" y="282"/>
                    </a:lnTo>
                    <a:lnTo>
                      <a:pt x="476" y="282"/>
                    </a:lnTo>
                    <a:lnTo>
                      <a:pt x="477" y="281"/>
                    </a:lnTo>
                    <a:lnTo>
                      <a:pt x="478" y="281"/>
                    </a:lnTo>
                    <a:lnTo>
                      <a:pt x="479" y="281"/>
                    </a:lnTo>
                    <a:lnTo>
                      <a:pt x="481" y="281"/>
                    </a:lnTo>
                    <a:lnTo>
                      <a:pt x="482" y="281"/>
                    </a:lnTo>
                    <a:lnTo>
                      <a:pt x="483" y="282"/>
                    </a:lnTo>
                    <a:lnTo>
                      <a:pt x="484" y="282"/>
                    </a:lnTo>
                    <a:lnTo>
                      <a:pt x="485" y="282"/>
                    </a:lnTo>
                    <a:lnTo>
                      <a:pt x="486" y="283"/>
                    </a:lnTo>
                    <a:lnTo>
                      <a:pt x="487" y="283"/>
                    </a:lnTo>
                    <a:lnTo>
                      <a:pt x="488" y="284"/>
                    </a:lnTo>
                    <a:lnTo>
                      <a:pt x="488" y="285"/>
                    </a:lnTo>
                    <a:lnTo>
                      <a:pt x="489" y="286"/>
                    </a:lnTo>
                    <a:lnTo>
                      <a:pt x="490" y="287"/>
                    </a:lnTo>
                    <a:lnTo>
                      <a:pt x="491" y="288"/>
                    </a:lnTo>
                    <a:lnTo>
                      <a:pt x="491" y="289"/>
                    </a:lnTo>
                    <a:lnTo>
                      <a:pt x="492" y="289"/>
                    </a:lnTo>
                    <a:lnTo>
                      <a:pt x="493" y="290"/>
                    </a:lnTo>
                    <a:lnTo>
                      <a:pt x="494" y="290"/>
                    </a:lnTo>
                    <a:lnTo>
                      <a:pt x="495" y="291"/>
                    </a:lnTo>
                    <a:lnTo>
                      <a:pt x="496" y="292"/>
                    </a:lnTo>
                    <a:lnTo>
                      <a:pt x="498" y="292"/>
                    </a:lnTo>
                    <a:lnTo>
                      <a:pt x="499" y="293"/>
                    </a:lnTo>
                    <a:lnTo>
                      <a:pt x="501" y="294"/>
                    </a:lnTo>
                    <a:lnTo>
                      <a:pt x="502" y="295"/>
                    </a:lnTo>
                    <a:lnTo>
                      <a:pt x="504" y="296"/>
                    </a:lnTo>
                    <a:lnTo>
                      <a:pt x="506" y="297"/>
                    </a:lnTo>
                    <a:lnTo>
                      <a:pt x="507" y="299"/>
                    </a:lnTo>
                    <a:lnTo>
                      <a:pt x="509" y="300"/>
                    </a:lnTo>
                    <a:lnTo>
                      <a:pt x="511" y="301"/>
                    </a:lnTo>
                    <a:lnTo>
                      <a:pt x="513" y="302"/>
                    </a:lnTo>
                    <a:lnTo>
                      <a:pt x="514" y="304"/>
                    </a:lnTo>
                    <a:lnTo>
                      <a:pt x="516" y="305"/>
                    </a:lnTo>
                    <a:lnTo>
                      <a:pt x="517" y="306"/>
                    </a:lnTo>
                    <a:lnTo>
                      <a:pt x="518" y="307"/>
                    </a:lnTo>
                    <a:lnTo>
                      <a:pt x="520" y="308"/>
                    </a:lnTo>
                    <a:lnTo>
                      <a:pt x="521" y="309"/>
                    </a:lnTo>
                    <a:lnTo>
                      <a:pt x="522" y="309"/>
                    </a:lnTo>
                    <a:lnTo>
                      <a:pt x="523" y="310"/>
                    </a:lnTo>
                    <a:lnTo>
                      <a:pt x="524" y="311"/>
                    </a:lnTo>
                    <a:lnTo>
                      <a:pt x="525" y="311"/>
                    </a:lnTo>
                    <a:lnTo>
                      <a:pt x="526" y="312"/>
                    </a:lnTo>
                    <a:lnTo>
                      <a:pt x="527" y="312"/>
                    </a:lnTo>
                    <a:lnTo>
                      <a:pt x="527" y="313"/>
                    </a:lnTo>
                    <a:lnTo>
                      <a:pt x="528" y="313"/>
                    </a:lnTo>
                    <a:lnTo>
                      <a:pt x="529" y="313"/>
                    </a:lnTo>
                    <a:lnTo>
                      <a:pt x="530" y="313"/>
                    </a:lnTo>
                    <a:lnTo>
                      <a:pt x="531" y="313"/>
                    </a:lnTo>
                    <a:lnTo>
                      <a:pt x="532" y="312"/>
                    </a:lnTo>
                    <a:lnTo>
                      <a:pt x="533" y="312"/>
                    </a:lnTo>
                    <a:lnTo>
                      <a:pt x="534" y="311"/>
                    </a:lnTo>
                    <a:lnTo>
                      <a:pt x="535" y="311"/>
                    </a:lnTo>
                    <a:lnTo>
                      <a:pt x="536" y="310"/>
                    </a:lnTo>
                    <a:lnTo>
                      <a:pt x="537" y="310"/>
                    </a:lnTo>
                    <a:lnTo>
                      <a:pt x="538" y="310"/>
                    </a:lnTo>
                    <a:lnTo>
                      <a:pt x="539" y="310"/>
                    </a:lnTo>
                    <a:lnTo>
                      <a:pt x="540" y="310"/>
                    </a:lnTo>
                    <a:lnTo>
                      <a:pt x="541" y="310"/>
                    </a:lnTo>
                    <a:lnTo>
                      <a:pt x="542" y="310"/>
                    </a:lnTo>
                    <a:lnTo>
                      <a:pt x="543" y="311"/>
                    </a:lnTo>
                    <a:lnTo>
                      <a:pt x="544" y="311"/>
                    </a:lnTo>
                    <a:lnTo>
                      <a:pt x="545" y="311"/>
                    </a:lnTo>
                    <a:lnTo>
                      <a:pt x="546" y="311"/>
                    </a:lnTo>
                    <a:lnTo>
                      <a:pt x="547" y="311"/>
                    </a:lnTo>
                    <a:lnTo>
                      <a:pt x="548" y="311"/>
                    </a:lnTo>
                    <a:lnTo>
                      <a:pt x="549" y="311"/>
                    </a:lnTo>
                    <a:lnTo>
                      <a:pt x="550" y="311"/>
                    </a:lnTo>
                    <a:lnTo>
                      <a:pt x="551" y="311"/>
                    </a:lnTo>
                    <a:lnTo>
                      <a:pt x="552" y="311"/>
                    </a:lnTo>
                    <a:lnTo>
                      <a:pt x="553" y="311"/>
                    </a:lnTo>
                    <a:lnTo>
                      <a:pt x="554" y="311"/>
                    </a:lnTo>
                    <a:lnTo>
                      <a:pt x="555" y="312"/>
                    </a:lnTo>
                    <a:lnTo>
                      <a:pt x="557" y="312"/>
                    </a:lnTo>
                    <a:lnTo>
                      <a:pt x="559" y="313"/>
                    </a:lnTo>
                    <a:lnTo>
                      <a:pt x="559" y="314"/>
                    </a:lnTo>
                    <a:lnTo>
                      <a:pt x="560" y="314"/>
                    </a:lnTo>
                    <a:lnTo>
                      <a:pt x="561" y="315"/>
                    </a:lnTo>
                    <a:lnTo>
                      <a:pt x="561" y="316"/>
                    </a:lnTo>
                    <a:lnTo>
                      <a:pt x="562" y="317"/>
                    </a:lnTo>
                    <a:lnTo>
                      <a:pt x="562" y="318"/>
                    </a:lnTo>
                    <a:lnTo>
                      <a:pt x="562" y="319"/>
                    </a:lnTo>
                    <a:lnTo>
                      <a:pt x="562" y="320"/>
                    </a:lnTo>
                    <a:lnTo>
                      <a:pt x="562" y="321"/>
                    </a:lnTo>
                    <a:lnTo>
                      <a:pt x="562" y="322"/>
                    </a:lnTo>
                    <a:lnTo>
                      <a:pt x="561" y="323"/>
                    </a:lnTo>
                    <a:lnTo>
                      <a:pt x="561" y="324"/>
                    </a:lnTo>
                    <a:lnTo>
                      <a:pt x="561" y="325"/>
                    </a:lnTo>
                    <a:lnTo>
                      <a:pt x="560" y="325"/>
                    </a:lnTo>
                    <a:lnTo>
                      <a:pt x="560" y="326"/>
                    </a:lnTo>
                    <a:lnTo>
                      <a:pt x="559" y="327"/>
                    </a:lnTo>
                    <a:lnTo>
                      <a:pt x="559" y="328"/>
                    </a:lnTo>
                    <a:lnTo>
                      <a:pt x="558" y="329"/>
                    </a:lnTo>
                    <a:lnTo>
                      <a:pt x="558" y="330"/>
                    </a:lnTo>
                    <a:lnTo>
                      <a:pt x="558" y="334"/>
                    </a:lnTo>
                    <a:lnTo>
                      <a:pt x="559" y="334"/>
                    </a:lnTo>
                    <a:lnTo>
                      <a:pt x="559" y="335"/>
                    </a:lnTo>
                    <a:lnTo>
                      <a:pt x="560" y="335"/>
                    </a:lnTo>
                    <a:lnTo>
                      <a:pt x="561" y="335"/>
                    </a:lnTo>
                    <a:lnTo>
                      <a:pt x="562" y="336"/>
                    </a:lnTo>
                    <a:lnTo>
                      <a:pt x="563" y="336"/>
                    </a:lnTo>
                    <a:lnTo>
                      <a:pt x="564" y="337"/>
                    </a:lnTo>
                    <a:lnTo>
                      <a:pt x="565" y="337"/>
                    </a:lnTo>
                    <a:lnTo>
                      <a:pt x="566" y="338"/>
                    </a:lnTo>
                    <a:lnTo>
                      <a:pt x="567" y="338"/>
                    </a:lnTo>
                    <a:lnTo>
                      <a:pt x="568" y="339"/>
                    </a:lnTo>
                    <a:lnTo>
                      <a:pt x="569" y="340"/>
                    </a:lnTo>
                    <a:lnTo>
                      <a:pt x="570" y="341"/>
                    </a:lnTo>
                    <a:lnTo>
                      <a:pt x="571" y="341"/>
                    </a:lnTo>
                    <a:lnTo>
                      <a:pt x="571" y="342"/>
                    </a:lnTo>
                    <a:lnTo>
                      <a:pt x="571" y="343"/>
                    </a:lnTo>
                    <a:lnTo>
                      <a:pt x="572" y="343"/>
                    </a:lnTo>
                    <a:lnTo>
                      <a:pt x="572" y="344"/>
                    </a:lnTo>
                    <a:lnTo>
                      <a:pt x="573" y="346"/>
                    </a:lnTo>
                    <a:lnTo>
                      <a:pt x="574" y="346"/>
                    </a:lnTo>
                    <a:lnTo>
                      <a:pt x="574" y="347"/>
                    </a:lnTo>
                    <a:lnTo>
                      <a:pt x="575" y="348"/>
                    </a:lnTo>
                    <a:lnTo>
                      <a:pt x="576" y="349"/>
                    </a:lnTo>
                    <a:lnTo>
                      <a:pt x="576" y="350"/>
                    </a:lnTo>
                    <a:lnTo>
                      <a:pt x="577" y="351"/>
                    </a:lnTo>
                    <a:lnTo>
                      <a:pt x="578" y="352"/>
                    </a:lnTo>
                    <a:lnTo>
                      <a:pt x="578" y="353"/>
                    </a:lnTo>
                    <a:lnTo>
                      <a:pt x="578" y="354"/>
                    </a:lnTo>
                    <a:lnTo>
                      <a:pt x="579" y="355"/>
                    </a:lnTo>
                    <a:lnTo>
                      <a:pt x="579" y="356"/>
                    </a:lnTo>
                    <a:lnTo>
                      <a:pt x="579" y="357"/>
                    </a:lnTo>
                    <a:lnTo>
                      <a:pt x="579" y="358"/>
                    </a:lnTo>
                    <a:lnTo>
                      <a:pt x="579" y="359"/>
                    </a:lnTo>
                    <a:lnTo>
                      <a:pt x="580" y="359"/>
                    </a:lnTo>
                    <a:lnTo>
                      <a:pt x="580" y="360"/>
                    </a:lnTo>
                    <a:lnTo>
                      <a:pt x="580" y="361"/>
                    </a:lnTo>
                    <a:lnTo>
                      <a:pt x="580" y="362"/>
                    </a:lnTo>
                    <a:lnTo>
                      <a:pt x="580" y="363"/>
                    </a:lnTo>
                    <a:lnTo>
                      <a:pt x="580" y="364"/>
                    </a:lnTo>
                    <a:lnTo>
                      <a:pt x="579" y="365"/>
                    </a:lnTo>
                    <a:lnTo>
                      <a:pt x="579" y="366"/>
                    </a:lnTo>
                    <a:lnTo>
                      <a:pt x="579" y="367"/>
                    </a:lnTo>
                    <a:lnTo>
                      <a:pt x="579" y="368"/>
                    </a:lnTo>
                    <a:lnTo>
                      <a:pt x="579" y="369"/>
                    </a:lnTo>
                    <a:lnTo>
                      <a:pt x="578" y="370"/>
                    </a:lnTo>
                    <a:lnTo>
                      <a:pt x="578" y="371"/>
                    </a:lnTo>
                    <a:lnTo>
                      <a:pt x="578" y="372"/>
                    </a:lnTo>
                    <a:lnTo>
                      <a:pt x="578" y="373"/>
                    </a:lnTo>
                    <a:lnTo>
                      <a:pt x="577" y="373"/>
                    </a:lnTo>
                    <a:lnTo>
                      <a:pt x="577" y="374"/>
                    </a:lnTo>
                    <a:lnTo>
                      <a:pt x="577" y="375"/>
                    </a:lnTo>
                    <a:lnTo>
                      <a:pt x="577" y="376"/>
                    </a:lnTo>
                    <a:lnTo>
                      <a:pt x="577" y="377"/>
                    </a:lnTo>
                    <a:lnTo>
                      <a:pt x="578" y="377"/>
                    </a:lnTo>
                    <a:lnTo>
                      <a:pt x="579" y="377"/>
                    </a:lnTo>
                    <a:lnTo>
                      <a:pt x="579" y="378"/>
                    </a:lnTo>
                    <a:lnTo>
                      <a:pt x="580" y="378"/>
                    </a:lnTo>
                    <a:lnTo>
                      <a:pt x="581" y="379"/>
                    </a:lnTo>
                    <a:lnTo>
                      <a:pt x="582" y="380"/>
                    </a:lnTo>
                    <a:lnTo>
                      <a:pt x="583" y="380"/>
                    </a:lnTo>
                    <a:lnTo>
                      <a:pt x="584" y="380"/>
                    </a:lnTo>
                    <a:lnTo>
                      <a:pt x="585" y="381"/>
                    </a:lnTo>
                    <a:lnTo>
                      <a:pt x="586" y="382"/>
                    </a:lnTo>
                    <a:lnTo>
                      <a:pt x="587" y="382"/>
                    </a:lnTo>
                    <a:lnTo>
                      <a:pt x="588" y="383"/>
                    </a:lnTo>
                    <a:lnTo>
                      <a:pt x="589" y="383"/>
                    </a:lnTo>
                    <a:lnTo>
                      <a:pt x="590" y="384"/>
                    </a:lnTo>
                    <a:lnTo>
                      <a:pt x="591" y="385"/>
                    </a:lnTo>
                    <a:lnTo>
                      <a:pt x="591" y="386"/>
                    </a:lnTo>
                    <a:lnTo>
                      <a:pt x="592" y="387"/>
                    </a:lnTo>
                    <a:lnTo>
                      <a:pt x="593" y="388"/>
                    </a:lnTo>
                    <a:lnTo>
                      <a:pt x="594" y="389"/>
                    </a:lnTo>
                    <a:lnTo>
                      <a:pt x="595" y="390"/>
                    </a:lnTo>
                    <a:lnTo>
                      <a:pt x="596" y="391"/>
                    </a:lnTo>
                    <a:lnTo>
                      <a:pt x="596" y="392"/>
                    </a:lnTo>
                    <a:lnTo>
                      <a:pt x="597" y="393"/>
                    </a:lnTo>
                    <a:lnTo>
                      <a:pt x="597" y="394"/>
                    </a:lnTo>
                    <a:lnTo>
                      <a:pt x="598" y="394"/>
                    </a:lnTo>
                    <a:lnTo>
                      <a:pt x="598" y="395"/>
                    </a:lnTo>
                    <a:lnTo>
                      <a:pt x="598" y="396"/>
                    </a:lnTo>
                    <a:lnTo>
                      <a:pt x="599" y="396"/>
                    </a:lnTo>
                    <a:lnTo>
                      <a:pt x="599" y="397"/>
                    </a:lnTo>
                    <a:lnTo>
                      <a:pt x="600" y="397"/>
                    </a:lnTo>
                    <a:lnTo>
                      <a:pt x="600" y="396"/>
                    </a:lnTo>
                    <a:lnTo>
                      <a:pt x="601" y="396"/>
                    </a:lnTo>
                    <a:lnTo>
                      <a:pt x="606" y="392"/>
                    </a:lnTo>
                    <a:lnTo>
                      <a:pt x="606" y="391"/>
                    </a:lnTo>
                    <a:lnTo>
                      <a:pt x="607" y="391"/>
                    </a:lnTo>
                    <a:lnTo>
                      <a:pt x="608" y="390"/>
                    </a:lnTo>
                    <a:lnTo>
                      <a:pt x="609" y="390"/>
                    </a:lnTo>
                    <a:lnTo>
                      <a:pt x="610" y="390"/>
                    </a:lnTo>
                    <a:lnTo>
                      <a:pt x="610" y="389"/>
                    </a:lnTo>
                    <a:lnTo>
                      <a:pt x="611" y="389"/>
                    </a:lnTo>
                    <a:lnTo>
                      <a:pt x="612" y="389"/>
                    </a:lnTo>
                    <a:lnTo>
                      <a:pt x="613" y="389"/>
                    </a:lnTo>
                    <a:lnTo>
                      <a:pt x="614" y="389"/>
                    </a:lnTo>
                    <a:lnTo>
                      <a:pt x="615" y="389"/>
                    </a:lnTo>
                    <a:lnTo>
                      <a:pt x="615" y="388"/>
                    </a:lnTo>
                    <a:lnTo>
                      <a:pt x="616" y="388"/>
                    </a:lnTo>
                    <a:lnTo>
                      <a:pt x="617" y="388"/>
                    </a:lnTo>
                    <a:lnTo>
                      <a:pt x="618" y="388"/>
                    </a:lnTo>
                    <a:lnTo>
                      <a:pt x="619" y="388"/>
                    </a:lnTo>
                    <a:lnTo>
                      <a:pt x="620" y="388"/>
                    </a:lnTo>
                    <a:lnTo>
                      <a:pt x="621" y="388"/>
                    </a:lnTo>
                    <a:lnTo>
                      <a:pt x="622" y="388"/>
                    </a:lnTo>
                    <a:lnTo>
                      <a:pt x="623" y="388"/>
                    </a:lnTo>
                    <a:lnTo>
                      <a:pt x="624" y="388"/>
                    </a:lnTo>
                    <a:lnTo>
                      <a:pt x="625" y="388"/>
                    </a:lnTo>
                    <a:lnTo>
                      <a:pt x="626" y="388"/>
                    </a:lnTo>
                    <a:lnTo>
                      <a:pt x="627" y="388"/>
                    </a:lnTo>
                    <a:lnTo>
                      <a:pt x="628" y="388"/>
                    </a:lnTo>
                    <a:lnTo>
                      <a:pt x="629" y="388"/>
                    </a:lnTo>
                    <a:lnTo>
                      <a:pt x="630" y="388"/>
                    </a:lnTo>
                    <a:lnTo>
                      <a:pt x="631" y="388"/>
                    </a:lnTo>
                    <a:lnTo>
                      <a:pt x="632" y="388"/>
                    </a:lnTo>
                    <a:lnTo>
                      <a:pt x="633" y="388"/>
                    </a:lnTo>
                    <a:lnTo>
                      <a:pt x="634" y="388"/>
                    </a:lnTo>
                    <a:lnTo>
                      <a:pt x="634" y="387"/>
                    </a:lnTo>
                    <a:lnTo>
                      <a:pt x="635" y="387"/>
                    </a:lnTo>
                    <a:lnTo>
                      <a:pt x="636" y="387"/>
                    </a:lnTo>
                    <a:lnTo>
                      <a:pt x="637" y="387"/>
                    </a:lnTo>
                    <a:lnTo>
                      <a:pt x="638" y="387"/>
                    </a:lnTo>
                    <a:lnTo>
                      <a:pt x="639" y="387"/>
                    </a:lnTo>
                    <a:lnTo>
                      <a:pt x="640" y="387"/>
                    </a:lnTo>
                    <a:lnTo>
                      <a:pt x="640" y="386"/>
                    </a:lnTo>
                    <a:lnTo>
                      <a:pt x="641" y="386"/>
                    </a:lnTo>
                    <a:lnTo>
                      <a:pt x="642" y="386"/>
                    </a:lnTo>
                    <a:lnTo>
                      <a:pt x="643" y="386"/>
                    </a:lnTo>
                    <a:lnTo>
                      <a:pt x="644" y="385"/>
                    </a:lnTo>
                    <a:lnTo>
                      <a:pt x="645" y="385"/>
                    </a:lnTo>
                    <a:lnTo>
                      <a:pt x="646" y="384"/>
                    </a:lnTo>
                    <a:lnTo>
                      <a:pt x="647" y="384"/>
                    </a:lnTo>
                    <a:lnTo>
                      <a:pt x="649" y="384"/>
                    </a:lnTo>
                    <a:lnTo>
                      <a:pt x="650" y="383"/>
                    </a:lnTo>
                    <a:lnTo>
                      <a:pt x="651" y="383"/>
                    </a:lnTo>
                    <a:lnTo>
                      <a:pt x="652" y="382"/>
                    </a:lnTo>
                    <a:lnTo>
                      <a:pt x="653" y="382"/>
                    </a:lnTo>
                    <a:lnTo>
                      <a:pt x="654" y="381"/>
                    </a:lnTo>
                    <a:lnTo>
                      <a:pt x="655" y="381"/>
                    </a:lnTo>
                    <a:lnTo>
                      <a:pt x="655" y="380"/>
                    </a:lnTo>
                    <a:lnTo>
                      <a:pt x="656" y="380"/>
                    </a:lnTo>
                    <a:lnTo>
                      <a:pt x="660" y="376"/>
                    </a:lnTo>
                    <a:lnTo>
                      <a:pt x="661" y="376"/>
                    </a:lnTo>
                    <a:lnTo>
                      <a:pt x="661" y="375"/>
                    </a:lnTo>
                    <a:lnTo>
                      <a:pt x="662" y="375"/>
                    </a:lnTo>
                    <a:lnTo>
                      <a:pt x="663" y="375"/>
                    </a:lnTo>
                    <a:lnTo>
                      <a:pt x="671" y="373"/>
                    </a:lnTo>
                    <a:lnTo>
                      <a:pt x="672" y="373"/>
                    </a:lnTo>
                    <a:lnTo>
                      <a:pt x="673" y="373"/>
                    </a:lnTo>
                    <a:lnTo>
                      <a:pt x="673" y="372"/>
                    </a:lnTo>
                    <a:lnTo>
                      <a:pt x="673" y="368"/>
                    </a:lnTo>
                    <a:lnTo>
                      <a:pt x="673" y="367"/>
                    </a:lnTo>
                    <a:lnTo>
                      <a:pt x="673" y="366"/>
                    </a:lnTo>
                    <a:lnTo>
                      <a:pt x="673" y="365"/>
                    </a:lnTo>
                    <a:lnTo>
                      <a:pt x="673" y="364"/>
                    </a:lnTo>
                    <a:lnTo>
                      <a:pt x="673" y="363"/>
                    </a:lnTo>
                    <a:lnTo>
                      <a:pt x="674" y="362"/>
                    </a:lnTo>
                    <a:lnTo>
                      <a:pt x="674" y="360"/>
                    </a:lnTo>
                    <a:lnTo>
                      <a:pt x="674" y="359"/>
                    </a:lnTo>
                    <a:lnTo>
                      <a:pt x="675" y="358"/>
                    </a:lnTo>
                    <a:lnTo>
                      <a:pt x="676" y="357"/>
                    </a:lnTo>
                    <a:lnTo>
                      <a:pt x="676" y="356"/>
                    </a:lnTo>
                    <a:lnTo>
                      <a:pt x="677" y="355"/>
                    </a:lnTo>
                    <a:lnTo>
                      <a:pt x="678" y="353"/>
                    </a:lnTo>
                    <a:lnTo>
                      <a:pt x="679" y="353"/>
                    </a:lnTo>
                    <a:lnTo>
                      <a:pt x="680" y="352"/>
                    </a:lnTo>
                    <a:lnTo>
                      <a:pt x="681" y="351"/>
                    </a:lnTo>
                    <a:lnTo>
                      <a:pt x="682" y="350"/>
                    </a:lnTo>
                    <a:lnTo>
                      <a:pt x="682" y="349"/>
                    </a:lnTo>
                    <a:lnTo>
                      <a:pt x="683" y="349"/>
                    </a:lnTo>
                    <a:lnTo>
                      <a:pt x="684" y="348"/>
                    </a:lnTo>
                    <a:lnTo>
                      <a:pt x="685" y="347"/>
                    </a:lnTo>
                    <a:lnTo>
                      <a:pt x="689" y="342"/>
                    </a:lnTo>
                    <a:lnTo>
                      <a:pt x="689" y="341"/>
                    </a:lnTo>
                    <a:lnTo>
                      <a:pt x="690" y="341"/>
                    </a:lnTo>
                    <a:lnTo>
                      <a:pt x="690" y="340"/>
                    </a:lnTo>
                    <a:lnTo>
                      <a:pt x="694" y="335"/>
                    </a:lnTo>
                    <a:lnTo>
                      <a:pt x="694" y="334"/>
                    </a:lnTo>
                    <a:lnTo>
                      <a:pt x="695" y="334"/>
                    </a:lnTo>
                    <a:lnTo>
                      <a:pt x="695" y="333"/>
                    </a:lnTo>
                    <a:lnTo>
                      <a:pt x="696" y="333"/>
                    </a:lnTo>
                    <a:lnTo>
                      <a:pt x="697" y="333"/>
                    </a:lnTo>
                    <a:lnTo>
                      <a:pt x="698" y="332"/>
                    </a:lnTo>
                    <a:lnTo>
                      <a:pt x="699" y="332"/>
                    </a:lnTo>
                    <a:lnTo>
                      <a:pt x="700" y="331"/>
                    </a:lnTo>
                    <a:lnTo>
                      <a:pt x="701" y="331"/>
                    </a:lnTo>
                    <a:lnTo>
                      <a:pt x="702" y="331"/>
                    </a:lnTo>
                    <a:lnTo>
                      <a:pt x="703" y="331"/>
                    </a:lnTo>
                    <a:lnTo>
                      <a:pt x="704" y="331"/>
                    </a:lnTo>
                    <a:lnTo>
                      <a:pt x="705" y="331"/>
                    </a:lnTo>
                    <a:lnTo>
                      <a:pt x="706" y="330"/>
                    </a:lnTo>
                    <a:lnTo>
                      <a:pt x="707" y="330"/>
                    </a:lnTo>
                    <a:lnTo>
                      <a:pt x="708" y="330"/>
                    </a:lnTo>
                    <a:lnTo>
                      <a:pt x="710" y="330"/>
                    </a:lnTo>
                    <a:lnTo>
                      <a:pt x="710" y="329"/>
                    </a:lnTo>
                    <a:lnTo>
                      <a:pt x="711" y="329"/>
                    </a:lnTo>
                    <a:lnTo>
                      <a:pt x="712" y="329"/>
                    </a:lnTo>
                    <a:lnTo>
                      <a:pt x="712" y="328"/>
                    </a:lnTo>
                    <a:lnTo>
                      <a:pt x="713" y="328"/>
                    </a:lnTo>
                    <a:lnTo>
                      <a:pt x="713" y="327"/>
                    </a:lnTo>
                    <a:lnTo>
                      <a:pt x="714" y="327"/>
                    </a:lnTo>
                    <a:lnTo>
                      <a:pt x="714" y="326"/>
                    </a:lnTo>
                    <a:lnTo>
                      <a:pt x="715" y="326"/>
                    </a:lnTo>
                    <a:lnTo>
                      <a:pt x="715" y="325"/>
                    </a:lnTo>
                    <a:lnTo>
                      <a:pt x="716" y="325"/>
                    </a:lnTo>
                    <a:lnTo>
                      <a:pt x="716" y="324"/>
                    </a:lnTo>
                    <a:lnTo>
                      <a:pt x="717" y="324"/>
                    </a:lnTo>
                    <a:lnTo>
                      <a:pt x="718" y="323"/>
                    </a:lnTo>
                    <a:lnTo>
                      <a:pt x="718" y="322"/>
                    </a:lnTo>
                    <a:lnTo>
                      <a:pt x="719" y="322"/>
                    </a:lnTo>
                    <a:lnTo>
                      <a:pt x="720" y="321"/>
                    </a:lnTo>
                    <a:lnTo>
                      <a:pt x="721" y="319"/>
                    </a:lnTo>
                    <a:lnTo>
                      <a:pt x="722" y="318"/>
                    </a:lnTo>
                    <a:lnTo>
                      <a:pt x="723" y="317"/>
                    </a:lnTo>
                    <a:lnTo>
                      <a:pt x="724" y="316"/>
                    </a:lnTo>
                    <a:lnTo>
                      <a:pt x="725" y="315"/>
                    </a:lnTo>
                    <a:lnTo>
                      <a:pt x="726" y="313"/>
                    </a:lnTo>
                    <a:lnTo>
                      <a:pt x="727" y="312"/>
                    </a:lnTo>
                    <a:lnTo>
                      <a:pt x="729" y="310"/>
                    </a:lnTo>
                    <a:lnTo>
                      <a:pt x="730" y="308"/>
                    </a:lnTo>
                    <a:lnTo>
                      <a:pt x="731" y="308"/>
                    </a:lnTo>
                    <a:lnTo>
                      <a:pt x="731" y="307"/>
                    </a:lnTo>
                    <a:lnTo>
                      <a:pt x="732" y="307"/>
                    </a:lnTo>
                    <a:lnTo>
                      <a:pt x="732" y="306"/>
                    </a:lnTo>
                    <a:lnTo>
                      <a:pt x="733" y="305"/>
                    </a:lnTo>
                    <a:lnTo>
                      <a:pt x="734" y="304"/>
                    </a:lnTo>
                    <a:lnTo>
                      <a:pt x="735" y="304"/>
                    </a:lnTo>
                    <a:lnTo>
                      <a:pt x="736" y="303"/>
                    </a:lnTo>
                    <a:lnTo>
                      <a:pt x="737" y="302"/>
                    </a:lnTo>
                    <a:lnTo>
                      <a:pt x="738" y="301"/>
                    </a:lnTo>
                    <a:lnTo>
                      <a:pt x="739" y="300"/>
                    </a:lnTo>
                    <a:lnTo>
                      <a:pt x="740" y="299"/>
                    </a:lnTo>
                    <a:lnTo>
                      <a:pt x="741" y="298"/>
                    </a:lnTo>
                    <a:lnTo>
                      <a:pt x="742" y="297"/>
                    </a:lnTo>
                    <a:lnTo>
                      <a:pt x="743" y="297"/>
                    </a:lnTo>
                    <a:lnTo>
                      <a:pt x="744" y="296"/>
                    </a:lnTo>
                    <a:lnTo>
                      <a:pt x="745" y="295"/>
                    </a:lnTo>
                    <a:lnTo>
                      <a:pt x="746" y="294"/>
                    </a:lnTo>
                    <a:lnTo>
                      <a:pt x="747" y="293"/>
                    </a:lnTo>
                    <a:lnTo>
                      <a:pt x="749" y="292"/>
                    </a:lnTo>
                    <a:lnTo>
                      <a:pt x="750" y="292"/>
                    </a:lnTo>
                    <a:lnTo>
                      <a:pt x="751" y="291"/>
                    </a:lnTo>
                    <a:lnTo>
                      <a:pt x="752" y="290"/>
                    </a:lnTo>
                    <a:lnTo>
                      <a:pt x="754" y="289"/>
                    </a:lnTo>
                    <a:lnTo>
                      <a:pt x="756" y="288"/>
                    </a:lnTo>
                    <a:lnTo>
                      <a:pt x="758" y="287"/>
                    </a:lnTo>
                    <a:lnTo>
                      <a:pt x="760" y="286"/>
                    </a:lnTo>
                    <a:lnTo>
                      <a:pt x="762" y="285"/>
                    </a:lnTo>
                    <a:lnTo>
                      <a:pt x="764" y="284"/>
                    </a:lnTo>
                    <a:lnTo>
                      <a:pt x="766" y="283"/>
                    </a:lnTo>
                    <a:lnTo>
                      <a:pt x="769" y="282"/>
                    </a:lnTo>
                    <a:lnTo>
                      <a:pt x="771" y="281"/>
                    </a:lnTo>
                    <a:lnTo>
                      <a:pt x="773" y="280"/>
                    </a:lnTo>
                    <a:lnTo>
                      <a:pt x="775" y="278"/>
                    </a:lnTo>
                    <a:lnTo>
                      <a:pt x="776" y="277"/>
                    </a:lnTo>
                    <a:lnTo>
                      <a:pt x="778" y="276"/>
                    </a:lnTo>
                    <a:lnTo>
                      <a:pt x="779" y="275"/>
                    </a:lnTo>
                    <a:lnTo>
                      <a:pt x="780" y="274"/>
                    </a:lnTo>
                    <a:lnTo>
                      <a:pt x="781" y="273"/>
                    </a:lnTo>
                    <a:lnTo>
                      <a:pt x="782" y="272"/>
                    </a:lnTo>
                    <a:lnTo>
                      <a:pt x="783" y="271"/>
                    </a:lnTo>
                    <a:lnTo>
                      <a:pt x="784" y="270"/>
                    </a:lnTo>
                    <a:lnTo>
                      <a:pt x="785" y="270"/>
                    </a:lnTo>
                    <a:lnTo>
                      <a:pt x="786" y="270"/>
                    </a:lnTo>
                    <a:lnTo>
                      <a:pt x="788" y="269"/>
                    </a:lnTo>
                    <a:lnTo>
                      <a:pt x="789" y="269"/>
                    </a:lnTo>
                    <a:lnTo>
                      <a:pt x="790" y="270"/>
                    </a:lnTo>
                    <a:lnTo>
                      <a:pt x="792" y="270"/>
                    </a:lnTo>
                    <a:lnTo>
                      <a:pt x="793" y="270"/>
                    </a:lnTo>
                    <a:lnTo>
                      <a:pt x="794" y="271"/>
                    </a:lnTo>
                    <a:lnTo>
                      <a:pt x="795" y="271"/>
                    </a:lnTo>
                    <a:lnTo>
                      <a:pt x="797" y="272"/>
                    </a:lnTo>
                    <a:lnTo>
                      <a:pt x="798" y="273"/>
                    </a:lnTo>
                    <a:lnTo>
                      <a:pt x="798" y="274"/>
                    </a:lnTo>
                    <a:lnTo>
                      <a:pt x="799" y="274"/>
                    </a:lnTo>
                    <a:lnTo>
                      <a:pt x="800" y="275"/>
                    </a:lnTo>
                    <a:lnTo>
                      <a:pt x="800" y="276"/>
                    </a:lnTo>
                    <a:lnTo>
                      <a:pt x="801" y="277"/>
                    </a:lnTo>
                    <a:lnTo>
                      <a:pt x="801" y="278"/>
                    </a:lnTo>
                    <a:lnTo>
                      <a:pt x="801" y="279"/>
                    </a:lnTo>
                    <a:lnTo>
                      <a:pt x="801" y="280"/>
                    </a:lnTo>
                    <a:lnTo>
                      <a:pt x="801" y="281"/>
                    </a:lnTo>
                    <a:lnTo>
                      <a:pt x="801" y="282"/>
                    </a:lnTo>
                    <a:lnTo>
                      <a:pt x="801" y="283"/>
                    </a:lnTo>
                    <a:lnTo>
                      <a:pt x="800" y="284"/>
                    </a:lnTo>
                    <a:lnTo>
                      <a:pt x="800" y="285"/>
                    </a:lnTo>
                    <a:lnTo>
                      <a:pt x="799" y="286"/>
                    </a:lnTo>
                    <a:lnTo>
                      <a:pt x="799" y="287"/>
                    </a:lnTo>
                    <a:lnTo>
                      <a:pt x="798" y="288"/>
                    </a:lnTo>
                    <a:lnTo>
                      <a:pt x="798" y="289"/>
                    </a:lnTo>
                    <a:lnTo>
                      <a:pt x="797" y="290"/>
                    </a:lnTo>
                    <a:lnTo>
                      <a:pt x="796" y="291"/>
                    </a:lnTo>
                    <a:lnTo>
                      <a:pt x="795" y="292"/>
                    </a:lnTo>
                    <a:lnTo>
                      <a:pt x="795" y="293"/>
                    </a:lnTo>
                    <a:lnTo>
                      <a:pt x="794" y="294"/>
                    </a:lnTo>
                    <a:lnTo>
                      <a:pt x="793" y="294"/>
                    </a:lnTo>
                    <a:lnTo>
                      <a:pt x="792" y="295"/>
                    </a:lnTo>
                    <a:lnTo>
                      <a:pt x="790" y="297"/>
                    </a:lnTo>
                    <a:lnTo>
                      <a:pt x="789" y="298"/>
                    </a:lnTo>
                    <a:lnTo>
                      <a:pt x="788" y="299"/>
                    </a:lnTo>
                    <a:lnTo>
                      <a:pt x="788" y="300"/>
                    </a:lnTo>
                    <a:lnTo>
                      <a:pt x="787" y="300"/>
                    </a:lnTo>
                    <a:lnTo>
                      <a:pt x="787" y="301"/>
                    </a:lnTo>
                    <a:lnTo>
                      <a:pt x="786" y="302"/>
                    </a:lnTo>
                    <a:lnTo>
                      <a:pt x="786" y="303"/>
                    </a:lnTo>
                    <a:lnTo>
                      <a:pt x="786" y="304"/>
                    </a:lnTo>
                    <a:lnTo>
                      <a:pt x="786" y="305"/>
                    </a:lnTo>
                    <a:lnTo>
                      <a:pt x="786" y="306"/>
                    </a:lnTo>
                    <a:lnTo>
                      <a:pt x="786" y="307"/>
                    </a:lnTo>
                    <a:lnTo>
                      <a:pt x="786" y="308"/>
                    </a:lnTo>
                    <a:lnTo>
                      <a:pt x="786" y="309"/>
                    </a:lnTo>
                    <a:lnTo>
                      <a:pt x="786" y="310"/>
                    </a:lnTo>
                    <a:lnTo>
                      <a:pt x="786" y="311"/>
                    </a:lnTo>
                    <a:lnTo>
                      <a:pt x="786" y="312"/>
                    </a:lnTo>
                    <a:lnTo>
                      <a:pt x="786" y="313"/>
                    </a:lnTo>
                    <a:lnTo>
                      <a:pt x="786" y="314"/>
                    </a:lnTo>
                    <a:lnTo>
                      <a:pt x="786" y="315"/>
                    </a:lnTo>
                    <a:lnTo>
                      <a:pt x="785" y="316"/>
                    </a:lnTo>
                    <a:lnTo>
                      <a:pt x="785" y="317"/>
                    </a:lnTo>
                    <a:lnTo>
                      <a:pt x="785" y="318"/>
                    </a:lnTo>
                    <a:lnTo>
                      <a:pt x="785" y="319"/>
                    </a:lnTo>
                    <a:lnTo>
                      <a:pt x="785" y="320"/>
                    </a:lnTo>
                    <a:lnTo>
                      <a:pt x="785" y="321"/>
                    </a:lnTo>
                    <a:lnTo>
                      <a:pt x="785" y="322"/>
                    </a:lnTo>
                    <a:lnTo>
                      <a:pt x="785" y="323"/>
                    </a:lnTo>
                    <a:lnTo>
                      <a:pt x="786" y="324"/>
                    </a:lnTo>
                    <a:lnTo>
                      <a:pt x="786" y="325"/>
                    </a:lnTo>
                    <a:lnTo>
                      <a:pt x="787" y="326"/>
                    </a:lnTo>
                    <a:lnTo>
                      <a:pt x="788" y="326"/>
                    </a:lnTo>
                    <a:lnTo>
                      <a:pt x="788" y="327"/>
                    </a:lnTo>
                    <a:lnTo>
                      <a:pt x="789" y="327"/>
                    </a:lnTo>
                    <a:lnTo>
                      <a:pt x="790" y="328"/>
                    </a:lnTo>
                    <a:lnTo>
                      <a:pt x="791" y="329"/>
                    </a:lnTo>
                    <a:lnTo>
                      <a:pt x="792" y="330"/>
                    </a:lnTo>
                    <a:lnTo>
                      <a:pt x="793" y="331"/>
                    </a:lnTo>
                    <a:lnTo>
                      <a:pt x="794" y="332"/>
                    </a:lnTo>
                    <a:lnTo>
                      <a:pt x="795" y="333"/>
                    </a:lnTo>
                    <a:lnTo>
                      <a:pt x="796" y="334"/>
                    </a:lnTo>
                    <a:lnTo>
                      <a:pt x="797" y="336"/>
                    </a:lnTo>
                    <a:lnTo>
                      <a:pt x="798" y="337"/>
                    </a:lnTo>
                    <a:lnTo>
                      <a:pt x="799" y="339"/>
                    </a:lnTo>
                    <a:lnTo>
                      <a:pt x="799" y="340"/>
                    </a:lnTo>
                    <a:lnTo>
                      <a:pt x="800" y="342"/>
                    </a:lnTo>
                    <a:lnTo>
                      <a:pt x="800" y="344"/>
                    </a:lnTo>
                    <a:lnTo>
                      <a:pt x="800" y="346"/>
                    </a:lnTo>
                    <a:lnTo>
                      <a:pt x="801" y="348"/>
                    </a:lnTo>
                    <a:lnTo>
                      <a:pt x="800" y="350"/>
                    </a:lnTo>
                    <a:lnTo>
                      <a:pt x="800" y="352"/>
                    </a:lnTo>
                    <a:lnTo>
                      <a:pt x="800" y="354"/>
                    </a:lnTo>
                    <a:lnTo>
                      <a:pt x="800" y="355"/>
                    </a:lnTo>
                    <a:lnTo>
                      <a:pt x="799" y="357"/>
                    </a:lnTo>
                    <a:lnTo>
                      <a:pt x="799" y="359"/>
                    </a:lnTo>
                    <a:lnTo>
                      <a:pt x="798" y="361"/>
                    </a:lnTo>
                    <a:lnTo>
                      <a:pt x="798" y="363"/>
                    </a:lnTo>
                    <a:lnTo>
                      <a:pt x="797" y="364"/>
                    </a:lnTo>
                    <a:lnTo>
                      <a:pt x="796" y="365"/>
                    </a:lnTo>
                    <a:lnTo>
                      <a:pt x="795" y="367"/>
                    </a:lnTo>
                    <a:lnTo>
                      <a:pt x="794" y="368"/>
                    </a:lnTo>
                    <a:lnTo>
                      <a:pt x="793" y="369"/>
                    </a:lnTo>
                    <a:lnTo>
                      <a:pt x="793" y="370"/>
                    </a:lnTo>
                    <a:lnTo>
                      <a:pt x="792" y="370"/>
                    </a:lnTo>
                    <a:lnTo>
                      <a:pt x="791" y="371"/>
                    </a:lnTo>
                    <a:lnTo>
                      <a:pt x="790" y="372"/>
                    </a:lnTo>
                    <a:lnTo>
                      <a:pt x="789" y="373"/>
                    </a:lnTo>
                    <a:lnTo>
                      <a:pt x="788" y="373"/>
                    </a:lnTo>
                    <a:lnTo>
                      <a:pt x="788" y="374"/>
                    </a:lnTo>
                    <a:lnTo>
                      <a:pt x="787" y="375"/>
                    </a:lnTo>
                    <a:lnTo>
                      <a:pt x="786" y="375"/>
                    </a:lnTo>
                    <a:lnTo>
                      <a:pt x="786" y="376"/>
                    </a:lnTo>
                    <a:lnTo>
                      <a:pt x="785" y="376"/>
                    </a:lnTo>
                    <a:lnTo>
                      <a:pt x="785" y="377"/>
                    </a:lnTo>
                    <a:lnTo>
                      <a:pt x="784" y="378"/>
                    </a:lnTo>
                    <a:lnTo>
                      <a:pt x="783" y="379"/>
                    </a:lnTo>
                    <a:lnTo>
                      <a:pt x="783" y="380"/>
                    </a:lnTo>
                    <a:lnTo>
                      <a:pt x="782" y="380"/>
                    </a:lnTo>
                    <a:lnTo>
                      <a:pt x="782" y="381"/>
                    </a:lnTo>
                    <a:lnTo>
                      <a:pt x="782" y="382"/>
                    </a:lnTo>
                    <a:lnTo>
                      <a:pt x="781" y="382"/>
                    </a:lnTo>
                    <a:lnTo>
                      <a:pt x="781" y="383"/>
                    </a:lnTo>
                    <a:lnTo>
                      <a:pt x="781" y="384"/>
                    </a:lnTo>
                    <a:lnTo>
                      <a:pt x="782" y="384"/>
                    </a:lnTo>
                    <a:lnTo>
                      <a:pt x="782" y="385"/>
                    </a:lnTo>
                    <a:lnTo>
                      <a:pt x="782" y="386"/>
                    </a:lnTo>
                    <a:lnTo>
                      <a:pt x="783" y="386"/>
                    </a:lnTo>
                    <a:lnTo>
                      <a:pt x="783" y="387"/>
                    </a:lnTo>
                    <a:lnTo>
                      <a:pt x="784" y="387"/>
                    </a:lnTo>
                    <a:lnTo>
                      <a:pt x="784" y="388"/>
                    </a:lnTo>
                    <a:lnTo>
                      <a:pt x="785" y="389"/>
                    </a:lnTo>
                    <a:lnTo>
                      <a:pt x="785" y="390"/>
                    </a:lnTo>
                    <a:lnTo>
                      <a:pt x="786" y="391"/>
                    </a:lnTo>
                    <a:lnTo>
                      <a:pt x="786" y="392"/>
                    </a:lnTo>
                    <a:lnTo>
                      <a:pt x="787" y="393"/>
                    </a:lnTo>
                    <a:lnTo>
                      <a:pt x="787" y="394"/>
                    </a:lnTo>
                    <a:lnTo>
                      <a:pt x="787" y="395"/>
                    </a:lnTo>
                    <a:lnTo>
                      <a:pt x="787" y="396"/>
                    </a:lnTo>
                    <a:lnTo>
                      <a:pt x="787" y="397"/>
                    </a:lnTo>
                    <a:lnTo>
                      <a:pt x="787" y="398"/>
                    </a:lnTo>
                    <a:lnTo>
                      <a:pt x="786" y="399"/>
                    </a:lnTo>
                    <a:lnTo>
                      <a:pt x="786" y="400"/>
                    </a:lnTo>
                    <a:lnTo>
                      <a:pt x="786" y="401"/>
                    </a:lnTo>
                    <a:lnTo>
                      <a:pt x="786" y="402"/>
                    </a:lnTo>
                    <a:lnTo>
                      <a:pt x="785" y="403"/>
                    </a:lnTo>
                    <a:lnTo>
                      <a:pt x="785" y="404"/>
                    </a:lnTo>
                    <a:lnTo>
                      <a:pt x="785" y="405"/>
                    </a:lnTo>
                    <a:lnTo>
                      <a:pt x="785" y="406"/>
                    </a:lnTo>
                    <a:lnTo>
                      <a:pt x="784" y="407"/>
                    </a:lnTo>
                    <a:lnTo>
                      <a:pt x="784" y="408"/>
                    </a:lnTo>
                    <a:lnTo>
                      <a:pt x="784" y="409"/>
                    </a:lnTo>
                    <a:lnTo>
                      <a:pt x="784" y="410"/>
                    </a:lnTo>
                    <a:lnTo>
                      <a:pt x="784" y="411"/>
                    </a:lnTo>
                    <a:lnTo>
                      <a:pt x="784" y="412"/>
                    </a:lnTo>
                    <a:lnTo>
                      <a:pt x="784" y="414"/>
                    </a:lnTo>
                    <a:lnTo>
                      <a:pt x="785" y="415"/>
                    </a:lnTo>
                    <a:lnTo>
                      <a:pt x="785" y="416"/>
                    </a:lnTo>
                    <a:lnTo>
                      <a:pt x="785" y="417"/>
                    </a:lnTo>
                    <a:lnTo>
                      <a:pt x="785" y="418"/>
                    </a:lnTo>
                    <a:lnTo>
                      <a:pt x="786" y="420"/>
                    </a:lnTo>
                    <a:lnTo>
                      <a:pt x="786" y="421"/>
                    </a:lnTo>
                    <a:lnTo>
                      <a:pt x="786" y="422"/>
                    </a:lnTo>
                    <a:lnTo>
                      <a:pt x="786" y="424"/>
                    </a:lnTo>
                    <a:lnTo>
                      <a:pt x="786" y="425"/>
                    </a:lnTo>
                    <a:lnTo>
                      <a:pt x="786" y="426"/>
                    </a:lnTo>
                    <a:lnTo>
                      <a:pt x="787" y="428"/>
                    </a:lnTo>
                    <a:lnTo>
                      <a:pt x="787" y="429"/>
                    </a:lnTo>
                    <a:lnTo>
                      <a:pt x="787" y="431"/>
                    </a:lnTo>
                    <a:lnTo>
                      <a:pt x="787" y="432"/>
                    </a:lnTo>
                    <a:lnTo>
                      <a:pt x="787" y="433"/>
                    </a:lnTo>
                    <a:lnTo>
                      <a:pt x="787" y="435"/>
                    </a:lnTo>
                    <a:lnTo>
                      <a:pt x="787" y="436"/>
                    </a:lnTo>
                    <a:lnTo>
                      <a:pt x="786" y="437"/>
                    </a:lnTo>
                    <a:lnTo>
                      <a:pt x="786" y="439"/>
                    </a:lnTo>
                    <a:lnTo>
                      <a:pt x="786" y="440"/>
                    </a:lnTo>
                    <a:lnTo>
                      <a:pt x="786" y="442"/>
                    </a:lnTo>
                    <a:lnTo>
                      <a:pt x="786" y="443"/>
                    </a:lnTo>
                    <a:lnTo>
                      <a:pt x="786" y="445"/>
                    </a:lnTo>
                    <a:lnTo>
                      <a:pt x="786" y="446"/>
                    </a:lnTo>
                    <a:lnTo>
                      <a:pt x="786" y="448"/>
                    </a:lnTo>
                    <a:lnTo>
                      <a:pt x="786" y="450"/>
                    </a:lnTo>
                    <a:lnTo>
                      <a:pt x="786" y="451"/>
                    </a:lnTo>
                    <a:lnTo>
                      <a:pt x="786" y="453"/>
                    </a:lnTo>
                    <a:lnTo>
                      <a:pt x="787" y="454"/>
                    </a:lnTo>
                    <a:lnTo>
                      <a:pt x="787" y="455"/>
                    </a:lnTo>
                    <a:lnTo>
                      <a:pt x="788" y="457"/>
                    </a:lnTo>
                    <a:lnTo>
                      <a:pt x="788" y="458"/>
                    </a:lnTo>
                    <a:lnTo>
                      <a:pt x="788" y="459"/>
                    </a:lnTo>
                    <a:lnTo>
                      <a:pt x="789" y="461"/>
                    </a:lnTo>
                    <a:lnTo>
                      <a:pt x="789" y="462"/>
                    </a:lnTo>
                    <a:lnTo>
                      <a:pt x="790" y="463"/>
                    </a:lnTo>
                    <a:lnTo>
                      <a:pt x="790" y="464"/>
                    </a:lnTo>
                    <a:lnTo>
                      <a:pt x="790" y="465"/>
                    </a:lnTo>
                    <a:lnTo>
                      <a:pt x="790" y="466"/>
                    </a:lnTo>
                    <a:lnTo>
                      <a:pt x="790" y="467"/>
                    </a:lnTo>
                    <a:lnTo>
                      <a:pt x="790" y="469"/>
                    </a:lnTo>
                    <a:lnTo>
                      <a:pt x="790" y="470"/>
                    </a:lnTo>
                    <a:lnTo>
                      <a:pt x="790" y="471"/>
                    </a:lnTo>
                    <a:lnTo>
                      <a:pt x="790" y="473"/>
                    </a:lnTo>
                    <a:lnTo>
                      <a:pt x="790" y="474"/>
                    </a:lnTo>
                    <a:lnTo>
                      <a:pt x="789" y="475"/>
                    </a:lnTo>
                    <a:lnTo>
                      <a:pt x="789" y="476"/>
                    </a:lnTo>
                    <a:lnTo>
                      <a:pt x="788" y="477"/>
                    </a:lnTo>
                    <a:lnTo>
                      <a:pt x="788" y="478"/>
                    </a:lnTo>
                    <a:lnTo>
                      <a:pt x="788" y="479"/>
                    </a:lnTo>
                    <a:lnTo>
                      <a:pt x="787" y="479"/>
                    </a:lnTo>
                    <a:lnTo>
                      <a:pt x="787" y="480"/>
                    </a:lnTo>
                    <a:lnTo>
                      <a:pt x="787" y="481"/>
                    </a:lnTo>
                    <a:lnTo>
                      <a:pt x="787" y="482"/>
                    </a:lnTo>
                    <a:lnTo>
                      <a:pt x="787" y="483"/>
                    </a:lnTo>
                    <a:lnTo>
                      <a:pt x="787" y="484"/>
                    </a:lnTo>
                    <a:lnTo>
                      <a:pt x="787" y="485"/>
                    </a:lnTo>
                    <a:lnTo>
                      <a:pt x="788" y="486"/>
                    </a:lnTo>
                    <a:lnTo>
                      <a:pt x="788" y="487"/>
                    </a:lnTo>
                    <a:lnTo>
                      <a:pt x="788" y="488"/>
                    </a:lnTo>
                    <a:lnTo>
                      <a:pt x="788" y="489"/>
                    </a:lnTo>
                    <a:lnTo>
                      <a:pt x="788" y="490"/>
                    </a:lnTo>
                    <a:lnTo>
                      <a:pt x="788" y="491"/>
                    </a:lnTo>
                    <a:lnTo>
                      <a:pt x="788" y="492"/>
                    </a:lnTo>
                    <a:lnTo>
                      <a:pt x="788" y="494"/>
                    </a:lnTo>
                    <a:lnTo>
                      <a:pt x="787" y="494"/>
                    </a:lnTo>
                    <a:lnTo>
                      <a:pt x="787" y="496"/>
                    </a:lnTo>
                    <a:lnTo>
                      <a:pt x="786" y="498"/>
                    </a:lnTo>
                    <a:lnTo>
                      <a:pt x="786" y="499"/>
                    </a:lnTo>
                    <a:lnTo>
                      <a:pt x="786" y="500"/>
                    </a:lnTo>
                    <a:lnTo>
                      <a:pt x="785" y="501"/>
                    </a:lnTo>
                    <a:lnTo>
                      <a:pt x="784" y="502"/>
                    </a:lnTo>
                    <a:lnTo>
                      <a:pt x="784" y="503"/>
                    </a:lnTo>
                    <a:lnTo>
                      <a:pt x="783" y="504"/>
                    </a:lnTo>
                    <a:lnTo>
                      <a:pt x="783" y="505"/>
                    </a:lnTo>
                    <a:lnTo>
                      <a:pt x="783" y="506"/>
                    </a:lnTo>
                    <a:lnTo>
                      <a:pt x="782" y="506"/>
                    </a:lnTo>
                    <a:lnTo>
                      <a:pt x="782" y="507"/>
                    </a:lnTo>
                    <a:lnTo>
                      <a:pt x="781" y="508"/>
                    </a:lnTo>
                    <a:lnTo>
                      <a:pt x="781" y="509"/>
                    </a:lnTo>
                    <a:lnTo>
                      <a:pt x="781" y="511"/>
                    </a:lnTo>
                    <a:lnTo>
                      <a:pt x="781" y="512"/>
                    </a:lnTo>
                    <a:lnTo>
                      <a:pt x="781" y="513"/>
                    </a:lnTo>
                    <a:lnTo>
                      <a:pt x="781" y="514"/>
                    </a:lnTo>
                    <a:lnTo>
                      <a:pt x="781" y="516"/>
                    </a:lnTo>
                    <a:lnTo>
                      <a:pt x="781" y="517"/>
                    </a:lnTo>
                    <a:lnTo>
                      <a:pt x="781" y="518"/>
                    </a:lnTo>
                    <a:lnTo>
                      <a:pt x="781" y="519"/>
                    </a:lnTo>
                    <a:lnTo>
                      <a:pt x="781" y="520"/>
                    </a:lnTo>
                    <a:lnTo>
                      <a:pt x="781" y="521"/>
                    </a:lnTo>
                    <a:lnTo>
                      <a:pt x="781" y="522"/>
                    </a:lnTo>
                    <a:lnTo>
                      <a:pt x="781" y="523"/>
                    </a:lnTo>
                    <a:lnTo>
                      <a:pt x="781" y="524"/>
                    </a:lnTo>
                    <a:lnTo>
                      <a:pt x="781" y="525"/>
                    </a:lnTo>
                    <a:lnTo>
                      <a:pt x="781" y="526"/>
                    </a:lnTo>
                    <a:lnTo>
                      <a:pt x="781" y="527"/>
                    </a:lnTo>
                    <a:lnTo>
                      <a:pt x="780" y="528"/>
                    </a:lnTo>
                    <a:lnTo>
                      <a:pt x="780" y="529"/>
                    </a:lnTo>
                    <a:lnTo>
                      <a:pt x="780" y="530"/>
                    </a:lnTo>
                    <a:lnTo>
                      <a:pt x="780" y="531"/>
                    </a:lnTo>
                    <a:lnTo>
                      <a:pt x="779" y="532"/>
                    </a:lnTo>
                    <a:lnTo>
                      <a:pt x="779" y="533"/>
                    </a:lnTo>
                    <a:lnTo>
                      <a:pt x="779" y="534"/>
                    </a:lnTo>
                    <a:lnTo>
                      <a:pt x="778" y="536"/>
                    </a:lnTo>
                    <a:lnTo>
                      <a:pt x="777" y="537"/>
                    </a:lnTo>
                    <a:lnTo>
                      <a:pt x="776" y="538"/>
                    </a:lnTo>
                    <a:lnTo>
                      <a:pt x="776" y="539"/>
                    </a:lnTo>
                    <a:lnTo>
                      <a:pt x="775" y="539"/>
                    </a:lnTo>
                    <a:lnTo>
                      <a:pt x="775" y="540"/>
                    </a:lnTo>
                    <a:lnTo>
                      <a:pt x="774" y="540"/>
                    </a:lnTo>
                    <a:lnTo>
                      <a:pt x="774" y="541"/>
                    </a:lnTo>
                    <a:lnTo>
                      <a:pt x="774" y="542"/>
                    </a:lnTo>
                    <a:lnTo>
                      <a:pt x="773" y="542"/>
                    </a:lnTo>
                    <a:lnTo>
                      <a:pt x="773" y="543"/>
                    </a:lnTo>
                    <a:lnTo>
                      <a:pt x="773" y="544"/>
                    </a:lnTo>
                    <a:lnTo>
                      <a:pt x="773" y="545"/>
                    </a:lnTo>
                    <a:lnTo>
                      <a:pt x="773" y="546"/>
                    </a:lnTo>
                    <a:lnTo>
                      <a:pt x="773" y="547"/>
                    </a:lnTo>
                    <a:lnTo>
                      <a:pt x="773" y="548"/>
                    </a:lnTo>
                    <a:lnTo>
                      <a:pt x="773" y="549"/>
                    </a:lnTo>
                    <a:lnTo>
                      <a:pt x="773" y="550"/>
                    </a:lnTo>
                    <a:lnTo>
                      <a:pt x="773" y="551"/>
                    </a:lnTo>
                    <a:lnTo>
                      <a:pt x="773" y="552"/>
                    </a:lnTo>
                    <a:lnTo>
                      <a:pt x="773" y="553"/>
                    </a:lnTo>
                    <a:lnTo>
                      <a:pt x="773" y="554"/>
                    </a:lnTo>
                    <a:lnTo>
                      <a:pt x="773" y="555"/>
                    </a:lnTo>
                    <a:lnTo>
                      <a:pt x="773" y="556"/>
                    </a:lnTo>
                    <a:lnTo>
                      <a:pt x="774" y="557"/>
                    </a:lnTo>
                    <a:lnTo>
                      <a:pt x="774" y="558"/>
                    </a:lnTo>
                    <a:lnTo>
                      <a:pt x="774" y="559"/>
                    </a:lnTo>
                    <a:lnTo>
                      <a:pt x="775" y="560"/>
                    </a:lnTo>
                    <a:lnTo>
                      <a:pt x="775" y="561"/>
                    </a:lnTo>
                    <a:lnTo>
                      <a:pt x="775" y="562"/>
                    </a:lnTo>
                    <a:lnTo>
                      <a:pt x="776" y="562"/>
                    </a:lnTo>
                    <a:lnTo>
                      <a:pt x="776" y="563"/>
                    </a:lnTo>
                    <a:lnTo>
                      <a:pt x="776" y="564"/>
                    </a:lnTo>
                    <a:lnTo>
                      <a:pt x="776" y="565"/>
                    </a:lnTo>
                    <a:lnTo>
                      <a:pt x="776" y="566"/>
                    </a:lnTo>
                    <a:lnTo>
                      <a:pt x="776" y="567"/>
                    </a:lnTo>
                    <a:lnTo>
                      <a:pt x="777" y="567"/>
                    </a:lnTo>
                    <a:lnTo>
                      <a:pt x="777" y="568"/>
                    </a:lnTo>
                    <a:lnTo>
                      <a:pt x="777" y="569"/>
                    </a:lnTo>
                    <a:lnTo>
                      <a:pt x="777" y="570"/>
                    </a:lnTo>
                    <a:lnTo>
                      <a:pt x="777" y="571"/>
                    </a:lnTo>
                    <a:lnTo>
                      <a:pt x="777" y="572"/>
                    </a:lnTo>
                    <a:lnTo>
                      <a:pt x="777" y="573"/>
                    </a:lnTo>
                    <a:lnTo>
                      <a:pt x="777" y="574"/>
                    </a:lnTo>
                    <a:lnTo>
                      <a:pt x="777" y="575"/>
                    </a:lnTo>
                    <a:lnTo>
                      <a:pt x="777" y="576"/>
                    </a:lnTo>
                    <a:lnTo>
                      <a:pt x="777" y="577"/>
                    </a:lnTo>
                    <a:lnTo>
                      <a:pt x="776" y="578"/>
                    </a:lnTo>
                    <a:lnTo>
                      <a:pt x="776" y="579"/>
                    </a:lnTo>
                    <a:lnTo>
                      <a:pt x="775" y="580"/>
                    </a:lnTo>
                    <a:lnTo>
                      <a:pt x="775" y="581"/>
                    </a:lnTo>
                    <a:lnTo>
                      <a:pt x="774" y="581"/>
                    </a:lnTo>
                    <a:lnTo>
                      <a:pt x="774" y="582"/>
                    </a:lnTo>
                    <a:lnTo>
                      <a:pt x="773" y="583"/>
                    </a:lnTo>
                    <a:lnTo>
                      <a:pt x="772" y="584"/>
                    </a:lnTo>
                    <a:lnTo>
                      <a:pt x="771" y="585"/>
                    </a:lnTo>
                    <a:lnTo>
                      <a:pt x="770" y="585"/>
                    </a:lnTo>
                    <a:lnTo>
                      <a:pt x="769" y="586"/>
                    </a:lnTo>
                    <a:lnTo>
                      <a:pt x="768" y="586"/>
                    </a:lnTo>
                    <a:lnTo>
                      <a:pt x="767" y="587"/>
                    </a:lnTo>
                    <a:lnTo>
                      <a:pt x="766" y="587"/>
                    </a:lnTo>
                    <a:lnTo>
                      <a:pt x="764" y="588"/>
                    </a:lnTo>
                    <a:lnTo>
                      <a:pt x="763" y="588"/>
                    </a:lnTo>
                    <a:lnTo>
                      <a:pt x="761" y="588"/>
                    </a:lnTo>
                    <a:lnTo>
                      <a:pt x="759" y="589"/>
                    </a:lnTo>
                    <a:lnTo>
                      <a:pt x="757" y="589"/>
                    </a:lnTo>
                    <a:lnTo>
                      <a:pt x="756" y="589"/>
                    </a:lnTo>
                    <a:lnTo>
                      <a:pt x="754" y="589"/>
                    </a:lnTo>
                    <a:lnTo>
                      <a:pt x="752" y="589"/>
                    </a:lnTo>
                    <a:lnTo>
                      <a:pt x="750" y="589"/>
                    </a:lnTo>
                    <a:lnTo>
                      <a:pt x="748" y="589"/>
                    </a:lnTo>
                    <a:lnTo>
                      <a:pt x="746" y="589"/>
                    </a:lnTo>
                    <a:lnTo>
                      <a:pt x="744" y="589"/>
                    </a:lnTo>
                    <a:lnTo>
                      <a:pt x="741" y="589"/>
                    </a:lnTo>
                    <a:lnTo>
                      <a:pt x="739" y="589"/>
                    </a:lnTo>
                    <a:lnTo>
                      <a:pt x="737" y="589"/>
                    </a:lnTo>
                    <a:lnTo>
                      <a:pt x="735" y="589"/>
                    </a:lnTo>
                    <a:lnTo>
                      <a:pt x="733" y="588"/>
                    </a:lnTo>
                    <a:lnTo>
                      <a:pt x="731" y="588"/>
                    </a:lnTo>
                    <a:lnTo>
                      <a:pt x="729" y="588"/>
                    </a:lnTo>
                    <a:lnTo>
                      <a:pt x="727" y="588"/>
                    </a:lnTo>
                    <a:lnTo>
                      <a:pt x="725" y="588"/>
                    </a:lnTo>
                    <a:lnTo>
                      <a:pt x="723" y="588"/>
                    </a:lnTo>
                    <a:lnTo>
                      <a:pt x="722" y="588"/>
                    </a:lnTo>
                    <a:lnTo>
                      <a:pt x="721" y="588"/>
                    </a:lnTo>
                    <a:lnTo>
                      <a:pt x="720" y="587"/>
                    </a:lnTo>
                    <a:lnTo>
                      <a:pt x="718" y="587"/>
                    </a:lnTo>
                    <a:lnTo>
                      <a:pt x="717" y="587"/>
                    </a:lnTo>
                    <a:lnTo>
                      <a:pt x="716" y="587"/>
                    </a:lnTo>
                    <a:lnTo>
                      <a:pt x="715" y="586"/>
                    </a:lnTo>
                    <a:lnTo>
                      <a:pt x="714" y="586"/>
                    </a:lnTo>
                    <a:lnTo>
                      <a:pt x="713" y="586"/>
                    </a:lnTo>
                    <a:lnTo>
                      <a:pt x="711" y="586"/>
                    </a:lnTo>
                    <a:lnTo>
                      <a:pt x="710" y="585"/>
                    </a:lnTo>
                    <a:lnTo>
                      <a:pt x="708" y="585"/>
                    </a:lnTo>
                    <a:lnTo>
                      <a:pt x="707" y="585"/>
                    </a:lnTo>
                    <a:lnTo>
                      <a:pt x="704" y="584"/>
                    </a:lnTo>
                    <a:lnTo>
                      <a:pt x="701" y="584"/>
                    </a:lnTo>
                    <a:lnTo>
                      <a:pt x="700" y="586"/>
                    </a:lnTo>
                    <a:lnTo>
                      <a:pt x="699" y="587"/>
                    </a:lnTo>
                    <a:lnTo>
                      <a:pt x="699" y="588"/>
                    </a:lnTo>
                    <a:lnTo>
                      <a:pt x="698" y="589"/>
                    </a:lnTo>
                    <a:lnTo>
                      <a:pt x="698" y="590"/>
                    </a:lnTo>
                    <a:lnTo>
                      <a:pt x="698" y="591"/>
                    </a:lnTo>
                    <a:lnTo>
                      <a:pt x="697" y="592"/>
                    </a:lnTo>
                    <a:lnTo>
                      <a:pt x="697" y="593"/>
                    </a:lnTo>
                    <a:lnTo>
                      <a:pt x="697" y="594"/>
                    </a:lnTo>
                    <a:lnTo>
                      <a:pt x="697" y="595"/>
                    </a:lnTo>
                    <a:lnTo>
                      <a:pt x="696" y="595"/>
                    </a:lnTo>
                    <a:lnTo>
                      <a:pt x="696" y="596"/>
                    </a:lnTo>
                    <a:lnTo>
                      <a:pt x="696" y="597"/>
                    </a:lnTo>
                    <a:lnTo>
                      <a:pt x="696" y="598"/>
                    </a:lnTo>
                    <a:lnTo>
                      <a:pt x="696" y="599"/>
                    </a:lnTo>
                    <a:lnTo>
                      <a:pt x="695" y="600"/>
                    </a:lnTo>
                    <a:lnTo>
                      <a:pt x="695" y="601"/>
                    </a:lnTo>
                    <a:lnTo>
                      <a:pt x="694" y="602"/>
                    </a:lnTo>
                    <a:lnTo>
                      <a:pt x="694" y="603"/>
                    </a:lnTo>
                    <a:lnTo>
                      <a:pt x="693" y="604"/>
                    </a:lnTo>
                    <a:lnTo>
                      <a:pt x="693" y="605"/>
                    </a:lnTo>
                    <a:lnTo>
                      <a:pt x="692" y="606"/>
                    </a:lnTo>
                    <a:lnTo>
                      <a:pt x="692" y="607"/>
                    </a:lnTo>
                    <a:lnTo>
                      <a:pt x="691" y="608"/>
                    </a:lnTo>
                    <a:lnTo>
                      <a:pt x="691" y="609"/>
                    </a:lnTo>
                    <a:lnTo>
                      <a:pt x="691" y="610"/>
                    </a:lnTo>
                    <a:lnTo>
                      <a:pt x="690" y="611"/>
                    </a:lnTo>
                    <a:lnTo>
                      <a:pt x="690" y="612"/>
                    </a:lnTo>
                    <a:lnTo>
                      <a:pt x="690" y="613"/>
                    </a:lnTo>
                    <a:lnTo>
                      <a:pt x="689" y="613"/>
                    </a:lnTo>
                    <a:lnTo>
                      <a:pt x="689" y="614"/>
                    </a:lnTo>
                    <a:lnTo>
                      <a:pt x="688" y="616"/>
                    </a:lnTo>
                    <a:lnTo>
                      <a:pt x="687" y="617"/>
                    </a:lnTo>
                    <a:lnTo>
                      <a:pt x="686" y="617"/>
                    </a:lnTo>
                    <a:lnTo>
                      <a:pt x="686" y="618"/>
                    </a:lnTo>
                    <a:lnTo>
                      <a:pt x="685" y="618"/>
                    </a:lnTo>
                    <a:lnTo>
                      <a:pt x="685" y="619"/>
                    </a:lnTo>
                    <a:lnTo>
                      <a:pt x="684" y="619"/>
                    </a:lnTo>
                    <a:lnTo>
                      <a:pt x="683" y="620"/>
                    </a:lnTo>
                    <a:lnTo>
                      <a:pt x="682" y="620"/>
                    </a:lnTo>
                    <a:lnTo>
                      <a:pt x="681" y="621"/>
                    </a:lnTo>
                    <a:lnTo>
                      <a:pt x="680" y="621"/>
                    </a:lnTo>
                    <a:lnTo>
                      <a:pt x="680" y="622"/>
                    </a:lnTo>
                    <a:lnTo>
                      <a:pt x="679" y="622"/>
                    </a:lnTo>
                    <a:lnTo>
                      <a:pt x="678" y="623"/>
                    </a:lnTo>
                    <a:lnTo>
                      <a:pt x="677" y="623"/>
                    </a:lnTo>
                    <a:lnTo>
                      <a:pt x="676" y="623"/>
                    </a:lnTo>
                    <a:lnTo>
                      <a:pt x="675" y="624"/>
                    </a:lnTo>
                    <a:lnTo>
                      <a:pt x="674" y="624"/>
                    </a:lnTo>
                    <a:lnTo>
                      <a:pt x="673" y="625"/>
                    </a:lnTo>
                    <a:lnTo>
                      <a:pt x="672" y="625"/>
                    </a:lnTo>
                    <a:lnTo>
                      <a:pt x="671" y="626"/>
                    </a:lnTo>
                    <a:lnTo>
                      <a:pt x="670" y="626"/>
                    </a:lnTo>
                    <a:lnTo>
                      <a:pt x="670" y="627"/>
                    </a:lnTo>
                    <a:lnTo>
                      <a:pt x="669" y="627"/>
                    </a:lnTo>
                    <a:lnTo>
                      <a:pt x="668" y="628"/>
                    </a:lnTo>
                    <a:lnTo>
                      <a:pt x="667" y="628"/>
                    </a:lnTo>
                    <a:lnTo>
                      <a:pt x="668" y="629"/>
                    </a:lnTo>
                    <a:lnTo>
                      <a:pt x="669" y="630"/>
                    </a:lnTo>
                    <a:lnTo>
                      <a:pt x="669" y="631"/>
                    </a:lnTo>
                    <a:lnTo>
                      <a:pt x="670" y="631"/>
                    </a:lnTo>
                    <a:lnTo>
                      <a:pt x="670" y="632"/>
                    </a:lnTo>
                    <a:lnTo>
                      <a:pt x="671" y="633"/>
                    </a:lnTo>
                    <a:lnTo>
                      <a:pt x="671" y="634"/>
                    </a:lnTo>
                    <a:lnTo>
                      <a:pt x="672" y="635"/>
                    </a:lnTo>
                    <a:lnTo>
                      <a:pt x="673" y="636"/>
                    </a:lnTo>
                    <a:lnTo>
                      <a:pt x="674" y="637"/>
                    </a:lnTo>
                    <a:lnTo>
                      <a:pt x="674" y="638"/>
                    </a:lnTo>
                    <a:lnTo>
                      <a:pt x="675" y="639"/>
                    </a:lnTo>
                    <a:lnTo>
                      <a:pt x="675" y="640"/>
                    </a:lnTo>
                    <a:lnTo>
                      <a:pt x="676" y="642"/>
                    </a:lnTo>
                    <a:lnTo>
                      <a:pt x="678" y="644"/>
                    </a:lnTo>
                    <a:lnTo>
                      <a:pt x="678" y="645"/>
                    </a:lnTo>
                    <a:lnTo>
                      <a:pt x="679" y="646"/>
                    </a:lnTo>
                    <a:lnTo>
                      <a:pt x="680" y="647"/>
                    </a:lnTo>
                    <a:lnTo>
                      <a:pt x="681" y="647"/>
                    </a:lnTo>
                    <a:lnTo>
                      <a:pt x="681" y="649"/>
                    </a:lnTo>
                    <a:lnTo>
                      <a:pt x="682" y="650"/>
                    </a:lnTo>
                    <a:lnTo>
                      <a:pt x="683" y="650"/>
                    </a:lnTo>
                    <a:lnTo>
                      <a:pt x="683" y="651"/>
                    </a:lnTo>
                    <a:lnTo>
                      <a:pt x="684" y="652"/>
                    </a:lnTo>
                    <a:lnTo>
                      <a:pt x="684" y="653"/>
                    </a:lnTo>
                    <a:lnTo>
                      <a:pt x="685" y="654"/>
                    </a:lnTo>
                    <a:lnTo>
                      <a:pt x="686" y="656"/>
                    </a:lnTo>
                    <a:lnTo>
                      <a:pt x="686" y="657"/>
                    </a:lnTo>
                    <a:lnTo>
                      <a:pt x="687" y="658"/>
                    </a:lnTo>
                    <a:lnTo>
                      <a:pt x="688" y="659"/>
                    </a:lnTo>
                    <a:lnTo>
                      <a:pt x="689" y="662"/>
                    </a:lnTo>
                    <a:lnTo>
                      <a:pt x="690" y="663"/>
                    </a:lnTo>
                    <a:lnTo>
                      <a:pt x="691" y="665"/>
                    </a:lnTo>
                    <a:lnTo>
                      <a:pt x="692" y="666"/>
                    </a:lnTo>
                    <a:lnTo>
                      <a:pt x="693" y="668"/>
                    </a:lnTo>
                    <a:lnTo>
                      <a:pt x="694" y="669"/>
                    </a:lnTo>
                    <a:lnTo>
                      <a:pt x="694" y="671"/>
                    </a:lnTo>
                    <a:lnTo>
                      <a:pt x="695" y="672"/>
                    </a:lnTo>
                    <a:lnTo>
                      <a:pt x="696" y="674"/>
                    </a:lnTo>
                    <a:lnTo>
                      <a:pt x="696" y="675"/>
                    </a:lnTo>
                    <a:lnTo>
                      <a:pt x="697" y="677"/>
                    </a:lnTo>
                    <a:lnTo>
                      <a:pt x="698" y="678"/>
                    </a:lnTo>
                    <a:lnTo>
                      <a:pt x="698" y="680"/>
                    </a:lnTo>
                    <a:lnTo>
                      <a:pt x="698" y="681"/>
                    </a:lnTo>
                    <a:lnTo>
                      <a:pt x="698" y="683"/>
                    </a:lnTo>
                    <a:lnTo>
                      <a:pt x="698" y="684"/>
                    </a:lnTo>
                    <a:lnTo>
                      <a:pt x="698" y="686"/>
                    </a:lnTo>
                    <a:lnTo>
                      <a:pt x="698" y="687"/>
                    </a:lnTo>
                    <a:lnTo>
                      <a:pt x="698" y="689"/>
                    </a:lnTo>
                    <a:lnTo>
                      <a:pt x="698" y="690"/>
                    </a:lnTo>
                    <a:lnTo>
                      <a:pt x="698" y="692"/>
                    </a:lnTo>
                    <a:lnTo>
                      <a:pt x="698" y="694"/>
                    </a:lnTo>
                    <a:lnTo>
                      <a:pt x="698" y="696"/>
                    </a:lnTo>
                    <a:lnTo>
                      <a:pt x="698" y="698"/>
                    </a:lnTo>
                    <a:lnTo>
                      <a:pt x="698" y="700"/>
                    </a:lnTo>
                    <a:lnTo>
                      <a:pt x="699" y="702"/>
                    </a:lnTo>
                    <a:lnTo>
                      <a:pt x="699" y="704"/>
                    </a:lnTo>
                    <a:lnTo>
                      <a:pt x="700" y="706"/>
                    </a:lnTo>
                    <a:lnTo>
                      <a:pt x="700" y="708"/>
                    </a:lnTo>
                    <a:lnTo>
                      <a:pt x="700" y="710"/>
                    </a:lnTo>
                    <a:lnTo>
                      <a:pt x="701" y="712"/>
                    </a:lnTo>
                    <a:lnTo>
                      <a:pt x="701" y="714"/>
                    </a:lnTo>
                    <a:lnTo>
                      <a:pt x="702" y="715"/>
                    </a:lnTo>
                    <a:lnTo>
                      <a:pt x="702" y="717"/>
                    </a:lnTo>
                    <a:lnTo>
                      <a:pt x="703" y="718"/>
                    </a:lnTo>
                    <a:lnTo>
                      <a:pt x="703" y="719"/>
                    </a:lnTo>
                    <a:lnTo>
                      <a:pt x="704" y="720"/>
                    </a:lnTo>
                    <a:lnTo>
                      <a:pt x="705" y="721"/>
                    </a:lnTo>
                    <a:lnTo>
                      <a:pt x="705" y="722"/>
                    </a:lnTo>
                    <a:lnTo>
                      <a:pt x="706" y="723"/>
                    </a:lnTo>
                    <a:lnTo>
                      <a:pt x="707" y="724"/>
                    </a:lnTo>
                    <a:lnTo>
                      <a:pt x="708" y="725"/>
                    </a:lnTo>
                    <a:lnTo>
                      <a:pt x="709" y="726"/>
                    </a:lnTo>
                    <a:lnTo>
                      <a:pt x="710" y="727"/>
                    </a:lnTo>
                    <a:lnTo>
                      <a:pt x="710" y="729"/>
                    </a:lnTo>
                    <a:lnTo>
                      <a:pt x="711" y="731"/>
                    </a:lnTo>
                    <a:lnTo>
                      <a:pt x="712" y="73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 name="Freeform 27"/>
              <p:cNvSpPr/>
              <p:nvPr/>
            </p:nvSpPr>
            <p:spPr bwMode="auto">
              <a:xfrm>
                <a:off x="5476991" y="2365345"/>
                <a:ext cx="994153" cy="710317"/>
              </a:xfrm>
              <a:custGeom>
                <a:gdLst>
                  <a:gd name="T0" fmla="*/ 2147483647 w 592"/>
                  <a:gd name="T1" fmla="*/ 2147483647 h 406"/>
                  <a:gd name="T2" fmla="*/ 2147483647 w 592"/>
                  <a:gd name="T3" fmla="*/ 2147483647 h 406"/>
                  <a:gd name="T4" fmla="*/ 2147483647 w 592"/>
                  <a:gd name="T5" fmla="*/ 2147483647 h 406"/>
                  <a:gd name="T6" fmla="*/ 2147483647 w 592"/>
                  <a:gd name="T7" fmla="*/ 2147483647 h 406"/>
                  <a:gd name="T8" fmla="*/ 2147483647 w 592"/>
                  <a:gd name="T9" fmla="*/ 2147483647 h 406"/>
                  <a:gd name="T10" fmla="*/ 2147483647 w 592"/>
                  <a:gd name="T11" fmla="*/ 2147483647 h 406"/>
                  <a:gd name="T12" fmla="*/ 2147483647 w 592"/>
                  <a:gd name="T13" fmla="*/ 2147483647 h 406"/>
                  <a:gd name="T14" fmla="*/ 2147483647 w 592"/>
                  <a:gd name="T15" fmla="*/ 2147483647 h 406"/>
                  <a:gd name="T16" fmla="*/ 2147483647 w 592"/>
                  <a:gd name="T17" fmla="*/ 2147483647 h 406"/>
                  <a:gd name="T18" fmla="*/ 2147483647 w 592"/>
                  <a:gd name="T19" fmla="*/ 2147483647 h 406"/>
                  <a:gd name="T20" fmla="*/ 2147483647 w 592"/>
                  <a:gd name="T21" fmla="*/ 2147483647 h 406"/>
                  <a:gd name="T22" fmla="*/ 2147483647 w 592"/>
                  <a:gd name="T23" fmla="*/ 2147483647 h 406"/>
                  <a:gd name="T24" fmla="*/ 2147483647 w 592"/>
                  <a:gd name="T25" fmla="*/ 2147483647 h 406"/>
                  <a:gd name="T26" fmla="*/ 2147483647 w 592"/>
                  <a:gd name="T27" fmla="*/ 2147483647 h 406"/>
                  <a:gd name="T28" fmla="*/ 2147483647 w 592"/>
                  <a:gd name="T29" fmla="*/ 2147483647 h 406"/>
                  <a:gd name="T30" fmla="*/ 2147483647 w 592"/>
                  <a:gd name="T31" fmla="*/ 2147483647 h 406"/>
                  <a:gd name="T32" fmla="*/ 2147483647 w 592"/>
                  <a:gd name="T33" fmla="*/ 2147483647 h 406"/>
                  <a:gd name="T34" fmla="*/ 2147483647 w 592"/>
                  <a:gd name="T35" fmla="*/ 2147483647 h 406"/>
                  <a:gd name="T36" fmla="*/ 2147483647 w 592"/>
                  <a:gd name="T37" fmla="*/ 2147483647 h 406"/>
                  <a:gd name="T38" fmla="*/ 2147483647 w 592"/>
                  <a:gd name="T39" fmla="*/ 2147483647 h 406"/>
                  <a:gd name="T40" fmla="*/ 2147483647 w 592"/>
                  <a:gd name="T41" fmla="*/ 2147483647 h 406"/>
                  <a:gd name="T42" fmla="*/ 2147483647 w 592"/>
                  <a:gd name="T43" fmla="*/ 2147483647 h 406"/>
                  <a:gd name="T44" fmla="*/ 2147483647 w 592"/>
                  <a:gd name="T45" fmla="*/ 2147483647 h 406"/>
                  <a:gd name="T46" fmla="*/ 2147483647 w 592"/>
                  <a:gd name="T47" fmla="*/ 2147483647 h 406"/>
                  <a:gd name="T48" fmla="*/ 2147483647 w 592"/>
                  <a:gd name="T49" fmla="*/ 2147483647 h 406"/>
                  <a:gd name="T50" fmla="*/ 2147483647 w 592"/>
                  <a:gd name="T51" fmla="*/ 2147483647 h 406"/>
                  <a:gd name="T52" fmla="*/ 2147483647 w 592"/>
                  <a:gd name="T53" fmla="*/ 2147483647 h 406"/>
                  <a:gd name="T54" fmla="*/ 2147483647 w 592"/>
                  <a:gd name="T55" fmla="*/ 2147483647 h 406"/>
                  <a:gd name="T56" fmla="*/ 2147483647 w 592"/>
                  <a:gd name="T57" fmla="*/ 2147483647 h 406"/>
                  <a:gd name="T58" fmla="*/ 2147483647 w 592"/>
                  <a:gd name="T59" fmla="*/ 2147483647 h 406"/>
                  <a:gd name="T60" fmla="*/ 2147483647 w 592"/>
                  <a:gd name="T61" fmla="*/ 2147483647 h 406"/>
                  <a:gd name="T62" fmla="*/ 2147483647 w 592"/>
                  <a:gd name="T63" fmla="*/ 2147483647 h 406"/>
                  <a:gd name="T64" fmla="*/ 2147483647 w 592"/>
                  <a:gd name="T65" fmla="*/ 2147483647 h 406"/>
                  <a:gd name="T66" fmla="*/ 2147483647 w 592"/>
                  <a:gd name="T67" fmla="*/ 2147483647 h 406"/>
                  <a:gd name="T68" fmla="*/ 2147483647 w 592"/>
                  <a:gd name="T69" fmla="*/ 2147483647 h 406"/>
                  <a:gd name="T70" fmla="*/ 2147483647 w 592"/>
                  <a:gd name="T71" fmla="*/ 2147483647 h 406"/>
                  <a:gd name="T72" fmla="*/ 2147483647 w 592"/>
                  <a:gd name="T73" fmla="*/ 2147483647 h 406"/>
                  <a:gd name="T74" fmla="*/ 2147483647 w 592"/>
                  <a:gd name="T75" fmla="*/ 2147483647 h 406"/>
                  <a:gd name="T76" fmla="*/ 2147483647 w 592"/>
                  <a:gd name="T77" fmla="*/ 2147483647 h 406"/>
                  <a:gd name="T78" fmla="*/ 2147483647 w 592"/>
                  <a:gd name="T79" fmla="*/ 2147483647 h 406"/>
                  <a:gd name="T80" fmla="*/ 2147483647 w 592"/>
                  <a:gd name="T81" fmla="*/ 2147483647 h 406"/>
                  <a:gd name="T82" fmla="*/ 2147483647 w 592"/>
                  <a:gd name="T83" fmla="*/ 2147483647 h 406"/>
                  <a:gd name="T84" fmla="*/ 2147483647 w 592"/>
                  <a:gd name="T85" fmla="*/ 2147483647 h 406"/>
                  <a:gd name="T86" fmla="*/ 2147483647 w 592"/>
                  <a:gd name="T87" fmla="*/ 2147483647 h 406"/>
                  <a:gd name="T88" fmla="*/ 2147483647 w 592"/>
                  <a:gd name="T89" fmla="*/ 2147483647 h 406"/>
                  <a:gd name="T90" fmla="*/ 2147483647 w 592"/>
                  <a:gd name="T91" fmla="*/ 2147483647 h 406"/>
                  <a:gd name="T92" fmla="*/ 2147483647 w 592"/>
                  <a:gd name="T93" fmla="*/ 2147483647 h 406"/>
                  <a:gd name="T94" fmla="*/ 2147483647 w 592"/>
                  <a:gd name="T95" fmla="*/ 2147483647 h 406"/>
                  <a:gd name="T96" fmla="*/ 2147483647 w 592"/>
                  <a:gd name="T97" fmla="*/ 2147483647 h 406"/>
                  <a:gd name="T98" fmla="*/ 2147483647 w 592"/>
                  <a:gd name="T99" fmla="*/ 2147483647 h 406"/>
                  <a:gd name="T100" fmla="*/ 2147483647 w 592"/>
                  <a:gd name="T101" fmla="*/ 2147483647 h 406"/>
                  <a:gd name="T102" fmla="*/ 2147483647 w 592"/>
                  <a:gd name="T103" fmla="*/ 2147483647 h 406"/>
                  <a:gd name="T104" fmla="*/ 2147483647 w 592"/>
                  <a:gd name="T105" fmla="*/ 2147483647 h 406"/>
                  <a:gd name="T106" fmla="*/ 2147483647 w 592"/>
                  <a:gd name="T107" fmla="*/ 2147483647 h 406"/>
                  <a:gd name="T108" fmla="*/ 2147483647 w 592"/>
                  <a:gd name="T109" fmla="*/ 2147483647 h 406"/>
                  <a:gd name="T110" fmla="*/ 2147483647 w 592"/>
                  <a:gd name="T111" fmla="*/ 2147483647 h 406"/>
                  <a:gd name="T112" fmla="*/ 2147483647 w 592"/>
                  <a:gd name="T113" fmla="*/ 2147483647 h 406"/>
                  <a:gd name="T114" fmla="*/ 2147483647 w 592"/>
                  <a:gd name="T115" fmla="*/ 2147483647 h 406"/>
                  <a:gd name="T116" fmla="*/ 2147483647 w 592"/>
                  <a:gd name="T117" fmla="*/ 2147483647 h 406"/>
                  <a:gd name="T118" fmla="*/ 2147483647 w 592"/>
                  <a:gd name="T119" fmla="*/ 2147483647 h 406"/>
                  <a:gd name="T120" fmla="*/ 2147483647 w 592"/>
                  <a:gd name="T121" fmla="*/ 2147483647 h 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2"/>
                  <a:gd name="T184" fmla="*/ 0 h 406"/>
                  <a:gd name="T185" fmla="*/ 592 w 592"/>
                  <a:gd name="T186" fmla="*/ 406 h 40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2" h="406">
                    <a:moveTo>
                      <a:pt x="590" y="123"/>
                    </a:moveTo>
                    <a:lnTo>
                      <a:pt x="590" y="124"/>
                    </a:lnTo>
                    <a:lnTo>
                      <a:pt x="591" y="126"/>
                    </a:lnTo>
                    <a:lnTo>
                      <a:pt x="591" y="129"/>
                    </a:lnTo>
                    <a:lnTo>
                      <a:pt x="591" y="131"/>
                    </a:lnTo>
                    <a:lnTo>
                      <a:pt x="592" y="134"/>
                    </a:lnTo>
                    <a:lnTo>
                      <a:pt x="592" y="136"/>
                    </a:lnTo>
                    <a:lnTo>
                      <a:pt x="592" y="139"/>
                    </a:lnTo>
                    <a:lnTo>
                      <a:pt x="592" y="141"/>
                    </a:lnTo>
                    <a:lnTo>
                      <a:pt x="592" y="143"/>
                    </a:lnTo>
                    <a:lnTo>
                      <a:pt x="592" y="144"/>
                    </a:lnTo>
                    <a:lnTo>
                      <a:pt x="592" y="146"/>
                    </a:lnTo>
                    <a:lnTo>
                      <a:pt x="591" y="147"/>
                    </a:lnTo>
                    <a:lnTo>
                      <a:pt x="591" y="149"/>
                    </a:lnTo>
                    <a:lnTo>
                      <a:pt x="591" y="150"/>
                    </a:lnTo>
                    <a:lnTo>
                      <a:pt x="591" y="151"/>
                    </a:lnTo>
                    <a:lnTo>
                      <a:pt x="591" y="152"/>
                    </a:lnTo>
                    <a:lnTo>
                      <a:pt x="591" y="154"/>
                    </a:lnTo>
                    <a:lnTo>
                      <a:pt x="590" y="155"/>
                    </a:lnTo>
                    <a:lnTo>
                      <a:pt x="590" y="156"/>
                    </a:lnTo>
                    <a:lnTo>
                      <a:pt x="590" y="157"/>
                    </a:lnTo>
                    <a:lnTo>
                      <a:pt x="590" y="158"/>
                    </a:lnTo>
                    <a:lnTo>
                      <a:pt x="590" y="159"/>
                    </a:lnTo>
                    <a:lnTo>
                      <a:pt x="589" y="160"/>
                    </a:lnTo>
                    <a:lnTo>
                      <a:pt x="589" y="161"/>
                    </a:lnTo>
                    <a:lnTo>
                      <a:pt x="589" y="162"/>
                    </a:lnTo>
                    <a:lnTo>
                      <a:pt x="589" y="163"/>
                    </a:lnTo>
                    <a:lnTo>
                      <a:pt x="589" y="164"/>
                    </a:lnTo>
                    <a:lnTo>
                      <a:pt x="588" y="164"/>
                    </a:lnTo>
                    <a:lnTo>
                      <a:pt x="588" y="165"/>
                    </a:lnTo>
                    <a:lnTo>
                      <a:pt x="588" y="166"/>
                    </a:lnTo>
                    <a:lnTo>
                      <a:pt x="588" y="167"/>
                    </a:lnTo>
                    <a:lnTo>
                      <a:pt x="587" y="168"/>
                    </a:lnTo>
                    <a:lnTo>
                      <a:pt x="587" y="169"/>
                    </a:lnTo>
                    <a:lnTo>
                      <a:pt x="586" y="170"/>
                    </a:lnTo>
                    <a:lnTo>
                      <a:pt x="586" y="171"/>
                    </a:lnTo>
                    <a:lnTo>
                      <a:pt x="585" y="172"/>
                    </a:lnTo>
                    <a:lnTo>
                      <a:pt x="585" y="173"/>
                    </a:lnTo>
                    <a:lnTo>
                      <a:pt x="584" y="173"/>
                    </a:lnTo>
                    <a:lnTo>
                      <a:pt x="583" y="174"/>
                    </a:lnTo>
                    <a:lnTo>
                      <a:pt x="583" y="175"/>
                    </a:lnTo>
                    <a:lnTo>
                      <a:pt x="582" y="175"/>
                    </a:lnTo>
                    <a:lnTo>
                      <a:pt x="581" y="175"/>
                    </a:lnTo>
                    <a:lnTo>
                      <a:pt x="580" y="175"/>
                    </a:lnTo>
                    <a:lnTo>
                      <a:pt x="579" y="176"/>
                    </a:lnTo>
                    <a:lnTo>
                      <a:pt x="578" y="176"/>
                    </a:lnTo>
                    <a:lnTo>
                      <a:pt x="577" y="176"/>
                    </a:lnTo>
                    <a:lnTo>
                      <a:pt x="576" y="177"/>
                    </a:lnTo>
                    <a:lnTo>
                      <a:pt x="575" y="177"/>
                    </a:lnTo>
                    <a:lnTo>
                      <a:pt x="574" y="177"/>
                    </a:lnTo>
                    <a:lnTo>
                      <a:pt x="573" y="177"/>
                    </a:lnTo>
                    <a:lnTo>
                      <a:pt x="572" y="178"/>
                    </a:lnTo>
                    <a:lnTo>
                      <a:pt x="571" y="178"/>
                    </a:lnTo>
                    <a:lnTo>
                      <a:pt x="570" y="178"/>
                    </a:lnTo>
                    <a:lnTo>
                      <a:pt x="569" y="179"/>
                    </a:lnTo>
                    <a:lnTo>
                      <a:pt x="568" y="179"/>
                    </a:lnTo>
                    <a:lnTo>
                      <a:pt x="567" y="180"/>
                    </a:lnTo>
                    <a:lnTo>
                      <a:pt x="566" y="181"/>
                    </a:lnTo>
                    <a:lnTo>
                      <a:pt x="565" y="182"/>
                    </a:lnTo>
                    <a:lnTo>
                      <a:pt x="564" y="183"/>
                    </a:lnTo>
                    <a:lnTo>
                      <a:pt x="563" y="184"/>
                    </a:lnTo>
                    <a:lnTo>
                      <a:pt x="562" y="184"/>
                    </a:lnTo>
                    <a:lnTo>
                      <a:pt x="562" y="185"/>
                    </a:lnTo>
                    <a:lnTo>
                      <a:pt x="561" y="185"/>
                    </a:lnTo>
                    <a:lnTo>
                      <a:pt x="561" y="186"/>
                    </a:lnTo>
                    <a:lnTo>
                      <a:pt x="560" y="186"/>
                    </a:lnTo>
                    <a:lnTo>
                      <a:pt x="560" y="187"/>
                    </a:lnTo>
                    <a:lnTo>
                      <a:pt x="560" y="188"/>
                    </a:lnTo>
                    <a:lnTo>
                      <a:pt x="560" y="189"/>
                    </a:lnTo>
                    <a:lnTo>
                      <a:pt x="561" y="189"/>
                    </a:lnTo>
                    <a:lnTo>
                      <a:pt x="561" y="190"/>
                    </a:lnTo>
                    <a:lnTo>
                      <a:pt x="563" y="192"/>
                    </a:lnTo>
                    <a:lnTo>
                      <a:pt x="564" y="193"/>
                    </a:lnTo>
                    <a:lnTo>
                      <a:pt x="564" y="194"/>
                    </a:lnTo>
                    <a:lnTo>
                      <a:pt x="565" y="194"/>
                    </a:lnTo>
                    <a:lnTo>
                      <a:pt x="566" y="196"/>
                    </a:lnTo>
                    <a:lnTo>
                      <a:pt x="567" y="197"/>
                    </a:lnTo>
                    <a:lnTo>
                      <a:pt x="568" y="198"/>
                    </a:lnTo>
                    <a:lnTo>
                      <a:pt x="569" y="199"/>
                    </a:lnTo>
                    <a:lnTo>
                      <a:pt x="570" y="200"/>
                    </a:lnTo>
                    <a:lnTo>
                      <a:pt x="571" y="201"/>
                    </a:lnTo>
                    <a:lnTo>
                      <a:pt x="571" y="202"/>
                    </a:lnTo>
                    <a:lnTo>
                      <a:pt x="573" y="204"/>
                    </a:lnTo>
                    <a:lnTo>
                      <a:pt x="574" y="206"/>
                    </a:lnTo>
                    <a:lnTo>
                      <a:pt x="575" y="207"/>
                    </a:lnTo>
                    <a:lnTo>
                      <a:pt x="576" y="208"/>
                    </a:lnTo>
                    <a:lnTo>
                      <a:pt x="577" y="209"/>
                    </a:lnTo>
                    <a:lnTo>
                      <a:pt x="578" y="210"/>
                    </a:lnTo>
                    <a:lnTo>
                      <a:pt x="579" y="211"/>
                    </a:lnTo>
                    <a:lnTo>
                      <a:pt x="579" y="212"/>
                    </a:lnTo>
                    <a:lnTo>
                      <a:pt x="580" y="213"/>
                    </a:lnTo>
                    <a:lnTo>
                      <a:pt x="581" y="214"/>
                    </a:lnTo>
                    <a:lnTo>
                      <a:pt x="581" y="215"/>
                    </a:lnTo>
                    <a:lnTo>
                      <a:pt x="581" y="216"/>
                    </a:lnTo>
                    <a:lnTo>
                      <a:pt x="581" y="217"/>
                    </a:lnTo>
                    <a:lnTo>
                      <a:pt x="581" y="218"/>
                    </a:lnTo>
                    <a:lnTo>
                      <a:pt x="581" y="219"/>
                    </a:lnTo>
                    <a:lnTo>
                      <a:pt x="581" y="220"/>
                    </a:lnTo>
                    <a:lnTo>
                      <a:pt x="580" y="221"/>
                    </a:lnTo>
                    <a:lnTo>
                      <a:pt x="579" y="222"/>
                    </a:lnTo>
                    <a:lnTo>
                      <a:pt x="579" y="223"/>
                    </a:lnTo>
                    <a:lnTo>
                      <a:pt x="578" y="224"/>
                    </a:lnTo>
                    <a:lnTo>
                      <a:pt x="577" y="225"/>
                    </a:lnTo>
                    <a:lnTo>
                      <a:pt x="576" y="226"/>
                    </a:lnTo>
                    <a:lnTo>
                      <a:pt x="575" y="226"/>
                    </a:lnTo>
                    <a:lnTo>
                      <a:pt x="574" y="226"/>
                    </a:lnTo>
                    <a:lnTo>
                      <a:pt x="572" y="225"/>
                    </a:lnTo>
                    <a:lnTo>
                      <a:pt x="571" y="225"/>
                    </a:lnTo>
                    <a:lnTo>
                      <a:pt x="569" y="223"/>
                    </a:lnTo>
                    <a:lnTo>
                      <a:pt x="567" y="222"/>
                    </a:lnTo>
                    <a:lnTo>
                      <a:pt x="565" y="221"/>
                    </a:lnTo>
                    <a:lnTo>
                      <a:pt x="564" y="219"/>
                    </a:lnTo>
                    <a:lnTo>
                      <a:pt x="562" y="218"/>
                    </a:lnTo>
                    <a:lnTo>
                      <a:pt x="560" y="216"/>
                    </a:lnTo>
                    <a:lnTo>
                      <a:pt x="558" y="215"/>
                    </a:lnTo>
                    <a:lnTo>
                      <a:pt x="557" y="213"/>
                    </a:lnTo>
                    <a:lnTo>
                      <a:pt x="556" y="212"/>
                    </a:lnTo>
                    <a:lnTo>
                      <a:pt x="555" y="211"/>
                    </a:lnTo>
                    <a:lnTo>
                      <a:pt x="554" y="211"/>
                    </a:lnTo>
                    <a:lnTo>
                      <a:pt x="554" y="210"/>
                    </a:lnTo>
                    <a:lnTo>
                      <a:pt x="553" y="210"/>
                    </a:lnTo>
                    <a:lnTo>
                      <a:pt x="552" y="210"/>
                    </a:lnTo>
                    <a:lnTo>
                      <a:pt x="552" y="209"/>
                    </a:lnTo>
                    <a:lnTo>
                      <a:pt x="551" y="209"/>
                    </a:lnTo>
                    <a:lnTo>
                      <a:pt x="550" y="209"/>
                    </a:lnTo>
                    <a:lnTo>
                      <a:pt x="549" y="209"/>
                    </a:lnTo>
                    <a:lnTo>
                      <a:pt x="549" y="208"/>
                    </a:lnTo>
                    <a:lnTo>
                      <a:pt x="548" y="208"/>
                    </a:lnTo>
                    <a:lnTo>
                      <a:pt x="547" y="208"/>
                    </a:lnTo>
                    <a:lnTo>
                      <a:pt x="547" y="207"/>
                    </a:lnTo>
                    <a:lnTo>
                      <a:pt x="546" y="207"/>
                    </a:lnTo>
                    <a:lnTo>
                      <a:pt x="546" y="206"/>
                    </a:lnTo>
                    <a:lnTo>
                      <a:pt x="545" y="206"/>
                    </a:lnTo>
                    <a:lnTo>
                      <a:pt x="544" y="205"/>
                    </a:lnTo>
                    <a:lnTo>
                      <a:pt x="543" y="204"/>
                    </a:lnTo>
                    <a:lnTo>
                      <a:pt x="542" y="204"/>
                    </a:lnTo>
                    <a:lnTo>
                      <a:pt x="542" y="203"/>
                    </a:lnTo>
                    <a:lnTo>
                      <a:pt x="541" y="203"/>
                    </a:lnTo>
                    <a:lnTo>
                      <a:pt x="540" y="202"/>
                    </a:lnTo>
                    <a:lnTo>
                      <a:pt x="539" y="201"/>
                    </a:lnTo>
                    <a:lnTo>
                      <a:pt x="538" y="201"/>
                    </a:lnTo>
                    <a:lnTo>
                      <a:pt x="538" y="200"/>
                    </a:lnTo>
                    <a:lnTo>
                      <a:pt x="537" y="199"/>
                    </a:lnTo>
                    <a:lnTo>
                      <a:pt x="535" y="197"/>
                    </a:lnTo>
                    <a:lnTo>
                      <a:pt x="534" y="196"/>
                    </a:lnTo>
                    <a:lnTo>
                      <a:pt x="533" y="196"/>
                    </a:lnTo>
                    <a:lnTo>
                      <a:pt x="533" y="195"/>
                    </a:lnTo>
                    <a:lnTo>
                      <a:pt x="532" y="195"/>
                    </a:lnTo>
                    <a:lnTo>
                      <a:pt x="532" y="194"/>
                    </a:lnTo>
                    <a:lnTo>
                      <a:pt x="531" y="194"/>
                    </a:lnTo>
                    <a:lnTo>
                      <a:pt x="531" y="193"/>
                    </a:lnTo>
                    <a:lnTo>
                      <a:pt x="530" y="193"/>
                    </a:lnTo>
                    <a:lnTo>
                      <a:pt x="530" y="192"/>
                    </a:lnTo>
                    <a:lnTo>
                      <a:pt x="530" y="191"/>
                    </a:lnTo>
                    <a:lnTo>
                      <a:pt x="529" y="191"/>
                    </a:lnTo>
                    <a:lnTo>
                      <a:pt x="529" y="190"/>
                    </a:lnTo>
                    <a:lnTo>
                      <a:pt x="528" y="190"/>
                    </a:lnTo>
                    <a:lnTo>
                      <a:pt x="528" y="189"/>
                    </a:lnTo>
                    <a:lnTo>
                      <a:pt x="527" y="189"/>
                    </a:lnTo>
                    <a:lnTo>
                      <a:pt x="526" y="188"/>
                    </a:lnTo>
                    <a:lnTo>
                      <a:pt x="525" y="188"/>
                    </a:lnTo>
                    <a:lnTo>
                      <a:pt x="525" y="187"/>
                    </a:lnTo>
                    <a:lnTo>
                      <a:pt x="524" y="187"/>
                    </a:lnTo>
                    <a:lnTo>
                      <a:pt x="524" y="186"/>
                    </a:lnTo>
                    <a:lnTo>
                      <a:pt x="523" y="185"/>
                    </a:lnTo>
                    <a:lnTo>
                      <a:pt x="522" y="185"/>
                    </a:lnTo>
                    <a:lnTo>
                      <a:pt x="522" y="184"/>
                    </a:lnTo>
                    <a:lnTo>
                      <a:pt x="521" y="184"/>
                    </a:lnTo>
                    <a:lnTo>
                      <a:pt x="520" y="184"/>
                    </a:lnTo>
                    <a:lnTo>
                      <a:pt x="520" y="183"/>
                    </a:lnTo>
                    <a:lnTo>
                      <a:pt x="519" y="183"/>
                    </a:lnTo>
                    <a:lnTo>
                      <a:pt x="517" y="183"/>
                    </a:lnTo>
                    <a:lnTo>
                      <a:pt x="517" y="184"/>
                    </a:lnTo>
                    <a:lnTo>
                      <a:pt x="517" y="185"/>
                    </a:lnTo>
                    <a:lnTo>
                      <a:pt x="517" y="186"/>
                    </a:lnTo>
                    <a:lnTo>
                      <a:pt x="517" y="188"/>
                    </a:lnTo>
                    <a:lnTo>
                      <a:pt x="518" y="193"/>
                    </a:lnTo>
                    <a:lnTo>
                      <a:pt x="518" y="197"/>
                    </a:lnTo>
                    <a:lnTo>
                      <a:pt x="518" y="201"/>
                    </a:lnTo>
                    <a:lnTo>
                      <a:pt x="519" y="205"/>
                    </a:lnTo>
                    <a:lnTo>
                      <a:pt x="519" y="209"/>
                    </a:lnTo>
                    <a:lnTo>
                      <a:pt x="519" y="213"/>
                    </a:lnTo>
                    <a:lnTo>
                      <a:pt x="520" y="216"/>
                    </a:lnTo>
                    <a:lnTo>
                      <a:pt x="520" y="220"/>
                    </a:lnTo>
                    <a:lnTo>
                      <a:pt x="520" y="222"/>
                    </a:lnTo>
                    <a:lnTo>
                      <a:pt x="519" y="225"/>
                    </a:lnTo>
                    <a:lnTo>
                      <a:pt x="519" y="226"/>
                    </a:lnTo>
                    <a:lnTo>
                      <a:pt x="519" y="228"/>
                    </a:lnTo>
                    <a:lnTo>
                      <a:pt x="518" y="229"/>
                    </a:lnTo>
                    <a:lnTo>
                      <a:pt x="518" y="230"/>
                    </a:lnTo>
                    <a:lnTo>
                      <a:pt x="517" y="230"/>
                    </a:lnTo>
                    <a:lnTo>
                      <a:pt x="517" y="231"/>
                    </a:lnTo>
                    <a:lnTo>
                      <a:pt x="516" y="231"/>
                    </a:lnTo>
                    <a:lnTo>
                      <a:pt x="515" y="231"/>
                    </a:lnTo>
                    <a:lnTo>
                      <a:pt x="514" y="231"/>
                    </a:lnTo>
                    <a:lnTo>
                      <a:pt x="514" y="232"/>
                    </a:lnTo>
                    <a:lnTo>
                      <a:pt x="513" y="232"/>
                    </a:lnTo>
                    <a:lnTo>
                      <a:pt x="512" y="233"/>
                    </a:lnTo>
                    <a:lnTo>
                      <a:pt x="512" y="234"/>
                    </a:lnTo>
                    <a:lnTo>
                      <a:pt x="513" y="235"/>
                    </a:lnTo>
                    <a:lnTo>
                      <a:pt x="513" y="236"/>
                    </a:lnTo>
                    <a:lnTo>
                      <a:pt x="512" y="237"/>
                    </a:lnTo>
                    <a:lnTo>
                      <a:pt x="512" y="238"/>
                    </a:lnTo>
                    <a:lnTo>
                      <a:pt x="511" y="238"/>
                    </a:lnTo>
                    <a:lnTo>
                      <a:pt x="511" y="239"/>
                    </a:lnTo>
                    <a:lnTo>
                      <a:pt x="510" y="239"/>
                    </a:lnTo>
                    <a:lnTo>
                      <a:pt x="510" y="240"/>
                    </a:lnTo>
                    <a:lnTo>
                      <a:pt x="509" y="240"/>
                    </a:lnTo>
                    <a:lnTo>
                      <a:pt x="508" y="240"/>
                    </a:lnTo>
                    <a:lnTo>
                      <a:pt x="507" y="240"/>
                    </a:lnTo>
                    <a:lnTo>
                      <a:pt x="506" y="240"/>
                    </a:lnTo>
                    <a:lnTo>
                      <a:pt x="505" y="240"/>
                    </a:lnTo>
                    <a:lnTo>
                      <a:pt x="504" y="240"/>
                    </a:lnTo>
                    <a:lnTo>
                      <a:pt x="503" y="240"/>
                    </a:lnTo>
                    <a:lnTo>
                      <a:pt x="502" y="240"/>
                    </a:lnTo>
                    <a:lnTo>
                      <a:pt x="502" y="239"/>
                    </a:lnTo>
                    <a:lnTo>
                      <a:pt x="501" y="239"/>
                    </a:lnTo>
                    <a:lnTo>
                      <a:pt x="500" y="239"/>
                    </a:lnTo>
                    <a:lnTo>
                      <a:pt x="499" y="238"/>
                    </a:lnTo>
                    <a:lnTo>
                      <a:pt x="498" y="238"/>
                    </a:lnTo>
                    <a:lnTo>
                      <a:pt x="498" y="239"/>
                    </a:lnTo>
                    <a:lnTo>
                      <a:pt x="497" y="239"/>
                    </a:lnTo>
                    <a:lnTo>
                      <a:pt x="497" y="240"/>
                    </a:lnTo>
                    <a:lnTo>
                      <a:pt x="497" y="241"/>
                    </a:lnTo>
                    <a:lnTo>
                      <a:pt x="497" y="242"/>
                    </a:lnTo>
                    <a:lnTo>
                      <a:pt x="497" y="243"/>
                    </a:lnTo>
                    <a:lnTo>
                      <a:pt x="496" y="243"/>
                    </a:lnTo>
                    <a:lnTo>
                      <a:pt x="496" y="244"/>
                    </a:lnTo>
                    <a:lnTo>
                      <a:pt x="496" y="245"/>
                    </a:lnTo>
                    <a:lnTo>
                      <a:pt x="496" y="246"/>
                    </a:lnTo>
                    <a:lnTo>
                      <a:pt x="496" y="248"/>
                    </a:lnTo>
                    <a:lnTo>
                      <a:pt x="496" y="250"/>
                    </a:lnTo>
                    <a:lnTo>
                      <a:pt x="495" y="251"/>
                    </a:lnTo>
                    <a:lnTo>
                      <a:pt x="495" y="252"/>
                    </a:lnTo>
                    <a:lnTo>
                      <a:pt x="495" y="253"/>
                    </a:lnTo>
                    <a:lnTo>
                      <a:pt x="494" y="254"/>
                    </a:lnTo>
                    <a:lnTo>
                      <a:pt x="494" y="255"/>
                    </a:lnTo>
                    <a:lnTo>
                      <a:pt x="494" y="256"/>
                    </a:lnTo>
                    <a:lnTo>
                      <a:pt x="493" y="257"/>
                    </a:lnTo>
                    <a:lnTo>
                      <a:pt x="493" y="258"/>
                    </a:lnTo>
                    <a:lnTo>
                      <a:pt x="492" y="259"/>
                    </a:lnTo>
                    <a:lnTo>
                      <a:pt x="492" y="260"/>
                    </a:lnTo>
                    <a:lnTo>
                      <a:pt x="491" y="261"/>
                    </a:lnTo>
                    <a:lnTo>
                      <a:pt x="491" y="262"/>
                    </a:lnTo>
                    <a:lnTo>
                      <a:pt x="490" y="263"/>
                    </a:lnTo>
                    <a:lnTo>
                      <a:pt x="489" y="264"/>
                    </a:lnTo>
                    <a:lnTo>
                      <a:pt x="489" y="265"/>
                    </a:lnTo>
                    <a:lnTo>
                      <a:pt x="488" y="265"/>
                    </a:lnTo>
                    <a:lnTo>
                      <a:pt x="488" y="266"/>
                    </a:lnTo>
                    <a:lnTo>
                      <a:pt x="487" y="267"/>
                    </a:lnTo>
                    <a:lnTo>
                      <a:pt x="486" y="268"/>
                    </a:lnTo>
                    <a:lnTo>
                      <a:pt x="486" y="269"/>
                    </a:lnTo>
                    <a:lnTo>
                      <a:pt x="486" y="270"/>
                    </a:lnTo>
                    <a:lnTo>
                      <a:pt x="485" y="271"/>
                    </a:lnTo>
                    <a:lnTo>
                      <a:pt x="484" y="272"/>
                    </a:lnTo>
                    <a:lnTo>
                      <a:pt x="484" y="273"/>
                    </a:lnTo>
                    <a:lnTo>
                      <a:pt x="483" y="273"/>
                    </a:lnTo>
                    <a:lnTo>
                      <a:pt x="483" y="274"/>
                    </a:lnTo>
                    <a:lnTo>
                      <a:pt x="482" y="274"/>
                    </a:lnTo>
                    <a:lnTo>
                      <a:pt x="481" y="275"/>
                    </a:lnTo>
                    <a:lnTo>
                      <a:pt x="480" y="276"/>
                    </a:lnTo>
                    <a:lnTo>
                      <a:pt x="479" y="276"/>
                    </a:lnTo>
                    <a:lnTo>
                      <a:pt x="478" y="277"/>
                    </a:lnTo>
                    <a:lnTo>
                      <a:pt x="477" y="277"/>
                    </a:lnTo>
                    <a:lnTo>
                      <a:pt x="476" y="277"/>
                    </a:lnTo>
                    <a:lnTo>
                      <a:pt x="475" y="277"/>
                    </a:lnTo>
                    <a:lnTo>
                      <a:pt x="474" y="277"/>
                    </a:lnTo>
                    <a:lnTo>
                      <a:pt x="473" y="278"/>
                    </a:lnTo>
                    <a:lnTo>
                      <a:pt x="472" y="278"/>
                    </a:lnTo>
                    <a:lnTo>
                      <a:pt x="471" y="278"/>
                    </a:lnTo>
                    <a:lnTo>
                      <a:pt x="470" y="278"/>
                    </a:lnTo>
                    <a:lnTo>
                      <a:pt x="469" y="279"/>
                    </a:lnTo>
                    <a:lnTo>
                      <a:pt x="468" y="279"/>
                    </a:lnTo>
                    <a:lnTo>
                      <a:pt x="467" y="279"/>
                    </a:lnTo>
                    <a:lnTo>
                      <a:pt x="466" y="279"/>
                    </a:lnTo>
                    <a:lnTo>
                      <a:pt x="466" y="280"/>
                    </a:lnTo>
                    <a:lnTo>
                      <a:pt x="465" y="280"/>
                    </a:lnTo>
                    <a:lnTo>
                      <a:pt x="464" y="281"/>
                    </a:lnTo>
                    <a:lnTo>
                      <a:pt x="463" y="281"/>
                    </a:lnTo>
                    <a:lnTo>
                      <a:pt x="462" y="282"/>
                    </a:lnTo>
                    <a:lnTo>
                      <a:pt x="461" y="282"/>
                    </a:lnTo>
                    <a:lnTo>
                      <a:pt x="460" y="283"/>
                    </a:lnTo>
                    <a:lnTo>
                      <a:pt x="459" y="283"/>
                    </a:lnTo>
                    <a:lnTo>
                      <a:pt x="458" y="284"/>
                    </a:lnTo>
                    <a:lnTo>
                      <a:pt x="457" y="284"/>
                    </a:lnTo>
                    <a:lnTo>
                      <a:pt x="456" y="284"/>
                    </a:lnTo>
                    <a:lnTo>
                      <a:pt x="455" y="284"/>
                    </a:lnTo>
                    <a:lnTo>
                      <a:pt x="453" y="285"/>
                    </a:lnTo>
                    <a:lnTo>
                      <a:pt x="452" y="285"/>
                    </a:lnTo>
                    <a:lnTo>
                      <a:pt x="452" y="286"/>
                    </a:lnTo>
                    <a:lnTo>
                      <a:pt x="451" y="286"/>
                    </a:lnTo>
                    <a:lnTo>
                      <a:pt x="450" y="286"/>
                    </a:lnTo>
                    <a:lnTo>
                      <a:pt x="449" y="287"/>
                    </a:lnTo>
                    <a:lnTo>
                      <a:pt x="448" y="287"/>
                    </a:lnTo>
                    <a:lnTo>
                      <a:pt x="447" y="288"/>
                    </a:lnTo>
                    <a:lnTo>
                      <a:pt x="446" y="288"/>
                    </a:lnTo>
                    <a:lnTo>
                      <a:pt x="445" y="289"/>
                    </a:lnTo>
                    <a:lnTo>
                      <a:pt x="444" y="289"/>
                    </a:lnTo>
                    <a:lnTo>
                      <a:pt x="443" y="290"/>
                    </a:lnTo>
                    <a:lnTo>
                      <a:pt x="442" y="290"/>
                    </a:lnTo>
                    <a:lnTo>
                      <a:pt x="441" y="290"/>
                    </a:lnTo>
                    <a:lnTo>
                      <a:pt x="440" y="290"/>
                    </a:lnTo>
                    <a:lnTo>
                      <a:pt x="439" y="290"/>
                    </a:lnTo>
                    <a:lnTo>
                      <a:pt x="438" y="290"/>
                    </a:lnTo>
                    <a:lnTo>
                      <a:pt x="437" y="290"/>
                    </a:lnTo>
                    <a:lnTo>
                      <a:pt x="436" y="290"/>
                    </a:lnTo>
                    <a:lnTo>
                      <a:pt x="435" y="290"/>
                    </a:lnTo>
                    <a:lnTo>
                      <a:pt x="434" y="290"/>
                    </a:lnTo>
                    <a:lnTo>
                      <a:pt x="433" y="289"/>
                    </a:lnTo>
                    <a:lnTo>
                      <a:pt x="434" y="290"/>
                    </a:lnTo>
                    <a:lnTo>
                      <a:pt x="435" y="291"/>
                    </a:lnTo>
                    <a:lnTo>
                      <a:pt x="436" y="291"/>
                    </a:lnTo>
                    <a:lnTo>
                      <a:pt x="436" y="292"/>
                    </a:lnTo>
                    <a:lnTo>
                      <a:pt x="437" y="292"/>
                    </a:lnTo>
                    <a:lnTo>
                      <a:pt x="438" y="293"/>
                    </a:lnTo>
                    <a:lnTo>
                      <a:pt x="439" y="293"/>
                    </a:lnTo>
                    <a:lnTo>
                      <a:pt x="439" y="294"/>
                    </a:lnTo>
                    <a:lnTo>
                      <a:pt x="440" y="294"/>
                    </a:lnTo>
                    <a:lnTo>
                      <a:pt x="440" y="295"/>
                    </a:lnTo>
                    <a:lnTo>
                      <a:pt x="441" y="296"/>
                    </a:lnTo>
                    <a:lnTo>
                      <a:pt x="442" y="296"/>
                    </a:lnTo>
                    <a:lnTo>
                      <a:pt x="442" y="297"/>
                    </a:lnTo>
                    <a:lnTo>
                      <a:pt x="443" y="298"/>
                    </a:lnTo>
                    <a:lnTo>
                      <a:pt x="444" y="299"/>
                    </a:lnTo>
                    <a:lnTo>
                      <a:pt x="445" y="299"/>
                    </a:lnTo>
                    <a:lnTo>
                      <a:pt x="445" y="300"/>
                    </a:lnTo>
                    <a:lnTo>
                      <a:pt x="446" y="300"/>
                    </a:lnTo>
                    <a:lnTo>
                      <a:pt x="447" y="301"/>
                    </a:lnTo>
                    <a:lnTo>
                      <a:pt x="448" y="301"/>
                    </a:lnTo>
                    <a:lnTo>
                      <a:pt x="449" y="302"/>
                    </a:lnTo>
                    <a:lnTo>
                      <a:pt x="450" y="303"/>
                    </a:lnTo>
                    <a:lnTo>
                      <a:pt x="451" y="304"/>
                    </a:lnTo>
                    <a:lnTo>
                      <a:pt x="452" y="305"/>
                    </a:lnTo>
                    <a:lnTo>
                      <a:pt x="452" y="306"/>
                    </a:lnTo>
                    <a:lnTo>
                      <a:pt x="453" y="306"/>
                    </a:lnTo>
                    <a:lnTo>
                      <a:pt x="453" y="307"/>
                    </a:lnTo>
                    <a:lnTo>
                      <a:pt x="454" y="308"/>
                    </a:lnTo>
                    <a:lnTo>
                      <a:pt x="454" y="309"/>
                    </a:lnTo>
                    <a:lnTo>
                      <a:pt x="455" y="310"/>
                    </a:lnTo>
                    <a:lnTo>
                      <a:pt x="455" y="311"/>
                    </a:lnTo>
                    <a:lnTo>
                      <a:pt x="455" y="313"/>
                    </a:lnTo>
                    <a:lnTo>
                      <a:pt x="455" y="314"/>
                    </a:lnTo>
                    <a:lnTo>
                      <a:pt x="455" y="315"/>
                    </a:lnTo>
                    <a:lnTo>
                      <a:pt x="455" y="316"/>
                    </a:lnTo>
                    <a:lnTo>
                      <a:pt x="455" y="317"/>
                    </a:lnTo>
                    <a:lnTo>
                      <a:pt x="455" y="318"/>
                    </a:lnTo>
                    <a:lnTo>
                      <a:pt x="455" y="320"/>
                    </a:lnTo>
                    <a:lnTo>
                      <a:pt x="455" y="321"/>
                    </a:lnTo>
                    <a:lnTo>
                      <a:pt x="455" y="322"/>
                    </a:lnTo>
                    <a:lnTo>
                      <a:pt x="454" y="324"/>
                    </a:lnTo>
                    <a:lnTo>
                      <a:pt x="454" y="325"/>
                    </a:lnTo>
                    <a:lnTo>
                      <a:pt x="454" y="326"/>
                    </a:lnTo>
                    <a:lnTo>
                      <a:pt x="454" y="327"/>
                    </a:lnTo>
                    <a:lnTo>
                      <a:pt x="453" y="328"/>
                    </a:lnTo>
                    <a:lnTo>
                      <a:pt x="453" y="329"/>
                    </a:lnTo>
                    <a:lnTo>
                      <a:pt x="453" y="330"/>
                    </a:lnTo>
                    <a:lnTo>
                      <a:pt x="452" y="331"/>
                    </a:lnTo>
                    <a:lnTo>
                      <a:pt x="452" y="332"/>
                    </a:lnTo>
                    <a:lnTo>
                      <a:pt x="451" y="333"/>
                    </a:lnTo>
                    <a:lnTo>
                      <a:pt x="450" y="334"/>
                    </a:lnTo>
                    <a:lnTo>
                      <a:pt x="449" y="335"/>
                    </a:lnTo>
                    <a:lnTo>
                      <a:pt x="448" y="336"/>
                    </a:lnTo>
                    <a:lnTo>
                      <a:pt x="447" y="337"/>
                    </a:lnTo>
                    <a:lnTo>
                      <a:pt x="446" y="338"/>
                    </a:lnTo>
                    <a:lnTo>
                      <a:pt x="445" y="338"/>
                    </a:lnTo>
                    <a:lnTo>
                      <a:pt x="444" y="338"/>
                    </a:lnTo>
                    <a:lnTo>
                      <a:pt x="443" y="339"/>
                    </a:lnTo>
                    <a:lnTo>
                      <a:pt x="442" y="339"/>
                    </a:lnTo>
                    <a:lnTo>
                      <a:pt x="441" y="339"/>
                    </a:lnTo>
                    <a:lnTo>
                      <a:pt x="440" y="339"/>
                    </a:lnTo>
                    <a:lnTo>
                      <a:pt x="439" y="339"/>
                    </a:lnTo>
                    <a:lnTo>
                      <a:pt x="438" y="339"/>
                    </a:lnTo>
                    <a:lnTo>
                      <a:pt x="437" y="339"/>
                    </a:lnTo>
                    <a:lnTo>
                      <a:pt x="437" y="338"/>
                    </a:lnTo>
                    <a:lnTo>
                      <a:pt x="436" y="338"/>
                    </a:lnTo>
                    <a:lnTo>
                      <a:pt x="435" y="338"/>
                    </a:lnTo>
                    <a:lnTo>
                      <a:pt x="434" y="339"/>
                    </a:lnTo>
                    <a:lnTo>
                      <a:pt x="433" y="339"/>
                    </a:lnTo>
                    <a:lnTo>
                      <a:pt x="432" y="339"/>
                    </a:lnTo>
                    <a:lnTo>
                      <a:pt x="431" y="340"/>
                    </a:lnTo>
                    <a:lnTo>
                      <a:pt x="430" y="340"/>
                    </a:lnTo>
                    <a:lnTo>
                      <a:pt x="429" y="340"/>
                    </a:lnTo>
                    <a:lnTo>
                      <a:pt x="428" y="341"/>
                    </a:lnTo>
                    <a:lnTo>
                      <a:pt x="427" y="341"/>
                    </a:lnTo>
                    <a:lnTo>
                      <a:pt x="426" y="341"/>
                    </a:lnTo>
                    <a:lnTo>
                      <a:pt x="425" y="342"/>
                    </a:lnTo>
                    <a:lnTo>
                      <a:pt x="424" y="342"/>
                    </a:lnTo>
                    <a:lnTo>
                      <a:pt x="423" y="342"/>
                    </a:lnTo>
                    <a:lnTo>
                      <a:pt x="422" y="342"/>
                    </a:lnTo>
                    <a:lnTo>
                      <a:pt x="421" y="343"/>
                    </a:lnTo>
                    <a:lnTo>
                      <a:pt x="420" y="343"/>
                    </a:lnTo>
                    <a:lnTo>
                      <a:pt x="419" y="343"/>
                    </a:lnTo>
                    <a:lnTo>
                      <a:pt x="418" y="343"/>
                    </a:lnTo>
                    <a:lnTo>
                      <a:pt x="417" y="343"/>
                    </a:lnTo>
                    <a:lnTo>
                      <a:pt x="416" y="344"/>
                    </a:lnTo>
                    <a:lnTo>
                      <a:pt x="415" y="344"/>
                    </a:lnTo>
                    <a:lnTo>
                      <a:pt x="414" y="344"/>
                    </a:lnTo>
                    <a:lnTo>
                      <a:pt x="413" y="343"/>
                    </a:lnTo>
                    <a:lnTo>
                      <a:pt x="412" y="343"/>
                    </a:lnTo>
                    <a:lnTo>
                      <a:pt x="411" y="343"/>
                    </a:lnTo>
                    <a:lnTo>
                      <a:pt x="410" y="343"/>
                    </a:lnTo>
                    <a:lnTo>
                      <a:pt x="409" y="343"/>
                    </a:lnTo>
                    <a:lnTo>
                      <a:pt x="408" y="342"/>
                    </a:lnTo>
                    <a:lnTo>
                      <a:pt x="407" y="342"/>
                    </a:lnTo>
                    <a:lnTo>
                      <a:pt x="406" y="342"/>
                    </a:lnTo>
                    <a:lnTo>
                      <a:pt x="405" y="342"/>
                    </a:lnTo>
                    <a:lnTo>
                      <a:pt x="404" y="342"/>
                    </a:lnTo>
                    <a:lnTo>
                      <a:pt x="403" y="342"/>
                    </a:lnTo>
                    <a:lnTo>
                      <a:pt x="402" y="343"/>
                    </a:lnTo>
                    <a:lnTo>
                      <a:pt x="401" y="343"/>
                    </a:lnTo>
                    <a:lnTo>
                      <a:pt x="400" y="343"/>
                    </a:lnTo>
                    <a:lnTo>
                      <a:pt x="399" y="343"/>
                    </a:lnTo>
                    <a:lnTo>
                      <a:pt x="398" y="343"/>
                    </a:lnTo>
                    <a:lnTo>
                      <a:pt x="397" y="343"/>
                    </a:lnTo>
                    <a:lnTo>
                      <a:pt x="396" y="343"/>
                    </a:lnTo>
                    <a:lnTo>
                      <a:pt x="395" y="343"/>
                    </a:lnTo>
                    <a:lnTo>
                      <a:pt x="394" y="343"/>
                    </a:lnTo>
                    <a:lnTo>
                      <a:pt x="393" y="343"/>
                    </a:lnTo>
                    <a:lnTo>
                      <a:pt x="392" y="343"/>
                    </a:lnTo>
                    <a:lnTo>
                      <a:pt x="391" y="343"/>
                    </a:lnTo>
                    <a:lnTo>
                      <a:pt x="390" y="343"/>
                    </a:lnTo>
                    <a:lnTo>
                      <a:pt x="389" y="342"/>
                    </a:lnTo>
                    <a:lnTo>
                      <a:pt x="388" y="342"/>
                    </a:lnTo>
                    <a:lnTo>
                      <a:pt x="386" y="342"/>
                    </a:lnTo>
                    <a:lnTo>
                      <a:pt x="385" y="342"/>
                    </a:lnTo>
                    <a:lnTo>
                      <a:pt x="384" y="341"/>
                    </a:lnTo>
                    <a:lnTo>
                      <a:pt x="383" y="341"/>
                    </a:lnTo>
                    <a:lnTo>
                      <a:pt x="381" y="340"/>
                    </a:lnTo>
                    <a:lnTo>
                      <a:pt x="381" y="339"/>
                    </a:lnTo>
                    <a:lnTo>
                      <a:pt x="379" y="339"/>
                    </a:lnTo>
                    <a:lnTo>
                      <a:pt x="379" y="338"/>
                    </a:lnTo>
                    <a:lnTo>
                      <a:pt x="378" y="337"/>
                    </a:lnTo>
                    <a:lnTo>
                      <a:pt x="377" y="337"/>
                    </a:lnTo>
                    <a:lnTo>
                      <a:pt x="376" y="336"/>
                    </a:lnTo>
                    <a:lnTo>
                      <a:pt x="376" y="335"/>
                    </a:lnTo>
                    <a:lnTo>
                      <a:pt x="375" y="335"/>
                    </a:lnTo>
                    <a:lnTo>
                      <a:pt x="374" y="334"/>
                    </a:lnTo>
                    <a:lnTo>
                      <a:pt x="374" y="333"/>
                    </a:lnTo>
                    <a:lnTo>
                      <a:pt x="372" y="331"/>
                    </a:lnTo>
                    <a:lnTo>
                      <a:pt x="371" y="330"/>
                    </a:lnTo>
                    <a:lnTo>
                      <a:pt x="369" y="329"/>
                    </a:lnTo>
                    <a:lnTo>
                      <a:pt x="368" y="329"/>
                    </a:lnTo>
                    <a:lnTo>
                      <a:pt x="367" y="329"/>
                    </a:lnTo>
                    <a:lnTo>
                      <a:pt x="366" y="329"/>
                    </a:lnTo>
                    <a:lnTo>
                      <a:pt x="366" y="330"/>
                    </a:lnTo>
                    <a:lnTo>
                      <a:pt x="365" y="330"/>
                    </a:lnTo>
                    <a:lnTo>
                      <a:pt x="364" y="330"/>
                    </a:lnTo>
                    <a:lnTo>
                      <a:pt x="363" y="331"/>
                    </a:lnTo>
                    <a:lnTo>
                      <a:pt x="362" y="332"/>
                    </a:lnTo>
                    <a:lnTo>
                      <a:pt x="362" y="333"/>
                    </a:lnTo>
                    <a:lnTo>
                      <a:pt x="361" y="333"/>
                    </a:lnTo>
                    <a:lnTo>
                      <a:pt x="361" y="334"/>
                    </a:lnTo>
                    <a:lnTo>
                      <a:pt x="361" y="335"/>
                    </a:lnTo>
                    <a:lnTo>
                      <a:pt x="360" y="335"/>
                    </a:lnTo>
                    <a:lnTo>
                      <a:pt x="360" y="336"/>
                    </a:lnTo>
                    <a:lnTo>
                      <a:pt x="360" y="337"/>
                    </a:lnTo>
                    <a:lnTo>
                      <a:pt x="360" y="338"/>
                    </a:lnTo>
                    <a:lnTo>
                      <a:pt x="359" y="338"/>
                    </a:lnTo>
                    <a:lnTo>
                      <a:pt x="359" y="339"/>
                    </a:lnTo>
                    <a:lnTo>
                      <a:pt x="359" y="340"/>
                    </a:lnTo>
                    <a:lnTo>
                      <a:pt x="359" y="341"/>
                    </a:lnTo>
                    <a:lnTo>
                      <a:pt x="359" y="342"/>
                    </a:lnTo>
                    <a:lnTo>
                      <a:pt x="358" y="343"/>
                    </a:lnTo>
                    <a:lnTo>
                      <a:pt x="358" y="345"/>
                    </a:lnTo>
                    <a:lnTo>
                      <a:pt x="358" y="346"/>
                    </a:lnTo>
                    <a:lnTo>
                      <a:pt x="358" y="347"/>
                    </a:lnTo>
                    <a:lnTo>
                      <a:pt x="358" y="348"/>
                    </a:lnTo>
                    <a:lnTo>
                      <a:pt x="358" y="350"/>
                    </a:lnTo>
                    <a:lnTo>
                      <a:pt x="358" y="351"/>
                    </a:lnTo>
                    <a:lnTo>
                      <a:pt x="358" y="352"/>
                    </a:lnTo>
                    <a:lnTo>
                      <a:pt x="358" y="354"/>
                    </a:lnTo>
                    <a:lnTo>
                      <a:pt x="358" y="355"/>
                    </a:lnTo>
                    <a:lnTo>
                      <a:pt x="358" y="357"/>
                    </a:lnTo>
                    <a:lnTo>
                      <a:pt x="358" y="358"/>
                    </a:lnTo>
                    <a:lnTo>
                      <a:pt x="358" y="359"/>
                    </a:lnTo>
                    <a:lnTo>
                      <a:pt x="357" y="361"/>
                    </a:lnTo>
                    <a:lnTo>
                      <a:pt x="357" y="362"/>
                    </a:lnTo>
                    <a:lnTo>
                      <a:pt x="357" y="363"/>
                    </a:lnTo>
                    <a:lnTo>
                      <a:pt x="357" y="364"/>
                    </a:lnTo>
                    <a:lnTo>
                      <a:pt x="356" y="365"/>
                    </a:lnTo>
                    <a:lnTo>
                      <a:pt x="355" y="366"/>
                    </a:lnTo>
                    <a:lnTo>
                      <a:pt x="354" y="366"/>
                    </a:lnTo>
                    <a:lnTo>
                      <a:pt x="353" y="366"/>
                    </a:lnTo>
                    <a:lnTo>
                      <a:pt x="352" y="367"/>
                    </a:lnTo>
                    <a:lnTo>
                      <a:pt x="351" y="368"/>
                    </a:lnTo>
                    <a:lnTo>
                      <a:pt x="351" y="369"/>
                    </a:lnTo>
                    <a:lnTo>
                      <a:pt x="350" y="370"/>
                    </a:lnTo>
                    <a:lnTo>
                      <a:pt x="350" y="371"/>
                    </a:lnTo>
                    <a:lnTo>
                      <a:pt x="349" y="374"/>
                    </a:lnTo>
                    <a:lnTo>
                      <a:pt x="348" y="374"/>
                    </a:lnTo>
                    <a:lnTo>
                      <a:pt x="348" y="375"/>
                    </a:lnTo>
                    <a:lnTo>
                      <a:pt x="348" y="376"/>
                    </a:lnTo>
                    <a:lnTo>
                      <a:pt x="347" y="377"/>
                    </a:lnTo>
                    <a:lnTo>
                      <a:pt x="347" y="378"/>
                    </a:lnTo>
                    <a:lnTo>
                      <a:pt x="346" y="379"/>
                    </a:lnTo>
                    <a:lnTo>
                      <a:pt x="346" y="380"/>
                    </a:lnTo>
                    <a:lnTo>
                      <a:pt x="345" y="381"/>
                    </a:lnTo>
                    <a:lnTo>
                      <a:pt x="345" y="382"/>
                    </a:lnTo>
                    <a:lnTo>
                      <a:pt x="344" y="383"/>
                    </a:lnTo>
                    <a:lnTo>
                      <a:pt x="344" y="384"/>
                    </a:lnTo>
                    <a:lnTo>
                      <a:pt x="343" y="385"/>
                    </a:lnTo>
                    <a:lnTo>
                      <a:pt x="342" y="386"/>
                    </a:lnTo>
                    <a:lnTo>
                      <a:pt x="342" y="387"/>
                    </a:lnTo>
                    <a:lnTo>
                      <a:pt x="341" y="388"/>
                    </a:lnTo>
                    <a:lnTo>
                      <a:pt x="340" y="389"/>
                    </a:lnTo>
                    <a:lnTo>
                      <a:pt x="340" y="390"/>
                    </a:lnTo>
                    <a:lnTo>
                      <a:pt x="339" y="391"/>
                    </a:lnTo>
                    <a:lnTo>
                      <a:pt x="339" y="392"/>
                    </a:lnTo>
                    <a:lnTo>
                      <a:pt x="338" y="393"/>
                    </a:lnTo>
                    <a:lnTo>
                      <a:pt x="338" y="394"/>
                    </a:lnTo>
                    <a:lnTo>
                      <a:pt x="338" y="395"/>
                    </a:lnTo>
                    <a:lnTo>
                      <a:pt x="338" y="396"/>
                    </a:lnTo>
                    <a:lnTo>
                      <a:pt x="337" y="396"/>
                    </a:lnTo>
                    <a:lnTo>
                      <a:pt x="337" y="397"/>
                    </a:lnTo>
                    <a:lnTo>
                      <a:pt x="337" y="398"/>
                    </a:lnTo>
                    <a:lnTo>
                      <a:pt x="336" y="399"/>
                    </a:lnTo>
                    <a:lnTo>
                      <a:pt x="336" y="400"/>
                    </a:lnTo>
                    <a:lnTo>
                      <a:pt x="336" y="401"/>
                    </a:lnTo>
                    <a:lnTo>
                      <a:pt x="336" y="402"/>
                    </a:lnTo>
                    <a:lnTo>
                      <a:pt x="336" y="403"/>
                    </a:lnTo>
                    <a:lnTo>
                      <a:pt x="335" y="403"/>
                    </a:lnTo>
                    <a:lnTo>
                      <a:pt x="335" y="404"/>
                    </a:lnTo>
                    <a:lnTo>
                      <a:pt x="335" y="405"/>
                    </a:lnTo>
                    <a:lnTo>
                      <a:pt x="335" y="406"/>
                    </a:lnTo>
                    <a:lnTo>
                      <a:pt x="334" y="406"/>
                    </a:lnTo>
                    <a:lnTo>
                      <a:pt x="319" y="388"/>
                    </a:lnTo>
                    <a:lnTo>
                      <a:pt x="311" y="385"/>
                    </a:lnTo>
                    <a:lnTo>
                      <a:pt x="305" y="379"/>
                    </a:lnTo>
                    <a:lnTo>
                      <a:pt x="303" y="375"/>
                    </a:lnTo>
                    <a:lnTo>
                      <a:pt x="291" y="362"/>
                    </a:lnTo>
                    <a:lnTo>
                      <a:pt x="290" y="360"/>
                    </a:lnTo>
                    <a:lnTo>
                      <a:pt x="285" y="356"/>
                    </a:lnTo>
                    <a:lnTo>
                      <a:pt x="283" y="352"/>
                    </a:lnTo>
                    <a:lnTo>
                      <a:pt x="276" y="348"/>
                    </a:lnTo>
                    <a:lnTo>
                      <a:pt x="275" y="346"/>
                    </a:lnTo>
                    <a:lnTo>
                      <a:pt x="274" y="345"/>
                    </a:lnTo>
                    <a:lnTo>
                      <a:pt x="274" y="343"/>
                    </a:lnTo>
                    <a:lnTo>
                      <a:pt x="270" y="341"/>
                    </a:lnTo>
                    <a:lnTo>
                      <a:pt x="267" y="341"/>
                    </a:lnTo>
                    <a:lnTo>
                      <a:pt x="265" y="338"/>
                    </a:lnTo>
                    <a:lnTo>
                      <a:pt x="264" y="337"/>
                    </a:lnTo>
                    <a:lnTo>
                      <a:pt x="264" y="335"/>
                    </a:lnTo>
                    <a:lnTo>
                      <a:pt x="262" y="334"/>
                    </a:lnTo>
                    <a:lnTo>
                      <a:pt x="262" y="327"/>
                    </a:lnTo>
                    <a:lnTo>
                      <a:pt x="264" y="324"/>
                    </a:lnTo>
                    <a:lnTo>
                      <a:pt x="262" y="316"/>
                    </a:lnTo>
                    <a:lnTo>
                      <a:pt x="264" y="313"/>
                    </a:lnTo>
                    <a:lnTo>
                      <a:pt x="263" y="311"/>
                    </a:lnTo>
                    <a:lnTo>
                      <a:pt x="265" y="306"/>
                    </a:lnTo>
                    <a:lnTo>
                      <a:pt x="265" y="303"/>
                    </a:lnTo>
                    <a:lnTo>
                      <a:pt x="258" y="304"/>
                    </a:lnTo>
                    <a:lnTo>
                      <a:pt x="256" y="302"/>
                    </a:lnTo>
                    <a:lnTo>
                      <a:pt x="252" y="295"/>
                    </a:lnTo>
                    <a:lnTo>
                      <a:pt x="248" y="292"/>
                    </a:lnTo>
                    <a:lnTo>
                      <a:pt x="240" y="281"/>
                    </a:lnTo>
                    <a:lnTo>
                      <a:pt x="240" y="279"/>
                    </a:lnTo>
                    <a:lnTo>
                      <a:pt x="233" y="270"/>
                    </a:lnTo>
                    <a:lnTo>
                      <a:pt x="230" y="264"/>
                    </a:lnTo>
                    <a:lnTo>
                      <a:pt x="228" y="262"/>
                    </a:lnTo>
                    <a:lnTo>
                      <a:pt x="225" y="262"/>
                    </a:lnTo>
                    <a:lnTo>
                      <a:pt x="219" y="255"/>
                    </a:lnTo>
                    <a:lnTo>
                      <a:pt x="217" y="236"/>
                    </a:lnTo>
                    <a:lnTo>
                      <a:pt x="209" y="241"/>
                    </a:lnTo>
                    <a:lnTo>
                      <a:pt x="208" y="250"/>
                    </a:lnTo>
                    <a:lnTo>
                      <a:pt x="206" y="256"/>
                    </a:lnTo>
                    <a:lnTo>
                      <a:pt x="203" y="259"/>
                    </a:lnTo>
                    <a:lnTo>
                      <a:pt x="197" y="261"/>
                    </a:lnTo>
                    <a:lnTo>
                      <a:pt x="193" y="259"/>
                    </a:lnTo>
                    <a:lnTo>
                      <a:pt x="193" y="257"/>
                    </a:lnTo>
                    <a:lnTo>
                      <a:pt x="189" y="253"/>
                    </a:lnTo>
                    <a:lnTo>
                      <a:pt x="189" y="248"/>
                    </a:lnTo>
                    <a:lnTo>
                      <a:pt x="191" y="244"/>
                    </a:lnTo>
                    <a:lnTo>
                      <a:pt x="188" y="240"/>
                    </a:lnTo>
                    <a:lnTo>
                      <a:pt x="186" y="241"/>
                    </a:lnTo>
                    <a:lnTo>
                      <a:pt x="181" y="234"/>
                    </a:lnTo>
                    <a:lnTo>
                      <a:pt x="166" y="232"/>
                    </a:lnTo>
                    <a:lnTo>
                      <a:pt x="153" y="222"/>
                    </a:lnTo>
                    <a:lnTo>
                      <a:pt x="152" y="221"/>
                    </a:lnTo>
                    <a:lnTo>
                      <a:pt x="150" y="222"/>
                    </a:lnTo>
                    <a:lnTo>
                      <a:pt x="150" y="225"/>
                    </a:lnTo>
                    <a:lnTo>
                      <a:pt x="147" y="229"/>
                    </a:lnTo>
                    <a:lnTo>
                      <a:pt x="136" y="230"/>
                    </a:lnTo>
                    <a:lnTo>
                      <a:pt x="135" y="229"/>
                    </a:lnTo>
                    <a:lnTo>
                      <a:pt x="133" y="229"/>
                    </a:lnTo>
                    <a:lnTo>
                      <a:pt x="132" y="227"/>
                    </a:lnTo>
                    <a:lnTo>
                      <a:pt x="130" y="228"/>
                    </a:lnTo>
                    <a:lnTo>
                      <a:pt x="125" y="225"/>
                    </a:lnTo>
                    <a:lnTo>
                      <a:pt x="124" y="223"/>
                    </a:lnTo>
                    <a:lnTo>
                      <a:pt x="123" y="221"/>
                    </a:lnTo>
                    <a:lnTo>
                      <a:pt x="125" y="219"/>
                    </a:lnTo>
                    <a:lnTo>
                      <a:pt x="124" y="218"/>
                    </a:lnTo>
                    <a:lnTo>
                      <a:pt x="130" y="213"/>
                    </a:lnTo>
                    <a:lnTo>
                      <a:pt x="131" y="207"/>
                    </a:lnTo>
                    <a:lnTo>
                      <a:pt x="129" y="205"/>
                    </a:lnTo>
                    <a:lnTo>
                      <a:pt x="129" y="203"/>
                    </a:lnTo>
                    <a:lnTo>
                      <a:pt x="128" y="201"/>
                    </a:lnTo>
                    <a:lnTo>
                      <a:pt x="128" y="199"/>
                    </a:lnTo>
                    <a:lnTo>
                      <a:pt x="126" y="197"/>
                    </a:lnTo>
                    <a:lnTo>
                      <a:pt x="124" y="192"/>
                    </a:lnTo>
                    <a:lnTo>
                      <a:pt x="116" y="182"/>
                    </a:lnTo>
                    <a:lnTo>
                      <a:pt x="114" y="170"/>
                    </a:lnTo>
                    <a:lnTo>
                      <a:pt x="100" y="160"/>
                    </a:lnTo>
                    <a:lnTo>
                      <a:pt x="97" y="148"/>
                    </a:lnTo>
                    <a:lnTo>
                      <a:pt x="97" y="141"/>
                    </a:lnTo>
                    <a:lnTo>
                      <a:pt x="87" y="153"/>
                    </a:lnTo>
                    <a:lnTo>
                      <a:pt x="85" y="153"/>
                    </a:lnTo>
                    <a:lnTo>
                      <a:pt x="76" y="163"/>
                    </a:lnTo>
                    <a:lnTo>
                      <a:pt x="67" y="169"/>
                    </a:lnTo>
                    <a:lnTo>
                      <a:pt x="64" y="173"/>
                    </a:lnTo>
                    <a:lnTo>
                      <a:pt x="63" y="173"/>
                    </a:lnTo>
                    <a:lnTo>
                      <a:pt x="60" y="176"/>
                    </a:lnTo>
                    <a:lnTo>
                      <a:pt x="55" y="174"/>
                    </a:lnTo>
                    <a:lnTo>
                      <a:pt x="54" y="160"/>
                    </a:lnTo>
                    <a:lnTo>
                      <a:pt x="51" y="158"/>
                    </a:lnTo>
                    <a:lnTo>
                      <a:pt x="50" y="158"/>
                    </a:lnTo>
                    <a:lnTo>
                      <a:pt x="43" y="150"/>
                    </a:lnTo>
                    <a:lnTo>
                      <a:pt x="43" y="149"/>
                    </a:lnTo>
                    <a:lnTo>
                      <a:pt x="38" y="143"/>
                    </a:lnTo>
                    <a:lnTo>
                      <a:pt x="38" y="137"/>
                    </a:lnTo>
                    <a:lnTo>
                      <a:pt x="37" y="136"/>
                    </a:lnTo>
                    <a:lnTo>
                      <a:pt x="36" y="134"/>
                    </a:lnTo>
                    <a:lnTo>
                      <a:pt x="34" y="130"/>
                    </a:lnTo>
                    <a:lnTo>
                      <a:pt x="34" y="128"/>
                    </a:lnTo>
                    <a:lnTo>
                      <a:pt x="35" y="126"/>
                    </a:lnTo>
                    <a:lnTo>
                      <a:pt x="34" y="116"/>
                    </a:lnTo>
                    <a:lnTo>
                      <a:pt x="33" y="114"/>
                    </a:lnTo>
                    <a:lnTo>
                      <a:pt x="32" y="105"/>
                    </a:lnTo>
                    <a:lnTo>
                      <a:pt x="37" y="100"/>
                    </a:lnTo>
                    <a:lnTo>
                      <a:pt x="38" y="97"/>
                    </a:lnTo>
                    <a:lnTo>
                      <a:pt x="36" y="97"/>
                    </a:lnTo>
                    <a:lnTo>
                      <a:pt x="34" y="94"/>
                    </a:lnTo>
                    <a:lnTo>
                      <a:pt x="32" y="93"/>
                    </a:lnTo>
                    <a:lnTo>
                      <a:pt x="31" y="83"/>
                    </a:lnTo>
                    <a:lnTo>
                      <a:pt x="30" y="81"/>
                    </a:lnTo>
                    <a:lnTo>
                      <a:pt x="27" y="80"/>
                    </a:lnTo>
                    <a:lnTo>
                      <a:pt x="24" y="80"/>
                    </a:lnTo>
                    <a:lnTo>
                      <a:pt x="19" y="76"/>
                    </a:lnTo>
                    <a:lnTo>
                      <a:pt x="17" y="70"/>
                    </a:lnTo>
                    <a:lnTo>
                      <a:pt x="15" y="68"/>
                    </a:lnTo>
                    <a:lnTo>
                      <a:pt x="15" y="66"/>
                    </a:lnTo>
                    <a:lnTo>
                      <a:pt x="12" y="63"/>
                    </a:lnTo>
                    <a:lnTo>
                      <a:pt x="9" y="63"/>
                    </a:lnTo>
                    <a:lnTo>
                      <a:pt x="8" y="65"/>
                    </a:lnTo>
                    <a:lnTo>
                      <a:pt x="4" y="65"/>
                    </a:lnTo>
                    <a:lnTo>
                      <a:pt x="2" y="66"/>
                    </a:lnTo>
                    <a:lnTo>
                      <a:pt x="0" y="63"/>
                    </a:lnTo>
                    <a:lnTo>
                      <a:pt x="5" y="56"/>
                    </a:lnTo>
                    <a:lnTo>
                      <a:pt x="5" y="45"/>
                    </a:lnTo>
                    <a:lnTo>
                      <a:pt x="3" y="44"/>
                    </a:lnTo>
                    <a:lnTo>
                      <a:pt x="5" y="42"/>
                    </a:lnTo>
                    <a:lnTo>
                      <a:pt x="9" y="42"/>
                    </a:lnTo>
                    <a:lnTo>
                      <a:pt x="14" y="45"/>
                    </a:lnTo>
                    <a:lnTo>
                      <a:pt x="16" y="45"/>
                    </a:lnTo>
                    <a:lnTo>
                      <a:pt x="19" y="50"/>
                    </a:lnTo>
                    <a:lnTo>
                      <a:pt x="21" y="50"/>
                    </a:lnTo>
                    <a:lnTo>
                      <a:pt x="22" y="51"/>
                    </a:lnTo>
                    <a:lnTo>
                      <a:pt x="24" y="51"/>
                    </a:lnTo>
                    <a:lnTo>
                      <a:pt x="28" y="55"/>
                    </a:lnTo>
                    <a:lnTo>
                      <a:pt x="30" y="55"/>
                    </a:lnTo>
                    <a:lnTo>
                      <a:pt x="37" y="45"/>
                    </a:lnTo>
                    <a:lnTo>
                      <a:pt x="42" y="48"/>
                    </a:lnTo>
                    <a:lnTo>
                      <a:pt x="43" y="52"/>
                    </a:lnTo>
                    <a:lnTo>
                      <a:pt x="46" y="54"/>
                    </a:lnTo>
                    <a:lnTo>
                      <a:pt x="54" y="58"/>
                    </a:lnTo>
                    <a:lnTo>
                      <a:pt x="57" y="58"/>
                    </a:lnTo>
                    <a:lnTo>
                      <a:pt x="61" y="51"/>
                    </a:lnTo>
                    <a:lnTo>
                      <a:pt x="60" y="49"/>
                    </a:lnTo>
                    <a:lnTo>
                      <a:pt x="63" y="42"/>
                    </a:lnTo>
                    <a:lnTo>
                      <a:pt x="60" y="37"/>
                    </a:lnTo>
                    <a:lnTo>
                      <a:pt x="59" y="33"/>
                    </a:lnTo>
                    <a:lnTo>
                      <a:pt x="58" y="32"/>
                    </a:lnTo>
                    <a:lnTo>
                      <a:pt x="58" y="29"/>
                    </a:lnTo>
                    <a:lnTo>
                      <a:pt x="57" y="27"/>
                    </a:lnTo>
                    <a:lnTo>
                      <a:pt x="62" y="26"/>
                    </a:lnTo>
                    <a:lnTo>
                      <a:pt x="65" y="26"/>
                    </a:lnTo>
                    <a:lnTo>
                      <a:pt x="70" y="23"/>
                    </a:lnTo>
                    <a:lnTo>
                      <a:pt x="74" y="14"/>
                    </a:lnTo>
                    <a:lnTo>
                      <a:pt x="74" y="11"/>
                    </a:lnTo>
                    <a:lnTo>
                      <a:pt x="76" y="9"/>
                    </a:lnTo>
                    <a:lnTo>
                      <a:pt x="84" y="8"/>
                    </a:lnTo>
                    <a:lnTo>
                      <a:pt x="86" y="7"/>
                    </a:lnTo>
                    <a:lnTo>
                      <a:pt x="96" y="6"/>
                    </a:lnTo>
                    <a:lnTo>
                      <a:pt x="98" y="5"/>
                    </a:lnTo>
                    <a:lnTo>
                      <a:pt x="100" y="5"/>
                    </a:lnTo>
                    <a:lnTo>
                      <a:pt x="101" y="3"/>
                    </a:lnTo>
                    <a:lnTo>
                      <a:pt x="108" y="2"/>
                    </a:lnTo>
                    <a:lnTo>
                      <a:pt x="109" y="0"/>
                    </a:lnTo>
                    <a:lnTo>
                      <a:pt x="114" y="0"/>
                    </a:lnTo>
                    <a:lnTo>
                      <a:pt x="114" y="1"/>
                    </a:lnTo>
                    <a:lnTo>
                      <a:pt x="116" y="3"/>
                    </a:lnTo>
                    <a:lnTo>
                      <a:pt x="116" y="5"/>
                    </a:lnTo>
                    <a:lnTo>
                      <a:pt x="119" y="9"/>
                    </a:lnTo>
                    <a:lnTo>
                      <a:pt x="121" y="25"/>
                    </a:lnTo>
                    <a:lnTo>
                      <a:pt x="127" y="30"/>
                    </a:lnTo>
                    <a:lnTo>
                      <a:pt x="127" y="37"/>
                    </a:lnTo>
                    <a:lnTo>
                      <a:pt x="128" y="38"/>
                    </a:lnTo>
                    <a:lnTo>
                      <a:pt x="128" y="40"/>
                    </a:lnTo>
                    <a:lnTo>
                      <a:pt x="149" y="58"/>
                    </a:lnTo>
                    <a:lnTo>
                      <a:pt x="168" y="56"/>
                    </a:lnTo>
                    <a:lnTo>
                      <a:pt x="170" y="55"/>
                    </a:lnTo>
                    <a:lnTo>
                      <a:pt x="174" y="55"/>
                    </a:lnTo>
                    <a:lnTo>
                      <a:pt x="175" y="53"/>
                    </a:lnTo>
                    <a:lnTo>
                      <a:pt x="177" y="53"/>
                    </a:lnTo>
                    <a:lnTo>
                      <a:pt x="181" y="47"/>
                    </a:lnTo>
                    <a:lnTo>
                      <a:pt x="183" y="47"/>
                    </a:lnTo>
                    <a:lnTo>
                      <a:pt x="185" y="49"/>
                    </a:lnTo>
                    <a:lnTo>
                      <a:pt x="189" y="49"/>
                    </a:lnTo>
                    <a:lnTo>
                      <a:pt x="193" y="53"/>
                    </a:lnTo>
                    <a:lnTo>
                      <a:pt x="197" y="53"/>
                    </a:lnTo>
                    <a:lnTo>
                      <a:pt x="199" y="51"/>
                    </a:lnTo>
                    <a:lnTo>
                      <a:pt x="201" y="52"/>
                    </a:lnTo>
                    <a:lnTo>
                      <a:pt x="219" y="40"/>
                    </a:lnTo>
                    <a:lnTo>
                      <a:pt x="221" y="38"/>
                    </a:lnTo>
                    <a:lnTo>
                      <a:pt x="223" y="39"/>
                    </a:lnTo>
                    <a:lnTo>
                      <a:pt x="258" y="64"/>
                    </a:lnTo>
                    <a:lnTo>
                      <a:pt x="262" y="61"/>
                    </a:lnTo>
                    <a:lnTo>
                      <a:pt x="265" y="57"/>
                    </a:lnTo>
                    <a:lnTo>
                      <a:pt x="267" y="57"/>
                    </a:lnTo>
                    <a:lnTo>
                      <a:pt x="269" y="54"/>
                    </a:lnTo>
                    <a:lnTo>
                      <a:pt x="274" y="53"/>
                    </a:lnTo>
                    <a:lnTo>
                      <a:pt x="274" y="51"/>
                    </a:lnTo>
                    <a:lnTo>
                      <a:pt x="279" y="51"/>
                    </a:lnTo>
                    <a:lnTo>
                      <a:pt x="289" y="52"/>
                    </a:lnTo>
                    <a:lnTo>
                      <a:pt x="289" y="53"/>
                    </a:lnTo>
                    <a:lnTo>
                      <a:pt x="297" y="53"/>
                    </a:lnTo>
                    <a:lnTo>
                      <a:pt x="298" y="54"/>
                    </a:lnTo>
                    <a:lnTo>
                      <a:pt x="301" y="54"/>
                    </a:lnTo>
                    <a:lnTo>
                      <a:pt x="309" y="66"/>
                    </a:lnTo>
                    <a:lnTo>
                      <a:pt x="309" y="68"/>
                    </a:lnTo>
                    <a:lnTo>
                      <a:pt x="307" y="72"/>
                    </a:lnTo>
                    <a:lnTo>
                      <a:pt x="308" y="81"/>
                    </a:lnTo>
                    <a:lnTo>
                      <a:pt x="310" y="83"/>
                    </a:lnTo>
                    <a:lnTo>
                      <a:pt x="310" y="88"/>
                    </a:lnTo>
                    <a:lnTo>
                      <a:pt x="312" y="90"/>
                    </a:lnTo>
                    <a:lnTo>
                      <a:pt x="314" y="94"/>
                    </a:lnTo>
                    <a:lnTo>
                      <a:pt x="316" y="94"/>
                    </a:lnTo>
                    <a:lnTo>
                      <a:pt x="320" y="92"/>
                    </a:lnTo>
                    <a:lnTo>
                      <a:pt x="321" y="93"/>
                    </a:lnTo>
                    <a:lnTo>
                      <a:pt x="324" y="91"/>
                    </a:lnTo>
                    <a:lnTo>
                      <a:pt x="328" y="91"/>
                    </a:lnTo>
                    <a:lnTo>
                      <a:pt x="329" y="90"/>
                    </a:lnTo>
                    <a:lnTo>
                      <a:pt x="335" y="89"/>
                    </a:lnTo>
                    <a:lnTo>
                      <a:pt x="336" y="87"/>
                    </a:lnTo>
                    <a:lnTo>
                      <a:pt x="339" y="87"/>
                    </a:lnTo>
                    <a:lnTo>
                      <a:pt x="342" y="90"/>
                    </a:lnTo>
                    <a:lnTo>
                      <a:pt x="342" y="92"/>
                    </a:lnTo>
                    <a:lnTo>
                      <a:pt x="341" y="93"/>
                    </a:lnTo>
                    <a:lnTo>
                      <a:pt x="341" y="100"/>
                    </a:lnTo>
                    <a:lnTo>
                      <a:pt x="342" y="101"/>
                    </a:lnTo>
                    <a:lnTo>
                      <a:pt x="343" y="103"/>
                    </a:lnTo>
                    <a:lnTo>
                      <a:pt x="352" y="111"/>
                    </a:lnTo>
                    <a:lnTo>
                      <a:pt x="353" y="117"/>
                    </a:lnTo>
                    <a:lnTo>
                      <a:pt x="355" y="119"/>
                    </a:lnTo>
                    <a:lnTo>
                      <a:pt x="356" y="119"/>
                    </a:lnTo>
                    <a:lnTo>
                      <a:pt x="360" y="123"/>
                    </a:lnTo>
                    <a:lnTo>
                      <a:pt x="363" y="124"/>
                    </a:lnTo>
                    <a:lnTo>
                      <a:pt x="367" y="124"/>
                    </a:lnTo>
                    <a:lnTo>
                      <a:pt x="379" y="123"/>
                    </a:lnTo>
                    <a:lnTo>
                      <a:pt x="384" y="115"/>
                    </a:lnTo>
                    <a:lnTo>
                      <a:pt x="383" y="111"/>
                    </a:lnTo>
                    <a:lnTo>
                      <a:pt x="381" y="110"/>
                    </a:lnTo>
                    <a:lnTo>
                      <a:pt x="382" y="107"/>
                    </a:lnTo>
                    <a:lnTo>
                      <a:pt x="380" y="104"/>
                    </a:lnTo>
                    <a:lnTo>
                      <a:pt x="380" y="100"/>
                    </a:lnTo>
                    <a:lnTo>
                      <a:pt x="388" y="81"/>
                    </a:lnTo>
                    <a:lnTo>
                      <a:pt x="397" y="89"/>
                    </a:lnTo>
                    <a:lnTo>
                      <a:pt x="397" y="95"/>
                    </a:lnTo>
                    <a:lnTo>
                      <a:pt x="400" y="98"/>
                    </a:lnTo>
                    <a:lnTo>
                      <a:pt x="399" y="102"/>
                    </a:lnTo>
                    <a:lnTo>
                      <a:pt x="401" y="105"/>
                    </a:lnTo>
                    <a:lnTo>
                      <a:pt x="412" y="119"/>
                    </a:lnTo>
                    <a:lnTo>
                      <a:pt x="418" y="128"/>
                    </a:lnTo>
                    <a:lnTo>
                      <a:pt x="420" y="131"/>
                    </a:lnTo>
                    <a:lnTo>
                      <a:pt x="420" y="132"/>
                    </a:lnTo>
                    <a:lnTo>
                      <a:pt x="428" y="140"/>
                    </a:lnTo>
                    <a:lnTo>
                      <a:pt x="427" y="140"/>
                    </a:lnTo>
                    <a:lnTo>
                      <a:pt x="436" y="151"/>
                    </a:lnTo>
                    <a:lnTo>
                      <a:pt x="444" y="151"/>
                    </a:lnTo>
                    <a:lnTo>
                      <a:pt x="445" y="149"/>
                    </a:lnTo>
                    <a:lnTo>
                      <a:pt x="453" y="150"/>
                    </a:lnTo>
                    <a:lnTo>
                      <a:pt x="457" y="143"/>
                    </a:lnTo>
                    <a:lnTo>
                      <a:pt x="456" y="135"/>
                    </a:lnTo>
                    <a:lnTo>
                      <a:pt x="452" y="131"/>
                    </a:lnTo>
                    <a:lnTo>
                      <a:pt x="452" y="129"/>
                    </a:lnTo>
                    <a:lnTo>
                      <a:pt x="454" y="126"/>
                    </a:lnTo>
                    <a:lnTo>
                      <a:pt x="477" y="114"/>
                    </a:lnTo>
                    <a:lnTo>
                      <a:pt x="480" y="111"/>
                    </a:lnTo>
                    <a:lnTo>
                      <a:pt x="481" y="105"/>
                    </a:lnTo>
                    <a:lnTo>
                      <a:pt x="484" y="102"/>
                    </a:lnTo>
                    <a:lnTo>
                      <a:pt x="487" y="101"/>
                    </a:lnTo>
                    <a:lnTo>
                      <a:pt x="492" y="98"/>
                    </a:lnTo>
                    <a:lnTo>
                      <a:pt x="493" y="100"/>
                    </a:lnTo>
                    <a:lnTo>
                      <a:pt x="493" y="107"/>
                    </a:lnTo>
                    <a:lnTo>
                      <a:pt x="497" y="111"/>
                    </a:lnTo>
                    <a:lnTo>
                      <a:pt x="499" y="111"/>
                    </a:lnTo>
                    <a:lnTo>
                      <a:pt x="501" y="109"/>
                    </a:lnTo>
                    <a:lnTo>
                      <a:pt x="503" y="105"/>
                    </a:lnTo>
                    <a:lnTo>
                      <a:pt x="505" y="102"/>
                    </a:lnTo>
                    <a:lnTo>
                      <a:pt x="505" y="101"/>
                    </a:lnTo>
                    <a:lnTo>
                      <a:pt x="506" y="100"/>
                    </a:lnTo>
                    <a:lnTo>
                      <a:pt x="506" y="98"/>
                    </a:lnTo>
                    <a:lnTo>
                      <a:pt x="509" y="95"/>
                    </a:lnTo>
                    <a:lnTo>
                      <a:pt x="512" y="97"/>
                    </a:lnTo>
                    <a:lnTo>
                      <a:pt x="517" y="106"/>
                    </a:lnTo>
                    <a:lnTo>
                      <a:pt x="520" y="108"/>
                    </a:lnTo>
                    <a:lnTo>
                      <a:pt x="521" y="113"/>
                    </a:lnTo>
                    <a:lnTo>
                      <a:pt x="522" y="114"/>
                    </a:lnTo>
                    <a:lnTo>
                      <a:pt x="522" y="116"/>
                    </a:lnTo>
                    <a:lnTo>
                      <a:pt x="525" y="119"/>
                    </a:lnTo>
                    <a:lnTo>
                      <a:pt x="544" y="124"/>
                    </a:lnTo>
                    <a:lnTo>
                      <a:pt x="549" y="129"/>
                    </a:lnTo>
                    <a:lnTo>
                      <a:pt x="555" y="129"/>
                    </a:lnTo>
                    <a:lnTo>
                      <a:pt x="559" y="124"/>
                    </a:lnTo>
                    <a:lnTo>
                      <a:pt x="590" y="12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2" name="Freeform 28"/>
              <p:cNvSpPr/>
              <p:nvPr/>
            </p:nvSpPr>
            <p:spPr bwMode="auto">
              <a:xfrm>
                <a:off x="5280489" y="2752526"/>
                <a:ext cx="756895" cy="727784"/>
              </a:xfrm>
              <a:custGeom>
                <a:gdLst>
                  <a:gd name="T0" fmla="*/ 2147483647 w 451"/>
                  <a:gd name="T1" fmla="*/ 2147483647 h 416"/>
                  <a:gd name="T2" fmla="*/ 2147483647 w 451"/>
                  <a:gd name="T3" fmla="*/ 2147483647 h 416"/>
                  <a:gd name="T4" fmla="*/ 2147483647 w 451"/>
                  <a:gd name="T5" fmla="*/ 2147483647 h 416"/>
                  <a:gd name="T6" fmla="*/ 2147483647 w 451"/>
                  <a:gd name="T7" fmla="*/ 2147483647 h 416"/>
                  <a:gd name="T8" fmla="*/ 2147483647 w 451"/>
                  <a:gd name="T9" fmla="*/ 2147483647 h 416"/>
                  <a:gd name="T10" fmla="*/ 2147483647 w 451"/>
                  <a:gd name="T11" fmla="*/ 2147483647 h 416"/>
                  <a:gd name="T12" fmla="*/ 2147483647 w 451"/>
                  <a:gd name="T13" fmla="*/ 2147483647 h 416"/>
                  <a:gd name="T14" fmla="*/ 2147483647 w 451"/>
                  <a:gd name="T15" fmla="*/ 2147483647 h 416"/>
                  <a:gd name="T16" fmla="*/ 2147483647 w 451"/>
                  <a:gd name="T17" fmla="*/ 2147483647 h 416"/>
                  <a:gd name="T18" fmla="*/ 2147483647 w 451"/>
                  <a:gd name="T19" fmla="*/ 2147483647 h 416"/>
                  <a:gd name="T20" fmla="*/ 2147483647 w 451"/>
                  <a:gd name="T21" fmla="*/ 2147483647 h 416"/>
                  <a:gd name="T22" fmla="*/ 2147483647 w 451"/>
                  <a:gd name="T23" fmla="*/ 2147483647 h 416"/>
                  <a:gd name="T24" fmla="*/ 2147483647 w 451"/>
                  <a:gd name="T25" fmla="*/ 2147483647 h 416"/>
                  <a:gd name="T26" fmla="*/ 2147483647 w 451"/>
                  <a:gd name="T27" fmla="*/ 2147483647 h 416"/>
                  <a:gd name="T28" fmla="*/ 2147483647 w 451"/>
                  <a:gd name="T29" fmla="*/ 2147483647 h 416"/>
                  <a:gd name="T30" fmla="*/ 2147483647 w 451"/>
                  <a:gd name="T31" fmla="*/ 2147483647 h 416"/>
                  <a:gd name="T32" fmla="*/ 2147483647 w 451"/>
                  <a:gd name="T33" fmla="*/ 2147483647 h 416"/>
                  <a:gd name="T34" fmla="*/ 2147483647 w 451"/>
                  <a:gd name="T35" fmla="*/ 2147483647 h 416"/>
                  <a:gd name="T36" fmla="*/ 2147483647 w 451"/>
                  <a:gd name="T37" fmla="*/ 2147483647 h 416"/>
                  <a:gd name="T38" fmla="*/ 2147483647 w 451"/>
                  <a:gd name="T39" fmla="*/ 2147483647 h 416"/>
                  <a:gd name="T40" fmla="*/ 2147483647 w 451"/>
                  <a:gd name="T41" fmla="*/ 2147483647 h 416"/>
                  <a:gd name="T42" fmla="*/ 2147483647 w 451"/>
                  <a:gd name="T43" fmla="*/ 2147483647 h 416"/>
                  <a:gd name="T44" fmla="*/ 2147483647 w 451"/>
                  <a:gd name="T45" fmla="*/ 2147483647 h 416"/>
                  <a:gd name="T46" fmla="*/ 2147483647 w 451"/>
                  <a:gd name="T47" fmla="*/ 2147483647 h 416"/>
                  <a:gd name="T48" fmla="*/ 2147483647 w 451"/>
                  <a:gd name="T49" fmla="*/ 2147483647 h 416"/>
                  <a:gd name="T50" fmla="*/ 2147483647 w 451"/>
                  <a:gd name="T51" fmla="*/ 2147483647 h 416"/>
                  <a:gd name="T52" fmla="*/ 2147483647 w 451"/>
                  <a:gd name="T53" fmla="*/ 2147483647 h 416"/>
                  <a:gd name="T54" fmla="*/ 2147483647 w 451"/>
                  <a:gd name="T55" fmla="*/ 2147483647 h 416"/>
                  <a:gd name="T56" fmla="*/ 2147483647 w 451"/>
                  <a:gd name="T57" fmla="*/ 2147483647 h 416"/>
                  <a:gd name="T58" fmla="*/ 2147483647 w 451"/>
                  <a:gd name="T59" fmla="*/ 2147483647 h 416"/>
                  <a:gd name="T60" fmla="*/ 2147483647 w 451"/>
                  <a:gd name="T61" fmla="*/ 2147483647 h 416"/>
                  <a:gd name="T62" fmla="*/ 2147483647 w 451"/>
                  <a:gd name="T63" fmla="*/ 2147483647 h 416"/>
                  <a:gd name="T64" fmla="*/ 2147483647 w 451"/>
                  <a:gd name="T65" fmla="*/ 2147483647 h 416"/>
                  <a:gd name="T66" fmla="*/ 2147483647 w 451"/>
                  <a:gd name="T67" fmla="*/ 2147483647 h 416"/>
                  <a:gd name="T68" fmla="*/ 2147483647 w 451"/>
                  <a:gd name="T69" fmla="*/ 2147483647 h 416"/>
                  <a:gd name="T70" fmla="*/ 2147483647 w 451"/>
                  <a:gd name="T71" fmla="*/ 2147483647 h 416"/>
                  <a:gd name="T72" fmla="*/ 2147483647 w 451"/>
                  <a:gd name="T73" fmla="*/ 2147483647 h 416"/>
                  <a:gd name="T74" fmla="*/ 2147483647 w 451"/>
                  <a:gd name="T75" fmla="*/ 2147483647 h 416"/>
                  <a:gd name="T76" fmla="*/ 2147483647 w 451"/>
                  <a:gd name="T77" fmla="*/ 2147483647 h 416"/>
                  <a:gd name="T78" fmla="*/ 2147483647 w 451"/>
                  <a:gd name="T79" fmla="*/ 2147483647 h 416"/>
                  <a:gd name="T80" fmla="*/ 2147483647 w 451"/>
                  <a:gd name="T81" fmla="*/ 2147483647 h 416"/>
                  <a:gd name="T82" fmla="*/ 2147483647 w 451"/>
                  <a:gd name="T83" fmla="*/ 2147483647 h 416"/>
                  <a:gd name="T84" fmla="*/ 2147483647 w 451"/>
                  <a:gd name="T85" fmla="*/ 2147483647 h 416"/>
                  <a:gd name="T86" fmla="*/ 2147483647 w 451"/>
                  <a:gd name="T87" fmla="*/ 2147483647 h 416"/>
                  <a:gd name="T88" fmla="*/ 2147483647 w 451"/>
                  <a:gd name="T89" fmla="*/ 2147483647 h 416"/>
                  <a:gd name="T90" fmla="*/ 2147483647 w 451"/>
                  <a:gd name="T91" fmla="*/ 2147483647 h 416"/>
                  <a:gd name="T92" fmla="*/ 2147483647 w 451"/>
                  <a:gd name="T93" fmla="*/ 2147483647 h 416"/>
                  <a:gd name="T94" fmla="*/ 2147483647 w 451"/>
                  <a:gd name="T95" fmla="*/ 2147483647 h 416"/>
                  <a:gd name="T96" fmla="*/ 2147483647 w 451"/>
                  <a:gd name="T97" fmla="*/ 2147483647 h 416"/>
                  <a:gd name="T98" fmla="*/ 2147483647 w 451"/>
                  <a:gd name="T99" fmla="*/ 2147483647 h 416"/>
                  <a:gd name="T100" fmla="*/ 2147483647 w 451"/>
                  <a:gd name="T101" fmla="*/ 2147483647 h 416"/>
                  <a:gd name="T102" fmla="*/ 2147483647 w 451"/>
                  <a:gd name="T103" fmla="*/ 2147483647 h 416"/>
                  <a:gd name="T104" fmla="*/ 2147483647 w 451"/>
                  <a:gd name="T105" fmla="*/ 2147483647 h 416"/>
                  <a:gd name="T106" fmla="*/ 2147483647 w 451"/>
                  <a:gd name="T107" fmla="*/ 2147483647 h 416"/>
                  <a:gd name="T108" fmla="*/ 2147483647 w 451"/>
                  <a:gd name="T109" fmla="*/ 2147483647 h 416"/>
                  <a:gd name="T110" fmla="*/ 2147483647 w 451"/>
                  <a:gd name="T111" fmla="*/ 2147483647 h 416"/>
                  <a:gd name="T112" fmla="*/ 2147483647 w 451"/>
                  <a:gd name="T113" fmla="*/ 2147483647 h 416"/>
                  <a:gd name="T114" fmla="*/ 2147483647 w 451"/>
                  <a:gd name="T115" fmla="*/ 2147483647 h 416"/>
                  <a:gd name="T116" fmla="*/ 2147483647 w 451"/>
                  <a:gd name="T117" fmla="*/ 2147483647 h 416"/>
                  <a:gd name="T118" fmla="*/ 2147483647 w 451"/>
                  <a:gd name="T119" fmla="*/ 2147483647 h 416"/>
                  <a:gd name="T120" fmla="*/ 2147483647 w 451"/>
                  <a:gd name="T121" fmla="*/ 2147483647 h 416"/>
                  <a:gd name="T122" fmla="*/ 2147483647 w 451"/>
                  <a:gd name="T123" fmla="*/ 2147483647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1"/>
                  <a:gd name="T187" fmla="*/ 0 h 416"/>
                  <a:gd name="T188" fmla="*/ 451 w 451"/>
                  <a:gd name="T189" fmla="*/ 416 h 41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1" h="416">
                    <a:moveTo>
                      <a:pt x="51" y="365"/>
                    </a:moveTo>
                    <a:lnTo>
                      <a:pt x="41" y="366"/>
                    </a:lnTo>
                    <a:lnTo>
                      <a:pt x="40" y="365"/>
                    </a:lnTo>
                    <a:lnTo>
                      <a:pt x="36" y="363"/>
                    </a:lnTo>
                    <a:lnTo>
                      <a:pt x="32" y="360"/>
                    </a:lnTo>
                    <a:lnTo>
                      <a:pt x="30" y="360"/>
                    </a:lnTo>
                    <a:lnTo>
                      <a:pt x="26" y="356"/>
                    </a:lnTo>
                    <a:lnTo>
                      <a:pt x="23" y="354"/>
                    </a:lnTo>
                    <a:lnTo>
                      <a:pt x="23" y="352"/>
                    </a:lnTo>
                    <a:lnTo>
                      <a:pt x="19" y="348"/>
                    </a:lnTo>
                    <a:lnTo>
                      <a:pt x="19" y="345"/>
                    </a:lnTo>
                    <a:lnTo>
                      <a:pt x="21" y="343"/>
                    </a:lnTo>
                    <a:lnTo>
                      <a:pt x="20" y="339"/>
                    </a:lnTo>
                    <a:lnTo>
                      <a:pt x="21" y="338"/>
                    </a:lnTo>
                    <a:lnTo>
                      <a:pt x="21" y="328"/>
                    </a:lnTo>
                    <a:lnTo>
                      <a:pt x="23" y="326"/>
                    </a:lnTo>
                    <a:lnTo>
                      <a:pt x="22" y="317"/>
                    </a:lnTo>
                    <a:lnTo>
                      <a:pt x="23" y="315"/>
                    </a:lnTo>
                    <a:lnTo>
                      <a:pt x="23" y="310"/>
                    </a:lnTo>
                    <a:lnTo>
                      <a:pt x="19" y="308"/>
                    </a:lnTo>
                    <a:lnTo>
                      <a:pt x="18" y="307"/>
                    </a:lnTo>
                    <a:lnTo>
                      <a:pt x="15" y="307"/>
                    </a:lnTo>
                    <a:lnTo>
                      <a:pt x="14" y="309"/>
                    </a:lnTo>
                    <a:lnTo>
                      <a:pt x="12" y="309"/>
                    </a:lnTo>
                    <a:lnTo>
                      <a:pt x="8" y="305"/>
                    </a:lnTo>
                    <a:lnTo>
                      <a:pt x="3" y="305"/>
                    </a:lnTo>
                    <a:lnTo>
                      <a:pt x="0" y="300"/>
                    </a:lnTo>
                    <a:lnTo>
                      <a:pt x="1" y="295"/>
                    </a:lnTo>
                    <a:lnTo>
                      <a:pt x="3" y="294"/>
                    </a:lnTo>
                    <a:lnTo>
                      <a:pt x="2" y="288"/>
                    </a:lnTo>
                    <a:lnTo>
                      <a:pt x="4" y="285"/>
                    </a:lnTo>
                    <a:lnTo>
                      <a:pt x="10" y="283"/>
                    </a:lnTo>
                    <a:lnTo>
                      <a:pt x="15" y="280"/>
                    </a:lnTo>
                    <a:lnTo>
                      <a:pt x="20" y="280"/>
                    </a:lnTo>
                    <a:lnTo>
                      <a:pt x="24" y="275"/>
                    </a:lnTo>
                    <a:lnTo>
                      <a:pt x="27" y="274"/>
                    </a:lnTo>
                    <a:lnTo>
                      <a:pt x="29" y="272"/>
                    </a:lnTo>
                    <a:lnTo>
                      <a:pt x="30" y="268"/>
                    </a:lnTo>
                    <a:lnTo>
                      <a:pt x="27" y="265"/>
                    </a:lnTo>
                    <a:lnTo>
                      <a:pt x="22" y="264"/>
                    </a:lnTo>
                    <a:lnTo>
                      <a:pt x="21" y="263"/>
                    </a:lnTo>
                    <a:lnTo>
                      <a:pt x="19" y="263"/>
                    </a:lnTo>
                    <a:lnTo>
                      <a:pt x="16" y="259"/>
                    </a:lnTo>
                    <a:lnTo>
                      <a:pt x="14" y="260"/>
                    </a:lnTo>
                    <a:lnTo>
                      <a:pt x="12" y="258"/>
                    </a:lnTo>
                    <a:lnTo>
                      <a:pt x="12" y="253"/>
                    </a:lnTo>
                    <a:lnTo>
                      <a:pt x="14" y="251"/>
                    </a:lnTo>
                    <a:lnTo>
                      <a:pt x="14" y="248"/>
                    </a:lnTo>
                    <a:lnTo>
                      <a:pt x="18" y="242"/>
                    </a:lnTo>
                    <a:lnTo>
                      <a:pt x="17" y="241"/>
                    </a:lnTo>
                    <a:lnTo>
                      <a:pt x="17" y="237"/>
                    </a:lnTo>
                    <a:lnTo>
                      <a:pt x="18" y="235"/>
                    </a:lnTo>
                    <a:lnTo>
                      <a:pt x="19" y="236"/>
                    </a:lnTo>
                    <a:lnTo>
                      <a:pt x="22" y="234"/>
                    </a:lnTo>
                    <a:lnTo>
                      <a:pt x="25" y="226"/>
                    </a:lnTo>
                    <a:lnTo>
                      <a:pt x="30" y="219"/>
                    </a:lnTo>
                    <a:lnTo>
                      <a:pt x="30" y="217"/>
                    </a:lnTo>
                    <a:lnTo>
                      <a:pt x="35" y="211"/>
                    </a:lnTo>
                    <a:lnTo>
                      <a:pt x="38" y="204"/>
                    </a:lnTo>
                    <a:lnTo>
                      <a:pt x="36" y="194"/>
                    </a:lnTo>
                    <a:lnTo>
                      <a:pt x="34" y="193"/>
                    </a:lnTo>
                    <a:lnTo>
                      <a:pt x="34" y="191"/>
                    </a:lnTo>
                    <a:lnTo>
                      <a:pt x="32" y="190"/>
                    </a:lnTo>
                    <a:lnTo>
                      <a:pt x="29" y="183"/>
                    </a:lnTo>
                    <a:lnTo>
                      <a:pt x="27" y="155"/>
                    </a:lnTo>
                    <a:lnTo>
                      <a:pt x="20" y="145"/>
                    </a:lnTo>
                    <a:lnTo>
                      <a:pt x="19" y="142"/>
                    </a:lnTo>
                    <a:lnTo>
                      <a:pt x="21" y="141"/>
                    </a:lnTo>
                    <a:lnTo>
                      <a:pt x="21" y="138"/>
                    </a:lnTo>
                    <a:lnTo>
                      <a:pt x="22" y="136"/>
                    </a:lnTo>
                    <a:lnTo>
                      <a:pt x="24" y="136"/>
                    </a:lnTo>
                    <a:lnTo>
                      <a:pt x="26" y="133"/>
                    </a:lnTo>
                    <a:lnTo>
                      <a:pt x="30" y="131"/>
                    </a:lnTo>
                    <a:lnTo>
                      <a:pt x="32" y="129"/>
                    </a:lnTo>
                    <a:lnTo>
                      <a:pt x="36" y="128"/>
                    </a:lnTo>
                    <a:lnTo>
                      <a:pt x="43" y="135"/>
                    </a:lnTo>
                    <a:lnTo>
                      <a:pt x="48" y="137"/>
                    </a:lnTo>
                    <a:lnTo>
                      <a:pt x="54" y="137"/>
                    </a:lnTo>
                    <a:lnTo>
                      <a:pt x="57" y="138"/>
                    </a:lnTo>
                    <a:lnTo>
                      <a:pt x="59" y="147"/>
                    </a:lnTo>
                    <a:lnTo>
                      <a:pt x="62" y="152"/>
                    </a:lnTo>
                    <a:lnTo>
                      <a:pt x="65" y="154"/>
                    </a:lnTo>
                    <a:lnTo>
                      <a:pt x="68" y="161"/>
                    </a:lnTo>
                    <a:lnTo>
                      <a:pt x="75" y="167"/>
                    </a:lnTo>
                    <a:lnTo>
                      <a:pt x="75" y="171"/>
                    </a:lnTo>
                    <a:lnTo>
                      <a:pt x="77" y="175"/>
                    </a:lnTo>
                    <a:lnTo>
                      <a:pt x="80" y="171"/>
                    </a:lnTo>
                    <a:lnTo>
                      <a:pt x="80" y="168"/>
                    </a:lnTo>
                    <a:lnTo>
                      <a:pt x="83" y="161"/>
                    </a:lnTo>
                    <a:lnTo>
                      <a:pt x="82" y="159"/>
                    </a:lnTo>
                    <a:lnTo>
                      <a:pt x="84" y="157"/>
                    </a:lnTo>
                    <a:lnTo>
                      <a:pt x="85" y="153"/>
                    </a:lnTo>
                    <a:lnTo>
                      <a:pt x="95" y="147"/>
                    </a:lnTo>
                    <a:lnTo>
                      <a:pt x="94" y="143"/>
                    </a:lnTo>
                    <a:lnTo>
                      <a:pt x="96" y="142"/>
                    </a:lnTo>
                    <a:lnTo>
                      <a:pt x="95" y="139"/>
                    </a:lnTo>
                    <a:lnTo>
                      <a:pt x="99" y="134"/>
                    </a:lnTo>
                    <a:lnTo>
                      <a:pt x="101" y="134"/>
                    </a:lnTo>
                    <a:lnTo>
                      <a:pt x="104" y="131"/>
                    </a:lnTo>
                    <a:lnTo>
                      <a:pt x="111" y="128"/>
                    </a:lnTo>
                    <a:lnTo>
                      <a:pt x="112" y="127"/>
                    </a:lnTo>
                    <a:lnTo>
                      <a:pt x="117" y="124"/>
                    </a:lnTo>
                    <a:lnTo>
                      <a:pt x="122" y="124"/>
                    </a:lnTo>
                    <a:lnTo>
                      <a:pt x="134" y="112"/>
                    </a:lnTo>
                    <a:lnTo>
                      <a:pt x="135" y="112"/>
                    </a:lnTo>
                    <a:lnTo>
                      <a:pt x="137" y="110"/>
                    </a:lnTo>
                    <a:lnTo>
                      <a:pt x="137" y="109"/>
                    </a:lnTo>
                    <a:lnTo>
                      <a:pt x="144" y="101"/>
                    </a:lnTo>
                    <a:lnTo>
                      <a:pt x="145" y="101"/>
                    </a:lnTo>
                    <a:lnTo>
                      <a:pt x="151" y="97"/>
                    </a:lnTo>
                    <a:lnTo>
                      <a:pt x="155" y="96"/>
                    </a:lnTo>
                    <a:lnTo>
                      <a:pt x="161" y="99"/>
                    </a:lnTo>
                    <a:lnTo>
                      <a:pt x="170" y="89"/>
                    </a:lnTo>
                    <a:lnTo>
                      <a:pt x="170" y="79"/>
                    </a:lnTo>
                    <a:lnTo>
                      <a:pt x="172" y="76"/>
                    </a:lnTo>
                    <a:lnTo>
                      <a:pt x="178" y="76"/>
                    </a:lnTo>
                    <a:lnTo>
                      <a:pt x="183" y="74"/>
                    </a:lnTo>
                    <a:lnTo>
                      <a:pt x="196" y="74"/>
                    </a:lnTo>
                    <a:lnTo>
                      <a:pt x="200" y="72"/>
                    </a:lnTo>
                    <a:lnTo>
                      <a:pt x="199" y="69"/>
                    </a:lnTo>
                    <a:lnTo>
                      <a:pt x="197" y="69"/>
                    </a:lnTo>
                    <a:lnTo>
                      <a:pt x="193" y="66"/>
                    </a:lnTo>
                    <a:lnTo>
                      <a:pt x="193" y="65"/>
                    </a:lnTo>
                    <a:lnTo>
                      <a:pt x="196" y="62"/>
                    </a:lnTo>
                    <a:lnTo>
                      <a:pt x="206" y="61"/>
                    </a:lnTo>
                    <a:lnTo>
                      <a:pt x="210" y="63"/>
                    </a:lnTo>
                    <a:lnTo>
                      <a:pt x="216" y="63"/>
                    </a:lnTo>
                    <a:lnTo>
                      <a:pt x="221" y="65"/>
                    </a:lnTo>
                    <a:lnTo>
                      <a:pt x="228" y="63"/>
                    </a:lnTo>
                    <a:lnTo>
                      <a:pt x="229" y="61"/>
                    </a:lnTo>
                    <a:lnTo>
                      <a:pt x="231" y="61"/>
                    </a:lnTo>
                    <a:lnTo>
                      <a:pt x="241" y="55"/>
                    </a:lnTo>
                    <a:lnTo>
                      <a:pt x="240" y="47"/>
                    </a:lnTo>
                    <a:lnTo>
                      <a:pt x="245" y="40"/>
                    </a:lnTo>
                    <a:lnTo>
                      <a:pt x="246" y="40"/>
                    </a:lnTo>
                    <a:lnTo>
                      <a:pt x="252" y="35"/>
                    </a:lnTo>
                    <a:lnTo>
                      <a:pt x="258" y="35"/>
                    </a:lnTo>
                    <a:lnTo>
                      <a:pt x="259" y="36"/>
                    </a:lnTo>
                    <a:lnTo>
                      <a:pt x="265" y="36"/>
                    </a:lnTo>
                    <a:lnTo>
                      <a:pt x="264" y="23"/>
                    </a:lnTo>
                    <a:lnTo>
                      <a:pt x="265" y="22"/>
                    </a:lnTo>
                    <a:lnTo>
                      <a:pt x="264" y="8"/>
                    </a:lnTo>
                    <a:lnTo>
                      <a:pt x="267" y="4"/>
                    </a:lnTo>
                    <a:lnTo>
                      <a:pt x="267" y="1"/>
                    </a:lnTo>
                    <a:lnTo>
                      <a:pt x="269" y="0"/>
                    </a:lnTo>
                    <a:lnTo>
                      <a:pt x="270" y="1"/>
                    </a:lnTo>
                    <a:lnTo>
                      <a:pt x="283" y="11"/>
                    </a:lnTo>
                    <a:lnTo>
                      <a:pt x="298" y="13"/>
                    </a:lnTo>
                    <a:lnTo>
                      <a:pt x="303" y="20"/>
                    </a:lnTo>
                    <a:lnTo>
                      <a:pt x="305" y="19"/>
                    </a:lnTo>
                    <a:lnTo>
                      <a:pt x="308" y="23"/>
                    </a:lnTo>
                    <a:lnTo>
                      <a:pt x="306" y="27"/>
                    </a:lnTo>
                    <a:lnTo>
                      <a:pt x="306" y="32"/>
                    </a:lnTo>
                    <a:lnTo>
                      <a:pt x="310" y="36"/>
                    </a:lnTo>
                    <a:lnTo>
                      <a:pt x="310" y="38"/>
                    </a:lnTo>
                    <a:lnTo>
                      <a:pt x="314" y="40"/>
                    </a:lnTo>
                    <a:lnTo>
                      <a:pt x="320" y="38"/>
                    </a:lnTo>
                    <a:lnTo>
                      <a:pt x="323" y="35"/>
                    </a:lnTo>
                    <a:lnTo>
                      <a:pt x="325" y="29"/>
                    </a:lnTo>
                    <a:lnTo>
                      <a:pt x="326" y="20"/>
                    </a:lnTo>
                    <a:lnTo>
                      <a:pt x="334" y="15"/>
                    </a:lnTo>
                    <a:lnTo>
                      <a:pt x="336" y="34"/>
                    </a:lnTo>
                    <a:lnTo>
                      <a:pt x="342" y="41"/>
                    </a:lnTo>
                    <a:lnTo>
                      <a:pt x="345" y="41"/>
                    </a:lnTo>
                    <a:lnTo>
                      <a:pt x="347" y="43"/>
                    </a:lnTo>
                    <a:lnTo>
                      <a:pt x="350" y="49"/>
                    </a:lnTo>
                    <a:lnTo>
                      <a:pt x="357" y="58"/>
                    </a:lnTo>
                    <a:lnTo>
                      <a:pt x="357" y="60"/>
                    </a:lnTo>
                    <a:lnTo>
                      <a:pt x="365" y="71"/>
                    </a:lnTo>
                    <a:lnTo>
                      <a:pt x="369" y="74"/>
                    </a:lnTo>
                    <a:lnTo>
                      <a:pt x="373" y="81"/>
                    </a:lnTo>
                    <a:lnTo>
                      <a:pt x="375" y="83"/>
                    </a:lnTo>
                    <a:lnTo>
                      <a:pt x="382" y="82"/>
                    </a:lnTo>
                    <a:lnTo>
                      <a:pt x="382" y="85"/>
                    </a:lnTo>
                    <a:lnTo>
                      <a:pt x="380" y="90"/>
                    </a:lnTo>
                    <a:lnTo>
                      <a:pt x="381" y="92"/>
                    </a:lnTo>
                    <a:lnTo>
                      <a:pt x="379" y="95"/>
                    </a:lnTo>
                    <a:lnTo>
                      <a:pt x="381" y="103"/>
                    </a:lnTo>
                    <a:lnTo>
                      <a:pt x="379" y="106"/>
                    </a:lnTo>
                    <a:lnTo>
                      <a:pt x="379" y="113"/>
                    </a:lnTo>
                    <a:lnTo>
                      <a:pt x="381" y="114"/>
                    </a:lnTo>
                    <a:lnTo>
                      <a:pt x="381" y="116"/>
                    </a:lnTo>
                    <a:lnTo>
                      <a:pt x="382" y="117"/>
                    </a:lnTo>
                    <a:lnTo>
                      <a:pt x="384" y="120"/>
                    </a:lnTo>
                    <a:lnTo>
                      <a:pt x="387" y="120"/>
                    </a:lnTo>
                    <a:lnTo>
                      <a:pt x="391" y="122"/>
                    </a:lnTo>
                    <a:lnTo>
                      <a:pt x="391" y="124"/>
                    </a:lnTo>
                    <a:lnTo>
                      <a:pt x="392" y="125"/>
                    </a:lnTo>
                    <a:lnTo>
                      <a:pt x="393" y="127"/>
                    </a:lnTo>
                    <a:lnTo>
                      <a:pt x="400" y="131"/>
                    </a:lnTo>
                    <a:lnTo>
                      <a:pt x="402" y="135"/>
                    </a:lnTo>
                    <a:lnTo>
                      <a:pt x="407" y="139"/>
                    </a:lnTo>
                    <a:lnTo>
                      <a:pt x="408" y="141"/>
                    </a:lnTo>
                    <a:lnTo>
                      <a:pt x="420" y="154"/>
                    </a:lnTo>
                    <a:lnTo>
                      <a:pt x="422" y="158"/>
                    </a:lnTo>
                    <a:lnTo>
                      <a:pt x="428" y="164"/>
                    </a:lnTo>
                    <a:lnTo>
                      <a:pt x="436" y="167"/>
                    </a:lnTo>
                    <a:lnTo>
                      <a:pt x="451" y="185"/>
                    </a:lnTo>
                    <a:lnTo>
                      <a:pt x="451" y="186"/>
                    </a:lnTo>
                    <a:lnTo>
                      <a:pt x="450" y="186"/>
                    </a:lnTo>
                    <a:lnTo>
                      <a:pt x="450" y="187"/>
                    </a:lnTo>
                    <a:lnTo>
                      <a:pt x="449" y="188"/>
                    </a:lnTo>
                    <a:lnTo>
                      <a:pt x="448" y="188"/>
                    </a:lnTo>
                    <a:lnTo>
                      <a:pt x="447" y="188"/>
                    </a:lnTo>
                    <a:lnTo>
                      <a:pt x="447" y="189"/>
                    </a:lnTo>
                    <a:lnTo>
                      <a:pt x="446" y="189"/>
                    </a:lnTo>
                    <a:lnTo>
                      <a:pt x="445" y="189"/>
                    </a:lnTo>
                    <a:lnTo>
                      <a:pt x="444" y="189"/>
                    </a:lnTo>
                    <a:lnTo>
                      <a:pt x="443" y="189"/>
                    </a:lnTo>
                    <a:lnTo>
                      <a:pt x="443" y="190"/>
                    </a:lnTo>
                    <a:lnTo>
                      <a:pt x="442" y="190"/>
                    </a:lnTo>
                    <a:lnTo>
                      <a:pt x="441" y="190"/>
                    </a:lnTo>
                    <a:lnTo>
                      <a:pt x="440" y="191"/>
                    </a:lnTo>
                    <a:lnTo>
                      <a:pt x="439" y="191"/>
                    </a:lnTo>
                    <a:lnTo>
                      <a:pt x="438" y="192"/>
                    </a:lnTo>
                    <a:lnTo>
                      <a:pt x="437" y="192"/>
                    </a:lnTo>
                    <a:lnTo>
                      <a:pt x="436" y="193"/>
                    </a:lnTo>
                    <a:lnTo>
                      <a:pt x="435" y="193"/>
                    </a:lnTo>
                    <a:lnTo>
                      <a:pt x="435" y="194"/>
                    </a:lnTo>
                    <a:lnTo>
                      <a:pt x="435" y="195"/>
                    </a:lnTo>
                    <a:lnTo>
                      <a:pt x="435" y="196"/>
                    </a:lnTo>
                    <a:lnTo>
                      <a:pt x="434" y="197"/>
                    </a:lnTo>
                    <a:lnTo>
                      <a:pt x="434" y="198"/>
                    </a:lnTo>
                    <a:lnTo>
                      <a:pt x="434" y="199"/>
                    </a:lnTo>
                    <a:lnTo>
                      <a:pt x="433" y="199"/>
                    </a:lnTo>
                    <a:lnTo>
                      <a:pt x="433" y="200"/>
                    </a:lnTo>
                    <a:lnTo>
                      <a:pt x="432" y="201"/>
                    </a:lnTo>
                    <a:lnTo>
                      <a:pt x="432" y="202"/>
                    </a:lnTo>
                    <a:lnTo>
                      <a:pt x="431" y="203"/>
                    </a:lnTo>
                    <a:lnTo>
                      <a:pt x="431" y="204"/>
                    </a:lnTo>
                    <a:lnTo>
                      <a:pt x="430" y="204"/>
                    </a:lnTo>
                    <a:lnTo>
                      <a:pt x="430" y="205"/>
                    </a:lnTo>
                    <a:lnTo>
                      <a:pt x="429" y="205"/>
                    </a:lnTo>
                    <a:lnTo>
                      <a:pt x="428" y="206"/>
                    </a:lnTo>
                    <a:lnTo>
                      <a:pt x="427" y="207"/>
                    </a:lnTo>
                    <a:lnTo>
                      <a:pt x="426" y="208"/>
                    </a:lnTo>
                    <a:lnTo>
                      <a:pt x="425" y="209"/>
                    </a:lnTo>
                    <a:lnTo>
                      <a:pt x="424" y="209"/>
                    </a:lnTo>
                    <a:lnTo>
                      <a:pt x="424" y="210"/>
                    </a:lnTo>
                    <a:lnTo>
                      <a:pt x="424" y="211"/>
                    </a:lnTo>
                    <a:lnTo>
                      <a:pt x="423" y="211"/>
                    </a:lnTo>
                    <a:lnTo>
                      <a:pt x="423" y="212"/>
                    </a:lnTo>
                    <a:lnTo>
                      <a:pt x="422" y="213"/>
                    </a:lnTo>
                    <a:lnTo>
                      <a:pt x="422" y="214"/>
                    </a:lnTo>
                    <a:lnTo>
                      <a:pt x="421" y="214"/>
                    </a:lnTo>
                    <a:lnTo>
                      <a:pt x="421" y="215"/>
                    </a:lnTo>
                    <a:lnTo>
                      <a:pt x="420" y="215"/>
                    </a:lnTo>
                    <a:lnTo>
                      <a:pt x="420" y="216"/>
                    </a:lnTo>
                    <a:lnTo>
                      <a:pt x="419" y="216"/>
                    </a:lnTo>
                    <a:lnTo>
                      <a:pt x="418" y="217"/>
                    </a:lnTo>
                    <a:lnTo>
                      <a:pt x="417" y="217"/>
                    </a:lnTo>
                    <a:lnTo>
                      <a:pt x="417" y="218"/>
                    </a:lnTo>
                    <a:lnTo>
                      <a:pt x="416" y="218"/>
                    </a:lnTo>
                    <a:lnTo>
                      <a:pt x="415" y="219"/>
                    </a:lnTo>
                    <a:lnTo>
                      <a:pt x="414" y="219"/>
                    </a:lnTo>
                    <a:lnTo>
                      <a:pt x="413" y="219"/>
                    </a:lnTo>
                    <a:lnTo>
                      <a:pt x="413" y="220"/>
                    </a:lnTo>
                    <a:lnTo>
                      <a:pt x="412" y="220"/>
                    </a:lnTo>
                    <a:lnTo>
                      <a:pt x="411" y="220"/>
                    </a:lnTo>
                    <a:lnTo>
                      <a:pt x="410" y="220"/>
                    </a:lnTo>
                    <a:lnTo>
                      <a:pt x="409" y="220"/>
                    </a:lnTo>
                    <a:lnTo>
                      <a:pt x="408" y="221"/>
                    </a:lnTo>
                    <a:lnTo>
                      <a:pt x="407" y="221"/>
                    </a:lnTo>
                    <a:lnTo>
                      <a:pt x="406" y="222"/>
                    </a:lnTo>
                    <a:lnTo>
                      <a:pt x="406" y="223"/>
                    </a:lnTo>
                    <a:lnTo>
                      <a:pt x="405" y="223"/>
                    </a:lnTo>
                    <a:lnTo>
                      <a:pt x="404" y="224"/>
                    </a:lnTo>
                    <a:lnTo>
                      <a:pt x="403" y="224"/>
                    </a:lnTo>
                    <a:lnTo>
                      <a:pt x="403" y="225"/>
                    </a:lnTo>
                    <a:lnTo>
                      <a:pt x="402" y="225"/>
                    </a:lnTo>
                    <a:lnTo>
                      <a:pt x="402" y="226"/>
                    </a:lnTo>
                    <a:lnTo>
                      <a:pt x="401" y="226"/>
                    </a:lnTo>
                    <a:lnTo>
                      <a:pt x="401" y="227"/>
                    </a:lnTo>
                    <a:lnTo>
                      <a:pt x="401" y="228"/>
                    </a:lnTo>
                    <a:lnTo>
                      <a:pt x="400" y="229"/>
                    </a:lnTo>
                    <a:lnTo>
                      <a:pt x="400" y="230"/>
                    </a:lnTo>
                    <a:lnTo>
                      <a:pt x="399" y="231"/>
                    </a:lnTo>
                    <a:lnTo>
                      <a:pt x="399" y="232"/>
                    </a:lnTo>
                    <a:lnTo>
                      <a:pt x="398" y="232"/>
                    </a:lnTo>
                    <a:lnTo>
                      <a:pt x="398" y="233"/>
                    </a:lnTo>
                    <a:lnTo>
                      <a:pt x="397" y="234"/>
                    </a:lnTo>
                    <a:lnTo>
                      <a:pt x="396" y="235"/>
                    </a:lnTo>
                    <a:lnTo>
                      <a:pt x="395" y="236"/>
                    </a:lnTo>
                    <a:lnTo>
                      <a:pt x="394" y="236"/>
                    </a:lnTo>
                    <a:lnTo>
                      <a:pt x="394" y="237"/>
                    </a:lnTo>
                    <a:lnTo>
                      <a:pt x="393" y="237"/>
                    </a:lnTo>
                    <a:lnTo>
                      <a:pt x="392" y="237"/>
                    </a:lnTo>
                    <a:lnTo>
                      <a:pt x="391" y="238"/>
                    </a:lnTo>
                    <a:lnTo>
                      <a:pt x="390" y="238"/>
                    </a:lnTo>
                    <a:lnTo>
                      <a:pt x="390" y="239"/>
                    </a:lnTo>
                    <a:lnTo>
                      <a:pt x="389" y="239"/>
                    </a:lnTo>
                    <a:lnTo>
                      <a:pt x="389" y="240"/>
                    </a:lnTo>
                    <a:lnTo>
                      <a:pt x="388" y="240"/>
                    </a:lnTo>
                    <a:lnTo>
                      <a:pt x="388" y="241"/>
                    </a:lnTo>
                    <a:lnTo>
                      <a:pt x="387" y="241"/>
                    </a:lnTo>
                    <a:lnTo>
                      <a:pt x="386" y="242"/>
                    </a:lnTo>
                    <a:lnTo>
                      <a:pt x="386" y="243"/>
                    </a:lnTo>
                    <a:lnTo>
                      <a:pt x="385" y="244"/>
                    </a:lnTo>
                    <a:lnTo>
                      <a:pt x="385" y="245"/>
                    </a:lnTo>
                    <a:lnTo>
                      <a:pt x="384" y="246"/>
                    </a:lnTo>
                    <a:lnTo>
                      <a:pt x="383" y="247"/>
                    </a:lnTo>
                    <a:lnTo>
                      <a:pt x="383" y="248"/>
                    </a:lnTo>
                    <a:lnTo>
                      <a:pt x="382" y="249"/>
                    </a:lnTo>
                    <a:lnTo>
                      <a:pt x="382" y="250"/>
                    </a:lnTo>
                    <a:lnTo>
                      <a:pt x="381" y="251"/>
                    </a:lnTo>
                    <a:lnTo>
                      <a:pt x="380" y="252"/>
                    </a:lnTo>
                    <a:lnTo>
                      <a:pt x="379" y="253"/>
                    </a:lnTo>
                    <a:lnTo>
                      <a:pt x="379" y="254"/>
                    </a:lnTo>
                    <a:lnTo>
                      <a:pt x="378" y="255"/>
                    </a:lnTo>
                    <a:lnTo>
                      <a:pt x="377" y="255"/>
                    </a:lnTo>
                    <a:lnTo>
                      <a:pt x="376" y="256"/>
                    </a:lnTo>
                    <a:lnTo>
                      <a:pt x="376" y="257"/>
                    </a:lnTo>
                    <a:lnTo>
                      <a:pt x="375" y="258"/>
                    </a:lnTo>
                    <a:lnTo>
                      <a:pt x="374" y="258"/>
                    </a:lnTo>
                    <a:lnTo>
                      <a:pt x="374" y="259"/>
                    </a:lnTo>
                    <a:lnTo>
                      <a:pt x="373" y="260"/>
                    </a:lnTo>
                    <a:lnTo>
                      <a:pt x="372" y="260"/>
                    </a:lnTo>
                    <a:lnTo>
                      <a:pt x="372" y="261"/>
                    </a:lnTo>
                    <a:lnTo>
                      <a:pt x="372" y="262"/>
                    </a:lnTo>
                    <a:lnTo>
                      <a:pt x="371" y="262"/>
                    </a:lnTo>
                    <a:lnTo>
                      <a:pt x="371" y="263"/>
                    </a:lnTo>
                    <a:lnTo>
                      <a:pt x="370" y="264"/>
                    </a:lnTo>
                    <a:lnTo>
                      <a:pt x="370" y="265"/>
                    </a:lnTo>
                    <a:lnTo>
                      <a:pt x="370" y="266"/>
                    </a:lnTo>
                    <a:lnTo>
                      <a:pt x="370" y="267"/>
                    </a:lnTo>
                    <a:lnTo>
                      <a:pt x="370" y="268"/>
                    </a:lnTo>
                    <a:lnTo>
                      <a:pt x="370" y="269"/>
                    </a:lnTo>
                    <a:lnTo>
                      <a:pt x="370" y="270"/>
                    </a:lnTo>
                    <a:lnTo>
                      <a:pt x="370" y="271"/>
                    </a:lnTo>
                    <a:lnTo>
                      <a:pt x="370" y="272"/>
                    </a:lnTo>
                    <a:lnTo>
                      <a:pt x="371" y="273"/>
                    </a:lnTo>
                    <a:lnTo>
                      <a:pt x="372" y="275"/>
                    </a:lnTo>
                    <a:lnTo>
                      <a:pt x="373" y="283"/>
                    </a:lnTo>
                    <a:lnTo>
                      <a:pt x="373" y="292"/>
                    </a:lnTo>
                    <a:lnTo>
                      <a:pt x="372" y="291"/>
                    </a:lnTo>
                    <a:lnTo>
                      <a:pt x="371" y="290"/>
                    </a:lnTo>
                    <a:lnTo>
                      <a:pt x="370" y="290"/>
                    </a:lnTo>
                    <a:lnTo>
                      <a:pt x="369" y="289"/>
                    </a:lnTo>
                    <a:lnTo>
                      <a:pt x="368" y="289"/>
                    </a:lnTo>
                    <a:lnTo>
                      <a:pt x="368" y="288"/>
                    </a:lnTo>
                    <a:lnTo>
                      <a:pt x="367" y="288"/>
                    </a:lnTo>
                    <a:lnTo>
                      <a:pt x="367" y="287"/>
                    </a:lnTo>
                    <a:lnTo>
                      <a:pt x="366" y="286"/>
                    </a:lnTo>
                    <a:lnTo>
                      <a:pt x="366" y="285"/>
                    </a:lnTo>
                    <a:lnTo>
                      <a:pt x="366" y="284"/>
                    </a:lnTo>
                    <a:lnTo>
                      <a:pt x="365" y="284"/>
                    </a:lnTo>
                    <a:lnTo>
                      <a:pt x="365" y="283"/>
                    </a:lnTo>
                    <a:lnTo>
                      <a:pt x="365" y="282"/>
                    </a:lnTo>
                    <a:lnTo>
                      <a:pt x="365" y="281"/>
                    </a:lnTo>
                    <a:lnTo>
                      <a:pt x="365" y="280"/>
                    </a:lnTo>
                    <a:lnTo>
                      <a:pt x="365" y="279"/>
                    </a:lnTo>
                    <a:lnTo>
                      <a:pt x="365" y="277"/>
                    </a:lnTo>
                    <a:lnTo>
                      <a:pt x="365" y="276"/>
                    </a:lnTo>
                    <a:lnTo>
                      <a:pt x="365" y="275"/>
                    </a:lnTo>
                    <a:lnTo>
                      <a:pt x="365" y="274"/>
                    </a:lnTo>
                    <a:lnTo>
                      <a:pt x="365" y="273"/>
                    </a:lnTo>
                    <a:lnTo>
                      <a:pt x="365" y="272"/>
                    </a:lnTo>
                    <a:lnTo>
                      <a:pt x="365" y="271"/>
                    </a:lnTo>
                    <a:lnTo>
                      <a:pt x="364" y="271"/>
                    </a:lnTo>
                    <a:lnTo>
                      <a:pt x="364" y="270"/>
                    </a:lnTo>
                    <a:lnTo>
                      <a:pt x="363" y="270"/>
                    </a:lnTo>
                    <a:lnTo>
                      <a:pt x="362" y="270"/>
                    </a:lnTo>
                    <a:lnTo>
                      <a:pt x="362" y="271"/>
                    </a:lnTo>
                    <a:lnTo>
                      <a:pt x="361" y="271"/>
                    </a:lnTo>
                    <a:lnTo>
                      <a:pt x="360" y="271"/>
                    </a:lnTo>
                    <a:lnTo>
                      <a:pt x="360" y="272"/>
                    </a:lnTo>
                    <a:lnTo>
                      <a:pt x="359" y="272"/>
                    </a:lnTo>
                    <a:lnTo>
                      <a:pt x="359" y="273"/>
                    </a:lnTo>
                    <a:lnTo>
                      <a:pt x="358" y="273"/>
                    </a:lnTo>
                    <a:lnTo>
                      <a:pt x="358" y="274"/>
                    </a:lnTo>
                    <a:lnTo>
                      <a:pt x="358" y="275"/>
                    </a:lnTo>
                    <a:lnTo>
                      <a:pt x="357" y="275"/>
                    </a:lnTo>
                    <a:lnTo>
                      <a:pt x="357" y="276"/>
                    </a:lnTo>
                    <a:lnTo>
                      <a:pt x="357" y="277"/>
                    </a:lnTo>
                    <a:lnTo>
                      <a:pt x="357" y="278"/>
                    </a:lnTo>
                    <a:lnTo>
                      <a:pt x="357" y="279"/>
                    </a:lnTo>
                    <a:lnTo>
                      <a:pt x="357" y="280"/>
                    </a:lnTo>
                    <a:lnTo>
                      <a:pt x="358" y="282"/>
                    </a:lnTo>
                    <a:lnTo>
                      <a:pt x="358" y="283"/>
                    </a:lnTo>
                    <a:lnTo>
                      <a:pt x="358" y="284"/>
                    </a:lnTo>
                    <a:lnTo>
                      <a:pt x="358" y="285"/>
                    </a:lnTo>
                    <a:lnTo>
                      <a:pt x="357" y="286"/>
                    </a:lnTo>
                    <a:lnTo>
                      <a:pt x="357" y="287"/>
                    </a:lnTo>
                    <a:lnTo>
                      <a:pt x="357" y="288"/>
                    </a:lnTo>
                    <a:lnTo>
                      <a:pt x="356" y="289"/>
                    </a:lnTo>
                    <a:lnTo>
                      <a:pt x="355" y="289"/>
                    </a:lnTo>
                    <a:lnTo>
                      <a:pt x="355" y="290"/>
                    </a:lnTo>
                    <a:lnTo>
                      <a:pt x="354" y="290"/>
                    </a:lnTo>
                    <a:lnTo>
                      <a:pt x="354" y="291"/>
                    </a:lnTo>
                    <a:lnTo>
                      <a:pt x="353" y="291"/>
                    </a:lnTo>
                    <a:lnTo>
                      <a:pt x="352" y="291"/>
                    </a:lnTo>
                    <a:lnTo>
                      <a:pt x="352" y="292"/>
                    </a:lnTo>
                    <a:lnTo>
                      <a:pt x="351" y="292"/>
                    </a:lnTo>
                    <a:lnTo>
                      <a:pt x="350" y="293"/>
                    </a:lnTo>
                    <a:lnTo>
                      <a:pt x="349" y="293"/>
                    </a:lnTo>
                    <a:lnTo>
                      <a:pt x="348" y="293"/>
                    </a:lnTo>
                    <a:lnTo>
                      <a:pt x="347" y="293"/>
                    </a:lnTo>
                    <a:lnTo>
                      <a:pt x="347" y="294"/>
                    </a:lnTo>
                    <a:lnTo>
                      <a:pt x="346" y="294"/>
                    </a:lnTo>
                    <a:lnTo>
                      <a:pt x="345" y="294"/>
                    </a:lnTo>
                    <a:lnTo>
                      <a:pt x="344" y="294"/>
                    </a:lnTo>
                    <a:lnTo>
                      <a:pt x="343" y="294"/>
                    </a:lnTo>
                    <a:lnTo>
                      <a:pt x="342" y="294"/>
                    </a:lnTo>
                    <a:lnTo>
                      <a:pt x="340" y="294"/>
                    </a:lnTo>
                    <a:lnTo>
                      <a:pt x="339" y="294"/>
                    </a:lnTo>
                    <a:lnTo>
                      <a:pt x="338" y="293"/>
                    </a:lnTo>
                    <a:lnTo>
                      <a:pt x="337" y="293"/>
                    </a:lnTo>
                    <a:lnTo>
                      <a:pt x="335" y="293"/>
                    </a:lnTo>
                    <a:lnTo>
                      <a:pt x="333" y="292"/>
                    </a:lnTo>
                    <a:lnTo>
                      <a:pt x="332" y="292"/>
                    </a:lnTo>
                    <a:lnTo>
                      <a:pt x="331" y="292"/>
                    </a:lnTo>
                    <a:lnTo>
                      <a:pt x="329" y="292"/>
                    </a:lnTo>
                    <a:lnTo>
                      <a:pt x="328" y="292"/>
                    </a:lnTo>
                    <a:lnTo>
                      <a:pt x="327" y="292"/>
                    </a:lnTo>
                    <a:lnTo>
                      <a:pt x="326" y="292"/>
                    </a:lnTo>
                    <a:lnTo>
                      <a:pt x="325" y="292"/>
                    </a:lnTo>
                    <a:lnTo>
                      <a:pt x="324" y="292"/>
                    </a:lnTo>
                    <a:lnTo>
                      <a:pt x="323" y="293"/>
                    </a:lnTo>
                    <a:lnTo>
                      <a:pt x="322" y="293"/>
                    </a:lnTo>
                    <a:lnTo>
                      <a:pt x="321" y="294"/>
                    </a:lnTo>
                    <a:lnTo>
                      <a:pt x="320" y="294"/>
                    </a:lnTo>
                    <a:lnTo>
                      <a:pt x="320" y="295"/>
                    </a:lnTo>
                    <a:lnTo>
                      <a:pt x="319" y="295"/>
                    </a:lnTo>
                    <a:lnTo>
                      <a:pt x="318" y="296"/>
                    </a:lnTo>
                    <a:lnTo>
                      <a:pt x="317" y="297"/>
                    </a:lnTo>
                    <a:lnTo>
                      <a:pt x="317" y="298"/>
                    </a:lnTo>
                    <a:lnTo>
                      <a:pt x="316" y="298"/>
                    </a:lnTo>
                    <a:lnTo>
                      <a:pt x="316" y="299"/>
                    </a:lnTo>
                    <a:lnTo>
                      <a:pt x="315" y="300"/>
                    </a:lnTo>
                    <a:lnTo>
                      <a:pt x="314" y="301"/>
                    </a:lnTo>
                    <a:lnTo>
                      <a:pt x="313" y="303"/>
                    </a:lnTo>
                    <a:lnTo>
                      <a:pt x="312" y="304"/>
                    </a:lnTo>
                    <a:lnTo>
                      <a:pt x="311" y="305"/>
                    </a:lnTo>
                    <a:lnTo>
                      <a:pt x="311" y="306"/>
                    </a:lnTo>
                    <a:lnTo>
                      <a:pt x="310" y="307"/>
                    </a:lnTo>
                    <a:lnTo>
                      <a:pt x="309" y="308"/>
                    </a:lnTo>
                    <a:lnTo>
                      <a:pt x="309" y="309"/>
                    </a:lnTo>
                    <a:lnTo>
                      <a:pt x="308" y="309"/>
                    </a:lnTo>
                    <a:lnTo>
                      <a:pt x="307" y="309"/>
                    </a:lnTo>
                    <a:lnTo>
                      <a:pt x="306" y="309"/>
                    </a:lnTo>
                    <a:lnTo>
                      <a:pt x="306" y="308"/>
                    </a:lnTo>
                    <a:lnTo>
                      <a:pt x="306" y="307"/>
                    </a:lnTo>
                    <a:lnTo>
                      <a:pt x="306" y="306"/>
                    </a:lnTo>
                    <a:lnTo>
                      <a:pt x="305" y="305"/>
                    </a:lnTo>
                    <a:lnTo>
                      <a:pt x="305" y="304"/>
                    </a:lnTo>
                    <a:lnTo>
                      <a:pt x="304" y="304"/>
                    </a:lnTo>
                    <a:lnTo>
                      <a:pt x="304" y="303"/>
                    </a:lnTo>
                    <a:lnTo>
                      <a:pt x="303" y="303"/>
                    </a:lnTo>
                    <a:lnTo>
                      <a:pt x="302" y="303"/>
                    </a:lnTo>
                    <a:lnTo>
                      <a:pt x="301" y="303"/>
                    </a:lnTo>
                    <a:lnTo>
                      <a:pt x="300" y="303"/>
                    </a:lnTo>
                    <a:lnTo>
                      <a:pt x="299" y="304"/>
                    </a:lnTo>
                    <a:lnTo>
                      <a:pt x="298" y="304"/>
                    </a:lnTo>
                    <a:lnTo>
                      <a:pt x="297" y="305"/>
                    </a:lnTo>
                    <a:lnTo>
                      <a:pt x="297" y="306"/>
                    </a:lnTo>
                    <a:lnTo>
                      <a:pt x="296" y="306"/>
                    </a:lnTo>
                    <a:lnTo>
                      <a:pt x="296" y="307"/>
                    </a:lnTo>
                    <a:lnTo>
                      <a:pt x="296" y="308"/>
                    </a:lnTo>
                    <a:lnTo>
                      <a:pt x="295" y="308"/>
                    </a:lnTo>
                    <a:lnTo>
                      <a:pt x="295" y="309"/>
                    </a:lnTo>
                    <a:lnTo>
                      <a:pt x="296" y="309"/>
                    </a:lnTo>
                    <a:lnTo>
                      <a:pt x="296" y="310"/>
                    </a:lnTo>
                    <a:lnTo>
                      <a:pt x="296" y="311"/>
                    </a:lnTo>
                    <a:lnTo>
                      <a:pt x="297" y="311"/>
                    </a:lnTo>
                    <a:lnTo>
                      <a:pt x="297" y="312"/>
                    </a:lnTo>
                    <a:lnTo>
                      <a:pt x="297" y="313"/>
                    </a:lnTo>
                    <a:lnTo>
                      <a:pt x="298" y="313"/>
                    </a:lnTo>
                    <a:lnTo>
                      <a:pt x="298" y="314"/>
                    </a:lnTo>
                    <a:lnTo>
                      <a:pt x="298" y="315"/>
                    </a:lnTo>
                    <a:lnTo>
                      <a:pt x="299" y="315"/>
                    </a:lnTo>
                    <a:lnTo>
                      <a:pt x="299" y="316"/>
                    </a:lnTo>
                    <a:lnTo>
                      <a:pt x="298" y="316"/>
                    </a:lnTo>
                    <a:lnTo>
                      <a:pt x="298" y="317"/>
                    </a:lnTo>
                    <a:lnTo>
                      <a:pt x="297" y="318"/>
                    </a:lnTo>
                    <a:lnTo>
                      <a:pt x="296" y="318"/>
                    </a:lnTo>
                    <a:lnTo>
                      <a:pt x="295" y="318"/>
                    </a:lnTo>
                    <a:lnTo>
                      <a:pt x="294" y="319"/>
                    </a:lnTo>
                    <a:lnTo>
                      <a:pt x="293" y="319"/>
                    </a:lnTo>
                    <a:lnTo>
                      <a:pt x="292" y="319"/>
                    </a:lnTo>
                    <a:lnTo>
                      <a:pt x="291" y="319"/>
                    </a:lnTo>
                    <a:lnTo>
                      <a:pt x="290" y="319"/>
                    </a:lnTo>
                    <a:lnTo>
                      <a:pt x="289" y="320"/>
                    </a:lnTo>
                    <a:lnTo>
                      <a:pt x="287" y="320"/>
                    </a:lnTo>
                    <a:lnTo>
                      <a:pt x="285" y="320"/>
                    </a:lnTo>
                    <a:lnTo>
                      <a:pt x="284" y="321"/>
                    </a:lnTo>
                    <a:lnTo>
                      <a:pt x="282" y="321"/>
                    </a:lnTo>
                    <a:lnTo>
                      <a:pt x="280" y="321"/>
                    </a:lnTo>
                    <a:lnTo>
                      <a:pt x="279" y="321"/>
                    </a:lnTo>
                    <a:lnTo>
                      <a:pt x="278" y="322"/>
                    </a:lnTo>
                    <a:lnTo>
                      <a:pt x="277" y="322"/>
                    </a:lnTo>
                    <a:lnTo>
                      <a:pt x="276" y="322"/>
                    </a:lnTo>
                    <a:lnTo>
                      <a:pt x="275" y="323"/>
                    </a:lnTo>
                    <a:lnTo>
                      <a:pt x="274" y="323"/>
                    </a:lnTo>
                    <a:lnTo>
                      <a:pt x="273" y="323"/>
                    </a:lnTo>
                    <a:lnTo>
                      <a:pt x="273" y="324"/>
                    </a:lnTo>
                    <a:lnTo>
                      <a:pt x="272" y="324"/>
                    </a:lnTo>
                    <a:lnTo>
                      <a:pt x="271" y="325"/>
                    </a:lnTo>
                    <a:lnTo>
                      <a:pt x="270" y="326"/>
                    </a:lnTo>
                    <a:lnTo>
                      <a:pt x="269" y="327"/>
                    </a:lnTo>
                    <a:lnTo>
                      <a:pt x="268" y="328"/>
                    </a:lnTo>
                    <a:lnTo>
                      <a:pt x="268" y="329"/>
                    </a:lnTo>
                    <a:lnTo>
                      <a:pt x="267" y="330"/>
                    </a:lnTo>
                    <a:lnTo>
                      <a:pt x="266" y="331"/>
                    </a:lnTo>
                    <a:lnTo>
                      <a:pt x="266" y="332"/>
                    </a:lnTo>
                    <a:lnTo>
                      <a:pt x="264" y="335"/>
                    </a:lnTo>
                    <a:lnTo>
                      <a:pt x="264" y="336"/>
                    </a:lnTo>
                    <a:lnTo>
                      <a:pt x="263" y="337"/>
                    </a:lnTo>
                    <a:lnTo>
                      <a:pt x="263" y="338"/>
                    </a:lnTo>
                    <a:lnTo>
                      <a:pt x="262" y="338"/>
                    </a:lnTo>
                    <a:lnTo>
                      <a:pt x="262" y="339"/>
                    </a:lnTo>
                    <a:lnTo>
                      <a:pt x="261" y="339"/>
                    </a:lnTo>
                    <a:lnTo>
                      <a:pt x="261" y="340"/>
                    </a:lnTo>
                    <a:lnTo>
                      <a:pt x="260" y="340"/>
                    </a:lnTo>
                    <a:lnTo>
                      <a:pt x="260" y="341"/>
                    </a:lnTo>
                    <a:lnTo>
                      <a:pt x="259" y="341"/>
                    </a:lnTo>
                    <a:lnTo>
                      <a:pt x="258" y="341"/>
                    </a:lnTo>
                    <a:lnTo>
                      <a:pt x="257" y="342"/>
                    </a:lnTo>
                    <a:lnTo>
                      <a:pt x="256" y="342"/>
                    </a:lnTo>
                    <a:lnTo>
                      <a:pt x="255" y="342"/>
                    </a:lnTo>
                    <a:lnTo>
                      <a:pt x="253" y="342"/>
                    </a:lnTo>
                    <a:lnTo>
                      <a:pt x="251" y="341"/>
                    </a:lnTo>
                    <a:lnTo>
                      <a:pt x="250" y="341"/>
                    </a:lnTo>
                    <a:lnTo>
                      <a:pt x="249" y="341"/>
                    </a:lnTo>
                    <a:lnTo>
                      <a:pt x="248" y="341"/>
                    </a:lnTo>
                    <a:lnTo>
                      <a:pt x="247" y="341"/>
                    </a:lnTo>
                    <a:lnTo>
                      <a:pt x="247" y="342"/>
                    </a:lnTo>
                    <a:lnTo>
                      <a:pt x="246" y="342"/>
                    </a:lnTo>
                    <a:lnTo>
                      <a:pt x="245" y="342"/>
                    </a:lnTo>
                    <a:lnTo>
                      <a:pt x="245" y="343"/>
                    </a:lnTo>
                    <a:lnTo>
                      <a:pt x="244" y="343"/>
                    </a:lnTo>
                    <a:lnTo>
                      <a:pt x="243" y="344"/>
                    </a:lnTo>
                    <a:lnTo>
                      <a:pt x="243" y="345"/>
                    </a:lnTo>
                    <a:lnTo>
                      <a:pt x="242" y="345"/>
                    </a:lnTo>
                    <a:lnTo>
                      <a:pt x="242" y="346"/>
                    </a:lnTo>
                    <a:lnTo>
                      <a:pt x="242" y="347"/>
                    </a:lnTo>
                    <a:lnTo>
                      <a:pt x="241" y="347"/>
                    </a:lnTo>
                    <a:lnTo>
                      <a:pt x="241" y="348"/>
                    </a:lnTo>
                    <a:lnTo>
                      <a:pt x="241" y="349"/>
                    </a:lnTo>
                    <a:lnTo>
                      <a:pt x="241" y="350"/>
                    </a:lnTo>
                    <a:lnTo>
                      <a:pt x="240" y="351"/>
                    </a:lnTo>
                    <a:lnTo>
                      <a:pt x="240" y="352"/>
                    </a:lnTo>
                    <a:lnTo>
                      <a:pt x="240" y="354"/>
                    </a:lnTo>
                    <a:lnTo>
                      <a:pt x="239" y="355"/>
                    </a:lnTo>
                    <a:lnTo>
                      <a:pt x="239" y="357"/>
                    </a:lnTo>
                    <a:lnTo>
                      <a:pt x="239" y="360"/>
                    </a:lnTo>
                    <a:lnTo>
                      <a:pt x="238" y="363"/>
                    </a:lnTo>
                    <a:lnTo>
                      <a:pt x="238" y="364"/>
                    </a:lnTo>
                    <a:lnTo>
                      <a:pt x="238" y="366"/>
                    </a:lnTo>
                    <a:lnTo>
                      <a:pt x="237" y="367"/>
                    </a:lnTo>
                    <a:lnTo>
                      <a:pt x="237" y="368"/>
                    </a:lnTo>
                    <a:lnTo>
                      <a:pt x="236" y="370"/>
                    </a:lnTo>
                    <a:lnTo>
                      <a:pt x="236" y="371"/>
                    </a:lnTo>
                    <a:lnTo>
                      <a:pt x="236" y="372"/>
                    </a:lnTo>
                    <a:lnTo>
                      <a:pt x="235" y="373"/>
                    </a:lnTo>
                    <a:lnTo>
                      <a:pt x="235" y="374"/>
                    </a:lnTo>
                    <a:lnTo>
                      <a:pt x="234" y="374"/>
                    </a:lnTo>
                    <a:lnTo>
                      <a:pt x="234" y="375"/>
                    </a:lnTo>
                    <a:lnTo>
                      <a:pt x="234" y="376"/>
                    </a:lnTo>
                    <a:lnTo>
                      <a:pt x="233" y="376"/>
                    </a:lnTo>
                    <a:lnTo>
                      <a:pt x="233" y="377"/>
                    </a:lnTo>
                    <a:lnTo>
                      <a:pt x="232" y="377"/>
                    </a:lnTo>
                    <a:lnTo>
                      <a:pt x="232" y="378"/>
                    </a:lnTo>
                    <a:lnTo>
                      <a:pt x="231" y="378"/>
                    </a:lnTo>
                    <a:lnTo>
                      <a:pt x="231" y="379"/>
                    </a:lnTo>
                    <a:lnTo>
                      <a:pt x="230" y="379"/>
                    </a:lnTo>
                    <a:lnTo>
                      <a:pt x="230" y="380"/>
                    </a:lnTo>
                    <a:lnTo>
                      <a:pt x="229" y="380"/>
                    </a:lnTo>
                    <a:lnTo>
                      <a:pt x="228" y="381"/>
                    </a:lnTo>
                    <a:lnTo>
                      <a:pt x="227" y="381"/>
                    </a:lnTo>
                    <a:lnTo>
                      <a:pt x="227" y="382"/>
                    </a:lnTo>
                    <a:lnTo>
                      <a:pt x="226" y="382"/>
                    </a:lnTo>
                    <a:lnTo>
                      <a:pt x="225" y="382"/>
                    </a:lnTo>
                    <a:lnTo>
                      <a:pt x="224" y="383"/>
                    </a:lnTo>
                    <a:lnTo>
                      <a:pt x="223" y="383"/>
                    </a:lnTo>
                    <a:lnTo>
                      <a:pt x="222" y="383"/>
                    </a:lnTo>
                    <a:lnTo>
                      <a:pt x="221" y="383"/>
                    </a:lnTo>
                    <a:lnTo>
                      <a:pt x="221" y="384"/>
                    </a:lnTo>
                    <a:lnTo>
                      <a:pt x="220" y="384"/>
                    </a:lnTo>
                    <a:lnTo>
                      <a:pt x="219" y="384"/>
                    </a:lnTo>
                    <a:lnTo>
                      <a:pt x="218" y="384"/>
                    </a:lnTo>
                    <a:lnTo>
                      <a:pt x="217" y="384"/>
                    </a:lnTo>
                    <a:lnTo>
                      <a:pt x="216" y="385"/>
                    </a:lnTo>
                    <a:lnTo>
                      <a:pt x="215" y="385"/>
                    </a:lnTo>
                    <a:lnTo>
                      <a:pt x="214" y="385"/>
                    </a:lnTo>
                    <a:lnTo>
                      <a:pt x="214" y="386"/>
                    </a:lnTo>
                    <a:lnTo>
                      <a:pt x="213" y="387"/>
                    </a:lnTo>
                    <a:lnTo>
                      <a:pt x="213" y="388"/>
                    </a:lnTo>
                    <a:lnTo>
                      <a:pt x="213" y="389"/>
                    </a:lnTo>
                    <a:lnTo>
                      <a:pt x="214" y="390"/>
                    </a:lnTo>
                    <a:lnTo>
                      <a:pt x="214" y="391"/>
                    </a:lnTo>
                    <a:lnTo>
                      <a:pt x="214" y="392"/>
                    </a:lnTo>
                    <a:lnTo>
                      <a:pt x="215" y="393"/>
                    </a:lnTo>
                    <a:lnTo>
                      <a:pt x="215" y="394"/>
                    </a:lnTo>
                    <a:lnTo>
                      <a:pt x="215" y="395"/>
                    </a:lnTo>
                    <a:lnTo>
                      <a:pt x="215" y="396"/>
                    </a:lnTo>
                    <a:lnTo>
                      <a:pt x="214" y="396"/>
                    </a:lnTo>
                    <a:lnTo>
                      <a:pt x="214" y="397"/>
                    </a:lnTo>
                    <a:lnTo>
                      <a:pt x="213" y="397"/>
                    </a:lnTo>
                    <a:lnTo>
                      <a:pt x="213" y="398"/>
                    </a:lnTo>
                    <a:lnTo>
                      <a:pt x="212" y="398"/>
                    </a:lnTo>
                    <a:lnTo>
                      <a:pt x="211" y="399"/>
                    </a:lnTo>
                    <a:lnTo>
                      <a:pt x="210" y="399"/>
                    </a:lnTo>
                    <a:lnTo>
                      <a:pt x="209" y="400"/>
                    </a:lnTo>
                    <a:lnTo>
                      <a:pt x="208" y="400"/>
                    </a:lnTo>
                    <a:lnTo>
                      <a:pt x="206" y="401"/>
                    </a:lnTo>
                    <a:lnTo>
                      <a:pt x="205" y="401"/>
                    </a:lnTo>
                    <a:lnTo>
                      <a:pt x="204" y="401"/>
                    </a:lnTo>
                    <a:lnTo>
                      <a:pt x="202" y="402"/>
                    </a:lnTo>
                    <a:lnTo>
                      <a:pt x="201" y="402"/>
                    </a:lnTo>
                    <a:lnTo>
                      <a:pt x="200" y="402"/>
                    </a:lnTo>
                    <a:lnTo>
                      <a:pt x="199" y="403"/>
                    </a:lnTo>
                    <a:lnTo>
                      <a:pt x="198" y="403"/>
                    </a:lnTo>
                    <a:lnTo>
                      <a:pt x="197" y="404"/>
                    </a:lnTo>
                    <a:lnTo>
                      <a:pt x="196" y="404"/>
                    </a:lnTo>
                    <a:lnTo>
                      <a:pt x="195" y="405"/>
                    </a:lnTo>
                    <a:lnTo>
                      <a:pt x="194" y="405"/>
                    </a:lnTo>
                    <a:lnTo>
                      <a:pt x="194" y="406"/>
                    </a:lnTo>
                    <a:lnTo>
                      <a:pt x="193" y="406"/>
                    </a:lnTo>
                    <a:lnTo>
                      <a:pt x="193" y="407"/>
                    </a:lnTo>
                    <a:lnTo>
                      <a:pt x="192" y="407"/>
                    </a:lnTo>
                    <a:lnTo>
                      <a:pt x="192" y="408"/>
                    </a:lnTo>
                    <a:lnTo>
                      <a:pt x="191" y="408"/>
                    </a:lnTo>
                    <a:lnTo>
                      <a:pt x="191" y="409"/>
                    </a:lnTo>
                    <a:lnTo>
                      <a:pt x="190" y="410"/>
                    </a:lnTo>
                    <a:lnTo>
                      <a:pt x="189" y="411"/>
                    </a:lnTo>
                    <a:lnTo>
                      <a:pt x="188" y="412"/>
                    </a:lnTo>
                    <a:lnTo>
                      <a:pt x="188" y="413"/>
                    </a:lnTo>
                    <a:lnTo>
                      <a:pt x="187" y="413"/>
                    </a:lnTo>
                    <a:lnTo>
                      <a:pt x="187" y="414"/>
                    </a:lnTo>
                    <a:lnTo>
                      <a:pt x="186" y="414"/>
                    </a:lnTo>
                    <a:lnTo>
                      <a:pt x="186" y="415"/>
                    </a:lnTo>
                    <a:lnTo>
                      <a:pt x="185" y="415"/>
                    </a:lnTo>
                    <a:lnTo>
                      <a:pt x="185" y="416"/>
                    </a:lnTo>
                    <a:lnTo>
                      <a:pt x="184" y="416"/>
                    </a:lnTo>
                    <a:lnTo>
                      <a:pt x="183" y="416"/>
                    </a:lnTo>
                    <a:lnTo>
                      <a:pt x="182" y="416"/>
                    </a:lnTo>
                    <a:lnTo>
                      <a:pt x="182" y="415"/>
                    </a:lnTo>
                    <a:lnTo>
                      <a:pt x="181" y="415"/>
                    </a:lnTo>
                    <a:lnTo>
                      <a:pt x="180" y="414"/>
                    </a:lnTo>
                    <a:lnTo>
                      <a:pt x="180" y="413"/>
                    </a:lnTo>
                    <a:lnTo>
                      <a:pt x="179" y="412"/>
                    </a:lnTo>
                    <a:lnTo>
                      <a:pt x="179" y="411"/>
                    </a:lnTo>
                    <a:lnTo>
                      <a:pt x="178" y="410"/>
                    </a:lnTo>
                    <a:lnTo>
                      <a:pt x="178" y="409"/>
                    </a:lnTo>
                    <a:lnTo>
                      <a:pt x="177" y="407"/>
                    </a:lnTo>
                    <a:lnTo>
                      <a:pt x="176" y="406"/>
                    </a:lnTo>
                    <a:lnTo>
                      <a:pt x="176" y="405"/>
                    </a:lnTo>
                    <a:lnTo>
                      <a:pt x="176" y="404"/>
                    </a:lnTo>
                    <a:lnTo>
                      <a:pt x="175" y="403"/>
                    </a:lnTo>
                    <a:lnTo>
                      <a:pt x="175" y="402"/>
                    </a:lnTo>
                    <a:lnTo>
                      <a:pt x="175" y="401"/>
                    </a:lnTo>
                    <a:lnTo>
                      <a:pt x="175" y="400"/>
                    </a:lnTo>
                    <a:lnTo>
                      <a:pt x="175" y="399"/>
                    </a:lnTo>
                    <a:lnTo>
                      <a:pt x="175" y="398"/>
                    </a:lnTo>
                    <a:lnTo>
                      <a:pt x="175" y="397"/>
                    </a:lnTo>
                    <a:lnTo>
                      <a:pt x="176" y="397"/>
                    </a:lnTo>
                    <a:lnTo>
                      <a:pt x="176" y="396"/>
                    </a:lnTo>
                    <a:lnTo>
                      <a:pt x="177" y="396"/>
                    </a:lnTo>
                    <a:lnTo>
                      <a:pt x="178" y="396"/>
                    </a:lnTo>
                    <a:lnTo>
                      <a:pt x="178" y="395"/>
                    </a:lnTo>
                    <a:lnTo>
                      <a:pt x="179" y="395"/>
                    </a:lnTo>
                    <a:lnTo>
                      <a:pt x="180" y="395"/>
                    </a:lnTo>
                    <a:lnTo>
                      <a:pt x="181" y="394"/>
                    </a:lnTo>
                    <a:lnTo>
                      <a:pt x="182" y="394"/>
                    </a:lnTo>
                    <a:lnTo>
                      <a:pt x="183" y="394"/>
                    </a:lnTo>
                    <a:lnTo>
                      <a:pt x="184" y="393"/>
                    </a:lnTo>
                    <a:lnTo>
                      <a:pt x="185" y="393"/>
                    </a:lnTo>
                    <a:lnTo>
                      <a:pt x="185" y="392"/>
                    </a:lnTo>
                    <a:lnTo>
                      <a:pt x="186" y="392"/>
                    </a:lnTo>
                    <a:lnTo>
                      <a:pt x="186" y="391"/>
                    </a:lnTo>
                    <a:lnTo>
                      <a:pt x="187" y="390"/>
                    </a:lnTo>
                    <a:lnTo>
                      <a:pt x="187" y="389"/>
                    </a:lnTo>
                    <a:lnTo>
                      <a:pt x="187" y="388"/>
                    </a:lnTo>
                    <a:lnTo>
                      <a:pt x="187" y="387"/>
                    </a:lnTo>
                    <a:lnTo>
                      <a:pt x="187" y="386"/>
                    </a:lnTo>
                    <a:lnTo>
                      <a:pt x="187" y="385"/>
                    </a:lnTo>
                    <a:lnTo>
                      <a:pt x="187" y="384"/>
                    </a:lnTo>
                    <a:lnTo>
                      <a:pt x="187" y="383"/>
                    </a:lnTo>
                    <a:lnTo>
                      <a:pt x="188" y="383"/>
                    </a:lnTo>
                    <a:lnTo>
                      <a:pt x="188" y="382"/>
                    </a:lnTo>
                    <a:lnTo>
                      <a:pt x="189" y="382"/>
                    </a:lnTo>
                    <a:lnTo>
                      <a:pt x="189" y="381"/>
                    </a:lnTo>
                    <a:lnTo>
                      <a:pt x="190" y="381"/>
                    </a:lnTo>
                    <a:lnTo>
                      <a:pt x="191" y="381"/>
                    </a:lnTo>
                    <a:lnTo>
                      <a:pt x="192" y="381"/>
                    </a:lnTo>
                    <a:lnTo>
                      <a:pt x="193" y="381"/>
                    </a:lnTo>
                    <a:lnTo>
                      <a:pt x="194" y="381"/>
                    </a:lnTo>
                    <a:lnTo>
                      <a:pt x="196" y="381"/>
                    </a:lnTo>
                    <a:lnTo>
                      <a:pt x="197" y="381"/>
                    </a:lnTo>
                    <a:lnTo>
                      <a:pt x="198" y="381"/>
                    </a:lnTo>
                    <a:lnTo>
                      <a:pt x="199" y="381"/>
                    </a:lnTo>
                    <a:lnTo>
                      <a:pt x="200" y="381"/>
                    </a:lnTo>
                    <a:lnTo>
                      <a:pt x="201" y="381"/>
                    </a:lnTo>
                    <a:lnTo>
                      <a:pt x="201" y="380"/>
                    </a:lnTo>
                    <a:lnTo>
                      <a:pt x="202" y="380"/>
                    </a:lnTo>
                    <a:lnTo>
                      <a:pt x="203" y="380"/>
                    </a:lnTo>
                    <a:lnTo>
                      <a:pt x="203" y="379"/>
                    </a:lnTo>
                    <a:lnTo>
                      <a:pt x="204" y="379"/>
                    </a:lnTo>
                    <a:lnTo>
                      <a:pt x="205" y="378"/>
                    </a:lnTo>
                    <a:lnTo>
                      <a:pt x="205" y="377"/>
                    </a:lnTo>
                    <a:lnTo>
                      <a:pt x="206" y="377"/>
                    </a:lnTo>
                    <a:lnTo>
                      <a:pt x="206" y="376"/>
                    </a:lnTo>
                    <a:lnTo>
                      <a:pt x="206" y="375"/>
                    </a:lnTo>
                    <a:lnTo>
                      <a:pt x="206" y="374"/>
                    </a:lnTo>
                    <a:lnTo>
                      <a:pt x="206" y="373"/>
                    </a:lnTo>
                    <a:lnTo>
                      <a:pt x="206" y="372"/>
                    </a:lnTo>
                    <a:lnTo>
                      <a:pt x="205" y="372"/>
                    </a:lnTo>
                    <a:lnTo>
                      <a:pt x="205" y="371"/>
                    </a:lnTo>
                    <a:lnTo>
                      <a:pt x="205" y="370"/>
                    </a:lnTo>
                    <a:lnTo>
                      <a:pt x="204" y="369"/>
                    </a:lnTo>
                    <a:lnTo>
                      <a:pt x="203" y="368"/>
                    </a:lnTo>
                    <a:lnTo>
                      <a:pt x="203" y="367"/>
                    </a:lnTo>
                    <a:lnTo>
                      <a:pt x="202" y="367"/>
                    </a:lnTo>
                    <a:lnTo>
                      <a:pt x="202" y="366"/>
                    </a:lnTo>
                    <a:lnTo>
                      <a:pt x="202" y="365"/>
                    </a:lnTo>
                    <a:lnTo>
                      <a:pt x="201" y="365"/>
                    </a:lnTo>
                    <a:lnTo>
                      <a:pt x="201" y="364"/>
                    </a:lnTo>
                    <a:lnTo>
                      <a:pt x="202" y="364"/>
                    </a:lnTo>
                    <a:lnTo>
                      <a:pt x="202" y="363"/>
                    </a:lnTo>
                    <a:lnTo>
                      <a:pt x="203" y="362"/>
                    </a:lnTo>
                    <a:lnTo>
                      <a:pt x="204" y="362"/>
                    </a:lnTo>
                    <a:lnTo>
                      <a:pt x="204" y="361"/>
                    </a:lnTo>
                    <a:lnTo>
                      <a:pt x="206" y="360"/>
                    </a:lnTo>
                    <a:lnTo>
                      <a:pt x="207" y="360"/>
                    </a:lnTo>
                    <a:lnTo>
                      <a:pt x="207" y="359"/>
                    </a:lnTo>
                    <a:lnTo>
                      <a:pt x="208" y="359"/>
                    </a:lnTo>
                    <a:lnTo>
                      <a:pt x="208" y="358"/>
                    </a:lnTo>
                    <a:lnTo>
                      <a:pt x="209" y="358"/>
                    </a:lnTo>
                    <a:lnTo>
                      <a:pt x="209" y="357"/>
                    </a:lnTo>
                    <a:lnTo>
                      <a:pt x="209" y="356"/>
                    </a:lnTo>
                    <a:lnTo>
                      <a:pt x="210" y="356"/>
                    </a:lnTo>
                    <a:lnTo>
                      <a:pt x="210" y="355"/>
                    </a:lnTo>
                    <a:lnTo>
                      <a:pt x="211" y="355"/>
                    </a:lnTo>
                    <a:lnTo>
                      <a:pt x="211" y="354"/>
                    </a:lnTo>
                    <a:lnTo>
                      <a:pt x="212" y="354"/>
                    </a:lnTo>
                    <a:lnTo>
                      <a:pt x="212" y="353"/>
                    </a:lnTo>
                    <a:lnTo>
                      <a:pt x="213" y="353"/>
                    </a:lnTo>
                    <a:lnTo>
                      <a:pt x="214" y="352"/>
                    </a:lnTo>
                    <a:lnTo>
                      <a:pt x="215" y="352"/>
                    </a:lnTo>
                    <a:lnTo>
                      <a:pt x="216" y="351"/>
                    </a:lnTo>
                    <a:lnTo>
                      <a:pt x="217" y="351"/>
                    </a:lnTo>
                    <a:lnTo>
                      <a:pt x="218" y="350"/>
                    </a:lnTo>
                    <a:lnTo>
                      <a:pt x="217" y="350"/>
                    </a:lnTo>
                    <a:lnTo>
                      <a:pt x="216" y="350"/>
                    </a:lnTo>
                    <a:lnTo>
                      <a:pt x="215" y="350"/>
                    </a:lnTo>
                    <a:lnTo>
                      <a:pt x="214" y="350"/>
                    </a:lnTo>
                    <a:lnTo>
                      <a:pt x="214" y="351"/>
                    </a:lnTo>
                    <a:lnTo>
                      <a:pt x="213" y="351"/>
                    </a:lnTo>
                    <a:lnTo>
                      <a:pt x="212" y="351"/>
                    </a:lnTo>
                    <a:lnTo>
                      <a:pt x="211" y="351"/>
                    </a:lnTo>
                    <a:lnTo>
                      <a:pt x="211" y="352"/>
                    </a:lnTo>
                    <a:lnTo>
                      <a:pt x="210" y="352"/>
                    </a:lnTo>
                    <a:lnTo>
                      <a:pt x="209" y="352"/>
                    </a:lnTo>
                    <a:lnTo>
                      <a:pt x="209" y="353"/>
                    </a:lnTo>
                    <a:lnTo>
                      <a:pt x="208" y="353"/>
                    </a:lnTo>
                    <a:lnTo>
                      <a:pt x="208" y="354"/>
                    </a:lnTo>
                    <a:lnTo>
                      <a:pt x="207" y="354"/>
                    </a:lnTo>
                    <a:lnTo>
                      <a:pt x="207" y="355"/>
                    </a:lnTo>
                    <a:lnTo>
                      <a:pt x="206" y="355"/>
                    </a:lnTo>
                    <a:lnTo>
                      <a:pt x="206" y="356"/>
                    </a:lnTo>
                    <a:lnTo>
                      <a:pt x="205" y="356"/>
                    </a:lnTo>
                    <a:lnTo>
                      <a:pt x="204" y="357"/>
                    </a:lnTo>
                    <a:lnTo>
                      <a:pt x="203" y="358"/>
                    </a:lnTo>
                    <a:lnTo>
                      <a:pt x="202" y="358"/>
                    </a:lnTo>
                    <a:lnTo>
                      <a:pt x="201" y="358"/>
                    </a:lnTo>
                    <a:lnTo>
                      <a:pt x="200" y="359"/>
                    </a:lnTo>
                    <a:lnTo>
                      <a:pt x="199" y="359"/>
                    </a:lnTo>
                    <a:lnTo>
                      <a:pt x="198" y="359"/>
                    </a:lnTo>
                    <a:lnTo>
                      <a:pt x="197" y="359"/>
                    </a:lnTo>
                    <a:lnTo>
                      <a:pt x="197" y="358"/>
                    </a:lnTo>
                    <a:lnTo>
                      <a:pt x="196" y="358"/>
                    </a:lnTo>
                    <a:lnTo>
                      <a:pt x="195" y="358"/>
                    </a:lnTo>
                    <a:lnTo>
                      <a:pt x="195" y="357"/>
                    </a:lnTo>
                    <a:lnTo>
                      <a:pt x="194" y="357"/>
                    </a:lnTo>
                    <a:lnTo>
                      <a:pt x="194" y="356"/>
                    </a:lnTo>
                    <a:lnTo>
                      <a:pt x="194" y="355"/>
                    </a:lnTo>
                    <a:lnTo>
                      <a:pt x="194" y="354"/>
                    </a:lnTo>
                    <a:lnTo>
                      <a:pt x="194" y="353"/>
                    </a:lnTo>
                    <a:lnTo>
                      <a:pt x="193" y="352"/>
                    </a:lnTo>
                    <a:lnTo>
                      <a:pt x="193" y="351"/>
                    </a:lnTo>
                    <a:lnTo>
                      <a:pt x="192" y="351"/>
                    </a:lnTo>
                    <a:lnTo>
                      <a:pt x="191" y="351"/>
                    </a:lnTo>
                    <a:lnTo>
                      <a:pt x="190" y="351"/>
                    </a:lnTo>
                    <a:lnTo>
                      <a:pt x="190" y="352"/>
                    </a:lnTo>
                    <a:lnTo>
                      <a:pt x="189" y="352"/>
                    </a:lnTo>
                    <a:lnTo>
                      <a:pt x="189" y="353"/>
                    </a:lnTo>
                    <a:lnTo>
                      <a:pt x="189" y="354"/>
                    </a:lnTo>
                    <a:lnTo>
                      <a:pt x="189" y="355"/>
                    </a:lnTo>
                    <a:lnTo>
                      <a:pt x="189" y="356"/>
                    </a:lnTo>
                    <a:lnTo>
                      <a:pt x="189" y="357"/>
                    </a:lnTo>
                    <a:lnTo>
                      <a:pt x="188" y="357"/>
                    </a:lnTo>
                    <a:lnTo>
                      <a:pt x="188" y="358"/>
                    </a:lnTo>
                    <a:lnTo>
                      <a:pt x="188" y="359"/>
                    </a:lnTo>
                    <a:lnTo>
                      <a:pt x="187" y="360"/>
                    </a:lnTo>
                    <a:lnTo>
                      <a:pt x="186" y="360"/>
                    </a:lnTo>
                    <a:lnTo>
                      <a:pt x="185" y="360"/>
                    </a:lnTo>
                    <a:lnTo>
                      <a:pt x="185" y="361"/>
                    </a:lnTo>
                    <a:lnTo>
                      <a:pt x="184" y="361"/>
                    </a:lnTo>
                    <a:lnTo>
                      <a:pt x="183" y="361"/>
                    </a:lnTo>
                    <a:lnTo>
                      <a:pt x="182" y="361"/>
                    </a:lnTo>
                    <a:lnTo>
                      <a:pt x="181" y="361"/>
                    </a:lnTo>
                    <a:lnTo>
                      <a:pt x="181" y="360"/>
                    </a:lnTo>
                    <a:lnTo>
                      <a:pt x="180" y="360"/>
                    </a:lnTo>
                    <a:lnTo>
                      <a:pt x="180" y="359"/>
                    </a:lnTo>
                    <a:lnTo>
                      <a:pt x="180" y="358"/>
                    </a:lnTo>
                    <a:lnTo>
                      <a:pt x="180" y="357"/>
                    </a:lnTo>
                    <a:lnTo>
                      <a:pt x="180" y="356"/>
                    </a:lnTo>
                    <a:lnTo>
                      <a:pt x="180" y="355"/>
                    </a:lnTo>
                    <a:lnTo>
                      <a:pt x="180" y="354"/>
                    </a:lnTo>
                    <a:lnTo>
                      <a:pt x="181" y="354"/>
                    </a:lnTo>
                    <a:lnTo>
                      <a:pt x="181" y="353"/>
                    </a:lnTo>
                    <a:lnTo>
                      <a:pt x="181" y="352"/>
                    </a:lnTo>
                    <a:lnTo>
                      <a:pt x="180" y="352"/>
                    </a:lnTo>
                    <a:lnTo>
                      <a:pt x="180" y="351"/>
                    </a:lnTo>
                    <a:lnTo>
                      <a:pt x="180" y="350"/>
                    </a:lnTo>
                    <a:lnTo>
                      <a:pt x="179" y="350"/>
                    </a:lnTo>
                    <a:lnTo>
                      <a:pt x="178" y="349"/>
                    </a:lnTo>
                    <a:lnTo>
                      <a:pt x="177" y="348"/>
                    </a:lnTo>
                    <a:lnTo>
                      <a:pt x="176" y="348"/>
                    </a:lnTo>
                    <a:lnTo>
                      <a:pt x="176" y="347"/>
                    </a:lnTo>
                    <a:lnTo>
                      <a:pt x="175" y="347"/>
                    </a:lnTo>
                    <a:lnTo>
                      <a:pt x="175" y="346"/>
                    </a:lnTo>
                    <a:lnTo>
                      <a:pt x="175" y="345"/>
                    </a:lnTo>
                    <a:lnTo>
                      <a:pt x="175" y="344"/>
                    </a:lnTo>
                    <a:lnTo>
                      <a:pt x="176" y="344"/>
                    </a:lnTo>
                    <a:lnTo>
                      <a:pt x="176" y="343"/>
                    </a:lnTo>
                    <a:lnTo>
                      <a:pt x="177" y="342"/>
                    </a:lnTo>
                    <a:lnTo>
                      <a:pt x="178" y="341"/>
                    </a:lnTo>
                    <a:lnTo>
                      <a:pt x="179" y="341"/>
                    </a:lnTo>
                    <a:lnTo>
                      <a:pt x="179" y="340"/>
                    </a:lnTo>
                    <a:lnTo>
                      <a:pt x="180" y="340"/>
                    </a:lnTo>
                    <a:lnTo>
                      <a:pt x="181" y="340"/>
                    </a:lnTo>
                    <a:lnTo>
                      <a:pt x="182" y="340"/>
                    </a:lnTo>
                    <a:lnTo>
                      <a:pt x="184" y="340"/>
                    </a:lnTo>
                    <a:lnTo>
                      <a:pt x="185" y="340"/>
                    </a:lnTo>
                    <a:lnTo>
                      <a:pt x="186" y="340"/>
                    </a:lnTo>
                    <a:lnTo>
                      <a:pt x="186" y="339"/>
                    </a:lnTo>
                    <a:lnTo>
                      <a:pt x="187" y="339"/>
                    </a:lnTo>
                    <a:lnTo>
                      <a:pt x="187" y="338"/>
                    </a:lnTo>
                    <a:lnTo>
                      <a:pt x="188" y="338"/>
                    </a:lnTo>
                    <a:lnTo>
                      <a:pt x="188" y="337"/>
                    </a:lnTo>
                    <a:lnTo>
                      <a:pt x="189" y="337"/>
                    </a:lnTo>
                    <a:lnTo>
                      <a:pt x="189" y="336"/>
                    </a:lnTo>
                    <a:lnTo>
                      <a:pt x="189" y="335"/>
                    </a:lnTo>
                    <a:lnTo>
                      <a:pt x="190" y="334"/>
                    </a:lnTo>
                    <a:lnTo>
                      <a:pt x="190" y="333"/>
                    </a:lnTo>
                    <a:lnTo>
                      <a:pt x="190" y="332"/>
                    </a:lnTo>
                    <a:lnTo>
                      <a:pt x="190" y="331"/>
                    </a:lnTo>
                    <a:lnTo>
                      <a:pt x="189" y="331"/>
                    </a:lnTo>
                    <a:lnTo>
                      <a:pt x="189" y="330"/>
                    </a:lnTo>
                    <a:lnTo>
                      <a:pt x="189" y="329"/>
                    </a:lnTo>
                    <a:lnTo>
                      <a:pt x="189" y="328"/>
                    </a:lnTo>
                    <a:lnTo>
                      <a:pt x="188" y="327"/>
                    </a:lnTo>
                    <a:lnTo>
                      <a:pt x="188" y="326"/>
                    </a:lnTo>
                    <a:lnTo>
                      <a:pt x="187" y="325"/>
                    </a:lnTo>
                    <a:lnTo>
                      <a:pt x="187" y="324"/>
                    </a:lnTo>
                    <a:lnTo>
                      <a:pt x="187" y="323"/>
                    </a:lnTo>
                    <a:lnTo>
                      <a:pt x="187" y="322"/>
                    </a:lnTo>
                    <a:lnTo>
                      <a:pt x="187" y="321"/>
                    </a:lnTo>
                    <a:lnTo>
                      <a:pt x="187" y="320"/>
                    </a:lnTo>
                    <a:lnTo>
                      <a:pt x="187" y="319"/>
                    </a:lnTo>
                    <a:lnTo>
                      <a:pt x="188" y="318"/>
                    </a:lnTo>
                    <a:lnTo>
                      <a:pt x="189" y="318"/>
                    </a:lnTo>
                    <a:lnTo>
                      <a:pt x="189" y="317"/>
                    </a:lnTo>
                    <a:lnTo>
                      <a:pt x="190" y="317"/>
                    </a:lnTo>
                    <a:lnTo>
                      <a:pt x="190" y="316"/>
                    </a:lnTo>
                    <a:lnTo>
                      <a:pt x="191" y="316"/>
                    </a:lnTo>
                    <a:lnTo>
                      <a:pt x="192" y="315"/>
                    </a:lnTo>
                    <a:lnTo>
                      <a:pt x="194" y="314"/>
                    </a:lnTo>
                    <a:lnTo>
                      <a:pt x="195" y="314"/>
                    </a:lnTo>
                    <a:lnTo>
                      <a:pt x="196" y="313"/>
                    </a:lnTo>
                    <a:lnTo>
                      <a:pt x="197" y="313"/>
                    </a:lnTo>
                    <a:lnTo>
                      <a:pt x="198" y="312"/>
                    </a:lnTo>
                    <a:lnTo>
                      <a:pt x="199" y="312"/>
                    </a:lnTo>
                    <a:lnTo>
                      <a:pt x="201" y="311"/>
                    </a:lnTo>
                    <a:lnTo>
                      <a:pt x="202" y="311"/>
                    </a:lnTo>
                    <a:lnTo>
                      <a:pt x="202" y="310"/>
                    </a:lnTo>
                    <a:lnTo>
                      <a:pt x="203" y="310"/>
                    </a:lnTo>
                    <a:lnTo>
                      <a:pt x="203" y="309"/>
                    </a:lnTo>
                    <a:lnTo>
                      <a:pt x="204" y="309"/>
                    </a:lnTo>
                    <a:lnTo>
                      <a:pt x="204" y="308"/>
                    </a:lnTo>
                    <a:lnTo>
                      <a:pt x="205" y="308"/>
                    </a:lnTo>
                    <a:lnTo>
                      <a:pt x="205" y="307"/>
                    </a:lnTo>
                    <a:lnTo>
                      <a:pt x="206" y="307"/>
                    </a:lnTo>
                    <a:lnTo>
                      <a:pt x="206" y="306"/>
                    </a:lnTo>
                    <a:lnTo>
                      <a:pt x="207" y="306"/>
                    </a:lnTo>
                    <a:lnTo>
                      <a:pt x="207" y="305"/>
                    </a:lnTo>
                    <a:lnTo>
                      <a:pt x="208" y="304"/>
                    </a:lnTo>
                    <a:lnTo>
                      <a:pt x="208" y="303"/>
                    </a:lnTo>
                    <a:lnTo>
                      <a:pt x="209" y="302"/>
                    </a:lnTo>
                    <a:lnTo>
                      <a:pt x="209" y="301"/>
                    </a:lnTo>
                    <a:lnTo>
                      <a:pt x="209" y="300"/>
                    </a:lnTo>
                    <a:lnTo>
                      <a:pt x="210" y="299"/>
                    </a:lnTo>
                    <a:lnTo>
                      <a:pt x="210" y="298"/>
                    </a:lnTo>
                    <a:lnTo>
                      <a:pt x="210" y="297"/>
                    </a:lnTo>
                    <a:lnTo>
                      <a:pt x="210" y="296"/>
                    </a:lnTo>
                    <a:lnTo>
                      <a:pt x="210" y="294"/>
                    </a:lnTo>
                    <a:lnTo>
                      <a:pt x="211" y="293"/>
                    </a:lnTo>
                    <a:lnTo>
                      <a:pt x="211" y="292"/>
                    </a:lnTo>
                    <a:lnTo>
                      <a:pt x="211" y="291"/>
                    </a:lnTo>
                    <a:lnTo>
                      <a:pt x="212" y="290"/>
                    </a:lnTo>
                    <a:lnTo>
                      <a:pt x="213" y="289"/>
                    </a:lnTo>
                    <a:lnTo>
                      <a:pt x="214" y="288"/>
                    </a:lnTo>
                    <a:lnTo>
                      <a:pt x="215" y="287"/>
                    </a:lnTo>
                    <a:lnTo>
                      <a:pt x="216" y="286"/>
                    </a:lnTo>
                    <a:lnTo>
                      <a:pt x="216" y="285"/>
                    </a:lnTo>
                    <a:lnTo>
                      <a:pt x="217" y="285"/>
                    </a:lnTo>
                    <a:lnTo>
                      <a:pt x="217" y="284"/>
                    </a:lnTo>
                    <a:lnTo>
                      <a:pt x="218" y="283"/>
                    </a:lnTo>
                    <a:lnTo>
                      <a:pt x="218" y="282"/>
                    </a:lnTo>
                    <a:lnTo>
                      <a:pt x="217" y="282"/>
                    </a:lnTo>
                    <a:lnTo>
                      <a:pt x="217" y="281"/>
                    </a:lnTo>
                    <a:lnTo>
                      <a:pt x="217" y="280"/>
                    </a:lnTo>
                    <a:lnTo>
                      <a:pt x="216" y="279"/>
                    </a:lnTo>
                    <a:lnTo>
                      <a:pt x="216" y="278"/>
                    </a:lnTo>
                    <a:lnTo>
                      <a:pt x="216" y="277"/>
                    </a:lnTo>
                    <a:lnTo>
                      <a:pt x="215" y="276"/>
                    </a:lnTo>
                    <a:lnTo>
                      <a:pt x="215" y="275"/>
                    </a:lnTo>
                    <a:lnTo>
                      <a:pt x="216" y="275"/>
                    </a:lnTo>
                    <a:lnTo>
                      <a:pt x="216" y="274"/>
                    </a:lnTo>
                    <a:lnTo>
                      <a:pt x="216" y="273"/>
                    </a:lnTo>
                    <a:lnTo>
                      <a:pt x="216" y="272"/>
                    </a:lnTo>
                    <a:lnTo>
                      <a:pt x="217" y="272"/>
                    </a:lnTo>
                    <a:lnTo>
                      <a:pt x="217" y="271"/>
                    </a:lnTo>
                    <a:lnTo>
                      <a:pt x="218" y="270"/>
                    </a:lnTo>
                    <a:lnTo>
                      <a:pt x="219" y="269"/>
                    </a:lnTo>
                    <a:lnTo>
                      <a:pt x="220" y="268"/>
                    </a:lnTo>
                    <a:lnTo>
                      <a:pt x="221" y="267"/>
                    </a:lnTo>
                    <a:lnTo>
                      <a:pt x="221" y="266"/>
                    </a:lnTo>
                    <a:lnTo>
                      <a:pt x="223" y="265"/>
                    </a:lnTo>
                    <a:lnTo>
                      <a:pt x="223" y="264"/>
                    </a:lnTo>
                    <a:lnTo>
                      <a:pt x="224" y="264"/>
                    </a:lnTo>
                    <a:lnTo>
                      <a:pt x="224" y="263"/>
                    </a:lnTo>
                    <a:lnTo>
                      <a:pt x="225" y="263"/>
                    </a:lnTo>
                    <a:lnTo>
                      <a:pt x="225" y="262"/>
                    </a:lnTo>
                    <a:lnTo>
                      <a:pt x="225" y="261"/>
                    </a:lnTo>
                    <a:lnTo>
                      <a:pt x="226" y="260"/>
                    </a:lnTo>
                    <a:lnTo>
                      <a:pt x="225" y="260"/>
                    </a:lnTo>
                    <a:lnTo>
                      <a:pt x="225" y="259"/>
                    </a:lnTo>
                    <a:lnTo>
                      <a:pt x="225" y="258"/>
                    </a:lnTo>
                    <a:lnTo>
                      <a:pt x="224" y="258"/>
                    </a:lnTo>
                    <a:lnTo>
                      <a:pt x="223" y="257"/>
                    </a:lnTo>
                    <a:lnTo>
                      <a:pt x="222" y="256"/>
                    </a:lnTo>
                    <a:lnTo>
                      <a:pt x="221" y="255"/>
                    </a:lnTo>
                    <a:lnTo>
                      <a:pt x="220" y="255"/>
                    </a:lnTo>
                    <a:lnTo>
                      <a:pt x="219" y="254"/>
                    </a:lnTo>
                    <a:lnTo>
                      <a:pt x="219" y="253"/>
                    </a:lnTo>
                    <a:lnTo>
                      <a:pt x="218" y="253"/>
                    </a:lnTo>
                    <a:lnTo>
                      <a:pt x="218" y="252"/>
                    </a:lnTo>
                    <a:lnTo>
                      <a:pt x="218" y="251"/>
                    </a:lnTo>
                    <a:lnTo>
                      <a:pt x="217" y="249"/>
                    </a:lnTo>
                    <a:lnTo>
                      <a:pt x="216" y="248"/>
                    </a:lnTo>
                    <a:lnTo>
                      <a:pt x="216" y="247"/>
                    </a:lnTo>
                    <a:lnTo>
                      <a:pt x="215" y="247"/>
                    </a:lnTo>
                    <a:lnTo>
                      <a:pt x="215" y="246"/>
                    </a:lnTo>
                    <a:lnTo>
                      <a:pt x="214" y="246"/>
                    </a:lnTo>
                    <a:lnTo>
                      <a:pt x="214" y="245"/>
                    </a:lnTo>
                    <a:lnTo>
                      <a:pt x="213" y="245"/>
                    </a:lnTo>
                    <a:lnTo>
                      <a:pt x="212" y="244"/>
                    </a:lnTo>
                    <a:lnTo>
                      <a:pt x="211" y="244"/>
                    </a:lnTo>
                    <a:lnTo>
                      <a:pt x="210" y="243"/>
                    </a:lnTo>
                    <a:lnTo>
                      <a:pt x="209" y="243"/>
                    </a:lnTo>
                    <a:lnTo>
                      <a:pt x="208" y="242"/>
                    </a:lnTo>
                    <a:lnTo>
                      <a:pt x="207" y="242"/>
                    </a:lnTo>
                    <a:lnTo>
                      <a:pt x="206" y="241"/>
                    </a:lnTo>
                    <a:lnTo>
                      <a:pt x="205" y="241"/>
                    </a:lnTo>
                    <a:lnTo>
                      <a:pt x="204" y="240"/>
                    </a:lnTo>
                    <a:lnTo>
                      <a:pt x="203" y="239"/>
                    </a:lnTo>
                    <a:lnTo>
                      <a:pt x="202" y="238"/>
                    </a:lnTo>
                    <a:lnTo>
                      <a:pt x="202" y="237"/>
                    </a:lnTo>
                    <a:lnTo>
                      <a:pt x="202" y="236"/>
                    </a:lnTo>
                    <a:lnTo>
                      <a:pt x="202" y="235"/>
                    </a:lnTo>
                    <a:lnTo>
                      <a:pt x="202" y="234"/>
                    </a:lnTo>
                    <a:lnTo>
                      <a:pt x="201" y="233"/>
                    </a:lnTo>
                    <a:lnTo>
                      <a:pt x="201" y="232"/>
                    </a:lnTo>
                    <a:lnTo>
                      <a:pt x="201" y="230"/>
                    </a:lnTo>
                    <a:lnTo>
                      <a:pt x="201" y="229"/>
                    </a:lnTo>
                    <a:lnTo>
                      <a:pt x="201" y="228"/>
                    </a:lnTo>
                    <a:lnTo>
                      <a:pt x="201" y="227"/>
                    </a:lnTo>
                    <a:lnTo>
                      <a:pt x="200" y="226"/>
                    </a:lnTo>
                    <a:lnTo>
                      <a:pt x="200" y="225"/>
                    </a:lnTo>
                    <a:lnTo>
                      <a:pt x="199" y="224"/>
                    </a:lnTo>
                    <a:lnTo>
                      <a:pt x="198" y="223"/>
                    </a:lnTo>
                    <a:lnTo>
                      <a:pt x="197" y="223"/>
                    </a:lnTo>
                    <a:lnTo>
                      <a:pt x="196" y="222"/>
                    </a:lnTo>
                    <a:lnTo>
                      <a:pt x="195" y="222"/>
                    </a:lnTo>
                    <a:lnTo>
                      <a:pt x="194" y="222"/>
                    </a:lnTo>
                    <a:lnTo>
                      <a:pt x="193" y="222"/>
                    </a:lnTo>
                    <a:lnTo>
                      <a:pt x="192" y="222"/>
                    </a:lnTo>
                    <a:lnTo>
                      <a:pt x="191" y="223"/>
                    </a:lnTo>
                    <a:lnTo>
                      <a:pt x="190" y="223"/>
                    </a:lnTo>
                    <a:lnTo>
                      <a:pt x="189" y="224"/>
                    </a:lnTo>
                    <a:lnTo>
                      <a:pt x="189" y="225"/>
                    </a:lnTo>
                    <a:lnTo>
                      <a:pt x="188" y="225"/>
                    </a:lnTo>
                    <a:lnTo>
                      <a:pt x="188" y="226"/>
                    </a:lnTo>
                    <a:lnTo>
                      <a:pt x="188" y="227"/>
                    </a:lnTo>
                    <a:lnTo>
                      <a:pt x="188" y="228"/>
                    </a:lnTo>
                    <a:lnTo>
                      <a:pt x="188" y="229"/>
                    </a:lnTo>
                    <a:lnTo>
                      <a:pt x="188" y="230"/>
                    </a:lnTo>
                    <a:lnTo>
                      <a:pt x="188" y="231"/>
                    </a:lnTo>
                    <a:lnTo>
                      <a:pt x="188" y="232"/>
                    </a:lnTo>
                    <a:lnTo>
                      <a:pt x="188" y="233"/>
                    </a:lnTo>
                    <a:lnTo>
                      <a:pt x="188" y="234"/>
                    </a:lnTo>
                    <a:lnTo>
                      <a:pt x="187" y="234"/>
                    </a:lnTo>
                    <a:lnTo>
                      <a:pt x="187" y="235"/>
                    </a:lnTo>
                    <a:lnTo>
                      <a:pt x="186" y="236"/>
                    </a:lnTo>
                    <a:lnTo>
                      <a:pt x="185" y="237"/>
                    </a:lnTo>
                    <a:lnTo>
                      <a:pt x="184" y="237"/>
                    </a:lnTo>
                    <a:lnTo>
                      <a:pt x="183" y="237"/>
                    </a:lnTo>
                    <a:lnTo>
                      <a:pt x="183" y="238"/>
                    </a:lnTo>
                    <a:lnTo>
                      <a:pt x="182" y="238"/>
                    </a:lnTo>
                    <a:lnTo>
                      <a:pt x="181" y="237"/>
                    </a:lnTo>
                    <a:lnTo>
                      <a:pt x="180" y="237"/>
                    </a:lnTo>
                    <a:lnTo>
                      <a:pt x="179" y="236"/>
                    </a:lnTo>
                    <a:lnTo>
                      <a:pt x="178" y="236"/>
                    </a:lnTo>
                    <a:lnTo>
                      <a:pt x="177" y="235"/>
                    </a:lnTo>
                    <a:lnTo>
                      <a:pt x="176" y="234"/>
                    </a:lnTo>
                    <a:lnTo>
                      <a:pt x="175" y="234"/>
                    </a:lnTo>
                    <a:lnTo>
                      <a:pt x="174" y="234"/>
                    </a:lnTo>
                    <a:lnTo>
                      <a:pt x="173" y="235"/>
                    </a:lnTo>
                    <a:lnTo>
                      <a:pt x="172" y="236"/>
                    </a:lnTo>
                    <a:lnTo>
                      <a:pt x="171" y="237"/>
                    </a:lnTo>
                    <a:lnTo>
                      <a:pt x="170" y="238"/>
                    </a:lnTo>
                    <a:lnTo>
                      <a:pt x="169" y="238"/>
                    </a:lnTo>
                    <a:lnTo>
                      <a:pt x="168" y="238"/>
                    </a:lnTo>
                    <a:lnTo>
                      <a:pt x="167" y="238"/>
                    </a:lnTo>
                    <a:lnTo>
                      <a:pt x="166" y="238"/>
                    </a:lnTo>
                    <a:lnTo>
                      <a:pt x="165" y="238"/>
                    </a:lnTo>
                    <a:lnTo>
                      <a:pt x="164" y="238"/>
                    </a:lnTo>
                    <a:lnTo>
                      <a:pt x="163" y="238"/>
                    </a:lnTo>
                    <a:lnTo>
                      <a:pt x="162" y="238"/>
                    </a:lnTo>
                    <a:lnTo>
                      <a:pt x="161" y="237"/>
                    </a:lnTo>
                    <a:lnTo>
                      <a:pt x="159" y="237"/>
                    </a:lnTo>
                    <a:lnTo>
                      <a:pt x="158" y="236"/>
                    </a:lnTo>
                    <a:lnTo>
                      <a:pt x="157" y="236"/>
                    </a:lnTo>
                    <a:lnTo>
                      <a:pt x="156" y="236"/>
                    </a:lnTo>
                    <a:lnTo>
                      <a:pt x="155" y="236"/>
                    </a:lnTo>
                    <a:lnTo>
                      <a:pt x="155" y="237"/>
                    </a:lnTo>
                    <a:lnTo>
                      <a:pt x="154" y="237"/>
                    </a:lnTo>
                    <a:lnTo>
                      <a:pt x="153" y="238"/>
                    </a:lnTo>
                    <a:lnTo>
                      <a:pt x="153" y="239"/>
                    </a:lnTo>
                    <a:lnTo>
                      <a:pt x="152" y="239"/>
                    </a:lnTo>
                    <a:lnTo>
                      <a:pt x="152" y="240"/>
                    </a:lnTo>
                    <a:lnTo>
                      <a:pt x="152" y="241"/>
                    </a:lnTo>
                    <a:lnTo>
                      <a:pt x="151" y="241"/>
                    </a:lnTo>
                    <a:lnTo>
                      <a:pt x="151" y="242"/>
                    </a:lnTo>
                    <a:lnTo>
                      <a:pt x="151" y="243"/>
                    </a:lnTo>
                    <a:lnTo>
                      <a:pt x="150" y="245"/>
                    </a:lnTo>
                    <a:lnTo>
                      <a:pt x="150" y="246"/>
                    </a:lnTo>
                    <a:lnTo>
                      <a:pt x="149" y="246"/>
                    </a:lnTo>
                    <a:lnTo>
                      <a:pt x="149" y="247"/>
                    </a:lnTo>
                    <a:lnTo>
                      <a:pt x="148" y="248"/>
                    </a:lnTo>
                    <a:lnTo>
                      <a:pt x="147" y="248"/>
                    </a:lnTo>
                    <a:lnTo>
                      <a:pt x="146" y="248"/>
                    </a:lnTo>
                    <a:lnTo>
                      <a:pt x="145" y="248"/>
                    </a:lnTo>
                    <a:lnTo>
                      <a:pt x="144" y="248"/>
                    </a:lnTo>
                    <a:lnTo>
                      <a:pt x="143" y="248"/>
                    </a:lnTo>
                    <a:lnTo>
                      <a:pt x="142" y="249"/>
                    </a:lnTo>
                    <a:lnTo>
                      <a:pt x="141" y="250"/>
                    </a:lnTo>
                    <a:lnTo>
                      <a:pt x="141" y="251"/>
                    </a:lnTo>
                    <a:lnTo>
                      <a:pt x="141" y="252"/>
                    </a:lnTo>
                    <a:lnTo>
                      <a:pt x="140" y="253"/>
                    </a:lnTo>
                    <a:lnTo>
                      <a:pt x="141" y="253"/>
                    </a:lnTo>
                    <a:lnTo>
                      <a:pt x="141" y="254"/>
                    </a:lnTo>
                    <a:lnTo>
                      <a:pt x="141" y="255"/>
                    </a:lnTo>
                    <a:lnTo>
                      <a:pt x="142" y="255"/>
                    </a:lnTo>
                    <a:lnTo>
                      <a:pt x="143" y="256"/>
                    </a:lnTo>
                    <a:lnTo>
                      <a:pt x="144" y="256"/>
                    </a:lnTo>
                    <a:lnTo>
                      <a:pt x="145" y="256"/>
                    </a:lnTo>
                    <a:lnTo>
                      <a:pt x="146" y="257"/>
                    </a:lnTo>
                    <a:lnTo>
                      <a:pt x="147" y="257"/>
                    </a:lnTo>
                    <a:lnTo>
                      <a:pt x="147" y="258"/>
                    </a:lnTo>
                    <a:lnTo>
                      <a:pt x="146" y="258"/>
                    </a:lnTo>
                    <a:lnTo>
                      <a:pt x="146" y="259"/>
                    </a:lnTo>
                    <a:lnTo>
                      <a:pt x="145" y="259"/>
                    </a:lnTo>
                    <a:lnTo>
                      <a:pt x="144" y="259"/>
                    </a:lnTo>
                    <a:lnTo>
                      <a:pt x="143" y="260"/>
                    </a:lnTo>
                    <a:lnTo>
                      <a:pt x="142" y="260"/>
                    </a:lnTo>
                    <a:lnTo>
                      <a:pt x="141" y="260"/>
                    </a:lnTo>
                    <a:lnTo>
                      <a:pt x="139" y="261"/>
                    </a:lnTo>
                    <a:lnTo>
                      <a:pt x="139" y="262"/>
                    </a:lnTo>
                    <a:lnTo>
                      <a:pt x="138" y="262"/>
                    </a:lnTo>
                    <a:lnTo>
                      <a:pt x="137" y="262"/>
                    </a:lnTo>
                    <a:lnTo>
                      <a:pt x="136" y="263"/>
                    </a:lnTo>
                    <a:lnTo>
                      <a:pt x="135" y="264"/>
                    </a:lnTo>
                    <a:lnTo>
                      <a:pt x="134" y="265"/>
                    </a:lnTo>
                    <a:lnTo>
                      <a:pt x="133" y="266"/>
                    </a:lnTo>
                    <a:lnTo>
                      <a:pt x="133" y="267"/>
                    </a:lnTo>
                    <a:lnTo>
                      <a:pt x="132" y="267"/>
                    </a:lnTo>
                    <a:lnTo>
                      <a:pt x="132" y="268"/>
                    </a:lnTo>
                    <a:lnTo>
                      <a:pt x="132" y="269"/>
                    </a:lnTo>
                    <a:lnTo>
                      <a:pt x="131" y="270"/>
                    </a:lnTo>
                    <a:lnTo>
                      <a:pt x="131" y="271"/>
                    </a:lnTo>
                    <a:lnTo>
                      <a:pt x="130" y="271"/>
                    </a:lnTo>
                    <a:lnTo>
                      <a:pt x="130" y="272"/>
                    </a:lnTo>
                    <a:lnTo>
                      <a:pt x="129" y="273"/>
                    </a:lnTo>
                    <a:lnTo>
                      <a:pt x="129" y="274"/>
                    </a:lnTo>
                    <a:lnTo>
                      <a:pt x="128" y="275"/>
                    </a:lnTo>
                    <a:lnTo>
                      <a:pt x="126" y="278"/>
                    </a:lnTo>
                    <a:lnTo>
                      <a:pt x="126" y="279"/>
                    </a:lnTo>
                    <a:lnTo>
                      <a:pt x="125" y="280"/>
                    </a:lnTo>
                    <a:lnTo>
                      <a:pt x="124" y="281"/>
                    </a:lnTo>
                    <a:lnTo>
                      <a:pt x="124" y="282"/>
                    </a:lnTo>
                    <a:lnTo>
                      <a:pt x="124" y="283"/>
                    </a:lnTo>
                    <a:lnTo>
                      <a:pt x="123" y="283"/>
                    </a:lnTo>
                    <a:lnTo>
                      <a:pt x="123" y="284"/>
                    </a:lnTo>
                    <a:lnTo>
                      <a:pt x="123" y="285"/>
                    </a:lnTo>
                    <a:lnTo>
                      <a:pt x="123" y="286"/>
                    </a:lnTo>
                    <a:lnTo>
                      <a:pt x="123" y="287"/>
                    </a:lnTo>
                    <a:lnTo>
                      <a:pt x="124" y="289"/>
                    </a:lnTo>
                    <a:lnTo>
                      <a:pt x="124" y="290"/>
                    </a:lnTo>
                    <a:lnTo>
                      <a:pt x="124" y="291"/>
                    </a:lnTo>
                    <a:lnTo>
                      <a:pt x="124" y="292"/>
                    </a:lnTo>
                    <a:lnTo>
                      <a:pt x="124" y="293"/>
                    </a:lnTo>
                    <a:lnTo>
                      <a:pt x="124" y="294"/>
                    </a:lnTo>
                    <a:lnTo>
                      <a:pt x="123" y="295"/>
                    </a:lnTo>
                    <a:lnTo>
                      <a:pt x="123" y="296"/>
                    </a:lnTo>
                    <a:lnTo>
                      <a:pt x="123" y="297"/>
                    </a:lnTo>
                    <a:lnTo>
                      <a:pt x="122" y="298"/>
                    </a:lnTo>
                    <a:lnTo>
                      <a:pt x="121" y="299"/>
                    </a:lnTo>
                    <a:lnTo>
                      <a:pt x="121" y="300"/>
                    </a:lnTo>
                    <a:lnTo>
                      <a:pt x="120" y="301"/>
                    </a:lnTo>
                    <a:lnTo>
                      <a:pt x="119" y="301"/>
                    </a:lnTo>
                    <a:lnTo>
                      <a:pt x="119" y="302"/>
                    </a:lnTo>
                    <a:lnTo>
                      <a:pt x="118" y="302"/>
                    </a:lnTo>
                    <a:lnTo>
                      <a:pt x="118" y="303"/>
                    </a:lnTo>
                    <a:lnTo>
                      <a:pt x="117" y="303"/>
                    </a:lnTo>
                    <a:lnTo>
                      <a:pt x="116" y="304"/>
                    </a:lnTo>
                    <a:lnTo>
                      <a:pt x="115" y="304"/>
                    </a:lnTo>
                    <a:lnTo>
                      <a:pt x="114" y="304"/>
                    </a:lnTo>
                    <a:lnTo>
                      <a:pt x="113" y="304"/>
                    </a:lnTo>
                    <a:lnTo>
                      <a:pt x="112" y="304"/>
                    </a:lnTo>
                    <a:lnTo>
                      <a:pt x="111" y="304"/>
                    </a:lnTo>
                    <a:lnTo>
                      <a:pt x="109" y="304"/>
                    </a:lnTo>
                    <a:lnTo>
                      <a:pt x="108" y="304"/>
                    </a:lnTo>
                    <a:lnTo>
                      <a:pt x="107" y="304"/>
                    </a:lnTo>
                    <a:lnTo>
                      <a:pt x="106" y="304"/>
                    </a:lnTo>
                    <a:lnTo>
                      <a:pt x="105" y="304"/>
                    </a:lnTo>
                    <a:lnTo>
                      <a:pt x="104" y="304"/>
                    </a:lnTo>
                    <a:lnTo>
                      <a:pt x="103" y="304"/>
                    </a:lnTo>
                    <a:lnTo>
                      <a:pt x="102" y="304"/>
                    </a:lnTo>
                    <a:lnTo>
                      <a:pt x="102" y="305"/>
                    </a:lnTo>
                    <a:lnTo>
                      <a:pt x="101" y="305"/>
                    </a:lnTo>
                    <a:lnTo>
                      <a:pt x="101" y="306"/>
                    </a:lnTo>
                    <a:lnTo>
                      <a:pt x="100" y="306"/>
                    </a:lnTo>
                    <a:lnTo>
                      <a:pt x="100" y="307"/>
                    </a:lnTo>
                    <a:lnTo>
                      <a:pt x="100" y="308"/>
                    </a:lnTo>
                    <a:lnTo>
                      <a:pt x="99" y="308"/>
                    </a:lnTo>
                    <a:lnTo>
                      <a:pt x="99" y="309"/>
                    </a:lnTo>
                    <a:lnTo>
                      <a:pt x="98" y="311"/>
                    </a:lnTo>
                    <a:lnTo>
                      <a:pt x="97" y="312"/>
                    </a:lnTo>
                    <a:lnTo>
                      <a:pt x="97" y="313"/>
                    </a:lnTo>
                    <a:lnTo>
                      <a:pt x="96" y="313"/>
                    </a:lnTo>
                    <a:lnTo>
                      <a:pt x="96" y="314"/>
                    </a:lnTo>
                    <a:lnTo>
                      <a:pt x="95" y="314"/>
                    </a:lnTo>
                    <a:lnTo>
                      <a:pt x="95" y="315"/>
                    </a:lnTo>
                    <a:lnTo>
                      <a:pt x="94" y="315"/>
                    </a:lnTo>
                    <a:lnTo>
                      <a:pt x="94" y="316"/>
                    </a:lnTo>
                    <a:lnTo>
                      <a:pt x="93" y="316"/>
                    </a:lnTo>
                    <a:lnTo>
                      <a:pt x="92" y="316"/>
                    </a:lnTo>
                    <a:lnTo>
                      <a:pt x="91" y="316"/>
                    </a:lnTo>
                    <a:lnTo>
                      <a:pt x="90" y="316"/>
                    </a:lnTo>
                    <a:lnTo>
                      <a:pt x="89" y="316"/>
                    </a:lnTo>
                    <a:lnTo>
                      <a:pt x="87" y="316"/>
                    </a:lnTo>
                    <a:lnTo>
                      <a:pt x="87" y="317"/>
                    </a:lnTo>
                    <a:lnTo>
                      <a:pt x="86" y="317"/>
                    </a:lnTo>
                    <a:lnTo>
                      <a:pt x="85" y="317"/>
                    </a:lnTo>
                    <a:lnTo>
                      <a:pt x="84" y="317"/>
                    </a:lnTo>
                    <a:lnTo>
                      <a:pt x="83" y="317"/>
                    </a:lnTo>
                    <a:lnTo>
                      <a:pt x="82" y="318"/>
                    </a:lnTo>
                    <a:lnTo>
                      <a:pt x="81" y="319"/>
                    </a:lnTo>
                    <a:lnTo>
                      <a:pt x="81" y="320"/>
                    </a:lnTo>
                    <a:lnTo>
                      <a:pt x="81" y="321"/>
                    </a:lnTo>
                    <a:lnTo>
                      <a:pt x="80" y="322"/>
                    </a:lnTo>
                    <a:lnTo>
                      <a:pt x="80" y="323"/>
                    </a:lnTo>
                    <a:lnTo>
                      <a:pt x="80" y="324"/>
                    </a:lnTo>
                    <a:lnTo>
                      <a:pt x="80" y="325"/>
                    </a:lnTo>
                    <a:lnTo>
                      <a:pt x="79" y="326"/>
                    </a:lnTo>
                    <a:lnTo>
                      <a:pt x="79" y="327"/>
                    </a:lnTo>
                    <a:lnTo>
                      <a:pt x="78" y="327"/>
                    </a:lnTo>
                    <a:lnTo>
                      <a:pt x="78" y="328"/>
                    </a:lnTo>
                    <a:lnTo>
                      <a:pt x="77" y="328"/>
                    </a:lnTo>
                    <a:lnTo>
                      <a:pt x="76" y="328"/>
                    </a:lnTo>
                    <a:lnTo>
                      <a:pt x="75" y="328"/>
                    </a:lnTo>
                    <a:lnTo>
                      <a:pt x="74" y="328"/>
                    </a:lnTo>
                    <a:lnTo>
                      <a:pt x="73" y="328"/>
                    </a:lnTo>
                    <a:lnTo>
                      <a:pt x="71" y="328"/>
                    </a:lnTo>
                    <a:lnTo>
                      <a:pt x="70" y="328"/>
                    </a:lnTo>
                    <a:lnTo>
                      <a:pt x="69" y="328"/>
                    </a:lnTo>
                    <a:lnTo>
                      <a:pt x="68" y="328"/>
                    </a:lnTo>
                    <a:lnTo>
                      <a:pt x="67" y="328"/>
                    </a:lnTo>
                    <a:lnTo>
                      <a:pt x="66" y="328"/>
                    </a:lnTo>
                    <a:lnTo>
                      <a:pt x="65" y="329"/>
                    </a:lnTo>
                    <a:lnTo>
                      <a:pt x="64" y="329"/>
                    </a:lnTo>
                    <a:lnTo>
                      <a:pt x="63" y="329"/>
                    </a:lnTo>
                    <a:lnTo>
                      <a:pt x="63" y="330"/>
                    </a:lnTo>
                    <a:lnTo>
                      <a:pt x="63" y="331"/>
                    </a:lnTo>
                    <a:lnTo>
                      <a:pt x="62" y="332"/>
                    </a:lnTo>
                    <a:lnTo>
                      <a:pt x="62" y="333"/>
                    </a:lnTo>
                    <a:lnTo>
                      <a:pt x="62" y="334"/>
                    </a:lnTo>
                    <a:lnTo>
                      <a:pt x="62" y="335"/>
                    </a:lnTo>
                    <a:lnTo>
                      <a:pt x="62" y="336"/>
                    </a:lnTo>
                    <a:lnTo>
                      <a:pt x="62" y="337"/>
                    </a:lnTo>
                    <a:lnTo>
                      <a:pt x="62" y="338"/>
                    </a:lnTo>
                    <a:lnTo>
                      <a:pt x="61" y="339"/>
                    </a:lnTo>
                    <a:lnTo>
                      <a:pt x="60" y="340"/>
                    </a:lnTo>
                    <a:lnTo>
                      <a:pt x="59" y="340"/>
                    </a:lnTo>
                    <a:lnTo>
                      <a:pt x="58" y="340"/>
                    </a:lnTo>
                    <a:lnTo>
                      <a:pt x="57" y="340"/>
                    </a:lnTo>
                    <a:lnTo>
                      <a:pt x="56" y="340"/>
                    </a:lnTo>
                    <a:lnTo>
                      <a:pt x="55" y="341"/>
                    </a:lnTo>
                    <a:lnTo>
                      <a:pt x="54" y="341"/>
                    </a:lnTo>
                    <a:lnTo>
                      <a:pt x="54" y="342"/>
                    </a:lnTo>
                    <a:lnTo>
                      <a:pt x="54" y="343"/>
                    </a:lnTo>
                    <a:lnTo>
                      <a:pt x="54" y="344"/>
                    </a:lnTo>
                    <a:lnTo>
                      <a:pt x="53" y="344"/>
                    </a:lnTo>
                    <a:lnTo>
                      <a:pt x="54" y="345"/>
                    </a:lnTo>
                    <a:lnTo>
                      <a:pt x="54" y="346"/>
                    </a:lnTo>
                    <a:lnTo>
                      <a:pt x="54" y="347"/>
                    </a:lnTo>
                    <a:lnTo>
                      <a:pt x="54" y="349"/>
                    </a:lnTo>
                    <a:lnTo>
                      <a:pt x="54" y="350"/>
                    </a:lnTo>
                    <a:lnTo>
                      <a:pt x="54" y="351"/>
                    </a:lnTo>
                    <a:lnTo>
                      <a:pt x="53" y="352"/>
                    </a:lnTo>
                    <a:lnTo>
                      <a:pt x="53" y="353"/>
                    </a:lnTo>
                    <a:lnTo>
                      <a:pt x="53" y="354"/>
                    </a:lnTo>
                    <a:lnTo>
                      <a:pt x="52" y="355"/>
                    </a:lnTo>
                    <a:lnTo>
                      <a:pt x="52" y="356"/>
                    </a:lnTo>
                    <a:lnTo>
                      <a:pt x="51" y="357"/>
                    </a:lnTo>
                    <a:lnTo>
                      <a:pt x="51" y="358"/>
                    </a:lnTo>
                    <a:lnTo>
                      <a:pt x="51" y="359"/>
                    </a:lnTo>
                    <a:lnTo>
                      <a:pt x="50" y="359"/>
                    </a:lnTo>
                    <a:lnTo>
                      <a:pt x="50" y="360"/>
                    </a:lnTo>
                    <a:lnTo>
                      <a:pt x="50" y="361"/>
                    </a:lnTo>
                    <a:lnTo>
                      <a:pt x="50" y="362"/>
                    </a:lnTo>
                    <a:lnTo>
                      <a:pt x="50" y="363"/>
                    </a:lnTo>
                    <a:lnTo>
                      <a:pt x="51" y="364"/>
                    </a:lnTo>
                    <a:lnTo>
                      <a:pt x="51" y="3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3" name="Freeform 29"/>
              <p:cNvSpPr/>
              <p:nvPr/>
            </p:nvSpPr>
            <p:spPr bwMode="auto">
              <a:xfrm>
                <a:off x="5114555" y="3302731"/>
                <a:ext cx="136824" cy="235802"/>
              </a:xfrm>
              <a:custGeom>
                <a:gdLst>
                  <a:gd name="T0" fmla="*/ 2147483647 w 81"/>
                  <a:gd name="T1" fmla="*/ 2147483647 h 135"/>
                  <a:gd name="T2" fmla="*/ 2147483647 w 81"/>
                  <a:gd name="T3" fmla="*/ 2147483647 h 135"/>
                  <a:gd name="T4" fmla="*/ 2147483647 w 81"/>
                  <a:gd name="T5" fmla="*/ 2147483647 h 135"/>
                  <a:gd name="T6" fmla="*/ 2147483647 w 81"/>
                  <a:gd name="T7" fmla="*/ 2147483647 h 135"/>
                  <a:gd name="T8" fmla="*/ 2147483647 w 81"/>
                  <a:gd name="T9" fmla="*/ 2147483647 h 135"/>
                  <a:gd name="T10" fmla="*/ 2147483647 w 81"/>
                  <a:gd name="T11" fmla="*/ 2147483647 h 135"/>
                  <a:gd name="T12" fmla="*/ 2147483647 w 81"/>
                  <a:gd name="T13" fmla="*/ 2147483647 h 135"/>
                  <a:gd name="T14" fmla="*/ 2147483647 w 81"/>
                  <a:gd name="T15" fmla="*/ 2147483647 h 135"/>
                  <a:gd name="T16" fmla="*/ 2147483647 w 81"/>
                  <a:gd name="T17" fmla="*/ 2147483647 h 135"/>
                  <a:gd name="T18" fmla="*/ 2147483647 w 81"/>
                  <a:gd name="T19" fmla="*/ 2147483647 h 135"/>
                  <a:gd name="T20" fmla="*/ 2147483647 w 81"/>
                  <a:gd name="T21" fmla="*/ 2147483647 h 135"/>
                  <a:gd name="T22" fmla="*/ 2147483647 w 81"/>
                  <a:gd name="T23" fmla="*/ 2147483647 h 135"/>
                  <a:gd name="T24" fmla="*/ 2147483647 w 81"/>
                  <a:gd name="T25" fmla="*/ 2147483647 h 135"/>
                  <a:gd name="T26" fmla="*/ 2147483647 w 81"/>
                  <a:gd name="T27" fmla="*/ 2147483647 h 135"/>
                  <a:gd name="T28" fmla="*/ 2147483647 w 81"/>
                  <a:gd name="T29" fmla="*/ 2147483647 h 135"/>
                  <a:gd name="T30" fmla="*/ 2147483647 w 81"/>
                  <a:gd name="T31" fmla="*/ 2147483647 h 135"/>
                  <a:gd name="T32" fmla="*/ 2147483647 w 81"/>
                  <a:gd name="T33" fmla="*/ 2147483647 h 135"/>
                  <a:gd name="T34" fmla="*/ 2147483647 w 81"/>
                  <a:gd name="T35" fmla="*/ 2147483647 h 135"/>
                  <a:gd name="T36" fmla="*/ 2147483647 w 81"/>
                  <a:gd name="T37" fmla="*/ 2147483647 h 135"/>
                  <a:gd name="T38" fmla="*/ 2147483647 w 81"/>
                  <a:gd name="T39" fmla="*/ 2147483647 h 135"/>
                  <a:gd name="T40" fmla="*/ 2147483647 w 81"/>
                  <a:gd name="T41" fmla="*/ 2147483647 h 135"/>
                  <a:gd name="T42" fmla="*/ 2147483647 w 81"/>
                  <a:gd name="T43" fmla="*/ 2147483647 h 135"/>
                  <a:gd name="T44" fmla="*/ 2147483647 w 81"/>
                  <a:gd name="T45" fmla="*/ 2147483647 h 135"/>
                  <a:gd name="T46" fmla="*/ 2147483647 w 81"/>
                  <a:gd name="T47" fmla="*/ 2147483647 h 135"/>
                  <a:gd name="T48" fmla="*/ 2147483647 w 81"/>
                  <a:gd name="T49" fmla="*/ 2147483647 h 135"/>
                  <a:gd name="T50" fmla="*/ 2147483647 w 81"/>
                  <a:gd name="T51" fmla="*/ 2147483647 h 135"/>
                  <a:gd name="T52" fmla="*/ 2147483647 w 81"/>
                  <a:gd name="T53" fmla="*/ 2147483647 h 135"/>
                  <a:gd name="T54" fmla="*/ 2147483647 w 81"/>
                  <a:gd name="T55" fmla="*/ 2147483647 h 135"/>
                  <a:gd name="T56" fmla="*/ 2147483647 w 81"/>
                  <a:gd name="T57" fmla="*/ 2147483647 h 135"/>
                  <a:gd name="T58" fmla="*/ 2147483647 w 81"/>
                  <a:gd name="T59" fmla="*/ 2147483647 h 135"/>
                  <a:gd name="T60" fmla="*/ 2147483647 w 81"/>
                  <a:gd name="T61" fmla="*/ 2147483647 h 135"/>
                  <a:gd name="T62" fmla="*/ 2147483647 w 81"/>
                  <a:gd name="T63" fmla="*/ 2147483647 h 135"/>
                  <a:gd name="T64" fmla="*/ 2147483647 w 81"/>
                  <a:gd name="T65" fmla="*/ 2147483647 h 135"/>
                  <a:gd name="T66" fmla="*/ 2147483647 w 81"/>
                  <a:gd name="T67" fmla="*/ 2147483647 h 135"/>
                  <a:gd name="T68" fmla="*/ 2147483647 w 81"/>
                  <a:gd name="T69" fmla="*/ 2147483647 h 135"/>
                  <a:gd name="T70" fmla="*/ 2147483647 w 81"/>
                  <a:gd name="T71" fmla="*/ 2147483647 h 135"/>
                  <a:gd name="T72" fmla="*/ 2147483647 w 81"/>
                  <a:gd name="T73" fmla="*/ 2147483647 h 135"/>
                  <a:gd name="T74" fmla="*/ 2147483647 w 81"/>
                  <a:gd name="T75" fmla="*/ 2147483647 h 135"/>
                  <a:gd name="T76" fmla="*/ 2147483647 w 81"/>
                  <a:gd name="T77" fmla="*/ 2147483647 h 135"/>
                  <a:gd name="T78" fmla="*/ 2147483647 w 81"/>
                  <a:gd name="T79" fmla="*/ 2147483647 h 135"/>
                  <a:gd name="T80" fmla="*/ 2147483647 w 81"/>
                  <a:gd name="T81" fmla="*/ 2147483647 h 135"/>
                  <a:gd name="T82" fmla="*/ 2147483647 w 81"/>
                  <a:gd name="T83" fmla="*/ 2147483647 h 135"/>
                  <a:gd name="T84" fmla="*/ 0 w 81"/>
                  <a:gd name="T85" fmla="*/ 2147483647 h 135"/>
                  <a:gd name="T86" fmla="*/ 2147483647 w 81"/>
                  <a:gd name="T87" fmla="*/ 2147483647 h 135"/>
                  <a:gd name="T88" fmla="*/ 2147483647 w 81"/>
                  <a:gd name="T89" fmla="*/ 2147483647 h 135"/>
                  <a:gd name="T90" fmla="*/ 2147483647 w 81"/>
                  <a:gd name="T91" fmla="*/ 2147483647 h 135"/>
                  <a:gd name="T92" fmla="*/ 2147483647 w 81"/>
                  <a:gd name="T93" fmla="*/ 2147483647 h 135"/>
                  <a:gd name="T94" fmla="*/ 2147483647 w 81"/>
                  <a:gd name="T95" fmla="*/ 2147483647 h 135"/>
                  <a:gd name="T96" fmla="*/ 2147483647 w 81"/>
                  <a:gd name="T97" fmla="*/ 2147483647 h 135"/>
                  <a:gd name="T98" fmla="*/ 2147483647 w 81"/>
                  <a:gd name="T99" fmla="*/ 2147483647 h 135"/>
                  <a:gd name="T100" fmla="*/ 2147483647 w 81"/>
                  <a:gd name="T101" fmla="*/ 2147483647 h 135"/>
                  <a:gd name="T102" fmla="*/ 2147483647 w 81"/>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135"/>
                  <a:gd name="T158" fmla="*/ 81 w 81"/>
                  <a:gd name="T159" fmla="*/ 135 h 13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135">
                    <a:moveTo>
                      <a:pt x="55" y="130"/>
                    </a:moveTo>
                    <a:lnTo>
                      <a:pt x="55" y="129"/>
                    </a:lnTo>
                    <a:lnTo>
                      <a:pt x="55" y="128"/>
                    </a:lnTo>
                    <a:lnTo>
                      <a:pt x="56" y="127"/>
                    </a:lnTo>
                    <a:lnTo>
                      <a:pt x="56" y="126"/>
                    </a:lnTo>
                    <a:lnTo>
                      <a:pt x="56" y="125"/>
                    </a:lnTo>
                    <a:lnTo>
                      <a:pt x="57" y="124"/>
                    </a:lnTo>
                    <a:lnTo>
                      <a:pt x="57" y="123"/>
                    </a:lnTo>
                    <a:lnTo>
                      <a:pt x="57" y="122"/>
                    </a:lnTo>
                    <a:lnTo>
                      <a:pt x="58" y="122"/>
                    </a:lnTo>
                    <a:lnTo>
                      <a:pt x="58" y="121"/>
                    </a:lnTo>
                    <a:lnTo>
                      <a:pt x="59" y="121"/>
                    </a:lnTo>
                    <a:lnTo>
                      <a:pt x="59" y="120"/>
                    </a:lnTo>
                    <a:lnTo>
                      <a:pt x="60" y="120"/>
                    </a:lnTo>
                    <a:lnTo>
                      <a:pt x="60" y="119"/>
                    </a:lnTo>
                    <a:lnTo>
                      <a:pt x="61" y="118"/>
                    </a:lnTo>
                    <a:lnTo>
                      <a:pt x="62" y="118"/>
                    </a:lnTo>
                    <a:lnTo>
                      <a:pt x="62" y="117"/>
                    </a:lnTo>
                    <a:lnTo>
                      <a:pt x="64" y="116"/>
                    </a:lnTo>
                    <a:lnTo>
                      <a:pt x="65" y="115"/>
                    </a:lnTo>
                    <a:lnTo>
                      <a:pt x="66" y="114"/>
                    </a:lnTo>
                    <a:lnTo>
                      <a:pt x="67" y="113"/>
                    </a:lnTo>
                    <a:lnTo>
                      <a:pt x="67" y="112"/>
                    </a:lnTo>
                    <a:lnTo>
                      <a:pt x="68" y="112"/>
                    </a:lnTo>
                    <a:lnTo>
                      <a:pt x="68" y="111"/>
                    </a:lnTo>
                    <a:lnTo>
                      <a:pt x="68" y="110"/>
                    </a:lnTo>
                    <a:lnTo>
                      <a:pt x="68" y="109"/>
                    </a:lnTo>
                    <a:lnTo>
                      <a:pt x="67" y="108"/>
                    </a:lnTo>
                    <a:lnTo>
                      <a:pt x="67" y="107"/>
                    </a:lnTo>
                    <a:lnTo>
                      <a:pt x="66" y="106"/>
                    </a:lnTo>
                    <a:lnTo>
                      <a:pt x="66" y="105"/>
                    </a:lnTo>
                    <a:lnTo>
                      <a:pt x="65" y="104"/>
                    </a:lnTo>
                    <a:lnTo>
                      <a:pt x="65" y="103"/>
                    </a:lnTo>
                    <a:lnTo>
                      <a:pt x="65" y="102"/>
                    </a:lnTo>
                    <a:lnTo>
                      <a:pt x="65" y="101"/>
                    </a:lnTo>
                    <a:lnTo>
                      <a:pt x="65" y="100"/>
                    </a:lnTo>
                    <a:lnTo>
                      <a:pt x="65" y="99"/>
                    </a:lnTo>
                    <a:lnTo>
                      <a:pt x="66" y="98"/>
                    </a:lnTo>
                    <a:lnTo>
                      <a:pt x="66" y="97"/>
                    </a:lnTo>
                    <a:lnTo>
                      <a:pt x="67" y="96"/>
                    </a:lnTo>
                    <a:lnTo>
                      <a:pt x="67" y="95"/>
                    </a:lnTo>
                    <a:lnTo>
                      <a:pt x="68" y="94"/>
                    </a:lnTo>
                    <a:lnTo>
                      <a:pt x="70" y="93"/>
                    </a:lnTo>
                    <a:lnTo>
                      <a:pt x="72" y="91"/>
                    </a:lnTo>
                    <a:lnTo>
                      <a:pt x="73" y="90"/>
                    </a:lnTo>
                    <a:lnTo>
                      <a:pt x="74" y="89"/>
                    </a:lnTo>
                    <a:lnTo>
                      <a:pt x="75" y="89"/>
                    </a:lnTo>
                    <a:lnTo>
                      <a:pt x="75" y="88"/>
                    </a:lnTo>
                    <a:lnTo>
                      <a:pt x="76" y="88"/>
                    </a:lnTo>
                    <a:lnTo>
                      <a:pt x="77" y="87"/>
                    </a:lnTo>
                    <a:lnTo>
                      <a:pt x="78" y="87"/>
                    </a:lnTo>
                    <a:lnTo>
                      <a:pt x="79" y="86"/>
                    </a:lnTo>
                    <a:lnTo>
                      <a:pt x="80" y="86"/>
                    </a:lnTo>
                    <a:lnTo>
                      <a:pt x="81" y="86"/>
                    </a:lnTo>
                    <a:lnTo>
                      <a:pt x="75" y="73"/>
                    </a:lnTo>
                    <a:lnTo>
                      <a:pt x="70" y="72"/>
                    </a:lnTo>
                    <a:lnTo>
                      <a:pt x="63" y="68"/>
                    </a:lnTo>
                    <a:lnTo>
                      <a:pt x="63" y="66"/>
                    </a:lnTo>
                    <a:lnTo>
                      <a:pt x="66" y="64"/>
                    </a:lnTo>
                    <a:lnTo>
                      <a:pt x="65" y="55"/>
                    </a:lnTo>
                    <a:lnTo>
                      <a:pt x="67" y="54"/>
                    </a:lnTo>
                    <a:lnTo>
                      <a:pt x="67" y="53"/>
                    </a:lnTo>
                    <a:lnTo>
                      <a:pt x="65" y="52"/>
                    </a:lnTo>
                    <a:lnTo>
                      <a:pt x="59" y="52"/>
                    </a:lnTo>
                    <a:lnTo>
                      <a:pt x="57" y="56"/>
                    </a:lnTo>
                    <a:lnTo>
                      <a:pt x="55" y="56"/>
                    </a:lnTo>
                    <a:lnTo>
                      <a:pt x="53" y="53"/>
                    </a:lnTo>
                    <a:lnTo>
                      <a:pt x="51" y="53"/>
                    </a:lnTo>
                    <a:lnTo>
                      <a:pt x="49" y="51"/>
                    </a:lnTo>
                    <a:lnTo>
                      <a:pt x="49" y="46"/>
                    </a:lnTo>
                    <a:lnTo>
                      <a:pt x="45" y="43"/>
                    </a:lnTo>
                    <a:lnTo>
                      <a:pt x="44" y="42"/>
                    </a:lnTo>
                    <a:lnTo>
                      <a:pt x="41" y="39"/>
                    </a:lnTo>
                    <a:lnTo>
                      <a:pt x="41" y="34"/>
                    </a:lnTo>
                    <a:lnTo>
                      <a:pt x="38" y="31"/>
                    </a:lnTo>
                    <a:lnTo>
                      <a:pt x="38" y="24"/>
                    </a:lnTo>
                    <a:lnTo>
                      <a:pt x="40" y="20"/>
                    </a:lnTo>
                    <a:lnTo>
                      <a:pt x="51" y="19"/>
                    </a:lnTo>
                    <a:lnTo>
                      <a:pt x="53" y="18"/>
                    </a:lnTo>
                    <a:lnTo>
                      <a:pt x="52" y="14"/>
                    </a:lnTo>
                    <a:lnTo>
                      <a:pt x="45" y="15"/>
                    </a:lnTo>
                    <a:lnTo>
                      <a:pt x="44" y="11"/>
                    </a:lnTo>
                    <a:lnTo>
                      <a:pt x="38" y="7"/>
                    </a:lnTo>
                    <a:lnTo>
                      <a:pt x="38" y="5"/>
                    </a:lnTo>
                    <a:lnTo>
                      <a:pt x="40" y="3"/>
                    </a:lnTo>
                    <a:lnTo>
                      <a:pt x="37" y="0"/>
                    </a:lnTo>
                    <a:lnTo>
                      <a:pt x="35" y="1"/>
                    </a:lnTo>
                    <a:lnTo>
                      <a:pt x="30" y="4"/>
                    </a:lnTo>
                    <a:lnTo>
                      <a:pt x="30" y="6"/>
                    </a:lnTo>
                    <a:lnTo>
                      <a:pt x="21" y="14"/>
                    </a:lnTo>
                    <a:lnTo>
                      <a:pt x="21" y="15"/>
                    </a:lnTo>
                    <a:lnTo>
                      <a:pt x="15" y="19"/>
                    </a:lnTo>
                    <a:lnTo>
                      <a:pt x="16" y="20"/>
                    </a:lnTo>
                    <a:lnTo>
                      <a:pt x="16" y="26"/>
                    </a:lnTo>
                    <a:lnTo>
                      <a:pt x="15" y="28"/>
                    </a:lnTo>
                    <a:lnTo>
                      <a:pt x="15" y="32"/>
                    </a:lnTo>
                    <a:lnTo>
                      <a:pt x="19" y="35"/>
                    </a:lnTo>
                    <a:lnTo>
                      <a:pt x="19" y="50"/>
                    </a:lnTo>
                    <a:lnTo>
                      <a:pt x="18" y="52"/>
                    </a:lnTo>
                    <a:lnTo>
                      <a:pt x="9" y="52"/>
                    </a:lnTo>
                    <a:lnTo>
                      <a:pt x="7" y="50"/>
                    </a:lnTo>
                    <a:lnTo>
                      <a:pt x="4" y="53"/>
                    </a:lnTo>
                    <a:lnTo>
                      <a:pt x="0" y="59"/>
                    </a:lnTo>
                    <a:lnTo>
                      <a:pt x="0" y="62"/>
                    </a:lnTo>
                    <a:lnTo>
                      <a:pt x="2" y="63"/>
                    </a:lnTo>
                    <a:lnTo>
                      <a:pt x="1" y="66"/>
                    </a:lnTo>
                    <a:lnTo>
                      <a:pt x="4" y="70"/>
                    </a:lnTo>
                    <a:lnTo>
                      <a:pt x="4" y="76"/>
                    </a:lnTo>
                    <a:lnTo>
                      <a:pt x="6" y="77"/>
                    </a:lnTo>
                    <a:lnTo>
                      <a:pt x="8" y="79"/>
                    </a:lnTo>
                    <a:lnTo>
                      <a:pt x="9" y="91"/>
                    </a:lnTo>
                    <a:lnTo>
                      <a:pt x="12" y="93"/>
                    </a:lnTo>
                    <a:lnTo>
                      <a:pt x="13" y="93"/>
                    </a:lnTo>
                    <a:lnTo>
                      <a:pt x="13" y="96"/>
                    </a:lnTo>
                    <a:lnTo>
                      <a:pt x="10" y="102"/>
                    </a:lnTo>
                    <a:lnTo>
                      <a:pt x="5" y="104"/>
                    </a:lnTo>
                    <a:lnTo>
                      <a:pt x="1" y="109"/>
                    </a:lnTo>
                    <a:lnTo>
                      <a:pt x="1" y="115"/>
                    </a:lnTo>
                    <a:lnTo>
                      <a:pt x="2" y="118"/>
                    </a:lnTo>
                    <a:lnTo>
                      <a:pt x="3" y="118"/>
                    </a:lnTo>
                    <a:lnTo>
                      <a:pt x="4" y="126"/>
                    </a:lnTo>
                    <a:lnTo>
                      <a:pt x="11" y="126"/>
                    </a:lnTo>
                    <a:lnTo>
                      <a:pt x="14" y="128"/>
                    </a:lnTo>
                    <a:lnTo>
                      <a:pt x="23" y="128"/>
                    </a:lnTo>
                    <a:lnTo>
                      <a:pt x="26" y="130"/>
                    </a:lnTo>
                    <a:lnTo>
                      <a:pt x="26" y="132"/>
                    </a:lnTo>
                    <a:lnTo>
                      <a:pt x="27" y="134"/>
                    </a:lnTo>
                    <a:lnTo>
                      <a:pt x="36" y="132"/>
                    </a:lnTo>
                    <a:lnTo>
                      <a:pt x="39" y="135"/>
                    </a:lnTo>
                    <a:lnTo>
                      <a:pt x="46" y="130"/>
                    </a:lnTo>
                    <a:lnTo>
                      <a:pt x="55" y="1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4" name="Freeform 30"/>
              <p:cNvSpPr>
                <a:spLocks noEditPoints="1"/>
              </p:cNvSpPr>
              <p:nvPr/>
            </p:nvSpPr>
            <p:spPr bwMode="auto">
              <a:xfrm>
                <a:off x="4784141" y="2969405"/>
                <a:ext cx="590961" cy="858785"/>
              </a:xfrm>
              <a:custGeom>
                <a:gdLst>
                  <a:gd name="T0" fmla="*/ 2147483647 w 352"/>
                  <a:gd name="T1" fmla="*/ 2147483647 h 491"/>
                  <a:gd name="T2" fmla="*/ 2147483647 w 352"/>
                  <a:gd name="T3" fmla="*/ 2147483647 h 491"/>
                  <a:gd name="T4" fmla="*/ 2147483647 w 352"/>
                  <a:gd name="T5" fmla="*/ 2147483647 h 491"/>
                  <a:gd name="T6" fmla="*/ 2147483647 w 352"/>
                  <a:gd name="T7" fmla="*/ 2147483647 h 491"/>
                  <a:gd name="T8" fmla="*/ 2147483647 w 352"/>
                  <a:gd name="T9" fmla="*/ 0 h 491"/>
                  <a:gd name="T10" fmla="*/ 2147483647 w 352"/>
                  <a:gd name="T11" fmla="*/ 2147483647 h 491"/>
                  <a:gd name="T12" fmla="*/ 2147483647 w 352"/>
                  <a:gd name="T13" fmla="*/ 2147483647 h 491"/>
                  <a:gd name="T14" fmla="*/ 2147483647 w 352"/>
                  <a:gd name="T15" fmla="*/ 2147483647 h 491"/>
                  <a:gd name="T16" fmla="*/ 2147483647 w 352"/>
                  <a:gd name="T17" fmla="*/ 2147483647 h 491"/>
                  <a:gd name="T18" fmla="*/ 2147483647 w 352"/>
                  <a:gd name="T19" fmla="*/ 2147483647 h 491"/>
                  <a:gd name="T20" fmla="*/ 2147483647 w 352"/>
                  <a:gd name="T21" fmla="*/ 2147483647 h 491"/>
                  <a:gd name="T22" fmla="*/ 2147483647 w 352"/>
                  <a:gd name="T23" fmla="*/ 2147483647 h 491"/>
                  <a:gd name="T24" fmla="*/ 2147483647 w 352"/>
                  <a:gd name="T25" fmla="*/ 2147483647 h 491"/>
                  <a:gd name="T26" fmla="*/ 2147483647 w 352"/>
                  <a:gd name="T27" fmla="*/ 2147483647 h 491"/>
                  <a:gd name="T28" fmla="*/ 2147483647 w 352"/>
                  <a:gd name="T29" fmla="*/ 2147483647 h 491"/>
                  <a:gd name="T30" fmla="*/ 2147483647 w 352"/>
                  <a:gd name="T31" fmla="*/ 2147483647 h 491"/>
                  <a:gd name="T32" fmla="*/ 2147483647 w 352"/>
                  <a:gd name="T33" fmla="*/ 2147483647 h 491"/>
                  <a:gd name="T34" fmla="*/ 2147483647 w 352"/>
                  <a:gd name="T35" fmla="*/ 2147483647 h 491"/>
                  <a:gd name="T36" fmla="*/ 2147483647 w 352"/>
                  <a:gd name="T37" fmla="*/ 2147483647 h 491"/>
                  <a:gd name="T38" fmla="*/ 2147483647 w 352"/>
                  <a:gd name="T39" fmla="*/ 2147483647 h 491"/>
                  <a:gd name="T40" fmla="*/ 2147483647 w 352"/>
                  <a:gd name="T41" fmla="*/ 2147483647 h 491"/>
                  <a:gd name="T42" fmla="*/ 2147483647 w 352"/>
                  <a:gd name="T43" fmla="*/ 2147483647 h 491"/>
                  <a:gd name="T44" fmla="*/ 2147483647 w 352"/>
                  <a:gd name="T45" fmla="*/ 2147483647 h 491"/>
                  <a:gd name="T46" fmla="*/ 2147483647 w 352"/>
                  <a:gd name="T47" fmla="*/ 2147483647 h 491"/>
                  <a:gd name="T48" fmla="*/ 2147483647 w 352"/>
                  <a:gd name="T49" fmla="*/ 2147483647 h 491"/>
                  <a:gd name="T50" fmla="*/ 2147483647 w 352"/>
                  <a:gd name="T51" fmla="*/ 2147483647 h 491"/>
                  <a:gd name="T52" fmla="*/ 2147483647 w 352"/>
                  <a:gd name="T53" fmla="*/ 2147483647 h 491"/>
                  <a:gd name="T54" fmla="*/ 2147483647 w 352"/>
                  <a:gd name="T55" fmla="*/ 2147483647 h 491"/>
                  <a:gd name="T56" fmla="*/ 2147483647 w 352"/>
                  <a:gd name="T57" fmla="*/ 2147483647 h 491"/>
                  <a:gd name="T58" fmla="*/ 2147483647 w 352"/>
                  <a:gd name="T59" fmla="*/ 2147483647 h 491"/>
                  <a:gd name="T60" fmla="*/ 2147483647 w 352"/>
                  <a:gd name="T61" fmla="*/ 2147483647 h 491"/>
                  <a:gd name="T62" fmla="*/ 2147483647 w 352"/>
                  <a:gd name="T63" fmla="*/ 2147483647 h 491"/>
                  <a:gd name="T64" fmla="*/ 2147483647 w 352"/>
                  <a:gd name="T65" fmla="*/ 2147483647 h 491"/>
                  <a:gd name="T66" fmla="*/ 2147483647 w 352"/>
                  <a:gd name="T67" fmla="*/ 2147483647 h 491"/>
                  <a:gd name="T68" fmla="*/ 2147483647 w 352"/>
                  <a:gd name="T69" fmla="*/ 2147483647 h 491"/>
                  <a:gd name="T70" fmla="*/ 2147483647 w 352"/>
                  <a:gd name="T71" fmla="*/ 2147483647 h 491"/>
                  <a:gd name="T72" fmla="*/ 2147483647 w 352"/>
                  <a:gd name="T73" fmla="*/ 2147483647 h 491"/>
                  <a:gd name="T74" fmla="*/ 2147483647 w 352"/>
                  <a:gd name="T75" fmla="*/ 2147483647 h 491"/>
                  <a:gd name="T76" fmla="*/ 2147483647 w 352"/>
                  <a:gd name="T77" fmla="*/ 2147483647 h 491"/>
                  <a:gd name="T78" fmla="*/ 2147483647 w 352"/>
                  <a:gd name="T79" fmla="*/ 2147483647 h 491"/>
                  <a:gd name="T80" fmla="*/ 2147483647 w 352"/>
                  <a:gd name="T81" fmla="*/ 2147483647 h 491"/>
                  <a:gd name="T82" fmla="*/ 2147483647 w 352"/>
                  <a:gd name="T83" fmla="*/ 2147483647 h 491"/>
                  <a:gd name="T84" fmla="*/ 2147483647 w 352"/>
                  <a:gd name="T85" fmla="*/ 2147483647 h 491"/>
                  <a:gd name="T86" fmla="*/ 2147483647 w 352"/>
                  <a:gd name="T87" fmla="*/ 2147483647 h 491"/>
                  <a:gd name="T88" fmla="*/ 2147483647 w 352"/>
                  <a:gd name="T89" fmla="*/ 2147483647 h 491"/>
                  <a:gd name="T90" fmla="*/ 2147483647 w 352"/>
                  <a:gd name="T91" fmla="*/ 2147483647 h 491"/>
                  <a:gd name="T92" fmla="*/ 2147483647 w 352"/>
                  <a:gd name="T93" fmla="*/ 2147483647 h 491"/>
                  <a:gd name="T94" fmla="*/ 2147483647 w 352"/>
                  <a:gd name="T95" fmla="*/ 2147483647 h 491"/>
                  <a:gd name="T96" fmla="*/ 2147483647 w 352"/>
                  <a:gd name="T97" fmla="*/ 2147483647 h 491"/>
                  <a:gd name="T98" fmla="*/ 2147483647 w 352"/>
                  <a:gd name="T99" fmla="*/ 2147483647 h 491"/>
                  <a:gd name="T100" fmla="*/ 2147483647 w 352"/>
                  <a:gd name="T101" fmla="*/ 2147483647 h 491"/>
                  <a:gd name="T102" fmla="*/ 2147483647 w 352"/>
                  <a:gd name="T103" fmla="*/ 2147483647 h 491"/>
                  <a:gd name="T104" fmla="*/ 2147483647 w 352"/>
                  <a:gd name="T105" fmla="*/ 2147483647 h 491"/>
                  <a:gd name="T106" fmla="*/ 2147483647 w 352"/>
                  <a:gd name="T107" fmla="*/ 2147483647 h 491"/>
                  <a:gd name="T108" fmla="*/ 2147483647 w 352"/>
                  <a:gd name="T109" fmla="*/ 2147483647 h 491"/>
                  <a:gd name="T110" fmla="*/ 2147483647 w 352"/>
                  <a:gd name="T111" fmla="*/ 2147483647 h 491"/>
                  <a:gd name="T112" fmla="*/ 2147483647 w 352"/>
                  <a:gd name="T113" fmla="*/ 2147483647 h 491"/>
                  <a:gd name="T114" fmla="*/ 2147483647 w 352"/>
                  <a:gd name="T115" fmla="*/ 2147483647 h 491"/>
                  <a:gd name="T116" fmla="*/ 2147483647 w 352"/>
                  <a:gd name="T117" fmla="*/ 214748364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491"/>
                  <a:gd name="T179" fmla="*/ 352 w 352"/>
                  <a:gd name="T180" fmla="*/ 491 h 491"/>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491">
                    <a:moveTo>
                      <a:pt x="326" y="144"/>
                    </a:moveTo>
                    <a:lnTo>
                      <a:pt x="323" y="141"/>
                    </a:lnTo>
                    <a:lnTo>
                      <a:pt x="318" y="140"/>
                    </a:lnTo>
                    <a:lnTo>
                      <a:pt x="317" y="139"/>
                    </a:lnTo>
                    <a:lnTo>
                      <a:pt x="315" y="139"/>
                    </a:lnTo>
                    <a:lnTo>
                      <a:pt x="312" y="135"/>
                    </a:lnTo>
                    <a:lnTo>
                      <a:pt x="310" y="136"/>
                    </a:lnTo>
                    <a:lnTo>
                      <a:pt x="308" y="134"/>
                    </a:lnTo>
                    <a:lnTo>
                      <a:pt x="308" y="129"/>
                    </a:lnTo>
                    <a:lnTo>
                      <a:pt x="310" y="127"/>
                    </a:lnTo>
                    <a:lnTo>
                      <a:pt x="310" y="124"/>
                    </a:lnTo>
                    <a:lnTo>
                      <a:pt x="314" y="118"/>
                    </a:lnTo>
                    <a:lnTo>
                      <a:pt x="313" y="117"/>
                    </a:lnTo>
                    <a:lnTo>
                      <a:pt x="313" y="113"/>
                    </a:lnTo>
                    <a:lnTo>
                      <a:pt x="314" y="111"/>
                    </a:lnTo>
                    <a:lnTo>
                      <a:pt x="315" y="112"/>
                    </a:lnTo>
                    <a:lnTo>
                      <a:pt x="318" y="110"/>
                    </a:lnTo>
                    <a:lnTo>
                      <a:pt x="321" y="102"/>
                    </a:lnTo>
                    <a:lnTo>
                      <a:pt x="326" y="95"/>
                    </a:lnTo>
                    <a:lnTo>
                      <a:pt x="326" y="93"/>
                    </a:lnTo>
                    <a:lnTo>
                      <a:pt x="323" y="92"/>
                    </a:lnTo>
                    <a:lnTo>
                      <a:pt x="321" y="95"/>
                    </a:lnTo>
                    <a:lnTo>
                      <a:pt x="313" y="95"/>
                    </a:lnTo>
                    <a:lnTo>
                      <a:pt x="310" y="94"/>
                    </a:lnTo>
                    <a:lnTo>
                      <a:pt x="306" y="95"/>
                    </a:lnTo>
                    <a:lnTo>
                      <a:pt x="301" y="92"/>
                    </a:lnTo>
                    <a:lnTo>
                      <a:pt x="299" y="92"/>
                    </a:lnTo>
                    <a:lnTo>
                      <a:pt x="297" y="94"/>
                    </a:lnTo>
                    <a:lnTo>
                      <a:pt x="280" y="95"/>
                    </a:lnTo>
                    <a:lnTo>
                      <a:pt x="279" y="97"/>
                    </a:lnTo>
                    <a:lnTo>
                      <a:pt x="274" y="100"/>
                    </a:lnTo>
                    <a:lnTo>
                      <a:pt x="273" y="100"/>
                    </a:lnTo>
                    <a:lnTo>
                      <a:pt x="271" y="98"/>
                    </a:lnTo>
                    <a:lnTo>
                      <a:pt x="270" y="90"/>
                    </a:lnTo>
                    <a:lnTo>
                      <a:pt x="266" y="87"/>
                    </a:lnTo>
                    <a:lnTo>
                      <a:pt x="267" y="82"/>
                    </a:lnTo>
                    <a:lnTo>
                      <a:pt x="264" y="79"/>
                    </a:lnTo>
                    <a:lnTo>
                      <a:pt x="263" y="80"/>
                    </a:lnTo>
                    <a:lnTo>
                      <a:pt x="259" y="77"/>
                    </a:lnTo>
                    <a:lnTo>
                      <a:pt x="259" y="75"/>
                    </a:lnTo>
                    <a:lnTo>
                      <a:pt x="254" y="72"/>
                    </a:lnTo>
                    <a:lnTo>
                      <a:pt x="254" y="66"/>
                    </a:lnTo>
                    <a:lnTo>
                      <a:pt x="257" y="61"/>
                    </a:lnTo>
                    <a:lnTo>
                      <a:pt x="262" y="60"/>
                    </a:lnTo>
                    <a:lnTo>
                      <a:pt x="264" y="56"/>
                    </a:lnTo>
                    <a:lnTo>
                      <a:pt x="250" y="44"/>
                    </a:lnTo>
                    <a:lnTo>
                      <a:pt x="250" y="42"/>
                    </a:lnTo>
                    <a:lnTo>
                      <a:pt x="249" y="41"/>
                    </a:lnTo>
                    <a:lnTo>
                      <a:pt x="249" y="39"/>
                    </a:lnTo>
                    <a:lnTo>
                      <a:pt x="246" y="34"/>
                    </a:lnTo>
                    <a:lnTo>
                      <a:pt x="240" y="29"/>
                    </a:lnTo>
                    <a:lnTo>
                      <a:pt x="240" y="26"/>
                    </a:lnTo>
                    <a:lnTo>
                      <a:pt x="241" y="25"/>
                    </a:lnTo>
                    <a:lnTo>
                      <a:pt x="241" y="19"/>
                    </a:lnTo>
                    <a:lnTo>
                      <a:pt x="239" y="18"/>
                    </a:lnTo>
                    <a:lnTo>
                      <a:pt x="239" y="15"/>
                    </a:lnTo>
                    <a:lnTo>
                      <a:pt x="231" y="9"/>
                    </a:lnTo>
                    <a:lnTo>
                      <a:pt x="228" y="4"/>
                    </a:lnTo>
                    <a:lnTo>
                      <a:pt x="228" y="2"/>
                    </a:lnTo>
                    <a:lnTo>
                      <a:pt x="226" y="0"/>
                    </a:lnTo>
                    <a:lnTo>
                      <a:pt x="225" y="0"/>
                    </a:lnTo>
                    <a:lnTo>
                      <a:pt x="215" y="0"/>
                    </a:lnTo>
                    <a:lnTo>
                      <a:pt x="214" y="2"/>
                    </a:lnTo>
                    <a:lnTo>
                      <a:pt x="210" y="2"/>
                    </a:lnTo>
                    <a:lnTo>
                      <a:pt x="204" y="7"/>
                    </a:lnTo>
                    <a:lnTo>
                      <a:pt x="205" y="9"/>
                    </a:lnTo>
                    <a:lnTo>
                      <a:pt x="199" y="14"/>
                    </a:lnTo>
                    <a:lnTo>
                      <a:pt x="185" y="15"/>
                    </a:lnTo>
                    <a:lnTo>
                      <a:pt x="171" y="25"/>
                    </a:lnTo>
                    <a:lnTo>
                      <a:pt x="172" y="26"/>
                    </a:lnTo>
                    <a:lnTo>
                      <a:pt x="172" y="28"/>
                    </a:lnTo>
                    <a:lnTo>
                      <a:pt x="175" y="32"/>
                    </a:lnTo>
                    <a:lnTo>
                      <a:pt x="175" y="38"/>
                    </a:lnTo>
                    <a:lnTo>
                      <a:pt x="173" y="38"/>
                    </a:lnTo>
                    <a:lnTo>
                      <a:pt x="171" y="40"/>
                    </a:lnTo>
                    <a:lnTo>
                      <a:pt x="172" y="44"/>
                    </a:lnTo>
                    <a:lnTo>
                      <a:pt x="176" y="50"/>
                    </a:lnTo>
                    <a:lnTo>
                      <a:pt x="173" y="54"/>
                    </a:lnTo>
                    <a:lnTo>
                      <a:pt x="172" y="59"/>
                    </a:lnTo>
                    <a:lnTo>
                      <a:pt x="170" y="61"/>
                    </a:lnTo>
                    <a:lnTo>
                      <a:pt x="159" y="61"/>
                    </a:lnTo>
                    <a:lnTo>
                      <a:pt x="157" y="60"/>
                    </a:lnTo>
                    <a:lnTo>
                      <a:pt x="151" y="60"/>
                    </a:lnTo>
                    <a:lnTo>
                      <a:pt x="150" y="61"/>
                    </a:lnTo>
                    <a:lnTo>
                      <a:pt x="146" y="57"/>
                    </a:lnTo>
                    <a:lnTo>
                      <a:pt x="143" y="57"/>
                    </a:lnTo>
                    <a:lnTo>
                      <a:pt x="139" y="62"/>
                    </a:lnTo>
                    <a:lnTo>
                      <a:pt x="135" y="64"/>
                    </a:lnTo>
                    <a:lnTo>
                      <a:pt x="133" y="69"/>
                    </a:lnTo>
                    <a:lnTo>
                      <a:pt x="129" y="73"/>
                    </a:lnTo>
                    <a:lnTo>
                      <a:pt x="128" y="77"/>
                    </a:lnTo>
                    <a:lnTo>
                      <a:pt x="126" y="79"/>
                    </a:lnTo>
                    <a:lnTo>
                      <a:pt x="125" y="74"/>
                    </a:lnTo>
                    <a:lnTo>
                      <a:pt x="122" y="72"/>
                    </a:lnTo>
                    <a:lnTo>
                      <a:pt x="122" y="67"/>
                    </a:lnTo>
                    <a:lnTo>
                      <a:pt x="119" y="65"/>
                    </a:lnTo>
                    <a:lnTo>
                      <a:pt x="113" y="64"/>
                    </a:lnTo>
                    <a:lnTo>
                      <a:pt x="108" y="69"/>
                    </a:lnTo>
                    <a:lnTo>
                      <a:pt x="106" y="70"/>
                    </a:lnTo>
                    <a:lnTo>
                      <a:pt x="96" y="81"/>
                    </a:lnTo>
                    <a:lnTo>
                      <a:pt x="94" y="81"/>
                    </a:lnTo>
                    <a:lnTo>
                      <a:pt x="89" y="88"/>
                    </a:lnTo>
                    <a:lnTo>
                      <a:pt x="84" y="88"/>
                    </a:lnTo>
                    <a:lnTo>
                      <a:pt x="83" y="90"/>
                    </a:lnTo>
                    <a:lnTo>
                      <a:pt x="83" y="92"/>
                    </a:lnTo>
                    <a:lnTo>
                      <a:pt x="80" y="94"/>
                    </a:lnTo>
                    <a:lnTo>
                      <a:pt x="81" y="96"/>
                    </a:lnTo>
                    <a:lnTo>
                      <a:pt x="79" y="97"/>
                    </a:lnTo>
                    <a:lnTo>
                      <a:pt x="79" y="101"/>
                    </a:lnTo>
                    <a:lnTo>
                      <a:pt x="78" y="105"/>
                    </a:lnTo>
                    <a:lnTo>
                      <a:pt x="60" y="106"/>
                    </a:lnTo>
                    <a:lnTo>
                      <a:pt x="58" y="87"/>
                    </a:lnTo>
                    <a:lnTo>
                      <a:pt x="60" y="84"/>
                    </a:lnTo>
                    <a:lnTo>
                      <a:pt x="62" y="80"/>
                    </a:lnTo>
                    <a:lnTo>
                      <a:pt x="61" y="75"/>
                    </a:lnTo>
                    <a:lnTo>
                      <a:pt x="57" y="68"/>
                    </a:lnTo>
                    <a:lnTo>
                      <a:pt x="54" y="66"/>
                    </a:lnTo>
                    <a:lnTo>
                      <a:pt x="54" y="63"/>
                    </a:lnTo>
                    <a:lnTo>
                      <a:pt x="50" y="61"/>
                    </a:lnTo>
                    <a:lnTo>
                      <a:pt x="40" y="62"/>
                    </a:lnTo>
                    <a:lnTo>
                      <a:pt x="38" y="64"/>
                    </a:lnTo>
                    <a:lnTo>
                      <a:pt x="35" y="70"/>
                    </a:lnTo>
                    <a:lnTo>
                      <a:pt x="28" y="78"/>
                    </a:lnTo>
                    <a:lnTo>
                      <a:pt x="28" y="80"/>
                    </a:lnTo>
                    <a:lnTo>
                      <a:pt x="25" y="83"/>
                    </a:lnTo>
                    <a:lnTo>
                      <a:pt x="20" y="98"/>
                    </a:lnTo>
                    <a:lnTo>
                      <a:pt x="20" y="103"/>
                    </a:lnTo>
                    <a:lnTo>
                      <a:pt x="19" y="104"/>
                    </a:lnTo>
                    <a:lnTo>
                      <a:pt x="20" y="110"/>
                    </a:lnTo>
                    <a:lnTo>
                      <a:pt x="18" y="113"/>
                    </a:lnTo>
                    <a:lnTo>
                      <a:pt x="13" y="113"/>
                    </a:lnTo>
                    <a:lnTo>
                      <a:pt x="5" y="115"/>
                    </a:lnTo>
                    <a:lnTo>
                      <a:pt x="5" y="125"/>
                    </a:lnTo>
                    <a:lnTo>
                      <a:pt x="4" y="126"/>
                    </a:lnTo>
                    <a:lnTo>
                      <a:pt x="4" y="129"/>
                    </a:lnTo>
                    <a:lnTo>
                      <a:pt x="3" y="130"/>
                    </a:lnTo>
                    <a:lnTo>
                      <a:pt x="4" y="133"/>
                    </a:lnTo>
                    <a:lnTo>
                      <a:pt x="4" y="136"/>
                    </a:lnTo>
                    <a:lnTo>
                      <a:pt x="7" y="140"/>
                    </a:lnTo>
                    <a:lnTo>
                      <a:pt x="8" y="143"/>
                    </a:lnTo>
                    <a:lnTo>
                      <a:pt x="4" y="149"/>
                    </a:lnTo>
                    <a:lnTo>
                      <a:pt x="5" y="151"/>
                    </a:lnTo>
                    <a:lnTo>
                      <a:pt x="5" y="154"/>
                    </a:lnTo>
                    <a:lnTo>
                      <a:pt x="14" y="163"/>
                    </a:lnTo>
                    <a:lnTo>
                      <a:pt x="15" y="163"/>
                    </a:lnTo>
                    <a:lnTo>
                      <a:pt x="18" y="165"/>
                    </a:lnTo>
                    <a:lnTo>
                      <a:pt x="17" y="168"/>
                    </a:lnTo>
                    <a:lnTo>
                      <a:pt x="19" y="175"/>
                    </a:lnTo>
                    <a:lnTo>
                      <a:pt x="22" y="182"/>
                    </a:lnTo>
                    <a:lnTo>
                      <a:pt x="30" y="188"/>
                    </a:lnTo>
                    <a:lnTo>
                      <a:pt x="30" y="199"/>
                    </a:lnTo>
                    <a:lnTo>
                      <a:pt x="35" y="206"/>
                    </a:lnTo>
                    <a:lnTo>
                      <a:pt x="45" y="206"/>
                    </a:lnTo>
                    <a:lnTo>
                      <a:pt x="46" y="207"/>
                    </a:lnTo>
                    <a:lnTo>
                      <a:pt x="44" y="210"/>
                    </a:lnTo>
                    <a:lnTo>
                      <a:pt x="40" y="211"/>
                    </a:lnTo>
                    <a:lnTo>
                      <a:pt x="35" y="215"/>
                    </a:lnTo>
                    <a:lnTo>
                      <a:pt x="31" y="215"/>
                    </a:lnTo>
                    <a:lnTo>
                      <a:pt x="30" y="216"/>
                    </a:lnTo>
                    <a:lnTo>
                      <a:pt x="28" y="216"/>
                    </a:lnTo>
                    <a:lnTo>
                      <a:pt x="26" y="218"/>
                    </a:lnTo>
                    <a:lnTo>
                      <a:pt x="24" y="217"/>
                    </a:lnTo>
                    <a:lnTo>
                      <a:pt x="16" y="222"/>
                    </a:lnTo>
                    <a:lnTo>
                      <a:pt x="16" y="228"/>
                    </a:lnTo>
                    <a:lnTo>
                      <a:pt x="12" y="231"/>
                    </a:lnTo>
                    <a:lnTo>
                      <a:pt x="12" y="235"/>
                    </a:lnTo>
                    <a:lnTo>
                      <a:pt x="19" y="241"/>
                    </a:lnTo>
                    <a:lnTo>
                      <a:pt x="21" y="241"/>
                    </a:lnTo>
                    <a:lnTo>
                      <a:pt x="23" y="243"/>
                    </a:lnTo>
                    <a:lnTo>
                      <a:pt x="37" y="245"/>
                    </a:lnTo>
                    <a:lnTo>
                      <a:pt x="39" y="246"/>
                    </a:lnTo>
                    <a:lnTo>
                      <a:pt x="44" y="251"/>
                    </a:lnTo>
                    <a:lnTo>
                      <a:pt x="44" y="258"/>
                    </a:lnTo>
                    <a:lnTo>
                      <a:pt x="45" y="259"/>
                    </a:lnTo>
                    <a:lnTo>
                      <a:pt x="46" y="264"/>
                    </a:lnTo>
                    <a:lnTo>
                      <a:pt x="50" y="265"/>
                    </a:lnTo>
                    <a:lnTo>
                      <a:pt x="50" y="267"/>
                    </a:lnTo>
                    <a:lnTo>
                      <a:pt x="55" y="270"/>
                    </a:lnTo>
                    <a:lnTo>
                      <a:pt x="57" y="271"/>
                    </a:lnTo>
                    <a:lnTo>
                      <a:pt x="56" y="279"/>
                    </a:lnTo>
                    <a:lnTo>
                      <a:pt x="55" y="280"/>
                    </a:lnTo>
                    <a:lnTo>
                      <a:pt x="54" y="289"/>
                    </a:lnTo>
                    <a:lnTo>
                      <a:pt x="53" y="290"/>
                    </a:lnTo>
                    <a:lnTo>
                      <a:pt x="54" y="298"/>
                    </a:lnTo>
                    <a:lnTo>
                      <a:pt x="45" y="307"/>
                    </a:lnTo>
                    <a:lnTo>
                      <a:pt x="39" y="309"/>
                    </a:lnTo>
                    <a:lnTo>
                      <a:pt x="36" y="312"/>
                    </a:lnTo>
                    <a:lnTo>
                      <a:pt x="33" y="312"/>
                    </a:lnTo>
                    <a:lnTo>
                      <a:pt x="28" y="309"/>
                    </a:lnTo>
                    <a:lnTo>
                      <a:pt x="20" y="310"/>
                    </a:lnTo>
                    <a:lnTo>
                      <a:pt x="16" y="314"/>
                    </a:lnTo>
                    <a:lnTo>
                      <a:pt x="15" y="314"/>
                    </a:lnTo>
                    <a:lnTo>
                      <a:pt x="10" y="319"/>
                    </a:lnTo>
                    <a:lnTo>
                      <a:pt x="15" y="337"/>
                    </a:lnTo>
                    <a:lnTo>
                      <a:pt x="7" y="345"/>
                    </a:lnTo>
                    <a:lnTo>
                      <a:pt x="6" y="345"/>
                    </a:lnTo>
                    <a:lnTo>
                      <a:pt x="2" y="351"/>
                    </a:lnTo>
                    <a:lnTo>
                      <a:pt x="2" y="355"/>
                    </a:lnTo>
                    <a:lnTo>
                      <a:pt x="1" y="356"/>
                    </a:lnTo>
                    <a:lnTo>
                      <a:pt x="0" y="359"/>
                    </a:lnTo>
                    <a:lnTo>
                      <a:pt x="1" y="362"/>
                    </a:lnTo>
                    <a:lnTo>
                      <a:pt x="0" y="363"/>
                    </a:lnTo>
                    <a:lnTo>
                      <a:pt x="0" y="375"/>
                    </a:lnTo>
                    <a:lnTo>
                      <a:pt x="2" y="376"/>
                    </a:lnTo>
                    <a:lnTo>
                      <a:pt x="2" y="380"/>
                    </a:lnTo>
                    <a:lnTo>
                      <a:pt x="5" y="383"/>
                    </a:lnTo>
                    <a:lnTo>
                      <a:pt x="10" y="384"/>
                    </a:lnTo>
                    <a:lnTo>
                      <a:pt x="16" y="386"/>
                    </a:lnTo>
                    <a:lnTo>
                      <a:pt x="21" y="392"/>
                    </a:lnTo>
                    <a:lnTo>
                      <a:pt x="23" y="397"/>
                    </a:lnTo>
                    <a:lnTo>
                      <a:pt x="25" y="398"/>
                    </a:lnTo>
                    <a:lnTo>
                      <a:pt x="25" y="401"/>
                    </a:lnTo>
                    <a:lnTo>
                      <a:pt x="31" y="409"/>
                    </a:lnTo>
                    <a:lnTo>
                      <a:pt x="32" y="414"/>
                    </a:lnTo>
                    <a:lnTo>
                      <a:pt x="36" y="418"/>
                    </a:lnTo>
                    <a:lnTo>
                      <a:pt x="39" y="423"/>
                    </a:lnTo>
                    <a:lnTo>
                      <a:pt x="42" y="425"/>
                    </a:lnTo>
                    <a:lnTo>
                      <a:pt x="37" y="436"/>
                    </a:lnTo>
                    <a:lnTo>
                      <a:pt x="36" y="443"/>
                    </a:lnTo>
                    <a:lnTo>
                      <a:pt x="34" y="447"/>
                    </a:lnTo>
                    <a:lnTo>
                      <a:pt x="34" y="450"/>
                    </a:lnTo>
                    <a:lnTo>
                      <a:pt x="30" y="455"/>
                    </a:lnTo>
                    <a:lnTo>
                      <a:pt x="26" y="467"/>
                    </a:lnTo>
                    <a:lnTo>
                      <a:pt x="26" y="469"/>
                    </a:lnTo>
                    <a:lnTo>
                      <a:pt x="23" y="472"/>
                    </a:lnTo>
                    <a:lnTo>
                      <a:pt x="23" y="478"/>
                    </a:lnTo>
                    <a:lnTo>
                      <a:pt x="29" y="478"/>
                    </a:lnTo>
                    <a:lnTo>
                      <a:pt x="31" y="478"/>
                    </a:lnTo>
                    <a:lnTo>
                      <a:pt x="41" y="486"/>
                    </a:lnTo>
                    <a:lnTo>
                      <a:pt x="50" y="491"/>
                    </a:lnTo>
                    <a:lnTo>
                      <a:pt x="58" y="489"/>
                    </a:lnTo>
                    <a:lnTo>
                      <a:pt x="60" y="488"/>
                    </a:lnTo>
                    <a:lnTo>
                      <a:pt x="73" y="487"/>
                    </a:lnTo>
                    <a:lnTo>
                      <a:pt x="82" y="480"/>
                    </a:lnTo>
                    <a:lnTo>
                      <a:pt x="89" y="481"/>
                    </a:lnTo>
                    <a:lnTo>
                      <a:pt x="95" y="476"/>
                    </a:lnTo>
                    <a:lnTo>
                      <a:pt x="99" y="474"/>
                    </a:lnTo>
                    <a:lnTo>
                      <a:pt x="109" y="476"/>
                    </a:lnTo>
                    <a:lnTo>
                      <a:pt x="111" y="475"/>
                    </a:lnTo>
                    <a:lnTo>
                      <a:pt x="116" y="480"/>
                    </a:lnTo>
                    <a:lnTo>
                      <a:pt x="123" y="480"/>
                    </a:lnTo>
                    <a:lnTo>
                      <a:pt x="129" y="487"/>
                    </a:lnTo>
                    <a:lnTo>
                      <a:pt x="137" y="488"/>
                    </a:lnTo>
                    <a:lnTo>
                      <a:pt x="138" y="487"/>
                    </a:lnTo>
                    <a:lnTo>
                      <a:pt x="142" y="485"/>
                    </a:lnTo>
                    <a:lnTo>
                      <a:pt x="145" y="484"/>
                    </a:lnTo>
                    <a:lnTo>
                      <a:pt x="151" y="481"/>
                    </a:lnTo>
                    <a:lnTo>
                      <a:pt x="151" y="478"/>
                    </a:lnTo>
                    <a:lnTo>
                      <a:pt x="157" y="471"/>
                    </a:lnTo>
                    <a:lnTo>
                      <a:pt x="156" y="465"/>
                    </a:lnTo>
                    <a:lnTo>
                      <a:pt x="160" y="461"/>
                    </a:lnTo>
                    <a:lnTo>
                      <a:pt x="167" y="443"/>
                    </a:lnTo>
                    <a:lnTo>
                      <a:pt x="167" y="438"/>
                    </a:lnTo>
                    <a:lnTo>
                      <a:pt x="172" y="433"/>
                    </a:lnTo>
                    <a:lnTo>
                      <a:pt x="175" y="433"/>
                    </a:lnTo>
                    <a:lnTo>
                      <a:pt x="183" y="431"/>
                    </a:lnTo>
                    <a:lnTo>
                      <a:pt x="180" y="427"/>
                    </a:lnTo>
                    <a:lnTo>
                      <a:pt x="179" y="424"/>
                    </a:lnTo>
                    <a:lnTo>
                      <a:pt x="183" y="421"/>
                    </a:lnTo>
                    <a:lnTo>
                      <a:pt x="189" y="419"/>
                    </a:lnTo>
                    <a:lnTo>
                      <a:pt x="189" y="422"/>
                    </a:lnTo>
                    <a:lnTo>
                      <a:pt x="196" y="422"/>
                    </a:lnTo>
                    <a:lnTo>
                      <a:pt x="199" y="418"/>
                    </a:lnTo>
                    <a:lnTo>
                      <a:pt x="201" y="418"/>
                    </a:lnTo>
                    <a:lnTo>
                      <a:pt x="203" y="413"/>
                    </a:lnTo>
                    <a:lnTo>
                      <a:pt x="205" y="411"/>
                    </a:lnTo>
                    <a:lnTo>
                      <a:pt x="207" y="405"/>
                    </a:lnTo>
                    <a:lnTo>
                      <a:pt x="213" y="398"/>
                    </a:lnTo>
                    <a:lnTo>
                      <a:pt x="213" y="395"/>
                    </a:lnTo>
                    <a:lnTo>
                      <a:pt x="216" y="393"/>
                    </a:lnTo>
                    <a:lnTo>
                      <a:pt x="244" y="390"/>
                    </a:lnTo>
                    <a:lnTo>
                      <a:pt x="248" y="387"/>
                    </a:lnTo>
                    <a:lnTo>
                      <a:pt x="253" y="387"/>
                    </a:lnTo>
                    <a:lnTo>
                      <a:pt x="257" y="383"/>
                    </a:lnTo>
                    <a:lnTo>
                      <a:pt x="257" y="376"/>
                    </a:lnTo>
                    <a:lnTo>
                      <a:pt x="259" y="372"/>
                    </a:lnTo>
                    <a:lnTo>
                      <a:pt x="262" y="369"/>
                    </a:lnTo>
                    <a:lnTo>
                      <a:pt x="268" y="367"/>
                    </a:lnTo>
                    <a:lnTo>
                      <a:pt x="271" y="365"/>
                    </a:lnTo>
                    <a:lnTo>
                      <a:pt x="272" y="360"/>
                    </a:lnTo>
                    <a:lnTo>
                      <a:pt x="275" y="357"/>
                    </a:lnTo>
                    <a:lnTo>
                      <a:pt x="275" y="356"/>
                    </a:lnTo>
                    <a:lnTo>
                      <a:pt x="274" y="355"/>
                    </a:lnTo>
                    <a:lnTo>
                      <a:pt x="273" y="354"/>
                    </a:lnTo>
                    <a:lnTo>
                      <a:pt x="272" y="353"/>
                    </a:lnTo>
                    <a:lnTo>
                      <a:pt x="271" y="352"/>
                    </a:lnTo>
                    <a:lnTo>
                      <a:pt x="271" y="351"/>
                    </a:lnTo>
                    <a:lnTo>
                      <a:pt x="270" y="350"/>
                    </a:lnTo>
                    <a:lnTo>
                      <a:pt x="268" y="349"/>
                    </a:lnTo>
                    <a:lnTo>
                      <a:pt x="264" y="345"/>
                    </a:lnTo>
                    <a:lnTo>
                      <a:pt x="263" y="344"/>
                    </a:lnTo>
                    <a:lnTo>
                      <a:pt x="262" y="343"/>
                    </a:lnTo>
                    <a:lnTo>
                      <a:pt x="261" y="342"/>
                    </a:lnTo>
                    <a:lnTo>
                      <a:pt x="260" y="341"/>
                    </a:lnTo>
                    <a:lnTo>
                      <a:pt x="259" y="340"/>
                    </a:lnTo>
                    <a:lnTo>
                      <a:pt x="259" y="339"/>
                    </a:lnTo>
                    <a:lnTo>
                      <a:pt x="258" y="338"/>
                    </a:lnTo>
                    <a:lnTo>
                      <a:pt x="257" y="337"/>
                    </a:lnTo>
                    <a:lnTo>
                      <a:pt x="256" y="336"/>
                    </a:lnTo>
                    <a:lnTo>
                      <a:pt x="256" y="335"/>
                    </a:lnTo>
                    <a:lnTo>
                      <a:pt x="255" y="333"/>
                    </a:lnTo>
                    <a:lnTo>
                      <a:pt x="254" y="332"/>
                    </a:lnTo>
                    <a:lnTo>
                      <a:pt x="254" y="331"/>
                    </a:lnTo>
                    <a:lnTo>
                      <a:pt x="254" y="330"/>
                    </a:lnTo>
                    <a:lnTo>
                      <a:pt x="253" y="329"/>
                    </a:lnTo>
                    <a:lnTo>
                      <a:pt x="253" y="327"/>
                    </a:lnTo>
                    <a:lnTo>
                      <a:pt x="252" y="326"/>
                    </a:lnTo>
                    <a:lnTo>
                      <a:pt x="252" y="325"/>
                    </a:lnTo>
                    <a:lnTo>
                      <a:pt x="252" y="324"/>
                    </a:lnTo>
                    <a:lnTo>
                      <a:pt x="252" y="323"/>
                    </a:lnTo>
                    <a:lnTo>
                      <a:pt x="252" y="322"/>
                    </a:lnTo>
                    <a:lnTo>
                      <a:pt x="252" y="321"/>
                    </a:lnTo>
                    <a:lnTo>
                      <a:pt x="243" y="321"/>
                    </a:lnTo>
                    <a:lnTo>
                      <a:pt x="236" y="326"/>
                    </a:lnTo>
                    <a:lnTo>
                      <a:pt x="233" y="323"/>
                    </a:lnTo>
                    <a:lnTo>
                      <a:pt x="224" y="325"/>
                    </a:lnTo>
                    <a:lnTo>
                      <a:pt x="223" y="323"/>
                    </a:lnTo>
                    <a:lnTo>
                      <a:pt x="223" y="321"/>
                    </a:lnTo>
                    <a:lnTo>
                      <a:pt x="220" y="319"/>
                    </a:lnTo>
                    <a:lnTo>
                      <a:pt x="211" y="319"/>
                    </a:lnTo>
                    <a:lnTo>
                      <a:pt x="208" y="317"/>
                    </a:lnTo>
                    <a:lnTo>
                      <a:pt x="201" y="317"/>
                    </a:lnTo>
                    <a:lnTo>
                      <a:pt x="200" y="309"/>
                    </a:lnTo>
                    <a:lnTo>
                      <a:pt x="199" y="309"/>
                    </a:lnTo>
                    <a:lnTo>
                      <a:pt x="198" y="306"/>
                    </a:lnTo>
                    <a:lnTo>
                      <a:pt x="198" y="300"/>
                    </a:lnTo>
                    <a:lnTo>
                      <a:pt x="202" y="295"/>
                    </a:lnTo>
                    <a:lnTo>
                      <a:pt x="207" y="293"/>
                    </a:lnTo>
                    <a:lnTo>
                      <a:pt x="210" y="287"/>
                    </a:lnTo>
                    <a:lnTo>
                      <a:pt x="210" y="284"/>
                    </a:lnTo>
                    <a:lnTo>
                      <a:pt x="209" y="284"/>
                    </a:lnTo>
                    <a:lnTo>
                      <a:pt x="206" y="282"/>
                    </a:lnTo>
                    <a:lnTo>
                      <a:pt x="205" y="270"/>
                    </a:lnTo>
                    <a:lnTo>
                      <a:pt x="203" y="268"/>
                    </a:lnTo>
                    <a:lnTo>
                      <a:pt x="201" y="267"/>
                    </a:lnTo>
                    <a:lnTo>
                      <a:pt x="201" y="261"/>
                    </a:lnTo>
                    <a:lnTo>
                      <a:pt x="198" y="257"/>
                    </a:lnTo>
                    <a:lnTo>
                      <a:pt x="199" y="254"/>
                    </a:lnTo>
                    <a:lnTo>
                      <a:pt x="197" y="253"/>
                    </a:lnTo>
                    <a:lnTo>
                      <a:pt x="191" y="254"/>
                    </a:lnTo>
                    <a:lnTo>
                      <a:pt x="183" y="253"/>
                    </a:lnTo>
                    <a:lnTo>
                      <a:pt x="182" y="252"/>
                    </a:lnTo>
                    <a:lnTo>
                      <a:pt x="181" y="252"/>
                    </a:lnTo>
                    <a:lnTo>
                      <a:pt x="174" y="260"/>
                    </a:lnTo>
                    <a:lnTo>
                      <a:pt x="174" y="267"/>
                    </a:lnTo>
                    <a:lnTo>
                      <a:pt x="173" y="268"/>
                    </a:lnTo>
                    <a:lnTo>
                      <a:pt x="167" y="268"/>
                    </a:lnTo>
                    <a:lnTo>
                      <a:pt x="160" y="264"/>
                    </a:lnTo>
                    <a:lnTo>
                      <a:pt x="160" y="261"/>
                    </a:lnTo>
                    <a:lnTo>
                      <a:pt x="158" y="259"/>
                    </a:lnTo>
                    <a:lnTo>
                      <a:pt x="140" y="260"/>
                    </a:lnTo>
                    <a:lnTo>
                      <a:pt x="138" y="263"/>
                    </a:lnTo>
                    <a:lnTo>
                      <a:pt x="135" y="263"/>
                    </a:lnTo>
                    <a:lnTo>
                      <a:pt x="133" y="267"/>
                    </a:lnTo>
                    <a:lnTo>
                      <a:pt x="129" y="267"/>
                    </a:lnTo>
                    <a:lnTo>
                      <a:pt x="124" y="262"/>
                    </a:lnTo>
                    <a:lnTo>
                      <a:pt x="121" y="261"/>
                    </a:lnTo>
                    <a:lnTo>
                      <a:pt x="116" y="262"/>
                    </a:lnTo>
                    <a:lnTo>
                      <a:pt x="113" y="258"/>
                    </a:lnTo>
                    <a:lnTo>
                      <a:pt x="111" y="259"/>
                    </a:lnTo>
                    <a:lnTo>
                      <a:pt x="109" y="257"/>
                    </a:lnTo>
                    <a:lnTo>
                      <a:pt x="109" y="252"/>
                    </a:lnTo>
                    <a:lnTo>
                      <a:pt x="106" y="249"/>
                    </a:lnTo>
                    <a:lnTo>
                      <a:pt x="106" y="247"/>
                    </a:lnTo>
                    <a:lnTo>
                      <a:pt x="110" y="241"/>
                    </a:lnTo>
                    <a:lnTo>
                      <a:pt x="110" y="236"/>
                    </a:lnTo>
                    <a:lnTo>
                      <a:pt x="103" y="236"/>
                    </a:lnTo>
                    <a:lnTo>
                      <a:pt x="102" y="227"/>
                    </a:lnTo>
                    <a:lnTo>
                      <a:pt x="109" y="219"/>
                    </a:lnTo>
                    <a:lnTo>
                      <a:pt x="113" y="218"/>
                    </a:lnTo>
                    <a:lnTo>
                      <a:pt x="115" y="216"/>
                    </a:lnTo>
                    <a:lnTo>
                      <a:pt x="119" y="214"/>
                    </a:lnTo>
                    <a:lnTo>
                      <a:pt x="124" y="208"/>
                    </a:lnTo>
                    <a:lnTo>
                      <a:pt x="128" y="209"/>
                    </a:lnTo>
                    <a:lnTo>
                      <a:pt x="129" y="205"/>
                    </a:lnTo>
                    <a:lnTo>
                      <a:pt x="133" y="202"/>
                    </a:lnTo>
                    <a:lnTo>
                      <a:pt x="133" y="199"/>
                    </a:lnTo>
                    <a:lnTo>
                      <a:pt x="128" y="196"/>
                    </a:lnTo>
                    <a:lnTo>
                      <a:pt x="121" y="189"/>
                    </a:lnTo>
                    <a:lnTo>
                      <a:pt x="120" y="186"/>
                    </a:lnTo>
                    <a:lnTo>
                      <a:pt x="118" y="183"/>
                    </a:lnTo>
                    <a:lnTo>
                      <a:pt x="119" y="179"/>
                    </a:lnTo>
                    <a:lnTo>
                      <a:pt x="127" y="173"/>
                    </a:lnTo>
                    <a:lnTo>
                      <a:pt x="131" y="173"/>
                    </a:lnTo>
                    <a:lnTo>
                      <a:pt x="133" y="174"/>
                    </a:lnTo>
                    <a:lnTo>
                      <a:pt x="136" y="172"/>
                    </a:lnTo>
                    <a:lnTo>
                      <a:pt x="142" y="166"/>
                    </a:lnTo>
                    <a:lnTo>
                      <a:pt x="143" y="163"/>
                    </a:lnTo>
                    <a:lnTo>
                      <a:pt x="146" y="157"/>
                    </a:lnTo>
                    <a:lnTo>
                      <a:pt x="155" y="157"/>
                    </a:lnTo>
                    <a:lnTo>
                      <a:pt x="158" y="154"/>
                    </a:lnTo>
                    <a:lnTo>
                      <a:pt x="154" y="149"/>
                    </a:lnTo>
                    <a:lnTo>
                      <a:pt x="154" y="146"/>
                    </a:lnTo>
                    <a:lnTo>
                      <a:pt x="158" y="146"/>
                    </a:lnTo>
                    <a:lnTo>
                      <a:pt x="160" y="143"/>
                    </a:lnTo>
                    <a:lnTo>
                      <a:pt x="160" y="139"/>
                    </a:lnTo>
                    <a:lnTo>
                      <a:pt x="162" y="137"/>
                    </a:lnTo>
                    <a:lnTo>
                      <a:pt x="166" y="136"/>
                    </a:lnTo>
                    <a:lnTo>
                      <a:pt x="167" y="133"/>
                    </a:lnTo>
                    <a:lnTo>
                      <a:pt x="168" y="131"/>
                    </a:lnTo>
                    <a:lnTo>
                      <a:pt x="173" y="131"/>
                    </a:lnTo>
                    <a:lnTo>
                      <a:pt x="176" y="135"/>
                    </a:lnTo>
                    <a:lnTo>
                      <a:pt x="176" y="138"/>
                    </a:lnTo>
                    <a:lnTo>
                      <a:pt x="179" y="142"/>
                    </a:lnTo>
                    <a:lnTo>
                      <a:pt x="183" y="146"/>
                    </a:lnTo>
                    <a:lnTo>
                      <a:pt x="184" y="146"/>
                    </a:lnTo>
                    <a:lnTo>
                      <a:pt x="192" y="153"/>
                    </a:lnTo>
                    <a:lnTo>
                      <a:pt x="192" y="154"/>
                    </a:lnTo>
                    <a:lnTo>
                      <a:pt x="194" y="156"/>
                    </a:lnTo>
                    <a:lnTo>
                      <a:pt x="210" y="155"/>
                    </a:lnTo>
                    <a:lnTo>
                      <a:pt x="212" y="156"/>
                    </a:lnTo>
                    <a:lnTo>
                      <a:pt x="216" y="156"/>
                    </a:lnTo>
                    <a:lnTo>
                      <a:pt x="217" y="155"/>
                    </a:lnTo>
                    <a:lnTo>
                      <a:pt x="224" y="154"/>
                    </a:lnTo>
                    <a:lnTo>
                      <a:pt x="226" y="156"/>
                    </a:lnTo>
                    <a:lnTo>
                      <a:pt x="226" y="159"/>
                    </a:lnTo>
                    <a:lnTo>
                      <a:pt x="225" y="160"/>
                    </a:lnTo>
                    <a:lnTo>
                      <a:pt x="224" y="166"/>
                    </a:lnTo>
                    <a:lnTo>
                      <a:pt x="222" y="167"/>
                    </a:lnTo>
                    <a:lnTo>
                      <a:pt x="216" y="168"/>
                    </a:lnTo>
                    <a:lnTo>
                      <a:pt x="213" y="173"/>
                    </a:lnTo>
                    <a:lnTo>
                      <a:pt x="215" y="174"/>
                    </a:lnTo>
                    <a:lnTo>
                      <a:pt x="215" y="184"/>
                    </a:lnTo>
                    <a:lnTo>
                      <a:pt x="224" y="192"/>
                    </a:lnTo>
                    <a:lnTo>
                      <a:pt x="230" y="190"/>
                    </a:lnTo>
                    <a:lnTo>
                      <a:pt x="234" y="191"/>
                    </a:lnTo>
                    <a:lnTo>
                      <a:pt x="237" y="194"/>
                    </a:lnTo>
                    <a:lnTo>
                      <a:pt x="235" y="196"/>
                    </a:lnTo>
                    <a:lnTo>
                      <a:pt x="235" y="198"/>
                    </a:lnTo>
                    <a:lnTo>
                      <a:pt x="241" y="202"/>
                    </a:lnTo>
                    <a:lnTo>
                      <a:pt x="242" y="206"/>
                    </a:lnTo>
                    <a:lnTo>
                      <a:pt x="249" y="205"/>
                    </a:lnTo>
                    <a:lnTo>
                      <a:pt x="250" y="209"/>
                    </a:lnTo>
                    <a:lnTo>
                      <a:pt x="248" y="210"/>
                    </a:lnTo>
                    <a:lnTo>
                      <a:pt x="237" y="211"/>
                    </a:lnTo>
                    <a:lnTo>
                      <a:pt x="235" y="215"/>
                    </a:lnTo>
                    <a:lnTo>
                      <a:pt x="235" y="222"/>
                    </a:lnTo>
                    <a:lnTo>
                      <a:pt x="238" y="225"/>
                    </a:lnTo>
                    <a:lnTo>
                      <a:pt x="238" y="230"/>
                    </a:lnTo>
                    <a:lnTo>
                      <a:pt x="241" y="233"/>
                    </a:lnTo>
                    <a:lnTo>
                      <a:pt x="242" y="234"/>
                    </a:lnTo>
                    <a:lnTo>
                      <a:pt x="246" y="237"/>
                    </a:lnTo>
                    <a:lnTo>
                      <a:pt x="246" y="242"/>
                    </a:lnTo>
                    <a:lnTo>
                      <a:pt x="248" y="244"/>
                    </a:lnTo>
                    <a:lnTo>
                      <a:pt x="250" y="244"/>
                    </a:lnTo>
                    <a:lnTo>
                      <a:pt x="252" y="247"/>
                    </a:lnTo>
                    <a:lnTo>
                      <a:pt x="254" y="247"/>
                    </a:lnTo>
                    <a:lnTo>
                      <a:pt x="256" y="243"/>
                    </a:lnTo>
                    <a:lnTo>
                      <a:pt x="262" y="243"/>
                    </a:lnTo>
                    <a:lnTo>
                      <a:pt x="264" y="244"/>
                    </a:lnTo>
                    <a:lnTo>
                      <a:pt x="264" y="245"/>
                    </a:lnTo>
                    <a:lnTo>
                      <a:pt x="262" y="246"/>
                    </a:lnTo>
                    <a:lnTo>
                      <a:pt x="263" y="255"/>
                    </a:lnTo>
                    <a:lnTo>
                      <a:pt x="260" y="257"/>
                    </a:lnTo>
                    <a:lnTo>
                      <a:pt x="260" y="259"/>
                    </a:lnTo>
                    <a:lnTo>
                      <a:pt x="267" y="263"/>
                    </a:lnTo>
                    <a:lnTo>
                      <a:pt x="272" y="264"/>
                    </a:lnTo>
                    <a:lnTo>
                      <a:pt x="278" y="277"/>
                    </a:lnTo>
                    <a:lnTo>
                      <a:pt x="279" y="277"/>
                    </a:lnTo>
                    <a:lnTo>
                      <a:pt x="280" y="277"/>
                    </a:lnTo>
                    <a:lnTo>
                      <a:pt x="281" y="277"/>
                    </a:lnTo>
                    <a:lnTo>
                      <a:pt x="282" y="277"/>
                    </a:lnTo>
                    <a:lnTo>
                      <a:pt x="283" y="277"/>
                    </a:lnTo>
                    <a:lnTo>
                      <a:pt x="284" y="277"/>
                    </a:lnTo>
                    <a:lnTo>
                      <a:pt x="284" y="278"/>
                    </a:lnTo>
                    <a:lnTo>
                      <a:pt x="285" y="278"/>
                    </a:lnTo>
                    <a:lnTo>
                      <a:pt x="286" y="278"/>
                    </a:lnTo>
                    <a:lnTo>
                      <a:pt x="286" y="279"/>
                    </a:lnTo>
                    <a:lnTo>
                      <a:pt x="287" y="279"/>
                    </a:lnTo>
                    <a:lnTo>
                      <a:pt x="288" y="280"/>
                    </a:lnTo>
                    <a:lnTo>
                      <a:pt x="288" y="281"/>
                    </a:lnTo>
                    <a:lnTo>
                      <a:pt x="289" y="281"/>
                    </a:lnTo>
                    <a:lnTo>
                      <a:pt x="289" y="282"/>
                    </a:lnTo>
                    <a:lnTo>
                      <a:pt x="290" y="282"/>
                    </a:lnTo>
                    <a:lnTo>
                      <a:pt x="290" y="283"/>
                    </a:lnTo>
                    <a:lnTo>
                      <a:pt x="290" y="284"/>
                    </a:lnTo>
                    <a:lnTo>
                      <a:pt x="291" y="284"/>
                    </a:lnTo>
                    <a:lnTo>
                      <a:pt x="291" y="285"/>
                    </a:lnTo>
                    <a:lnTo>
                      <a:pt x="292" y="287"/>
                    </a:lnTo>
                    <a:lnTo>
                      <a:pt x="292" y="288"/>
                    </a:lnTo>
                    <a:lnTo>
                      <a:pt x="293" y="288"/>
                    </a:lnTo>
                    <a:lnTo>
                      <a:pt x="293" y="289"/>
                    </a:lnTo>
                    <a:lnTo>
                      <a:pt x="293" y="290"/>
                    </a:lnTo>
                    <a:lnTo>
                      <a:pt x="294" y="291"/>
                    </a:lnTo>
                    <a:lnTo>
                      <a:pt x="294" y="292"/>
                    </a:lnTo>
                    <a:lnTo>
                      <a:pt x="295" y="292"/>
                    </a:lnTo>
                    <a:lnTo>
                      <a:pt x="296" y="292"/>
                    </a:lnTo>
                    <a:lnTo>
                      <a:pt x="296" y="293"/>
                    </a:lnTo>
                    <a:lnTo>
                      <a:pt x="297" y="293"/>
                    </a:lnTo>
                    <a:lnTo>
                      <a:pt x="298" y="293"/>
                    </a:lnTo>
                    <a:lnTo>
                      <a:pt x="299" y="293"/>
                    </a:lnTo>
                    <a:lnTo>
                      <a:pt x="300" y="293"/>
                    </a:lnTo>
                    <a:lnTo>
                      <a:pt x="301" y="293"/>
                    </a:lnTo>
                    <a:lnTo>
                      <a:pt x="303" y="293"/>
                    </a:lnTo>
                    <a:lnTo>
                      <a:pt x="304" y="293"/>
                    </a:lnTo>
                    <a:lnTo>
                      <a:pt x="306" y="293"/>
                    </a:lnTo>
                    <a:lnTo>
                      <a:pt x="307" y="293"/>
                    </a:lnTo>
                    <a:lnTo>
                      <a:pt x="308" y="293"/>
                    </a:lnTo>
                    <a:lnTo>
                      <a:pt x="309" y="293"/>
                    </a:lnTo>
                    <a:lnTo>
                      <a:pt x="310" y="294"/>
                    </a:lnTo>
                    <a:lnTo>
                      <a:pt x="312" y="294"/>
                    </a:lnTo>
                    <a:lnTo>
                      <a:pt x="312" y="295"/>
                    </a:lnTo>
                    <a:lnTo>
                      <a:pt x="313" y="295"/>
                    </a:lnTo>
                    <a:lnTo>
                      <a:pt x="314" y="295"/>
                    </a:lnTo>
                    <a:lnTo>
                      <a:pt x="315" y="295"/>
                    </a:lnTo>
                    <a:lnTo>
                      <a:pt x="316" y="295"/>
                    </a:lnTo>
                    <a:lnTo>
                      <a:pt x="317" y="295"/>
                    </a:lnTo>
                    <a:lnTo>
                      <a:pt x="318" y="294"/>
                    </a:lnTo>
                    <a:lnTo>
                      <a:pt x="319" y="294"/>
                    </a:lnTo>
                    <a:lnTo>
                      <a:pt x="320" y="293"/>
                    </a:lnTo>
                    <a:lnTo>
                      <a:pt x="320" y="292"/>
                    </a:lnTo>
                    <a:lnTo>
                      <a:pt x="321" y="292"/>
                    </a:lnTo>
                    <a:lnTo>
                      <a:pt x="321" y="291"/>
                    </a:lnTo>
                    <a:lnTo>
                      <a:pt x="322" y="290"/>
                    </a:lnTo>
                    <a:lnTo>
                      <a:pt x="322" y="289"/>
                    </a:lnTo>
                    <a:lnTo>
                      <a:pt x="322" y="288"/>
                    </a:lnTo>
                    <a:lnTo>
                      <a:pt x="322" y="287"/>
                    </a:lnTo>
                    <a:lnTo>
                      <a:pt x="322" y="286"/>
                    </a:lnTo>
                    <a:lnTo>
                      <a:pt x="321" y="285"/>
                    </a:lnTo>
                    <a:lnTo>
                      <a:pt x="321" y="284"/>
                    </a:lnTo>
                    <a:lnTo>
                      <a:pt x="320" y="284"/>
                    </a:lnTo>
                    <a:lnTo>
                      <a:pt x="320" y="283"/>
                    </a:lnTo>
                    <a:lnTo>
                      <a:pt x="319" y="283"/>
                    </a:lnTo>
                    <a:lnTo>
                      <a:pt x="319" y="282"/>
                    </a:lnTo>
                    <a:lnTo>
                      <a:pt x="318" y="282"/>
                    </a:lnTo>
                    <a:lnTo>
                      <a:pt x="317" y="282"/>
                    </a:lnTo>
                    <a:lnTo>
                      <a:pt x="316" y="282"/>
                    </a:lnTo>
                    <a:lnTo>
                      <a:pt x="315" y="282"/>
                    </a:lnTo>
                    <a:lnTo>
                      <a:pt x="314" y="282"/>
                    </a:lnTo>
                    <a:lnTo>
                      <a:pt x="313" y="282"/>
                    </a:lnTo>
                    <a:lnTo>
                      <a:pt x="312" y="282"/>
                    </a:lnTo>
                    <a:lnTo>
                      <a:pt x="311" y="282"/>
                    </a:lnTo>
                    <a:lnTo>
                      <a:pt x="310" y="282"/>
                    </a:lnTo>
                    <a:lnTo>
                      <a:pt x="310" y="281"/>
                    </a:lnTo>
                    <a:lnTo>
                      <a:pt x="311" y="280"/>
                    </a:lnTo>
                    <a:lnTo>
                      <a:pt x="311" y="279"/>
                    </a:lnTo>
                    <a:lnTo>
                      <a:pt x="312" y="279"/>
                    </a:lnTo>
                    <a:lnTo>
                      <a:pt x="313" y="278"/>
                    </a:lnTo>
                    <a:lnTo>
                      <a:pt x="314" y="277"/>
                    </a:lnTo>
                    <a:lnTo>
                      <a:pt x="315" y="277"/>
                    </a:lnTo>
                    <a:lnTo>
                      <a:pt x="316" y="277"/>
                    </a:lnTo>
                    <a:lnTo>
                      <a:pt x="317" y="277"/>
                    </a:lnTo>
                    <a:lnTo>
                      <a:pt x="318" y="277"/>
                    </a:lnTo>
                    <a:lnTo>
                      <a:pt x="319" y="277"/>
                    </a:lnTo>
                    <a:lnTo>
                      <a:pt x="320" y="278"/>
                    </a:lnTo>
                    <a:lnTo>
                      <a:pt x="321" y="279"/>
                    </a:lnTo>
                    <a:lnTo>
                      <a:pt x="322" y="279"/>
                    </a:lnTo>
                    <a:lnTo>
                      <a:pt x="323" y="280"/>
                    </a:lnTo>
                    <a:lnTo>
                      <a:pt x="324" y="280"/>
                    </a:lnTo>
                    <a:lnTo>
                      <a:pt x="325" y="280"/>
                    </a:lnTo>
                    <a:lnTo>
                      <a:pt x="326" y="280"/>
                    </a:lnTo>
                    <a:lnTo>
                      <a:pt x="327" y="280"/>
                    </a:lnTo>
                    <a:lnTo>
                      <a:pt x="328" y="280"/>
                    </a:lnTo>
                    <a:lnTo>
                      <a:pt x="329" y="280"/>
                    </a:lnTo>
                    <a:lnTo>
                      <a:pt x="330" y="280"/>
                    </a:lnTo>
                    <a:lnTo>
                      <a:pt x="331" y="279"/>
                    </a:lnTo>
                    <a:lnTo>
                      <a:pt x="332" y="278"/>
                    </a:lnTo>
                    <a:lnTo>
                      <a:pt x="333" y="278"/>
                    </a:lnTo>
                    <a:lnTo>
                      <a:pt x="333" y="277"/>
                    </a:lnTo>
                    <a:lnTo>
                      <a:pt x="334" y="277"/>
                    </a:lnTo>
                    <a:lnTo>
                      <a:pt x="335" y="276"/>
                    </a:lnTo>
                    <a:lnTo>
                      <a:pt x="336" y="275"/>
                    </a:lnTo>
                    <a:lnTo>
                      <a:pt x="337" y="274"/>
                    </a:lnTo>
                    <a:lnTo>
                      <a:pt x="338" y="273"/>
                    </a:lnTo>
                    <a:lnTo>
                      <a:pt x="340" y="272"/>
                    </a:lnTo>
                    <a:lnTo>
                      <a:pt x="340" y="271"/>
                    </a:lnTo>
                    <a:lnTo>
                      <a:pt x="341" y="270"/>
                    </a:lnTo>
                    <a:lnTo>
                      <a:pt x="342" y="269"/>
                    </a:lnTo>
                    <a:lnTo>
                      <a:pt x="343" y="268"/>
                    </a:lnTo>
                    <a:lnTo>
                      <a:pt x="344" y="267"/>
                    </a:lnTo>
                    <a:lnTo>
                      <a:pt x="345" y="265"/>
                    </a:lnTo>
                    <a:lnTo>
                      <a:pt x="346" y="264"/>
                    </a:lnTo>
                    <a:lnTo>
                      <a:pt x="347" y="263"/>
                    </a:lnTo>
                    <a:lnTo>
                      <a:pt x="348" y="262"/>
                    </a:lnTo>
                    <a:lnTo>
                      <a:pt x="348" y="261"/>
                    </a:lnTo>
                    <a:lnTo>
                      <a:pt x="349" y="260"/>
                    </a:lnTo>
                    <a:lnTo>
                      <a:pt x="350" y="258"/>
                    </a:lnTo>
                    <a:lnTo>
                      <a:pt x="350" y="257"/>
                    </a:lnTo>
                    <a:lnTo>
                      <a:pt x="351" y="256"/>
                    </a:lnTo>
                    <a:lnTo>
                      <a:pt x="351" y="255"/>
                    </a:lnTo>
                    <a:lnTo>
                      <a:pt x="351" y="254"/>
                    </a:lnTo>
                    <a:lnTo>
                      <a:pt x="351" y="253"/>
                    </a:lnTo>
                    <a:lnTo>
                      <a:pt x="352" y="253"/>
                    </a:lnTo>
                    <a:lnTo>
                      <a:pt x="352" y="252"/>
                    </a:lnTo>
                    <a:lnTo>
                      <a:pt x="352" y="251"/>
                    </a:lnTo>
                    <a:lnTo>
                      <a:pt x="352" y="250"/>
                    </a:lnTo>
                    <a:lnTo>
                      <a:pt x="351" y="249"/>
                    </a:lnTo>
                    <a:lnTo>
                      <a:pt x="351" y="248"/>
                    </a:lnTo>
                    <a:lnTo>
                      <a:pt x="351" y="247"/>
                    </a:lnTo>
                    <a:lnTo>
                      <a:pt x="350" y="246"/>
                    </a:lnTo>
                    <a:lnTo>
                      <a:pt x="350" y="245"/>
                    </a:lnTo>
                    <a:lnTo>
                      <a:pt x="349" y="244"/>
                    </a:lnTo>
                    <a:lnTo>
                      <a:pt x="349" y="243"/>
                    </a:lnTo>
                    <a:lnTo>
                      <a:pt x="348" y="242"/>
                    </a:lnTo>
                    <a:lnTo>
                      <a:pt x="347" y="241"/>
                    </a:lnTo>
                    <a:lnTo>
                      <a:pt x="337" y="242"/>
                    </a:lnTo>
                    <a:lnTo>
                      <a:pt x="336" y="241"/>
                    </a:lnTo>
                    <a:lnTo>
                      <a:pt x="332" y="239"/>
                    </a:lnTo>
                    <a:lnTo>
                      <a:pt x="328" y="236"/>
                    </a:lnTo>
                    <a:lnTo>
                      <a:pt x="326" y="236"/>
                    </a:lnTo>
                    <a:lnTo>
                      <a:pt x="322" y="232"/>
                    </a:lnTo>
                    <a:lnTo>
                      <a:pt x="319" y="230"/>
                    </a:lnTo>
                    <a:lnTo>
                      <a:pt x="319" y="228"/>
                    </a:lnTo>
                    <a:lnTo>
                      <a:pt x="315" y="224"/>
                    </a:lnTo>
                    <a:lnTo>
                      <a:pt x="315" y="221"/>
                    </a:lnTo>
                    <a:lnTo>
                      <a:pt x="317" y="219"/>
                    </a:lnTo>
                    <a:lnTo>
                      <a:pt x="316" y="215"/>
                    </a:lnTo>
                    <a:lnTo>
                      <a:pt x="317" y="214"/>
                    </a:lnTo>
                    <a:lnTo>
                      <a:pt x="317" y="204"/>
                    </a:lnTo>
                    <a:lnTo>
                      <a:pt x="319" y="202"/>
                    </a:lnTo>
                    <a:lnTo>
                      <a:pt x="318" y="193"/>
                    </a:lnTo>
                    <a:lnTo>
                      <a:pt x="319" y="191"/>
                    </a:lnTo>
                    <a:lnTo>
                      <a:pt x="319" y="186"/>
                    </a:lnTo>
                    <a:lnTo>
                      <a:pt x="315" y="184"/>
                    </a:lnTo>
                    <a:lnTo>
                      <a:pt x="314" y="183"/>
                    </a:lnTo>
                    <a:lnTo>
                      <a:pt x="311" y="183"/>
                    </a:lnTo>
                    <a:lnTo>
                      <a:pt x="310" y="185"/>
                    </a:lnTo>
                    <a:lnTo>
                      <a:pt x="308" y="185"/>
                    </a:lnTo>
                    <a:lnTo>
                      <a:pt x="304" y="181"/>
                    </a:lnTo>
                    <a:lnTo>
                      <a:pt x="299" y="181"/>
                    </a:lnTo>
                    <a:lnTo>
                      <a:pt x="296" y="176"/>
                    </a:lnTo>
                    <a:lnTo>
                      <a:pt x="297" y="171"/>
                    </a:lnTo>
                    <a:lnTo>
                      <a:pt x="299" y="170"/>
                    </a:lnTo>
                    <a:lnTo>
                      <a:pt x="298" y="164"/>
                    </a:lnTo>
                    <a:lnTo>
                      <a:pt x="300" y="161"/>
                    </a:lnTo>
                    <a:lnTo>
                      <a:pt x="306" y="159"/>
                    </a:lnTo>
                    <a:lnTo>
                      <a:pt x="311" y="156"/>
                    </a:lnTo>
                    <a:lnTo>
                      <a:pt x="316" y="156"/>
                    </a:lnTo>
                    <a:lnTo>
                      <a:pt x="320" y="151"/>
                    </a:lnTo>
                    <a:lnTo>
                      <a:pt x="323" y="150"/>
                    </a:lnTo>
                    <a:lnTo>
                      <a:pt x="325" y="148"/>
                    </a:lnTo>
                    <a:lnTo>
                      <a:pt x="326" y="144"/>
                    </a:lnTo>
                    <a:close/>
                    <a:moveTo>
                      <a:pt x="216" y="226"/>
                    </a:moveTo>
                    <a:lnTo>
                      <a:pt x="212" y="223"/>
                    </a:lnTo>
                    <a:lnTo>
                      <a:pt x="212" y="219"/>
                    </a:lnTo>
                    <a:lnTo>
                      <a:pt x="213" y="217"/>
                    </a:lnTo>
                    <a:lnTo>
                      <a:pt x="213" y="211"/>
                    </a:lnTo>
                    <a:lnTo>
                      <a:pt x="212" y="210"/>
                    </a:lnTo>
                    <a:lnTo>
                      <a:pt x="209" y="210"/>
                    </a:lnTo>
                    <a:lnTo>
                      <a:pt x="205" y="213"/>
                    </a:lnTo>
                    <a:lnTo>
                      <a:pt x="197" y="214"/>
                    </a:lnTo>
                    <a:lnTo>
                      <a:pt x="196" y="215"/>
                    </a:lnTo>
                    <a:lnTo>
                      <a:pt x="193" y="215"/>
                    </a:lnTo>
                    <a:lnTo>
                      <a:pt x="191" y="217"/>
                    </a:lnTo>
                    <a:lnTo>
                      <a:pt x="191" y="221"/>
                    </a:lnTo>
                    <a:lnTo>
                      <a:pt x="193" y="225"/>
                    </a:lnTo>
                    <a:lnTo>
                      <a:pt x="197" y="228"/>
                    </a:lnTo>
                    <a:lnTo>
                      <a:pt x="201" y="227"/>
                    </a:lnTo>
                    <a:lnTo>
                      <a:pt x="203" y="229"/>
                    </a:lnTo>
                    <a:lnTo>
                      <a:pt x="203" y="236"/>
                    </a:lnTo>
                    <a:lnTo>
                      <a:pt x="202" y="237"/>
                    </a:lnTo>
                    <a:lnTo>
                      <a:pt x="202" y="239"/>
                    </a:lnTo>
                    <a:lnTo>
                      <a:pt x="204" y="241"/>
                    </a:lnTo>
                    <a:lnTo>
                      <a:pt x="206" y="243"/>
                    </a:lnTo>
                    <a:lnTo>
                      <a:pt x="215" y="243"/>
                    </a:lnTo>
                    <a:lnTo>
                      <a:pt x="216" y="241"/>
                    </a:lnTo>
                    <a:lnTo>
                      <a:pt x="216" y="2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6" name="Freeform 32"/>
              <p:cNvSpPr/>
              <p:nvPr/>
            </p:nvSpPr>
            <p:spPr bwMode="auto">
              <a:xfrm>
                <a:off x="5043005" y="3334752"/>
                <a:ext cx="49490" cy="49490"/>
              </a:xfrm>
              <a:custGeom>
                <a:gdLst>
                  <a:gd name="T0" fmla="*/ 2147483647 w 29"/>
                  <a:gd name="T1" fmla="*/ 0 h 28"/>
                  <a:gd name="T2" fmla="*/ 2147483647 w 29"/>
                  <a:gd name="T3" fmla="*/ 2147483647 h 28"/>
                  <a:gd name="T4" fmla="*/ 0 w 29"/>
                  <a:gd name="T5" fmla="*/ 2147483647 h 28"/>
                  <a:gd name="T6" fmla="*/ 2147483647 w 29"/>
                  <a:gd name="T7" fmla="*/ 2147483647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8" name="Freeform 34"/>
              <p:cNvSpPr/>
              <p:nvPr/>
            </p:nvSpPr>
            <p:spPr bwMode="auto">
              <a:xfrm>
                <a:off x="4971909" y="3593844"/>
                <a:ext cx="813662" cy="534193"/>
              </a:xfrm>
              <a:custGeom>
                <a:gdLst>
                  <a:gd name="T0" fmla="*/ 2147483647 w 485"/>
                  <a:gd name="T1" fmla="*/ 2147483647 h 306"/>
                  <a:gd name="T2" fmla="*/ 2147483647 w 485"/>
                  <a:gd name="T3" fmla="*/ 2147483647 h 306"/>
                  <a:gd name="T4" fmla="*/ 2147483647 w 485"/>
                  <a:gd name="T5" fmla="*/ 2147483647 h 306"/>
                  <a:gd name="T6" fmla="*/ 2147483647 w 485"/>
                  <a:gd name="T7" fmla="*/ 2147483647 h 306"/>
                  <a:gd name="T8" fmla="*/ 2147483647 w 485"/>
                  <a:gd name="T9" fmla="*/ 2147483647 h 306"/>
                  <a:gd name="T10" fmla="*/ 2147483647 w 485"/>
                  <a:gd name="T11" fmla="*/ 2147483647 h 306"/>
                  <a:gd name="T12" fmla="*/ 2147483647 w 485"/>
                  <a:gd name="T13" fmla="*/ 2147483647 h 306"/>
                  <a:gd name="T14" fmla="*/ 2147483647 w 485"/>
                  <a:gd name="T15" fmla="*/ 2147483647 h 306"/>
                  <a:gd name="T16" fmla="*/ 2147483647 w 485"/>
                  <a:gd name="T17" fmla="*/ 2147483647 h 306"/>
                  <a:gd name="T18" fmla="*/ 2147483647 w 485"/>
                  <a:gd name="T19" fmla="*/ 2147483647 h 306"/>
                  <a:gd name="T20" fmla="*/ 2147483647 w 485"/>
                  <a:gd name="T21" fmla="*/ 2147483647 h 306"/>
                  <a:gd name="T22" fmla="*/ 2147483647 w 485"/>
                  <a:gd name="T23" fmla="*/ 2147483647 h 306"/>
                  <a:gd name="T24" fmla="*/ 2147483647 w 485"/>
                  <a:gd name="T25" fmla="*/ 2147483647 h 306"/>
                  <a:gd name="T26" fmla="*/ 2147483647 w 485"/>
                  <a:gd name="T27" fmla="*/ 2147483647 h 306"/>
                  <a:gd name="T28" fmla="*/ 2147483647 w 485"/>
                  <a:gd name="T29" fmla="*/ 2147483647 h 306"/>
                  <a:gd name="T30" fmla="*/ 2147483647 w 485"/>
                  <a:gd name="T31" fmla="*/ 2147483647 h 306"/>
                  <a:gd name="T32" fmla="*/ 2147483647 w 485"/>
                  <a:gd name="T33" fmla="*/ 2147483647 h 306"/>
                  <a:gd name="T34" fmla="*/ 2147483647 w 485"/>
                  <a:gd name="T35" fmla="*/ 2147483647 h 306"/>
                  <a:gd name="T36" fmla="*/ 2147483647 w 485"/>
                  <a:gd name="T37" fmla="*/ 2147483647 h 306"/>
                  <a:gd name="T38" fmla="*/ 2147483647 w 485"/>
                  <a:gd name="T39" fmla="*/ 2147483647 h 306"/>
                  <a:gd name="T40" fmla="*/ 2147483647 w 485"/>
                  <a:gd name="T41" fmla="*/ 2147483647 h 306"/>
                  <a:gd name="T42" fmla="*/ 2147483647 w 485"/>
                  <a:gd name="T43" fmla="*/ 2147483647 h 306"/>
                  <a:gd name="T44" fmla="*/ 2147483647 w 485"/>
                  <a:gd name="T45" fmla="*/ 2147483647 h 306"/>
                  <a:gd name="T46" fmla="*/ 2147483647 w 485"/>
                  <a:gd name="T47" fmla="*/ 2147483647 h 306"/>
                  <a:gd name="T48" fmla="*/ 2147483647 w 485"/>
                  <a:gd name="T49" fmla="*/ 2147483647 h 306"/>
                  <a:gd name="T50" fmla="*/ 2147483647 w 485"/>
                  <a:gd name="T51" fmla="*/ 2147483647 h 306"/>
                  <a:gd name="T52" fmla="*/ 2147483647 w 485"/>
                  <a:gd name="T53" fmla="*/ 2147483647 h 306"/>
                  <a:gd name="T54" fmla="*/ 2147483647 w 485"/>
                  <a:gd name="T55" fmla="*/ 2147483647 h 306"/>
                  <a:gd name="T56" fmla="*/ 2147483647 w 485"/>
                  <a:gd name="T57" fmla="*/ 2147483647 h 306"/>
                  <a:gd name="T58" fmla="*/ 2147483647 w 485"/>
                  <a:gd name="T59" fmla="*/ 2147483647 h 306"/>
                  <a:gd name="T60" fmla="*/ 2147483647 w 485"/>
                  <a:gd name="T61" fmla="*/ 2147483647 h 306"/>
                  <a:gd name="T62" fmla="*/ 2147483647 w 485"/>
                  <a:gd name="T63" fmla="*/ 2147483647 h 306"/>
                  <a:gd name="T64" fmla="*/ 2147483647 w 485"/>
                  <a:gd name="T65" fmla="*/ 2147483647 h 306"/>
                  <a:gd name="T66" fmla="*/ 2147483647 w 485"/>
                  <a:gd name="T67" fmla="*/ 2147483647 h 306"/>
                  <a:gd name="T68" fmla="*/ 2147483647 w 485"/>
                  <a:gd name="T69" fmla="*/ 2147483647 h 306"/>
                  <a:gd name="T70" fmla="*/ 2147483647 w 485"/>
                  <a:gd name="T71" fmla="*/ 2147483647 h 306"/>
                  <a:gd name="T72" fmla="*/ 2147483647 w 485"/>
                  <a:gd name="T73" fmla="*/ 2147483647 h 306"/>
                  <a:gd name="T74" fmla="*/ 2147483647 w 485"/>
                  <a:gd name="T75" fmla="*/ 2147483647 h 306"/>
                  <a:gd name="T76" fmla="*/ 2147483647 w 485"/>
                  <a:gd name="T77" fmla="*/ 2147483647 h 306"/>
                  <a:gd name="T78" fmla="*/ 2147483647 w 485"/>
                  <a:gd name="T79" fmla="*/ 2147483647 h 306"/>
                  <a:gd name="T80" fmla="*/ 2147483647 w 485"/>
                  <a:gd name="T81" fmla="*/ 2147483647 h 306"/>
                  <a:gd name="T82" fmla="*/ 2147483647 w 485"/>
                  <a:gd name="T83" fmla="*/ 2147483647 h 306"/>
                  <a:gd name="T84" fmla="*/ 2147483647 w 485"/>
                  <a:gd name="T85" fmla="*/ 2147483647 h 306"/>
                  <a:gd name="T86" fmla="*/ 2147483647 w 485"/>
                  <a:gd name="T87" fmla="*/ 2147483647 h 306"/>
                  <a:gd name="T88" fmla="*/ 2147483647 w 485"/>
                  <a:gd name="T89" fmla="*/ 2147483647 h 306"/>
                  <a:gd name="T90" fmla="*/ 2147483647 w 485"/>
                  <a:gd name="T91" fmla="*/ 2147483647 h 306"/>
                  <a:gd name="T92" fmla="*/ 2147483647 w 485"/>
                  <a:gd name="T93" fmla="*/ 2147483647 h 306"/>
                  <a:gd name="T94" fmla="*/ 2147483647 w 485"/>
                  <a:gd name="T95" fmla="*/ 2147483647 h 306"/>
                  <a:gd name="T96" fmla="*/ 2147483647 w 485"/>
                  <a:gd name="T97" fmla="*/ 2147483647 h 306"/>
                  <a:gd name="T98" fmla="*/ 2147483647 w 485"/>
                  <a:gd name="T99" fmla="*/ 2147483647 h 306"/>
                  <a:gd name="T100" fmla="*/ 2147483647 w 485"/>
                  <a:gd name="T101" fmla="*/ 2147483647 h 306"/>
                  <a:gd name="T102" fmla="*/ 2147483647 w 485"/>
                  <a:gd name="T103" fmla="*/ 2147483647 h 306"/>
                  <a:gd name="T104" fmla="*/ 2147483647 w 485"/>
                  <a:gd name="T105" fmla="*/ 2147483647 h 306"/>
                  <a:gd name="T106" fmla="*/ 2147483647 w 485"/>
                  <a:gd name="T107" fmla="*/ 2147483647 h 306"/>
                  <a:gd name="T108" fmla="*/ 2147483647 w 485"/>
                  <a:gd name="T109" fmla="*/ 2147483647 h 306"/>
                  <a:gd name="T110" fmla="*/ 2147483647 w 485"/>
                  <a:gd name="T111" fmla="*/ 2147483647 h 306"/>
                  <a:gd name="T112" fmla="*/ 2147483647 w 485"/>
                  <a:gd name="T113" fmla="*/ 2147483647 h 306"/>
                  <a:gd name="T114" fmla="*/ 2147483647 w 485"/>
                  <a:gd name="T115" fmla="*/ 2147483647 h 306"/>
                  <a:gd name="T116" fmla="*/ 2147483647 w 485"/>
                  <a:gd name="T117" fmla="*/ 2147483647 h 306"/>
                  <a:gd name="T118" fmla="*/ 2147483647 w 485"/>
                  <a:gd name="T119" fmla="*/ 2147483647 h 306"/>
                  <a:gd name="T120" fmla="*/ 2147483647 w 485"/>
                  <a:gd name="T121" fmla="*/ 2147483647 h 306"/>
                  <a:gd name="T122" fmla="*/ 2147483647 w 485"/>
                  <a:gd name="T123" fmla="*/ 2147483647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5"/>
                  <a:gd name="T187" fmla="*/ 0 h 306"/>
                  <a:gd name="T188" fmla="*/ 485 w 485"/>
                  <a:gd name="T189" fmla="*/ 306 h 30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5" h="306">
                    <a:moveTo>
                      <a:pt x="291" y="242"/>
                    </a:moveTo>
                    <a:lnTo>
                      <a:pt x="291" y="242"/>
                    </a:lnTo>
                    <a:lnTo>
                      <a:pt x="291" y="241"/>
                    </a:lnTo>
                    <a:lnTo>
                      <a:pt x="292" y="241"/>
                    </a:lnTo>
                    <a:lnTo>
                      <a:pt x="292" y="240"/>
                    </a:lnTo>
                    <a:lnTo>
                      <a:pt x="292" y="239"/>
                    </a:lnTo>
                    <a:lnTo>
                      <a:pt x="293" y="239"/>
                    </a:lnTo>
                    <a:lnTo>
                      <a:pt x="293" y="238"/>
                    </a:lnTo>
                    <a:lnTo>
                      <a:pt x="294" y="238"/>
                    </a:lnTo>
                    <a:lnTo>
                      <a:pt x="294" y="237"/>
                    </a:lnTo>
                    <a:lnTo>
                      <a:pt x="295" y="237"/>
                    </a:lnTo>
                    <a:lnTo>
                      <a:pt x="296" y="237"/>
                    </a:lnTo>
                    <a:lnTo>
                      <a:pt x="296" y="236"/>
                    </a:lnTo>
                    <a:lnTo>
                      <a:pt x="297" y="236"/>
                    </a:lnTo>
                    <a:lnTo>
                      <a:pt x="298" y="236"/>
                    </a:lnTo>
                    <a:lnTo>
                      <a:pt x="299" y="236"/>
                    </a:lnTo>
                    <a:lnTo>
                      <a:pt x="300" y="236"/>
                    </a:lnTo>
                    <a:lnTo>
                      <a:pt x="301" y="236"/>
                    </a:lnTo>
                    <a:lnTo>
                      <a:pt x="301" y="235"/>
                    </a:lnTo>
                    <a:lnTo>
                      <a:pt x="302" y="235"/>
                    </a:lnTo>
                    <a:lnTo>
                      <a:pt x="303" y="234"/>
                    </a:lnTo>
                    <a:lnTo>
                      <a:pt x="303" y="233"/>
                    </a:lnTo>
                    <a:lnTo>
                      <a:pt x="303" y="232"/>
                    </a:lnTo>
                    <a:lnTo>
                      <a:pt x="303" y="231"/>
                    </a:lnTo>
                    <a:lnTo>
                      <a:pt x="303" y="230"/>
                    </a:lnTo>
                    <a:lnTo>
                      <a:pt x="303" y="229"/>
                    </a:lnTo>
                    <a:lnTo>
                      <a:pt x="303" y="228"/>
                    </a:lnTo>
                    <a:lnTo>
                      <a:pt x="303" y="227"/>
                    </a:lnTo>
                    <a:lnTo>
                      <a:pt x="303" y="226"/>
                    </a:lnTo>
                    <a:lnTo>
                      <a:pt x="302" y="225"/>
                    </a:lnTo>
                    <a:lnTo>
                      <a:pt x="302" y="224"/>
                    </a:lnTo>
                    <a:lnTo>
                      <a:pt x="301" y="223"/>
                    </a:lnTo>
                    <a:lnTo>
                      <a:pt x="301" y="222"/>
                    </a:lnTo>
                    <a:lnTo>
                      <a:pt x="301" y="221"/>
                    </a:lnTo>
                    <a:lnTo>
                      <a:pt x="300" y="220"/>
                    </a:lnTo>
                    <a:lnTo>
                      <a:pt x="300" y="219"/>
                    </a:lnTo>
                    <a:lnTo>
                      <a:pt x="301" y="219"/>
                    </a:lnTo>
                    <a:lnTo>
                      <a:pt x="301" y="218"/>
                    </a:lnTo>
                    <a:lnTo>
                      <a:pt x="301" y="217"/>
                    </a:lnTo>
                    <a:lnTo>
                      <a:pt x="302" y="217"/>
                    </a:lnTo>
                    <a:lnTo>
                      <a:pt x="303" y="216"/>
                    </a:lnTo>
                    <a:lnTo>
                      <a:pt x="304" y="216"/>
                    </a:lnTo>
                    <a:lnTo>
                      <a:pt x="305" y="215"/>
                    </a:lnTo>
                    <a:lnTo>
                      <a:pt x="306" y="215"/>
                    </a:lnTo>
                    <a:lnTo>
                      <a:pt x="307" y="214"/>
                    </a:lnTo>
                    <a:lnTo>
                      <a:pt x="308" y="213"/>
                    </a:lnTo>
                    <a:lnTo>
                      <a:pt x="309" y="213"/>
                    </a:lnTo>
                    <a:lnTo>
                      <a:pt x="310" y="213"/>
                    </a:lnTo>
                    <a:lnTo>
                      <a:pt x="310" y="212"/>
                    </a:lnTo>
                    <a:lnTo>
                      <a:pt x="311" y="212"/>
                    </a:lnTo>
                    <a:lnTo>
                      <a:pt x="312" y="211"/>
                    </a:lnTo>
                    <a:lnTo>
                      <a:pt x="313" y="210"/>
                    </a:lnTo>
                    <a:lnTo>
                      <a:pt x="313" y="209"/>
                    </a:lnTo>
                    <a:lnTo>
                      <a:pt x="314" y="208"/>
                    </a:lnTo>
                    <a:lnTo>
                      <a:pt x="314" y="207"/>
                    </a:lnTo>
                    <a:lnTo>
                      <a:pt x="314" y="206"/>
                    </a:lnTo>
                    <a:lnTo>
                      <a:pt x="314" y="205"/>
                    </a:lnTo>
                    <a:lnTo>
                      <a:pt x="314" y="204"/>
                    </a:lnTo>
                    <a:lnTo>
                      <a:pt x="314" y="203"/>
                    </a:lnTo>
                    <a:lnTo>
                      <a:pt x="313" y="202"/>
                    </a:lnTo>
                    <a:lnTo>
                      <a:pt x="313" y="200"/>
                    </a:lnTo>
                    <a:lnTo>
                      <a:pt x="312" y="198"/>
                    </a:lnTo>
                    <a:lnTo>
                      <a:pt x="312" y="196"/>
                    </a:lnTo>
                    <a:lnTo>
                      <a:pt x="312" y="195"/>
                    </a:lnTo>
                    <a:lnTo>
                      <a:pt x="311" y="194"/>
                    </a:lnTo>
                    <a:lnTo>
                      <a:pt x="311" y="193"/>
                    </a:lnTo>
                    <a:lnTo>
                      <a:pt x="311" y="192"/>
                    </a:lnTo>
                    <a:lnTo>
                      <a:pt x="311" y="191"/>
                    </a:lnTo>
                    <a:lnTo>
                      <a:pt x="311" y="190"/>
                    </a:lnTo>
                    <a:lnTo>
                      <a:pt x="312" y="189"/>
                    </a:lnTo>
                    <a:lnTo>
                      <a:pt x="312" y="188"/>
                    </a:lnTo>
                    <a:lnTo>
                      <a:pt x="312" y="187"/>
                    </a:lnTo>
                    <a:lnTo>
                      <a:pt x="313" y="186"/>
                    </a:lnTo>
                    <a:lnTo>
                      <a:pt x="314" y="185"/>
                    </a:lnTo>
                    <a:lnTo>
                      <a:pt x="315" y="184"/>
                    </a:lnTo>
                    <a:lnTo>
                      <a:pt x="316" y="183"/>
                    </a:lnTo>
                    <a:lnTo>
                      <a:pt x="317" y="182"/>
                    </a:lnTo>
                    <a:lnTo>
                      <a:pt x="318" y="182"/>
                    </a:lnTo>
                    <a:lnTo>
                      <a:pt x="319" y="181"/>
                    </a:lnTo>
                    <a:lnTo>
                      <a:pt x="320" y="181"/>
                    </a:lnTo>
                    <a:lnTo>
                      <a:pt x="321" y="181"/>
                    </a:lnTo>
                    <a:lnTo>
                      <a:pt x="321" y="180"/>
                    </a:lnTo>
                    <a:lnTo>
                      <a:pt x="322" y="180"/>
                    </a:lnTo>
                    <a:lnTo>
                      <a:pt x="323" y="181"/>
                    </a:lnTo>
                    <a:lnTo>
                      <a:pt x="324" y="181"/>
                    </a:lnTo>
                    <a:lnTo>
                      <a:pt x="325" y="181"/>
                    </a:lnTo>
                    <a:lnTo>
                      <a:pt x="325" y="182"/>
                    </a:lnTo>
                    <a:lnTo>
                      <a:pt x="326" y="182"/>
                    </a:lnTo>
                    <a:lnTo>
                      <a:pt x="326" y="183"/>
                    </a:lnTo>
                    <a:lnTo>
                      <a:pt x="327" y="184"/>
                    </a:lnTo>
                    <a:lnTo>
                      <a:pt x="328" y="184"/>
                    </a:lnTo>
                    <a:lnTo>
                      <a:pt x="328" y="185"/>
                    </a:lnTo>
                    <a:lnTo>
                      <a:pt x="329" y="185"/>
                    </a:lnTo>
                    <a:lnTo>
                      <a:pt x="330" y="185"/>
                    </a:lnTo>
                    <a:lnTo>
                      <a:pt x="330" y="184"/>
                    </a:lnTo>
                    <a:lnTo>
                      <a:pt x="331" y="184"/>
                    </a:lnTo>
                    <a:lnTo>
                      <a:pt x="331" y="183"/>
                    </a:lnTo>
                    <a:lnTo>
                      <a:pt x="331" y="182"/>
                    </a:lnTo>
                    <a:lnTo>
                      <a:pt x="332" y="181"/>
                    </a:lnTo>
                    <a:lnTo>
                      <a:pt x="332" y="180"/>
                    </a:lnTo>
                    <a:lnTo>
                      <a:pt x="332" y="179"/>
                    </a:lnTo>
                    <a:lnTo>
                      <a:pt x="331" y="179"/>
                    </a:lnTo>
                    <a:lnTo>
                      <a:pt x="331" y="178"/>
                    </a:lnTo>
                    <a:lnTo>
                      <a:pt x="331" y="177"/>
                    </a:lnTo>
                    <a:lnTo>
                      <a:pt x="330" y="176"/>
                    </a:lnTo>
                    <a:lnTo>
                      <a:pt x="330" y="175"/>
                    </a:lnTo>
                    <a:lnTo>
                      <a:pt x="329" y="175"/>
                    </a:lnTo>
                    <a:lnTo>
                      <a:pt x="329" y="174"/>
                    </a:lnTo>
                    <a:lnTo>
                      <a:pt x="329" y="173"/>
                    </a:lnTo>
                    <a:lnTo>
                      <a:pt x="330" y="173"/>
                    </a:lnTo>
                    <a:lnTo>
                      <a:pt x="331" y="173"/>
                    </a:lnTo>
                    <a:lnTo>
                      <a:pt x="332" y="173"/>
                    </a:lnTo>
                    <a:lnTo>
                      <a:pt x="333" y="173"/>
                    </a:lnTo>
                    <a:lnTo>
                      <a:pt x="334" y="173"/>
                    </a:lnTo>
                    <a:lnTo>
                      <a:pt x="335" y="174"/>
                    </a:lnTo>
                    <a:lnTo>
                      <a:pt x="336" y="174"/>
                    </a:lnTo>
                    <a:lnTo>
                      <a:pt x="337" y="174"/>
                    </a:lnTo>
                    <a:lnTo>
                      <a:pt x="338" y="174"/>
                    </a:lnTo>
                    <a:lnTo>
                      <a:pt x="339" y="174"/>
                    </a:lnTo>
                    <a:lnTo>
                      <a:pt x="340" y="175"/>
                    </a:lnTo>
                    <a:lnTo>
                      <a:pt x="341" y="175"/>
                    </a:lnTo>
                    <a:lnTo>
                      <a:pt x="342" y="175"/>
                    </a:lnTo>
                    <a:lnTo>
                      <a:pt x="343" y="175"/>
                    </a:lnTo>
                    <a:lnTo>
                      <a:pt x="344" y="175"/>
                    </a:lnTo>
                    <a:lnTo>
                      <a:pt x="345" y="174"/>
                    </a:lnTo>
                    <a:lnTo>
                      <a:pt x="346" y="174"/>
                    </a:lnTo>
                    <a:lnTo>
                      <a:pt x="347" y="173"/>
                    </a:lnTo>
                    <a:lnTo>
                      <a:pt x="347" y="172"/>
                    </a:lnTo>
                    <a:lnTo>
                      <a:pt x="348" y="171"/>
                    </a:lnTo>
                    <a:lnTo>
                      <a:pt x="348" y="170"/>
                    </a:lnTo>
                    <a:lnTo>
                      <a:pt x="349" y="169"/>
                    </a:lnTo>
                    <a:lnTo>
                      <a:pt x="349" y="168"/>
                    </a:lnTo>
                    <a:lnTo>
                      <a:pt x="349" y="167"/>
                    </a:lnTo>
                    <a:lnTo>
                      <a:pt x="349" y="166"/>
                    </a:lnTo>
                    <a:lnTo>
                      <a:pt x="349" y="165"/>
                    </a:lnTo>
                    <a:lnTo>
                      <a:pt x="348" y="164"/>
                    </a:lnTo>
                    <a:lnTo>
                      <a:pt x="348" y="163"/>
                    </a:lnTo>
                    <a:lnTo>
                      <a:pt x="348" y="162"/>
                    </a:lnTo>
                    <a:lnTo>
                      <a:pt x="347" y="162"/>
                    </a:lnTo>
                    <a:lnTo>
                      <a:pt x="346" y="162"/>
                    </a:lnTo>
                    <a:lnTo>
                      <a:pt x="345" y="162"/>
                    </a:lnTo>
                    <a:lnTo>
                      <a:pt x="344" y="163"/>
                    </a:lnTo>
                    <a:lnTo>
                      <a:pt x="343" y="163"/>
                    </a:lnTo>
                    <a:lnTo>
                      <a:pt x="343" y="164"/>
                    </a:lnTo>
                    <a:lnTo>
                      <a:pt x="342" y="164"/>
                    </a:lnTo>
                    <a:lnTo>
                      <a:pt x="341" y="164"/>
                    </a:lnTo>
                    <a:lnTo>
                      <a:pt x="340" y="164"/>
                    </a:lnTo>
                    <a:lnTo>
                      <a:pt x="339" y="164"/>
                    </a:lnTo>
                    <a:lnTo>
                      <a:pt x="339" y="163"/>
                    </a:lnTo>
                    <a:lnTo>
                      <a:pt x="340" y="163"/>
                    </a:lnTo>
                    <a:lnTo>
                      <a:pt x="340" y="162"/>
                    </a:lnTo>
                    <a:lnTo>
                      <a:pt x="341" y="161"/>
                    </a:lnTo>
                    <a:lnTo>
                      <a:pt x="342" y="161"/>
                    </a:lnTo>
                    <a:lnTo>
                      <a:pt x="342" y="160"/>
                    </a:lnTo>
                    <a:lnTo>
                      <a:pt x="342" y="159"/>
                    </a:lnTo>
                    <a:lnTo>
                      <a:pt x="341" y="159"/>
                    </a:lnTo>
                    <a:lnTo>
                      <a:pt x="340" y="159"/>
                    </a:lnTo>
                    <a:lnTo>
                      <a:pt x="339" y="159"/>
                    </a:lnTo>
                    <a:lnTo>
                      <a:pt x="338" y="159"/>
                    </a:lnTo>
                    <a:lnTo>
                      <a:pt x="337" y="159"/>
                    </a:lnTo>
                    <a:lnTo>
                      <a:pt x="336" y="159"/>
                    </a:lnTo>
                    <a:lnTo>
                      <a:pt x="335" y="159"/>
                    </a:lnTo>
                    <a:lnTo>
                      <a:pt x="335" y="158"/>
                    </a:lnTo>
                    <a:lnTo>
                      <a:pt x="334" y="158"/>
                    </a:lnTo>
                    <a:lnTo>
                      <a:pt x="333" y="158"/>
                    </a:lnTo>
                    <a:lnTo>
                      <a:pt x="333" y="157"/>
                    </a:lnTo>
                    <a:lnTo>
                      <a:pt x="332" y="156"/>
                    </a:lnTo>
                    <a:lnTo>
                      <a:pt x="332" y="155"/>
                    </a:lnTo>
                    <a:lnTo>
                      <a:pt x="332" y="154"/>
                    </a:lnTo>
                    <a:lnTo>
                      <a:pt x="332" y="153"/>
                    </a:lnTo>
                    <a:lnTo>
                      <a:pt x="332" y="152"/>
                    </a:lnTo>
                    <a:lnTo>
                      <a:pt x="332" y="151"/>
                    </a:lnTo>
                    <a:lnTo>
                      <a:pt x="332" y="150"/>
                    </a:lnTo>
                    <a:lnTo>
                      <a:pt x="332" y="149"/>
                    </a:lnTo>
                    <a:lnTo>
                      <a:pt x="333" y="149"/>
                    </a:lnTo>
                    <a:lnTo>
                      <a:pt x="334" y="148"/>
                    </a:lnTo>
                    <a:lnTo>
                      <a:pt x="335" y="147"/>
                    </a:lnTo>
                    <a:lnTo>
                      <a:pt x="336" y="147"/>
                    </a:lnTo>
                    <a:lnTo>
                      <a:pt x="337" y="147"/>
                    </a:lnTo>
                    <a:lnTo>
                      <a:pt x="337" y="146"/>
                    </a:lnTo>
                    <a:lnTo>
                      <a:pt x="338" y="146"/>
                    </a:lnTo>
                    <a:lnTo>
                      <a:pt x="339" y="146"/>
                    </a:lnTo>
                    <a:lnTo>
                      <a:pt x="339" y="147"/>
                    </a:lnTo>
                    <a:lnTo>
                      <a:pt x="340" y="147"/>
                    </a:lnTo>
                    <a:lnTo>
                      <a:pt x="341" y="147"/>
                    </a:lnTo>
                    <a:lnTo>
                      <a:pt x="342" y="148"/>
                    </a:lnTo>
                    <a:lnTo>
                      <a:pt x="343" y="148"/>
                    </a:lnTo>
                    <a:lnTo>
                      <a:pt x="343" y="149"/>
                    </a:lnTo>
                    <a:lnTo>
                      <a:pt x="344" y="149"/>
                    </a:lnTo>
                    <a:lnTo>
                      <a:pt x="345" y="149"/>
                    </a:lnTo>
                    <a:lnTo>
                      <a:pt x="346" y="149"/>
                    </a:lnTo>
                    <a:lnTo>
                      <a:pt x="347" y="149"/>
                    </a:lnTo>
                    <a:lnTo>
                      <a:pt x="348" y="148"/>
                    </a:lnTo>
                    <a:lnTo>
                      <a:pt x="349" y="148"/>
                    </a:lnTo>
                    <a:lnTo>
                      <a:pt x="350" y="147"/>
                    </a:lnTo>
                    <a:lnTo>
                      <a:pt x="351" y="147"/>
                    </a:lnTo>
                    <a:lnTo>
                      <a:pt x="351" y="148"/>
                    </a:lnTo>
                    <a:lnTo>
                      <a:pt x="351" y="149"/>
                    </a:lnTo>
                    <a:lnTo>
                      <a:pt x="351" y="150"/>
                    </a:lnTo>
                    <a:lnTo>
                      <a:pt x="350" y="151"/>
                    </a:lnTo>
                    <a:lnTo>
                      <a:pt x="350" y="152"/>
                    </a:lnTo>
                    <a:lnTo>
                      <a:pt x="350" y="153"/>
                    </a:lnTo>
                    <a:lnTo>
                      <a:pt x="349" y="154"/>
                    </a:lnTo>
                    <a:lnTo>
                      <a:pt x="349" y="155"/>
                    </a:lnTo>
                    <a:lnTo>
                      <a:pt x="349" y="156"/>
                    </a:lnTo>
                    <a:lnTo>
                      <a:pt x="349" y="157"/>
                    </a:lnTo>
                    <a:lnTo>
                      <a:pt x="350" y="157"/>
                    </a:lnTo>
                    <a:lnTo>
                      <a:pt x="351" y="157"/>
                    </a:lnTo>
                    <a:lnTo>
                      <a:pt x="352" y="157"/>
                    </a:lnTo>
                    <a:lnTo>
                      <a:pt x="353" y="157"/>
                    </a:lnTo>
                    <a:lnTo>
                      <a:pt x="353" y="156"/>
                    </a:lnTo>
                    <a:lnTo>
                      <a:pt x="354" y="156"/>
                    </a:lnTo>
                    <a:lnTo>
                      <a:pt x="355" y="156"/>
                    </a:lnTo>
                    <a:lnTo>
                      <a:pt x="356" y="155"/>
                    </a:lnTo>
                    <a:lnTo>
                      <a:pt x="357" y="154"/>
                    </a:lnTo>
                    <a:lnTo>
                      <a:pt x="361" y="153"/>
                    </a:lnTo>
                    <a:lnTo>
                      <a:pt x="362" y="152"/>
                    </a:lnTo>
                    <a:lnTo>
                      <a:pt x="363" y="152"/>
                    </a:lnTo>
                    <a:lnTo>
                      <a:pt x="364" y="151"/>
                    </a:lnTo>
                    <a:lnTo>
                      <a:pt x="365" y="151"/>
                    </a:lnTo>
                    <a:lnTo>
                      <a:pt x="366" y="150"/>
                    </a:lnTo>
                    <a:lnTo>
                      <a:pt x="367" y="150"/>
                    </a:lnTo>
                    <a:lnTo>
                      <a:pt x="368" y="150"/>
                    </a:lnTo>
                    <a:lnTo>
                      <a:pt x="369" y="149"/>
                    </a:lnTo>
                    <a:lnTo>
                      <a:pt x="370" y="149"/>
                    </a:lnTo>
                    <a:lnTo>
                      <a:pt x="371" y="148"/>
                    </a:lnTo>
                    <a:lnTo>
                      <a:pt x="372" y="147"/>
                    </a:lnTo>
                    <a:lnTo>
                      <a:pt x="373" y="147"/>
                    </a:lnTo>
                    <a:lnTo>
                      <a:pt x="373" y="146"/>
                    </a:lnTo>
                    <a:lnTo>
                      <a:pt x="374" y="146"/>
                    </a:lnTo>
                    <a:lnTo>
                      <a:pt x="374" y="145"/>
                    </a:lnTo>
                    <a:lnTo>
                      <a:pt x="375" y="144"/>
                    </a:lnTo>
                    <a:lnTo>
                      <a:pt x="375" y="143"/>
                    </a:lnTo>
                    <a:lnTo>
                      <a:pt x="374" y="142"/>
                    </a:lnTo>
                    <a:lnTo>
                      <a:pt x="374" y="141"/>
                    </a:lnTo>
                    <a:lnTo>
                      <a:pt x="374" y="140"/>
                    </a:lnTo>
                    <a:lnTo>
                      <a:pt x="373" y="139"/>
                    </a:lnTo>
                    <a:lnTo>
                      <a:pt x="373" y="138"/>
                    </a:lnTo>
                    <a:lnTo>
                      <a:pt x="372" y="137"/>
                    </a:lnTo>
                    <a:lnTo>
                      <a:pt x="372" y="136"/>
                    </a:lnTo>
                    <a:lnTo>
                      <a:pt x="372" y="135"/>
                    </a:lnTo>
                    <a:lnTo>
                      <a:pt x="371" y="134"/>
                    </a:lnTo>
                    <a:lnTo>
                      <a:pt x="371" y="133"/>
                    </a:lnTo>
                    <a:lnTo>
                      <a:pt x="371" y="132"/>
                    </a:lnTo>
                    <a:lnTo>
                      <a:pt x="371" y="131"/>
                    </a:lnTo>
                    <a:lnTo>
                      <a:pt x="371" y="128"/>
                    </a:lnTo>
                    <a:lnTo>
                      <a:pt x="371" y="127"/>
                    </a:lnTo>
                    <a:lnTo>
                      <a:pt x="371" y="126"/>
                    </a:lnTo>
                    <a:lnTo>
                      <a:pt x="371" y="122"/>
                    </a:lnTo>
                    <a:lnTo>
                      <a:pt x="371" y="121"/>
                    </a:lnTo>
                    <a:lnTo>
                      <a:pt x="371" y="119"/>
                    </a:lnTo>
                    <a:lnTo>
                      <a:pt x="371" y="118"/>
                    </a:lnTo>
                    <a:lnTo>
                      <a:pt x="371" y="117"/>
                    </a:lnTo>
                    <a:lnTo>
                      <a:pt x="371" y="116"/>
                    </a:lnTo>
                    <a:lnTo>
                      <a:pt x="371" y="115"/>
                    </a:lnTo>
                    <a:lnTo>
                      <a:pt x="371" y="113"/>
                    </a:lnTo>
                    <a:lnTo>
                      <a:pt x="372" y="112"/>
                    </a:lnTo>
                    <a:lnTo>
                      <a:pt x="372" y="111"/>
                    </a:lnTo>
                    <a:lnTo>
                      <a:pt x="373" y="110"/>
                    </a:lnTo>
                    <a:lnTo>
                      <a:pt x="373" y="109"/>
                    </a:lnTo>
                    <a:lnTo>
                      <a:pt x="373" y="108"/>
                    </a:lnTo>
                    <a:lnTo>
                      <a:pt x="374" y="107"/>
                    </a:lnTo>
                    <a:lnTo>
                      <a:pt x="374" y="106"/>
                    </a:lnTo>
                    <a:lnTo>
                      <a:pt x="375" y="105"/>
                    </a:lnTo>
                    <a:lnTo>
                      <a:pt x="376" y="104"/>
                    </a:lnTo>
                    <a:lnTo>
                      <a:pt x="376" y="103"/>
                    </a:lnTo>
                    <a:lnTo>
                      <a:pt x="377" y="103"/>
                    </a:lnTo>
                    <a:lnTo>
                      <a:pt x="377" y="102"/>
                    </a:lnTo>
                    <a:lnTo>
                      <a:pt x="378" y="102"/>
                    </a:lnTo>
                    <a:lnTo>
                      <a:pt x="379" y="102"/>
                    </a:lnTo>
                    <a:lnTo>
                      <a:pt x="379" y="101"/>
                    </a:lnTo>
                    <a:lnTo>
                      <a:pt x="380" y="101"/>
                    </a:lnTo>
                    <a:lnTo>
                      <a:pt x="381" y="101"/>
                    </a:lnTo>
                    <a:lnTo>
                      <a:pt x="382" y="100"/>
                    </a:lnTo>
                    <a:lnTo>
                      <a:pt x="383" y="100"/>
                    </a:lnTo>
                    <a:lnTo>
                      <a:pt x="384" y="101"/>
                    </a:lnTo>
                    <a:lnTo>
                      <a:pt x="386" y="101"/>
                    </a:lnTo>
                    <a:lnTo>
                      <a:pt x="387" y="101"/>
                    </a:lnTo>
                    <a:lnTo>
                      <a:pt x="390" y="102"/>
                    </a:lnTo>
                    <a:lnTo>
                      <a:pt x="391" y="102"/>
                    </a:lnTo>
                    <a:lnTo>
                      <a:pt x="392" y="102"/>
                    </a:lnTo>
                    <a:lnTo>
                      <a:pt x="393" y="102"/>
                    </a:lnTo>
                    <a:lnTo>
                      <a:pt x="394" y="102"/>
                    </a:lnTo>
                    <a:lnTo>
                      <a:pt x="395" y="102"/>
                    </a:lnTo>
                    <a:lnTo>
                      <a:pt x="396" y="102"/>
                    </a:lnTo>
                    <a:lnTo>
                      <a:pt x="397" y="102"/>
                    </a:lnTo>
                    <a:lnTo>
                      <a:pt x="397" y="101"/>
                    </a:lnTo>
                    <a:lnTo>
                      <a:pt x="398" y="101"/>
                    </a:lnTo>
                    <a:lnTo>
                      <a:pt x="399" y="101"/>
                    </a:lnTo>
                    <a:lnTo>
                      <a:pt x="400" y="101"/>
                    </a:lnTo>
                    <a:lnTo>
                      <a:pt x="400" y="100"/>
                    </a:lnTo>
                    <a:lnTo>
                      <a:pt x="401" y="100"/>
                    </a:lnTo>
                    <a:lnTo>
                      <a:pt x="402" y="100"/>
                    </a:lnTo>
                    <a:lnTo>
                      <a:pt x="403" y="99"/>
                    </a:lnTo>
                    <a:lnTo>
                      <a:pt x="404" y="98"/>
                    </a:lnTo>
                    <a:lnTo>
                      <a:pt x="405" y="98"/>
                    </a:lnTo>
                    <a:lnTo>
                      <a:pt x="405" y="97"/>
                    </a:lnTo>
                    <a:lnTo>
                      <a:pt x="406" y="96"/>
                    </a:lnTo>
                    <a:lnTo>
                      <a:pt x="407" y="96"/>
                    </a:lnTo>
                    <a:lnTo>
                      <a:pt x="407" y="95"/>
                    </a:lnTo>
                    <a:lnTo>
                      <a:pt x="408" y="94"/>
                    </a:lnTo>
                    <a:lnTo>
                      <a:pt x="408" y="93"/>
                    </a:lnTo>
                    <a:lnTo>
                      <a:pt x="409" y="93"/>
                    </a:lnTo>
                    <a:lnTo>
                      <a:pt x="409" y="92"/>
                    </a:lnTo>
                    <a:lnTo>
                      <a:pt x="410" y="91"/>
                    </a:lnTo>
                    <a:lnTo>
                      <a:pt x="410" y="90"/>
                    </a:lnTo>
                    <a:lnTo>
                      <a:pt x="411" y="89"/>
                    </a:lnTo>
                    <a:lnTo>
                      <a:pt x="411" y="87"/>
                    </a:lnTo>
                    <a:lnTo>
                      <a:pt x="412" y="86"/>
                    </a:lnTo>
                    <a:lnTo>
                      <a:pt x="412" y="85"/>
                    </a:lnTo>
                    <a:lnTo>
                      <a:pt x="412" y="84"/>
                    </a:lnTo>
                    <a:lnTo>
                      <a:pt x="413" y="83"/>
                    </a:lnTo>
                    <a:lnTo>
                      <a:pt x="414" y="82"/>
                    </a:lnTo>
                    <a:lnTo>
                      <a:pt x="415" y="82"/>
                    </a:lnTo>
                    <a:lnTo>
                      <a:pt x="416" y="82"/>
                    </a:lnTo>
                    <a:lnTo>
                      <a:pt x="417" y="83"/>
                    </a:lnTo>
                    <a:lnTo>
                      <a:pt x="419" y="84"/>
                    </a:lnTo>
                    <a:lnTo>
                      <a:pt x="420" y="85"/>
                    </a:lnTo>
                    <a:lnTo>
                      <a:pt x="421" y="85"/>
                    </a:lnTo>
                    <a:lnTo>
                      <a:pt x="422" y="85"/>
                    </a:lnTo>
                    <a:lnTo>
                      <a:pt x="422" y="86"/>
                    </a:lnTo>
                    <a:lnTo>
                      <a:pt x="423" y="86"/>
                    </a:lnTo>
                    <a:lnTo>
                      <a:pt x="424" y="86"/>
                    </a:lnTo>
                    <a:lnTo>
                      <a:pt x="425" y="87"/>
                    </a:lnTo>
                    <a:lnTo>
                      <a:pt x="426" y="87"/>
                    </a:lnTo>
                    <a:lnTo>
                      <a:pt x="427" y="87"/>
                    </a:lnTo>
                    <a:lnTo>
                      <a:pt x="427" y="86"/>
                    </a:lnTo>
                    <a:lnTo>
                      <a:pt x="427" y="85"/>
                    </a:lnTo>
                    <a:lnTo>
                      <a:pt x="426" y="84"/>
                    </a:lnTo>
                    <a:lnTo>
                      <a:pt x="426" y="83"/>
                    </a:lnTo>
                    <a:lnTo>
                      <a:pt x="425" y="82"/>
                    </a:lnTo>
                    <a:lnTo>
                      <a:pt x="425" y="81"/>
                    </a:lnTo>
                    <a:lnTo>
                      <a:pt x="424" y="80"/>
                    </a:lnTo>
                    <a:lnTo>
                      <a:pt x="424" y="79"/>
                    </a:lnTo>
                    <a:lnTo>
                      <a:pt x="424" y="78"/>
                    </a:lnTo>
                    <a:lnTo>
                      <a:pt x="425" y="78"/>
                    </a:lnTo>
                    <a:lnTo>
                      <a:pt x="426" y="78"/>
                    </a:lnTo>
                    <a:lnTo>
                      <a:pt x="427" y="78"/>
                    </a:lnTo>
                    <a:lnTo>
                      <a:pt x="428" y="78"/>
                    </a:lnTo>
                    <a:lnTo>
                      <a:pt x="429" y="78"/>
                    </a:lnTo>
                    <a:lnTo>
                      <a:pt x="430" y="78"/>
                    </a:lnTo>
                    <a:lnTo>
                      <a:pt x="431" y="78"/>
                    </a:lnTo>
                    <a:lnTo>
                      <a:pt x="431" y="77"/>
                    </a:lnTo>
                    <a:lnTo>
                      <a:pt x="432" y="77"/>
                    </a:lnTo>
                    <a:lnTo>
                      <a:pt x="433" y="77"/>
                    </a:lnTo>
                    <a:lnTo>
                      <a:pt x="433" y="76"/>
                    </a:lnTo>
                    <a:lnTo>
                      <a:pt x="434" y="75"/>
                    </a:lnTo>
                    <a:lnTo>
                      <a:pt x="434" y="73"/>
                    </a:lnTo>
                    <a:lnTo>
                      <a:pt x="435" y="72"/>
                    </a:lnTo>
                    <a:lnTo>
                      <a:pt x="436" y="71"/>
                    </a:lnTo>
                    <a:lnTo>
                      <a:pt x="437" y="70"/>
                    </a:lnTo>
                    <a:lnTo>
                      <a:pt x="437" y="69"/>
                    </a:lnTo>
                    <a:lnTo>
                      <a:pt x="438" y="69"/>
                    </a:lnTo>
                    <a:lnTo>
                      <a:pt x="439" y="69"/>
                    </a:lnTo>
                    <a:lnTo>
                      <a:pt x="439" y="68"/>
                    </a:lnTo>
                    <a:lnTo>
                      <a:pt x="440" y="68"/>
                    </a:lnTo>
                    <a:lnTo>
                      <a:pt x="441" y="68"/>
                    </a:lnTo>
                    <a:lnTo>
                      <a:pt x="442" y="68"/>
                    </a:lnTo>
                    <a:lnTo>
                      <a:pt x="442" y="67"/>
                    </a:lnTo>
                    <a:lnTo>
                      <a:pt x="442" y="66"/>
                    </a:lnTo>
                    <a:lnTo>
                      <a:pt x="441" y="66"/>
                    </a:lnTo>
                    <a:lnTo>
                      <a:pt x="441" y="65"/>
                    </a:lnTo>
                    <a:lnTo>
                      <a:pt x="440" y="65"/>
                    </a:lnTo>
                    <a:lnTo>
                      <a:pt x="440" y="64"/>
                    </a:lnTo>
                    <a:lnTo>
                      <a:pt x="439" y="64"/>
                    </a:lnTo>
                    <a:lnTo>
                      <a:pt x="439" y="63"/>
                    </a:lnTo>
                    <a:lnTo>
                      <a:pt x="439" y="62"/>
                    </a:lnTo>
                    <a:lnTo>
                      <a:pt x="440" y="62"/>
                    </a:lnTo>
                    <a:lnTo>
                      <a:pt x="440" y="61"/>
                    </a:lnTo>
                    <a:lnTo>
                      <a:pt x="441" y="61"/>
                    </a:lnTo>
                    <a:lnTo>
                      <a:pt x="442" y="61"/>
                    </a:lnTo>
                    <a:lnTo>
                      <a:pt x="443" y="60"/>
                    </a:lnTo>
                    <a:lnTo>
                      <a:pt x="444" y="60"/>
                    </a:lnTo>
                    <a:lnTo>
                      <a:pt x="445" y="60"/>
                    </a:lnTo>
                    <a:lnTo>
                      <a:pt x="445" y="61"/>
                    </a:lnTo>
                    <a:lnTo>
                      <a:pt x="446" y="61"/>
                    </a:lnTo>
                    <a:lnTo>
                      <a:pt x="447" y="61"/>
                    </a:lnTo>
                    <a:lnTo>
                      <a:pt x="447" y="62"/>
                    </a:lnTo>
                    <a:lnTo>
                      <a:pt x="448" y="62"/>
                    </a:lnTo>
                    <a:lnTo>
                      <a:pt x="448" y="63"/>
                    </a:lnTo>
                    <a:lnTo>
                      <a:pt x="448" y="64"/>
                    </a:lnTo>
                    <a:lnTo>
                      <a:pt x="449" y="64"/>
                    </a:lnTo>
                    <a:lnTo>
                      <a:pt x="449" y="65"/>
                    </a:lnTo>
                    <a:lnTo>
                      <a:pt x="448" y="66"/>
                    </a:lnTo>
                    <a:lnTo>
                      <a:pt x="448" y="67"/>
                    </a:lnTo>
                    <a:lnTo>
                      <a:pt x="448" y="68"/>
                    </a:lnTo>
                    <a:lnTo>
                      <a:pt x="447" y="69"/>
                    </a:lnTo>
                    <a:lnTo>
                      <a:pt x="447" y="70"/>
                    </a:lnTo>
                    <a:lnTo>
                      <a:pt x="447" y="71"/>
                    </a:lnTo>
                    <a:lnTo>
                      <a:pt x="448" y="71"/>
                    </a:lnTo>
                    <a:lnTo>
                      <a:pt x="448" y="70"/>
                    </a:lnTo>
                    <a:lnTo>
                      <a:pt x="449" y="70"/>
                    </a:lnTo>
                    <a:lnTo>
                      <a:pt x="449" y="69"/>
                    </a:lnTo>
                    <a:lnTo>
                      <a:pt x="450" y="69"/>
                    </a:lnTo>
                    <a:lnTo>
                      <a:pt x="451" y="68"/>
                    </a:lnTo>
                    <a:lnTo>
                      <a:pt x="452" y="68"/>
                    </a:lnTo>
                    <a:lnTo>
                      <a:pt x="453" y="67"/>
                    </a:lnTo>
                    <a:lnTo>
                      <a:pt x="454" y="67"/>
                    </a:lnTo>
                    <a:lnTo>
                      <a:pt x="455" y="66"/>
                    </a:lnTo>
                    <a:lnTo>
                      <a:pt x="455" y="67"/>
                    </a:lnTo>
                    <a:lnTo>
                      <a:pt x="456" y="67"/>
                    </a:lnTo>
                    <a:lnTo>
                      <a:pt x="456" y="68"/>
                    </a:lnTo>
                    <a:lnTo>
                      <a:pt x="456" y="69"/>
                    </a:lnTo>
                    <a:lnTo>
                      <a:pt x="456" y="70"/>
                    </a:lnTo>
                    <a:lnTo>
                      <a:pt x="456" y="71"/>
                    </a:lnTo>
                    <a:lnTo>
                      <a:pt x="457" y="71"/>
                    </a:lnTo>
                    <a:lnTo>
                      <a:pt x="457" y="72"/>
                    </a:lnTo>
                    <a:lnTo>
                      <a:pt x="457" y="73"/>
                    </a:lnTo>
                    <a:lnTo>
                      <a:pt x="458" y="73"/>
                    </a:lnTo>
                    <a:lnTo>
                      <a:pt x="458" y="74"/>
                    </a:lnTo>
                    <a:lnTo>
                      <a:pt x="459" y="74"/>
                    </a:lnTo>
                    <a:lnTo>
                      <a:pt x="460" y="74"/>
                    </a:lnTo>
                    <a:lnTo>
                      <a:pt x="461" y="74"/>
                    </a:lnTo>
                    <a:lnTo>
                      <a:pt x="462" y="74"/>
                    </a:lnTo>
                    <a:lnTo>
                      <a:pt x="463" y="74"/>
                    </a:lnTo>
                    <a:lnTo>
                      <a:pt x="464" y="73"/>
                    </a:lnTo>
                    <a:lnTo>
                      <a:pt x="465" y="73"/>
                    </a:lnTo>
                    <a:lnTo>
                      <a:pt x="466" y="73"/>
                    </a:lnTo>
                    <a:lnTo>
                      <a:pt x="467" y="72"/>
                    </a:lnTo>
                    <a:lnTo>
                      <a:pt x="468" y="72"/>
                    </a:lnTo>
                    <a:lnTo>
                      <a:pt x="469" y="71"/>
                    </a:lnTo>
                    <a:lnTo>
                      <a:pt x="470" y="70"/>
                    </a:lnTo>
                    <a:lnTo>
                      <a:pt x="471" y="70"/>
                    </a:lnTo>
                    <a:lnTo>
                      <a:pt x="471" y="69"/>
                    </a:lnTo>
                    <a:lnTo>
                      <a:pt x="472" y="68"/>
                    </a:lnTo>
                    <a:lnTo>
                      <a:pt x="473" y="67"/>
                    </a:lnTo>
                    <a:lnTo>
                      <a:pt x="474" y="66"/>
                    </a:lnTo>
                    <a:lnTo>
                      <a:pt x="475" y="66"/>
                    </a:lnTo>
                    <a:lnTo>
                      <a:pt x="476" y="65"/>
                    </a:lnTo>
                    <a:lnTo>
                      <a:pt x="476" y="64"/>
                    </a:lnTo>
                    <a:lnTo>
                      <a:pt x="477" y="64"/>
                    </a:lnTo>
                    <a:lnTo>
                      <a:pt x="477" y="63"/>
                    </a:lnTo>
                    <a:lnTo>
                      <a:pt x="478" y="62"/>
                    </a:lnTo>
                    <a:lnTo>
                      <a:pt x="478" y="61"/>
                    </a:lnTo>
                    <a:lnTo>
                      <a:pt x="479" y="60"/>
                    </a:lnTo>
                    <a:lnTo>
                      <a:pt x="480" y="59"/>
                    </a:lnTo>
                    <a:lnTo>
                      <a:pt x="480" y="58"/>
                    </a:lnTo>
                    <a:lnTo>
                      <a:pt x="480" y="57"/>
                    </a:lnTo>
                    <a:lnTo>
                      <a:pt x="481" y="57"/>
                    </a:lnTo>
                    <a:lnTo>
                      <a:pt x="481" y="56"/>
                    </a:lnTo>
                    <a:lnTo>
                      <a:pt x="481" y="55"/>
                    </a:lnTo>
                    <a:lnTo>
                      <a:pt x="481" y="54"/>
                    </a:lnTo>
                    <a:lnTo>
                      <a:pt x="482" y="54"/>
                    </a:lnTo>
                    <a:lnTo>
                      <a:pt x="482" y="53"/>
                    </a:lnTo>
                    <a:lnTo>
                      <a:pt x="482" y="52"/>
                    </a:lnTo>
                    <a:lnTo>
                      <a:pt x="482" y="51"/>
                    </a:lnTo>
                    <a:lnTo>
                      <a:pt x="481" y="51"/>
                    </a:lnTo>
                    <a:lnTo>
                      <a:pt x="480" y="51"/>
                    </a:lnTo>
                    <a:lnTo>
                      <a:pt x="479" y="52"/>
                    </a:lnTo>
                    <a:lnTo>
                      <a:pt x="478" y="53"/>
                    </a:lnTo>
                    <a:lnTo>
                      <a:pt x="477" y="53"/>
                    </a:lnTo>
                    <a:lnTo>
                      <a:pt x="477" y="54"/>
                    </a:lnTo>
                    <a:lnTo>
                      <a:pt x="476" y="54"/>
                    </a:lnTo>
                    <a:lnTo>
                      <a:pt x="475" y="54"/>
                    </a:lnTo>
                    <a:lnTo>
                      <a:pt x="475" y="55"/>
                    </a:lnTo>
                    <a:lnTo>
                      <a:pt x="474" y="55"/>
                    </a:lnTo>
                    <a:lnTo>
                      <a:pt x="473" y="55"/>
                    </a:lnTo>
                    <a:lnTo>
                      <a:pt x="473" y="54"/>
                    </a:lnTo>
                    <a:lnTo>
                      <a:pt x="472" y="54"/>
                    </a:lnTo>
                    <a:lnTo>
                      <a:pt x="472" y="53"/>
                    </a:lnTo>
                    <a:lnTo>
                      <a:pt x="472" y="52"/>
                    </a:lnTo>
                    <a:lnTo>
                      <a:pt x="472" y="51"/>
                    </a:lnTo>
                    <a:lnTo>
                      <a:pt x="473" y="51"/>
                    </a:lnTo>
                    <a:lnTo>
                      <a:pt x="473" y="50"/>
                    </a:lnTo>
                    <a:lnTo>
                      <a:pt x="473" y="49"/>
                    </a:lnTo>
                    <a:lnTo>
                      <a:pt x="473" y="48"/>
                    </a:lnTo>
                    <a:lnTo>
                      <a:pt x="472" y="48"/>
                    </a:lnTo>
                    <a:lnTo>
                      <a:pt x="471" y="47"/>
                    </a:lnTo>
                    <a:lnTo>
                      <a:pt x="470" y="47"/>
                    </a:lnTo>
                    <a:lnTo>
                      <a:pt x="470" y="46"/>
                    </a:lnTo>
                    <a:lnTo>
                      <a:pt x="470" y="45"/>
                    </a:lnTo>
                    <a:lnTo>
                      <a:pt x="471" y="45"/>
                    </a:lnTo>
                    <a:lnTo>
                      <a:pt x="472" y="45"/>
                    </a:lnTo>
                    <a:lnTo>
                      <a:pt x="473" y="45"/>
                    </a:lnTo>
                    <a:lnTo>
                      <a:pt x="474" y="45"/>
                    </a:lnTo>
                    <a:lnTo>
                      <a:pt x="475" y="44"/>
                    </a:lnTo>
                    <a:lnTo>
                      <a:pt x="476" y="44"/>
                    </a:lnTo>
                    <a:lnTo>
                      <a:pt x="477" y="44"/>
                    </a:lnTo>
                    <a:lnTo>
                      <a:pt x="478" y="44"/>
                    </a:lnTo>
                    <a:lnTo>
                      <a:pt x="478" y="43"/>
                    </a:lnTo>
                    <a:lnTo>
                      <a:pt x="479" y="43"/>
                    </a:lnTo>
                    <a:lnTo>
                      <a:pt x="480" y="43"/>
                    </a:lnTo>
                    <a:lnTo>
                      <a:pt x="480" y="42"/>
                    </a:lnTo>
                    <a:lnTo>
                      <a:pt x="481" y="42"/>
                    </a:lnTo>
                    <a:lnTo>
                      <a:pt x="481" y="41"/>
                    </a:lnTo>
                    <a:lnTo>
                      <a:pt x="482" y="41"/>
                    </a:lnTo>
                    <a:lnTo>
                      <a:pt x="482" y="40"/>
                    </a:lnTo>
                    <a:lnTo>
                      <a:pt x="482" y="39"/>
                    </a:lnTo>
                    <a:lnTo>
                      <a:pt x="482" y="38"/>
                    </a:lnTo>
                    <a:lnTo>
                      <a:pt x="481" y="37"/>
                    </a:lnTo>
                    <a:lnTo>
                      <a:pt x="480" y="37"/>
                    </a:lnTo>
                    <a:lnTo>
                      <a:pt x="480" y="36"/>
                    </a:lnTo>
                    <a:lnTo>
                      <a:pt x="479" y="35"/>
                    </a:lnTo>
                    <a:lnTo>
                      <a:pt x="478" y="35"/>
                    </a:lnTo>
                    <a:lnTo>
                      <a:pt x="478" y="34"/>
                    </a:lnTo>
                    <a:lnTo>
                      <a:pt x="477" y="34"/>
                    </a:lnTo>
                    <a:lnTo>
                      <a:pt x="477" y="33"/>
                    </a:lnTo>
                    <a:lnTo>
                      <a:pt x="476" y="32"/>
                    </a:lnTo>
                    <a:lnTo>
                      <a:pt x="476" y="31"/>
                    </a:lnTo>
                    <a:lnTo>
                      <a:pt x="476" y="30"/>
                    </a:lnTo>
                    <a:lnTo>
                      <a:pt x="476" y="29"/>
                    </a:lnTo>
                    <a:lnTo>
                      <a:pt x="477" y="28"/>
                    </a:lnTo>
                    <a:lnTo>
                      <a:pt x="477" y="27"/>
                    </a:lnTo>
                    <a:lnTo>
                      <a:pt x="478" y="26"/>
                    </a:lnTo>
                    <a:lnTo>
                      <a:pt x="478" y="25"/>
                    </a:lnTo>
                    <a:lnTo>
                      <a:pt x="479" y="25"/>
                    </a:lnTo>
                    <a:lnTo>
                      <a:pt x="480" y="24"/>
                    </a:lnTo>
                    <a:lnTo>
                      <a:pt x="481" y="24"/>
                    </a:lnTo>
                    <a:lnTo>
                      <a:pt x="481" y="23"/>
                    </a:lnTo>
                    <a:lnTo>
                      <a:pt x="482" y="23"/>
                    </a:lnTo>
                    <a:lnTo>
                      <a:pt x="483" y="22"/>
                    </a:lnTo>
                    <a:lnTo>
                      <a:pt x="484" y="22"/>
                    </a:lnTo>
                    <a:lnTo>
                      <a:pt x="484" y="21"/>
                    </a:lnTo>
                    <a:lnTo>
                      <a:pt x="485" y="21"/>
                    </a:lnTo>
                    <a:lnTo>
                      <a:pt x="485" y="20"/>
                    </a:lnTo>
                    <a:lnTo>
                      <a:pt x="485" y="19"/>
                    </a:lnTo>
                    <a:lnTo>
                      <a:pt x="484" y="19"/>
                    </a:lnTo>
                    <a:lnTo>
                      <a:pt x="483" y="18"/>
                    </a:lnTo>
                    <a:lnTo>
                      <a:pt x="482" y="18"/>
                    </a:lnTo>
                    <a:lnTo>
                      <a:pt x="481" y="18"/>
                    </a:lnTo>
                    <a:lnTo>
                      <a:pt x="480" y="18"/>
                    </a:lnTo>
                    <a:lnTo>
                      <a:pt x="479" y="18"/>
                    </a:lnTo>
                    <a:lnTo>
                      <a:pt x="479" y="19"/>
                    </a:lnTo>
                    <a:lnTo>
                      <a:pt x="478" y="19"/>
                    </a:lnTo>
                    <a:lnTo>
                      <a:pt x="477" y="20"/>
                    </a:lnTo>
                    <a:lnTo>
                      <a:pt x="476" y="21"/>
                    </a:lnTo>
                    <a:lnTo>
                      <a:pt x="475" y="21"/>
                    </a:lnTo>
                    <a:lnTo>
                      <a:pt x="474" y="21"/>
                    </a:lnTo>
                    <a:lnTo>
                      <a:pt x="473" y="21"/>
                    </a:lnTo>
                    <a:lnTo>
                      <a:pt x="472" y="20"/>
                    </a:lnTo>
                    <a:lnTo>
                      <a:pt x="471" y="20"/>
                    </a:lnTo>
                    <a:lnTo>
                      <a:pt x="470" y="20"/>
                    </a:lnTo>
                    <a:lnTo>
                      <a:pt x="469" y="20"/>
                    </a:lnTo>
                    <a:lnTo>
                      <a:pt x="468" y="20"/>
                    </a:lnTo>
                    <a:lnTo>
                      <a:pt x="468" y="21"/>
                    </a:lnTo>
                    <a:lnTo>
                      <a:pt x="467" y="21"/>
                    </a:lnTo>
                    <a:lnTo>
                      <a:pt x="467" y="22"/>
                    </a:lnTo>
                    <a:lnTo>
                      <a:pt x="466" y="22"/>
                    </a:lnTo>
                    <a:lnTo>
                      <a:pt x="465" y="23"/>
                    </a:lnTo>
                    <a:lnTo>
                      <a:pt x="464" y="23"/>
                    </a:lnTo>
                    <a:lnTo>
                      <a:pt x="464" y="24"/>
                    </a:lnTo>
                    <a:lnTo>
                      <a:pt x="463" y="24"/>
                    </a:lnTo>
                    <a:lnTo>
                      <a:pt x="463" y="25"/>
                    </a:lnTo>
                    <a:lnTo>
                      <a:pt x="462" y="25"/>
                    </a:lnTo>
                    <a:lnTo>
                      <a:pt x="461" y="25"/>
                    </a:lnTo>
                    <a:lnTo>
                      <a:pt x="460" y="25"/>
                    </a:lnTo>
                    <a:lnTo>
                      <a:pt x="459" y="25"/>
                    </a:lnTo>
                    <a:lnTo>
                      <a:pt x="458" y="25"/>
                    </a:lnTo>
                    <a:lnTo>
                      <a:pt x="458" y="24"/>
                    </a:lnTo>
                    <a:lnTo>
                      <a:pt x="457" y="23"/>
                    </a:lnTo>
                    <a:lnTo>
                      <a:pt x="456" y="22"/>
                    </a:lnTo>
                    <a:lnTo>
                      <a:pt x="456" y="21"/>
                    </a:lnTo>
                    <a:lnTo>
                      <a:pt x="455" y="21"/>
                    </a:lnTo>
                    <a:lnTo>
                      <a:pt x="454" y="21"/>
                    </a:lnTo>
                    <a:lnTo>
                      <a:pt x="453" y="21"/>
                    </a:lnTo>
                    <a:lnTo>
                      <a:pt x="452" y="22"/>
                    </a:lnTo>
                    <a:lnTo>
                      <a:pt x="451" y="22"/>
                    </a:lnTo>
                    <a:lnTo>
                      <a:pt x="450" y="22"/>
                    </a:lnTo>
                    <a:lnTo>
                      <a:pt x="449" y="22"/>
                    </a:lnTo>
                    <a:lnTo>
                      <a:pt x="448" y="22"/>
                    </a:lnTo>
                    <a:lnTo>
                      <a:pt x="447" y="21"/>
                    </a:lnTo>
                    <a:lnTo>
                      <a:pt x="447" y="20"/>
                    </a:lnTo>
                    <a:lnTo>
                      <a:pt x="447" y="19"/>
                    </a:lnTo>
                    <a:lnTo>
                      <a:pt x="447" y="18"/>
                    </a:lnTo>
                    <a:lnTo>
                      <a:pt x="447" y="17"/>
                    </a:lnTo>
                    <a:lnTo>
                      <a:pt x="448" y="17"/>
                    </a:lnTo>
                    <a:lnTo>
                      <a:pt x="448" y="16"/>
                    </a:lnTo>
                    <a:lnTo>
                      <a:pt x="448" y="15"/>
                    </a:lnTo>
                    <a:lnTo>
                      <a:pt x="449" y="15"/>
                    </a:lnTo>
                    <a:lnTo>
                      <a:pt x="449" y="14"/>
                    </a:lnTo>
                    <a:lnTo>
                      <a:pt x="449" y="13"/>
                    </a:lnTo>
                    <a:lnTo>
                      <a:pt x="449" y="12"/>
                    </a:lnTo>
                    <a:lnTo>
                      <a:pt x="448" y="12"/>
                    </a:lnTo>
                    <a:lnTo>
                      <a:pt x="447" y="12"/>
                    </a:lnTo>
                    <a:lnTo>
                      <a:pt x="446" y="12"/>
                    </a:lnTo>
                    <a:lnTo>
                      <a:pt x="445" y="12"/>
                    </a:lnTo>
                    <a:lnTo>
                      <a:pt x="444" y="12"/>
                    </a:lnTo>
                    <a:lnTo>
                      <a:pt x="443" y="12"/>
                    </a:lnTo>
                    <a:lnTo>
                      <a:pt x="442" y="12"/>
                    </a:lnTo>
                    <a:lnTo>
                      <a:pt x="441" y="12"/>
                    </a:lnTo>
                    <a:lnTo>
                      <a:pt x="440" y="13"/>
                    </a:lnTo>
                    <a:lnTo>
                      <a:pt x="439" y="13"/>
                    </a:lnTo>
                    <a:lnTo>
                      <a:pt x="438" y="14"/>
                    </a:lnTo>
                    <a:lnTo>
                      <a:pt x="437" y="14"/>
                    </a:lnTo>
                    <a:lnTo>
                      <a:pt x="437" y="15"/>
                    </a:lnTo>
                    <a:lnTo>
                      <a:pt x="436" y="15"/>
                    </a:lnTo>
                    <a:lnTo>
                      <a:pt x="436" y="16"/>
                    </a:lnTo>
                    <a:lnTo>
                      <a:pt x="436" y="17"/>
                    </a:lnTo>
                    <a:lnTo>
                      <a:pt x="436" y="18"/>
                    </a:lnTo>
                    <a:lnTo>
                      <a:pt x="436" y="19"/>
                    </a:lnTo>
                    <a:lnTo>
                      <a:pt x="437" y="20"/>
                    </a:lnTo>
                    <a:lnTo>
                      <a:pt x="437" y="21"/>
                    </a:lnTo>
                    <a:lnTo>
                      <a:pt x="437" y="22"/>
                    </a:lnTo>
                    <a:lnTo>
                      <a:pt x="436" y="22"/>
                    </a:lnTo>
                    <a:lnTo>
                      <a:pt x="435" y="22"/>
                    </a:lnTo>
                    <a:lnTo>
                      <a:pt x="434" y="22"/>
                    </a:lnTo>
                    <a:lnTo>
                      <a:pt x="434" y="21"/>
                    </a:lnTo>
                    <a:lnTo>
                      <a:pt x="433" y="21"/>
                    </a:lnTo>
                    <a:lnTo>
                      <a:pt x="432" y="21"/>
                    </a:lnTo>
                    <a:lnTo>
                      <a:pt x="431" y="21"/>
                    </a:lnTo>
                    <a:lnTo>
                      <a:pt x="430" y="21"/>
                    </a:lnTo>
                    <a:lnTo>
                      <a:pt x="430" y="22"/>
                    </a:lnTo>
                    <a:lnTo>
                      <a:pt x="429" y="22"/>
                    </a:lnTo>
                    <a:lnTo>
                      <a:pt x="428" y="23"/>
                    </a:lnTo>
                    <a:lnTo>
                      <a:pt x="427" y="25"/>
                    </a:lnTo>
                    <a:lnTo>
                      <a:pt x="426" y="25"/>
                    </a:lnTo>
                    <a:lnTo>
                      <a:pt x="426" y="26"/>
                    </a:lnTo>
                    <a:lnTo>
                      <a:pt x="425" y="26"/>
                    </a:lnTo>
                    <a:lnTo>
                      <a:pt x="425" y="27"/>
                    </a:lnTo>
                    <a:lnTo>
                      <a:pt x="424" y="27"/>
                    </a:lnTo>
                    <a:lnTo>
                      <a:pt x="423" y="27"/>
                    </a:lnTo>
                    <a:lnTo>
                      <a:pt x="421" y="26"/>
                    </a:lnTo>
                    <a:lnTo>
                      <a:pt x="420" y="26"/>
                    </a:lnTo>
                    <a:lnTo>
                      <a:pt x="420" y="27"/>
                    </a:lnTo>
                    <a:lnTo>
                      <a:pt x="419" y="27"/>
                    </a:lnTo>
                    <a:lnTo>
                      <a:pt x="419" y="28"/>
                    </a:lnTo>
                    <a:lnTo>
                      <a:pt x="418" y="29"/>
                    </a:lnTo>
                    <a:lnTo>
                      <a:pt x="418" y="30"/>
                    </a:lnTo>
                    <a:lnTo>
                      <a:pt x="417" y="30"/>
                    </a:lnTo>
                    <a:lnTo>
                      <a:pt x="417" y="29"/>
                    </a:lnTo>
                    <a:lnTo>
                      <a:pt x="416" y="29"/>
                    </a:lnTo>
                    <a:lnTo>
                      <a:pt x="416" y="28"/>
                    </a:lnTo>
                    <a:lnTo>
                      <a:pt x="415" y="28"/>
                    </a:lnTo>
                    <a:lnTo>
                      <a:pt x="415" y="27"/>
                    </a:lnTo>
                    <a:lnTo>
                      <a:pt x="414" y="27"/>
                    </a:lnTo>
                    <a:lnTo>
                      <a:pt x="413" y="27"/>
                    </a:lnTo>
                    <a:lnTo>
                      <a:pt x="413" y="28"/>
                    </a:lnTo>
                    <a:lnTo>
                      <a:pt x="412" y="28"/>
                    </a:lnTo>
                    <a:lnTo>
                      <a:pt x="411" y="29"/>
                    </a:lnTo>
                    <a:lnTo>
                      <a:pt x="411" y="30"/>
                    </a:lnTo>
                    <a:lnTo>
                      <a:pt x="410" y="30"/>
                    </a:lnTo>
                    <a:lnTo>
                      <a:pt x="409" y="30"/>
                    </a:lnTo>
                    <a:lnTo>
                      <a:pt x="408" y="30"/>
                    </a:lnTo>
                    <a:lnTo>
                      <a:pt x="407" y="30"/>
                    </a:lnTo>
                    <a:lnTo>
                      <a:pt x="406" y="30"/>
                    </a:lnTo>
                    <a:lnTo>
                      <a:pt x="406" y="29"/>
                    </a:lnTo>
                    <a:lnTo>
                      <a:pt x="405" y="29"/>
                    </a:lnTo>
                    <a:lnTo>
                      <a:pt x="405" y="28"/>
                    </a:lnTo>
                    <a:lnTo>
                      <a:pt x="404" y="27"/>
                    </a:lnTo>
                    <a:lnTo>
                      <a:pt x="403" y="26"/>
                    </a:lnTo>
                    <a:lnTo>
                      <a:pt x="401" y="25"/>
                    </a:lnTo>
                    <a:lnTo>
                      <a:pt x="401" y="24"/>
                    </a:lnTo>
                    <a:lnTo>
                      <a:pt x="400" y="24"/>
                    </a:lnTo>
                    <a:lnTo>
                      <a:pt x="400" y="23"/>
                    </a:lnTo>
                    <a:lnTo>
                      <a:pt x="399" y="23"/>
                    </a:lnTo>
                    <a:lnTo>
                      <a:pt x="399" y="22"/>
                    </a:lnTo>
                    <a:lnTo>
                      <a:pt x="399" y="21"/>
                    </a:lnTo>
                    <a:lnTo>
                      <a:pt x="399" y="20"/>
                    </a:lnTo>
                    <a:lnTo>
                      <a:pt x="400" y="20"/>
                    </a:lnTo>
                    <a:lnTo>
                      <a:pt x="400" y="19"/>
                    </a:lnTo>
                    <a:lnTo>
                      <a:pt x="401" y="19"/>
                    </a:lnTo>
                    <a:lnTo>
                      <a:pt x="401" y="18"/>
                    </a:lnTo>
                    <a:lnTo>
                      <a:pt x="402" y="18"/>
                    </a:lnTo>
                    <a:lnTo>
                      <a:pt x="402" y="17"/>
                    </a:lnTo>
                    <a:lnTo>
                      <a:pt x="401" y="17"/>
                    </a:lnTo>
                    <a:lnTo>
                      <a:pt x="401" y="16"/>
                    </a:lnTo>
                    <a:lnTo>
                      <a:pt x="400" y="16"/>
                    </a:lnTo>
                    <a:lnTo>
                      <a:pt x="399" y="15"/>
                    </a:lnTo>
                    <a:lnTo>
                      <a:pt x="398" y="15"/>
                    </a:lnTo>
                    <a:lnTo>
                      <a:pt x="397" y="15"/>
                    </a:lnTo>
                    <a:lnTo>
                      <a:pt x="396" y="15"/>
                    </a:lnTo>
                    <a:lnTo>
                      <a:pt x="395" y="15"/>
                    </a:lnTo>
                    <a:lnTo>
                      <a:pt x="394" y="15"/>
                    </a:lnTo>
                    <a:lnTo>
                      <a:pt x="393" y="15"/>
                    </a:lnTo>
                    <a:lnTo>
                      <a:pt x="393" y="16"/>
                    </a:lnTo>
                    <a:lnTo>
                      <a:pt x="394" y="17"/>
                    </a:lnTo>
                    <a:lnTo>
                      <a:pt x="394" y="18"/>
                    </a:lnTo>
                    <a:lnTo>
                      <a:pt x="394" y="19"/>
                    </a:lnTo>
                    <a:lnTo>
                      <a:pt x="394" y="20"/>
                    </a:lnTo>
                    <a:lnTo>
                      <a:pt x="394" y="21"/>
                    </a:lnTo>
                    <a:lnTo>
                      <a:pt x="394" y="22"/>
                    </a:lnTo>
                    <a:lnTo>
                      <a:pt x="393" y="22"/>
                    </a:lnTo>
                    <a:lnTo>
                      <a:pt x="393" y="23"/>
                    </a:lnTo>
                    <a:lnTo>
                      <a:pt x="392" y="24"/>
                    </a:lnTo>
                    <a:lnTo>
                      <a:pt x="391" y="24"/>
                    </a:lnTo>
                    <a:lnTo>
                      <a:pt x="391" y="23"/>
                    </a:lnTo>
                    <a:lnTo>
                      <a:pt x="390" y="23"/>
                    </a:lnTo>
                    <a:lnTo>
                      <a:pt x="390" y="22"/>
                    </a:lnTo>
                    <a:lnTo>
                      <a:pt x="389" y="22"/>
                    </a:lnTo>
                    <a:lnTo>
                      <a:pt x="389" y="21"/>
                    </a:lnTo>
                    <a:lnTo>
                      <a:pt x="388" y="21"/>
                    </a:lnTo>
                    <a:lnTo>
                      <a:pt x="387" y="21"/>
                    </a:lnTo>
                    <a:lnTo>
                      <a:pt x="386" y="21"/>
                    </a:lnTo>
                    <a:lnTo>
                      <a:pt x="385" y="21"/>
                    </a:lnTo>
                    <a:lnTo>
                      <a:pt x="384" y="21"/>
                    </a:lnTo>
                    <a:lnTo>
                      <a:pt x="383" y="21"/>
                    </a:lnTo>
                    <a:lnTo>
                      <a:pt x="382" y="20"/>
                    </a:lnTo>
                    <a:lnTo>
                      <a:pt x="382" y="19"/>
                    </a:lnTo>
                    <a:lnTo>
                      <a:pt x="382" y="18"/>
                    </a:lnTo>
                    <a:lnTo>
                      <a:pt x="382" y="17"/>
                    </a:lnTo>
                    <a:lnTo>
                      <a:pt x="382" y="16"/>
                    </a:lnTo>
                    <a:lnTo>
                      <a:pt x="382" y="15"/>
                    </a:lnTo>
                    <a:lnTo>
                      <a:pt x="381" y="15"/>
                    </a:lnTo>
                    <a:lnTo>
                      <a:pt x="381" y="14"/>
                    </a:lnTo>
                    <a:lnTo>
                      <a:pt x="381" y="13"/>
                    </a:lnTo>
                    <a:lnTo>
                      <a:pt x="380" y="13"/>
                    </a:lnTo>
                    <a:lnTo>
                      <a:pt x="380" y="12"/>
                    </a:lnTo>
                    <a:lnTo>
                      <a:pt x="379" y="12"/>
                    </a:lnTo>
                    <a:lnTo>
                      <a:pt x="378" y="12"/>
                    </a:lnTo>
                    <a:lnTo>
                      <a:pt x="377" y="12"/>
                    </a:lnTo>
                    <a:lnTo>
                      <a:pt x="376" y="12"/>
                    </a:lnTo>
                    <a:lnTo>
                      <a:pt x="375" y="13"/>
                    </a:lnTo>
                    <a:lnTo>
                      <a:pt x="375" y="14"/>
                    </a:lnTo>
                    <a:lnTo>
                      <a:pt x="374" y="14"/>
                    </a:lnTo>
                    <a:lnTo>
                      <a:pt x="373" y="14"/>
                    </a:lnTo>
                    <a:lnTo>
                      <a:pt x="372" y="14"/>
                    </a:lnTo>
                    <a:lnTo>
                      <a:pt x="372" y="13"/>
                    </a:lnTo>
                    <a:lnTo>
                      <a:pt x="371" y="13"/>
                    </a:lnTo>
                    <a:lnTo>
                      <a:pt x="371" y="12"/>
                    </a:lnTo>
                    <a:lnTo>
                      <a:pt x="370" y="12"/>
                    </a:lnTo>
                    <a:lnTo>
                      <a:pt x="370" y="11"/>
                    </a:lnTo>
                    <a:lnTo>
                      <a:pt x="369" y="10"/>
                    </a:lnTo>
                    <a:lnTo>
                      <a:pt x="369" y="9"/>
                    </a:lnTo>
                    <a:lnTo>
                      <a:pt x="368" y="8"/>
                    </a:lnTo>
                    <a:lnTo>
                      <a:pt x="367" y="7"/>
                    </a:lnTo>
                    <a:lnTo>
                      <a:pt x="367" y="6"/>
                    </a:lnTo>
                    <a:lnTo>
                      <a:pt x="367" y="5"/>
                    </a:lnTo>
                    <a:lnTo>
                      <a:pt x="366" y="5"/>
                    </a:lnTo>
                    <a:lnTo>
                      <a:pt x="366" y="4"/>
                    </a:lnTo>
                    <a:lnTo>
                      <a:pt x="365" y="4"/>
                    </a:lnTo>
                    <a:lnTo>
                      <a:pt x="364" y="4"/>
                    </a:lnTo>
                    <a:lnTo>
                      <a:pt x="364" y="3"/>
                    </a:lnTo>
                    <a:lnTo>
                      <a:pt x="363" y="4"/>
                    </a:lnTo>
                    <a:lnTo>
                      <a:pt x="362" y="4"/>
                    </a:lnTo>
                    <a:lnTo>
                      <a:pt x="361" y="5"/>
                    </a:lnTo>
                    <a:lnTo>
                      <a:pt x="359" y="6"/>
                    </a:lnTo>
                    <a:lnTo>
                      <a:pt x="358" y="6"/>
                    </a:lnTo>
                    <a:lnTo>
                      <a:pt x="358" y="7"/>
                    </a:lnTo>
                    <a:lnTo>
                      <a:pt x="357" y="7"/>
                    </a:lnTo>
                    <a:lnTo>
                      <a:pt x="356" y="7"/>
                    </a:lnTo>
                    <a:lnTo>
                      <a:pt x="355" y="7"/>
                    </a:lnTo>
                    <a:lnTo>
                      <a:pt x="354" y="7"/>
                    </a:lnTo>
                    <a:lnTo>
                      <a:pt x="353" y="7"/>
                    </a:lnTo>
                    <a:lnTo>
                      <a:pt x="352" y="7"/>
                    </a:lnTo>
                    <a:lnTo>
                      <a:pt x="351" y="7"/>
                    </a:lnTo>
                    <a:lnTo>
                      <a:pt x="350" y="7"/>
                    </a:lnTo>
                    <a:lnTo>
                      <a:pt x="349" y="8"/>
                    </a:lnTo>
                    <a:lnTo>
                      <a:pt x="348" y="8"/>
                    </a:lnTo>
                    <a:lnTo>
                      <a:pt x="348" y="9"/>
                    </a:lnTo>
                    <a:lnTo>
                      <a:pt x="347" y="10"/>
                    </a:lnTo>
                    <a:lnTo>
                      <a:pt x="346" y="10"/>
                    </a:lnTo>
                    <a:lnTo>
                      <a:pt x="345" y="11"/>
                    </a:lnTo>
                    <a:lnTo>
                      <a:pt x="344" y="12"/>
                    </a:lnTo>
                    <a:lnTo>
                      <a:pt x="343" y="13"/>
                    </a:lnTo>
                    <a:lnTo>
                      <a:pt x="342" y="13"/>
                    </a:lnTo>
                    <a:lnTo>
                      <a:pt x="341" y="14"/>
                    </a:lnTo>
                    <a:lnTo>
                      <a:pt x="340" y="15"/>
                    </a:lnTo>
                    <a:lnTo>
                      <a:pt x="339" y="15"/>
                    </a:lnTo>
                    <a:lnTo>
                      <a:pt x="338" y="15"/>
                    </a:lnTo>
                    <a:lnTo>
                      <a:pt x="338" y="16"/>
                    </a:lnTo>
                    <a:lnTo>
                      <a:pt x="337" y="16"/>
                    </a:lnTo>
                    <a:lnTo>
                      <a:pt x="336" y="16"/>
                    </a:lnTo>
                    <a:lnTo>
                      <a:pt x="334" y="17"/>
                    </a:lnTo>
                    <a:lnTo>
                      <a:pt x="333" y="17"/>
                    </a:lnTo>
                    <a:lnTo>
                      <a:pt x="333" y="18"/>
                    </a:lnTo>
                    <a:lnTo>
                      <a:pt x="332" y="18"/>
                    </a:lnTo>
                    <a:lnTo>
                      <a:pt x="330" y="19"/>
                    </a:lnTo>
                    <a:lnTo>
                      <a:pt x="328" y="20"/>
                    </a:lnTo>
                    <a:lnTo>
                      <a:pt x="327" y="20"/>
                    </a:lnTo>
                    <a:lnTo>
                      <a:pt x="327" y="21"/>
                    </a:lnTo>
                    <a:lnTo>
                      <a:pt x="326" y="21"/>
                    </a:lnTo>
                    <a:lnTo>
                      <a:pt x="325" y="22"/>
                    </a:lnTo>
                    <a:lnTo>
                      <a:pt x="324" y="22"/>
                    </a:lnTo>
                    <a:lnTo>
                      <a:pt x="323" y="23"/>
                    </a:lnTo>
                    <a:lnTo>
                      <a:pt x="322" y="23"/>
                    </a:lnTo>
                    <a:lnTo>
                      <a:pt x="322" y="24"/>
                    </a:lnTo>
                    <a:lnTo>
                      <a:pt x="322" y="25"/>
                    </a:lnTo>
                    <a:lnTo>
                      <a:pt x="323" y="25"/>
                    </a:lnTo>
                    <a:lnTo>
                      <a:pt x="324" y="25"/>
                    </a:lnTo>
                    <a:lnTo>
                      <a:pt x="325" y="25"/>
                    </a:lnTo>
                    <a:lnTo>
                      <a:pt x="326" y="25"/>
                    </a:lnTo>
                    <a:lnTo>
                      <a:pt x="327" y="25"/>
                    </a:lnTo>
                    <a:lnTo>
                      <a:pt x="328" y="25"/>
                    </a:lnTo>
                    <a:lnTo>
                      <a:pt x="329" y="26"/>
                    </a:lnTo>
                    <a:lnTo>
                      <a:pt x="329" y="27"/>
                    </a:lnTo>
                    <a:lnTo>
                      <a:pt x="330" y="27"/>
                    </a:lnTo>
                    <a:lnTo>
                      <a:pt x="330" y="28"/>
                    </a:lnTo>
                    <a:lnTo>
                      <a:pt x="330" y="29"/>
                    </a:lnTo>
                    <a:lnTo>
                      <a:pt x="329" y="30"/>
                    </a:lnTo>
                    <a:lnTo>
                      <a:pt x="329" y="31"/>
                    </a:lnTo>
                    <a:lnTo>
                      <a:pt x="329" y="32"/>
                    </a:lnTo>
                    <a:lnTo>
                      <a:pt x="328" y="32"/>
                    </a:lnTo>
                    <a:lnTo>
                      <a:pt x="328" y="33"/>
                    </a:lnTo>
                    <a:lnTo>
                      <a:pt x="327" y="33"/>
                    </a:lnTo>
                    <a:lnTo>
                      <a:pt x="327" y="34"/>
                    </a:lnTo>
                    <a:lnTo>
                      <a:pt x="326" y="34"/>
                    </a:lnTo>
                    <a:lnTo>
                      <a:pt x="326" y="35"/>
                    </a:lnTo>
                    <a:lnTo>
                      <a:pt x="325" y="35"/>
                    </a:lnTo>
                    <a:lnTo>
                      <a:pt x="325" y="36"/>
                    </a:lnTo>
                    <a:lnTo>
                      <a:pt x="324" y="36"/>
                    </a:lnTo>
                    <a:lnTo>
                      <a:pt x="323" y="37"/>
                    </a:lnTo>
                    <a:lnTo>
                      <a:pt x="322" y="37"/>
                    </a:lnTo>
                    <a:lnTo>
                      <a:pt x="321" y="38"/>
                    </a:lnTo>
                    <a:lnTo>
                      <a:pt x="319" y="39"/>
                    </a:lnTo>
                    <a:lnTo>
                      <a:pt x="318" y="39"/>
                    </a:lnTo>
                    <a:lnTo>
                      <a:pt x="316" y="40"/>
                    </a:lnTo>
                    <a:lnTo>
                      <a:pt x="315" y="40"/>
                    </a:lnTo>
                    <a:lnTo>
                      <a:pt x="314" y="41"/>
                    </a:lnTo>
                    <a:lnTo>
                      <a:pt x="313" y="42"/>
                    </a:lnTo>
                    <a:lnTo>
                      <a:pt x="312" y="42"/>
                    </a:lnTo>
                    <a:lnTo>
                      <a:pt x="311" y="42"/>
                    </a:lnTo>
                    <a:lnTo>
                      <a:pt x="311" y="43"/>
                    </a:lnTo>
                    <a:lnTo>
                      <a:pt x="310" y="43"/>
                    </a:lnTo>
                    <a:lnTo>
                      <a:pt x="310" y="44"/>
                    </a:lnTo>
                    <a:lnTo>
                      <a:pt x="309" y="44"/>
                    </a:lnTo>
                    <a:lnTo>
                      <a:pt x="309" y="45"/>
                    </a:lnTo>
                    <a:lnTo>
                      <a:pt x="309" y="46"/>
                    </a:lnTo>
                    <a:lnTo>
                      <a:pt x="309" y="47"/>
                    </a:lnTo>
                    <a:lnTo>
                      <a:pt x="309" y="48"/>
                    </a:lnTo>
                    <a:lnTo>
                      <a:pt x="309" y="49"/>
                    </a:lnTo>
                    <a:lnTo>
                      <a:pt x="310" y="49"/>
                    </a:lnTo>
                    <a:lnTo>
                      <a:pt x="310" y="51"/>
                    </a:lnTo>
                    <a:lnTo>
                      <a:pt x="310" y="52"/>
                    </a:lnTo>
                    <a:lnTo>
                      <a:pt x="310" y="53"/>
                    </a:lnTo>
                    <a:lnTo>
                      <a:pt x="310" y="54"/>
                    </a:lnTo>
                    <a:lnTo>
                      <a:pt x="310" y="55"/>
                    </a:lnTo>
                    <a:lnTo>
                      <a:pt x="310" y="56"/>
                    </a:lnTo>
                    <a:lnTo>
                      <a:pt x="309" y="57"/>
                    </a:lnTo>
                    <a:lnTo>
                      <a:pt x="309" y="58"/>
                    </a:lnTo>
                    <a:lnTo>
                      <a:pt x="308" y="58"/>
                    </a:lnTo>
                    <a:lnTo>
                      <a:pt x="308" y="59"/>
                    </a:lnTo>
                    <a:lnTo>
                      <a:pt x="307" y="59"/>
                    </a:lnTo>
                    <a:lnTo>
                      <a:pt x="306" y="59"/>
                    </a:lnTo>
                    <a:lnTo>
                      <a:pt x="305" y="59"/>
                    </a:lnTo>
                    <a:lnTo>
                      <a:pt x="304" y="59"/>
                    </a:lnTo>
                    <a:lnTo>
                      <a:pt x="303" y="59"/>
                    </a:lnTo>
                    <a:lnTo>
                      <a:pt x="302" y="59"/>
                    </a:lnTo>
                    <a:lnTo>
                      <a:pt x="302" y="58"/>
                    </a:lnTo>
                    <a:lnTo>
                      <a:pt x="301" y="58"/>
                    </a:lnTo>
                    <a:lnTo>
                      <a:pt x="300" y="59"/>
                    </a:lnTo>
                    <a:lnTo>
                      <a:pt x="299" y="59"/>
                    </a:lnTo>
                    <a:lnTo>
                      <a:pt x="299" y="60"/>
                    </a:lnTo>
                    <a:lnTo>
                      <a:pt x="298" y="60"/>
                    </a:lnTo>
                    <a:lnTo>
                      <a:pt x="298" y="61"/>
                    </a:lnTo>
                    <a:lnTo>
                      <a:pt x="298" y="62"/>
                    </a:lnTo>
                    <a:lnTo>
                      <a:pt x="297" y="62"/>
                    </a:lnTo>
                    <a:lnTo>
                      <a:pt x="297" y="63"/>
                    </a:lnTo>
                    <a:lnTo>
                      <a:pt x="297" y="64"/>
                    </a:lnTo>
                    <a:lnTo>
                      <a:pt x="296" y="66"/>
                    </a:lnTo>
                    <a:lnTo>
                      <a:pt x="296" y="67"/>
                    </a:lnTo>
                    <a:lnTo>
                      <a:pt x="295" y="69"/>
                    </a:lnTo>
                    <a:lnTo>
                      <a:pt x="295" y="70"/>
                    </a:lnTo>
                    <a:lnTo>
                      <a:pt x="295" y="71"/>
                    </a:lnTo>
                    <a:lnTo>
                      <a:pt x="294" y="71"/>
                    </a:lnTo>
                    <a:lnTo>
                      <a:pt x="294" y="72"/>
                    </a:lnTo>
                    <a:lnTo>
                      <a:pt x="293" y="73"/>
                    </a:lnTo>
                    <a:lnTo>
                      <a:pt x="293" y="74"/>
                    </a:lnTo>
                    <a:lnTo>
                      <a:pt x="292" y="74"/>
                    </a:lnTo>
                    <a:lnTo>
                      <a:pt x="291" y="75"/>
                    </a:lnTo>
                    <a:lnTo>
                      <a:pt x="290" y="76"/>
                    </a:lnTo>
                    <a:lnTo>
                      <a:pt x="289" y="76"/>
                    </a:lnTo>
                    <a:lnTo>
                      <a:pt x="288" y="76"/>
                    </a:lnTo>
                    <a:lnTo>
                      <a:pt x="287" y="77"/>
                    </a:lnTo>
                    <a:lnTo>
                      <a:pt x="286" y="77"/>
                    </a:lnTo>
                    <a:lnTo>
                      <a:pt x="285" y="77"/>
                    </a:lnTo>
                    <a:lnTo>
                      <a:pt x="284" y="77"/>
                    </a:lnTo>
                    <a:lnTo>
                      <a:pt x="282" y="77"/>
                    </a:lnTo>
                    <a:lnTo>
                      <a:pt x="281" y="78"/>
                    </a:lnTo>
                    <a:lnTo>
                      <a:pt x="280" y="78"/>
                    </a:lnTo>
                    <a:lnTo>
                      <a:pt x="277" y="78"/>
                    </a:lnTo>
                    <a:lnTo>
                      <a:pt x="276" y="78"/>
                    </a:lnTo>
                    <a:lnTo>
                      <a:pt x="275" y="78"/>
                    </a:lnTo>
                    <a:lnTo>
                      <a:pt x="274" y="78"/>
                    </a:lnTo>
                    <a:lnTo>
                      <a:pt x="272" y="78"/>
                    </a:lnTo>
                    <a:lnTo>
                      <a:pt x="271" y="78"/>
                    </a:lnTo>
                    <a:lnTo>
                      <a:pt x="270" y="79"/>
                    </a:lnTo>
                    <a:lnTo>
                      <a:pt x="269" y="79"/>
                    </a:lnTo>
                    <a:lnTo>
                      <a:pt x="268" y="79"/>
                    </a:lnTo>
                    <a:lnTo>
                      <a:pt x="266" y="80"/>
                    </a:lnTo>
                    <a:lnTo>
                      <a:pt x="265" y="80"/>
                    </a:lnTo>
                    <a:lnTo>
                      <a:pt x="264" y="80"/>
                    </a:lnTo>
                    <a:lnTo>
                      <a:pt x="264" y="81"/>
                    </a:lnTo>
                    <a:lnTo>
                      <a:pt x="262" y="81"/>
                    </a:lnTo>
                    <a:lnTo>
                      <a:pt x="261" y="81"/>
                    </a:lnTo>
                    <a:lnTo>
                      <a:pt x="259" y="82"/>
                    </a:lnTo>
                    <a:lnTo>
                      <a:pt x="258" y="82"/>
                    </a:lnTo>
                    <a:lnTo>
                      <a:pt x="256" y="83"/>
                    </a:lnTo>
                    <a:lnTo>
                      <a:pt x="255" y="83"/>
                    </a:lnTo>
                    <a:lnTo>
                      <a:pt x="254" y="83"/>
                    </a:lnTo>
                    <a:lnTo>
                      <a:pt x="253" y="83"/>
                    </a:lnTo>
                    <a:lnTo>
                      <a:pt x="253" y="84"/>
                    </a:lnTo>
                    <a:lnTo>
                      <a:pt x="252" y="84"/>
                    </a:lnTo>
                    <a:lnTo>
                      <a:pt x="251" y="84"/>
                    </a:lnTo>
                    <a:lnTo>
                      <a:pt x="250" y="84"/>
                    </a:lnTo>
                    <a:lnTo>
                      <a:pt x="249" y="84"/>
                    </a:lnTo>
                    <a:lnTo>
                      <a:pt x="248" y="84"/>
                    </a:lnTo>
                    <a:lnTo>
                      <a:pt x="248" y="83"/>
                    </a:lnTo>
                    <a:lnTo>
                      <a:pt x="247" y="83"/>
                    </a:lnTo>
                    <a:lnTo>
                      <a:pt x="246" y="82"/>
                    </a:lnTo>
                    <a:lnTo>
                      <a:pt x="246" y="81"/>
                    </a:lnTo>
                    <a:lnTo>
                      <a:pt x="246" y="80"/>
                    </a:lnTo>
                    <a:lnTo>
                      <a:pt x="246" y="79"/>
                    </a:lnTo>
                    <a:lnTo>
                      <a:pt x="246" y="78"/>
                    </a:lnTo>
                    <a:lnTo>
                      <a:pt x="246" y="77"/>
                    </a:lnTo>
                    <a:lnTo>
                      <a:pt x="246" y="75"/>
                    </a:lnTo>
                    <a:lnTo>
                      <a:pt x="246" y="73"/>
                    </a:lnTo>
                    <a:lnTo>
                      <a:pt x="247" y="72"/>
                    </a:lnTo>
                    <a:lnTo>
                      <a:pt x="247" y="71"/>
                    </a:lnTo>
                    <a:lnTo>
                      <a:pt x="247" y="70"/>
                    </a:lnTo>
                    <a:lnTo>
                      <a:pt x="247" y="69"/>
                    </a:lnTo>
                    <a:lnTo>
                      <a:pt x="246" y="69"/>
                    </a:lnTo>
                    <a:lnTo>
                      <a:pt x="246" y="68"/>
                    </a:lnTo>
                    <a:lnTo>
                      <a:pt x="246" y="67"/>
                    </a:lnTo>
                    <a:lnTo>
                      <a:pt x="245" y="66"/>
                    </a:lnTo>
                    <a:lnTo>
                      <a:pt x="244" y="66"/>
                    </a:lnTo>
                    <a:lnTo>
                      <a:pt x="244" y="65"/>
                    </a:lnTo>
                    <a:lnTo>
                      <a:pt x="243" y="65"/>
                    </a:lnTo>
                    <a:lnTo>
                      <a:pt x="242" y="65"/>
                    </a:lnTo>
                    <a:lnTo>
                      <a:pt x="241" y="65"/>
                    </a:lnTo>
                    <a:lnTo>
                      <a:pt x="240" y="65"/>
                    </a:lnTo>
                    <a:lnTo>
                      <a:pt x="240" y="64"/>
                    </a:lnTo>
                    <a:lnTo>
                      <a:pt x="239" y="64"/>
                    </a:lnTo>
                    <a:lnTo>
                      <a:pt x="238" y="64"/>
                    </a:lnTo>
                    <a:lnTo>
                      <a:pt x="237" y="64"/>
                    </a:lnTo>
                    <a:lnTo>
                      <a:pt x="237" y="63"/>
                    </a:lnTo>
                    <a:lnTo>
                      <a:pt x="237" y="62"/>
                    </a:lnTo>
                    <a:lnTo>
                      <a:pt x="237" y="61"/>
                    </a:lnTo>
                    <a:lnTo>
                      <a:pt x="238" y="61"/>
                    </a:lnTo>
                    <a:lnTo>
                      <a:pt x="238" y="60"/>
                    </a:lnTo>
                    <a:lnTo>
                      <a:pt x="239" y="60"/>
                    </a:lnTo>
                    <a:lnTo>
                      <a:pt x="239" y="59"/>
                    </a:lnTo>
                    <a:lnTo>
                      <a:pt x="240" y="59"/>
                    </a:lnTo>
                    <a:lnTo>
                      <a:pt x="240" y="58"/>
                    </a:lnTo>
                    <a:lnTo>
                      <a:pt x="241" y="58"/>
                    </a:lnTo>
                    <a:lnTo>
                      <a:pt x="242" y="57"/>
                    </a:lnTo>
                    <a:lnTo>
                      <a:pt x="242" y="56"/>
                    </a:lnTo>
                    <a:lnTo>
                      <a:pt x="243" y="56"/>
                    </a:lnTo>
                    <a:lnTo>
                      <a:pt x="243" y="55"/>
                    </a:lnTo>
                    <a:lnTo>
                      <a:pt x="243" y="54"/>
                    </a:lnTo>
                    <a:lnTo>
                      <a:pt x="243" y="53"/>
                    </a:lnTo>
                    <a:lnTo>
                      <a:pt x="243" y="52"/>
                    </a:lnTo>
                    <a:lnTo>
                      <a:pt x="243" y="51"/>
                    </a:lnTo>
                    <a:lnTo>
                      <a:pt x="242" y="48"/>
                    </a:lnTo>
                    <a:lnTo>
                      <a:pt x="242" y="47"/>
                    </a:lnTo>
                    <a:lnTo>
                      <a:pt x="242" y="46"/>
                    </a:lnTo>
                    <a:lnTo>
                      <a:pt x="242" y="45"/>
                    </a:lnTo>
                    <a:lnTo>
                      <a:pt x="242" y="44"/>
                    </a:lnTo>
                    <a:lnTo>
                      <a:pt x="242" y="43"/>
                    </a:lnTo>
                    <a:lnTo>
                      <a:pt x="242" y="42"/>
                    </a:lnTo>
                    <a:lnTo>
                      <a:pt x="242" y="41"/>
                    </a:lnTo>
                    <a:lnTo>
                      <a:pt x="243" y="40"/>
                    </a:lnTo>
                    <a:lnTo>
                      <a:pt x="243" y="39"/>
                    </a:lnTo>
                    <a:lnTo>
                      <a:pt x="244" y="39"/>
                    </a:lnTo>
                    <a:lnTo>
                      <a:pt x="244" y="38"/>
                    </a:lnTo>
                    <a:lnTo>
                      <a:pt x="245" y="38"/>
                    </a:lnTo>
                    <a:lnTo>
                      <a:pt x="246" y="37"/>
                    </a:lnTo>
                    <a:lnTo>
                      <a:pt x="246" y="36"/>
                    </a:lnTo>
                    <a:lnTo>
                      <a:pt x="247" y="36"/>
                    </a:lnTo>
                    <a:lnTo>
                      <a:pt x="247" y="35"/>
                    </a:lnTo>
                    <a:lnTo>
                      <a:pt x="247" y="34"/>
                    </a:lnTo>
                    <a:lnTo>
                      <a:pt x="248" y="34"/>
                    </a:lnTo>
                    <a:lnTo>
                      <a:pt x="248" y="33"/>
                    </a:lnTo>
                    <a:lnTo>
                      <a:pt x="248" y="32"/>
                    </a:lnTo>
                    <a:lnTo>
                      <a:pt x="248" y="31"/>
                    </a:lnTo>
                    <a:lnTo>
                      <a:pt x="248" y="30"/>
                    </a:lnTo>
                    <a:lnTo>
                      <a:pt x="247" y="30"/>
                    </a:lnTo>
                    <a:lnTo>
                      <a:pt x="247" y="29"/>
                    </a:lnTo>
                    <a:lnTo>
                      <a:pt x="246" y="29"/>
                    </a:lnTo>
                    <a:lnTo>
                      <a:pt x="245" y="29"/>
                    </a:lnTo>
                    <a:lnTo>
                      <a:pt x="245" y="28"/>
                    </a:lnTo>
                    <a:lnTo>
                      <a:pt x="244" y="28"/>
                    </a:lnTo>
                    <a:lnTo>
                      <a:pt x="243" y="28"/>
                    </a:lnTo>
                    <a:lnTo>
                      <a:pt x="242" y="28"/>
                    </a:lnTo>
                    <a:lnTo>
                      <a:pt x="240" y="28"/>
                    </a:lnTo>
                    <a:lnTo>
                      <a:pt x="239" y="28"/>
                    </a:lnTo>
                    <a:lnTo>
                      <a:pt x="238" y="28"/>
                    </a:lnTo>
                    <a:lnTo>
                      <a:pt x="238" y="27"/>
                    </a:lnTo>
                    <a:lnTo>
                      <a:pt x="237" y="27"/>
                    </a:lnTo>
                    <a:lnTo>
                      <a:pt x="236" y="27"/>
                    </a:lnTo>
                    <a:lnTo>
                      <a:pt x="236" y="26"/>
                    </a:lnTo>
                    <a:lnTo>
                      <a:pt x="236" y="25"/>
                    </a:lnTo>
                    <a:lnTo>
                      <a:pt x="236" y="24"/>
                    </a:lnTo>
                    <a:lnTo>
                      <a:pt x="236" y="23"/>
                    </a:lnTo>
                    <a:lnTo>
                      <a:pt x="237" y="23"/>
                    </a:lnTo>
                    <a:lnTo>
                      <a:pt x="237" y="22"/>
                    </a:lnTo>
                    <a:lnTo>
                      <a:pt x="238" y="22"/>
                    </a:lnTo>
                    <a:lnTo>
                      <a:pt x="239" y="21"/>
                    </a:lnTo>
                    <a:lnTo>
                      <a:pt x="240" y="21"/>
                    </a:lnTo>
                    <a:lnTo>
                      <a:pt x="241" y="20"/>
                    </a:lnTo>
                    <a:lnTo>
                      <a:pt x="242" y="19"/>
                    </a:lnTo>
                    <a:lnTo>
                      <a:pt x="242" y="18"/>
                    </a:lnTo>
                    <a:lnTo>
                      <a:pt x="242" y="17"/>
                    </a:lnTo>
                    <a:lnTo>
                      <a:pt x="242" y="16"/>
                    </a:lnTo>
                    <a:lnTo>
                      <a:pt x="242" y="15"/>
                    </a:lnTo>
                    <a:lnTo>
                      <a:pt x="242" y="14"/>
                    </a:lnTo>
                    <a:lnTo>
                      <a:pt x="241" y="13"/>
                    </a:lnTo>
                    <a:lnTo>
                      <a:pt x="240" y="13"/>
                    </a:lnTo>
                    <a:lnTo>
                      <a:pt x="239" y="13"/>
                    </a:lnTo>
                    <a:lnTo>
                      <a:pt x="238" y="13"/>
                    </a:lnTo>
                    <a:lnTo>
                      <a:pt x="237" y="13"/>
                    </a:lnTo>
                    <a:lnTo>
                      <a:pt x="236" y="14"/>
                    </a:lnTo>
                    <a:lnTo>
                      <a:pt x="235" y="14"/>
                    </a:lnTo>
                    <a:lnTo>
                      <a:pt x="234" y="14"/>
                    </a:lnTo>
                    <a:lnTo>
                      <a:pt x="234" y="13"/>
                    </a:lnTo>
                    <a:lnTo>
                      <a:pt x="233" y="13"/>
                    </a:lnTo>
                    <a:lnTo>
                      <a:pt x="233" y="12"/>
                    </a:lnTo>
                    <a:lnTo>
                      <a:pt x="233" y="11"/>
                    </a:lnTo>
                    <a:lnTo>
                      <a:pt x="233" y="10"/>
                    </a:lnTo>
                    <a:lnTo>
                      <a:pt x="233" y="9"/>
                    </a:lnTo>
                    <a:lnTo>
                      <a:pt x="232" y="9"/>
                    </a:lnTo>
                    <a:lnTo>
                      <a:pt x="232" y="8"/>
                    </a:lnTo>
                    <a:lnTo>
                      <a:pt x="232" y="7"/>
                    </a:lnTo>
                    <a:lnTo>
                      <a:pt x="231" y="7"/>
                    </a:lnTo>
                    <a:lnTo>
                      <a:pt x="230" y="6"/>
                    </a:lnTo>
                    <a:lnTo>
                      <a:pt x="229" y="6"/>
                    </a:lnTo>
                    <a:lnTo>
                      <a:pt x="228" y="6"/>
                    </a:lnTo>
                    <a:lnTo>
                      <a:pt x="227" y="6"/>
                    </a:lnTo>
                    <a:lnTo>
                      <a:pt x="226" y="6"/>
                    </a:lnTo>
                    <a:lnTo>
                      <a:pt x="225" y="6"/>
                    </a:lnTo>
                    <a:lnTo>
                      <a:pt x="224" y="6"/>
                    </a:lnTo>
                    <a:lnTo>
                      <a:pt x="223" y="6"/>
                    </a:lnTo>
                    <a:lnTo>
                      <a:pt x="223" y="7"/>
                    </a:lnTo>
                    <a:lnTo>
                      <a:pt x="222" y="7"/>
                    </a:lnTo>
                    <a:lnTo>
                      <a:pt x="221" y="8"/>
                    </a:lnTo>
                    <a:lnTo>
                      <a:pt x="220" y="8"/>
                    </a:lnTo>
                    <a:lnTo>
                      <a:pt x="219" y="9"/>
                    </a:lnTo>
                    <a:lnTo>
                      <a:pt x="218" y="10"/>
                    </a:lnTo>
                    <a:lnTo>
                      <a:pt x="217" y="11"/>
                    </a:lnTo>
                    <a:lnTo>
                      <a:pt x="216" y="11"/>
                    </a:lnTo>
                    <a:lnTo>
                      <a:pt x="216" y="12"/>
                    </a:lnTo>
                    <a:lnTo>
                      <a:pt x="215" y="13"/>
                    </a:lnTo>
                    <a:lnTo>
                      <a:pt x="214" y="14"/>
                    </a:lnTo>
                    <a:lnTo>
                      <a:pt x="213" y="15"/>
                    </a:lnTo>
                    <a:lnTo>
                      <a:pt x="212" y="15"/>
                    </a:lnTo>
                    <a:lnTo>
                      <a:pt x="211" y="15"/>
                    </a:lnTo>
                    <a:lnTo>
                      <a:pt x="210" y="15"/>
                    </a:lnTo>
                    <a:lnTo>
                      <a:pt x="210" y="14"/>
                    </a:lnTo>
                    <a:lnTo>
                      <a:pt x="210" y="13"/>
                    </a:lnTo>
                    <a:lnTo>
                      <a:pt x="209" y="12"/>
                    </a:lnTo>
                    <a:lnTo>
                      <a:pt x="209" y="11"/>
                    </a:lnTo>
                    <a:lnTo>
                      <a:pt x="209" y="10"/>
                    </a:lnTo>
                    <a:lnTo>
                      <a:pt x="208" y="10"/>
                    </a:lnTo>
                    <a:lnTo>
                      <a:pt x="208" y="9"/>
                    </a:lnTo>
                    <a:lnTo>
                      <a:pt x="207" y="9"/>
                    </a:lnTo>
                    <a:lnTo>
                      <a:pt x="207" y="8"/>
                    </a:lnTo>
                    <a:lnTo>
                      <a:pt x="206" y="8"/>
                    </a:lnTo>
                    <a:lnTo>
                      <a:pt x="205" y="8"/>
                    </a:lnTo>
                    <a:lnTo>
                      <a:pt x="204" y="8"/>
                    </a:lnTo>
                    <a:lnTo>
                      <a:pt x="203" y="8"/>
                    </a:lnTo>
                    <a:lnTo>
                      <a:pt x="201" y="9"/>
                    </a:lnTo>
                    <a:lnTo>
                      <a:pt x="200" y="9"/>
                    </a:lnTo>
                    <a:lnTo>
                      <a:pt x="199" y="9"/>
                    </a:lnTo>
                    <a:lnTo>
                      <a:pt x="198" y="9"/>
                    </a:lnTo>
                    <a:lnTo>
                      <a:pt x="197" y="8"/>
                    </a:lnTo>
                    <a:lnTo>
                      <a:pt x="196" y="8"/>
                    </a:lnTo>
                    <a:lnTo>
                      <a:pt x="195" y="8"/>
                    </a:lnTo>
                    <a:lnTo>
                      <a:pt x="194" y="8"/>
                    </a:lnTo>
                    <a:lnTo>
                      <a:pt x="194" y="7"/>
                    </a:lnTo>
                    <a:lnTo>
                      <a:pt x="193" y="7"/>
                    </a:lnTo>
                    <a:lnTo>
                      <a:pt x="192" y="7"/>
                    </a:lnTo>
                    <a:lnTo>
                      <a:pt x="192" y="8"/>
                    </a:lnTo>
                    <a:lnTo>
                      <a:pt x="191" y="8"/>
                    </a:lnTo>
                    <a:lnTo>
                      <a:pt x="190" y="8"/>
                    </a:lnTo>
                    <a:lnTo>
                      <a:pt x="189" y="8"/>
                    </a:lnTo>
                    <a:lnTo>
                      <a:pt x="189" y="9"/>
                    </a:lnTo>
                    <a:lnTo>
                      <a:pt x="188" y="10"/>
                    </a:lnTo>
                    <a:lnTo>
                      <a:pt x="187" y="11"/>
                    </a:lnTo>
                    <a:lnTo>
                      <a:pt x="187" y="12"/>
                    </a:lnTo>
                    <a:lnTo>
                      <a:pt x="187" y="13"/>
                    </a:lnTo>
                    <a:lnTo>
                      <a:pt x="187" y="14"/>
                    </a:lnTo>
                    <a:lnTo>
                      <a:pt x="187" y="15"/>
                    </a:lnTo>
                    <a:lnTo>
                      <a:pt x="187" y="16"/>
                    </a:lnTo>
                    <a:lnTo>
                      <a:pt x="187" y="17"/>
                    </a:lnTo>
                    <a:lnTo>
                      <a:pt x="188" y="17"/>
                    </a:lnTo>
                    <a:lnTo>
                      <a:pt x="188" y="18"/>
                    </a:lnTo>
                    <a:lnTo>
                      <a:pt x="188" y="19"/>
                    </a:lnTo>
                    <a:lnTo>
                      <a:pt x="188" y="20"/>
                    </a:lnTo>
                    <a:lnTo>
                      <a:pt x="187" y="20"/>
                    </a:lnTo>
                    <a:lnTo>
                      <a:pt x="187" y="21"/>
                    </a:lnTo>
                    <a:lnTo>
                      <a:pt x="186" y="22"/>
                    </a:lnTo>
                    <a:lnTo>
                      <a:pt x="185" y="22"/>
                    </a:lnTo>
                    <a:lnTo>
                      <a:pt x="184" y="23"/>
                    </a:lnTo>
                    <a:lnTo>
                      <a:pt x="183" y="23"/>
                    </a:lnTo>
                    <a:lnTo>
                      <a:pt x="182" y="23"/>
                    </a:lnTo>
                    <a:lnTo>
                      <a:pt x="181" y="23"/>
                    </a:lnTo>
                    <a:lnTo>
                      <a:pt x="180" y="23"/>
                    </a:lnTo>
                    <a:lnTo>
                      <a:pt x="179" y="23"/>
                    </a:lnTo>
                    <a:lnTo>
                      <a:pt x="179" y="22"/>
                    </a:lnTo>
                    <a:lnTo>
                      <a:pt x="178" y="22"/>
                    </a:lnTo>
                    <a:lnTo>
                      <a:pt x="178" y="21"/>
                    </a:lnTo>
                    <a:lnTo>
                      <a:pt x="177" y="21"/>
                    </a:lnTo>
                    <a:lnTo>
                      <a:pt x="177" y="20"/>
                    </a:lnTo>
                    <a:lnTo>
                      <a:pt x="177" y="19"/>
                    </a:lnTo>
                    <a:lnTo>
                      <a:pt x="177" y="18"/>
                    </a:lnTo>
                    <a:lnTo>
                      <a:pt x="177" y="17"/>
                    </a:lnTo>
                    <a:lnTo>
                      <a:pt x="177" y="16"/>
                    </a:lnTo>
                    <a:lnTo>
                      <a:pt x="177" y="15"/>
                    </a:lnTo>
                    <a:lnTo>
                      <a:pt x="178" y="15"/>
                    </a:lnTo>
                    <a:lnTo>
                      <a:pt x="178" y="14"/>
                    </a:lnTo>
                    <a:lnTo>
                      <a:pt x="178" y="13"/>
                    </a:lnTo>
                    <a:lnTo>
                      <a:pt x="177" y="12"/>
                    </a:lnTo>
                    <a:lnTo>
                      <a:pt x="176" y="12"/>
                    </a:lnTo>
                    <a:lnTo>
                      <a:pt x="176" y="11"/>
                    </a:lnTo>
                    <a:lnTo>
                      <a:pt x="175" y="11"/>
                    </a:lnTo>
                    <a:lnTo>
                      <a:pt x="174" y="10"/>
                    </a:lnTo>
                    <a:lnTo>
                      <a:pt x="173" y="10"/>
                    </a:lnTo>
                    <a:lnTo>
                      <a:pt x="173" y="9"/>
                    </a:lnTo>
                    <a:lnTo>
                      <a:pt x="172" y="9"/>
                    </a:lnTo>
                    <a:lnTo>
                      <a:pt x="171" y="8"/>
                    </a:lnTo>
                    <a:lnTo>
                      <a:pt x="170" y="8"/>
                    </a:lnTo>
                    <a:lnTo>
                      <a:pt x="169" y="7"/>
                    </a:lnTo>
                    <a:lnTo>
                      <a:pt x="168" y="6"/>
                    </a:lnTo>
                    <a:lnTo>
                      <a:pt x="167" y="6"/>
                    </a:lnTo>
                    <a:lnTo>
                      <a:pt x="167" y="5"/>
                    </a:lnTo>
                    <a:lnTo>
                      <a:pt x="166" y="4"/>
                    </a:lnTo>
                    <a:lnTo>
                      <a:pt x="165" y="3"/>
                    </a:lnTo>
                    <a:lnTo>
                      <a:pt x="164" y="1"/>
                    </a:lnTo>
                    <a:lnTo>
                      <a:pt x="163" y="0"/>
                    </a:lnTo>
                    <a:lnTo>
                      <a:pt x="160" y="3"/>
                    </a:lnTo>
                    <a:lnTo>
                      <a:pt x="159" y="8"/>
                    </a:lnTo>
                    <a:lnTo>
                      <a:pt x="156" y="10"/>
                    </a:lnTo>
                    <a:lnTo>
                      <a:pt x="150" y="12"/>
                    </a:lnTo>
                    <a:lnTo>
                      <a:pt x="147" y="15"/>
                    </a:lnTo>
                    <a:lnTo>
                      <a:pt x="145" y="19"/>
                    </a:lnTo>
                    <a:lnTo>
                      <a:pt x="145" y="26"/>
                    </a:lnTo>
                    <a:lnTo>
                      <a:pt x="141" y="30"/>
                    </a:lnTo>
                    <a:lnTo>
                      <a:pt x="136" y="30"/>
                    </a:lnTo>
                    <a:lnTo>
                      <a:pt x="132" y="33"/>
                    </a:lnTo>
                    <a:lnTo>
                      <a:pt x="104" y="36"/>
                    </a:lnTo>
                    <a:lnTo>
                      <a:pt x="101" y="38"/>
                    </a:lnTo>
                    <a:lnTo>
                      <a:pt x="101" y="41"/>
                    </a:lnTo>
                    <a:lnTo>
                      <a:pt x="95" y="48"/>
                    </a:lnTo>
                    <a:lnTo>
                      <a:pt x="93" y="54"/>
                    </a:lnTo>
                    <a:lnTo>
                      <a:pt x="91" y="56"/>
                    </a:lnTo>
                    <a:lnTo>
                      <a:pt x="89" y="61"/>
                    </a:lnTo>
                    <a:lnTo>
                      <a:pt x="87" y="61"/>
                    </a:lnTo>
                    <a:lnTo>
                      <a:pt x="84" y="65"/>
                    </a:lnTo>
                    <a:lnTo>
                      <a:pt x="77" y="65"/>
                    </a:lnTo>
                    <a:lnTo>
                      <a:pt x="77" y="62"/>
                    </a:lnTo>
                    <a:lnTo>
                      <a:pt x="71" y="64"/>
                    </a:lnTo>
                    <a:lnTo>
                      <a:pt x="67" y="67"/>
                    </a:lnTo>
                    <a:lnTo>
                      <a:pt x="68" y="70"/>
                    </a:lnTo>
                    <a:lnTo>
                      <a:pt x="71" y="74"/>
                    </a:lnTo>
                    <a:lnTo>
                      <a:pt x="63" y="76"/>
                    </a:lnTo>
                    <a:lnTo>
                      <a:pt x="60" y="76"/>
                    </a:lnTo>
                    <a:lnTo>
                      <a:pt x="55" y="81"/>
                    </a:lnTo>
                    <a:lnTo>
                      <a:pt x="55" y="86"/>
                    </a:lnTo>
                    <a:lnTo>
                      <a:pt x="48" y="104"/>
                    </a:lnTo>
                    <a:lnTo>
                      <a:pt x="44" y="108"/>
                    </a:lnTo>
                    <a:lnTo>
                      <a:pt x="45" y="114"/>
                    </a:lnTo>
                    <a:lnTo>
                      <a:pt x="39" y="121"/>
                    </a:lnTo>
                    <a:lnTo>
                      <a:pt x="39" y="124"/>
                    </a:lnTo>
                    <a:lnTo>
                      <a:pt x="33" y="127"/>
                    </a:lnTo>
                    <a:lnTo>
                      <a:pt x="30" y="128"/>
                    </a:lnTo>
                    <a:lnTo>
                      <a:pt x="26" y="130"/>
                    </a:lnTo>
                    <a:lnTo>
                      <a:pt x="25" y="131"/>
                    </a:lnTo>
                    <a:lnTo>
                      <a:pt x="26" y="134"/>
                    </a:lnTo>
                    <a:lnTo>
                      <a:pt x="20" y="141"/>
                    </a:lnTo>
                    <a:lnTo>
                      <a:pt x="19" y="149"/>
                    </a:lnTo>
                    <a:lnTo>
                      <a:pt x="17" y="151"/>
                    </a:lnTo>
                    <a:lnTo>
                      <a:pt x="18" y="160"/>
                    </a:lnTo>
                    <a:lnTo>
                      <a:pt x="22" y="164"/>
                    </a:lnTo>
                    <a:lnTo>
                      <a:pt x="22" y="166"/>
                    </a:lnTo>
                    <a:lnTo>
                      <a:pt x="24" y="168"/>
                    </a:lnTo>
                    <a:lnTo>
                      <a:pt x="27" y="168"/>
                    </a:lnTo>
                    <a:lnTo>
                      <a:pt x="31" y="176"/>
                    </a:lnTo>
                    <a:lnTo>
                      <a:pt x="35" y="176"/>
                    </a:lnTo>
                    <a:lnTo>
                      <a:pt x="35" y="185"/>
                    </a:lnTo>
                    <a:lnTo>
                      <a:pt x="34" y="186"/>
                    </a:lnTo>
                    <a:lnTo>
                      <a:pt x="34" y="189"/>
                    </a:lnTo>
                    <a:lnTo>
                      <a:pt x="28" y="196"/>
                    </a:lnTo>
                    <a:lnTo>
                      <a:pt x="28" y="202"/>
                    </a:lnTo>
                    <a:lnTo>
                      <a:pt x="26" y="205"/>
                    </a:lnTo>
                    <a:lnTo>
                      <a:pt x="26" y="207"/>
                    </a:lnTo>
                    <a:lnTo>
                      <a:pt x="28" y="208"/>
                    </a:lnTo>
                    <a:lnTo>
                      <a:pt x="31" y="206"/>
                    </a:lnTo>
                    <a:lnTo>
                      <a:pt x="31" y="204"/>
                    </a:lnTo>
                    <a:lnTo>
                      <a:pt x="34" y="202"/>
                    </a:lnTo>
                    <a:lnTo>
                      <a:pt x="33" y="199"/>
                    </a:lnTo>
                    <a:lnTo>
                      <a:pt x="35" y="197"/>
                    </a:lnTo>
                    <a:lnTo>
                      <a:pt x="40" y="197"/>
                    </a:lnTo>
                    <a:lnTo>
                      <a:pt x="43" y="195"/>
                    </a:lnTo>
                    <a:lnTo>
                      <a:pt x="46" y="195"/>
                    </a:lnTo>
                    <a:lnTo>
                      <a:pt x="48" y="192"/>
                    </a:lnTo>
                    <a:lnTo>
                      <a:pt x="56" y="186"/>
                    </a:lnTo>
                    <a:lnTo>
                      <a:pt x="59" y="186"/>
                    </a:lnTo>
                    <a:lnTo>
                      <a:pt x="60" y="185"/>
                    </a:lnTo>
                    <a:lnTo>
                      <a:pt x="66" y="183"/>
                    </a:lnTo>
                    <a:lnTo>
                      <a:pt x="74" y="176"/>
                    </a:lnTo>
                    <a:lnTo>
                      <a:pt x="74" y="177"/>
                    </a:lnTo>
                    <a:lnTo>
                      <a:pt x="74" y="186"/>
                    </a:lnTo>
                    <a:lnTo>
                      <a:pt x="72" y="187"/>
                    </a:lnTo>
                    <a:lnTo>
                      <a:pt x="67" y="190"/>
                    </a:lnTo>
                    <a:lnTo>
                      <a:pt x="62" y="196"/>
                    </a:lnTo>
                    <a:lnTo>
                      <a:pt x="62" y="199"/>
                    </a:lnTo>
                    <a:lnTo>
                      <a:pt x="60" y="199"/>
                    </a:lnTo>
                    <a:lnTo>
                      <a:pt x="61" y="201"/>
                    </a:lnTo>
                    <a:lnTo>
                      <a:pt x="56" y="202"/>
                    </a:lnTo>
                    <a:lnTo>
                      <a:pt x="49" y="213"/>
                    </a:lnTo>
                    <a:lnTo>
                      <a:pt x="44" y="213"/>
                    </a:lnTo>
                    <a:lnTo>
                      <a:pt x="40" y="216"/>
                    </a:lnTo>
                    <a:lnTo>
                      <a:pt x="37" y="216"/>
                    </a:lnTo>
                    <a:lnTo>
                      <a:pt x="34" y="219"/>
                    </a:lnTo>
                    <a:lnTo>
                      <a:pt x="35" y="224"/>
                    </a:lnTo>
                    <a:lnTo>
                      <a:pt x="32" y="229"/>
                    </a:lnTo>
                    <a:lnTo>
                      <a:pt x="33" y="231"/>
                    </a:lnTo>
                    <a:lnTo>
                      <a:pt x="26" y="239"/>
                    </a:lnTo>
                    <a:lnTo>
                      <a:pt x="23" y="239"/>
                    </a:lnTo>
                    <a:lnTo>
                      <a:pt x="20" y="242"/>
                    </a:lnTo>
                    <a:lnTo>
                      <a:pt x="15" y="243"/>
                    </a:lnTo>
                    <a:lnTo>
                      <a:pt x="11" y="248"/>
                    </a:lnTo>
                    <a:lnTo>
                      <a:pt x="11" y="251"/>
                    </a:lnTo>
                    <a:lnTo>
                      <a:pt x="9" y="256"/>
                    </a:lnTo>
                    <a:lnTo>
                      <a:pt x="4" y="262"/>
                    </a:lnTo>
                    <a:lnTo>
                      <a:pt x="1" y="263"/>
                    </a:lnTo>
                    <a:lnTo>
                      <a:pt x="2" y="271"/>
                    </a:lnTo>
                    <a:lnTo>
                      <a:pt x="0" y="273"/>
                    </a:lnTo>
                    <a:lnTo>
                      <a:pt x="2" y="275"/>
                    </a:lnTo>
                    <a:lnTo>
                      <a:pt x="4" y="275"/>
                    </a:lnTo>
                    <a:lnTo>
                      <a:pt x="7" y="276"/>
                    </a:lnTo>
                    <a:lnTo>
                      <a:pt x="8" y="274"/>
                    </a:lnTo>
                    <a:lnTo>
                      <a:pt x="15" y="274"/>
                    </a:lnTo>
                    <a:lnTo>
                      <a:pt x="16" y="273"/>
                    </a:lnTo>
                    <a:lnTo>
                      <a:pt x="21" y="272"/>
                    </a:lnTo>
                    <a:lnTo>
                      <a:pt x="22" y="273"/>
                    </a:lnTo>
                    <a:lnTo>
                      <a:pt x="26" y="275"/>
                    </a:lnTo>
                    <a:lnTo>
                      <a:pt x="28" y="277"/>
                    </a:lnTo>
                    <a:lnTo>
                      <a:pt x="28" y="279"/>
                    </a:lnTo>
                    <a:lnTo>
                      <a:pt x="31" y="285"/>
                    </a:lnTo>
                    <a:lnTo>
                      <a:pt x="36" y="286"/>
                    </a:lnTo>
                    <a:lnTo>
                      <a:pt x="38" y="288"/>
                    </a:lnTo>
                    <a:lnTo>
                      <a:pt x="41" y="289"/>
                    </a:lnTo>
                    <a:lnTo>
                      <a:pt x="41" y="294"/>
                    </a:lnTo>
                    <a:lnTo>
                      <a:pt x="43" y="296"/>
                    </a:lnTo>
                    <a:lnTo>
                      <a:pt x="43" y="298"/>
                    </a:lnTo>
                    <a:lnTo>
                      <a:pt x="46" y="302"/>
                    </a:lnTo>
                    <a:lnTo>
                      <a:pt x="51" y="304"/>
                    </a:lnTo>
                    <a:lnTo>
                      <a:pt x="62" y="302"/>
                    </a:lnTo>
                    <a:lnTo>
                      <a:pt x="64" y="304"/>
                    </a:lnTo>
                    <a:lnTo>
                      <a:pt x="67" y="303"/>
                    </a:lnTo>
                    <a:lnTo>
                      <a:pt x="68" y="304"/>
                    </a:lnTo>
                    <a:lnTo>
                      <a:pt x="72" y="304"/>
                    </a:lnTo>
                    <a:lnTo>
                      <a:pt x="73" y="302"/>
                    </a:lnTo>
                    <a:lnTo>
                      <a:pt x="75" y="303"/>
                    </a:lnTo>
                    <a:lnTo>
                      <a:pt x="77" y="301"/>
                    </a:lnTo>
                    <a:lnTo>
                      <a:pt x="83" y="301"/>
                    </a:lnTo>
                    <a:lnTo>
                      <a:pt x="94" y="303"/>
                    </a:lnTo>
                    <a:lnTo>
                      <a:pt x="97" y="299"/>
                    </a:lnTo>
                    <a:lnTo>
                      <a:pt x="97" y="297"/>
                    </a:lnTo>
                    <a:lnTo>
                      <a:pt x="106" y="291"/>
                    </a:lnTo>
                    <a:lnTo>
                      <a:pt x="106" y="285"/>
                    </a:lnTo>
                    <a:lnTo>
                      <a:pt x="107" y="282"/>
                    </a:lnTo>
                    <a:lnTo>
                      <a:pt x="106" y="275"/>
                    </a:lnTo>
                    <a:lnTo>
                      <a:pt x="109" y="272"/>
                    </a:lnTo>
                    <a:lnTo>
                      <a:pt x="118" y="270"/>
                    </a:lnTo>
                    <a:lnTo>
                      <a:pt x="119" y="269"/>
                    </a:lnTo>
                    <a:lnTo>
                      <a:pt x="122" y="269"/>
                    </a:lnTo>
                    <a:lnTo>
                      <a:pt x="123" y="268"/>
                    </a:lnTo>
                    <a:lnTo>
                      <a:pt x="124" y="268"/>
                    </a:lnTo>
                    <a:lnTo>
                      <a:pt x="131" y="268"/>
                    </a:lnTo>
                    <a:lnTo>
                      <a:pt x="133" y="267"/>
                    </a:lnTo>
                    <a:lnTo>
                      <a:pt x="137" y="269"/>
                    </a:lnTo>
                    <a:lnTo>
                      <a:pt x="140" y="269"/>
                    </a:lnTo>
                    <a:lnTo>
                      <a:pt x="142" y="272"/>
                    </a:lnTo>
                    <a:lnTo>
                      <a:pt x="142" y="274"/>
                    </a:lnTo>
                    <a:lnTo>
                      <a:pt x="148" y="280"/>
                    </a:lnTo>
                    <a:lnTo>
                      <a:pt x="149" y="286"/>
                    </a:lnTo>
                    <a:lnTo>
                      <a:pt x="154" y="289"/>
                    </a:lnTo>
                    <a:lnTo>
                      <a:pt x="154" y="291"/>
                    </a:lnTo>
                    <a:lnTo>
                      <a:pt x="157" y="293"/>
                    </a:lnTo>
                    <a:lnTo>
                      <a:pt x="157" y="298"/>
                    </a:lnTo>
                    <a:lnTo>
                      <a:pt x="161" y="301"/>
                    </a:lnTo>
                    <a:lnTo>
                      <a:pt x="163" y="304"/>
                    </a:lnTo>
                    <a:lnTo>
                      <a:pt x="166" y="305"/>
                    </a:lnTo>
                    <a:lnTo>
                      <a:pt x="172" y="306"/>
                    </a:lnTo>
                    <a:lnTo>
                      <a:pt x="173" y="297"/>
                    </a:lnTo>
                    <a:lnTo>
                      <a:pt x="177" y="297"/>
                    </a:lnTo>
                    <a:lnTo>
                      <a:pt x="187" y="297"/>
                    </a:lnTo>
                    <a:lnTo>
                      <a:pt x="193" y="290"/>
                    </a:lnTo>
                    <a:lnTo>
                      <a:pt x="199" y="290"/>
                    </a:lnTo>
                    <a:lnTo>
                      <a:pt x="200" y="289"/>
                    </a:lnTo>
                    <a:lnTo>
                      <a:pt x="200" y="282"/>
                    </a:lnTo>
                    <a:lnTo>
                      <a:pt x="201" y="281"/>
                    </a:lnTo>
                    <a:lnTo>
                      <a:pt x="204" y="281"/>
                    </a:lnTo>
                    <a:lnTo>
                      <a:pt x="208" y="278"/>
                    </a:lnTo>
                    <a:lnTo>
                      <a:pt x="216" y="277"/>
                    </a:lnTo>
                    <a:lnTo>
                      <a:pt x="218" y="279"/>
                    </a:lnTo>
                    <a:lnTo>
                      <a:pt x="218" y="284"/>
                    </a:lnTo>
                    <a:lnTo>
                      <a:pt x="220" y="286"/>
                    </a:lnTo>
                    <a:lnTo>
                      <a:pt x="222" y="287"/>
                    </a:lnTo>
                    <a:lnTo>
                      <a:pt x="222" y="292"/>
                    </a:lnTo>
                    <a:lnTo>
                      <a:pt x="224" y="293"/>
                    </a:lnTo>
                    <a:lnTo>
                      <a:pt x="223" y="295"/>
                    </a:lnTo>
                    <a:lnTo>
                      <a:pt x="227" y="298"/>
                    </a:lnTo>
                    <a:lnTo>
                      <a:pt x="230" y="295"/>
                    </a:lnTo>
                    <a:lnTo>
                      <a:pt x="232" y="295"/>
                    </a:lnTo>
                    <a:lnTo>
                      <a:pt x="240" y="289"/>
                    </a:lnTo>
                    <a:lnTo>
                      <a:pt x="239" y="275"/>
                    </a:lnTo>
                    <a:lnTo>
                      <a:pt x="240" y="275"/>
                    </a:lnTo>
                    <a:lnTo>
                      <a:pt x="240" y="271"/>
                    </a:lnTo>
                    <a:lnTo>
                      <a:pt x="244" y="268"/>
                    </a:lnTo>
                    <a:lnTo>
                      <a:pt x="244" y="267"/>
                    </a:lnTo>
                    <a:lnTo>
                      <a:pt x="256" y="268"/>
                    </a:lnTo>
                    <a:lnTo>
                      <a:pt x="259" y="266"/>
                    </a:lnTo>
                    <a:lnTo>
                      <a:pt x="257" y="264"/>
                    </a:lnTo>
                    <a:lnTo>
                      <a:pt x="258" y="256"/>
                    </a:lnTo>
                    <a:lnTo>
                      <a:pt x="261" y="253"/>
                    </a:lnTo>
                    <a:lnTo>
                      <a:pt x="261" y="250"/>
                    </a:lnTo>
                    <a:lnTo>
                      <a:pt x="263" y="246"/>
                    </a:lnTo>
                    <a:lnTo>
                      <a:pt x="263" y="241"/>
                    </a:lnTo>
                    <a:lnTo>
                      <a:pt x="266" y="237"/>
                    </a:lnTo>
                    <a:lnTo>
                      <a:pt x="271" y="237"/>
                    </a:lnTo>
                    <a:lnTo>
                      <a:pt x="272" y="236"/>
                    </a:lnTo>
                    <a:lnTo>
                      <a:pt x="279" y="237"/>
                    </a:lnTo>
                    <a:lnTo>
                      <a:pt x="289" y="240"/>
                    </a:lnTo>
                    <a:lnTo>
                      <a:pt x="291" y="2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9" name="Freeform 35"/>
              <p:cNvSpPr/>
              <p:nvPr/>
            </p:nvSpPr>
            <p:spPr bwMode="auto">
              <a:xfrm>
                <a:off x="4461005" y="3275074"/>
                <a:ext cx="419203" cy="905363"/>
              </a:xfrm>
              <a:custGeom>
                <a:gdLst>
                  <a:gd name="T0" fmla="*/ 0 w 250"/>
                  <a:gd name="T1" fmla="*/ 2147483647 h 518"/>
                  <a:gd name="T2" fmla="*/ 2147483647 w 250"/>
                  <a:gd name="T3" fmla="*/ 2147483647 h 518"/>
                  <a:gd name="T4" fmla="*/ 2147483647 w 250"/>
                  <a:gd name="T5" fmla="*/ 2147483647 h 518"/>
                  <a:gd name="T6" fmla="*/ 2147483647 w 250"/>
                  <a:gd name="T7" fmla="*/ 2147483647 h 518"/>
                  <a:gd name="T8" fmla="*/ 2147483647 w 250"/>
                  <a:gd name="T9" fmla="*/ 2147483647 h 518"/>
                  <a:gd name="T10" fmla="*/ 2147483647 w 250"/>
                  <a:gd name="T11" fmla="*/ 2147483647 h 518"/>
                  <a:gd name="T12" fmla="*/ 2147483647 w 250"/>
                  <a:gd name="T13" fmla="*/ 2147483647 h 518"/>
                  <a:gd name="T14" fmla="*/ 2147483647 w 250"/>
                  <a:gd name="T15" fmla="*/ 2147483647 h 518"/>
                  <a:gd name="T16" fmla="*/ 2147483647 w 250"/>
                  <a:gd name="T17" fmla="*/ 2147483647 h 518"/>
                  <a:gd name="T18" fmla="*/ 2147483647 w 250"/>
                  <a:gd name="T19" fmla="*/ 2147483647 h 518"/>
                  <a:gd name="T20" fmla="*/ 2147483647 w 250"/>
                  <a:gd name="T21" fmla="*/ 2147483647 h 518"/>
                  <a:gd name="T22" fmla="*/ 2147483647 w 250"/>
                  <a:gd name="T23" fmla="*/ 2147483647 h 518"/>
                  <a:gd name="T24" fmla="*/ 2147483647 w 250"/>
                  <a:gd name="T25" fmla="*/ 2147483647 h 518"/>
                  <a:gd name="T26" fmla="*/ 2147483647 w 250"/>
                  <a:gd name="T27" fmla="*/ 2147483647 h 518"/>
                  <a:gd name="T28" fmla="*/ 2147483647 w 250"/>
                  <a:gd name="T29" fmla="*/ 2147483647 h 518"/>
                  <a:gd name="T30" fmla="*/ 2147483647 w 250"/>
                  <a:gd name="T31" fmla="*/ 2147483647 h 518"/>
                  <a:gd name="T32" fmla="*/ 2147483647 w 250"/>
                  <a:gd name="T33" fmla="*/ 2147483647 h 518"/>
                  <a:gd name="T34" fmla="*/ 2147483647 w 250"/>
                  <a:gd name="T35" fmla="*/ 2147483647 h 518"/>
                  <a:gd name="T36" fmla="*/ 2147483647 w 250"/>
                  <a:gd name="T37" fmla="*/ 2147483647 h 518"/>
                  <a:gd name="T38" fmla="*/ 2147483647 w 250"/>
                  <a:gd name="T39" fmla="*/ 2147483647 h 518"/>
                  <a:gd name="T40" fmla="*/ 2147483647 w 250"/>
                  <a:gd name="T41" fmla="*/ 2147483647 h 518"/>
                  <a:gd name="T42" fmla="*/ 2147483647 w 250"/>
                  <a:gd name="T43" fmla="*/ 2147483647 h 518"/>
                  <a:gd name="T44" fmla="*/ 2147483647 w 250"/>
                  <a:gd name="T45" fmla="*/ 2147483647 h 518"/>
                  <a:gd name="T46" fmla="*/ 2147483647 w 250"/>
                  <a:gd name="T47" fmla="*/ 2147483647 h 518"/>
                  <a:gd name="T48" fmla="*/ 2147483647 w 250"/>
                  <a:gd name="T49" fmla="*/ 2147483647 h 518"/>
                  <a:gd name="T50" fmla="*/ 2147483647 w 250"/>
                  <a:gd name="T51" fmla="*/ 2147483647 h 518"/>
                  <a:gd name="T52" fmla="*/ 2147483647 w 250"/>
                  <a:gd name="T53" fmla="*/ 2147483647 h 518"/>
                  <a:gd name="T54" fmla="*/ 2147483647 w 250"/>
                  <a:gd name="T55" fmla="*/ 2147483647 h 518"/>
                  <a:gd name="T56" fmla="*/ 2147483647 w 250"/>
                  <a:gd name="T57" fmla="*/ 2147483647 h 518"/>
                  <a:gd name="T58" fmla="*/ 2147483647 w 250"/>
                  <a:gd name="T59" fmla="*/ 2147483647 h 518"/>
                  <a:gd name="T60" fmla="*/ 2147483647 w 250"/>
                  <a:gd name="T61" fmla="*/ 2147483647 h 518"/>
                  <a:gd name="T62" fmla="*/ 2147483647 w 250"/>
                  <a:gd name="T63" fmla="*/ 2147483647 h 518"/>
                  <a:gd name="T64" fmla="*/ 2147483647 w 250"/>
                  <a:gd name="T65" fmla="*/ 2147483647 h 518"/>
                  <a:gd name="T66" fmla="*/ 2147483647 w 250"/>
                  <a:gd name="T67" fmla="*/ 2147483647 h 518"/>
                  <a:gd name="T68" fmla="*/ 2147483647 w 250"/>
                  <a:gd name="T69" fmla="*/ 2147483647 h 518"/>
                  <a:gd name="T70" fmla="*/ 2147483647 w 250"/>
                  <a:gd name="T71" fmla="*/ 2147483647 h 518"/>
                  <a:gd name="T72" fmla="*/ 2147483647 w 250"/>
                  <a:gd name="T73" fmla="*/ 2147483647 h 518"/>
                  <a:gd name="T74" fmla="*/ 2147483647 w 250"/>
                  <a:gd name="T75" fmla="*/ 2147483647 h 518"/>
                  <a:gd name="T76" fmla="*/ 2147483647 w 250"/>
                  <a:gd name="T77" fmla="*/ 2147483647 h 518"/>
                  <a:gd name="T78" fmla="*/ 2147483647 w 250"/>
                  <a:gd name="T79" fmla="*/ 2147483647 h 518"/>
                  <a:gd name="T80" fmla="*/ 2147483647 w 250"/>
                  <a:gd name="T81" fmla="*/ 2147483647 h 518"/>
                  <a:gd name="T82" fmla="*/ 2147483647 w 250"/>
                  <a:gd name="T83" fmla="*/ 2147483647 h 518"/>
                  <a:gd name="T84" fmla="*/ 2147483647 w 250"/>
                  <a:gd name="T85" fmla="*/ 2147483647 h 518"/>
                  <a:gd name="T86" fmla="*/ 2147483647 w 250"/>
                  <a:gd name="T87" fmla="*/ 2147483647 h 518"/>
                  <a:gd name="T88" fmla="*/ 2147483647 w 250"/>
                  <a:gd name="T89" fmla="*/ 2147483647 h 518"/>
                  <a:gd name="T90" fmla="*/ 2147483647 w 250"/>
                  <a:gd name="T91" fmla="*/ 2147483647 h 518"/>
                  <a:gd name="T92" fmla="*/ 2147483647 w 250"/>
                  <a:gd name="T93" fmla="*/ 2147483647 h 518"/>
                  <a:gd name="T94" fmla="*/ 2147483647 w 250"/>
                  <a:gd name="T95" fmla="*/ 2147483647 h 518"/>
                  <a:gd name="T96" fmla="*/ 2147483647 w 250"/>
                  <a:gd name="T97" fmla="*/ 2147483647 h 518"/>
                  <a:gd name="T98" fmla="*/ 2147483647 w 250"/>
                  <a:gd name="T99" fmla="*/ 2147483647 h 518"/>
                  <a:gd name="T100" fmla="*/ 2147483647 w 250"/>
                  <a:gd name="T101" fmla="*/ 2147483647 h 518"/>
                  <a:gd name="T102" fmla="*/ 2147483647 w 250"/>
                  <a:gd name="T103" fmla="*/ 2147483647 h 518"/>
                  <a:gd name="T104" fmla="*/ 2147483647 w 250"/>
                  <a:gd name="T105" fmla="*/ 2147483647 h 518"/>
                  <a:gd name="T106" fmla="*/ 2147483647 w 250"/>
                  <a:gd name="T107" fmla="*/ 2147483647 h 518"/>
                  <a:gd name="T108" fmla="*/ 2147483647 w 250"/>
                  <a:gd name="T109" fmla="*/ 2147483647 h 518"/>
                  <a:gd name="T110" fmla="*/ 2147483647 w 250"/>
                  <a:gd name="T111" fmla="*/ 2147483647 h 518"/>
                  <a:gd name="T112" fmla="*/ 2147483647 w 250"/>
                  <a:gd name="T113" fmla="*/ 2147483647 h 518"/>
                  <a:gd name="T114" fmla="*/ 2147483647 w 250"/>
                  <a:gd name="T115" fmla="*/ 2147483647 h 518"/>
                  <a:gd name="T116" fmla="*/ 2147483647 w 250"/>
                  <a:gd name="T117" fmla="*/ 2147483647 h 518"/>
                  <a:gd name="T118" fmla="*/ 2147483647 w 250"/>
                  <a:gd name="T119" fmla="*/ 2147483647 h 518"/>
                  <a:gd name="T120" fmla="*/ 2147483647 w 250"/>
                  <a:gd name="T121" fmla="*/ 2147483647 h 518"/>
                  <a:gd name="T122" fmla="*/ 2147483647 w 250"/>
                  <a:gd name="T123" fmla="*/ 2147483647 h 518"/>
                  <a:gd name="T124" fmla="*/ 2147483647 w 250"/>
                  <a:gd name="T125" fmla="*/ 2147483647 h 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0"/>
                  <a:gd name="T190" fmla="*/ 0 h 518"/>
                  <a:gd name="T191" fmla="*/ 250 w 250"/>
                  <a:gd name="T192" fmla="*/ 518 h 51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0" h="518">
                    <a:moveTo>
                      <a:pt x="10" y="518"/>
                    </a:moveTo>
                    <a:lnTo>
                      <a:pt x="5" y="515"/>
                    </a:lnTo>
                    <a:lnTo>
                      <a:pt x="2" y="511"/>
                    </a:lnTo>
                    <a:lnTo>
                      <a:pt x="0" y="482"/>
                    </a:lnTo>
                    <a:lnTo>
                      <a:pt x="3" y="479"/>
                    </a:lnTo>
                    <a:lnTo>
                      <a:pt x="3" y="476"/>
                    </a:lnTo>
                    <a:lnTo>
                      <a:pt x="5" y="472"/>
                    </a:lnTo>
                    <a:lnTo>
                      <a:pt x="5" y="469"/>
                    </a:lnTo>
                    <a:lnTo>
                      <a:pt x="7" y="465"/>
                    </a:lnTo>
                    <a:lnTo>
                      <a:pt x="7" y="461"/>
                    </a:lnTo>
                    <a:lnTo>
                      <a:pt x="10" y="457"/>
                    </a:lnTo>
                    <a:lnTo>
                      <a:pt x="11" y="451"/>
                    </a:lnTo>
                    <a:lnTo>
                      <a:pt x="12" y="450"/>
                    </a:lnTo>
                    <a:lnTo>
                      <a:pt x="13" y="445"/>
                    </a:lnTo>
                    <a:lnTo>
                      <a:pt x="15" y="445"/>
                    </a:lnTo>
                    <a:lnTo>
                      <a:pt x="14" y="441"/>
                    </a:lnTo>
                    <a:lnTo>
                      <a:pt x="19" y="434"/>
                    </a:lnTo>
                    <a:lnTo>
                      <a:pt x="15" y="415"/>
                    </a:lnTo>
                    <a:lnTo>
                      <a:pt x="14" y="411"/>
                    </a:lnTo>
                    <a:lnTo>
                      <a:pt x="11" y="406"/>
                    </a:lnTo>
                    <a:lnTo>
                      <a:pt x="9" y="396"/>
                    </a:lnTo>
                    <a:lnTo>
                      <a:pt x="8" y="395"/>
                    </a:lnTo>
                    <a:lnTo>
                      <a:pt x="7" y="353"/>
                    </a:lnTo>
                    <a:lnTo>
                      <a:pt x="3" y="348"/>
                    </a:lnTo>
                    <a:lnTo>
                      <a:pt x="1" y="319"/>
                    </a:lnTo>
                    <a:lnTo>
                      <a:pt x="6" y="312"/>
                    </a:lnTo>
                    <a:lnTo>
                      <a:pt x="6" y="310"/>
                    </a:lnTo>
                    <a:lnTo>
                      <a:pt x="10" y="306"/>
                    </a:lnTo>
                    <a:lnTo>
                      <a:pt x="13" y="299"/>
                    </a:lnTo>
                    <a:lnTo>
                      <a:pt x="15" y="298"/>
                    </a:lnTo>
                    <a:lnTo>
                      <a:pt x="13" y="284"/>
                    </a:lnTo>
                    <a:lnTo>
                      <a:pt x="20" y="275"/>
                    </a:lnTo>
                    <a:lnTo>
                      <a:pt x="20" y="272"/>
                    </a:lnTo>
                    <a:lnTo>
                      <a:pt x="22" y="269"/>
                    </a:lnTo>
                    <a:lnTo>
                      <a:pt x="22" y="267"/>
                    </a:lnTo>
                    <a:lnTo>
                      <a:pt x="20" y="266"/>
                    </a:lnTo>
                    <a:lnTo>
                      <a:pt x="18" y="262"/>
                    </a:lnTo>
                    <a:lnTo>
                      <a:pt x="17" y="261"/>
                    </a:lnTo>
                    <a:lnTo>
                      <a:pt x="16" y="258"/>
                    </a:lnTo>
                    <a:lnTo>
                      <a:pt x="4" y="244"/>
                    </a:lnTo>
                    <a:lnTo>
                      <a:pt x="3" y="236"/>
                    </a:lnTo>
                    <a:lnTo>
                      <a:pt x="2" y="234"/>
                    </a:lnTo>
                    <a:lnTo>
                      <a:pt x="1" y="223"/>
                    </a:lnTo>
                    <a:lnTo>
                      <a:pt x="5" y="215"/>
                    </a:lnTo>
                    <a:lnTo>
                      <a:pt x="13" y="209"/>
                    </a:lnTo>
                    <a:lnTo>
                      <a:pt x="18" y="200"/>
                    </a:lnTo>
                    <a:lnTo>
                      <a:pt x="21" y="200"/>
                    </a:lnTo>
                    <a:lnTo>
                      <a:pt x="24" y="196"/>
                    </a:lnTo>
                    <a:lnTo>
                      <a:pt x="23" y="189"/>
                    </a:lnTo>
                    <a:lnTo>
                      <a:pt x="24" y="187"/>
                    </a:lnTo>
                    <a:lnTo>
                      <a:pt x="23" y="183"/>
                    </a:lnTo>
                    <a:lnTo>
                      <a:pt x="29" y="180"/>
                    </a:lnTo>
                    <a:lnTo>
                      <a:pt x="29" y="177"/>
                    </a:lnTo>
                    <a:lnTo>
                      <a:pt x="30" y="176"/>
                    </a:lnTo>
                    <a:lnTo>
                      <a:pt x="30" y="172"/>
                    </a:lnTo>
                    <a:lnTo>
                      <a:pt x="32" y="169"/>
                    </a:lnTo>
                    <a:lnTo>
                      <a:pt x="32" y="159"/>
                    </a:lnTo>
                    <a:lnTo>
                      <a:pt x="34" y="157"/>
                    </a:lnTo>
                    <a:lnTo>
                      <a:pt x="34" y="155"/>
                    </a:lnTo>
                    <a:lnTo>
                      <a:pt x="38" y="151"/>
                    </a:lnTo>
                    <a:lnTo>
                      <a:pt x="39" y="146"/>
                    </a:lnTo>
                    <a:lnTo>
                      <a:pt x="40" y="146"/>
                    </a:lnTo>
                    <a:lnTo>
                      <a:pt x="40" y="141"/>
                    </a:lnTo>
                    <a:lnTo>
                      <a:pt x="41" y="140"/>
                    </a:lnTo>
                    <a:lnTo>
                      <a:pt x="41" y="133"/>
                    </a:lnTo>
                    <a:lnTo>
                      <a:pt x="37" y="129"/>
                    </a:lnTo>
                    <a:lnTo>
                      <a:pt x="36" y="124"/>
                    </a:lnTo>
                    <a:lnTo>
                      <a:pt x="38" y="120"/>
                    </a:lnTo>
                    <a:lnTo>
                      <a:pt x="45" y="120"/>
                    </a:lnTo>
                    <a:lnTo>
                      <a:pt x="56" y="105"/>
                    </a:lnTo>
                    <a:lnTo>
                      <a:pt x="61" y="105"/>
                    </a:lnTo>
                    <a:lnTo>
                      <a:pt x="62" y="105"/>
                    </a:lnTo>
                    <a:lnTo>
                      <a:pt x="68" y="104"/>
                    </a:lnTo>
                    <a:lnTo>
                      <a:pt x="73" y="106"/>
                    </a:lnTo>
                    <a:lnTo>
                      <a:pt x="85" y="105"/>
                    </a:lnTo>
                    <a:lnTo>
                      <a:pt x="89" y="104"/>
                    </a:lnTo>
                    <a:lnTo>
                      <a:pt x="88" y="96"/>
                    </a:lnTo>
                    <a:lnTo>
                      <a:pt x="90" y="95"/>
                    </a:lnTo>
                    <a:lnTo>
                      <a:pt x="89" y="85"/>
                    </a:lnTo>
                    <a:lnTo>
                      <a:pt x="90" y="84"/>
                    </a:lnTo>
                    <a:lnTo>
                      <a:pt x="92" y="80"/>
                    </a:lnTo>
                    <a:lnTo>
                      <a:pt x="95" y="77"/>
                    </a:lnTo>
                    <a:lnTo>
                      <a:pt x="95" y="74"/>
                    </a:lnTo>
                    <a:lnTo>
                      <a:pt x="98" y="71"/>
                    </a:lnTo>
                    <a:lnTo>
                      <a:pt x="98" y="61"/>
                    </a:lnTo>
                    <a:lnTo>
                      <a:pt x="102" y="57"/>
                    </a:lnTo>
                    <a:lnTo>
                      <a:pt x="104" y="56"/>
                    </a:lnTo>
                    <a:lnTo>
                      <a:pt x="109" y="49"/>
                    </a:lnTo>
                    <a:lnTo>
                      <a:pt x="115" y="49"/>
                    </a:lnTo>
                    <a:lnTo>
                      <a:pt x="116" y="50"/>
                    </a:lnTo>
                    <a:lnTo>
                      <a:pt x="123" y="51"/>
                    </a:lnTo>
                    <a:lnTo>
                      <a:pt x="124" y="53"/>
                    </a:lnTo>
                    <a:lnTo>
                      <a:pt x="126" y="53"/>
                    </a:lnTo>
                    <a:lnTo>
                      <a:pt x="129" y="55"/>
                    </a:lnTo>
                    <a:lnTo>
                      <a:pt x="134" y="55"/>
                    </a:lnTo>
                    <a:lnTo>
                      <a:pt x="142" y="50"/>
                    </a:lnTo>
                    <a:lnTo>
                      <a:pt x="141" y="48"/>
                    </a:lnTo>
                    <a:lnTo>
                      <a:pt x="143" y="45"/>
                    </a:lnTo>
                    <a:lnTo>
                      <a:pt x="146" y="39"/>
                    </a:lnTo>
                    <a:lnTo>
                      <a:pt x="181" y="39"/>
                    </a:lnTo>
                    <a:lnTo>
                      <a:pt x="188" y="30"/>
                    </a:lnTo>
                    <a:lnTo>
                      <a:pt x="188" y="29"/>
                    </a:lnTo>
                    <a:lnTo>
                      <a:pt x="192" y="25"/>
                    </a:lnTo>
                    <a:lnTo>
                      <a:pt x="199" y="24"/>
                    </a:lnTo>
                    <a:lnTo>
                      <a:pt x="202" y="23"/>
                    </a:lnTo>
                    <a:lnTo>
                      <a:pt x="205" y="23"/>
                    </a:lnTo>
                    <a:lnTo>
                      <a:pt x="209" y="17"/>
                    </a:lnTo>
                    <a:lnTo>
                      <a:pt x="209" y="16"/>
                    </a:lnTo>
                    <a:lnTo>
                      <a:pt x="211" y="11"/>
                    </a:lnTo>
                    <a:lnTo>
                      <a:pt x="211" y="3"/>
                    </a:lnTo>
                    <a:lnTo>
                      <a:pt x="212" y="0"/>
                    </a:lnTo>
                    <a:lnTo>
                      <a:pt x="215" y="7"/>
                    </a:lnTo>
                    <a:lnTo>
                      <a:pt x="223" y="13"/>
                    </a:lnTo>
                    <a:lnTo>
                      <a:pt x="223" y="24"/>
                    </a:lnTo>
                    <a:lnTo>
                      <a:pt x="228" y="31"/>
                    </a:lnTo>
                    <a:lnTo>
                      <a:pt x="238" y="31"/>
                    </a:lnTo>
                    <a:lnTo>
                      <a:pt x="239" y="32"/>
                    </a:lnTo>
                    <a:lnTo>
                      <a:pt x="237" y="35"/>
                    </a:lnTo>
                    <a:lnTo>
                      <a:pt x="233" y="36"/>
                    </a:lnTo>
                    <a:lnTo>
                      <a:pt x="228" y="40"/>
                    </a:lnTo>
                    <a:lnTo>
                      <a:pt x="224" y="40"/>
                    </a:lnTo>
                    <a:lnTo>
                      <a:pt x="223" y="41"/>
                    </a:lnTo>
                    <a:lnTo>
                      <a:pt x="221" y="41"/>
                    </a:lnTo>
                    <a:lnTo>
                      <a:pt x="219" y="43"/>
                    </a:lnTo>
                    <a:lnTo>
                      <a:pt x="217" y="42"/>
                    </a:lnTo>
                    <a:lnTo>
                      <a:pt x="209" y="47"/>
                    </a:lnTo>
                    <a:lnTo>
                      <a:pt x="209" y="53"/>
                    </a:lnTo>
                    <a:lnTo>
                      <a:pt x="205" y="56"/>
                    </a:lnTo>
                    <a:lnTo>
                      <a:pt x="205" y="60"/>
                    </a:lnTo>
                    <a:lnTo>
                      <a:pt x="212" y="66"/>
                    </a:lnTo>
                    <a:lnTo>
                      <a:pt x="214" y="66"/>
                    </a:lnTo>
                    <a:lnTo>
                      <a:pt x="216" y="68"/>
                    </a:lnTo>
                    <a:lnTo>
                      <a:pt x="230" y="70"/>
                    </a:lnTo>
                    <a:lnTo>
                      <a:pt x="232" y="71"/>
                    </a:lnTo>
                    <a:lnTo>
                      <a:pt x="237" y="76"/>
                    </a:lnTo>
                    <a:lnTo>
                      <a:pt x="237" y="83"/>
                    </a:lnTo>
                    <a:lnTo>
                      <a:pt x="238" y="84"/>
                    </a:lnTo>
                    <a:lnTo>
                      <a:pt x="239" y="89"/>
                    </a:lnTo>
                    <a:lnTo>
                      <a:pt x="243" y="90"/>
                    </a:lnTo>
                    <a:lnTo>
                      <a:pt x="243" y="92"/>
                    </a:lnTo>
                    <a:lnTo>
                      <a:pt x="248" y="95"/>
                    </a:lnTo>
                    <a:lnTo>
                      <a:pt x="250" y="96"/>
                    </a:lnTo>
                    <a:lnTo>
                      <a:pt x="249" y="104"/>
                    </a:lnTo>
                    <a:lnTo>
                      <a:pt x="248" y="105"/>
                    </a:lnTo>
                    <a:lnTo>
                      <a:pt x="247" y="114"/>
                    </a:lnTo>
                    <a:lnTo>
                      <a:pt x="246" y="115"/>
                    </a:lnTo>
                    <a:lnTo>
                      <a:pt x="247" y="123"/>
                    </a:lnTo>
                    <a:lnTo>
                      <a:pt x="238" y="132"/>
                    </a:lnTo>
                    <a:lnTo>
                      <a:pt x="232" y="134"/>
                    </a:lnTo>
                    <a:lnTo>
                      <a:pt x="229" y="137"/>
                    </a:lnTo>
                    <a:lnTo>
                      <a:pt x="226" y="137"/>
                    </a:lnTo>
                    <a:lnTo>
                      <a:pt x="221" y="134"/>
                    </a:lnTo>
                    <a:lnTo>
                      <a:pt x="213" y="135"/>
                    </a:lnTo>
                    <a:lnTo>
                      <a:pt x="209" y="139"/>
                    </a:lnTo>
                    <a:lnTo>
                      <a:pt x="208" y="139"/>
                    </a:lnTo>
                    <a:lnTo>
                      <a:pt x="203" y="144"/>
                    </a:lnTo>
                    <a:lnTo>
                      <a:pt x="208" y="162"/>
                    </a:lnTo>
                    <a:lnTo>
                      <a:pt x="200" y="170"/>
                    </a:lnTo>
                    <a:lnTo>
                      <a:pt x="199" y="170"/>
                    </a:lnTo>
                    <a:lnTo>
                      <a:pt x="195" y="176"/>
                    </a:lnTo>
                    <a:lnTo>
                      <a:pt x="195" y="180"/>
                    </a:lnTo>
                    <a:lnTo>
                      <a:pt x="194" y="181"/>
                    </a:lnTo>
                    <a:lnTo>
                      <a:pt x="193" y="184"/>
                    </a:lnTo>
                    <a:lnTo>
                      <a:pt x="194" y="187"/>
                    </a:lnTo>
                    <a:lnTo>
                      <a:pt x="193" y="188"/>
                    </a:lnTo>
                    <a:lnTo>
                      <a:pt x="193" y="200"/>
                    </a:lnTo>
                    <a:lnTo>
                      <a:pt x="195" y="201"/>
                    </a:lnTo>
                    <a:lnTo>
                      <a:pt x="195" y="205"/>
                    </a:lnTo>
                    <a:lnTo>
                      <a:pt x="198" y="208"/>
                    </a:lnTo>
                    <a:lnTo>
                      <a:pt x="203" y="209"/>
                    </a:lnTo>
                    <a:lnTo>
                      <a:pt x="209" y="211"/>
                    </a:lnTo>
                    <a:lnTo>
                      <a:pt x="214" y="217"/>
                    </a:lnTo>
                    <a:lnTo>
                      <a:pt x="216" y="222"/>
                    </a:lnTo>
                    <a:lnTo>
                      <a:pt x="218" y="223"/>
                    </a:lnTo>
                    <a:lnTo>
                      <a:pt x="218" y="226"/>
                    </a:lnTo>
                    <a:lnTo>
                      <a:pt x="224" y="234"/>
                    </a:lnTo>
                    <a:lnTo>
                      <a:pt x="225" y="239"/>
                    </a:lnTo>
                    <a:lnTo>
                      <a:pt x="229" y="243"/>
                    </a:lnTo>
                    <a:lnTo>
                      <a:pt x="232" y="248"/>
                    </a:lnTo>
                    <a:lnTo>
                      <a:pt x="235" y="250"/>
                    </a:lnTo>
                    <a:lnTo>
                      <a:pt x="230" y="261"/>
                    </a:lnTo>
                    <a:lnTo>
                      <a:pt x="229" y="268"/>
                    </a:lnTo>
                    <a:lnTo>
                      <a:pt x="227" y="272"/>
                    </a:lnTo>
                    <a:lnTo>
                      <a:pt x="227" y="275"/>
                    </a:lnTo>
                    <a:lnTo>
                      <a:pt x="223" y="280"/>
                    </a:lnTo>
                    <a:lnTo>
                      <a:pt x="219" y="292"/>
                    </a:lnTo>
                    <a:lnTo>
                      <a:pt x="219" y="294"/>
                    </a:lnTo>
                    <a:lnTo>
                      <a:pt x="216" y="297"/>
                    </a:lnTo>
                    <a:lnTo>
                      <a:pt x="217" y="312"/>
                    </a:lnTo>
                    <a:lnTo>
                      <a:pt x="213" y="316"/>
                    </a:lnTo>
                    <a:lnTo>
                      <a:pt x="213" y="319"/>
                    </a:lnTo>
                    <a:lnTo>
                      <a:pt x="211" y="322"/>
                    </a:lnTo>
                    <a:lnTo>
                      <a:pt x="204" y="325"/>
                    </a:lnTo>
                    <a:lnTo>
                      <a:pt x="204" y="326"/>
                    </a:lnTo>
                    <a:lnTo>
                      <a:pt x="204" y="333"/>
                    </a:lnTo>
                    <a:lnTo>
                      <a:pt x="207" y="337"/>
                    </a:lnTo>
                    <a:lnTo>
                      <a:pt x="210" y="345"/>
                    </a:lnTo>
                    <a:lnTo>
                      <a:pt x="219" y="352"/>
                    </a:lnTo>
                    <a:lnTo>
                      <a:pt x="220" y="352"/>
                    </a:lnTo>
                    <a:lnTo>
                      <a:pt x="225" y="357"/>
                    </a:lnTo>
                    <a:lnTo>
                      <a:pt x="223" y="361"/>
                    </a:lnTo>
                    <a:lnTo>
                      <a:pt x="222" y="371"/>
                    </a:lnTo>
                    <a:lnTo>
                      <a:pt x="221" y="372"/>
                    </a:lnTo>
                    <a:lnTo>
                      <a:pt x="222" y="376"/>
                    </a:lnTo>
                    <a:lnTo>
                      <a:pt x="224" y="397"/>
                    </a:lnTo>
                    <a:lnTo>
                      <a:pt x="221" y="398"/>
                    </a:lnTo>
                    <a:lnTo>
                      <a:pt x="220" y="400"/>
                    </a:lnTo>
                    <a:lnTo>
                      <a:pt x="218" y="405"/>
                    </a:lnTo>
                    <a:lnTo>
                      <a:pt x="218" y="412"/>
                    </a:lnTo>
                    <a:lnTo>
                      <a:pt x="216" y="415"/>
                    </a:lnTo>
                    <a:lnTo>
                      <a:pt x="215" y="415"/>
                    </a:lnTo>
                    <a:lnTo>
                      <a:pt x="213" y="417"/>
                    </a:lnTo>
                    <a:lnTo>
                      <a:pt x="213" y="423"/>
                    </a:lnTo>
                    <a:lnTo>
                      <a:pt x="209" y="426"/>
                    </a:lnTo>
                    <a:lnTo>
                      <a:pt x="206" y="427"/>
                    </a:lnTo>
                    <a:lnTo>
                      <a:pt x="200" y="433"/>
                    </a:lnTo>
                    <a:lnTo>
                      <a:pt x="195" y="436"/>
                    </a:lnTo>
                    <a:lnTo>
                      <a:pt x="191" y="438"/>
                    </a:lnTo>
                    <a:lnTo>
                      <a:pt x="188" y="440"/>
                    </a:lnTo>
                    <a:lnTo>
                      <a:pt x="184" y="440"/>
                    </a:lnTo>
                    <a:lnTo>
                      <a:pt x="182" y="442"/>
                    </a:lnTo>
                    <a:lnTo>
                      <a:pt x="179" y="442"/>
                    </a:lnTo>
                    <a:lnTo>
                      <a:pt x="176" y="448"/>
                    </a:lnTo>
                    <a:lnTo>
                      <a:pt x="173" y="450"/>
                    </a:lnTo>
                    <a:lnTo>
                      <a:pt x="170" y="450"/>
                    </a:lnTo>
                    <a:lnTo>
                      <a:pt x="166" y="453"/>
                    </a:lnTo>
                    <a:lnTo>
                      <a:pt x="160" y="452"/>
                    </a:lnTo>
                    <a:lnTo>
                      <a:pt x="127" y="454"/>
                    </a:lnTo>
                    <a:lnTo>
                      <a:pt x="126" y="453"/>
                    </a:lnTo>
                    <a:lnTo>
                      <a:pt x="122" y="453"/>
                    </a:lnTo>
                    <a:lnTo>
                      <a:pt x="123" y="467"/>
                    </a:lnTo>
                    <a:lnTo>
                      <a:pt x="120" y="469"/>
                    </a:lnTo>
                    <a:lnTo>
                      <a:pt x="114" y="472"/>
                    </a:lnTo>
                    <a:lnTo>
                      <a:pt x="109" y="472"/>
                    </a:lnTo>
                    <a:lnTo>
                      <a:pt x="108" y="472"/>
                    </a:lnTo>
                    <a:lnTo>
                      <a:pt x="100" y="477"/>
                    </a:lnTo>
                    <a:lnTo>
                      <a:pt x="93" y="489"/>
                    </a:lnTo>
                    <a:lnTo>
                      <a:pt x="89" y="492"/>
                    </a:lnTo>
                    <a:lnTo>
                      <a:pt x="84" y="492"/>
                    </a:lnTo>
                    <a:lnTo>
                      <a:pt x="80" y="494"/>
                    </a:lnTo>
                    <a:lnTo>
                      <a:pt x="74" y="494"/>
                    </a:lnTo>
                    <a:lnTo>
                      <a:pt x="70" y="496"/>
                    </a:lnTo>
                    <a:lnTo>
                      <a:pt x="66" y="496"/>
                    </a:lnTo>
                    <a:lnTo>
                      <a:pt x="65" y="498"/>
                    </a:lnTo>
                    <a:lnTo>
                      <a:pt x="63" y="497"/>
                    </a:lnTo>
                    <a:lnTo>
                      <a:pt x="55" y="502"/>
                    </a:lnTo>
                    <a:lnTo>
                      <a:pt x="53" y="504"/>
                    </a:lnTo>
                    <a:lnTo>
                      <a:pt x="51" y="504"/>
                    </a:lnTo>
                    <a:lnTo>
                      <a:pt x="31" y="514"/>
                    </a:lnTo>
                    <a:lnTo>
                      <a:pt x="23" y="515"/>
                    </a:lnTo>
                    <a:lnTo>
                      <a:pt x="21" y="516"/>
                    </a:lnTo>
                    <a:lnTo>
                      <a:pt x="16" y="516"/>
                    </a:lnTo>
                    <a:lnTo>
                      <a:pt x="13" y="517"/>
                    </a:lnTo>
                    <a:lnTo>
                      <a:pt x="10" y="51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0" name="Freeform 36"/>
              <p:cNvSpPr/>
              <p:nvPr/>
            </p:nvSpPr>
            <p:spPr bwMode="auto">
              <a:xfrm>
                <a:off x="4477016" y="3797623"/>
                <a:ext cx="714683" cy="775816"/>
              </a:xfrm>
              <a:custGeom>
                <a:gdLst>
                  <a:gd name="T0" fmla="*/ 2147483647 w 426"/>
                  <a:gd name="T1" fmla="*/ 2147483647 h 443"/>
                  <a:gd name="T2" fmla="*/ 2147483647 w 426"/>
                  <a:gd name="T3" fmla="*/ 2147483647 h 443"/>
                  <a:gd name="T4" fmla="*/ 2147483647 w 426"/>
                  <a:gd name="T5" fmla="*/ 2147483647 h 443"/>
                  <a:gd name="T6" fmla="*/ 2147483647 w 426"/>
                  <a:gd name="T7" fmla="*/ 2147483647 h 443"/>
                  <a:gd name="T8" fmla="*/ 2147483647 w 426"/>
                  <a:gd name="T9" fmla="*/ 2147483647 h 443"/>
                  <a:gd name="T10" fmla="*/ 2147483647 w 426"/>
                  <a:gd name="T11" fmla="*/ 2147483647 h 443"/>
                  <a:gd name="T12" fmla="*/ 2147483647 w 426"/>
                  <a:gd name="T13" fmla="*/ 2147483647 h 443"/>
                  <a:gd name="T14" fmla="*/ 2147483647 w 426"/>
                  <a:gd name="T15" fmla="*/ 2147483647 h 443"/>
                  <a:gd name="T16" fmla="*/ 2147483647 w 426"/>
                  <a:gd name="T17" fmla="*/ 2147483647 h 443"/>
                  <a:gd name="T18" fmla="*/ 2147483647 w 426"/>
                  <a:gd name="T19" fmla="*/ 2147483647 h 443"/>
                  <a:gd name="T20" fmla="*/ 2147483647 w 426"/>
                  <a:gd name="T21" fmla="*/ 2147483647 h 443"/>
                  <a:gd name="T22" fmla="*/ 2147483647 w 426"/>
                  <a:gd name="T23" fmla="*/ 2147483647 h 443"/>
                  <a:gd name="T24" fmla="*/ 2147483647 w 426"/>
                  <a:gd name="T25" fmla="*/ 2147483647 h 443"/>
                  <a:gd name="T26" fmla="*/ 2147483647 w 426"/>
                  <a:gd name="T27" fmla="*/ 2147483647 h 443"/>
                  <a:gd name="T28" fmla="*/ 2147483647 w 426"/>
                  <a:gd name="T29" fmla="*/ 2147483647 h 443"/>
                  <a:gd name="T30" fmla="*/ 2147483647 w 426"/>
                  <a:gd name="T31" fmla="*/ 2147483647 h 443"/>
                  <a:gd name="T32" fmla="*/ 2147483647 w 426"/>
                  <a:gd name="T33" fmla="*/ 2147483647 h 443"/>
                  <a:gd name="T34" fmla="*/ 2147483647 w 426"/>
                  <a:gd name="T35" fmla="*/ 2147483647 h 443"/>
                  <a:gd name="T36" fmla="*/ 2147483647 w 426"/>
                  <a:gd name="T37" fmla="*/ 2147483647 h 443"/>
                  <a:gd name="T38" fmla="*/ 2147483647 w 426"/>
                  <a:gd name="T39" fmla="*/ 2147483647 h 443"/>
                  <a:gd name="T40" fmla="*/ 2147483647 w 426"/>
                  <a:gd name="T41" fmla="*/ 2147483647 h 443"/>
                  <a:gd name="T42" fmla="*/ 2147483647 w 426"/>
                  <a:gd name="T43" fmla="*/ 2147483647 h 443"/>
                  <a:gd name="T44" fmla="*/ 2147483647 w 426"/>
                  <a:gd name="T45" fmla="*/ 2147483647 h 443"/>
                  <a:gd name="T46" fmla="*/ 2147483647 w 426"/>
                  <a:gd name="T47" fmla="*/ 2147483647 h 443"/>
                  <a:gd name="T48" fmla="*/ 2147483647 w 426"/>
                  <a:gd name="T49" fmla="*/ 2147483647 h 443"/>
                  <a:gd name="T50" fmla="*/ 2147483647 w 426"/>
                  <a:gd name="T51" fmla="*/ 2147483647 h 443"/>
                  <a:gd name="T52" fmla="*/ 2147483647 w 426"/>
                  <a:gd name="T53" fmla="*/ 2147483647 h 443"/>
                  <a:gd name="T54" fmla="*/ 2147483647 w 426"/>
                  <a:gd name="T55" fmla="*/ 2147483647 h 443"/>
                  <a:gd name="T56" fmla="*/ 2147483647 w 426"/>
                  <a:gd name="T57" fmla="*/ 2147483647 h 443"/>
                  <a:gd name="T58" fmla="*/ 2147483647 w 426"/>
                  <a:gd name="T59" fmla="*/ 2147483647 h 443"/>
                  <a:gd name="T60" fmla="*/ 2147483647 w 426"/>
                  <a:gd name="T61" fmla="*/ 2147483647 h 443"/>
                  <a:gd name="T62" fmla="*/ 2147483647 w 426"/>
                  <a:gd name="T63" fmla="*/ 2147483647 h 443"/>
                  <a:gd name="T64" fmla="*/ 2147483647 w 426"/>
                  <a:gd name="T65" fmla="*/ 2147483647 h 443"/>
                  <a:gd name="T66" fmla="*/ 2147483647 w 426"/>
                  <a:gd name="T67" fmla="*/ 2147483647 h 443"/>
                  <a:gd name="T68" fmla="*/ 2147483647 w 426"/>
                  <a:gd name="T69" fmla="*/ 2147483647 h 443"/>
                  <a:gd name="T70" fmla="*/ 2147483647 w 426"/>
                  <a:gd name="T71" fmla="*/ 2147483647 h 443"/>
                  <a:gd name="T72" fmla="*/ 2147483647 w 426"/>
                  <a:gd name="T73" fmla="*/ 2147483647 h 443"/>
                  <a:gd name="T74" fmla="*/ 2147483647 w 426"/>
                  <a:gd name="T75" fmla="*/ 2147483647 h 443"/>
                  <a:gd name="T76" fmla="*/ 2147483647 w 426"/>
                  <a:gd name="T77" fmla="*/ 2147483647 h 443"/>
                  <a:gd name="T78" fmla="*/ 2147483647 w 426"/>
                  <a:gd name="T79" fmla="*/ 2147483647 h 443"/>
                  <a:gd name="T80" fmla="*/ 2147483647 w 426"/>
                  <a:gd name="T81" fmla="*/ 2147483647 h 443"/>
                  <a:gd name="T82" fmla="*/ 2147483647 w 426"/>
                  <a:gd name="T83" fmla="*/ 2147483647 h 443"/>
                  <a:gd name="T84" fmla="*/ 2147483647 w 426"/>
                  <a:gd name="T85" fmla="*/ 2147483647 h 443"/>
                  <a:gd name="T86" fmla="*/ 2147483647 w 426"/>
                  <a:gd name="T87" fmla="*/ 2147483647 h 443"/>
                  <a:gd name="T88" fmla="*/ 2147483647 w 426"/>
                  <a:gd name="T89" fmla="*/ 2147483647 h 443"/>
                  <a:gd name="T90" fmla="*/ 2147483647 w 426"/>
                  <a:gd name="T91" fmla="*/ 2147483647 h 443"/>
                  <a:gd name="T92" fmla="*/ 2147483647 w 426"/>
                  <a:gd name="T93" fmla="*/ 2147483647 h 443"/>
                  <a:gd name="T94" fmla="*/ 2147483647 w 426"/>
                  <a:gd name="T95" fmla="*/ 2147483647 h 443"/>
                  <a:gd name="T96" fmla="*/ 2147483647 w 426"/>
                  <a:gd name="T97" fmla="*/ 2147483647 h 443"/>
                  <a:gd name="T98" fmla="*/ 2147483647 w 426"/>
                  <a:gd name="T99" fmla="*/ 2147483647 h 443"/>
                  <a:gd name="T100" fmla="*/ 2147483647 w 426"/>
                  <a:gd name="T101" fmla="*/ 2147483647 h 443"/>
                  <a:gd name="T102" fmla="*/ 2147483647 w 426"/>
                  <a:gd name="T103" fmla="*/ 2147483647 h 443"/>
                  <a:gd name="T104" fmla="*/ 2147483647 w 426"/>
                  <a:gd name="T105" fmla="*/ 2147483647 h 443"/>
                  <a:gd name="T106" fmla="*/ 2147483647 w 426"/>
                  <a:gd name="T107" fmla="*/ 2147483647 h 443"/>
                  <a:gd name="T108" fmla="*/ 2147483647 w 426"/>
                  <a:gd name="T109" fmla="*/ 2147483647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443"/>
                  <a:gd name="T167" fmla="*/ 426 w 426"/>
                  <a:gd name="T168" fmla="*/ 443 h 443"/>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442">
                    <a:moveTo>
                      <a:pt x="0" y="219"/>
                    </a:moveTo>
                    <a:lnTo>
                      <a:pt x="2" y="224"/>
                    </a:lnTo>
                    <a:lnTo>
                      <a:pt x="3" y="225"/>
                    </a:lnTo>
                    <a:lnTo>
                      <a:pt x="3" y="227"/>
                    </a:lnTo>
                    <a:lnTo>
                      <a:pt x="13" y="231"/>
                    </a:lnTo>
                    <a:lnTo>
                      <a:pt x="12" y="237"/>
                    </a:lnTo>
                    <a:lnTo>
                      <a:pt x="10" y="242"/>
                    </a:lnTo>
                    <a:lnTo>
                      <a:pt x="14" y="243"/>
                    </a:lnTo>
                    <a:lnTo>
                      <a:pt x="17" y="246"/>
                    </a:lnTo>
                    <a:lnTo>
                      <a:pt x="19" y="246"/>
                    </a:lnTo>
                    <a:lnTo>
                      <a:pt x="21" y="248"/>
                    </a:lnTo>
                    <a:lnTo>
                      <a:pt x="21" y="253"/>
                    </a:lnTo>
                    <a:lnTo>
                      <a:pt x="22" y="254"/>
                    </a:lnTo>
                    <a:lnTo>
                      <a:pt x="24" y="263"/>
                    </a:lnTo>
                    <a:lnTo>
                      <a:pt x="26" y="264"/>
                    </a:lnTo>
                    <a:lnTo>
                      <a:pt x="26" y="266"/>
                    </a:lnTo>
                    <a:lnTo>
                      <a:pt x="23" y="270"/>
                    </a:lnTo>
                    <a:lnTo>
                      <a:pt x="31" y="273"/>
                    </a:lnTo>
                    <a:lnTo>
                      <a:pt x="33" y="275"/>
                    </a:lnTo>
                    <a:lnTo>
                      <a:pt x="36" y="282"/>
                    </a:lnTo>
                    <a:lnTo>
                      <a:pt x="50" y="293"/>
                    </a:lnTo>
                    <a:lnTo>
                      <a:pt x="50" y="296"/>
                    </a:lnTo>
                    <a:lnTo>
                      <a:pt x="52" y="297"/>
                    </a:lnTo>
                    <a:lnTo>
                      <a:pt x="50" y="299"/>
                    </a:lnTo>
                    <a:lnTo>
                      <a:pt x="51" y="310"/>
                    </a:lnTo>
                    <a:lnTo>
                      <a:pt x="50" y="311"/>
                    </a:lnTo>
                    <a:lnTo>
                      <a:pt x="50" y="318"/>
                    </a:lnTo>
                    <a:lnTo>
                      <a:pt x="53" y="321"/>
                    </a:lnTo>
                    <a:lnTo>
                      <a:pt x="58" y="324"/>
                    </a:lnTo>
                    <a:lnTo>
                      <a:pt x="70" y="337"/>
                    </a:lnTo>
                    <a:lnTo>
                      <a:pt x="70" y="345"/>
                    </a:lnTo>
                    <a:lnTo>
                      <a:pt x="72" y="346"/>
                    </a:lnTo>
                    <a:lnTo>
                      <a:pt x="75" y="350"/>
                    </a:lnTo>
                    <a:lnTo>
                      <a:pt x="79" y="351"/>
                    </a:lnTo>
                    <a:lnTo>
                      <a:pt x="80" y="355"/>
                    </a:lnTo>
                    <a:lnTo>
                      <a:pt x="93" y="368"/>
                    </a:lnTo>
                    <a:lnTo>
                      <a:pt x="96" y="366"/>
                    </a:lnTo>
                    <a:lnTo>
                      <a:pt x="101" y="366"/>
                    </a:lnTo>
                    <a:lnTo>
                      <a:pt x="107" y="370"/>
                    </a:lnTo>
                    <a:lnTo>
                      <a:pt x="115" y="373"/>
                    </a:lnTo>
                    <a:lnTo>
                      <a:pt x="118" y="373"/>
                    </a:lnTo>
                    <a:lnTo>
                      <a:pt x="125" y="378"/>
                    </a:lnTo>
                    <a:lnTo>
                      <a:pt x="127" y="377"/>
                    </a:lnTo>
                    <a:lnTo>
                      <a:pt x="139" y="382"/>
                    </a:lnTo>
                    <a:lnTo>
                      <a:pt x="143" y="386"/>
                    </a:lnTo>
                    <a:lnTo>
                      <a:pt x="145" y="386"/>
                    </a:lnTo>
                    <a:lnTo>
                      <a:pt x="147" y="384"/>
                    </a:lnTo>
                    <a:lnTo>
                      <a:pt x="149" y="384"/>
                    </a:lnTo>
                    <a:lnTo>
                      <a:pt x="159" y="378"/>
                    </a:lnTo>
                    <a:lnTo>
                      <a:pt x="162" y="378"/>
                    </a:lnTo>
                    <a:lnTo>
                      <a:pt x="167" y="379"/>
                    </a:lnTo>
                    <a:lnTo>
                      <a:pt x="167" y="381"/>
                    </a:lnTo>
                    <a:lnTo>
                      <a:pt x="169" y="380"/>
                    </a:lnTo>
                    <a:lnTo>
                      <a:pt x="171" y="382"/>
                    </a:lnTo>
                    <a:lnTo>
                      <a:pt x="177" y="382"/>
                    </a:lnTo>
                    <a:lnTo>
                      <a:pt x="181" y="379"/>
                    </a:lnTo>
                    <a:lnTo>
                      <a:pt x="187" y="379"/>
                    </a:lnTo>
                    <a:lnTo>
                      <a:pt x="191" y="376"/>
                    </a:lnTo>
                    <a:lnTo>
                      <a:pt x="196" y="377"/>
                    </a:lnTo>
                    <a:lnTo>
                      <a:pt x="200" y="378"/>
                    </a:lnTo>
                    <a:lnTo>
                      <a:pt x="207" y="372"/>
                    </a:lnTo>
                    <a:lnTo>
                      <a:pt x="214" y="382"/>
                    </a:lnTo>
                    <a:lnTo>
                      <a:pt x="221" y="384"/>
                    </a:lnTo>
                    <a:lnTo>
                      <a:pt x="227" y="381"/>
                    </a:lnTo>
                    <a:lnTo>
                      <a:pt x="228" y="382"/>
                    </a:lnTo>
                    <a:lnTo>
                      <a:pt x="236" y="371"/>
                    </a:lnTo>
                    <a:lnTo>
                      <a:pt x="238" y="372"/>
                    </a:lnTo>
                    <a:lnTo>
                      <a:pt x="241" y="370"/>
                    </a:lnTo>
                    <a:lnTo>
                      <a:pt x="244" y="373"/>
                    </a:lnTo>
                    <a:lnTo>
                      <a:pt x="247" y="378"/>
                    </a:lnTo>
                    <a:lnTo>
                      <a:pt x="247" y="389"/>
                    </a:lnTo>
                    <a:lnTo>
                      <a:pt x="245" y="393"/>
                    </a:lnTo>
                    <a:lnTo>
                      <a:pt x="246" y="401"/>
                    </a:lnTo>
                    <a:lnTo>
                      <a:pt x="249" y="405"/>
                    </a:lnTo>
                    <a:lnTo>
                      <a:pt x="249" y="406"/>
                    </a:lnTo>
                    <a:lnTo>
                      <a:pt x="254" y="411"/>
                    </a:lnTo>
                    <a:lnTo>
                      <a:pt x="254" y="416"/>
                    </a:lnTo>
                    <a:lnTo>
                      <a:pt x="257" y="414"/>
                    </a:lnTo>
                    <a:lnTo>
                      <a:pt x="260" y="413"/>
                    </a:lnTo>
                    <a:lnTo>
                      <a:pt x="262" y="416"/>
                    </a:lnTo>
                    <a:lnTo>
                      <a:pt x="263" y="423"/>
                    </a:lnTo>
                    <a:lnTo>
                      <a:pt x="267" y="421"/>
                    </a:lnTo>
                    <a:lnTo>
                      <a:pt x="270" y="418"/>
                    </a:lnTo>
                    <a:lnTo>
                      <a:pt x="279" y="414"/>
                    </a:lnTo>
                    <a:lnTo>
                      <a:pt x="284" y="419"/>
                    </a:lnTo>
                    <a:lnTo>
                      <a:pt x="288" y="419"/>
                    </a:lnTo>
                    <a:lnTo>
                      <a:pt x="289" y="420"/>
                    </a:lnTo>
                    <a:lnTo>
                      <a:pt x="295" y="420"/>
                    </a:lnTo>
                    <a:lnTo>
                      <a:pt x="296" y="421"/>
                    </a:lnTo>
                    <a:lnTo>
                      <a:pt x="303" y="417"/>
                    </a:lnTo>
                    <a:lnTo>
                      <a:pt x="307" y="421"/>
                    </a:lnTo>
                    <a:lnTo>
                      <a:pt x="307" y="426"/>
                    </a:lnTo>
                    <a:lnTo>
                      <a:pt x="306" y="428"/>
                    </a:lnTo>
                    <a:lnTo>
                      <a:pt x="306" y="433"/>
                    </a:lnTo>
                    <a:lnTo>
                      <a:pt x="308" y="434"/>
                    </a:lnTo>
                    <a:lnTo>
                      <a:pt x="313" y="434"/>
                    </a:lnTo>
                    <a:lnTo>
                      <a:pt x="319" y="437"/>
                    </a:lnTo>
                    <a:lnTo>
                      <a:pt x="323" y="437"/>
                    </a:lnTo>
                    <a:lnTo>
                      <a:pt x="325" y="440"/>
                    </a:lnTo>
                    <a:lnTo>
                      <a:pt x="332" y="439"/>
                    </a:lnTo>
                    <a:lnTo>
                      <a:pt x="333" y="438"/>
                    </a:lnTo>
                    <a:lnTo>
                      <a:pt x="339" y="436"/>
                    </a:lnTo>
                    <a:lnTo>
                      <a:pt x="342" y="433"/>
                    </a:lnTo>
                    <a:lnTo>
                      <a:pt x="342" y="430"/>
                    </a:lnTo>
                    <a:lnTo>
                      <a:pt x="346" y="425"/>
                    </a:lnTo>
                    <a:lnTo>
                      <a:pt x="347" y="425"/>
                    </a:lnTo>
                    <a:lnTo>
                      <a:pt x="352" y="432"/>
                    </a:lnTo>
                    <a:lnTo>
                      <a:pt x="353" y="440"/>
                    </a:lnTo>
                    <a:lnTo>
                      <a:pt x="361" y="443"/>
                    </a:lnTo>
                    <a:lnTo>
                      <a:pt x="362" y="440"/>
                    </a:lnTo>
                    <a:lnTo>
                      <a:pt x="361" y="434"/>
                    </a:lnTo>
                    <a:lnTo>
                      <a:pt x="362" y="430"/>
                    </a:lnTo>
                    <a:lnTo>
                      <a:pt x="366" y="424"/>
                    </a:lnTo>
                    <a:lnTo>
                      <a:pt x="369" y="417"/>
                    </a:lnTo>
                    <a:lnTo>
                      <a:pt x="371" y="414"/>
                    </a:lnTo>
                    <a:lnTo>
                      <a:pt x="374" y="413"/>
                    </a:lnTo>
                    <a:lnTo>
                      <a:pt x="374" y="409"/>
                    </a:lnTo>
                    <a:lnTo>
                      <a:pt x="392" y="406"/>
                    </a:lnTo>
                    <a:lnTo>
                      <a:pt x="394" y="405"/>
                    </a:lnTo>
                    <a:lnTo>
                      <a:pt x="393" y="396"/>
                    </a:lnTo>
                    <a:lnTo>
                      <a:pt x="394" y="394"/>
                    </a:lnTo>
                    <a:lnTo>
                      <a:pt x="394" y="382"/>
                    </a:lnTo>
                    <a:lnTo>
                      <a:pt x="392" y="381"/>
                    </a:lnTo>
                    <a:lnTo>
                      <a:pt x="392" y="375"/>
                    </a:lnTo>
                    <a:lnTo>
                      <a:pt x="391" y="374"/>
                    </a:lnTo>
                    <a:lnTo>
                      <a:pt x="389" y="362"/>
                    </a:lnTo>
                    <a:lnTo>
                      <a:pt x="387" y="361"/>
                    </a:lnTo>
                    <a:lnTo>
                      <a:pt x="387" y="355"/>
                    </a:lnTo>
                    <a:lnTo>
                      <a:pt x="385" y="352"/>
                    </a:lnTo>
                    <a:lnTo>
                      <a:pt x="384" y="348"/>
                    </a:lnTo>
                    <a:lnTo>
                      <a:pt x="374" y="353"/>
                    </a:lnTo>
                    <a:lnTo>
                      <a:pt x="372" y="358"/>
                    </a:lnTo>
                    <a:lnTo>
                      <a:pt x="369" y="360"/>
                    </a:lnTo>
                    <a:lnTo>
                      <a:pt x="365" y="359"/>
                    </a:lnTo>
                    <a:lnTo>
                      <a:pt x="362" y="354"/>
                    </a:lnTo>
                    <a:lnTo>
                      <a:pt x="362" y="352"/>
                    </a:lnTo>
                    <a:lnTo>
                      <a:pt x="353" y="347"/>
                    </a:lnTo>
                    <a:lnTo>
                      <a:pt x="347" y="348"/>
                    </a:lnTo>
                    <a:lnTo>
                      <a:pt x="346" y="346"/>
                    </a:lnTo>
                    <a:lnTo>
                      <a:pt x="338" y="346"/>
                    </a:lnTo>
                    <a:lnTo>
                      <a:pt x="338" y="327"/>
                    </a:lnTo>
                    <a:lnTo>
                      <a:pt x="333" y="324"/>
                    </a:lnTo>
                    <a:lnTo>
                      <a:pt x="322" y="322"/>
                    </a:lnTo>
                    <a:lnTo>
                      <a:pt x="320" y="320"/>
                    </a:lnTo>
                    <a:lnTo>
                      <a:pt x="319" y="315"/>
                    </a:lnTo>
                    <a:lnTo>
                      <a:pt x="317" y="314"/>
                    </a:lnTo>
                    <a:lnTo>
                      <a:pt x="317" y="311"/>
                    </a:lnTo>
                    <a:lnTo>
                      <a:pt x="319" y="309"/>
                    </a:lnTo>
                    <a:lnTo>
                      <a:pt x="322" y="312"/>
                    </a:lnTo>
                    <a:lnTo>
                      <a:pt x="333" y="311"/>
                    </a:lnTo>
                    <a:lnTo>
                      <a:pt x="335" y="310"/>
                    </a:lnTo>
                    <a:lnTo>
                      <a:pt x="340" y="308"/>
                    </a:lnTo>
                    <a:lnTo>
                      <a:pt x="344" y="300"/>
                    </a:lnTo>
                    <a:lnTo>
                      <a:pt x="344" y="297"/>
                    </a:lnTo>
                    <a:lnTo>
                      <a:pt x="345" y="295"/>
                    </a:lnTo>
                    <a:lnTo>
                      <a:pt x="345" y="288"/>
                    </a:lnTo>
                    <a:lnTo>
                      <a:pt x="343" y="287"/>
                    </a:lnTo>
                    <a:lnTo>
                      <a:pt x="343" y="283"/>
                    </a:lnTo>
                    <a:lnTo>
                      <a:pt x="342" y="282"/>
                    </a:lnTo>
                    <a:lnTo>
                      <a:pt x="343" y="275"/>
                    </a:lnTo>
                    <a:lnTo>
                      <a:pt x="345" y="273"/>
                    </a:lnTo>
                    <a:lnTo>
                      <a:pt x="347" y="273"/>
                    </a:lnTo>
                    <a:lnTo>
                      <a:pt x="349" y="271"/>
                    </a:lnTo>
                    <a:lnTo>
                      <a:pt x="354" y="271"/>
                    </a:lnTo>
                    <a:lnTo>
                      <a:pt x="357" y="270"/>
                    </a:lnTo>
                    <a:lnTo>
                      <a:pt x="359" y="265"/>
                    </a:lnTo>
                    <a:lnTo>
                      <a:pt x="357" y="265"/>
                    </a:lnTo>
                    <a:lnTo>
                      <a:pt x="358" y="261"/>
                    </a:lnTo>
                    <a:lnTo>
                      <a:pt x="356" y="260"/>
                    </a:lnTo>
                    <a:lnTo>
                      <a:pt x="356" y="255"/>
                    </a:lnTo>
                    <a:lnTo>
                      <a:pt x="354" y="254"/>
                    </a:lnTo>
                    <a:lnTo>
                      <a:pt x="354" y="252"/>
                    </a:lnTo>
                    <a:lnTo>
                      <a:pt x="356" y="249"/>
                    </a:lnTo>
                    <a:lnTo>
                      <a:pt x="355" y="247"/>
                    </a:lnTo>
                    <a:lnTo>
                      <a:pt x="351" y="242"/>
                    </a:lnTo>
                    <a:lnTo>
                      <a:pt x="351" y="238"/>
                    </a:lnTo>
                    <a:lnTo>
                      <a:pt x="353" y="233"/>
                    </a:lnTo>
                    <a:lnTo>
                      <a:pt x="353" y="231"/>
                    </a:lnTo>
                    <a:lnTo>
                      <a:pt x="352" y="227"/>
                    </a:lnTo>
                    <a:lnTo>
                      <a:pt x="356" y="228"/>
                    </a:lnTo>
                    <a:lnTo>
                      <a:pt x="358" y="226"/>
                    </a:lnTo>
                    <a:lnTo>
                      <a:pt x="360" y="226"/>
                    </a:lnTo>
                    <a:lnTo>
                      <a:pt x="362" y="224"/>
                    </a:lnTo>
                    <a:lnTo>
                      <a:pt x="366" y="225"/>
                    </a:lnTo>
                    <a:lnTo>
                      <a:pt x="375" y="229"/>
                    </a:lnTo>
                    <a:lnTo>
                      <a:pt x="377" y="229"/>
                    </a:lnTo>
                    <a:lnTo>
                      <a:pt x="379" y="230"/>
                    </a:lnTo>
                    <a:lnTo>
                      <a:pt x="381" y="230"/>
                    </a:lnTo>
                    <a:lnTo>
                      <a:pt x="383" y="235"/>
                    </a:lnTo>
                    <a:lnTo>
                      <a:pt x="383" y="237"/>
                    </a:lnTo>
                    <a:lnTo>
                      <a:pt x="386" y="241"/>
                    </a:lnTo>
                    <a:lnTo>
                      <a:pt x="386" y="242"/>
                    </a:lnTo>
                    <a:lnTo>
                      <a:pt x="393" y="251"/>
                    </a:lnTo>
                    <a:lnTo>
                      <a:pt x="396" y="251"/>
                    </a:lnTo>
                    <a:lnTo>
                      <a:pt x="412" y="247"/>
                    </a:lnTo>
                    <a:lnTo>
                      <a:pt x="412" y="242"/>
                    </a:lnTo>
                    <a:lnTo>
                      <a:pt x="414" y="239"/>
                    </a:lnTo>
                    <a:lnTo>
                      <a:pt x="425" y="234"/>
                    </a:lnTo>
                    <a:lnTo>
                      <a:pt x="426" y="233"/>
                    </a:lnTo>
                    <a:lnTo>
                      <a:pt x="426" y="230"/>
                    </a:lnTo>
                    <a:lnTo>
                      <a:pt x="425" y="229"/>
                    </a:lnTo>
                    <a:lnTo>
                      <a:pt x="414" y="215"/>
                    </a:lnTo>
                    <a:lnTo>
                      <a:pt x="414" y="211"/>
                    </a:lnTo>
                    <a:lnTo>
                      <a:pt x="416" y="209"/>
                    </a:lnTo>
                    <a:lnTo>
                      <a:pt x="415" y="206"/>
                    </a:lnTo>
                    <a:lnTo>
                      <a:pt x="413" y="204"/>
                    </a:lnTo>
                    <a:lnTo>
                      <a:pt x="412" y="204"/>
                    </a:lnTo>
                    <a:lnTo>
                      <a:pt x="411" y="207"/>
                    </a:lnTo>
                    <a:lnTo>
                      <a:pt x="405" y="207"/>
                    </a:lnTo>
                    <a:lnTo>
                      <a:pt x="388" y="197"/>
                    </a:lnTo>
                    <a:lnTo>
                      <a:pt x="387" y="190"/>
                    </a:lnTo>
                    <a:lnTo>
                      <a:pt x="389" y="188"/>
                    </a:lnTo>
                    <a:lnTo>
                      <a:pt x="389" y="186"/>
                    </a:lnTo>
                    <a:lnTo>
                      <a:pt x="378" y="184"/>
                    </a:lnTo>
                    <a:lnTo>
                      <a:pt x="372" y="184"/>
                    </a:lnTo>
                    <a:lnTo>
                      <a:pt x="370" y="186"/>
                    </a:lnTo>
                    <a:lnTo>
                      <a:pt x="368" y="185"/>
                    </a:lnTo>
                    <a:lnTo>
                      <a:pt x="367" y="187"/>
                    </a:lnTo>
                    <a:lnTo>
                      <a:pt x="363" y="187"/>
                    </a:lnTo>
                    <a:lnTo>
                      <a:pt x="362" y="186"/>
                    </a:lnTo>
                    <a:lnTo>
                      <a:pt x="359" y="187"/>
                    </a:lnTo>
                    <a:lnTo>
                      <a:pt x="357" y="185"/>
                    </a:lnTo>
                    <a:lnTo>
                      <a:pt x="346" y="187"/>
                    </a:lnTo>
                    <a:lnTo>
                      <a:pt x="341" y="185"/>
                    </a:lnTo>
                    <a:lnTo>
                      <a:pt x="338" y="181"/>
                    </a:lnTo>
                    <a:lnTo>
                      <a:pt x="338" y="179"/>
                    </a:lnTo>
                    <a:lnTo>
                      <a:pt x="336" y="177"/>
                    </a:lnTo>
                    <a:lnTo>
                      <a:pt x="336" y="172"/>
                    </a:lnTo>
                    <a:lnTo>
                      <a:pt x="333" y="171"/>
                    </a:lnTo>
                    <a:lnTo>
                      <a:pt x="331" y="169"/>
                    </a:lnTo>
                    <a:lnTo>
                      <a:pt x="326" y="168"/>
                    </a:lnTo>
                    <a:lnTo>
                      <a:pt x="323" y="162"/>
                    </a:lnTo>
                    <a:lnTo>
                      <a:pt x="323" y="160"/>
                    </a:lnTo>
                    <a:lnTo>
                      <a:pt x="321" y="158"/>
                    </a:lnTo>
                    <a:lnTo>
                      <a:pt x="317" y="156"/>
                    </a:lnTo>
                    <a:lnTo>
                      <a:pt x="316" y="155"/>
                    </a:lnTo>
                    <a:lnTo>
                      <a:pt x="311" y="156"/>
                    </a:lnTo>
                    <a:lnTo>
                      <a:pt x="310" y="157"/>
                    </a:lnTo>
                    <a:lnTo>
                      <a:pt x="303" y="157"/>
                    </a:lnTo>
                    <a:lnTo>
                      <a:pt x="302" y="159"/>
                    </a:lnTo>
                    <a:lnTo>
                      <a:pt x="299" y="158"/>
                    </a:lnTo>
                    <a:lnTo>
                      <a:pt x="297" y="158"/>
                    </a:lnTo>
                    <a:lnTo>
                      <a:pt x="295" y="156"/>
                    </a:lnTo>
                    <a:lnTo>
                      <a:pt x="297" y="154"/>
                    </a:lnTo>
                    <a:lnTo>
                      <a:pt x="296" y="146"/>
                    </a:lnTo>
                    <a:lnTo>
                      <a:pt x="299" y="145"/>
                    </a:lnTo>
                    <a:lnTo>
                      <a:pt x="304" y="139"/>
                    </a:lnTo>
                    <a:lnTo>
                      <a:pt x="306" y="134"/>
                    </a:lnTo>
                    <a:lnTo>
                      <a:pt x="306" y="131"/>
                    </a:lnTo>
                    <a:lnTo>
                      <a:pt x="310" y="126"/>
                    </a:lnTo>
                    <a:lnTo>
                      <a:pt x="315" y="125"/>
                    </a:lnTo>
                    <a:lnTo>
                      <a:pt x="318" y="122"/>
                    </a:lnTo>
                    <a:lnTo>
                      <a:pt x="321" y="122"/>
                    </a:lnTo>
                    <a:lnTo>
                      <a:pt x="328" y="114"/>
                    </a:lnTo>
                    <a:lnTo>
                      <a:pt x="327" y="112"/>
                    </a:lnTo>
                    <a:lnTo>
                      <a:pt x="330" y="107"/>
                    </a:lnTo>
                    <a:lnTo>
                      <a:pt x="329" y="102"/>
                    </a:lnTo>
                    <a:lnTo>
                      <a:pt x="332" y="99"/>
                    </a:lnTo>
                    <a:lnTo>
                      <a:pt x="335" y="99"/>
                    </a:lnTo>
                    <a:lnTo>
                      <a:pt x="339" y="96"/>
                    </a:lnTo>
                    <a:lnTo>
                      <a:pt x="344" y="96"/>
                    </a:lnTo>
                    <a:lnTo>
                      <a:pt x="351" y="85"/>
                    </a:lnTo>
                    <a:lnTo>
                      <a:pt x="356" y="84"/>
                    </a:lnTo>
                    <a:lnTo>
                      <a:pt x="355" y="82"/>
                    </a:lnTo>
                    <a:lnTo>
                      <a:pt x="357" y="82"/>
                    </a:lnTo>
                    <a:lnTo>
                      <a:pt x="357" y="79"/>
                    </a:lnTo>
                    <a:lnTo>
                      <a:pt x="362" y="73"/>
                    </a:lnTo>
                    <a:lnTo>
                      <a:pt x="367" y="70"/>
                    </a:lnTo>
                    <a:lnTo>
                      <a:pt x="369" y="69"/>
                    </a:lnTo>
                    <a:lnTo>
                      <a:pt x="369" y="60"/>
                    </a:lnTo>
                    <a:lnTo>
                      <a:pt x="369" y="59"/>
                    </a:lnTo>
                    <a:lnTo>
                      <a:pt x="361" y="66"/>
                    </a:lnTo>
                    <a:lnTo>
                      <a:pt x="355" y="68"/>
                    </a:lnTo>
                    <a:lnTo>
                      <a:pt x="354" y="69"/>
                    </a:lnTo>
                    <a:lnTo>
                      <a:pt x="351" y="69"/>
                    </a:lnTo>
                    <a:lnTo>
                      <a:pt x="343" y="75"/>
                    </a:lnTo>
                    <a:lnTo>
                      <a:pt x="341" y="78"/>
                    </a:lnTo>
                    <a:lnTo>
                      <a:pt x="338" y="78"/>
                    </a:lnTo>
                    <a:lnTo>
                      <a:pt x="335" y="80"/>
                    </a:lnTo>
                    <a:lnTo>
                      <a:pt x="330" y="80"/>
                    </a:lnTo>
                    <a:lnTo>
                      <a:pt x="328" y="82"/>
                    </a:lnTo>
                    <a:lnTo>
                      <a:pt x="329" y="85"/>
                    </a:lnTo>
                    <a:lnTo>
                      <a:pt x="326" y="87"/>
                    </a:lnTo>
                    <a:lnTo>
                      <a:pt x="326" y="89"/>
                    </a:lnTo>
                    <a:lnTo>
                      <a:pt x="323" y="91"/>
                    </a:lnTo>
                    <a:lnTo>
                      <a:pt x="321" y="90"/>
                    </a:lnTo>
                    <a:lnTo>
                      <a:pt x="321" y="88"/>
                    </a:lnTo>
                    <a:lnTo>
                      <a:pt x="323" y="85"/>
                    </a:lnTo>
                    <a:lnTo>
                      <a:pt x="323" y="79"/>
                    </a:lnTo>
                    <a:lnTo>
                      <a:pt x="329" y="72"/>
                    </a:lnTo>
                    <a:lnTo>
                      <a:pt x="329" y="69"/>
                    </a:lnTo>
                    <a:lnTo>
                      <a:pt x="330" y="68"/>
                    </a:lnTo>
                    <a:lnTo>
                      <a:pt x="330" y="59"/>
                    </a:lnTo>
                    <a:lnTo>
                      <a:pt x="326" y="59"/>
                    </a:lnTo>
                    <a:lnTo>
                      <a:pt x="322" y="51"/>
                    </a:lnTo>
                    <a:lnTo>
                      <a:pt x="319" y="51"/>
                    </a:lnTo>
                    <a:lnTo>
                      <a:pt x="317" y="49"/>
                    </a:lnTo>
                    <a:lnTo>
                      <a:pt x="317" y="47"/>
                    </a:lnTo>
                    <a:lnTo>
                      <a:pt x="313" y="43"/>
                    </a:lnTo>
                    <a:lnTo>
                      <a:pt x="312" y="34"/>
                    </a:lnTo>
                    <a:lnTo>
                      <a:pt x="314" y="32"/>
                    </a:lnTo>
                    <a:lnTo>
                      <a:pt x="315" y="24"/>
                    </a:lnTo>
                    <a:lnTo>
                      <a:pt x="321" y="17"/>
                    </a:lnTo>
                    <a:lnTo>
                      <a:pt x="320" y="14"/>
                    </a:lnTo>
                    <a:lnTo>
                      <a:pt x="312" y="13"/>
                    </a:lnTo>
                    <a:lnTo>
                      <a:pt x="306" y="6"/>
                    </a:lnTo>
                    <a:lnTo>
                      <a:pt x="299" y="6"/>
                    </a:lnTo>
                    <a:lnTo>
                      <a:pt x="294" y="1"/>
                    </a:lnTo>
                    <a:lnTo>
                      <a:pt x="292" y="2"/>
                    </a:lnTo>
                    <a:lnTo>
                      <a:pt x="282" y="0"/>
                    </a:lnTo>
                    <a:lnTo>
                      <a:pt x="278" y="2"/>
                    </a:lnTo>
                    <a:lnTo>
                      <a:pt x="272" y="7"/>
                    </a:lnTo>
                    <a:lnTo>
                      <a:pt x="265" y="6"/>
                    </a:lnTo>
                    <a:lnTo>
                      <a:pt x="256" y="13"/>
                    </a:lnTo>
                    <a:lnTo>
                      <a:pt x="243" y="14"/>
                    </a:lnTo>
                    <a:lnTo>
                      <a:pt x="241" y="15"/>
                    </a:lnTo>
                    <a:lnTo>
                      <a:pt x="233" y="17"/>
                    </a:lnTo>
                    <a:lnTo>
                      <a:pt x="224" y="12"/>
                    </a:lnTo>
                    <a:lnTo>
                      <a:pt x="214" y="4"/>
                    </a:lnTo>
                    <a:lnTo>
                      <a:pt x="212" y="4"/>
                    </a:lnTo>
                    <a:lnTo>
                      <a:pt x="206" y="4"/>
                    </a:lnTo>
                    <a:lnTo>
                      <a:pt x="207" y="13"/>
                    </a:lnTo>
                    <a:lnTo>
                      <a:pt x="203" y="17"/>
                    </a:lnTo>
                    <a:lnTo>
                      <a:pt x="203" y="20"/>
                    </a:lnTo>
                    <a:lnTo>
                      <a:pt x="201" y="23"/>
                    </a:lnTo>
                    <a:lnTo>
                      <a:pt x="194" y="26"/>
                    </a:lnTo>
                    <a:lnTo>
                      <a:pt x="194" y="27"/>
                    </a:lnTo>
                    <a:lnTo>
                      <a:pt x="194" y="34"/>
                    </a:lnTo>
                    <a:lnTo>
                      <a:pt x="197" y="38"/>
                    </a:lnTo>
                    <a:lnTo>
                      <a:pt x="200" y="46"/>
                    </a:lnTo>
                    <a:lnTo>
                      <a:pt x="209" y="53"/>
                    </a:lnTo>
                    <a:lnTo>
                      <a:pt x="210" y="53"/>
                    </a:lnTo>
                    <a:lnTo>
                      <a:pt x="215" y="58"/>
                    </a:lnTo>
                    <a:lnTo>
                      <a:pt x="213" y="62"/>
                    </a:lnTo>
                    <a:lnTo>
                      <a:pt x="212" y="72"/>
                    </a:lnTo>
                    <a:lnTo>
                      <a:pt x="211" y="73"/>
                    </a:lnTo>
                    <a:lnTo>
                      <a:pt x="212" y="77"/>
                    </a:lnTo>
                    <a:lnTo>
                      <a:pt x="214" y="98"/>
                    </a:lnTo>
                    <a:lnTo>
                      <a:pt x="211" y="99"/>
                    </a:lnTo>
                    <a:lnTo>
                      <a:pt x="210" y="101"/>
                    </a:lnTo>
                    <a:lnTo>
                      <a:pt x="208" y="106"/>
                    </a:lnTo>
                    <a:lnTo>
                      <a:pt x="208" y="113"/>
                    </a:lnTo>
                    <a:lnTo>
                      <a:pt x="206" y="116"/>
                    </a:lnTo>
                    <a:lnTo>
                      <a:pt x="205" y="116"/>
                    </a:lnTo>
                    <a:lnTo>
                      <a:pt x="203" y="118"/>
                    </a:lnTo>
                    <a:lnTo>
                      <a:pt x="203" y="124"/>
                    </a:lnTo>
                    <a:lnTo>
                      <a:pt x="199" y="127"/>
                    </a:lnTo>
                    <a:lnTo>
                      <a:pt x="196" y="128"/>
                    </a:lnTo>
                    <a:lnTo>
                      <a:pt x="190" y="134"/>
                    </a:lnTo>
                    <a:lnTo>
                      <a:pt x="185" y="137"/>
                    </a:lnTo>
                    <a:lnTo>
                      <a:pt x="181" y="139"/>
                    </a:lnTo>
                    <a:lnTo>
                      <a:pt x="178" y="141"/>
                    </a:lnTo>
                    <a:lnTo>
                      <a:pt x="174" y="141"/>
                    </a:lnTo>
                    <a:lnTo>
                      <a:pt x="172" y="143"/>
                    </a:lnTo>
                    <a:lnTo>
                      <a:pt x="169" y="143"/>
                    </a:lnTo>
                    <a:lnTo>
                      <a:pt x="166" y="149"/>
                    </a:lnTo>
                    <a:lnTo>
                      <a:pt x="163" y="151"/>
                    </a:lnTo>
                    <a:lnTo>
                      <a:pt x="160" y="151"/>
                    </a:lnTo>
                    <a:lnTo>
                      <a:pt x="156" y="154"/>
                    </a:lnTo>
                    <a:lnTo>
                      <a:pt x="150" y="153"/>
                    </a:lnTo>
                    <a:lnTo>
                      <a:pt x="117" y="155"/>
                    </a:lnTo>
                    <a:lnTo>
                      <a:pt x="116" y="154"/>
                    </a:lnTo>
                    <a:lnTo>
                      <a:pt x="112" y="154"/>
                    </a:lnTo>
                    <a:lnTo>
                      <a:pt x="113" y="168"/>
                    </a:lnTo>
                    <a:lnTo>
                      <a:pt x="110" y="170"/>
                    </a:lnTo>
                    <a:lnTo>
                      <a:pt x="104" y="173"/>
                    </a:lnTo>
                    <a:lnTo>
                      <a:pt x="99" y="173"/>
                    </a:lnTo>
                    <a:lnTo>
                      <a:pt x="98" y="173"/>
                    </a:lnTo>
                    <a:lnTo>
                      <a:pt x="90" y="178"/>
                    </a:lnTo>
                    <a:lnTo>
                      <a:pt x="83" y="190"/>
                    </a:lnTo>
                    <a:lnTo>
                      <a:pt x="79" y="193"/>
                    </a:lnTo>
                    <a:lnTo>
                      <a:pt x="74" y="193"/>
                    </a:lnTo>
                    <a:lnTo>
                      <a:pt x="70" y="195"/>
                    </a:lnTo>
                    <a:lnTo>
                      <a:pt x="64" y="195"/>
                    </a:lnTo>
                    <a:lnTo>
                      <a:pt x="60" y="197"/>
                    </a:lnTo>
                    <a:lnTo>
                      <a:pt x="56" y="197"/>
                    </a:lnTo>
                    <a:lnTo>
                      <a:pt x="55" y="199"/>
                    </a:lnTo>
                    <a:lnTo>
                      <a:pt x="53" y="198"/>
                    </a:lnTo>
                    <a:lnTo>
                      <a:pt x="45" y="203"/>
                    </a:lnTo>
                    <a:lnTo>
                      <a:pt x="43" y="205"/>
                    </a:lnTo>
                    <a:lnTo>
                      <a:pt x="41" y="205"/>
                    </a:lnTo>
                    <a:lnTo>
                      <a:pt x="21" y="215"/>
                    </a:lnTo>
                    <a:lnTo>
                      <a:pt x="13" y="216"/>
                    </a:lnTo>
                    <a:lnTo>
                      <a:pt x="11" y="217"/>
                    </a:lnTo>
                    <a:lnTo>
                      <a:pt x="6" y="217"/>
                    </a:lnTo>
                    <a:lnTo>
                      <a:pt x="3" y="218"/>
                    </a:lnTo>
                    <a:lnTo>
                      <a:pt x="0" y="21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1" name="Freeform 37"/>
              <p:cNvSpPr/>
              <p:nvPr/>
            </p:nvSpPr>
            <p:spPr bwMode="auto">
              <a:xfrm>
                <a:off x="4276149" y="4353650"/>
                <a:ext cx="919919" cy="598237"/>
              </a:xfrm>
              <a:custGeom>
                <a:gdLst>
                  <a:gd name="T0" fmla="*/ 2147483647 w 548"/>
                  <a:gd name="T1" fmla="*/ 2147483647 h 342"/>
                  <a:gd name="T2" fmla="*/ 2147483647 w 548"/>
                  <a:gd name="T3" fmla="*/ 2147483647 h 342"/>
                  <a:gd name="T4" fmla="*/ 2147483647 w 548"/>
                  <a:gd name="T5" fmla="*/ 2147483647 h 342"/>
                  <a:gd name="T6" fmla="*/ 2147483647 w 548"/>
                  <a:gd name="T7" fmla="*/ 2147483647 h 342"/>
                  <a:gd name="T8" fmla="*/ 2147483647 w 548"/>
                  <a:gd name="T9" fmla="*/ 2147483647 h 342"/>
                  <a:gd name="T10" fmla="*/ 2147483647 w 548"/>
                  <a:gd name="T11" fmla="*/ 2147483647 h 342"/>
                  <a:gd name="T12" fmla="*/ 2147483647 w 548"/>
                  <a:gd name="T13" fmla="*/ 2147483647 h 342"/>
                  <a:gd name="T14" fmla="*/ 2147483647 w 548"/>
                  <a:gd name="T15" fmla="*/ 2147483647 h 342"/>
                  <a:gd name="T16" fmla="*/ 2147483647 w 548"/>
                  <a:gd name="T17" fmla="*/ 2147483647 h 342"/>
                  <a:gd name="T18" fmla="*/ 2147483647 w 548"/>
                  <a:gd name="T19" fmla="*/ 2147483647 h 342"/>
                  <a:gd name="T20" fmla="*/ 2147483647 w 548"/>
                  <a:gd name="T21" fmla="*/ 2147483647 h 342"/>
                  <a:gd name="T22" fmla="*/ 2147483647 w 548"/>
                  <a:gd name="T23" fmla="*/ 2147483647 h 342"/>
                  <a:gd name="T24" fmla="*/ 2147483647 w 548"/>
                  <a:gd name="T25" fmla="*/ 2147483647 h 342"/>
                  <a:gd name="T26" fmla="*/ 2147483647 w 548"/>
                  <a:gd name="T27" fmla="*/ 2147483647 h 342"/>
                  <a:gd name="T28" fmla="*/ 2147483647 w 548"/>
                  <a:gd name="T29" fmla="*/ 2147483647 h 342"/>
                  <a:gd name="T30" fmla="*/ 2147483647 w 548"/>
                  <a:gd name="T31" fmla="*/ 2147483647 h 342"/>
                  <a:gd name="T32" fmla="*/ 2147483647 w 548"/>
                  <a:gd name="T33" fmla="*/ 2147483647 h 342"/>
                  <a:gd name="T34" fmla="*/ 2147483647 w 548"/>
                  <a:gd name="T35" fmla="*/ 2147483647 h 342"/>
                  <a:gd name="T36" fmla="*/ 2147483647 w 548"/>
                  <a:gd name="T37" fmla="*/ 2147483647 h 342"/>
                  <a:gd name="T38" fmla="*/ 2147483647 w 548"/>
                  <a:gd name="T39" fmla="*/ 2147483647 h 342"/>
                  <a:gd name="T40" fmla="*/ 2147483647 w 548"/>
                  <a:gd name="T41" fmla="*/ 2147483647 h 342"/>
                  <a:gd name="T42" fmla="*/ 2147483647 w 548"/>
                  <a:gd name="T43" fmla="*/ 2147483647 h 342"/>
                  <a:gd name="T44" fmla="*/ 2147483647 w 548"/>
                  <a:gd name="T45" fmla="*/ 2147483647 h 342"/>
                  <a:gd name="T46" fmla="*/ 2147483647 w 548"/>
                  <a:gd name="T47" fmla="*/ 2147483647 h 342"/>
                  <a:gd name="T48" fmla="*/ 2147483647 w 548"/>
                  <a:gd name="T49" fmla="*/ 2147483647 h 342"/>
                  <a:gd name="T50" fmla="*/ 2147483647 w 548"/>
                  <a:gd name="T51" fmla="*/ 2147483647 h 342"/>
                  <a:gd name="T52" fmla="*/ 2147483647 w 548"/>
                  <a:gd name="T53" fmla="*/ 2147483647 h 342"/>
                  <a:gd name="T54" fmla="*/ 2147483647 w 548"/>
                  <a:gd name="T55" fmla="*/ 2147483647 h 342"/>
                  <a:gd name="T56" fmla="*/ 2147483647 w 548"/>
                  <a:gd name="T57" fmla="*/ 2147483647 h 342"/>
                  <a:gd name="T58" fmla="*/ 2147483647 w 548"/>
                  <a:gd name="T59" fmla="*/ 2147483647 h 342"/>
                  <a:gd name="T60" fmla="*/ 2147483647 w 548"/>
                  <a:gd name="T61" fmla="*/ 2147483647 h 342"/>
                  <a:gd name="T62" fmla="*/ 2147483647 w 548"/>
                  <a:gd name="T63" fmla="*/ 2147483647 h 342"/>
                  <a:gd name="T64" fmla="*/ 2147483647 w 548"/>
                  <a:gd name="T65" fmla="*/ 2147483647 h 342"/>
                  <a:gd name="T66" fmla="*/ 2147483647 w 548"/>
                  <a:gd name="T67" fmla="*/ 2147483647 h 342"/>
                  <a:gd name="T68" fmla="*/ 2147483647 w 548"/>
                  <a:gd name="T69" fmla="*/ 2147483647 h 342"/>
                  <a:gd name="T70" fmla="*/ 2147483647 w 548"/>
                  <a:gd name="T71" fmla="*/ 2147483647 h 342"/>
                  <a:gd name="T72" fmla="*/ 2147483647 w 548"/>
                  <a:gd name="T73" fmla="*/ 2147483647 h 342"/>
                  <a:gd name="T74" fmla="*/ 2147483647 w 548"/>
                  <a:gd name="T75" fmla="*/ 2147483647 h 342"/>
                  <a:gd name="T76" fmla="*/ 2147483647 w 548"/>
                  <a:gd name="T77" fmla="*/ 2147483647 h 342"/>
                  <a:gd name="T78" fmla="*/ 2147483647 w 548"/>
                  <a:gd name="T79" fmla="*/ 2147483647 h 342"/>
                  <a:gd name="T80" fmla="*/ 2147483647 w 548"/>
                  <a:gd name="T81" fmla="*/ 2147483647 h 342"/>
                  <a:gd name="T82" fmla="*/ 2147483647 w 548"/>
                  <a:gd name="T83" fmla="*/ 2147483647 h 342"/>
                  <a:gd name="T84" fmla="*/ 2147483647 w 548"/>
                  <a:gd name="T85" fmla="*/ 2147483647 h 342"/>
                  <a:gd name="T86" fmla="*/ 2147483647 w 548"/>
                  <a:gd name="T87" fmla="*/ 2147483647 h 342"/>
                  <a:gd name="T88" fmla="*/ 2147483647 w 548"/>
                  <a:gd name="T89" fmla="*/ 2147483647 h 342"/>
                  <a:gd name="T90" fmla="*/ 2147483647 w 548"/>
                  <a:gd name="T91" fmla="*/ 2147483647 h 342"/>
                  <a:gd name="T92" fmla="*/ 2147483647 w 548"/>
                  <a:gd name="T93" fmla="*/ 2147483647 h 342"/>
                  <a:gd name="T94" fmla="*/ 2147483647 w 548"/>
                  <a:gd name="T95" fmla="*/ 2147483647 h 342"/>
                  <a:gd name="T96" fmla="*/ 2147483647 w 548"/>
                  <a:gd name="T97" fmla="*/ 2147483647 h 342"/>
                  <a:gd name="T98" fmla="*/ 2147483647 w 548"/>
                  <a:gd name="T99" fmla="*/ 2147483647 h 342"/>
                  <a:gd name="T100" fmla="*/ 2147483647 w 548"/>
                  <a:gd name="T101" fmla="*/ 2147483647 h 342"/>
                  <a:gd name="T102" fmla="*/ 2147483647 w 548"/>
                  <a:gd name="T103" fmla="*/ 2147483647 h 342"/>
                  <a:gd name="T104" fmla="*/ 2147483647 w 548"/>
                  <a:gd name="T105" fmla="*/ 2147483647 h 342"/>
                  <a:gd name="T106" fmla="*/ 2147483647 w 548"/>
                  <a:gd name="T107" fmla="*/ 2147483647 h 342"/>
                  <a:gd name="T108" fmla="*/ 2147483647 w 548"/>
                  <a:gd name="T109" fmla="*/ 2147483647 h 342"/>
                  <a:gd name="T110" fmla="*/ 2147483647 w 548"/>
                  <a:gd name="T111" fmla="*/ 2147483647 h 342"/>
                  <a:gd name="T112" fmla="*/ 2147483647 w 548"/>
                  <a:gd name="T113" fmla="*/ 2147483647 h 342"/>
                  <a:gd name="T114" fmla="*/ 2147483647 w 548"/>
                  <a:gd name="T115" fmla="*/ 2147483647 h 342"/>
                  <a:gd name="T116" fmla="*/ 2147483647 w 548"/>
                  <a:gd name="T117" fmla="*/ 2147483647 h 342"/>
                  <a:gd name="T118" fmla="*/ 2147483647 w 548"/>
                  <a:gd name="T119" fmla="*/ 2147483647 h 342"/>
                  <a:gd name="T120" fmla="*/ 2147483647 w 548"/>
                  <a:gd name="T121" fmla="*/ 2147483647 h 342"/>
                  <a:gd name="T122" fmla="*/ 2147483647 w 548"/>
                  <a:gd name="T123" fmla="*/ 2147483647 h 3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8"/>
                  <a:gd name="T187" fmla="*/ 0 h 342"/>
                  <a:gd name="T188" fmla="*/ 548 w 548"/>
                  <a:gd name="T189" fmla="*/ 342 h 342"/>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8" h="342">
                    <a:moveTo>
                      <a:pt x="80" y="133"/>
                    </a:moveTo>
                    <a:lnTo>
                      <a:pt x="81" y="133"/>
                    </a:lnTo>
                    <a:lnTo>
                      <a:pt x="85" y="131"/>
                    </a:lnTo>
                    <a:lnTo>
                      <a:pt x="88" y="131"/>
                    </a:lnTo>
                    <a:lnTo>
                      <a:pt x="90" y="133"/>
                    </a:lnTo>
                    <a:lnTo>
                      <a:pt x="90" y="145"/>
                    </a:lnTo>
                    <a:lnTo>
                      <a:pt x="94" y="146"/>
                    </a:lnTo>
                    <a:lnTo>
                      <a:pt x="97" y="144"/>
                    </a:lnTo>
                    <a:lnTo>
                      <a:pt x="100" y="147"/>
                    </a:lnTo>
                    <a:lnTo>
                      <a:pt x="104" y="147"/>
                    </a:lnTo>
                    <a:lnTo>
                      <a:pt x="105" y="148"/>
                    </a:lnTo>
                    <a:lnTo>
                      <a:pt x="105" y="151"/>
                    </a:lnTo>
                    <a:lnTo>
                      <a:pt x="110" y="152"/>
                    </a:lnTo>
                    <a:lnTo>
                      <a:pt x="114" y="156"/>
                    </a:lnTo>
                    <a:lnTo>
                      <a:pt x="117" y="155"/>
                    </a:lnTo>
                    <a:lnTo>
                      <a:pt x="119" y="157"/>
                    </a:lnTo>
                    <a:lnTo>
                      <a:pt x="121" y="171"/>
                    </a:lnTo>
                    <a:lnTo>
                      <a:pt x="120" y="172"/>
                    </a:lnTo>
                    <a:lnTo>
                      <a:pt x="120" y="176"/>
                    </a:lnTo>
                    <a:lnTo>
                      <a:pt x="118" y="180"/>
                    </a:lnTo>
                    <a:lnTo>
                      <a:pt x="118" y="182"/>
                    </a:lnTo>
                    <a:lnTo>
                      <a:pt x="117" y="183"/>
                    </a:lnTo>
                    <a:lnTo>
                      <a:pt x="117" y="185"/>
                    </a:lnTo>
                    <a:lnTo>
                      <a:pt x="120" y="189"/>
                    </a:lnTo>
                    <a:lnTo>
                      <a:pt x="119" y="196"/>
                    </a:lnTo>
                    <a:lnTo>
                      <a:pt x="114" y="201"/>
                    </a:lnTo>
                    <a:lnTo>
                      <a:pt x="112" y="201"/>
                    </a:lnTo>
                    <a:lnTo>
                      <a:pt x="108" y="197"/>
                    </a:lnTo>
                    <a:lnTo>
                      <a:pt x="100" y="197"/>
                    </a:lnTo>
                    <a:lnTo>
                      <a:pt x="95" y="202"/>
                    </a:lnTo>
                    <a:lnTo>
                      <a:pt x="93" y="202"/>
                    </a:lnTo>
                    <a:lnTo>
                      <a:pt x="84" y="210"/>
                    </a:lnTo>
                    <a:lnTo>
                      <a:pt x="84" y="212"/>
                    </a:lnTo>
                    <a:lnTo>
                      <a:pt x="76" y="220"/>
                    </a:lnTo>
                    <a:lnTo>
                      <a:pt x="74" y="220"/>
                    </a:lnTo>
                    <a:lnTo>
                      <a:pt x="68" y="227"/>
                    </a:lnTo>
                    <a:lnTo>
                      <a:pt x="68" y="229"/>
                    </a:lnTo>
                    <a:lnTo>
                      <a:pt x="67" y="225"/>
                    </a:lnTo>
                    <a:lnTo>
                      <a:pt x="65" y="222"/>
                    </a:lnTo>
                    <a:lnTo>
                      <a:pt x="62" y="221"/>
                    </a:lnTo>
                    <a:lnTo>
                      <a:pt x="58" y="227"/>
                    </a:lnTo>
                    <a:lnTo>
                      <a:pt x="54" y="227"/>
                    </a:lnTo>
                    <a:lnTo>
                      <a:pt x="53" y="228"/>
                    </a:lnTo>
                    <a:lnTo>
                      <a:pt x="51" y="228"/>
                    </a:lnTo>
                    <a:lnTo>
                      <a:pt x="50" y="226"/>
                    </a:lnTo>
                    <a:lnTo>
                      <a:pt x="49" y="225"/>
                    </a:lnTo>
                    <a:lnTo>
                      <a:pt x="49" y="222"/>
                    </a:lnTo>
                    <a:lnTo>
                      <a:pt x="47" y="220"/>
                    </a:lnTo>
                    <a:lnTo>
                      <a:pt x="39" y="221"/>
                    </a:lnTo>
                    <a:lnTo>
                      <a:pt x="37" y="222"/>
                    </a:lnTo>
                    <a:lnTo>
                      <a:pt x="37" y="224"/>
                    </a:lnTo>
                    <a:lnTo>
                      <a:pt x="33" y="229"/>
                    </a:lnTo>
                    <a:lnTo>
                      <a:pt x="33" y="230"/>
                    </a:lnTo>
                    <a:lnTo>
                      <a:pt x="30" y="232"/>
                    </a:lnTo>
                    <a:lnTo>
                      <a:pt x="24" y="230"/>
                    </a:lnTo>
                    <a:lnTo>
                      <a:pt x="21" y="227"/>
                    </a:lnTo>
                    <a:lnTo>
                      <a:pt x="20" y="228"/>
                    </a:lnTo>
                    <a:lnTo>
                      <a:pt x="18" y="226"/>
                    </a:lnTo>
                    <a:lnTo>
                      <a:pt x="13" y="232"/>
                    </a:lnTo>
                    <a:lnTo>
                      <a:pt x="6" y="235"/>
                    </a:lnTo>
                    <a:lnTo>
                      <a:pt x="1" y="236"/>
                    </a:lnTo>
                    <a:lnTo>
                      <a:pt x="0" y="240"/>
                    </a:lnTo>
                    <a:lnTo>
                      <a:pt x="3" y="246"/>
                    </a:lnTo>
                    <a:lnTo>
                      <a:pt x="13" y="255"/>
                    </a:lnTo>
                    <a:lnTo>
                      <a:pt x="12" y="258"/>
                    </a:lnTo>
                    <a:lnTo>
                      <a:pt x="12" y="265"/>
                    </a:lnTo>
                    <a:lnTo>
                      <a:pt x="10" y="268"/>
                    </a:lnTo>
                    <a:lnTo>
                      <a:pt x="11" y="273"/>
                    </a:lnTo>
                    <a:lnTo>
                      <a:pt x="10" y="275"/>
                    </a:lnTo>
                    <a:lnTo>
                      <a:pt x="10" y="279"/>
                    </a:lnTo>
                    <a:lnTo>
                      <a:pt x="7" y="283"/>
                    </a:lnTo>
                    <a:lnTo>
                      <a:pt x="3" y="284"/>
                    </a:lnTo>
                    <a:lnTo>
                      <a:pt x="1" y="288"/>
                    </a:lnTo>
                    <a:lnTo>
                      <a:pt x="9" y="300"/>
                    </a:lnTo>
                    <a:lnTo>
                      <a:pt x="10" y="300"/>
                    </a:lnTo>
                    <a:lnTo>
                      <a:pt x="13" y="295"/>
                    </a:lnTo>
                    <a:lnTo>
                      <a:pt x="13" y="291"/>
                    </a:lnTo>
                    <a:lnTo>
                      <a:pt x="17" y="287"/>
                    </a:lnTo>
                    <a:lnTo>
                      <a:pt x="19" y="287"/>
                    </a:lnTo>
                    <a:lnTo>
                      <a:pt x="22" y="290"/>
                    </a:lnTo>
                    <a:lnTo>
                      <a:pt x="22" y="296"/>
                    </a:lnTo>
                    <a:lnTo>
                      <a:pt x="24" y="297"/>
                    </a:lnTo>
                    <a:lnTo>
                      <a:pt x="23" y="299"/>
                    </a:lnTo>
                    <a:lnTo>
                      <a:pt x="26" y="300"/>
                    </a:lnTo>
                    <a:lnTo>
                      <a:pt x="28" y="300"/>
                    </a:lnTo>
                    <a:lnTo>
                      <a:pt x="30" y="302"/>
                    </a:lnTo>
                    <a:lnTo>
                      <a:pt x="31" y="301"/>
                    </a:lnTo>
                    <a:lnTo>
                      <a:pt x="36" y="309"/>
                    </a:lnTo>
                    <a:lnTo>
                      <a:pt x="37" y="314"/>
                    </a:lnTo>
                    <a:lnTo>
                      <a:pt x="38" y="315"/>
                    </a:lnTo>
                    <a:lnTo>
                      <a:pt x="38" y="320"/>
                    </a:lnTo>
                    <a:lnTo>
                      <a:pt x="40" y="320"/>
                    </a:lnTo>
                    <a:lnTo>
                      <a:pt x="41" y="326"/>
                    </a:lnTo>
                    <a:lnTo>
                      <a:pt x="43" y="328"/>
                    </a:lnTo>
                    <a:lnTo>
                      <a:pt x="45" y="328"/>
                    </a:lnTo>
                    <a:lnTo>
                      <a:pt x="51" y="322"/>
                    </a:lnTo>
                    <a:lnTo>
                      <a:pt x="53" y="324"/>
                    </a:lnTo>
                    <a:lnTo>
                      <a:pt x="54" y="336"/>
                    </a:lnTo>
                    <a:lnTo>
                      <a:pt x="60" y="342"/>
                    </a:lnTo>
                    <a:lnTo>
                      <a:pt x="67" y="341"/>
                    </a:lnTo>
                    <a:lnTo>
                      <a:pt x="69" y="339"/>
                    </a:lnTo>
                    <a:lnTo>
                      <a:pt x="69" y="335"/>
                    </a:lnTo>
                    <a:lnTo>
                      <a:pt x="74" y="329"/>
                    </a:lnTo>
                    <a:lnTo>
                      <a:pt x="73" y="323"/>
                    </a:lnTo>
                    <a:lnTo>
                      <a:pt x="75" y="321"/>
                    </a:lnTo>
                    <a:lnTo>
                      <a:pt x="74" y="321"/>
                    </a:lnTo>
                    <a:lnTo>
                      <a:pt x="86" y="302"/>
                    </a:lnTo>
                    <a:lnTo>
                      <a:pt x="90" y="301"/>
                    </a:lnTo>
                    <a:lnTo>
                      <a:pt x="97" y="303"/>
                    </a:lnTo>
                    <a:lnTo>
                      <a:pt x="100" y="298"/>
                    </a:lnTo>
                    <a:lnTo>
                      <a:pt x="105" y="291"/>
                    </a:lnTo>
                    <a:lnTo>
                      <a:pt x="112" y="290"/>
                    </a:lnTo>
                    <a:lnTo>
                      <a:pt x="117" y="288"/>
                    </a:lnTo>
                    <a:lnTo>
                      <a:pt x="123" y="288"/>
                    </a:lnTo>
                    <a:lnTo>
                      <a:pt x="124" y="288"/>
                    </a:lnTo>
                    <a:lnTo>
                      <a:pt x="126" y="288"/>
                    </a:lnTo>
                    <a:lnTo>
                      <a:pt x="145" y="298"/>
                    </a:lnTo>
                    <a:lnTo>
                      <a:pt x="151" y="295"/>
                    </a:lnTo>
                    <a:lnTo>
                      <a:pt x="152" y="294"/>
                    </a:lnTo>
                    <a:lnTo>
                      <a:pt x="154" y="293"/>
                    </a:lnTo>
                    <a:lnTo>
                      <a:pt x="161" y="288"/>
                    </a:lnTo>
                    <a:lnTo>
                      <a:pt x="165" y="290"/>
                    </a:lnTo>
                    <a:lnTo>
                      <a:pt x="163" y="282"/>
                    </a:lnTo>
                    <a:lnTo>
                      <a:pt x="159" y="280"/>
                    </a:lnTo>
                    <a:lnTo>
                      <a:pt x="155" y="277"/>
                    </a:lnTo>
                    <a:lnTo>
                      <a:pt x="155" y="267"/>
                    </a:lnTo>
                    <a:lnTo>
                      <a:pt x="156" y="263"/>
                    </a:lnTo>
                    <a:lnTo>
                      <a:pt x="160" y="263"/>
                    </a:lnTo>
                    <a:lnTo>
                      <a:pt x="161" y="261"/>
                    </a:lnTo>
                    <a:lnTo>
                      <a:pt x="168" y="262"/>
                    </a:lnTo>
                    <a:lnTo>
                      <a:pt x="171" y="261"/>
                    </a:lnTo>
                    <a:lnTo>
                      <a:pt x="171" y="258"/>
                    </a:lnTo>
                    <a:lnTo>
                      <a:pt x="178" y="258"/>
                    </a:lnTo>
                    <a:lnTo>
                      <a:pt x="182" y="262"/>
                    </a:lnTo>
                    <a:lnTo>
                      <a:pt x="191" y="261"/>
                    </a:lnTo>
                    <a:lnTo>
                      <a:pt x="193" y="262"/>
                    </a:lnTo>
                    <a:lnTo>
                      <a:pt x="199" y="263"/>
                    </a:lnTo>
                    <a:lnTo>
                      <a:pt x="202" y="262"/>
                    </a:lnTo>
                    <a:lnTo>
                      <a:pt x="209" y="265"/>
                    </a:lnTo>
                    <a:lnTo>
                      <a:pt x="210" y="266"/>
                    </a:lnTo>
                    <a:lnTo>
                      <a:pt x="213" y="268"/>
                    </a:lnTo>
                    <a:lnTo>
                      <a:pt x="215" y="268"/>
                    </a:lnTo>
                    <a:lnTo>
                      <a:pt x="221" y="270"/>
                    </a:lnTo>
                    <a:lnTo>
                      <a:pt x="226" y="270"/>
                    </a:lnTo>
                    <a:lnTo>
                      <a:pt x="227" y="271"/>
                    </a:lnTo>
                    <a:lnTo>
                      <a:pt x="231" y="271"/>
                    </a:lnTo>
                    <a:lnTo>
                      <a:pt x="234" y="272"/>
                    </a:lnTo>
                    <a:lnTo>
                      <a:pt x="249" y="272"/>
                    </a:lnTo>
                    <a:lnTo>
                      <a:pt x="263" y="283"/>
                    </a:lnTo>
                    <a:lnTo>
                      <a:pt x="263" y="285"/>
                    </a:lnTo>
                    <a:lnTo>
                      <a:pt x="266" y="288"/>
                    </a:lnTo>
                    <a:lnTo>
                      <a:pt x="268" y="287"/>
                    </a:lnTo>
                    <a:lnTo>
                      <a:pt x="270" y="289"/>
                    </a:lnTo>
                    <a:lnTo>
                      <a:pt x="274" y="288"/>
                    </a:lnTo>
                    <a:lnTo>
                      <a:pt x="281" y="294"/>
                    </a:lnTo>
                    <a:lnTo>
                      <a:pt x="281" y="297"/>
                    </a:lnTo>
                    <a:lnTo>
                      <a:pt x="284" y="297"/>
                    </a:lnTo>
                    <a:lnTo>
                      <a:pt x="286" y="297"/>
                    </a:lnTo>
                    <a:lnTo>
                      <a:pt x="291" y="290"/>
                    </a:lnTo>
                    <a:lnTo>
                      <a:pt x="308" y="289"/>
                    </a:lnTo>
                    <a:lnTo>
                      <a:pt x="316" y="282"/>
                    </a:lnTo>
                    <a:lnTo>
                      <a:pt x="317" y="277"/>
                    </a:lnTo>
                    <a:lnTo>
                      <a:pt x="321" y="273"/>
                    </a:lnTo>
                    <a:lnTo>
                      <a:pt x="324" y="278"/>
                    </a:lnTo>
                    <a:lnTo>
                      <a:pt x="324" y="279"/>
                    </a:lnTo>
                    <a:lnTo>
                      <a:pt x="328" y="281"/>
                    </a:lnTo>
                    <a:lnTo>
                      <a:pt x="324" y="286"/>
                    </a:lnTo>
                    <a:lnTo>
                      <a:pt x="324" y="288"/>
                    </a:lnTo>
                    <a:lnTo>
                      <a:pt x="326" y="291"/>
                    </a:lnTo>
                    <a:lnTo>
                      <a:pt x="326" y="294"/>
                    </a:lnTo>
                    <a:lnTo>
                      <a:pt x="329" y="299"/>
                    </a:lnTo>
                    <a:lnTo>
                      <a:pt x="334" y="297"/>
                    </a:lnTo>
                    <a:lnTo>
                      <a:pt x="336" y="301"/>
                    </a:lnTo>
                    <a:lnTo>
                      <a:pt x="343" y="300"/>
                    </a:lnTo>
                    <a:lnTo>
                      <a:pt x="345" y="298"/>
                    </a:lnTo>
                    <a:lnTo>
                      <a:pt x="345" y="296"/>
                    </a:lnTo>
                    <a:lnTo>
                      <a:pt x="349" y="292"/>
                    </a:lnTo>
                    <a:lnTo>
                      <a:pt x="349" y="290"/>
                    </a:lnTo>
                    <a:lnTo>
                      <a:pt x="351" y="289"/>
                    </a:lnTo>
                    <a:lnTo>
                      <a:pt x="351" y="286"/>
                    </a:lnTo>
                    <a:lnTo>
                      <a:pt x="365" y="267"/>
                    </a:lnTo>
                    <a:lnTo>
                      <a:pt x="367" y="268"/>
                    </a:lnTo>
                    <a:lnTo>
                      <a:pt x="367" y="276"/>
                    </a:lnTo>
                    <a:lnTo>
                      <a:pt x="372" y="279"/>
                    </a:lnTo>
                    <a:lnTo>
                      <a:pt x="372" y="278"/>
                    </a:lnTo>
                    <a:lnTo>
                      <a:pt x="378" y="280"/>
                    </a:lnTo>
                    <a:lnTo>
                      <a:pt x="385" y="286"/>
                    </a:lnTo>
                    <a:lnTo>
                      <a:pt x="383" y="297"/>
                    </a:lnTo>
                    <a:lnTo>
                      <a:pt x="377" y="305"/>
                    </a:lnTo>
                    <a:lnTo>
                      <a:pt x="376" y="311"/>
                    </a:lnTo>
                    <a:lnTo>
                      <a:pt x="377" y="313"/>
                    </a:lnTo>
                    <a:lnTo>
                      <a:pt x="379" y="312"/>
                    </a:lnTo>
                    <a:lnTo>
                      <a:pt x="382" y="314"/>
                    </a:lnTo>
                    <a:lnTo>
                      <a:pt x="380" y="317"/>
                    </a:lnTo>
                    <a:lnTo>
                      <a:pt x="381" y="322"/>
                    </a:lnTo>
                    <a:lnTo>
                      <a:pt x="385" y="326"/>
                    </a:lnTo>
                    <a:lnTo>
                      <a:pt x="390" y="325"/>
                    </a:lnTo>
                    <a:lnTo>
                      <a:pt x="391" y="324"/>
                    </a:lnTo>
                    <a:lnTo>
                      <a:pt x="394" y="326"/>
                    </a:lnTo>
                    <a:lnTo>
                      <a:pt x="399" y="328"/>
                    </a:lnTo>
                    <a:lnTo>
                      <a:pt x="402" y="323"/>
                    </a:lnTo>
                    <a:lnTo>
                      <a:pt x="401" y="321"/>
                    </a:lnTo>
                    <a:lnTo>
                      <a:pt x="408" y="312"/>
                    </a:lnTo>
                    <a:lnTo>
                      <a:pt x="407" y="310"/>
                    </a:lnTo>
                    <a:lnTo>
                      <a:pt x="408" y="309"/>
                    </a:lnTo>
                    <a:lnTo>
                      <a:pt x="416" y="309"/>
                    </a:lnTo>
                    <a:lnTo>
                      <a:pt x="419" y="306"/>
                    </a:lnTo>
                    <a:lnTo>
                      <a:pt x="421" y="303"/>
                    </a:lnTo>
                    <a:lnTo>
                      <a:pt x="420" y="299"/>
                    </a:lnTo>
                    <a:lnTo>
                      <a:pt x="423" y="296"/>
                    </a:lnTo>
                    <a:lnTo>
                      <a:pt x="428" y="295"/>
                    </a:lnTo>
                    <a:lnTo>
                      <a:pt x="429" y="297"/>
                    </a:lnTo>
                    <a:lnTo>
                      <a:pt x="435" y="296"/>
                    </a:lnTo>
                    <a:lnTo>
                      <a:pt x="438" y="297"/>
                    </a:lnTo>
                    <a:lnTo>
                      <a:pt x="442" y="292"/>
                    </a:lnTo>
                    <a:lnTo>
                      <a:pt x="446" y="290"/>
                    </a:lnTo>
                    <a:lnTo>
                      <a:pt x="450" y="290"/>
                    </a:lnTo>
                    <a:lnTo>
                      <a:pt x="457" y="288"/>
                    </a:lnTo>
                    <a:lnTo>
                      <a:pt x="462" y="288"/>
                    </a:lnTo>
                    <a:lnTo>
                      <a:pt x="464" y="287"/>
                    </a:lnTo>
                    <a:lnTo>
                      <a:pt x="464" y="280"/>
                    </a:lnTo>
                    <a:lnTo>
                      <a:pt x="465" y="279"/>
                    </a:lnTo>
                    <a:lnTo>
                      <a:pt x="467" y="275"/>
                    </a:lnTo>
                    <a:lnTo>
                      <a:pt x="475" y="274"/>
                    </a:lnTo>
                    <a:lnTo>
                      <a:pt x="481" y="276"/>
                    </a:lnTo>
                    <a:lnTo>
                      <a:pt x="482" y="272"/>
                    </a:lnTo>
                    <a:lnTo>
                      <a:pt x="480" y="270"/>
                    </a:lnTo>
                    <a:lnTo>
                      <a:pt x="480" y="268"/>
                    </a:lnTo>
                    <a:lnTo>
                      <a:pt x="482" y="265"/>
                    </a:lnTo>
                    <a:lnTo>
                      <a:pt x="487" y="265"/>
                    </a:lnTo>
                    <a:lnTo>
                      <a:pt x="491" y="266"/>
                    </a:lnTo>
                    <a:lnTo>
                      <a:pt x="501" y="260"/>
                    </a:lnTo>
                    <a:lnTo>
                      <a:pt x="501" y="257"/>
                    </a:lnTo>
                    <a:lnTo>
                      <a:pt x="502" y="257"/>
                    </a:lnTo>
                    <a:lnTo>
                      <a:pt x="502" y="252"/>
                    </a:lnTo>
                    <a:lnTo>
                      <a:pt x="504" y="251"/>
                    </a:lnTo>
                    <a:lnTo>
                      <a:pt x="503" y="247"/>
                    </a:lnTo>
                    <a:lnTo>
                      <a:pt x="521" y="247"/>
                    </a:lnTo>
                    <a:lnTo>
                      <a:pt x="530" y="253"/>
                    </a:lnTo>
                    <a:lnTo>
                      <a:pt x="535" y="253"/>
                    </a:lnTo>
                    <a:lnTo>
                      <a:pt x="537" y="254"/>
                    </a:lnTo>
                    <a:lnTo>
                      <a:pt x="539" y="254"/>
                    </a:lnTo>
                    <a:lnTo>
                      <a:pt x="545" y="250"/>
                    </a:lnTo>
                    <a:lnTo>
                      <a:pt x="546" y="250"/>
                    </a:lnTo>
                    <a:lnTo>
                      <a:pt x="548" y="246"/>
                    </a:lnTo>
                    <a:lnTo>
                      <a:pt x="546" y="238"/>
                    </a:lnTo>
                    <a:lnTo>
                      <a:pt x="543" y="232"/>
                    </a:lnTo>
                    <a:lnTo>
                      <a:pt x="542" y="219"/>
                    </a:lnTo>
                    <a:lnTo>
                      <a:pt x="536" y="212"/>
                    </a:lnTo>
                    <a:lnTo>
                      <a:pt x="528" y="209"/>
                    </a:lnTo>
                    <a:lnTo>
                      <a:pt x="527" y="195"/>
                    </a:lnTo>
                    <a:lnTo>
                      <a:pt x="526" y="193"/>
                    </a:lnTo>
                    <a:lnTo>
                      <a:pt x="526" y="189"/>
                    </a:lnTo>
                    <a:lnTo>
                      <a:pt x="516" y="183"/>
                    </a:lnTo>
                    <a:lnTo>
                      <a:pt x="516" y="175"/>
                    </a:lnTo>
                    <a:lnTo>
                      <a:pt x="519" y="170"/>
                    </a:lnTo>
                    <a:lnTo>
                      <a:pt x="519" y="163"/>
                    </a:lnTo>
                    <a:lnTo>
                      <a:pt x="525" y="157"/>
                    </a:lnTo>
                    <a:lnTo>
                      <a:pt x="527" y="157"/>
                    </a:lnTo>
                    <a:lnTo>
                      <a:pt x="532" y="151"/>
                    </a:lnTo>
                    <a:lnTo>
                      <a:pt x="528" y="151"/>
                    </a:lnTo>
                    <a:lnTo>
                      <a:pt x="520" y="143"/>
                    </a:lnTo>
                    <a:lnTo>
                      <a:pt x="517" y="145"/>
                    </a:lnTo>
                    <a:lnTo>
                      <a:pt x="513" y="145"/>
                    </a:lnTo>
                    <a:lnTo>
                      <a:pt x="509" y="143"/>
                    </a:lnTo>
                    <a:lnTo>
                      <a:pt x="506" y="140"/>
                    </a:lnTo>
                    <a:lnTo>
                      <a:pt x="505" y="140"/>
                    </a:lnTo>
                    <a:lnTo>
                      <a:pt x="502" y="143"/>
                    </a:lnTo>
                    <a:lnTo>
                      <a:pt x="496" y="143"/>
                    </a:lnTo>
                    <a:lnTo>
                      <a:pt x="489" y="132"/>
                    </a:lnTo>
                    <a:lnTo>
                      <a:pt x="485" y="130"/>
                    </a:lnTo>
                    <a:lnTo>
                      <a:pt x="481" y="125"/>
                    </a:lnTo>
                    <a:lnTo>
                      <a:pt x="473" y="122"/>
                    </a:lnTo>
                    <a:lnTo>
                      <a:pt x="472" y="114"/>
                    </a:lnTo>
                    <a:lnTo>
                      <a:pt x="467" y="107"/>
                    </a:lnTo>
                    <a:lnTo>
                      <a:pt x="466" y="107"/>
                    </a:lnTo>
                    <a:lnTo>
                      <a:pt x="462" y="112"/>
                    </a:lnTo>
                    <a:lnTo>
                      <a:pt x="462" y="115"/>
                    </a:lnTo>
                    <a:lnTo>
                      <a:pt x="459" y="118"/>
                    </a:lnTo>
                    <a:lnTo>
                      <a:pt x="453" y="120"/>
                    </a:lnTo>
                    <a:lnTo>
                      <a:pt x="452" y="121"/>
                    </a:lnTo>
                    <a:lnTo>
                      <a:pt x="445" y="122"/>
                    </a:lnTo>
                    <a:lnTo>
                      <a:pt x="443" y="119"/>
                    </a:lnTo>
                    <a:lnTo>
                      <a:pt x="439" y="119"/>
                    </a:lnTo>
                    <a:lnTo>
                      <a:pt x="433" y="116"/>
                    </a:lnTo>
                    <a:lnTo>
                      <a:pt x="428" y="116"/>
                    </a:lnTo>
                    <a:lnTo>
                      <a:pt x="426" y="115"/>
                    </a:lnTo>
                    <a:lnTo>
                      <a:pt x="426" y="110"/>
                    </a:lnTo>
                    <a:lnTo>
                      <a:pt x="427" y="108"/>
                    </a:lnTo>
                    <a:lnTo>
                      <a:pt x="427" y="103"/>
                    </a:lnTo>
                    <a:lnTo>
                      <a:pt x="423" y="99"/>
                    </a:lnTo>
                    <a:lnTo>
                      <a:pt x="416" y="103"/>
                    </a:lnTo>
                    <a:lnTo>
                      <a:pt x="415" y="102"/>
                    </a:lnTo>
                    <a:lnTo>
                      <a:pt x="409" y="102"/>
                    </a:lnTo>
                    <a:lnTo>
                      <a:pt x="408" y="101"/>
                    </a:lnTo>
                    <a:lnTo>
                      <a:pt x="404" y="101"/>
                    </a:lnTo>
                    <a:lnTo>
                      <a:pt x="399" y="96"/>
                    </a:lnTo>
                    <a:lnTo>
                      <a:pt x="390" y="100"/>
                    </a:lnTo>
                    <a:lnTo>
                      <a:pt x="387" y="103"/>
                    </a:lnTo>
                    <a:lnTo>
                      <a:pt x="383" y="105"/>
                    </a:lnTo>
                    <a:lnTo>
                      <a:pt x="382" y="98"/>
                    </a:lnTo>
                    <a:lnTo>
                      <a:pt x="380" y="95"/>
                    </a:lnTo>
                    <a:lnTo>
                      <a:pt x="377" y="96"/>
                    </a:lnTo>
                    <a:lnTo>
                      <a:pt x="374" y="98"/>
                    </a:lnTo>
                    <a:lnTo>
                      <a:pt x="374" y="93"/>
                    </a:lnTo>
                    <a:lnTo>
                      <a:pt x="369" y="88"/>
                    </a:lnTo>
                    <a:lnTo>
                      <a:pt x="369" y="87"/>
                    </a:lnTo>
                    <a:lnTo>
                      <a:pt x="366" y="83"/>
                    </a:lnTo>
                    <a:lnTo>
                      <a:pt x="365" y="75"/>
                    </a:lnTo>
                    <a:lnTo>
                      <a:pt x="367" y="71"/>
                    </a:lnTo>
                    <a:lnTo>
                      <a:pt x="367" y="60"/>
                    </a:lnTo>
                    <a:lnTo>
                      <a:pt x="364" y="55"/>
                    </a:lnTo>
                    <a:lnTo>
                      <a:pt x="361" y="52"/>
                    </a:lnTo>
                    <a:lnTo>
                      <a:pt x="358" y="54"/>
                    </a:lnTo>
                    <a:lnTo>
                      <a:pt x="356" y="53"/>
                    </a:lnTo>
                    <a:lnTo>
                      <a:pt x="348" y="64"/>
                    </a:lnTo>
                    <a:lnTo>
                      <a:pt x="347" y="63"/>
                    </a:lnTo>
                    <a:lnTo>
                      <a:pt x="341" y="66"/>
                    </a:lnTo>
                    <a:lnTo>
                      <a:pt x="334" y="64"/>
                    </a:lnTo>
                    <a:lnTo>
                      <a:pt x="327" y="54"/>
                    </a:lnTo>
                    <a:lnTo>
                      <a:pt x="320" y="60"/>
                    </a:lnTo>
                    <a:lnTo>
                      <a:pt x="316" y="59"/>
                    </a:lnTo>
                    <a:lnTo>
                      <a:pt x="311" y="58"/>
                    </a:lnTo>
                    <a:lnTo>
                      <a:pt x="307" y="61"/>
                    </a:lnTo>
                    <a:lnTo>
                      <a:pt x="301" y="61"/>
                    </a:lnTo>
                    <a:lnTo>
                      <a:pt x="297" y="64"/>
                    </a:lnTo>
                    <a:lnTo>
                      <a:pt x="291" y="64"/>
                    </a:lnTo>
                    <a:lnTo>
                      <a:pt x="289" y="62"/>
                    </a:lnTo>
                    <a:lnTo>
                      <a:pt x="287" y="63"/>
                    </a:lnTo>
                    <a:lnTo>
                      <a:pt x="287" y="61"/>
                    </a:lnTo>
                    <a:lnTo>
                      <a:pt x="282" y="60"/>
                    </a:lnTo>
                    <a:lnTo>
                      <a:pt x="279" y="60"/>
                    </a:lnTo>
                    <a:lnTo>
                      <a:pt x="269" y="66"/>
                    </a:lnTo>
                    <a:lnTo>
                      <a:pt x="267" y="66"/>
                    </a:lnTo>
                    <a:lnTo>
                      <a:pt x="265" y="68"/>
                    </a:lnTo>
                    <a:lnTo>
                      <a:pt x="263" y="68"/>
                    </a:lnTo>
                    <a:lnTo>
                      <a:pt x="259" y="64"/>
                    </a:lnTo>
                    <a:lnTo>
                      <a:pt x="247" y="59"/>
                    </a:lnTo>
                    <a:lnTo>
                      <a:pt x="245" y="60"/>
                    </a:lnTo>
                    <a:lnTo>
                      <a:pt x="238" y="55"/>
                    </a:lnTo>
                    <a:lnTo>
                      <a:pt x="235" y="55"/>
                    </a:lnTo>
                    <a:lnTo>
                      <a:pt x="227" y="52"/>
                    </a:lnTo>
                    <a:lnTo>
                      <a:pt x="221" y="48"/>
                    </a:lnTo>
                    <a:lnTo>
                      <a:pt x="216" y="48"/>
                    </a:lnTo>
                    <a:lnTo>
                      <a:pt x="213" y="50"/>
                    </a:lnTo>
                    <a:lnTo>
                      <a:pt x="200" y="37"/>
                    </a:lnTo>
                    <a:lnTo>
                      <a:pt x="199" y="33"/>
                    </a:lnTo>
                    <a:lnTo>
                      <a:pt x="195" y="32"/>
                    </a:lnTo>
                    <a:lnTo>
                      <a:pt x="192" y="28"/>
                    </a:lnTo>
                    <a:lnTo>
                      <a:pt x="190" y="27"/>
                    </a:lnTo>
                    <a:lnTo>
                      <a:pt x="190" y="19"/>
                    </a:lnTo>
                    <a:lnTo>
                      <a:pt x="178" y="6"/>
                    </a:lnTo>
                    <a:lnTo>
                      <a:pt x="173" y="3"/>
                    </a:lnTo>
                    <a:lnTo>
                      <a:pt x="170" y="0"/>
                    </a:lnTo>
                    <a:lnTo>
                      <a:pt x="168" y="1"/>
                    </a:lnTo>
                    <a:lnTo>
                      <a:pt x="164" y="4"/>
                    </a:lnTo>
                    <a:lnTo>
                      <a:pt x="160" y="5"/>
                    </a:lnTo>
                    <a:lnTo>
                      <a:pt x="157" y="10"/>
                    </a:lnTo>
                    <a:lnTo>
                      <a:pt x="154" y="10"/>
                    </a:lnTo>
                    <a:lnTo>
                      <a:pt x="151" y="13"/>
                    </a:lnTo>
                    <a:lnTo>
                      <a:pt x="150" y="13"/>
                    </a:lnTo>
                    <a:lnTo>
                      <a:pt x="147" y="11"/>
                    </a:lnTo>
                    <a:lnTo>
                      <a:pt x="143" y="11"/>
                    </a:lnTo>
                    <a:lnTo>
                      <a:pt x="141" y="9"/>
                    </a:lnTo>
                    <a:lnTo>
                      <a:pt x="142" y="8"/>
                    </a:lnTo>
                    <a:lnTo>
                      <a:pt x="140" y="3"/>
                    </a:lnTo>
                    <a:lnTo>
                      <a:pt x="139" y="3"/>
                    </a:lnTo>
                    <a:lnTo>
                      <a:pt x="135" y="8"/>
                    </a:lnTo>
                    <a:lnTo>
                      <a:pt x="117" y="10"/>
                    </a:lnTo>
                    <a:lnTo>
                      <a:pt x="115" y="8"/>
                    </a:lnTo>
                    <a:lnTo>
                      <a:pt x="103" y="8"/>
                    </a:lnTo>
                    <a:lnTo>
                      <a:pt x="102" y="7"/>
                    </a:lnTo>
                    <a:lnTo>
                      <a:pt x="98" y="7"/>
                    </a:lnTo>
                    <a:lnTo>
                      <a:pt x="97" y="6"/>
                    </a:lnTo>
                    <a:lnTo>
                      <a:pt x="95" y="6"/>
                    </a:lnTo>
                    <a:lnTo>
                      <a:pt x="93" y="5"/>
                    </a:lnTo>
                    <a:lnTo>
                      <a:pt x="91" y="5"/>
                    </a:lnTo>
                    <a:lnTo>
                      <a:pt x="89" y="6"/>
                    </a:lnTo>
                    <a:lnTo>
                      <a:pt x="86" y="6"/>
                    </a:lnTo>
                    <a:lnTo>
                      <a:pt x="85" y="5"/>
                    </a:lnTo>
                    <a:lnTo>
                      <a:pt x="76" y="5"/>
                    </a:lnTo>
                    <a:lnTo>
                      <a:pt x="75" y="7"/>
                    </a:lnTo>
                    <a:lnTo>
                      <a:pt x="71" y="6"/>
                    </a:lnTo>
                    <a:lnTo>
                      <a:pt x="67" y="11"/>
                    </a:lnTo>
                    <a:lnTo>
                      <a:pt x="68" y="13"/>
                    </a:lnTo>
                    <a:lnTo>
                      <a:pt x="69" y="13"/>
                    </a:lnTo>
                    <a:lnTo>
                      <a:pt x="72" y="15"/>
                    </a:lnTo>
                    <a:lnTo>
                      <a:pt x="82" y="14"/>
                    </a:lnTo>
                    <a:lnTo>
                      <a:pt x="83" y="15"/>
                    </a:lnTo>
                    <a:lnTo>
                      <a:pt x="85" y="15"/>
                    </a:lnTo>
                    <a:lnTo>
                      <a:pt x="89" y="18"/>
                    </a:lnTo>
                    <a:lnTo>
                      <a:pt x="90" y="28"/>
                    </a:lnTo>
                    <a:lnTo>
                      <a:pt x="88" y="29"/>
                    </a:lnTo>
                    <a:lnTo>
                      <a:pt x="89" y="31"/>
                    </a:lnTo>
                    <a:lnTo>
                      <a:pt x="98" y="31"/>
                    </a:lnTo>
                    <a:lnTo>
                      <a:pt x="99" y="32"/>
                    </a:lnTo>
                    <a:lnTo>
                      <a:pt x="105" y="32"/>
                    </a:lnTo>
                    <a:lnTo>
                      <a:pt x="105" y="33"/>
                    </a:lnTo>
                    <a:lnTo>
                      <a:pt x="108" y="33"/>
                    </a:lnTo>
                    <a:lnTo>
                      <a:pt x="115" y="38"/>
                    </a:lnTo>
                    <a:lnTo>
                      <a:pt x="115" y="42"/>
                    </a:lnTo>
                    <a:lnTo>
                      <a:pt x="116" y="42"/>
                    </a:lnTo>
                    <a:lnTo>
                      <a:pt x="116" y="50"/>
                    </a:lnTo>
                    <a:lnTo>
                      <a:pt x="118" y="50"/>
                    </a:lnTo>
                    <a:lnTo>
                      <a:pt x="118" y="56"/>
                    </a:lnTo>
                    <a:lnTo>
                      <a:pt x="115" y="57"/>
                    </a:lnTo>
                    <a:lnTo>
                      <a:pt x="112" y="55"/>
                    </a:lnTo>
                    <a:lnTo>
                      <a:pt x="110" y="57"/>
                    </a:lnTo>
                    <a:lnTo>
                      <a:pt x="109" y="60"/>
                    </a:lnTo>
                    <a:lnTo>
                      <a:pt x="105" y="62"/>
                    </a:lnTo>
                    <a:lnTo>
                      <a:pt x="102" y="59"/>
                    </a:lnTo>
                    <a:lnTo>
                      <a:pt x="99" y="59"/>
                    </a:lnTo>
                    <a:lnTo>
                      <a:pt x="98" y="58"/>
                    </a:lnTo>
                    <a:lnTo>
                      <a:pt x="94" y="59"/>
                    </a:lnTo>
                    <a:lnTo>
                      <a:pt x="88" y="60"/>
                    </a:lnTo>
                    <a:lnTo>
                      <a:pt x="86" y="58"/>
                    </a:lnTo>
                    <a:lnTo>
                      <a:pt x="80" y="58"/>
                    </a:lnTo>
                    <a:lnTo>
                      <a:pt x="75" y="65"/>
                    </a:lnTo>
                    <a:lnTo>
                      <a:pt x="75" y="69"/>
                    </a:lnTo>
                    <a:lnTo>
                      <a:pt x="71" y="73"/>
                    </a:lnTo>
                    <a:lnTo>
                      <a:pt x="72" y="83"/>
                    </a:lnTo>
                    <a:lnTo>
                      <a:pt x="73" y="84"/>
                    </a:lnTo>
                    <a:lnTo>
                      <a:pt x="73" y="86"/>
                    </a:lnTo>
                    <a:lnTo>
                      <a:pt x="75" y="88"/>
                    </a:lnTo>
                    <a:lnTo>
                      <a:pt x="77" y="88"/>
                    </a:lnTo>
                    <a:lnTo>
                      <a:pt x="79" y="90"/>
                    </a:lnTo>
                    <a:lnTo>
                      <a:pt x="79" y="103"/>
                    </a:lnTo>
                    <a:lnTo>
                      <a:pt x="78" y="104"/>
                    </a:lnTo>
                    <a:lnTo>
                      <a:pt x="78" y="112"/>
                    </a:lnTo>
                    <a:lnTo>
                      <a:pt x="80" y="113"/>
                    </a:lnTo>
                    <a:lnTo>
                      <a:pt x="81" y="117"/>
                    </a:lnTo>
                    <a:lnTo>
                      <a:pt x="80" y="13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2" name="Freeform 38"/>
              <p:cNvSpPr/>
              <p:nvPr/>
            </p:nvSpPr>
            <p:spPr bwMode="auto">
              <a:xfrm>
                <a:off x="4348927" y="4804876"/>
                <a:ext cx="675383" cy="774361"/>
              </a:xfrm>
              <a:custGeom>
                <a:gdLst>
                  <a:gd name="T0" fmla="*/ 2147483647 w 402"/>
                  <a:gd name="T1" fmla="*/ 2147483647 h 442"/>
                  <a:gd name="T2" fmla="*/ 2147483647 w 402"/>
                  <a:gd name="T3" fmla="*/ 2147483647 h 442"/>
                  <a:gd name="T4" fmla="*/ 2147483647 w 402"/>
                  <a:gd name="T5" fmla="*/ 2147483647 h 442"/>
                  <a:gd name="T6" fmla="*/ 2147483647 w 402"/>
                  <a:gd name="T7" fmla="*/ 2147483647 h 442"/>
                  <a:gd name="T8" fmla="*/ 2147483647 w 402"/>
                  <a:gd name="T9" fmla="*/ 2147483647 h 442"/>
                  <a:gd name="T10" fmla="*/ 2147483647 w 402"/>
                  <a:gd name="T11" fmla="*/ 2147483647 h 442"/>
                  <a:gd name="T12" fmla="*/ 2147483647 w 402"/>
                  <a:gd name="T13" fmla="*/ 2147483647 h 442"/>
                  <a:gd name="T14" fmla="*/ 2147483647 w 402"/>
                  <a:gd name="T15" fmla="*/ 2147483647 h 442"/>
                  <a:gd name="T16" fmla="*/ 2147483647 w 402"/>
                  <a:gd name="T17" fmla="*/ 2147483647 h 442"/>
                  <a:gd name="T18" fmla="*/ 2147483647 w 402"/>
                  <a:gd name="T19" fmla="*/ 2147483647 h 442"/>
                  <a:gd name="T20" fmla="*/ 2147483647 w 402"/>
                  <a:gd name="T21" fmla="*/ 2147483647 h 442"/>
                  <a:gd name="T22" fmla="*/ 2147483647 w 402"/>
                  <a:gd name="T23" fmla="*/ 2147483647 h 442"/>
                  <a:gd name="T24" fmla="*/ 2147483647 w 402"/>
                  <a:gd name="T25" fmla="*/ 2147483647 h 442"/>
                  <a:gd name="T26" fmla="*/ 2147483647 w 402"/>
                  <a:gd name="T27" fmla="*/ 2147483647 h 442"/>
                  <a:gd name="T28" fmla="*/ 2147483647 w 402"/>
                  <a:gd name="T29" fmla="*/ 2147483647 h 442"/>
                  <a:gd name="T30" fmla="*/ 2147483647 w 402"/>
                  <a:gd name="T31" fmla="*/ 2147483647 h 442"/>
                  <a:gd name="T32" fmla="*/ 2147483647 w 402"/>
                  <a:gd name="T33" fmla="*/ 2147483647 h 442"/>
                  <a:gd name="T34" fmla="*/ 2147483647 w 402"/>
                  <a:gd name="T35" fmla="*/ 2147483647 h 442"/>
                  <a:gd name="T36" fmla="*/ 2147483647 w 402"/>
                  <a:gd name="T37" fmla="*/ 2147483647 h 442"/>
                  <a:gd name="T38" fmla="*/ 2147483647 w 402"/>
                  <a:gd name="T39" fmla="*/ 2147483647 h 442"/>
                  <a:gd name="T40" fmla="*/ 2147483647 w 402"/>
                  <a:gd name="T41" fmla="*/ 2147483647 h 442"/>
                  <a:gd name="T42" fmla="*/ 2147483647 w 402"/>
                  <a:gd name="T43" fmla="*/ 2147483647 h 442"/>
                  <a:gd name="T44" fmla="*/ 2147483647 w 402"/>
                  <a:gd name="T45" fmla="*/ 2147483647 h 442"/>
                  <a:gd name="T46" fmla="*/ 2147483647 w 402"/>
                  <a:gd name="T47" fmla="*/ 2147483647 h 442"/>
                  <a:gd name="T48" fmla="*/ 2147483647 w 402"/>
                  <a:gd name="T49" fmla="*/ 2147483647 h 442"/>
                  <a:gd name="T50" fmla="*/ 2147483647 w 402"/>
                  <a:gd name="T51" fmla="*/ 2147483647 h 442"/>
                  <a:gd name="T52" fmla="*/ 2147483647 w 402"/>
                  <a:gd name="T53" fmla="*/ 2147483647 h 442"/>
                  <a:gd name="T54" fmla="*/ 2147483647 w 402"/>
                  <a:gd name="T55" fmla="*/ 2147483647 h 442"/>
                  <a:gd name="T56" fmla="*/ 2147483647 w 402"/>
                  <a:gd name="T57" fmla="*/ 2147483647 h 442"/>
                  <a:gd name="T58" fmla="*/ 2147483647 w 402"/>
                  <a:gd name="T59" fmla="*/ 2147483647 h 442"/>
                  <a:gd name="T60" fmla="*/ 2147483647 w 402"/>
                  <a:gd name="T61" fmla="*/ 2147483647 h 442"/>
                  <a:gd name="T62" fmla="*/ 2147483647 w 402"/>
                  <a:gd name="T63" fmla="*/ 2147483647 h 442"/>
                  <a:gd name="T64" fmla="*/ 2147483647 w 402"/>
                  <a:gd name="T65" fmla="*/ 2147483647 h 442"/>
                  <a:gd name="T66" fmla="*/ 2147483647 w 402"/>
                  <a:gd name="T67" fmla="*/ 2147483647 h 442"/>
                  <a:gd name="T68" fmla="*/ 2147483647 w 402"/>
                  <a:gd name="T69" fmla="*/ 2147483647 h 442"/>
                  <a:gd name="T70" fmla="*/ 2147483647 w 402"/>
                  <a:gd name="T71" fmla="*/ 2147483647 h 442"/>
                  <a:gd name="T72" fmla="*/ 2147483647 w 402"/>
                  <a:gd name="T73" fmla="*/ 2147483647 h 442"/>
                  <a:gd name="T74" fmla="*/ 2147483647 w 402"/>
                  <a:gd name="T75" fmla="*/ 2147483647 h 442"/>
                  <a:gd name="T76" fmla="*/ 2147483647 w 402"/>
                  <a:gd name="T77" fmla="*/ 2147483647 h 442"/>
                  <a:gd name="T78" fmla="*/ 2147483647 w 402"/>
                  <a:gd name="T79" fmla="*/ 2147483647 h 442"/>
                  <a:gd name="T80" fmla="*/ 2147483647 w 402"/>
                  <a:gd name="T81" fmla="*/ 2147483647 h 442"/>
                  <a:gd name="T82" fmla="*/ 2147483647 w 402"/>
                  <a:gd name="T83" fmla="*/ 2147483647 h 442"/>
                  <a:gd name="T84" fmla="*/ 2147483647 w 402"/>
                  <a:gd name="T85" fmla="*/ 2147483647 h 442"/>
                  <a:gd name="T86" fmla="*/ 2147483647 w 402"/>
                  <a:gd name="T87" fmla="*/ 2147483647 h 442"/>
                  <a:gd name="T88" fmla="*/ 2147483647 w 402"/>
                  <a:gd name="T89" fmla="*/ 2147483647 h 442"/>
                  <a:gd name="T90" fmla="*/ 2147483647 w 402"/>
                  <a:gd name="T91" fmla="*/ 2147483647 h 442"/>
                  <a:gd name="T92" fmla="*/ 2147483647 w 402"/>
                  <a:gd name="T93" fmla="*/ 2147483647 h 442"/>
                  <a:gd name="T94" fmla="*/ 2147483647 w 402"/>
                  <a:gd name="T95" fmla="*/ 2147483647 h 442"/>
                  <a:gd name="T96" fmla="*/ 2147483647 w 402"/>
                  <a:gd name="T97" fmla="*/ 2147483647 h 442"/>
                  <a:gd name="T98" fmla="*/ 2147483647 w 402"/>
                  <a:gd name="T99" fmla="*/ 2147483647 h 442"/>
                  <a:gd name="T100" fmla="*/ 2147483647 w 402"/>
                  <a:gd name="T101" fmla="*/ 2147483647 h 442"/>
                  <a:gd name="T102" fmla="*/ 2147483647 w 402"/>
                  <a:gd name="T103" fmla="*/ 2147483647 h 442"/>
                  <a:gd name="T104" fmla="*/ 2147483647 w 402"/>
                  <a:gd name="T105" fmla="*/ 2147483647 h 442"/>
                  <a:gd name="T106" fmla="*/ 2147483647 w 402"/>
                  <a:gd name="T107" fmla="*/ 2147483647 h 442"/>
                  <a:gd name="T108" fmla="*/ 2147483647 w 402"/>
                  <a:gd name="T109" fmla="*/ 2147483647 h 4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2"/>
                  <a:gd name="T166" fmla="*/ 0 h 442"/>
                  <a:gd name="T167" fmla="*/ 402 w 402"/>
                  <a:gd name="T168" fmla="*/ 442 h 442"/>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2" h="442">
                    <a:moveTo>
                      <a:pt x="51" y="338"/>
                    </a:moveTo>
                    <a:lnTo>
                      <a:pt x="52" y="336"/>
                    </a:lnTo>
                    <a:lnTo>
                      <a:pt x="52" y="332"/>
                    </a:lnTo>
                    <a:lnTo>
                      <a:pt x="53" y="331"/>
                    </a:lnTo>
                    <a:lnTo>
                      <a:pt x="53" y="326"/>
                    </a:lnTo>
                    <a:lnTo>
                      <a:pt x="51" y="324"/>
                    </a:lnTo>
                    <a:lnTo>
                      <a:pt x="51" y="321"/>
                    </a:lnTo>
                    <a:lnTo>
                      <a:pt x="50" y="320"/>
                    </a:lnTo>
                    <a:lnTo>
                      <a:pt x="49" y="314"/>
                    </a:lnTo>
                    <a:lnTo>
                      <a:pt x="47" y="313"/>
                    </a:lnTo>
                    <a:lnTo>
                      <a:pt x="44" y="315"/>
                    </a:lnTo>
                    <a:lnTo>
                      <a:pt x="40" y="316"/>
                    </a:lnTo>
                    <a:lnTo>
                      <a:pt x="36" y="313"/>
                    </a:lnTo>
                    <a:lnTo>
                      <a:pt x="44" y="302"/>
                    </a:lnTo>
                    <a:lnTo>
                      <a:pt x="43" y="288"/>
                    </a:lnTo>
                    <a:lnTo>
                      <a:pt x="39" y="285"/>
                    </a:lnTo>
                    <a:lnTo>
                      <a:pt x="40" y="284"/>
                    </a:lnTo>
                    <a:lnTo>
                      <a:pt x="42" y="284"/>
                    </a:lnTo>
                    <a:lnTo>
                      <a:pt x="46" y="278"/>
                    </a:lnTo>
                    <a:lnTo>
                      <a:pt x="50" y="277"/>
                    </a:lnTo>
                    <a:lnTo>
                      <a:pt x="51" y="276"/>
                    </a:lnTo>
                    <a:lnTo>
                      <a:pt x="51" y="269"/>
                    </a:lnTo>
                    <a:lnTo>
                      <a:pt x="48" y="266"/>
                    </a:lnTo>
                    <a:lnTo>
                      <a:pt x="48" y="265"/>
                    </a:lnTo>
                    <a:lnTo>
                      <a:pt x="52" y="262"/>
                    </a:lnTo>
                    <a:lnTo>
                      <a:pt x="52" y="260"/>
                    </a:lnTo>
                    <a:lnTo>
                      <a:pt x="53" y="259"/>
                    </a:lnTo>
                    <a:lnTo>
                      <a:pt x="53" y="256"/>
                    </a:lnTo>
                    <a:lnTo>
                      <a:pt x="47" y="250"/>
                    </a:lnTo>
                    <a:lnTo>
                      <a:pt x="47" y="248"/>
                    </a:lnTo>
                    <a:lnTo>
                      <a:pt x="44" y="244"/>
                    </a:lnTo>
                    <a:lnTo>
                      <a:pt x="29" y="245"/>
                    </a:lnTo>
                    <a:lnTo>
                      <a:pt x="25" y="251"/>
                    </a:lnTo>
                    <a:lnTo>
                      <a:pt x="21" y="251"/>
                    </a:lnTo>
                    <a:lnTo>
                      <a:pt x="18" y="248"/>
                    </a:lnTo>
                    <a:lnTo>
                      <a:pt x="15" y="249"/>
                    </a:lnTo>
                    <a:lnTo>
                      <a:pt x="10" y="252"/>
                    </a:lnTo>
                    <a:lnTo>
                      <a:pt x="8" y="256"/>
                    </a:lnTo>
                    <a:lnTo>
                      <a:pt x="3" y="259"/>
                    </a:lnTo>
                    <a:lnTo>
                      <a:pt x="1" y="258"/>
                    </a:lnTo>
                    <a:lnTo>
                      <a:pt x="0" y="253"/>
                    </a:lnTo>
                    <a:lnTo>
                      <a:pt x="6" y="247"/>
                    </a:lnTo>
                    <a:lnTo>
                      <a:pt x="7" y="243"/>
                    </a:lnTo>
                    <a:lnTo>
                      <a:pt x="14" y="237"/>
                    </a:lnTo>
                    <a:lnTo>
                      <a:pt x="20" y="225"/>
                    </a:lnTo>
                    <a:lnTo>
                      <a:pt x="34" y="224"/>
                    </a:lnTo>
                    <a:lnTo>
                      <a:pt x="38" y="221"/>
                    </a:lnTo>
                    <a:lnTo>
                      <a:pt x="39" y="217"/>
                    </a:lnTo>
                    <a:lnTo>
                      <a:pt x="42" y="213"/>
                    </a:lnTo>
                    <a:lnTo>
                      <a:pt x="45" y="212"/>
                    </a:lnTo>
                    <a:lnTo>
                      <a:pt x="45" y="207"/>
                    </a:lnTo>
                    <a:lnTo>
                      <a:pt x="44" y="205"/>
                    </a:lnTo>
                    <a:lnTo>
                      <a:pt x="44" y="201"/>
                    </a:lnTo>
                    <a:lnTo>
                      <a:pt x="41" y="199"/>
                    </a:lnTo>
                    <a:lnTo>
                      <a:pt x="37" y="197"/>
                    </a:lnTo>
                    <a:lnTo>
                      <a:pt x="32" y="191"/>
                    </a:lnTo>
                    <a:lnTo>
                      <a:pt x="31" y="174"/>
                    </a:lnTo>
                    <a:lnTo>
                      <a:pt x="33" y="164"/>
                    </a:lnTo>
                    <a:lnTo>
                      <a:pt x="32" y="154"/>
                    </a:lnTo>
                    <a:lnTo>
                      <a:pt x="26" y="150"/>
                    </a:lnTo>
                    <a:lnTo>
                      <a:pt x="25" y="140"/>
                    </a:lnTo>
                    <a:lnTo>
                      <a:pt x="27" y="136"/>
                    </a:lnTo>
                    <a:lnTo>
                      <a:pt x="26" y="135"/>
                    </a:lnTo>
                    <a:lnTo>
                      <a:pt x="28" y="133"/>
                    </a:lnTo>
                    <a:lnTo>
                      <a:pt x="27" y="132"/>
                    </a:lnTo>
                    <a:lnTo>
                      <a:pt x="29" y="129"/>
                    </a:lnTo>
                    <a:lnTo>
                      <a:pt x="26" y="127"/>
                    </a:lnTo>
                    <a:lnTo>
                      <a:pt x="22" y="128"/>
                    </a:lnTo>
                    <a:lnTo>
                      <a:pt x="21" y="127"/>
                    </a:lnTo>
                    <a:lnTo>
                      <a:pt x="20" y="123"/>
                    </a:lnTo>
                    <a:lnTo>
                      <a:pt x="28" y="115"/>
                    </a:lnTo>
                    <a:lnTo>
                      <a:pt x="22" y="110"/>
                    </a:lnTo>
                    <a:lnTo>
                      <a:pt x="22" y="103"/>
                    </a:lnTo>
                    <a:lnTo>
                      <a:pt x="26" y="94"/>
                    </a:lnTo>
                    <a:lnTo>
                      <a:pt x="26" y="89"/>
                    </a:lnTo>
                    <a:lnTo>
                      <a:pt x="23" y="83"/>
                    </a:lnTo>
                    <a:lnTo>
                      <a:pt x="25" y="81"/>
                    </a:lnTo>
                    <a:lnTo>
                      <a:pt x="25" y="77"/>
                    </a:lnTo>
                    <a:lnTo>
                      <a:pt x="30" y="71"/>
                    </a:lnTo>
                    <a:lnTo>
                      <a:pt x="29" y="65"/>
                    </a:lnTo>
                    <a:lnTo>
                      <a:pt x="31" y="63"/>
                    </a:lnTo>
                    <a:lnTo>
                      <a:pt x="30" y="63"/>
                    </a:lnTo>
                    <a:lnTo>
                      <a:pt x="42" y="44"/>
                    </a:lnTo>
                    <a:lnTo>
                      <a:pt x="46" y="43"/>
                    </a:lnTo>
                    <a:lnTo>
                      <a:pt x="53" y="45"/>
                    </a:lnTo>
                    <a:lnTo>
                      <a:pt x="56" y="40"/>
                    </a:lnTo>
                    <a:lnTo>
                      <a:pt x="61" y="33"/>
                    </a:lnTo>
                    <a:lnTo>
                      <a:pt x="68" y="32"/>
                    </a:lnTo>
                    <a:lnTo>
                      <a:pt x="73" y="30"/>
                    </a:lnTo>
                    <a:lnTo>
                      <a:pt x="79" y="30"/>
                    </a:lnTo>
                    <a:lnTo>
                      <a:pt x="80" y="30"/>
                    </a:lnTo>
                    <a:lnTo>
                      <a:pt x="82" y="30"/>
                    </a:lnTo>
                    <a:lnTo>
                      <a:pt x="101" y="40"/>
                    </a:lnTo>
                    <a:lnTo>
                      <a:pt x="107" y="37"/>
                    </a:lnTo>
                    <a:lnTo>
                      <a:pt x="108" y="36"/>
                    </a:lnTo>
                    <a:lnTo>
                      <a:pt x="110" y="35"/>
                    </a:lnTo>
                    <a:lnTo>
                      <a:pt x="117" y="30"/>
                    </a:lnTo>
                    <a:lnTo>
                      <a:pt x="121" y="32"/>
                    </a:lnTo>
                    <a:lnTo>
                      <a:pt x="119" y="24"/>
                    </a:lnTo>
                    <a:lnTo>
                      <a:pt x="115" y="22"/>
                    </a:lnTo>
                    <a:lnTo>
                      <a:pt x="111" y="19"/>
                    </a:lnTo>
                    <a:lnTo>
                      <a:pt x="111" y="9"/>
                    </a:lnTo>
                    <a:lnTo>
                      <a:pt x="112" y="5"/>
                    </a:lnTo>
                    <a:lnTo>
                      <a:pt x="116" y="5"/>
                    </a:lnTo>
                    <a:lnTo>
                      <a:pt x="117" y="3"/>
                    </a:lnTo>
                    <a:lnTo>
                      <a:pt x="124" y="4"/>
                    </a:lnTo>
                    <a:lnTo>
                      <a:pt x="127" y="3"/>
                    </a:lnTo>
                    <a:lnTo>
                      <a:pt x="127" y="0"/>
                    </a:lnTo>
                    <a:lnTo>
                      <a:pt x="134" y="0"/>
                    </a:lnTo>
                    <a:lnTo>
                      <a:pt x="138" y="4"/>
                    </a:lnTo>
                    <a:lnTo>
                      <a:pt x="147" y="3"/>
                    </a:lnTo>
                    <a:lnTo>
                      <a:pt x="149" y="4"/>
                    </a:lnTo>
                    <a:lnTo>
                      <a:pt x="155" y="5"/>
                    </a:lnTo>
                    <a:lnTo>
                      <a:pt x="158" y="4"/>
                    </a:lnTo>
                    <a:lnTo>
                      <a:pt x="165" y="7"/>
                    </a:lnTo>
                    <a:lnTo>
                      <a:pt x="166" y="8"/>
                    </a:lnTo>
                    <a:lnTo>
                      <a:pt x="169" y="10"/>
                    </a:lnTo>
                    <a:lnTo>
                      <a:pt x="171" y="10"/>
                    </a:lnTo>
                    <a:lnTo>
                      <a:pt x="177" y="12"/>
                    </a:lnTo>
                    <a:lnTo>
                      <a:pt x="182" y="12"/>
                    </a:lnTo>
                    <a:lnTo>
                      <a:pt x="183" y="13"/>
                    </a:lnTo>
                    <a:lnTo>
                      <a:pt x="187" y="13"/>
                    </a:lnTo>
                    <a:lnTo>
                      <a:pt x="190" y="14"/>
                    </a:lnTo>
                    <a:lnTo>
                      <a:pt x="205" y="14"/>
                    </a:lnTo>
                    <a:lnTo>
                      <a:pt x="219" y="25"/>
                    </a:lnTo>
                    <a:lnTo>
                      <a:pt x="219" y="27"/>
                    </a:lnTo>
                    <a:lnTo>
                      <a:pt x="222" y="30"/>
                    </a:lnTo>
                    <a:lnTo>
                      <a:pt x="224" y="29"/>
                    </a:lnTo>
                    <a:lnTo>
                      <a:pt x="226" y="31"/>
                    </a:lnTo>
                    <a:lnTo>
                      <a:pt x="230" y="30"/>
                    </a:lnTo>
                    <a:lnTo>
                      <a:pt x="237" y="36"/>
                    </a:lnTo>
                    <a:lnTo>
                      <a:pt x="237" y="39"/>
                    </a:lnTo>
                    <a:lnTo>
                      <a:pt x="240" y="39"/>
                    </a:lnTo>
                    <a:lnTo>
                      <a:pt x="242" y="39"/>
                    </a:lnTo>
                    <a:lnTo>
                      <a:pt x="247" y="32"/>
                    </a:lnTo>
                    <a:lnTo>
                      <a:pt x="264" y="31"/>
                    </a:lnTo>
                    <a:lnTo>
                      <a:pt x="272" y="24"/>
                    </a:lnTo>
                    <a:lnTo>
                      <a:pt x="273" y="19"/>
                    </a:lnTo>
                    <a:lnTo>
                      <a:pt x="277" y="15"/>
                    </a:lnTo>
                    <a:lnTo>
                      <a:pt x="280" y="20"/>
                    </a:lnTo>
                    <a:lnTo>
                      <a:pt x="280" y="21"/>
                    </a:lnTo>
                    <a:lnTo>
                      <a:pt x="284" y="23"/>
                    </a:lnTo>
                    <a:lnTo>
                      <a:pt x="280" y="28"/>
                    </a:lnTo>
                    <a:lnTo>
                      <a:pt x="280" y="30"/>
                    </a:lnTo>
                    <a:lnTo>
                      <a:pt x="282" y="33"/>
                    </a:lnTo>
                    <a:lnTo>
                      <a:pt x="282" y="36"/>
                    </a:lnTo>
                    <a:lnTo>
                      <a:pt x="285" y="41"/>
                    </a:lnTo>
                    <a:lnTo>
                      <a:pt x="290" y="39"/>
                    </a:lnTo>
                    <a:lnTo>
                      <a:pt x="292" y="43"/>
                    </a:lnTo>
                    <a:lnTo>
                      <a:pt x="299" y="42"/>
                    </a:lnTo>
                    <a:lnTo>
                      <a:pt x="301" y="40"/>
                    </a:lnTo>
                    <a:lnTo>
                      <a:pt x="301" y="38"/>
                    </a:lnTo>
                    <a:lnTo>
                      <a:pt x="305" y="34"/>
                    </a:lnTo>
                    <a:lnTo>
                      <a:pt x="305" y="32"/>
                    </a:lnTo>
                    <a:lnTo>
                      <a:pt x="307" y="31"/>
                    </a:lnTo>
                    <a:lnTo>
                      <a:pt x="307" y="28"/>
                    </a:lnTo>
                    <a:lnTo>
                      <a:pt x="321" y="9"/>
                    </a:lnTo>
                    <a:lnTo>
                      <a:pt x="323" y="10"/>
                    </a:lnTo>
                    <a:lnTo>
                      <a:pt x="323" y="18"/>
                    </a:lnTo>
                    <a:lnTo>
                      <a:pt x="328" y="21"/>
                    </a:lnTo>
                    <a:lnTo>
                      <a:pt x="328" y="20"/>
                    </a:lnTo>
                    <a:lnTo>
                      <a:pt x="334" y="22"/>
                    </a:lnTo>
                    <a:lnTo>
                      <a:pt x="341" y="28"/>
                    </a:lnTo>
                    <a:lnTo>
                      <a:pt x="339" y="39"/>
                    </a:lnTo>
                    <a:lnTo>
                      <a:pt x="333" y="47"/>
                    </a:lnTo>
                    <a:lnTo>
                      <a:pt x="332" y="53"/>
                    </a:lnTo>
                    <a:lnTo>
                      <a:pt x="333" y="55"/>
                    </a:lnTo>
                    <a:lnTo>
                      <a:pt x="335" y="54"/>
                    </a:lnTo>
                    <a:lnTo>
                      <a:pt x="338" y="56"/>
                    </a:lnTo>
                    <a:lnTo>
                      <a:pt x="336" y="59"/>
                    </a:lnTo>
                    <a:lnTo>
                      <a:pt x="337" y="64"/>
                    </a:lnTo>
                    <a:lnTo>
                      <a:pt x="341" y="68"/>
                    </a:lnTo>
                    <a:lnTo>
                      <a:pt x="346" y="67"/>
                    </a:lnTo>
                    <a:lnTo>
                      <a:pt x="347" y="66"/>
                    </a:lnTo>
                    <a:lnTo>
                      <a:pt x="350" y="68"/>
                    </a:lnTo>
                    <a:lnTo>
                      <a:pt x="355" y="70"/>
                    </a:lnTo>
                    <a:lnTo>
                      <a:pt x="358" y="72"/>
                    </a:lnTo>
                    <a:lnTo>
                      <a:pt x="359" y="75"/>
                    </a:lnTo>
                    <a:lnTo>
                      <a:pt x="362" y="76"/>
                    </a:lnTo>
                    <a:lnTo>
                      <a:pt x="366" y="79"/>
                    </a:lnTo>
                    <a:lnTo>
                      <a:pt x="366" y="83"/>
                    </a:lnTo>
                    <a:lnTo>
                      <a:pt x="369" y="86"/>
                    </a:lnTo>
                    <a:lnTo>
                      <a:pt x="371" y="85"/>
                    </a:lnTo>
                    <a:lnTo>
                      <a:pt x="375" y="87"/>
                    </a:lnTo>
                    <a:lnTo>
                      <a:pt x="375" y="89"/>
                    </a:lnTo>
                    <a:lnTo>
                      <a:pt x="374" y="90"/>
                    </a:lnTo>
                    <a:lnTo>
                      <a:pt x="374" y="99"/>
                    </a:lnTo>
                    <a:lnTo>
                      <a:pt x="372" y="102"/>
                    </a:lnTo>
                    <a:lnTo>
                      <a:pt x="373" y="105"/>
                    </a:lnTo>
                    <a:lnTo>
                      <a:pt x="385" y="117"/>
                    </a:lnTo>
                    <a:lnTo>
                      <a:pt x="386" y="123"/>
                    </a:lnTo>
                    <a:lnTo>
                      <a:pt x="377" y="135"/>
                    </a:lnTo>
                    <a:lnTo>
                      <a:pt x="375" y="135"/>
                    </a:lnTo>
                    <a:lnTo>
                      <a:pt x="374" y="137"/>
                    </a:lnTo>
                    <a:lnTo>
                      <a:pt x="372" y="137"/>
                    </a:lnTo>
                    <a:lnTo>
                      <a:pt x="370" y="139"/>
                    </a:lnTo>
                    <a:lnTo>
                      <a:pt x="370" y="142"/>
                    </a:lnTo>
                    <a:lnTo>
                      <a:pt x="372" y="144"/>
                    </a:lnTo>
                    <a:lnTo>
                      <a:pt x="372" y="147"/>
                    </a:lnTo>
                    <a:lnTo>
                      <a:pt x="370" y="150"/>
                    </a:lnTo>
                    <a:lnTo>
                      <a:pt x="368" y="152"/>
                    </a:lnTo>
                    <a:lnTo>
                      <a:pt x="365" y="153"/>
                    </a:lnTo>
                    <a:lnTo>
                      <a:pt x="364" y="155"/>
                    </a:lnTo>
                    <a:lnTo>
                      <a:pt x="361" y="155"/>
                    </a:lnTo>
                    <a:lnTo>
                      <a:pt x="355" y="159"/>
                    </a:lnTo>
                    <a:lnTo>
                      <a:pt x="355" y="161"/>
                    </a:lnTo>
                    <a:lnTo>
                      <a:pt x="354" y="161"/>
                    </a:lnTo>
                    <a:lnTo>
                      <a:pt x="354" y="165"/>
                    </a:lnTo>
                    <a:lnTo>
                      <a:pt x="350" y="167"/>
                    </a:lnTo>
                    <a:lnTo>
                      <a:pt x="350" y="172"/>
                    </a:lnTo>
                    <a:lnTo>
                      <a:pt x="343" y="185"/>
                    </a:lnTo>
                    <a:lnTo>
                      <a:pt x="343" y="206"/>
                    </a:lnTo>
                    <a:lnTo>
                      <a:pt x="345" y="209"/>
                    </a:lnTo>
                    <a:lnTo>
                      <a:pt x="356" y="210"/>
                    </a:lnTo>
                    <a:lnTo>
                      <a:pt x="361" y="207"/>
                    </a:lnTo>
                    <a:lnTo>
                      <a:pt x="363" y="209"/>
                    </a:lnTo>
                    <a:lnTo>
                      <a:pt x="363" y="215"/>
                    </a:lnTo>
                    <a:lnTo>
                      <a:pt x="362" y="217"/>
                    </a:lnTo>
                    <a:lnTo>
                      <a:pt x="362" y="221"/>
                    </a:lnTo>
                    <a:lnTo>
                      <a:pt x="359" y="224"/>
                    </a:lnTo>
                    <a:lnTo>
                      <a:pt x="359" y="228"/>
                    </a:lnTo>
                    <a:lnTo>
                      <a:pt x="371" y="234"/>
                    </a:lnTo>
                    <a:lnTo>
                      <a:pt x="372" y="246"/>
                    </a:lnTo>
                    <a:lnTo>
                      <a:pt x="368" y="252"/>
                    </a:lnTo>
                    <a:lnTo>
                      <a:pt x="370" y="259"/>
                    </a:lnTo>
                    <a:lnTo>
                      <a:pt x="373" y="263"/>
                    </a:lnTo>
                    <a:lnTo>
                      <a:pt x="379" y="264"/>
                    </a:lnTo>
                    <a:lnTo>
                      <a:pt x="384" y="264"/>
                    </a:lnTo>
                    <a:lnTo>
                      <a:pt x="389" y="267"/>
                    </a:lnTo>
                    <a:lnTo>
                      <a:pt x="390" y="280"/>
                    </a:lnTo>
                    <a:lnTo>
                      <a:pt x="389" y="281"/>
                    </a:lnTo>
                    <a:lnTo>
                      <a:pt x="388" y="290"/>
                    </a:lnTo>
                    <a:lnTo>
                      <a:pt x="385" y="295"/>
                    </a:lnTo>
                    <a:lnTo>
                      <a:pt x="383" y="297"/>
                    </a:lnTo>
                    <a:lnTo>
                      <a:pt x="383" y="300"/>
                    </a:lnTo>
                    <a:lnTo>
                      <a:pt x="386" y="301"/>
                    </a:lnTo>
                    <a:lnTo>
                      <a:pt x="394" y="295"/>
                    </a:lnTo>
                    <a:lnTo>
                      <a:pt x="400" y="295"/>
                    </a:lnTo>
                    <a:lnTo>
                      <a:pt x="402" y="296"/>
                    </a:lnTo>
                    <a:lnTo>
                      <a:pt x="397" y="305"/>
                    </a:lnTo>
                    <a:lnTo>
                      <a:pt x="392" y="307"/>
                    </a:lnTo>
                    <a:lnTo>
                      <a:pt x="391" y="308"/>
                    </a:lnTo>
                    <a:lnTo>
                      <a:pt x="389" y="308"/>
                    </a:lnTo>
                    <a:lnTo>
                      <a:pt x="388" y="311"/>
                    </a:lnTo>
                    <a:lnTo>
                      <a:pt x="385" y="312"/>
                    </a:lnTo>
                    <a:lnTo>
                      <a:pt x="385" y="314"/>
                    </a:lnTo>
                    <a:lnTo>
                      <a:pt x="387" y="316"/>
                    </a:lnTo>
                    <a:lnTo>
                      <a:pt x="388" y="322"/>
                    </a:lnTo>
                    <a:lnTo>
                      <a:pt x="384" y="327"/>
                    </a:lnTo>
                    <a:lnTo>
                      <a:pt x="383" y="333"/>
                    </a:lnTo>
                    <a:lnTo>
                      <a:pt x="380" y="335"/>
                    </a:lnTo>
                    <a:lnTo>
                      <a:pt x="380" y="343"/>
                    </a:lnTo>
                    <a:lnTo>
                      <a:pt x="385" y="348"/>
                    </a:lnTo>
                    <a:lnTo>
                      <a:pt x="386" y="353"/>
                    </a:lnTo>
                    <a:lnTo>
                      <a:pt x="385" y="354"/>
                    </a:lnTo>
                    <a:lnTo>
                      <a:pt x="383" y="360"/>
                    </a:lnTo>
                    <a:lnTo>
                      <a:pt x="381" y="362"/>
                    </a:lnTo>
                    <a:lnTo>
                      <a:pt x="375" y="370"/>
                    </a:lnTo>
                    <a:lnTo>
                      <a:pt x="368" y="369"/>
                    </a:lnTo>
                    <a:lnTo>
                      <a:pt x="363" y="372"/>
                    </a:lnTo>
                    <a:lnTo>
                      <a:pt x="358" y="372"/>
                    </a:lnTo>
                    <a:lnTo>
                      <a:pt x="357" y="371"/>
                    </a:lnTo>
                    <a:lnTo>
                      <a:pt x="355" y="371"/>
                    </a:lnTo>
                    <a:lnTo>
                      <a:pt x="352" y="369"/>
                    </a:lnTo>
                    <a:lnTo>
                      <a:pt x="348" y="370"/>
                    </a:lnTo>
                    <a:lnTo>
                      <a:pt x="341" y="363"/>
                    </a:lnTo>
                    <a:lnTo>
                      <a:pt x="338" y="362"/>
                    </a:lnTo>
                    <a:lnTo>
                      <a:pt x="336" y="360"/>
                    </a:lnTo>
                    <a:lnTo>
                      <a:pt x="329" y="361"/>
                    </a:lnTo>
                    <a:lnTo>
                      <a:pt x="318" y="373"/>
                    </a:lnTo>
                    <a:lnTo>
                      <a:pt x="308" y="379"/>
                    </a:lnTo>
                    <a:lnTo>
                      <a:pt x="307" y="378"/>
                    </a:lnTo>
                    <a:lnTo>
                      <a:pt x="304" y="380"/>
                    </a:lnTo>
                    <a:lnTo>
                      <a:pt x="305" y="383"/>
                    </a:lnTo>
                    <a:lnTo>
                      <a:pt x="308" y="386"/>
                    </a:lnTo>
                    <a:lnTo>
                      <a:pt x="315" y="385"/>
                    </a:lnTo>
                    <a:lnTo>
                      <a:pt x="317" y="386"/>
                    </a:lnTo>
                    <a:lnTo>
                      <a:pt x="314" y="390"/>
                    </a:lnTo>
                    <a:lnTo>
                      <a:pt x="314" y="394"/>
                    </a:lnTo>
                    <a:lnTo>
                      <a:pt x="317" y="398"/>
                    </a:lnTo>
                    <a:lnTo>
                      <a:pt x="317" y="406"/>
                    </a:lnTo>
                    <a:lnTo>
                      <a:pt x="314" y="409"/>
                    </a:lnTo>
                    <a:lnTo>
                      <a:pt x="309" y="409"/>
                    </a:lnTo>
                    <a:lnTo>
                      <a:pt x="304" y="412"/>
                    </a:lnTo>
                    <a:lnTo>
                      <a:pt x="303" y="410"/>
                    </a:lnTo>
                    <a:lnTo>
                      <a:pt x="300" y="408"/>
                    </a:lnTo>
                    <a:lnTo>
                      <a:pt x="296" y="400"/>
                    </a:lnTo>
                    <a:lnTo>
                      <a:pt x="296" y="398"/>
                    </a:lnTo>
                    <a:lnTo>
                      <a:pt x="292" y="394"/>
                    </a:lnTo>
                    <a:lnTo>
                      <a:pt x="287" y="394"/>
                    </a:lnTo>
                    <a:lnTo>
                      <a:pt x="285" y="396"/>
                    </a:lnTo>
                    <a:lnTo>
                      <a:pt x="276" y="392"/>
                    </a:lnTo>
                    <a:lnTo>
                      <a:pt x="271" y="393"/>
                    </a:lnTo>
                    <a:lnTo>
                      <a:pt x="259" y="395"/>
                    </a:lnTo>
                    <a:lnTo>
                      <a:pt x="256" y="397"/>
                    </a:lnTo>
                    <a:lnTo>
                      <a:pt x="255" y="406"/>
                    </a:lnTo>
                    <a:lnTo>
                      <a:pt x="254" y="408"/>
                    </a:lnTo>
                    <a:lnTo>
                      <a:pt x="254" y="412"/>
                    </a:lnTo>
                    <a:lnTo>
                      <a:pt x="256" y="414"/>
                    </a:lnTo>
                    <a:lnTo>
                      <a:pt x="256" y="416"/>
                    </a:lnTo>
                    <a:lnTo>
                      <a:pt x="257" y="416"/>
                    </a:lnTo>
                    <a:lnTo>
                      <a:pt x="257" y="421"/>
                    </a:lnTo>
                    <a:lnTo>
                      <a:pt x="255" y="425"/>
                    </a:lnTo>
                    <a:lnTo>
                      <a:pt x="252" y="424"/>
                    </a:lnTo>
                    <a:lnTo>
                      <a:pt x="246" y="430"/>
                    </a:lnTo>
                    <a:lnTo>
                      <a:pt x="238" y="429"/>
                    </a:lnTo>
                    <a:lnTo>
                      <a:pt x="221" y="430"/>
                    </a:lnTo>
                    <a:lnTo>
                      <a:pt x="218" y="438"/>
                    </a:lnTo>
                    <a:lnTo>
                      <a:pt x="215" y="440"/>
                    </a:lnTo>
                    <a:lnTo>
                      <a:pt x="202" y="442"/>
                    </a:lnTo>
                    <a:lnTo>
                      <a:pt x="200" y="440"/>
                    </a:lnTo>
                    <a:lnTo>
                      <a:pt x="202" y="438"/>
                    </a:lnTo>
                    <a:lnTo>
                      <a:pt x="202" y="419"/>
                    </a:lnTo>
                    <a:lnTo>
                      <a:pt x="197" y="405"/>
                    </a:lnTo>
                    <a:lnTo>
                      <a:pt x="191" y="404"/>
                    </a:lnTo>
                    <a:lnTo>
                      <a:pt x="190" y="403"/>
                    </a:lnTo>
                    <a:lnTo>
                      <a:pt x="186" y="403"/>
                    </a:lnTo>
                    <a:lnTo>
                      <a:pt x="179" y="409"/>
                    </a:lnTo>
                    <a:lnTo>
                      <a:pt x="177" y="411"/>
                    </a:lnTo>
                    <a:lnTo>
                      <a:pt x="177" y="419"/>
                    </a:lnTo>
                    <a:lnTo>
                      <a:pt x="174" y="418"/>
                    </a:lnTo>
                    <a:lnTo>
                      <a:pt x="171" y="418"/>
                    </a:lnTo>
                    <a:lnTo>
                      <a:pt x="166" y="414"/>
                    </a:lnTo>
                    <a:lnTo>
                      <a:pt x="166" y="406"/>
                    </a:lnTo>
                    <a:lnTo>
                      <a:pt x="174" y="396"/>
                    </a:lnTo>
                    <a:lnTo>
                      <a:pt x="174" y="393"/>
                    </a:lnTo>
                    <a:lnTo>
                      <a:pt x="177" y="390"/>
                    </a:lnTo>
                    <a:lnTo>
                      <a:pt x="177" y="389"/>
                    </a:lnTo>
                    <a:lnTo>
                      <a:pt x="188" y="377"/>
                    </a:lnTo>
                    <a:lnTo>
                      <a:pt x="190" y="375"/>
                    </a:lnTo>
                    <a:lnTo>
                      <a:pt x="189" y="355"/>
                    </a:lnTo>
                    <a:lnTo>
                      <a:pt x="192" y="352"/>
                    </a:lnTo>
                    <a:lnTo>
                      <a:pt x="195" y="347"/>
                    </a:lnTo>
                    <a:lnTo>
                      <a:pt x="195" y="346"/>
                    </a:lnTo>
                    <a:lnTo>
                      <a:pt x="197" y="344"/>
                    </a:lnTo>
                    <a:lnTo>
                      <a:pt x="197" y="342"/>
                    </a:lnTo>
                    <a:lnTo>
                      <a:pt x="199" y="340"/>
                    </a:lnTo>
                    <a:lnTo>
                      <a:pt x="199" y="339"/>
                    </a:lnTo>
                    <a:lnTo>
                      <a:pt x="197" y="337"/>
                    </a:lnTo>
                    <a:lnTo>
                      <a:pt x="194" y="337"/>
                    </a:lnTo>
                    <a:lnTo>
                      <a:pt x="192" y="336"/>
                    </a:lnTo>
                    <a:lnTo>
                      <a:pt x="186" y="336"/>
                    </a:lnTo>
                    <a:lnTo>
                      <a:pt x="184" y="337"/>
                    </a:lnTo>
                    <a:lnTo>
                      <a:pt x="181" y="338"/>
                    </a:lnTo>
                    <a:lnTo>
                      <a:pt x="179" y="336"/>
                    </a:lnTo>
                    <a:lnTo>
                      <a:pt x="179" y="330"/>
                    </a:lnTo>
                    <a:lnTo>
                      <a:pt x="180" y="329"/>
                    </a:lnTo>
                    <a:lnTo>
                      <a:pt x="181" y="319"/>
                    </a:lnTo>
                    <a:lnTo>
                      <a:pt x="183" y="319"/>
                    </a:lnTo>
                    <a:lnTo>
                      <a:pt x="182" y="309"/>
                    </a:lnTo>
                    <a:lnTo>
                      <a:pt x="175" y="306"/>
                    </a:lnTo>
                    <a:lnTo>
                      <a:pt x="163" y="305"/>
                    </a:lnTo>
                    <a:lnTo>
                      <a:pt x="161" y="304"/>
                    </a:lnTo>
                    <a:lnTo>
                      <a:pt x="161" y="300"/>
                    </a:lnTo>
                    <a:lnTo>
                      <a:pt x="157" y="301"/>
                    </a:lnTo>
                    <a:lnTo>
                      <a:pt x="153" y="309"/>
                    </a:lnTo>
                    <a:lnTo>
                      <a:pt x="145" y="311"/>
                    </a:lnTo>
                    <a:lnTo>
                      <a:pt x="141" y="307"/>
                    </a:lnTo>
                    <a:lnTo>
                      <a:pt x="131" y="308"/>
                    </a:lnTo>
                    <a:lnTo>
                      <a:pt x="126" y="314"/>
                    </a:lnTo>
                    <a:lnTo>
                      <a:pt x="126" y="316"/>
                    </a:lnTo>
                    <a:lnTo>
                      <a:pt x="117" y="325"/>
                    </a:lnTo>
                    <a:lnTo>
                      <a:pt x="117" y="327"/>
                    </a:lnTo>
                    <a:lnTo>
                      <a:pt x="113" y="332"/>
                    </a:lnTo>
                    <a:lnTo>
                      <a:pt x="113" y="335"/>
                    </a:lnTo>
                    <a:lnTo>
                      <a:pt x="110" y="337"/>
                    </a:lnTo>
                    <a:lnTo>
                      <a:pt x="107" y="335"/>
                    </a:lnTo>
                    <a:lnTo>
                      <a:pt x="105" y="335"/>
                    </a:lnTo>
                    <a:lnTo>
                      <a:pt x="99" y="333"/>
                    </a:lnTo>
                    <a:lnTo>
                      <a:pt x="96" y="329"/>
                    </a:lnTo>
                    <a:lnTo>
                      <a:pt x="96" y="323"/>
                    </a:lnTo>
                    <a:lnTo>
                      <a:pt x="87" y="319"/>
                    </a:lnTo>
                    <a:lnTo>
                      <a:pt x="82" y="324"/>
                    </a:lnTo>
                    <a:lnTo>
                      <a:pt x="82" y="325"/>
                    </a:lnTo>
                    <a:lnTo>
                      <a:pt x="76" y="334"/>
                    </a:lnTo>
                    <a:lnTo>
                      <a:pt x="74" y="346"/>
                    </a:lnTo>
                    <a:lnTo>
                      <a:pt x="69" y="348"/>
                    </a:lnTo>
                    <a:lnTo>
                      <a:pt x="67" y="344"/>
                    </a:lnTo>
                    <a:lnTo>
                      <a:pt x="67" y="342"/>
                    </a:lnTo>
                    <a:lnTo>
                      <a:pt x="62" y="338"/>
                    </a:lnTo>
                    <a:lnTo>
                      <a:pt x="57" y="339"/>
                    </a:lnTo>
                    <a:lnTo>
                      <a:pt x="56" y="340"/>
                    </a:lnTo>
                    <a:lnTo>
                      <a:pt x="53" y="340"/>
                    </a:lnTo>
                    <a:lnTo>
                      <a:pt x="51" y="33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3" name="Freeform 39"/>
              <p:cNvSpPr/>
              <p:nvPr/>
            </p:nvSpPr>
            <p:spPr bwMode="auto">
              <a:xfrm>
                <a:off x="5009754" y="4101835"/>
                <a:ext cx="573493" cy="714683"/>
              </a:xfrm>
              <a:custGeom>
                <a:gdLst>
                  <a:gd name="T0" fmla="*/ 2147483647 w 342"/>
                  <a:gd name="T1" fmla="*/ 2147483647 h 408"/>
                  <a:gd name="T2" fmla="*/ 2147483647 w 342"/>
                  <a:gd name="T3" fmla="*/ 2147483647 h 408"/>
                  <a:gd name="T4" fmla="*/ 2147483647 w 342"/>
                  <a:gd name="T5" fmla="*/ 2147483647 h 408"/>
                  <a:gd name="T6" fmla="*/ 2147483647 w 342"/>
                  <a:gd name="T7" fmla="*/ 2147483647 h 408"/>
                  <a:gd name="T8" fmla="*/ 2147483647 w 342"/>
                  <a:gd name="T9" fmla="*/ 2147483647 h 408"/>
                  <a:gd name="T10" fmla="*/ 2147483647 w 342"/>
                  <a:gd name="T11" fmla="*/ 2147483647 h 408"/>
                  <a:gd name="T12" fmla="*/ 2147483647 w 342"/>
                  <a:gd name="T13" fmla="*/ 2147483647 h 408"/>
                  <a:gd name="T14" fmla="*/ 2147483647 w 342"/>
                  <a:gd name="T15" fmla="*/ 2147483647 h 408"/>
                  <a:gd name="T16" fmla="*/ 2147483647 w 342"/>
                  <a:gd name="T17" fmla="*/ 2147483647 h 408"/>
                  <a:gd name="T18" fmla="*/ 2147483647 w 342"/>
                  <a:gd name="T19" fmla="*/ 2147483647 h 408"/>
                  <a:gd name="T20" fmla="*/ 2147483647 w 342"/>
                  <a:gd name="T21" fmla="*/ 2147483647 h 408"/>
                  <a:gd name="T22" fmla="*/ 2147483647 w 342"/>
                  <a:gd name="T23" fmla="*/ 2147483647 h 408"/>
                  <a:gd name="T24" fmla="*/ 2147483647 w 342"/>
                  <a:gd name="T25" fmla="*/ 2147483647 h 408"/>
                  <a:gd name="T26" fmla="*/ 2147483647 w 342"/>
                  <a:gd name="T27" fmla="*/ 2147483647 h 408"/>
                  <a:gd name="T28" fmla="*/ 2147483647 w 342"/>
                  <a:gd name="T29" fmla="*/ 2147483647 h 408"/>
                  <a:gd name="T30" fmla="*/ 2147483647 w 342"/>
                  <a:gd name="T31" fmla="*/ 2147483647 h 408"/>
                  <a:gd name="T32" fmla="*/ 2147483647 w 342"/>
                  <a:gd name="T33" fmla="*/ 2147483647 h 408"/>
                  <a:gd name="T34" fmla="*/ 2147483647 w 342"/>
                  <a:gd name="T35" fmla="*/ 2147483647 h 408"/>
                  <a:gd name="T36" fmla="*/ 2147483647 w 342"/>
                  <a:gd name="T37" fmla="*/ 2147483647 h 408"/>
                  <a:gd name="T38" fmla="*/ 2147483647 w 342"/>
                  <a:gd name="T39" fmla="*/ 2147483647 h 408"/>
                  <a:gd name="T40" fmla="*/ 2147483647 w 342"/>
                  <a:gd name="T41" fmla="*/ 2147483647 h 408"/>
                  <a:gd name="T42" fmla="*/ 2147483647 w 342"/>
                  <a:gd name="T43" fmla="*/ 2147483647 h 408"/>
                  <a:gd name="T44" fmla="*/ 2147483647 w 342"/>
                  <a:gd name="T45" fmla="*/ 2147483647 h 408"/>
                  <a:gd name="T46" fmla="*/ 2147483647 w 342"/>
                  <a:gd name="T47" fmla="*/ 2147483647 h 408"/>
                  <a:gd name="T48" fmla="*/ 2147483647 w 342"/>
                  <a:gd name="T49" fmla="*/ 2147483647 h 408"/>
                  <a:gd name="T50" fmla="*/ 2147483647 w 342"/>
                  <a:gd name="T51" fmla="*/ 2147483647 h 408"/>
                  <a:gd name="T52" fmla="*/ 2147483647 w 342"/>
                  <a:gd name="T53" fmla="*/ 2147483647 h 408"/>
                  <a:gd name="T54" fmla="*/ 2147483647 w 342"/>
                  <a:gd name="T55" fmla="*/ 2147483647 h 408"/>
                  <a:gd name="T56" fmla="*/ 2147483647 w 342"/>
                  <a:gd name="T57" fmla="*/ 2147483647 h 408"/>
                  <a:gd name="T58" fmla="*/ 2147483647 w 342"/>
                  <a:gd name="T59" fmla="*/ 2147483647 h 408"/>
                  <a:gd name="T60" fmla="*/ 2147483647 w 342"/>
                  <a:gd name="T61" fmla="*/ 2147483647 h 408"/>
                  <a:gd name="T62" fmla="*/ 2147483647 w 342"/>
                  <a:gd name="T63" fmla="*/ 2147483647 h 408"/>
                  <a:gd name="T64" fmla="*/ 2147483647 w 342"/>
                  <a:gd name="T65" fmla="*/ 2147483647 h 408"/>
                  <a:gd name="T66" fmla="*/ 2147483647 w 342"/>
                  <a:gd name="T67" fmla="*/ 2147483647 h 408"/>
                  <a:gd name="T68" fmla="*/ 2147483647 w 342"/>
                  <a:gd name="T69" fmla="*/ 2147483647 h 408"/>
                  <a:gd name="T70" fmla="*/ 2147483647 w 342"/>
                  <a:gd name="T71" fmla="*/ 2147483647 h 408"/>
                  <a:gd name="T72" fmla="*/ 2147483647 w 342"/>
                  <a:gd name="T73" fmla="*/ 2147483647 h 408"/>
                  <a:gd name="T74" fmla="*/ 2147483647 w 342"/>
                  <a:gd name="T75" fmla="*/ 2147483647 h 408"/>
                  <a:gd name="T76" fmla="*/ 2147483647 w 342"/>
                  <a:gd name="T77" fmla="*/ 2147483647 h 408"/>
                  <a:gd name="T78" fmla="*/ 2147483647 w 342"/>
                  <a:gd name="T79" fmla="*/ 2147483647 h 408"/>
                  <a:gd name="T80" fmla="*/ 2147483647 w 342"/>
                  <a:gd name="T81" fmla="*/ 2147483647 h 408"/>
                  <a:gd name="T82" fmla="*/ 2147483647 w 342"/>
                  <a:gd name="T83" fmla="*/ 2147483647 h 408"/>
                  <a:gd name="T84" fmla="*/ 2147483647 w 342"/>
                  <a:gd name="T85" fmla="*/ 2147483647 h 408"/>
                  <a:gd name="T86" fmla="*/ 2147483647 w 342"/>
                  <a:gd name="T87" fmla="*/ 2147483647 h 408"/>
                  <a:gd name="T88" fmla="*/ 2147483647 w 342"/>
                  <a:gd name="T89" fmla="*/ 2147483647 h 408"/>
                  <a:gd name="T90" fmla="*/ 2147483647 w 342"/>
                  <a:gd name="T91" fmla="*/ 2147483647 h 408"/>
                  <a:gd name="T92" fmla="*/ 2147483647 w 342"/>
                  <a:gd name="T93" fmla="*/ 2147483647 h 408"/>
                  <a:gd name="T94" fmla="*/ 0 w 342"/>
                  <a:gd name="T95" fmla="*/ 2147483647 h 408"/>
                  <a:gd name="T96" fmla="*/ 2147483647 w 342"/>
                  <a:gd name="T97" fmla="*/ 2147483647 h 408"/>
                  <a:gd name="T98" fmla="*/ 2147483647 w 342"/>
                  <a:gd name="T99" fmla="*/ 2147483647 h 408"/>
                  <a:gd name="T100" fmla="*/ 2147483647 w 342"/>
                  <a:gd name="T101" fmla="*/ 2147483647 h 408"/>
                  <a:gd name="T102" fmla="*/ 2147483647 w 342"/>
                  <a:gd name="T103" fmla="*/ 2147483647 h 408"/>
                  <a:gd name="T104" fmla="*/ 2147483647 w 342"/>
                  <a:gd name="T105" fmla="*/ 2147483647 h 408"/>
                  <a:gd name="T106" fmla="*/ 2147483647 w 342"/>
                  <a:gd name="T107" fmla="*/ 2147483647 h 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
                  <a:gd name="T163" fmla="*/ 0 h 408"/>
                  <a:gd name="T164" fmla="*/ 342 w 342"/>
                  <a:gd name="T165" fmla="*/ 408 h 408"/>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 h="408">
                    <a:moveTo>
                      <a:pt x="44" y="269"/>
                    </a:moveTo>
                    <a:lnTo>
                      <a:pt x="48" y="274"/>
                    </a:lnTo>
                    <a:lnTo>
                      <a:pt x="52" y="276"/>
                    </a:lnTo>
                    <a:lnTo>
                      <a:pt x="59" y="287"/>
                    </a:lnTo>
                    <a:lnTo>
                      <a:pt x="65" y="287"/>
                    </a:lnTo>
                    <a:lnTo>
                      <a:pt x="68" y="284"/>
                    </a:lnTo>
                    <a:lnTo>
                      <a:pt x="69" y="284"/>
                    </a:lnTo>
                    <a:lnTo>
                      <a:pt x="72" y="287"/>
                    </a:lnTo>
                    <a:lnTo>
                      <a:pt x="76" y="289"/>
                    </a:lnTo>
                    <a:lnTo>
                      <a:pt x="80" y="289"/>
                    </a:lnTo>
                    <a:lnTo>
                      <a:pt x="83" y="287"/>
                    </a:lnTo>
                    <a:lnTo>
                      <a:pt x="91" y="295"/>
                    </a:lnTo>
                    <a:lnTo>
                      <a:pt x="95" y="295"/>
                    </a:lnTo>
                    <a:lnTo>
                      <a:pt x="90" y="301"/>
                    </a:lnTo>
                    <a:lnTo>
                      <a:pt x="88" y="301"/>
                    </a:lnTo>
                    <a:lnTo>
                      <a:pt x="82" y="307"/>
                    </a:lnTo>
                    <a:lnTo>
                      <a:pt x="82" y="314"/>
                    </a:lnTo>
                    <a:lnTo>
                      <a:pt x="79" y="319"/>
                    </a:lnTo>
                    <a:lnTo>
                      <a:pt x="79" y="327"/>
                    </a:lnTo>
                    <a:lnTo>
                      <a:pt x="89" y="333"/>
                    </a:lnTo>
                    <a:lnTo>
                      <a:pt x="89" y="337"/>
                    </a:lnTo>
                    <a:lnTo>
                      <a:pt x="90" y="339"/>
                    </a:lnTo>
                    <a:lnTo>
                      <a:pt x="91" y="353"/>
                    </a:lnTo>
                    <a:lnTo>
                      <a:pt x="99" y="356"/>
                    </a:lnTo>
                    <a:lnTo>
                      <a:pt x="105" y="363"/>
                    </a:lnTo>
                    <a:lnTo>
                      <a:pt x="106" y="376"/>
                    </a:lnTo>
                    <a:lnTo>
                      <a:pt x="109" y="382"/>
                    </a:lnTo>
                    <a:lnTo>
                      <a:pt x="111" y="390"/>
                    </a:lnTo>
                    <a:lnTo>
                      <a:pt x="123" y="388"/>
                    </a:lnTo>
                    <a:lnTo>
                      <a:pt x="139" y="376"/>
                    </a:lnTo>
                    <a:lnTo>
                      <a:pt x="139" y="372"/>
                    </a:lnTo>
                    <a:lnTo>
                      <a:pt x="140" y="371"/>
                    </a:lnTo>
                    <a:lnTo>
                      <a:pt x="139" y="365"/>
                    </a:lnTo>
                    <a:lnTo>
                      <a:pt x="140" y="364"/>
                    </a:lnTo>
                    <a:lnTo>
                      <a:pt x="146" y="363"/>
                    </a:lnTo>
                    <a:lnTo>
                      <a:pt x="148" y="365"/>
                    </a:lnTo>
                    <a:lnTo>
                      <a:pt x="151" y="364"/>
                    </a:lnTo>
                    <a:lnTo>
                      <a:pt x="165" y="371"/>
                    </a:lnTo>
                    <a:lnTo>
                      <a:pt x="165" y="377"/>
                    </a:lnTo>
                    <a:lnTo>
                      <a:pt x="164" y="379"/>
                    </a:lnTo>
                    <a:lnTo>
                      <a:pt x="151" y="393"/>
                    </a:lnTo>
                    <a:lnTo>
                      <a:pt x="151" y="397"/>
                    </a:lnTo>
                    <a:lnTo>
                      <a:pt x="155" y="402"/>
                    </a:lnTo>
                    <a:lnTo>
                      <a:pt x="160" y="403"/>
                    </a:lnTo>
                    <a:lnTo>
                      <a:pt x="168" y="396"/>
                    </a:lnTo>
                    <a:lnTo>
                      <a:pt x="170" y="396"/>
                    </a:lnTo>
                    <a:lnTo>
                      <a:pt x="178" y="390"/>
                    </a:lnTo>
                    <a:lnTo>
                      <a:pt x="180" y="385"/>
                    </a:lnTo>
                    <a:lnTo>
                      <a:pt x="177" y="382"/>
                    </a:lnTo>
                    <a:lnTo>
                      <a:pt x="177" y="379"/>
                    </a:lnTo>
                    <a:lnTo>
                      <a:pt x="186" y="369"/>
                    </a:lnTo>
                    <a:lnTo>
                      <a:pt x="191" y="377"/>
                    </a:lnTo>
                    <a:lnTo>
                      <a:pt x="193" y="377"/>
                    </a:lnTo>
                    <a:lnTo>
                      <a:pt x="194" y="376"/>
                    </a:lnTo>
                    <a:lnTo>
                      <a:pt x="200" y="375"/>
                    </a:lnTo>
                    <a:lnTo>
                      <a:pt x="203" y="377"/>
                    </a:lnTo>
                    <a:lnTo>
                      <a:pt x="212" y="394"/>
                    </a:lnTo>
                    <a:lnTo>
                      <a:pt x="214" y="393"/>
                    </a:lnTo>
                    <a:lnTo>
                      <a:pt x="215" y="395"/>
                    </a:lnTo>
                    <a:lnTo>
                      <a:pt x="217" y="393"/>
                    </a:lnTo>
                    <a:lnTo>
                      <a:pt x="223" y="396"/>
                    </a:lnTo>
                    <a:lnTo>
                      <a:pt x="248" y="395"/>
                    </a:lnTo>
                    <a:lnTo>
                      <a:pt x="253" y="398"/>
                    </a:lnTo>
                    <a:lnTo>
                      <a:pt x="253" y="403"/>
                    </a:lnTo>
                    <a:lnTo>
                      <a:pt x="259" y="408"/>
                    </a:lnTo>
                    <a:lnTo>
                      <a:pt x="260" y="402"/>
                    </a:lnTo>
                    <a:lnTo>
                      <a:pt x="272" y="398"/>
                    </a:lnTo>
                    <a:lnTo>
                      <a:pt x="277" y="396"/>
                    </a:lnTo>
                    <a:lnTo>
                      <a:pt x="281" y="392"/>
                    </a:lnTo>
                    <a:lnTo>
                      <a:pt x="280" y="390"/>
                    </a:lnTo>
                    <a:lnTo>
                      <a:pt x="289" y="381"/>
                    </a:lnTo>
                    <a:lnTo>
                      <a:pt x="289" y="379"/>
                    </a:lnTo>
                    <a:lnTo>
                      <a:pt x="294" y="374"/>
                    </a:lnTo>
                    <a:lnTo>
                      <a:pt x="295" y="367"/>
                    </a:lnTo>
                    <a:lnTo>
                      <a:pt x="304" y="354"/>
                    </a:lnTo>
                    <a:lnTo>
                      <a:pt x="304" y="347"/>
                    </a:lnTo>
                    <a:lnTo>
                      <a:pt x="301" y="340"/>
                    </a:lnTo>
                    <a:lnTo>
                      <a:pt x="300" y="338"/>
                    </a:lnTo>
                    <a:lnTo>
                      <a:pt x="299" y="336"/>
                    </a:lnTo>
                    <a:lnTo>
                      <a:pt x="302" y="332"/>
                    </a:lnTo>
                    <a:lnTo>
                      <a:pt x="301" y="329"/>
                    </a:lnTo>
                    <a:lnTo>
                      <a:pt x="298" y="326"/>
                    </a:lnTo>
                    <a:lnTo>
                      <a:pt x="304" y="321"/>
                    </a:lnTo>
                    <a:lnTo>
                      <a:pt x="306" y="323"/>
                    </a:lnTo>
                    <a:lnTo>
                      <a:pt x="309" y="322"/>
                    </a:lnTo>
                    <a:lnTo>
                      <a:pt x="315" y="324"/>
                    </a:lnTo>
                    <a:lnTo>
                      <a:pt x="320" y="324"/>
                    </a:lnTo>
                    <a:lnTo>
                      <a:pt x="326" y="318"/>
                    </a:lnTo>
                    <a:lnTo>
                      <a:pt x="328" y="318"/>
                    </a:lnTo>
                    <a:lnTo>
                      <a:pt x="334" y="314"/>
                    </a:lnTo>
                    <a:lnTo>
                      <a:pt x="334" y="313"/>
                    </a:lnTo>
                    <a:lnTo>
                      <a:pt x="330" y="308"/>
                    </a:lnTo>
                    <a:lnTo>
                      <a:pt x="330" y="306"/>
                    </a:lnTo>
                    <a:lnTo>
                      <a:pt x="328" y="305"/>
                    </a:lnTo>
                    <a:lnTo>
                      <a:pt x="328" y="303"/>
                    </a:lnTo>
                    <a:lnTo>
                      <a:pt x="322" y="300"/>
                    </a:lnTo>
                    <a:lnTo>
                      <a:pt x="321" y="298"/>
                    </a:lnTo>
                    <a:lnTo>
                      <a:pt x="328" y="292"/>
                    </a:lnTo>
                    <a:lnTo>
                      <a:pt x="334" y="289"/>
                    </a:lnTo>
                    <a:lnTo>
                      <a:pt x="336" y="285"/>
                    </a:lnTo>
                    <a:lnTo>
                      <a:pt x="336" y="281"/>
                    </a:lnTo>
                    <a:lnTo>
                      <a:pt x="337" y="280"/>
                    </a:lnTo>
                    <a:lnTo>
                      <a:pt x="337" y="277"/>
                    </a:lnTo>
                    <a:lnTo>
                      <a:pt x="338" y="275"/>
                    </a:lnTo>
                    <a:lnTo>
                      <a:pt x="338" y="272"/>
                    </a:lnTo>
                    <a:lnTo>
                      <a:pt x="339" y="270"/>
                    </a:lnTo>
                    <a:lnTo>
                      <a:pt x="339" y="266"/>
                    </a:lnTo>
                    <a:lnTo>
                      <a:pt x="340" y="265"/>
                    </a:lnTo>
                    <a:lnTo>
                      <a:pt x="342" y="260"/>
                    </a:lnTo>
                    <a:lnTo>
                      <a:pt x="341" y="250"/>
                    </a:lnTo>
                    <a:lnTo>
                      <a:pt x="336" y="248"/>
                    </a:lnTo>
                    <a:lnTo>
                      <a:pt x="331" y="248"/>
                    </a:lnTo>
                    <a:lnTo>
                      <a:pt x="323" y="248"/>
                    </a:lnTo>
                    <a:lnTo>
                      <a:pt x="321" y="246"/>
                    </a:lnTo>
                    <a:lnTo>
                      <a:pt x="321" y="242"/>
                    </a:lnTo>
                    <a:lnTo>
                      <a:pt x="317" y="241"/>
                    </a:lnTo>
                    <a:lnTo>
                      <a:pt x="316" y="242"/>
                    </a:lnTo>
                    <a:lnTo>
                      <a:pt x="308" y="243"/>
                    </a:lnTo>
                    <a:lnTo>
                      <a:pt x="305" y="242"/>
                    </a:lnTo>
                    <a:lnTo>
                      <a:pt x="298" y="247"/>
                    </a:lnTo>
                    <a:lnTo>
                      <a:pt x="285" y="250"/>
                    </a:lnTo>
                    <a:lnTo>
                      <a:pt x="280" y="250"/>
                    </a:lnTo>
                    <a:lnTo>
                      <a:pt x="277" y="247"/>
                    </a:lnTo>
                    <a:lnTo>
                      <a:pt x="277" y="245"/>
                    </a:lnTo>
                    <a:lnTo>
                      <a:pt x="282" y="241"/>
                    </a:lnTo>
                    <a:lnTo>
                      <a:pt x="282" y="240"/>
                    </a:lnTo>
                    <a:lnTo>
                      <a:pt x="286" y="234"/>
                    </a:lnTo>
                    <a:lnTo>
                      <a:pt x="285" y="227"/>
                    </a:lnTo>
                    <a:lnTo>
                      <a:pt x="282" y="223"/>
                    </a:lnTo>
                    <a:lnTo>
                      <a:pt x="271" y="215"/>
                    </a:lnTo>
                    <a:lnTo>
                      <a:pt x="255" y="207"/>
                    </a:lnTo>
                    <a:lnTo>
                      <a:pt x="244" y="198"/>
                    </a:lnTo>
                    <a:lnTo>
                      <a:pt x="246" y="195"/>
                    </a:lnTo>
                    <a:lnTo>
                      <a:pt x="244" y="181"/>
                    </a:lnTo>
                    <a:lnTo>
                      <a:pt x="246" y="180"/>
                    </a:lnTo>
                    <a:lnTo>
                      <a:pt x="254" y="179"/>
                    </a:lnTo>
                    <a:lnTo>
                      <a:pt x="260" y="176"/>
                    </a:lnTo>
                    <a:lnTo>
                      <a:pt x="262" y="174"/>
                    </a:lnTo>
                    <a:lnTo>
                      <a:pt x="263" y="171"/>
                    </a:lnTo>
                    <a:lnTo>
                      <a:pt x="263" y="158"/>
                    </a:lnTo>
                    <a:lnTo>
                      <a:pt x="261" y="156"/>
                    </a:lnTo>
                    <a:lnTo>
                      <a:pt x="259" y="156"/>
                    </a:lnTo>
                    <a:lnTo>
                      <a:pt x="251" y="148"/>
                    </a:lnTo>
                    <a:lnTo>
                      <a:pt x="251" y="147"/>
                    </a:lnTo>
                    <a:lnTo>
                      <a:pt x="271" y="145"/>
                    </a:lnTo>
                    <a:lnTo>
                      <a:pt x="271" y="146"/>
                    </a:lnTo>
                    <a:lnTo>
                      <a:pt x="281" y="151"/>
                    </a:lnTo>
                    <a:lnTo>
                      <a:pt x="288" y="140"/>
                    </a:lnTo>
                    <a:lnTo>
                      <a:pt x="290" y="132"/>
                    </a:lnTo>
                    <a:lnTo>
                      <a:pt x="288" y="122"/>
                    </a:lnTo>
                    <a:lnTo>
                      <a:pt x="278" y="112"/>
                    </a:lnTo>
                    <a:lnTo>
                      <a:pt x="268" y="112"/>
                    </a:lnTo>
                    <a:lnTo>
                      <a:pt x="264" y="115"/>
                    </a:lnTo>
                    <a:lnTo>
                      <a:pt x="264" y="117"/>
                    </a:lnTo>
                    <a:lnTo>
                      <a:pt x="262" y="118"/>
                    </a:lnTo>
                    <a:lnTo>
                      <a:pt x="262" y="120"/>
                    </a:lnTo>
                    <a:lnTo>
                      <a:pt x="258" y="124"/>
                    </a:lnTo>
                    <a:lnTo>
                      <a:pt x="259" y="130"/>
                    </a:lnTo>
                    <a:lnTo>
                      <a:pt x="258" y="132"/>
                    </a:lnTo>
                    <a:lnTo>
                      <a:pt x="254" y="132"/>
                    </a:lnTo>
                    <a:lnTo>
                      <a:pt x="254" y="133"/>
                    </a:lnTo>
                    <a:lnTo>
                      <a:pt x="250" y="134"/>
                    </a:lnTo>
                    <a:lnTo>
                      <a:pt x="249" y="135"/>
                    </a:lnTo>
                    <a:lnTo>
                      <a:pt x="235" y="136"/>
                    </a:lnTo>
                    <a:lnTo>
                      <a:pt x="228" y="125"/>
                    </a:lnTo>
                    <a:lnTo>
                      <a:pt x="227" y="117"/>
                    </a:lnTo>
                    <a:lnTo>
                      <a:pt x="225" y="112"/>
                    </a:lnTo>
                    <a:lnTo>
                      <a:pt x="223" y="104"/>
                    </a:lnTo>
                    <a:lnTo>
                      <a:pt x="211" y="106"/>
                    </a:lnTo>
                    <a:lnTo>
                      <a:pt x="209" y="105"/>
                    </a:lnTo>
                    <a:lnTo>
                      <a:pt x="207" y="107"/>
                    </a:lnTo>
                    <a:lnTo>
                      <a:pt x="207" y="105"/>
                    </a:lnTo>
                    <a:lnTo>
                      <a:pt x="202" y="101"/>
                    </a:lnTo>
                    <a:lnTo>
                      <a:pt x="202" y="97"/>
                    </a:lnTo>
                    <a:lnTo>
                      <a:pt x="206" y="90"/>
                    </a:lnTo>
                    <a:lnTo>
                      <a:pt x="206" y="83"/>
                    </a:lnTo>
                    <a:lnTo>
                      <a:pt x="209" y="79"/>
                    </a:lnTo>
                    <a:lnTo>
                      <a:pt x="210" y="66"/>
                    </a:lnTo>
                    <a:lnTo>
                      <a:pt x="211" y="64"/>
                    </a:lnTo>
                    <a:lnTo>
                      <a:pt x="211" y="58"/>
                    </a:lnTo>
                    <a:lnTo>
                      <a:pt x="209" y="56"/>
                    </a:lnTo>
                    <a:lnTo>
                      <a:pt x="203" y="56"/>
                    </a:lnTo>
                    <a:lnTo>
                      <a:pt x="202" y="57"/>
                    </a:lnTo>
                    <a:lnTo>
                      <a:pt x="198" y="57"/>
                    </a:lnTo>
                    <a:lnTo>
                      <a:pt x="193" y="60"/>
                    </a:lnTo>
                    <a:lnTo>
                      <a:pt x="190" y="61"/>
                    </a:lnTo>
                    <a:lnTo>
                      <a:pt x="189" y="62"/>
                    </a:lnTo>
                    <a:lnTo>
                      <a:pt x="185" y="62"/>
                    </a:lnTo>
                    <a:lnTo>
                      <a:pt x="184" y="64"/>
                    </a:lnTo>
                    <a:lnTo>
                      <a:pt x="182" y="57"/>
                    </a:lnTo>
                    <a:lnTo>
                      <a:pt x="181" y="56"/>
                    </a:lnTo>
                    <a:lnTo>
                      <a:pt x="181" y="50"/>
                    </a:lnTo>
                    <a:lnTo>
                      <a:pt x="179" y="47"/>
                    </a:lnTo>
                    <a:lnTo>
                      <a:pt x="175" y="45"/>
                    </a:lnTo>
                    <a:lnTo>
                      <a:pt x="174" y="42"/>
                    </a:lnTo>
                    <a:lnTo>
                      <a:pt x="171" y="39"/>
                    </a:lnTo>
                    <a:lnTo>
                      <a:pt x="168" y="42"/>
                    </a:lnTo>
                    <a:lnTo>
                      <a:pt x="163" y="38"/>
                    </a:lnTo>
                    <a:lnTo>
                      <a:pt x="161" y="39"/>
                    </a:lnTo>
                    <a:lnTo>
                      <a:pt x="159" y="41"/>
                    </a:lnTo>
                    <a:lnTo>
                      <a:pt x="154" y="37"/>
                    </a:lnTo>
                    <a:lnTo>
                      <a:pt x="149" y="37"/>
                    </a:lnTo>
                    <a:lnTo>
                      <a:pt x="145" y="39"/>
                    </a:lnTo>
                    <a:lnTo>
                      <a:pt x="142" y="39"/>
                    </a:lnTo>
                    <a:lnTo>
                      <a:pt x="136" y="36"/>
                    </a:lnTo>
                    <a:lnTo>
                      <a:pt x="136" y="35"/>
                    </a:lnTo>
                    <a:lnTo>
                      <a:pt x="133" y="33"/>
                    </a:lnTo>
                    <a:lnTo>
                      <a:pt x="132" y="29"/>
                    </a:lnTo>
                    <a:lnTo>
                      <a:pt x="129" y="26"/>
                    </a:lnTo>
                    <a:lnTo>
                      <a:pt x="127" y="22"/>
                    </a:lnTo>
                    <a:lnTo>
                      <a:pt x="126" y="21"/>
                    </a:lnTo>
                    <a:lnTo>
                      <a:pt x="126" y="19"/>
                    </a:lnTo>
                    <a:lnTo>
                      <a:pt x="122" y="15"/>
                    </a:lnTo>
                    <a:lnTo>
                      <a:pt x="116" y="16"/>
                    </a:lnTo>
                    <a:lnTo>
                      <a:pt x="114" y="17"/>
                    </a:lnTo>
                    <a:lnTo>
                      <a:pt x="109" y="12"/>
                    </a:lnTo>
                    <a:lnTo>
                      <a:pt x="98" y="10"/>
                    </a:lnTo>
                    <a:lnTo>
                      <a:pt x="84" y="0"/>
                    </a:lnTo>
                    <a:lnTo>
                      <a:pt x="75" y="6"/>
                    </a:lnTo>
                    <a:lnTo>
                      <a:pt x="75" y="8"/>
                    </a:lnTo>
                    <a:lnTo>
                      <a:pt x="72" y="12"/>
                    </a:lnTo>
                    <a:lnTo>
                      <a:pt x="72" y="14"/>
                    </a:lnTo>
                    <a:lnTo>
                      <a:pt x="70" y="16"/>
                    </a:lnTo>
                    <a:lnTo>
                      <a:pt x="71" y="23"/>
                    </a:lnTo>
                    <a:lnTo>
                      <a:pt x="88" y="33"/>
                    </a:lnTo>
                    <a:lnTo>
                      <a:pt x="94" y="33"/>
                    </a:lnTo>
                    <a:lnTo>
                      <a:pt x="95" y="30"/>
                    </a:lnTo>
                    <a:lnTo>
                      <a:pt x="96" y="30"/>
                    </a:lnTo>
                    <a:lnTo>
                      <a:pt x="98" y="32"/>
                    </a:lnTo>
                    <a:lnTo>
                      <a:pt x="99" y="35"/>
                    </a:lnTo>
                    <a:lnTo>
                      <a:pt x="97" y="37"/>
                    </a:lnTo>
                    <a:lnTo>
                      <a:pt x="97" y="41"/>
                    </a:lnTo>
                    <a:lnTo>
                      <a:pt x="108" y="55"/>
                    </a:lnTo>
                    <a:lnTo>
                      <a:pt x="109" y="56"/>
                    </a:lnTo>
                    <a:lnTo>
                      <a:pt x="109" y="59"/>
                    </a:lnTo>
                    <a:lnTo>
                      <a:pt x="108" y="60"/>
                    </a:lnTo>
                    <a:lnTo>
                      <a:pt x="97" y="65"/>
                    </a:lnTo>
                    <a:lnTo>
                      <a:pt x="95" y="68"/>
                    </a:lnTo>
                    <a:lnTo>
                      <a:pt x="95" y="73"/>
                    </a:lnTo>
                    <a:lnTo>
                      <a:pt x="79" y="77"/>
                    </a:lnTo>
                    <a:lnTo>
                      <a:pt x="76" y="77"/>
                    </a:lnTo>
                    <a:lnTo>
                      <a:pt x="69" y="68"/>
                    </a:lnTo>
                    <a:lnTo>
                      <a:pt x="69" y="67"/>
                    </a:lnTo>
                    <a:lnTo>
                      <a:pt x="66" y="63"/>
                    </a:lnTo>
                    <a:lnTo>
                      <a:pt x="66" y="61"/>
                    </a:lnTo>
                    <a:lnTo>
                      <a:pt x="64" y="56"/>
                    </a:lnTo>
                    <a:lnTo>
                      <a:pt x="62" y="56"/>
                    </a:lnTo>
                    <a:lnTo>
                      <a:pt x="60" y="55"/>
                    </a:lnTo>
                    <a:lnTo>
                      <a:pt x="58" y="55"/>
                    </a:lnTo>
                    <a:lnTo>
                      <a:pt x="49" y="51"/>
                    </a:lnTo>
                    <a:lnTo>
                      <a:pt x="45" y="50"/>
                    </a:lnTo>
                    <a:lnTo>
                      <a:pt x="43" y="52"/>
                    </a:lnTo>
                    <a:lnTo>
                      <a:pt x="41" y="52"/>
                    </a:lnTo>
                    <a:lnTo>
                      <a:pt x="39" y="54"/>
                    </a:lnTo>
                    <a:lnTo>
                      <a:pt x="35" y="53"/>
                    </a:lnTo>
                    <a:lnTo>
                      <a:pt x="36" y="57"/>
                    </a:lnTo>
                    <a:lnTo>
                      <a:pt x="36" y="59"/>
                    </a:lnTo>
                    <a:lnTo>
                      <a:pt x="34" y="64"/>
                    </a:lnTo>
                    <a:lnTo>
                      <a:pt x="34" y="68"/>
                    </a:lnTo>
                    <a:lnTo>
                      <a:pt x="38" y="73"/>
                    </a:lnTo>
                    <a:lnTo>
                      <a:pt x="39" y="75"/>
                    </a:lnTo>
                    <a:lnTo>
                      <a:pt x="37" y="78"/>
                    </a:lnTo>
                    <a:lnTo>
                      <a:pt x="37" y="80"/>
                    </a:lnTo>
                    <a:lnTo>
                      <a:pt x="39" y="81"/>
                    </a:lnTo>
                    <a:lnTo>
                      <a:pt x="39" y="86"/>
                    </a:lnTo>
                    <a:lnTo>
                      <a:pt x="41" y="87"/>
                    </a:lnTo>
                    <a:lnTo>
                      <a:pt x="40" y="91"/>
                    </a:lnTo>
                    <a:lnTo>
                      <a:pt x="42" y="91"/>
                    </a:lnTo>
                    <a:lnTo>
                      <a:pt x="40" y="96"/>
                    </a:lnTo>
                    <a:lnTo>
                      <a:pt x="37" y="97"/>
                    </a:lnTo>
                    <a:lnTo>
                      <a:pt x="32" y="97"/>
                    </a:lnTo>
                    <a:lnTo>
                      <a:pt x="30" y="99"/>
                    </a:lnTo>
                    <a:lnTo>
                      <a:pt x="28" y="99"/>
                    </a:lnTo>
                    <a:lnTo>
                      <a:pt x="26" y="101"/>
                    </a:lnTo>
                    <a:lnTo>
                      <a:pt x="25" y="108"/>
                    </a:lnTo>
                    <a:lnTo>
                      <a:pt x="26" y="109"/>
                    </a:lnTo>
                    <a:lnTo>
                      <a:pt x="26" y="113"/>
                    </a:lnTo>
                    <a:lnTo>
                      <a:pt x="28" y="114"/>
                    </a:lnTo>
                    <a:lnTo>
                      <a:pt x="28" y="121"/>
                    </a:lnTo>
                    <a:lnTo>
                      <a:pt x="27" y="123"/>
                    </a:lnTo>
                    <a:lnTo>
                      <a:pt x="27" y="126"/>
                    </a:lnTo>
                    <a:lnTo>
                      <a:pt x="23" y="134"/>
                    </a:lnTo>
                    <a:lnTo>
                      <a:pt x="18" y="136"/>
                    </a:lnTo>
                    <a:lnTo>
                      <a:pt x="16" y="137"/>
                    </a:lnTo>
                    <a:lnTo>
                      <a:pt x="5" y="138"/>
                    </a:lnTo>
                    <a:lnTo>
                      <a:pt x="2" y="135"/>
                    </a:lnTo>
                    <a:lnTo>
                      <a:pt x="0" y="137"/>
                    </a:lnTo>
                    <a:lnTo>
                      <a:pt x="0" y="140"/>
                    </a:lnTo>
                    <a:lnTo>
                      <a:pt x="2" y="141"/>
                    </a:lnTo>
                    <a:lnTo>
                      <a:pt x="3" y="146"/>
                    </a:lnTo>
                    <a:lnTo>
                      <a:pt x="5" y="148"/>
                    </a:lnTo>
                    <a:lnTo>
                      <a:pt x="16" y="150"/>
                    </a:lnTo>
                    <a:lnTo>
                      <a:pt x="21" y="153"/>
                    </a:lnTo>
                    <a:lnTo>
                      <a:pt x="21" y="172"/>
                    </a:lnTo>
                    <a:lnTo>
                      <a:pt x="29" y="172"/>
                    </a:lnTo>
                    <a:lnTo>
                      <a:pt x="30" y="174"/>
                    </a:lnTo>
                    <a:lnTo>
                      <a:pt x="36" y="173"/>
                    </a:lnTo>
                    <a:lnTo>
                      <a:pt x="45" y="178"/>
                    </a:lnTo>
                    <a:lnTo>
                      <a:pt x="45" y="180"/>
                    </a:lnTo>
                    <a:lnTo>
                      <a:pt x="48" y="185"/>
                    </a:lnTo>
                    <a:lnTo>
                      <a:pt x="52" y="186"/>
                    </a:lnTo>
                    <a:lnTo>
                      <a:pt x="55" y="184"/>
                    </a:lnTo>
                    <a:lnTo>
                      <a:pt x="57" y="179"/>
                    </a:lnTo>
                    <a:lnTo>
                      <a:pt x="67" y="174"/>
                    </a:lnTo>
                    <a:lnTo>
                      <a:pt x="68" y="178"/>
                    </a:lnTo>
                    <a:lnTo>
                      <a:pt x="70" y="181"/>
                    </a:lnTo>
                    <a:lnTo>
                      <a:pt x="70" y="187"/>
                    </a:lnTo>
                    <a:lnTo>
                      <a:pt x="72" y="188"/>
                    </a:lnTo>
                    <a:lnTo>
                      <a:pt x="74" y="200"/>
                    </a:lnTo>
                    <a:lnTo>
                      <a:pt x="75" y="201"/>
                    </a:lnTo>
                    <a:lnTo>
                      <a:pt x="75" y="207"/>
                    </a:lnTo>
                    <a:lnTo>
                      <a:pt x="77" y="208"/>
                    </a:lnTo>
                    <a:lnTo>
                      <a:pt x="77" y="220"/>
                    </a:lnTo>
                    <a:lnTo>
                      <a:pt x="76" y="222"/>
                    </a:lnTo>
                    <a:lnTo>
                      <a:pt x="77" y="231"/>
                    </a:lnTo>
                    <a:lnTo>
                      <a:pt x="75" y="232"/>
                    </a:lnTo>
                    <a:lnTo>
                      <a:pt x="57" y="235"/>
                    </a:lnTo>
                    <a:lnTo>
                      <a:pt x="57" y="239"/>
                    </a:lnTo>
                    <a:lnTo>
                      <a:pt x="54" y="240"/>
                    </a:lnTo>
                    <a:lnTo>
                      <a:pt x="52" y="243"/>
                    </a:lnTo>
                    <a:lnTo>
                      <a:pt x="49" y="250"/>
                    </a:lnTo>
                    <a:lnTo>
                      <a:pt x="45" y="256"/>
                    </a:lnTo>
                    <a:lnTo>
                      <a:pt x="44" y="260"/>
                    </a:lnTo>
                    <a:lnTo>
                      <a:pt x="45" y="266"/>
                    </a:lnTo>
                    <a:lnTo>
                      <a:pt x="44" y="2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4" name="Freeform 40"/>
              <p:cNvSpPr/>
              <p:nvPr/>
            </p:nvSpPr>
            <p:spPr bwMode="auto">
              <a:xfrm>
                <a:off x="5238278" y="4954799"/>
                <a:ext cx="519638" cy="694306"/>
              </a:xfrm>
              <a:custGeom>
                <a:gdLst>
                  <a:gd name="T0" fmla="*/ 2147483647 w 309"/>
                  <a:gd name="T1" fmla="*/ 2147483647 h 397"/>
                  <a:gd name="T2" fmla="*/ 2147483647 w 309"/>
                  <a:gd name="T3" fmla="*/ 2147483647 h 397"/>
                  <a:gd name="T4" fmla="*/ 2147483647 w 309"/>
                  <a:gd name="T5" fmla="*/ 2147483647 h 397"/>
                  <a:gd name="T6" fmla="*/ 2147483647 w 309"/>
                  <a:gd name="T7" fmla="*/ 2147483647 h 397"/>
                  <a:gd name="T8" fmla="*/ 2147483647 w 309"/>
                  <a:gd name="T9" fmla="*/ 2147483647 h 397"/>
                  <a:gd name="T10" fmla="*/ 2147483647 w 309"/>
                  <a:gd name="T11" fmla="*/ 2147483647 h 397"/>
                  <a:gd name="T12" fmla="*/ 2147483647 w 309"/>
                  <a:gd name="T13" fmla="*/ 2147483647 h 397"/>
                  <a:gd name="T14" fmla="*/ 2147483647 w 309"/>
                  <a:gd name="T15" fmla="*/ 2147483647 h 397"/>
                  <a:gd name="T16" fmla="*/ 2147483647 w 309"/>
                  <a:gd name="T17" fmla="*/ 2147483647 h 397"/>
                  <a:gd name="T18" fmla="*/ 2147483647 w 309"/>
                  <a:gd name="T19" fmla="*/ 2147483647 h 397"/>
                  <a:gd name="T20" fmla="*/ 2147483647 w 309"/>
                  <a:gd name="T21" fmla="*/ 2147483647 h 397"/>
                  <a:gd name="T22" fmla="*/ 2147483647 w 309"/>
                  <a:gd name="T23" fmla="*/ 2147483647 h 397"/>
                  <a:gd name="T24" fmla="*/ 2147483647 w 309"/>
                  <a:gd name="T25" fmla="*/ 2147483647 h 397"/>
                  <a:gd name="T26" fmla="*/ 2147483647 w 309"/>
                  <a:gd name="T27" fmla="*/ 2147483647 h 397"/>
                  <a:gd name="T28" fmla="*/ 2147483647 w 309"/>
                  <a:gd name="T29" fmla="*/ 2147483647 h 397"/>
                  <a:gd name="T30" fmla="*/ 2147483647 w 309"/>
                  <a:gd name="T31" fmla="*/ 2147483647 h 397"/>
                  <a:gd name="T32" fmla="*/ 2147483647 w 309"/>
                  <a:gd name="T33" fmla="*/ 2147483647 h 397"/>
                  <a:gd name="T34" fmla="*/ 2147483647 w 309"/>
                  <a:gd name="T35" fmla="*/ 2147483647 h 397"/>
                  <a:gd name="T36" fmla="*/ 2147483647 w 309"/>
                  <a:gd name="T37" fmla="*/ 2147483647 h 397"/>
                  <a:gd name="T38" fmla="*/ 2147483647 w 309"/>
                  <a:gd name="T39" fmla="*/ 2147483647 h 397"/>
                  <a:gd name="T40" fmla="*/ 2147483647 w 309"/>
                  <a:gd name="T41" fmla="*/ 2147483647 h 397"/>
                  <a:gd name="T42" fmla="*/ 2147483647 w 309"/>
                  <a:gd name="T43" fmla="*/ 2147483647 h 397"/>
                  <a:gd name="T44" fmla="*/ 2147483647 w 309"/>
                  <a:gd name="T45" fmla="*/ 2147483647 h 397"/>
                  <a:gd name="T46" fmla="*/ 2147483647 w 309"/>
                  <a:gd name="T47" fmla="*/ 2147483647 h 397"/>
                  <a:gd name="T48" fmla="*/ 2147483647 w 309"/>
                  <a:gd name="T49" fmla="*/ 2147483647 h 397"/>
                  <a:gd name="T50" fmla="*/ 2147483647 w 309"/>
                  <a:gd name="T51" fmla="*/ 2147483647 h 397"/>
                  <a:gd name="T52" fmla="*/ 2147483647 w 309"/>
                  <a:gd name="T53" fmla="*/ 2147483647 h 397"/>
                  <a:gd name="T54" fmla="*/ 2147483647 w 309"/>
                  <a:gd name="T55" fmla="*/ 2147483647 h 397"/>
                  <a:gd name="T56" fmla="*/ 2147483647 w 309"/>
                  <a:gd name="T57" fmla="*/ 2147483647 h 397"/>
                  <a:gd name="T58" fmla="*/ 2147483647 w 309"/>
                  <a:gd name="T59" fmla="*/ 2147483647 h 397"/>
                  <a:gd name="T60" fmla="*/ 2147483647 w 309"/>
                  <a:gd name="T61" fmla="*/ 2147483647 h 397"/>
                  <a:gd name="T62" fmla="*/ 2147483647 w 309"/>
                  <a:gd name="T63" fmla="*/ 2147483647 h 397"/>
                  <a:gd name="T64" fmla="*/ 2147483647 w 309"/>
                  <a:gd name="T65" fmla="*/ 2147483647 h 397"/>
                  <a:gd name="T66" fmla="*/ 2147483647 w 309"/>
                  <a:gd name="T67" fmla="*/ 2147483647 h 397"/>
                  <a:gd name="T68" fmla="*/ 2147483647 w 309"/>
                  <a:gd name="T69" fmla="*/ 2147483647 h 397"/>
                  <a:gd name="T70" fmla="*/ 2147483647 w 309"/>
                  <a:gd name="T71" fmla="*/ 2147483647 h 397"/>
                  <a:gd name="T72" fmla="*/ 2147483647 w 309"/>
                  <a:gd name="T73" fmla="*/ 2147483647 h 397"/>
                  <a:gd name="T74" fmla="*/ 2147483647 w 309"/>
                  <a:gd name="T75" fmla="*/ 2147483647 h 397"/>
                  <a:gd name="T76" fmla="*/ 2147483647 w 309"/>
                  <a:gd name="T77" fmla="*/ 2147483647 h 397"/>
                  <a:gd name="T78" fmla="*/ 2147483647 w 309"/>
                  <a:gd name="T79" fmla="*/ 2147483647 h 397"/>
                  <a:gd name="T80" fmla="*/ 2147483647 w 309"/>
                  <a:gd name="T81" fmla="*/ 2147483647 h 397"/>
                  <a:gd name="T82" fmla="*/ 2147483647 w 309"/>
                  <a:gd name="T83" fmla="*/ 2147483647 h 397"/>
                  <a:gd name="T84" fmla="*/ 2147483647 w 309"/>
                  <a:gd name="T85" fmla="*/ 2147483647 h 397"/>
                  <a:gd name="T86" fmla="*/ 2147483647 w 309"/>
                  <a:gd name="T87" fmla="*/ 2147483647 h 397"/>
                  <a:gd name="T88" fmla="*/ 2147483647 w 309"/>
                  <a:gd name="T89" fmla="*/ 2147483647 h 397"/>
                  <a:gd name="T90" fmla="*/ 2147483647 w 309"/>
                  <a:gd name="T91" fmla="*/ 2147483647 h 397"/>
                  <a:gd name="T92" fmla="*/ 2147483647 w 309"/>
                  <a:gd name="T93" fmla="*/ 2147483647 h 397"/>
                  <a:gd name="T94" fmla="*/ 2147483647 w 309"/>
                  <a:gd name="T95" fmla="*/ 2147483647 h 397"/>
                  <a:gd name="T96" fmla="*/ 2147483647 w 309"/>
                  <a:gd name="T97" fmla="*/ 2147483647 h 397"/>
                  <a:gd name="T98" fmla="*/ 2147483647 w 309"/>
                  <a:gd name="T99" fmla="*/ 2147483647 h 397"/>
                  <a:gd name="T100" fmla="*/ 2147483647 w 309"/>
                  <a:gd name="T101" fmla="*/ 2147483647 h 397"/>
                  <a:gd name="T102" fmla="*/ 2147483647 w 309"/>
                  <a:gd name="T103" fmla="*/ 2147483647 h 397"/>
                  <a:gd name="T104" fmla="*/ 2147483647 w 309"/>
                  <a:gd name="T105" fmla="*/ 2147483647 h 397"/>
                  <a:gd name="T106" fmla="*/ 2147483647 w 309"/>
                  <a:gd name="T107" fmla="*/ 2147483647 h 397"/>
                  <a:gd name="T108" fmla="*/ 2147483647 w 309"/>
                  <a:gd name="T109" fmla="*/ 2147483647 h 397"/>
                  <a:gd name="T110" fmla="*/ 2147483647 w 309"/>
                  <a:gd name="T111" fmla="*/ 2147483647 h 397"/>
                  <a:gd name="T112" fmla="*/ 2147483647 w 309"/>
                  <a:gd name="T113" fmla="*/ 2147483647 h 397"/>
                  <a:gd name="T114" fmla="*/ 2147483647 w 309"/>
                  <a:gd name="T115" fmla="*/ 2147483647 h 397"/>
                  <a:gd name="T116" fmla="*/ 2147483647 w 309"/>
                  <a:gd name="T117" fmla="*/ 2147483647 h 397"/>
                  <a:gd name="T118" fmla="*/ 2147483647 w 309"/>
                  <a:gd name="T119" fmla="*/ 2147483647 h 397"/>
                  <a:gd name="T120" fmla="*/ 2147483647 w 309"/>
                  <a:gd name="T121" fmla="*/ 2147483647 h 397"/>
                  <a:gd name="T122" fmla="*/ 2147483647 w 309"/>
                  <a:gd name="T123" fmla="*/ 2147483647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9"/>
                  <a:gd name="T187" fmla="*/ 0 h 397"/>
                  <a:gd name="T188" fmla="*/ 309 w 309"/>
                  <a:gd name="T189" fmla="*/ 397 h 397"/>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9" h="397">
                    <a:moveTo>
                      <a:pt x="4" y="300"/>
                    </a:moveTo>
                    <a:lnTo>
                      <a:pt x="12" y="301"/>
                    </a:lnTo>
                    <a:lnTo>
                      <a:pt x="13" y="303"/>
                    </a:lnTo>
                    <a:lnTo>
                      <a:pt x="17" y="302"/>
                    </a:lnTo>
                    <a:lnTo>
                      <a:pt x="19" y="304"/>
                    </a:lnTo>
                    <a:lnTo>
                      <a:pt x="28" y="304"/>
                    </a:lnTo>
                    <a:lnTo>
                      <a:pt x="30" y="306"/>
                    </a:lnTo>
                    <a:lnTo>
                      <a:pt x="34" y="306"/>
                    </a:lnTo>
                    <a:lnTo>
                      <a:pt x="36" y="307"/>
                    </a:lnTo>
                    <a:lnTo>
                      <a:pt x="37" y="303"/>
                    </a:lnTo>
                    <a:lnTo>
                      <a:pt x="37" y="300"/>
                    </a:lnTo>
                    <a:lnTo>
                      <a:pt x="39" y="299"/>
                    </a:lnTo>
                    <a:lnTo>
                      <a:pt x="42" y="298"/>
                    </a:lnTo>
                    <a:lnTo>
                      <a:pt x="44" y="306"/>
                    </a:lnTo>
                    <a:lnTo>
                      <a:pt x="55" y="319"/>
                    </a:lnTo>
                    <a:lnTo>
                      <a:pt x="63" y="313"/>
                    </a:lnTo>
                    <a:lnTo>
                      <a:pt x="71" y="313"/>
                    </a:lnTo>
                    <a:lnTo>
                      <a:pt x="73" y="317"/>
                    </a:lnTo>
                    <a:lnTo>
                      <a:pt x="74" y="327"/>
                    </a:lnTo>
                    <a:lnTo>
                      <a:pt x="76" y="328"/>
                    </a:lnTo>
                    <a:lnTo>
                      <a:pt x="80" y="331"/>
                    </a:lnTo>
                    <a:lnTo>
                      <a:pt x="83" y="335"/>
                    </a:lnTo>
                    <a:lnTo>
                      <a:pt x="85" y="340"/>
                    </a:lnTo>
                    <a:lnTo>
                      <a:pt x="90" y="348"/>
                    </a:lnTo>
                    <a:lnTo>
                      <a:pt x="94" y="350"/>
                    </a:lnTo>
                    <a:lnTo>
                      <a:pt x="94" y="355"/>
                    </a:lnTo>
                    <a:lnTo>
                      <a:pt x="89" y="358"/>
                    </a:lnTo>
                    <a:lnTo>
                      <a:pt x="90" y="360"/>
                    </a:lnTo>
                    <a:lnTo>
                      <a:pt x="92" y="370"/>
                    </a:lnTo>
                    <a:lnTo>
                      <a:pt x="94" y="371"/>
                    </a:lnTo>
                    <a:lnTo>
                      <a:pt x="95" y="379"/>
                    </a:lnTo>
                    <a:lnTo>
                      <a:pt x="98" y="382"/>
                    </a:lnTo>
                    <a:lnTo>
                      <a:pt x="98" y="384"/>
                    </a:lnTo>
                    <a:lnTo>
                      <a:pt x="101" y="389"/>
                    </a:lnTo>
                    <a:lnTo>
                      <a:pt x="103" y="390"/>
                    </a:lnTo>
                    <a:lnTo>
                      <a:pt x="109" y="395"/>
                    </a:lnTo>
                    <a:lnTo>
                      <a:pt x="109" y="394"/>
                    </a:lnTo>
                    <a:lnTo>
                      <a:pt x="110" y="394"/>
                    </a:lnTo>
                    <a:lnTo>
                      <a:pt x="110" y="393"/>
                    </a:lnTo>
                    <a:lnTo>
                      <a:pt x="111" y="392"/>
                    </a:lnTo>
                    <a:lnTo>
                      <a:pt x="111" y="391"/>
                    </a:lnTo>
                    <a:lnTo>
                      <a:pt x="111" y="390"/>
                    </a:lnTo>
                    <a:lnTo>
                      <a:pt x="112" y="389"/>
                    </a:lnTo>
                    <a:lnTo>
                      <a:pt x="112" y="388"/>
                    </a:lnTo>
                    <a:lnTo>
                      <a:pt x="112" y="387"/>
                    </a:lnTo>
                    <a:lnTo>
                      <a:pt x="113" y="386"/>
                    </a:lnTo>
                    <a:lnTo>
                      <a:pt x="113" y="385"/>
                    </a:lnTo>
                    <a:lnTo>
                      <a:pt x="113" y="384"/>
                    </a:lnTo>
                    <a:lnTo>
                      <a:pt x="114" y="383"/>
                    </a:lnTo>
                    <a:lnTo>
                      <a:pt x="114" y="382"/>
                    </a:lnTo>
                    <a:lnTo>
                      <a:pt x="115" y="381"/>
                    </a:lnTo>
                    <a:lnTo>
                      <a:pt x="115" y="380"/>
                    </a:lnTo>
                    <a:lnTo>
                      <a:pt x="115" y="379"/>
                    </a:lnTo>
                    <a:lnTo>
                      <a:pt x="116" y="379"/>
                    </a:lnTo>
                    <a:lnTo>
                      <a:pt x="116" y="378"/>
                    </a:lnTo>
                    <a:lnTo>
                      <a:pt x="117" y="378"/>
                    </a:lnTo>
                    <a:lnTo>
                      <a:pt x="118" y="378"/>
                    </a:lnTo>
                    <a:lnTo>
                      <a:pt x="118" y="379"/>
                    </a:lnTo>
                    <a:lnTo>
                      <a:pt x="119" y="379"/>
                    </a:lnTo>
                    <a:lnTo>
                      <a:pt x="119" y="380"/>
                    </a:lnTo>
                    <a:lnTo>
                      <a:pt x="120" y="381"/>
                    </a:lnTo>
                    <a:lnTo>
                      <a:pt x="120" y="382"/>
                    </a:lnTo>
                    <a:lnTo>
                      <a:pt x="120" y="383"/>
                    </a:lnTo>
                    <a:lnTo>
                      <a:pt x="120" y="384"/>
                    </a:lnTo>
                    <a:lnTo>
                      <a:pt x="120" y="385"/>
                    </a:lnTo>
                    <a:lnTo>
                      <a:pt x="120" y="386"/>
                    </a:lnTo>
                    <a:lnTo>
                      <a:pt x="119" y="387"/>
                    </a:lnTo>
                    <a:lnTo>
                      <a:pt x="119" y="388"/>
                    </a:lnTo>
                    <a:lnTo>
                      <a:pt x="118" y="389"/>
                    </a:lnTo>
                    <a:lnTo>
                      <a:pt x="118" y="390"/>
                    </a:lnTo>
                    <a:lnTo>
                      <a:pt x="117" y="391"/>
                    </a:lnTo>
                    <a:lnTo>
                      <a:pt x="117" y="392"/>
                    </a:lnTo>
                    <a:lnTo>
                      <a:pt x="117" y="393"/>
                    </a:lnTo>
                    <a:lnTo>
                      <a:pt x="117" y="394"/>
                    </a:lnTo>
                    <a:lnTo>
                      <a:pt x="118" y="395"/>
                    </a:lnTo>
                    <a:lnTo>
                      <a:pt x="119" y="396"/>
                    </a:lnTo>
                    <a:lnTo>
                      <a:pt x="120" y="396"/>
                    </a:lnTo>
                    <a:lnTo>
                      <a:pt x="120" y="397"/>
                    </a:lnTo>
                    <a:lnTo>
                      <a:pt x="121" y="397"/>
                    </a:lnTo>
                    <a:lnTo>
                      <a:pt x="122" y="397"/>
                    </a:lnTo>
                    <a:lnTo>
                      <a:pt x="123" y="397"/>
                    </a:lnTo>
                    <a:lnTo>
                      <a:pt x="123" y="396"/>
                    </a:lnTo>
                    <a:lnTo>
                      <a:pt x="124" y="396"/>
                    </a:lnTo>
                    <a:lnTo>
                      <a:pt x="125" y="396"/>
                    </a:lnTo>
                    <a:lnTo>
                      <a:pt x="125" y="395"/>
                    </a:lnTo>
                    <a:lnTo>
                      <a:pt x="126" y="395"/>
                    </a:lnTo>
                    <a:lnTo>
                      <a:pt x="126" y="394"/>
                    </a:lnTo>
                    <a:lnTo>
                      <a:pt x="127" y="394"/>
                    </a:lnTo>
                    <a:lnTo>
                      <a:pt x="127" y="393"/>
                    </a:lnTo>
                    <a:lnTo>
                      <a:pt x="127" y="392"/>
                    </a:lnTo>
                    <a:lnTo>
                      <a:pt x="128" y="392"/>
                    </a:lnTo>
                    <a:lnTo>
                      <a:pt x="128" y="391"/>
                    </a:lnTo>
                    <a:lnTo>
                      <a:pt x="129" y="390"/>
                    </a:lnTo>
                    <a:lnTo>
                      <a:pt x="129" y="389"/>
                    </a:lnTo>
                    <a:lnTo>
                      <a:pt x="129" y="388"/>
                    </a:lnTo>
                    <a:lnTo>
                      <a:pt x="129" y="387"/>
                    </a:lnTo>
                    <a:lnTo>
                      <a:pt x="129" y="386"/>
                    </a:lnTo>
                    <a:lnTo>
                      <a:pt x="129" y="385"/>
                    </a:lnTo>
                    <a:lnTo>
                      <a:pt x="129" y="384"/>
                    </a:lnTo>
                    <a:lnTo>
                      <a:pt x="128" y="383"/>
                    </a:lnTo>
                    <a:lnTo>
                      <a:pt x="128" y="382"/>
                    </a:lnTo>
                    <a:lnTo>
                      <a:pt x="127" y="380"/>
                    </a:lnTo>
                    <a:lnTo>
                      <a:pt x="127" y="379"/>
                    </a:lnTo>
                    <a:lnTo>
                      <a:pt x="127" y="378"/>
                    </a:lnTo>
                    <a:lnTo>
                      <a:pt x="126" y="377"/>
                    </a:lnTo>
                    <a:lnTo>
                      <a:pt x="126" y="376"/>
                    </a:lnTo>
                    <a:lnTo>
                      <a:pt x="126" y="375"/>
                    </a:lnTo>
                    <a:lnTo>
                      <a:pt x="126" y="374"/>
                    </a:lnTo>
                    <a:lnTo>
                      <a:pt x="126" y="373"/>
                    </a:lnTo>
                    <a:lnTo>
                      <a:pt x="126" y="372"/>
                    </a:lnTo>
                    <a:lnTo>
                      <a:pt x="125" y="372"/>
                    </a:lnTo>
                    <a:lnTo>
                      <a:pt x="125" y="371"/>
                    </a:lnTo>
                    <a:lnTo>
                      <a:pt x="125" y="370"/>
                    </a:lnTo>
                    <a:lnTo>
                      <a:pt x="124" y="370"/>
                    </a:lnTo>
                    <a:lnTo>
                      <a:pt x="124" y="369"/>
                    </a:lnTo>
                    <a:lnTo>
                      <a:pt x="123" y="369"/>
                    </a:lnTo>
                    <a:lnTo>
                      <a:pt x="122" y="368"/>
                    </a:lnTo>
                    <a:lnTo>
                      <a:pt x="121" y="367"/>
                    </a:lnTo>
                    <a:lnTo>
                      <a:pt x="120" y="366"/>
                    </a:lnTo>
                    <a:lnTo>
                      <a:pt x="120" y="365"/>
                    </a:lnTo>
                    <a:lnTo>
                      <a:pt x="121" y="365"/>
                    </a:lnTo>
                    <a:lnTo>
                      <a:pt x="122" y="364"/>
                    </a:lnTo>
                    <a:lnTo>
                      <a:pt x="123" y="364"/>
                    </a:lnTo>
                    <a:lnTo>
                      <a:pt x="124" y="364"/>
                    </a:lnTo>
                    <a:lnTo>
                      <a:pt x="124" y="363"/>
                    </a:lnTo>
                    <a:lnTo>
                      <a:pt x="125" y="363"/>
                    </a:lnTo>
                    <a:lnTo>
                      <a:pt x="126" y="363"/>
                    </a:lnTo>
                    <a:lnTo>
                      <a:pt x="127" y="363"/>
                    </a:lnTo>
                    <a:lnTo>
                      <a:pt x="128" y="363"/>
                    </a:lnTo>
                    <a:lnTo>
                      <a:pt x="129" y="363"/>
                    </a:lnTo>
                    <a:lnTo>
                      <a:pt x="130" y="363"/>
                    </a:lnTo>
                    <a:lnTo>
                      <a:pt x="131" y="363"/>
                    </a:lnTo>
                    <a:lnTo>
                      <a:pt x="132" y="363"/>
                    </a:lnTo>
                    <a:lnTo>
                      <a:pt x="132" y="364"/>
                    </a:lnTo>
                    <a:lnTo>
                      <a:pt x="133" y="364"/>
                    </a:lnTo>
                    <a:lnTo>
                      <a:pt x="134" y="365"/>
                    </a:lnTo>
                    <a:lnTo>
                      <a:pt x="134" y="366"/>
                    </a:lnTo>
                    <a:lnTo>
                      <a:pt x="135" y="366"/>
                    </a:lnTo>
                    <a:lnTo>
                      <a:pt x="135" y="367"/>
                    </a:lnTo>
                    <a:lnTo>
                      <a:pt x="135" y="368"/>
                    </a:lnTo>
                    <a:lnTo>
                      <a:pt x="135" y="369"/>
                    </a:lnTo>
                    <a:lnTo>
                      <a:pt x="135" y="370"/>
                    </a:lnTo>
                    <a:lnTo>
                      <a:pt x="135" y="371"/>
                    </a:lnTo>
                    <a:lnTo>
                      <a:pt x="134" y="372"/>
                    </a:lnTo>
                    <a:lnTo>
                      <a:pt x="134" y="374"/>
                    </a:lnTo>
                    <a:lnTo>
                      <a:pt x="134" y="375"/>
                    </a:lnTo>
                    <a:lnTo>
                      <a:pt x="134" y="376"/>
                    </a:lnTo>
                    <a:lnTo>
                      <a:pt x="133" y="377"/>
                    </a:lnTo>
                    <a:lnTo>
                      <a:pt x="133" y="378"/>
                    </a:lnTo>
                    <a:lnTo>
                      <a:pt x="133" y="379"/>
                    </a:lnTo>
                    <a:lnTo>
                      <a:pt x="133" y="380"/>
                    </a:lnTo>
                    <a:lnTo>
                      <a:pt x="133" y="381"/>
                    </a:lnTo>
                    <a:lnTo>
                      <a:pt x="133" y="380"/>
                    </a:lnTo>
                    <a:lnTo>
                      <a:pt x="134" y="380"/>
                    </a:lnTo>
                    <a:lnTo>
                      <a:pt x="135" y="379"/>
                    </a:lnTo>
                    <a:lnTo>
                      <a:pt x="135" y="378"/>
                    </a:lnTo>
                    <a:lnTo>
                      <a:pt x="136" y="378"/>
                    </a:lnTo>
                    <a:lnTo>
                      <a:pt x="137" y="377"/>
                    </a:lnTo>
                    <a:lnTo>
                      <a:pt x="137" y="376"/>
                    </a:lnTo>
                    <a:lnTo>
                      <a:pt x="138" y="375"/>
                    </a:lnTo>
                    <a:lnTo>
                      <a:pt x="138" y="374"/>
                    </a:lnTo>
                    <a:lnTo>
                      <a:pt x="139" y="373"/>
                    </a:lnTo>
                    <a:lnTo>
                      <a:pt x="139" y="372"/>
                    </a:lnTo>
                    <a:lnTo>
                      <a:pt x="139" y="371"/>
                    </a:lnTo>
                    <a:lnTo>
                      <a:pt x="139" y="370"/>
                    </a:lnTo>
                    <a:lnTo>
                      <a:pt x="139" y="369"/>
                    </a:lnTo>
                    <a:lnTo>
                      <a:pt x="139" y="368"/>
                    </a:lnTo>
                    <a:lnTo>
                      <a:pt x="139" y="367"/>
                    </a:lnTo>
                    <a:lnTo>
                      <a:pt x="138" y="365"/>
                    </a:lnTo>
                    <a:lnTo>
                      <a:pt x="138" y="364"/>
                    </a:lnTo>
                    <a:lnTo>
                      <a:pt x="138" y="363"/>
                    </a:lnTo>
                    <a:lnTo>
                      <a:pt x="138" y="362"/>
                    </a:lnTo>
                    <a:lnTo>
                      <a:pt x="138" y="361"/>
                    </a:lnTo>
                    <a:lnTo>
                      <a:pt x="138" y="360"/>
                    </a:lnTo>
                    <a:lnTo>
                      <a:pt x="138" y="359"/>
                    </a:lnTo>
                    <a:lnTo>
                      <a:pt x="138" y="358"/>
                    </a:lnTo>
                    <a:lnTo>
                      <a:pt x="138" y="357"/>
                    </a:lnTo>
                    <a:lnTo>
                      <a:pt x="138" y="356"/>
                    </a:lnTo>
                    <a:lnTo>
                      <a:pt x="138" y="355"/>
                    </a:lnTo>
                    <a:lnTo>
                      <a:pt x="139" y="355"/>
                    </a:lnTo>
                    <a:lnTo>
                      <a:pt x="139" y="354"/>
                    </a:lnTo>
                    <a:lnTo>
                      <a:pt x="140" y="354"/>
                    </a:lnTo>
                    <a:lnTo>
                      <a:pt x="141" y="353"/>
                    </a:lnTo>
                    <a:lnTo>
                      <a:pt x="141" y="354"/>
                    </a:lnTo>
                    <a:lnTo>
                      <a:pt x="142" y="354"/>
                    </a:lnTo>
                    <a:lnTo>
                      <a:pt x="143" y="354"/>
                    </a:lnTo>
                    <a:lnTo>
                      <a:pt x="143" y="355"/>
                    </a:lnTo>
                    <a:lnTo>
                      <a:pt x="144" y="355"/>
                    </a:lnTo>
                    <a:lnTo>
                      <a:pt x="145" y="356"/>
                    </a:lnTo>
                    <a:lnTo>
                      <a:pt x="145" y="357"/>
                    </a:lnTo>
                    <a:lnTo>
                      <a:pt x="146" y="358"/>
                    </a:lnTo>
                    <a:lnTo>
                      <a:pt x="146" y="359"/>
                    </a:lnTo>
                    <a:lnTo>
                      <a:pt x="146" y="360"/>
                    </a:lnTo>
                    <a:lnTo>
                      <a:pt x="146" y="361"/>
                    </a:lnTo>
                    <a:lnTo>
                      <a:pt x="146" y="362"/>
                    </a:lnTo>
                    <a:lnTo>
                      <a:pt x="146" y="363"/>
                    </a:lnTo>
                    <a:lnTo>
                      <a:pt x="146" y="364"/>
                    </a:lnTo>
                    <a:lnTo>
                      <a:pt x="146" y="365"/>
                    </a:lnTo>
                    <a:lnTo>
                      <a:pt x="146" y="366"/>
                    </a:lnTo>
                    <a:lnTo>
                      <a:pt x="147" y="366"/>
                    </a:lnTo>
                    <a:lnTo>
                      <a:pt x="147" y="365"/>
                    </a:lnTo>
                    <a:lnTo>
                      <a:pt x="148" y="365"/>
                    </a:lnTo>
                    <a:lnTo>
                      <a:pt x="148" y="364"/>
                    </a:lnTo>
                    <a:lnTo>
                      <a:pt x="148" y="363"/>
                    </a:lnTo>
                    <a:lnTo>
                      <a:pt x="149" y="362"/>
                    </a:lnTo>
                    <a:lnTo>
                      <a:pt x="149" y="361"/>
                    </a:lnTo>
                    <a:lnTo>
                      <a:pt x="150" y="360"/>
                    </a:lnTo>
                    <a:lnTo>
                      <a:pt x="150" y="359"/>
                    </a:lnTo>
                    <a:lnTo>
                      <a:pt x="151" y="358"/>
                    </a:lnTo>
                    <a:lnTo>
                      <a:pt x="152" y="356"/>
                    </a:lnTo>
                    <a:lnTo>
                      <a:pt x="153" y="355"/>
                    </a:lnTo>
                    <a:lnTo>
                      <a:pt x="153" y="354"/>
                    </a:lnTo>
                    <a:lnTo>
                      <a:pt x="154" y="353"/>
                    </a:lnTo>
                    <a:lnTo>
                      <a:pt x="155" y="352"/>
                    </a:lnTo>
                    <a:lnTo>
                      <a:pt x="156" y="351"/>
                    </a:lnTo>
                    <a:lnTo>
                      <a:pt x="156" y="350"/>
                    </a:lnTo>
                    <a:lnTo>
                      <a:pt x="156" y="349"/>
                    </a:lnTo>
                    <a:lnTo>
                      <a:pt x="156" y="348"/>
                    </a:lnTo>
                    <a:lnTo>
                      <a:pt x="156" y="347"/>
                    </a:lnTo>
                    <a:lnTo>
                      <a:pt x="156" y="346"/>
                    </a:lnTo>
                    <a:lnTo>
                      <a:pt x="156" y="345"/>
                    </a:lnTo>
                    <a:lnTo>
                      <a:pt x="156" y="343"/>
                    </a:lnTo>
                    <a:lnTo>
                      <a:pt x="156" y="342"/>
                    </a:lnTo>
                    <a:lnTo>
                      <a:pt x="156" y="341"/>
                    </a:lnTo>
                    <a:lnTo>
                      <a:pt x="156" y="340"/>
                    </a:lnTo>
                    <a:lnTo>
                      <a:pt x="157" y="339"/>
                    </a:lnTo>
                    <a:lnTo>
                      <a:pt x="157" y="338"/>
                    </a:lnTo>
                    <a:lnTo>
                      <a:pt x="158" y="338"/>
                    </a:lnTo>
                    <a:lnTo>
                      <a:pt x="159" y="338"/>
                    </a:lnTo>
                    <a:lnTo>
                      <a:pt x="159" y="337"/>
                    </a:lnTo>
                    <a:lnTo>
                      <a:pt x="160" y="337"/>
                    </a:lnTo>
                    <a:lnTo>
                      <a:pt x="161" y="337"/>
                    </a:lnTo>
                    <a:lnTo>
                      <a:pt x="163" y="336"/>
                    </a:lnTo>
                    <a:lnTo>
                      <a:pt x="164" y="336"/>
                    </a:lnTo>
                    <a:lnTo>
                      <a:pt x="165" y="336"/>
                    </a:lnTo>
                    <a:lnTo>
                      <a:pt x="166" y="336"/>
                    </a:lnTo>
                    <a:lnTo>
                      <a:pt x="167" y="336"/>
                    </a:lnTo>
                    <a:lnTo>
                      <a:pt x="168" y="336"/>
                    </a:lnTo>
                    <a:lnTo>
                      <a:pt x="168" y="335"/>
                    </a:lnTo>
                    <a:lnTo>
                      <a:pt x="169" y="335"/>
                    </a:lnTo>
                    <a:lnTo>
                      <a:pt x="169" y="334"/>
                    </a:lnTo>
                    <a:lnTo>
                      <a:pt x="170" y="334"/>
                    </a:lnTo>
                    <a:lnTo>
                      <a:pt x="170" y="333"/>
                    </a:lnTo>
                    <a:lnTo>
                      <a:pt x="170" y="332"/>
                    </a:lnTo>
                    <a:lnTo>
                      <a:pt x="170" y="331"/>
                    </a:lnTo>
                    <a:lnTo>
                      <a:pt x="170" y="330"/>
                    </a:lnTo>
                    <a:lnTo>
                      <a:pt x="169" y="330"/>
                    </a:lnTo>
                    <a:lnTo>
                      <a:pt x="169" y="329"/>
                    </a:lnTo>
                    <a:lnTo>
                      <a:pt x="169" y="328"/>
                    </a:lnTo>
                    <a:lnTo>
                      <a:pt x="168" y="328"/>
                    </a:lnTo>
                    <a:lnTo>
                      <a:pt x="168" y="327"/>
                    </a:lnTo>
                    <a:lnTo>
                      <a:pt x="168" y="326"/>
                    </a:lnTo>
                    <a:lnTo>
                      <a:pt x="167" y="326"/>
                    </a:lnTo>
                    <a:lnTo>
                      <a:pt x="166" y="326"/>
                    </a:lnTo>
                    <a:lnTo>
                      <a:pt x="166" y="325"/>
                    </a:lnTo>
                    <a:lnTo>
                      <a:pt x="165" y="325"/>
                    </a:lnTo>
                    <a:lnTo>
                      <a:pt x="164" y="325"/>
                    </a:lnTo>
                    <a:lnTo>
                      <a:pt x="163" y="324"/>
                    </a:lnTo>
                    <a:lnTo>
                      <a:pt x="162" y="324"/>
                    </a:lnTo>
                    <a:lnTo>
                      <a:pt x="161" y="324"/>
                    </a:lnTo>
                    <a:lnTo>
                      <a:pt x="160" y="325"/>
                    </a:lnTo>
                    <a:lnTo>
                      <a:pt x="159" y="325"/>
                    </a:lnTo>
                    <a:lnTo>
                      <a:pt x="158" y="325"/>
                    </a:lnTo>
                    <a:lnTo>
                      <a:pt x="157" y="325"/>
                    </a:lnTo>
                    <a:lnTo>
                      <a:pt x="156" y="326"/>
                    </a:lnTo>
                    <a:lnTo>
                      <a:pt x="155" y="327"/>
                    </a:lnTo>
                    <a:lnTo>
                      <a:pt x="154" y="327"/>
                    </a:lnTo>
                    <a:lnTo>
                      <a:pt x="153" y="328"/>
                    </a:lnTo>
                    <a:lnTo>
                      <a:pt x="152" y="328"/>
                    </a:lnTo>
                    <a:lnTo>
                      <a:pt x="151" y="328"/>
                    </a:lnTo>
                    <a:lnTo>
                      <a:pt x="150" y="327"/>
                    </a:lnTo>
                    <a:lnTo>
                      <a:pt x="150" y="326"/>
                    </a:lnTo>
                    <a:lnTo>
                      <a:pt x="149" y="326"/>
                    </a:lnTo>
                    <a:lnTo>
                      <a:pt x="149" y="325"/>
                    </a:lnTo>
                    <a:lnTo>
                      <a:pt x="148" y="325"/>
                    </a:lnTo>
                    <a:lnTo>
                      <a:pt x="148" y="324"/>
                    </a:lnTo>
                    <a:lnTo>
                      <a:pt x="147" y="323"/>
                    </a:lnTo>
                    <a:lnTo>
                      <a:pt x="146" y="322"/>
                    </a:lnTo>
                    <a:lnTo>
                      <a:pt x="146" y="321"/>
                    </a:lnTo>
                    <a:lnTo>
                      <a:pt x="145" y="321"/>
                    </a:lnTo>
                    <a:lnTo>
                      <a:pt x="144" y="321"/>
                    </a:lnTo>
                    <a:lnTo>
                      <a:pt x="144" y="320"/>
                    </a:lnTo>
                    <a:lnTo>
                      <a:pt x="143" y="320"/>
                    </a:lnTo>
                    <a:lnTo>
                      <a:pt x="142" y="320"/>
                    </a:lnTo>
                    <a:lnTo>
                      <a:pt x="141" y="319"/>
                    </a:lnTo>
                    <a:lnTo>
                      <a:pt x="140" y="319"/>
                    </a:lnTo>
                    <a:lnTo>
                      <a:pt x="139" y="319"/>
                    </a:lnTo>
                    <a:lnTo>
                      <a:pt x="138" y="319"/>
                    </a:lnTo>
                    <a:lnTo>
                      <a:pt x="137" y="318"/>
                    </a:lnTo>
                    <a:lnTo>
                      <a:pt x="136" y="318"/>
                    </a:lnTo>
                    <a:lnTo>
                      <a:pt x="136" y="317"/>
                    </a:lnTo>
                    <a:lnTo>
                      <a:pt x="137" y="316"/>
                    </a:lnTo>
                    <a:lnTo>
                      <a:pt x="138" y="316"/>
                    </a:lnTo>
                    <a:lnTo>
                      <a:pt x="138" y="315"/>
                    </a:lnTo>
                    <a:lnTo>
                      <a:pt x="139" y="315"/>
                    </a:lnTo>
                    <a:lnTo>
                      <a:pt x="140" y="315"/>
                    </a:lnTo>
                    <a:lnTo>
                      <a:pt x="141" y="314"/>
                    </a:lnTo>
                    <a:lnTo>
                      <a:pt x="142" y="314"/>
                    </a:lnTo>
                    <a:lnTo>
                      <a:pt x="143" y="314"/>
                    </a:lnTo>
                    <a:lnTo>
                      <a:pt x="144" y="314"/>
                    </a:lnTo>
                    <a:lnTo>
                      <a:pt x="145" y="314"/>
                    </a:lnTo>
                    <a:lnTo>
                      <a:pt x="146" y="314"/>
                    </a:lnTo>
                    <a:lnTo>
                      <a:pt x="146" y="315"/>
                    </a:lnTo>
                    <a:lnTo>
                      <a:pt x="147" y="315"/>
                    </a:lnTo>
                    <a:lnTo>
                      <a:pt x="148" y="315"/>
                    </a:lnTo>
                    <a:lnTo>
                      <a:pt x="149" y="316"/>
                    </a:lnTo>
                    <a:lnTo>
                      <a:pt x="150" y="317"/>
                    </a:lnTo>
                    <a:lnTo>
                      <a:pt x="151" y="317"/>
                    </a:lnTo>
                    <a:lnTo>
                      <a:pt x="152" y="318"/>
                    </a:lnTo>
                    <a:lnTo>
                      <a:pt x="153" y="319"/>
                    </a:lnTo>
                    <a:lnTo>
                      <a:pt x="154" y="319"/>
                    </a:lnTo>
                    <a:lnTo>
                      <a:pt x="154" y="320"/>
                    </a:lnTo>
                    <a:lnTo>
                      <a:pt x="155" y="320"/>
                    </a:lnTo>
                    <a:lnTo>
                      <a:pt x="156" y="320"/>
                    </a:lnTo>
                    <a:lnTo>
                      <a:pt x="157" y="320"/>
                    </a:lnTo>
                    <a:lnTo>
                      <a:pt x="158" y="320"/>
                    </a:lnTo>
                    <a:lnTo>
                      <a:pt x="159" y="320"/>
                    </a:lnTo>
                    <a:lnTo>
                      <a:pt x="159" y="319"/>
                    </a:lnTo>
                    <a:lnTo>
                      <a:pt x="160" y="319"/>
                    </a:lnTo>
                    <a:lnTo>
                      <a:pt x="160" y="318"/>
                    </a:lnTo>
                    <a:lnTo>
                      <a:pt x="161" y="317"/>
                    </a:lnTo>
                    <a:lnTo>
                      <a:pt x="161" y="316"/>
                    </a:lnTo>
                    <a:lnTo>
                      <a:pt x="160" y="316"/>
                    </a:lnTo>
                    <a:lnTo>
                      <a:pt x="160" y="315"/>
                    </a:lnTo>
                    <a:lnTo>
                      <a:pt x="159" y="314"/>
                    </a:lnTo>
                    <a:lnTo>
                      <a:pt x="158" y="313"/>
                    </a:lnTo>
                    <a:lnTo>
                      <a:pt x="157" y="313"/>
                    </a:lnTo>
                    <a:lnTo>
                      <a:pt x="157" y="312"/>
                    </a:lnTo>
                    <a:lnTo>
                      <a:pt x="157" y="311"/>
                    </a:lnTo>
                    <a:lnTo>
                      <a:pt x="158" y="311"/>
                    </a:lnTo>
                    <a:lnTo>
                      <a:pt x="158" y="310"/>
                    </a:lnTo>
                    <a:lnTo>
                      <a:pt x="159" y="310"/>
                    </a:lnTo>
                    <a:lnTo>
                      <a:pt x="160" y="310"/>
                    </a:lnTo>
                    <a:lnTo>
                      <a:pt x="161" y="310"/>
                    </a:lnTo>
                    <a:lnTo>
                      <a:pt x="161" y="311"/>
                    </a:lnTo>
                    <a:lnTo>
                      <a:pt x="162" y="311"/>
                    </a:lnTo>
                    <a:lnTo>
                      <a:pt x="163" y="311"/>
                    </a:lnTo>
                    <a:lnTo>
                      <a:pt x="163" y="312"/>
                    </a:lnTo>
                    <a:lnTo>
                      <a:pt x="164" y="313"/>
                    </a:lnTo>
                    <a:lnTo>
                      <a:pt x="165" y="314"/>
                    </a:lnTo>
                    <a:lnTo>
                      <a:pt x="166" y="315"/>
                    </a:lnTo>
                    <a:lnTo>
                      <a:pt x="167" y="316"/>
                    </a:lnTo>
                    <a:lnTo>
                      <a:pt x="168" y="316"/>
                    </a:lnTo>
                    <a:lnTo>
                      <a:pt x="168" y="315"/>
                    </a:lnTo>
                    <a:lnTo>
                      <a:pt x="169" y="315"/>
                    </a:lnTo>
                    <a:lnTo>
                      <a:pt x="170" y="314"/>
                    </a:lnTo>
                    <a:lnTo>
                      <a:pt x="171" y="313"/>
                    </a:lnTo>
                    <a:lnTo>
                      <a:pt x="171" y="312"/>
                    </a:lnTo>
                    <a:lnTo>
                      <a:pt x="170" y="311"/>
                    </a:lnTo>
                    <a:lnTo>
                      <a:pt x="170" y="310"/>
                    </a:lnTo>
                    <a:lnTo>
                      <a:pt x="169" y="310"/>
                    </a:lnTo>
                    <a:lnTo>
                      <a:pt x="168" y="310"/>
                    </a:lnTo>
                    <a:lnTo>
                      <a:pt x="168" y="309"/>
                    </a:lnTo>
                    <a:lnTo>
                      <a:pt x="167" y="309"/>
                    </a:lnTo>
                    <a:lnTo>
                      <a:pt x="166" y="308"/>
                    </a:lnTo>
                    <a:lnTo>
                      <a:pt x="165" y="307"/>
                    </a:lnTo>
                    <a:lnTo>
                      <a:pt x="164" y="306"/>
                    </a:lnTo>
                    <a:lnTo>
                      <a:pt x="163" y="305"/>
                    </a:lnTo>
                    <a:lnTo>
                      <a:pt x="163" y="304"/>
                    </a:lnTo>
                    <a:lnTo>
                      <a:pt x="162" y="303"/>
                    </a:lnTo>
                    <a:lnTo>
                      <a:pt x="162" y="302"/>
                    </a:lnTo>
                    <a:lnTo>
                      <a:pt x="162" y="301"/>
                    </a:lnTo>
                    <a:lnTo>
                      <a:pt x="162" y="300"/>
                    </a:lnTo>
                    <a:lnTo>
                      <a:pt x="162" y="299"/>
                    </a:lnTo>
                    <a:lnTo>
                      <a:pt x="162" y="298"/>
                    </a:lnTo>
                    <a:lnTo>
                      <a:pt x="162" y="297"/>
                    </a:lnTo>
                    <a:lnTo>
                      <a:pt x="163" y="297"/>
                    </a:lnTo>
                    <a:lnTo>
                      <a:pt x="163" y="296"/>
                    </a:lnTo>
                    <a:lnTo>
                      <a:pt x="164" y="296"/>
                    </a:lnTo>
                    <a:lnTo>
                      <a:pt x="164" y="295"/>
                    </a:lnTo>
                    <a:lnTo>
                      <a:pt x="165" y="295"/>
                    </a:lnTo>
                    <a:lnTo>
                      <a:pt x="166" y="295"/>
                    </a:lnTo>
                    <a:lnTo>
                      <a:pt x="167" y="295"/>
                    </a:lnTo>
                    <a:lnTo>
                      <a:pt x="168" y="295"/>
                    </a:lnTo>
                    <a:lnTo>
                      <a:pt x="169" y="296"/>
                    </a:lnTo>
                    <a:lnTo>
                      <a:pt x="170" y="296"/>
                    </a:lnTo>
                    <a:lnTo>
                      <a:pt x="170" y="297"/>
                    </a:lnTo>
                    <a:lnTo>
                      <a:pt x="171" y="297"/>
                    </a:lnTo>
                    <a:lnTo>
                      <a:pt x="171" y="298"/>
                    </a:lnTo>
                    <a:lnTo>
                      <a:pt x="171" y="299"/>
                    </a:lnTo>
                    <a:lnTo>
                      <a:pt x="172" y="300"/>
                    </a:lnTo>
                    <a:lnTo>
                      <a:pt x="172" y="301"/>
                    </a:lnTo>
                    <a:lnTo>
                      <a:pt x="172" y="302"/>
                    </a:lnTo>
                    <a:lnTo>
                      <a:pt x="172" y="303"/>
                    </a:lnTo>
                    <a:lnTo>
                      <a:pt x="172" y="304"/>
                    </a:lnTo>
                    <a:lnTo>
                      <a:pt x="172" y="305"/>
                    </a:lnTo>
                    <a:lnTo>
                      <a:pt x="172" y="306"/>
                    </a:lnTo>
                    <a:lnTo>
                      <a:pt x="172" y="307"/>
                    </a:lnTo>
                    <a:lnTo>
                      <a:pt x="173" y="307"/>
                    </a:lnTo>
                    <a:lnTo>
                      <a:pt x="173" y="308"/>
                    </a:lnTo>
                    <a:lnTo>
                      <a:pt x="174" y="308"/>
                    </a:lnTo>
                    <a:lnTo>
                      <a:pt x="175" y="308"/>
                    </a:lnTo>
                    <a:lnTo>
                      <a:pt x="176" y="308"/>
                    </a:lnTo>
                    <a:lnTo>
                      <a:pt x="177" y="308"/>
                    </a:lnTo>
                    <a:lnTo>
                      <a:pt x="178" y="308"/>
                    </a:lnTo>
                    <a:lnTo>
                      <a:pt x="179" y="308"/>
                    </a:lnTo>
                    <a:lnTo>
                      <a:pt x="180" y="307"/>
                    </a:lnTo>
                    <a:lnTo>
                      <a:pt x="181" y="307"/>
                    </a:lnTo>
                    <a:lnTo>
                      <a:pt x="182" y="306"/>
                    </a:lnTo>
                    <a:lnTo>
                      <a:pt x="183" y="306"/>
                    </a:lnTo>
                    <a:lnTo>
                      <a:pt x="183" y="305"/>
                    </a:lnTo>
                    <a:lnTo>
                      <a:pt x="183" y="304"/>
                    </a:lnTo>
                    <a:lnTo>
                      <a:pt x="184" y="304"/>
                    </a:lnTo>
                    <a:lnTo>
                      <a:pt x="184" y="303"/>
                    </a:lnTo>
                    <a:lnTo>
                      <a:pt x="184" y="302"/>
                    </a:lnTo>
                    <a:lnTo>
                      <a:pt x="184" y="301"/>
                    </a:lnTo>
                    <a:lnTo>
                      <a:pt x="184" y="299"/>
                    </a:lnTo>
                    <a:lnTo>
                      <a:pt x="184" y="298"/>
                    </a:lnTo>
                    <a:lnTo>
                      <a:pt x="184" y="297"/>
                    </a:lnTo>
                    <a:lnTo>
                      <a:pt x="185" y="296"/>
                    </a:lnTo>
                    <a:lnTo>
                      <a:pt x="185" y="295"/>
                    </a:lnTo>
                    <a:lnTo>
                      <a:pt x="185" y="294"/>
                    </a:lnTo>
                    <a:lnTo>
                      <a:pt x="186" y="294"/>
                    </a:lnTo>
                    <a:lnTo>
                      <a:pt x="186" y="293"/>
                    </a:lnTo>
                    <a:lnTo>
                      <a:pt x="187" y="293"/>
                    </a:lnTo>
                    <a:lnTo>
                      <a:pt x="187" y="292"/>
                    </a:lnTo>
                    <a:lnTo>
                      <a:pt x="188" y="292"/>
                    </a:lnTo>
                    <a:lnTo>
                      <a:pt x="188" y="293"/>
                    </a:lnTo>
                    <a:lnTo>
                      <a:pt x="189" y="293"/>
                    </a:lnTo>
                    <a:lnTo>
                      <a:pt x="189" y="294"/>
                    </a:lnTo>
                    <a:lnTo>
                      <a:pt x="189" y="295"/>
                    </a:lnTo>
                    <a:lnTo>
                      <a:pt x="190" y="295"/>
                    </a:lnTo>
                    <a:lnTo>
                      <a:pt x="190" y="296"/>
                    </a:lnTo>
                    <a:lnTo>
                      <a:pt x="191" y="297"/>
                    </a:lnTo>
                    <a:lnTo>
                      <a:pt x="191" y="298"/>
                    </a:lnTo>
                    <a:lnTo>
                      <a:pt x="192" y="299"/>
                    </a:lnTo>
                    <a:lnTo>
                      <a:pt x="192" y="300"/>
                    </a:lnTo>
                    <a:lnTo>
                      <a:pt x="193" y="301"/>
                    </a:lnTo>
                    <a:lnTo>
                      <a:pt x="193" y="302"/>
                    </a:lnTo>
                    <a:lnTo>
                      <a:pt x="194" y="303"/>
                    </a:lnTo>
                    <a:lnTo>
                      <a:pt x="195" y="304"/>
                    </a:lnTo>
                    <a:lnTo>
                      <a:pt x="195" y="305"/>
                    </a:lnTo>
                    <a:lnTo>
                      <a:pt x="196" y="306"/>
                    </a:lnTo>
                    <a:lnTo>
                      <a:pt x="197" y="306"/>
                    </a:lnTo>
                    <a:lnTo>
                      <a:pt x="197" y="307"/>
                    </a:lnTo>
                    <a:lnTo>
                      <a:pt x="198" y="307"/>
                    </a:lnTo>
                    <a:lnTo>
                      <a:pt x="199" y="307"/>
                    </a:lnTo>
                    <a:lnTo>
                      <a:pt x="199" y="308"/>
                    </a:lnTo>
                    <a:lnTo>
                      <a:pt x="200" y="308"/>
                    </a:lnTo>
                    <a:lnTo>
                      <a:pt x="201" y="308"/>
                    </a:lnTo>
                    <a:lnTo>
                      <a:pt x="202" y="308"/>
                    </a:lnTo>
                    <a:lnTo>
                      <a:pt x="203" y="307"/>
                    </a:lnTo>
                    <a:lnTo>
                      <a:pt x="204" y="307"/>
                    </a:lnTo>
                    <a:lnTo>
                      <a:pt x="204" y="306"/>
                    </a:lnTo>
                    <a:lnTo>
                      <a:pt x="205" y="306"/>
                    </a:lnTo>
                    <a:lnTo>
                      <a:pt x="205" y="305"/>
                    </a:lnTo>
                    <a:lnTo>
                      <a:pt x="205" y="304"/>
                    </a:lnTo>
                    <a:lnTo>
                      <a:pt x="205" y="303"/>
                    </a:lnTo>
                    <a:lnTo>
                      <a:pt x="205" y="302"/>
                    </a:lnTo>
                    <a:lnTo>
                      <a:pt x="205" y="301"/>
                    </a:lnTo>
                    <a:lnTo>
                      <a:pt x="205" y="300"/>
                    </a:lnTo>
                    <a:lnTo>
                      <a:pt x="204" y="299"/>
                    </a:lnTo>
                    <a:lnTo>
                      <a:pt x="204" y="298"/>
                    </a:lnTo>
                    <a:lnTo>
                      <a:pt x="203" y="297"/>
                    </a:lnTo>
                    <a:lnTo>
                      <a:pt x="203" y="296"/>
                    </a:lnTo>
                    <a:lnTo>
                      <a:pt x="203" y="295"/>
                    </a:lnTo>
                    <a:lnTo>
                      <a:pt x="203" y="294"/>
                    </a:lnTo>
                    <a:lnTo>
                      <a:pt x="204" y="294"/>
                    </a:lnTo>
                    <a:lnTo>
                      <a:pt x="205" y="294"/>
                    </a:lnTo>
                    <a:lnTo>
                      <a:pt x="206" y="293"/>
                    </a:lnTo>
                    <a:lnTo>
                      <a:pt x="207" y="293"/>
                    </a:lnTo>
                    <a:lnTo>
                      <a:pt x="208" y="292"/>
                    </a:lnTo>
                    <a:lnTo>
                      <a:pt x="209" y="292"/>
                    </a:lnTo>
                    <a:lnTo>
                      <a:pt x="210" y="292"/>
                    </a:lnTo>
                    <a:lnTo>
                      <a:pt x="210" y="291"/>
                    </a:lnTo>
                    <a:lnTo>
                      <a:pt x="211" y="290"/>
                    </a:lnTo>
                    <a:lnTo>
                      <a:pt x="211" y="289"/>
                    </a:lnTo>
                    <a:lnTo>
                      <a:pt x="212" y="289"/>
                    </a:lnTo>
                    <a:lnTo>
                      <a:pt x="212" y="288"/>
                    </a:lnTo>
                    <a:lnTo>
                      <a:pt x="212" y="287"/>
                    </a:lnTo>
                    <a:lnTo>
                      <a:pt x="212" y="286"/>
                    </a:lnTo>
                    <a:lnTo>
                      <a:pt x="212" y="285"/>
                    </a:lnTo>
                    <a:lnTo>
                      <a:pt x="212" y="284"/>
                    </a:lnTo>
                    <a:lnTo>
                      <a:pt x="211" y="284"/>
                    </a:lnTo>
                    <a:lnTo>
                      <a:pt x="211" y="283"/>
                    </a:lnTo>
                    <a:lnTo>
                      <a:pt x="210" y="283"/>
                    </a:lnTo>
                    <a:lnTo>
                      <a:pt x="210" y="282"/>
                    </a:lnTo>
                    <a:lnTo>
                      <a:pt x="209" y="282"/>
                    </a:lnTo>
                    <a:lnTo>
                      <a:pt x="208" y="282"/>
                    </a:lnTo>
                    <a:lnTo>
                      <a:pt x="207" y="282"/>
                    </a:lnTo>
                    <a:lnTo>
                      <a:pt x="206" y="282"/>
                    </a:lnTo>
                    <a:lnTo>
                      <a:pt x="205" y="283"/>
                    </a:lnTo>
                    <a:lnTo>
                      <a:pt x="204" y="283"/>
                    </a:lnTo>
                    <a:lnTo>
                      <a:pt x="203" y="284"/>
                    </a:lnTo>
                    <a:lnTo>
                      <a:pt x="202" y="284"/>
                    </a:lnTo>
                    <a:lnTo>
                      <a:pt x="202" y="285"/>
                    </a:lnTo>
                    <a:lnTo>
                      <a:pt x="201" y="285"/>
                    </a:lnTo>
                    <a:lnTo>
                      <a:pt x="200" y="285"/>
                    </a:lnTo>
                    <a:lnTo>
                      <a:pt x="199" y="285"/>
                    </a:lnTo>
                    <a:lnTo>
                      <a:pt x="199" y="284"/>
                    </a:lnTo>
                    <a:lnTo>
                      <a:pt x="198" y="284"/>
                    </a:lnTo>
                    <a:lnTo>
                      <a:pt x="198" y="283"/>
                    </a:lnTo>
                    <a:lnTo>
                      <a:pt x="197" y="283"/>
                    </a:lnTo>
                    <a:lnTo>
                      <a:pt x="197" y="282"/>
                    </a:lnTo>
                    <a:lnTo>
                      <a:pt x="196" y="281"/>
                    </a:lnTo>
                    <a:lnTo>
                      <a:pt x="196" y="280"/>
                    </a:lnTo>
                    <a:lnTo>
                      <a:pt x="196" y="279"/>
                    </a:lnTo>
                    <a:lnTo>
                      <a:pt x="196" y="278"/>
                    </a:lnTo>
                    <a:lnTo>
                      <a:pt x="197" y="277"/>
                    </a:lnTo>
                    <a:lnTo>
                      <a:pt x="197" y="276"/>
                    </a:lnTo>
                    <a:lnTo>
                      <a:pt x="198" y="275"/>
                    </a:lnTo>
                    <a:lnTo>
                      <a:pt x="199" y="275"/>
                    </a:lnTo>
                    <a:lnTo>
                      <a:pt x="199" y="274"/>
                    </a:lnTo>
                    <a:lnTo>
                      <a:pt x="200" y="274"/>
                    </a:lnTo>
                    <a:lnTo>
                      <a:pt x="200" y="273"/>
                    </a:lnTo>
                    <a:lnTo>
                      <a:pt x="201" y="273"/>
                    </a:lnTo>
                    <a:lnTo>
                      <a:pt x="202" y="273"/>
                    </a:lnTo>
                    <a:lnTo>
                      <a:pt x="203" y="273"/>
                    </a:lnTo>
                    <a:lnTo>
                      <a:pt x="203" y="272"/>
                    </a:lnTo>
                    <a:lnTo>
                      <a:pt x="204" y="272"/>
                    </a:lnTo>
                    <a:lnTo>
                      <a:pt x="205" y="272"/>
                    </a:lnTo>
                    <a:lnTo>
                      <a:pt x="205" y="273"/>
                    </a:lnTo>
                    <a:lnTo>
                      <a:pt x="206" y="273"/>
                    </a:lnTo>
                    <a:lnTo>
                      <a:pt x="207" y="273"/>
                    </a:lnTo>
                    <a:lnTo>
                      <a:pt x="207" y="274"/>
                    </a:lnTo>
                    <a:lnTo>
                      <a:pt x="208" y="274"/>
                    </a:lnTo>
                    <a:lnTo>
                      <a:pt x="209" y="275"/>
                    </a:lnTo>
                    <a:lnTo>
                      <a:pt x="210" y="275"/>
                    </a:lnTo>
                    <a:lnTo>
                      <a:pt x="210" y="276"/>
                    </a:lnTo>
                    <a:lnTo>
                      <a:pt x="211" y="276"/>
                    </a:lnTo>
                    <a:lnTo>
                      <a:pt x="212" y="276"/>
                    </a:lnTo>
                    <a:lnTo>
                      <a:pt x="213" y="277"/>
                    </a:lnTo>
                    <a:lnTo>
                      <a:pt x="214" y="277"/>
                    </a:lnTo>
                    <a:lnTo>
                      <a:pt x="215" y="277"/>
                    </a:lnTo>
                    <a:lnTo>
                      <a:pt x="216" y="277"/>
                    </a:lnTo>
                    <a:lnTo>
                      <a:pt x="217" y="277"/>
                    </a:lnTo>
                    <a:lnTo>
                      <a:pt x="218" y="276"/>
                    </a:lnTo>
                    <a:lnTo>
                      <a:pt x="219" y="276"/>
                    </a:lnTo>
                    <a:lnTo>
                      <a:pt x="220" y="276"/>
                    </a:lnTo>
                    <a:lnTo>
                      <a:pt x="221" y="276"/>
                    </a:lnTo>
                    <a:lnTo>
                      <a:pt x="221" y="275"/>
                    </a:lnTo>
                    <a:lnTo>
                      <a:pt x="222" y="275"/>
                    </a:lnTo>
                    <a:lnTo>
                      <a:pt x="223" y="275"/>
                    </a:lnTo>
                    <a:lnTo>
                      <a:pt x="223" y="274"/>
                    </a:lnTo>
                    <a:lnTo>
                      <a:pt x="224" y="273"/>
                    </a:lnTo>
                    <a:lnTo>
                      <a:pt x="224" y="272"/>
                    </a:lnTo>
                    <a:lnTo>
                      <a:pt x="224" y="271"/>
                    </a:lnTo>
                    <a:lnTo>
                      <a:pt x="223" y="270"/>
                    </a:lnTo>
                    <a:lnTo>
                      <a:pt x="223" y="269"/>
                    </a:lnTo>
                    <a:lnTo>
                      <a:pt x="222" y="268"/>
                    </a:lnTo>
                    <a:lnTo>
                      <a:pt x="221" y="268"/>
                    </a:lnTo>
                    <a:lnTo>
                      <a:pt x="221" y="267"/>
                    </a:lnTo>
                    <a:lnTo>
                      <a:pt x="220" y="266"/>
                    </a:lnTo>
                    <a:lnTo>
                      <a:pt x="219" y="265"/>
                    </a:lnTo>
                    <a:lnTo>
                      <a:pt x="218" y="264"/>
                    </a:lnTo>
                    <a:lnTo>
                      <a:pt x="217" y="263"/>
                    </a:lnTo>
                    <a:lnTo>
                      <a:pt x="217" y="262"/>
                    </a:lnTo>
                    <a:lnTo>
                      <a:pt x="216" y="261"/>
                    </a:lnTo>
                    <a:lnTo>
                      <a:pt x="216" y="260"/>
                    </a:lnTo>
                    <a:lnTo>
                      <a:pt x="216" y="259"/>
                    </a:lnTo>
                    <a:lnTo>
                      <a:pt x="216" y="258"/>
                    </a:lnTo>
                    <a:lnTo>
                      <a:pt x="217" y="258"/>
                    </a:lnTo>
                    <a:lnTo>
                      <a:pt x="217" y="257"/>
                    </a:lnTo>
                    <a:lnTo>
                      <a:pt x="218" y="257"/>
                    </a:lnTo>
                    <a:lnTo>
                      <a:pt x="219" y="256"/>
                    </a:lnTo>
                    <a:lnTo>
                      <a:pt x="220" y="255"/>
                    </a:lnTo>
                    <a:lnTo>
                      <a:pt x="221" y="255"/>
                    </a:lnTo>
                    <a:lnTo>
                      <a:pt x="221" y="254"/>
                    </a:lnTo>
                    <a:lnTo>
                      <a:pt x="221" y="253"/>
                    </a:lnTo>
                    <a:lnTo>
                      <a:pt x="221" y="252"/>
                    </a:lnTo>
                    <a:lnTo>
                      <a:pt x="220" y="252"/>
                    </a:lnTo>
                    <a:lnTo>
                      <a:pt x="220" y="251"/>
                    </a:lnTo>
                    <a:lnTo>
                      <a:pt x="219" y="250"/>
                    </a:lnTo>
                    <a:lnTo>
                      <a:pt x="218" y="249"/>
                    </a:lnTo>
                    <a:lnTo>
                      <a:pt x="217" y="248"/>
                    </a:lnTo>
                    <a:lnTo>
                      <a:pt x="216" y="247"/>
                    </a:lnTo>
                    <a:lnTo>
                      <a:pt x="216" y="246"/>
                    </a:lnTo>
                    <a:lnTo>
                      <a:pt x="215" y="246"/>
                    </a:lnTo>
                    <a:lnTo>
                      <a:pt x="215" y="245"/>
                    </a:lnTo>
                    <a:lnTo>
                      <a:pt x="215" y="244"/>
                    </a:lnTo>
                    <a:lnTo>
                      <a:pt x="216" y="243"/>
                    </a:lnTo>
                    <a:lnTo>
                      <a:pt x="217" y="242"/>
                    </a:lnTo>
                    <a:lnTo>
                      <a:pt x="218" y="241"/>
                    </a:lnTo>
                    <a:lnTo>
                      <a:pt x="219" y="241"/>
                    </a:lnTo>
                    <a:lnTo>
                      <a:pt x="220" y="240"/>
                    </a:lnTo>
                    <a:lnTo>
                      <a:pt x="221" y="240"/>
                    </a:lnTo>
                    <a:lnTo>
                      <a:pt x="222" y="240"/>
                    </a:lnTo>
                    <a:lnTo>
                      <a:pt x="223" y="240"/>
                    </a:lnTo>
                    <a:lnTo>
                      <a:pt x="224" y="240"/>
                    </a:lnTo>
                    <a:lnTo>
                      <a:pt x="224" y="241"/>
                    </a:lnTo>
                    <a:lnTo>
                      <a:pt x="225" y="241"/>
                    </a:lnTo>
                    <a:lnTo>
                      <a:pt x="225" y="242"/>
                    </a:lnTo>
                    <a:lnTo>
                      <a:pt x="226" y="242"/>
                    </a:lnTo>
                    <a:lnTo>
                      <a:pt x="226" y="243"/>
                    </a:lnTo>
                    <a:lnTo>
                      <a:pt x="226" y="244"/>
                    </a:lnTo>
                    <a:lnTo>
                      <a:pt x="226" y="245"/>
                    </a:lnTo>
                    <a:lnTo>
                      <a:pt x="227" y="246"/>
                    </a:lnTo>
                    <a:lnTo>
                      <a:pt x="227" y="248"/>
                    </a:lnTo>
                    <a:lnTo>
                      <a:pt x="227" y="249"/>
                    </a:lnTo>
                    <a:lnTo>
                      <a:pt x="227" y="250"/>
                    </a:lnTo>
                    <a:lnTo>
                      <a:pt x="227" y="251"/>
                    </a:lnTo>
                    <a:lnTo>
                      <a:pt x="228" y="251"/>
                    </a:lnTo>
                    <a:lnTo>
                      <a:pt x="228" y="252"/>
                    </a:lnTo>
                    <a:lnTo>
                      <a:pt x="229" y="252"/>
                    </a:lnTo>
                    <a:lnTo>
                      <a:pt x="229" y="253"/>
                    </a:lnTo>
                    <a:lnTo>
                      <a:pt x="230" y="253"/>
                    </a:lnTo>
                    <a:lnTo>
                      <a:pt x="231" y="253"/>
                    </a:lnTo>
                    <a:lnTo>
                      <a:pt x="232" y="253"/>
                    </a:lnTo>
                    <a:lnTo>
                      <a:pt x="233" y="253"/>
                    </a:lnTo>
                    <a:lnTo>
                      <a:pt x="234" y="253"/>
                    </a:lnTo>
                    <a:lnTo>
                      <a:pt x="235" y="252"/>
                    </a:lnTo>
                    <a:lnTo>
                      <a:pt x="236" y="252"/>
                    </a:lnTo>
                    <a:lnTo>
                      <a:pt x="237" y="252"/>
                    </a:lnTo>
                    <a:lnTo>
                      <a:pt x="238" y="251"/>
                    </a:lnTo>
                    <a:lnTo>
                      <a:pt x="239" y="251"/>
                    </a:lnTo>
                    <a:lnTo>
                      <a:pt x="239" y="250"/>
                    </a:lnTo>
                    <a:lnTo>
                      <a:pt x="240" y="249"/>
                    </a:lnTo>
                    <a:lnTo>
                      <a:pt x="241" y="249"/>
                    </a:lnTo>
                    <a:lnTo>
                      <a:pt x="242" y="248"/>
                    </a:lnTo>
                    <a:lnTo>
                      <a:pt x="243" y="248"/>
                    </a:lnTo>
                    <a:lnTo>
                      <a:pt x="243" y="247"/>
                    </a:lnTo>
                    <a:lnTo>
                      <a:pt x="244" y="246"/>
                    </a:lnTo>
                    <a:lnTo>
                      <a:pt x="244" y="245"/>
                    </a:lnTo>
                    <a:lnTo>
                      <a:pt x="244" y="244"/>
                    </a:lnTo>
                    <a:lnTo>
                      <a:pt x="244" y="243"/>
                    </a:lnTo>
                    <a:lnTo>
                      <a:pt x="244" y="242"/>
                    </a:lnTo>
                    <a:lnTo>
                      <a:pt x="243" y="242"/>
                    </a:lnTo>
                    <a:lnTo>
                      <a:pt x="243" y="241"/>
                    </a:lnTo>
                    <a:lnTo>
                      <a:pt x="242" y="240"/>
                    </a:lnTo>
                    <a:lnTo>
                      <a:pt x="241" y="240"/>
                    </a:lnTo>
                    <a:lnTo>
                      <a:pt x="240" y="239"/>
                    </a:lnTo>
                    <a:lnTo>
                      <a:pt x="238" y="237"/>
                    </a:lnTo>
                    <a:lnTo>
                      <a:pt x="237" y="237"/>
                    </a:lnTo>
                    <a:lnTo>
                      <a:pt x="236" y="236"/>
                    </a:lnTo>
                    <a:lnTo>
                      <a:pt x="235" y="235"/>
                    </a:lnTo>
                    <a:lnTo>
                      <a:pt x="234" y="235"/>
                    </a:lnTo>
                    <a:lnTo>
                      <a:pt x="234" y="234"/>
                    </a:lnTo>
                    <a:lnTo>
                      <a:pt x="233" y="234"/>
                    </a:lnTo>
                    <a:lnTo>
                      <a:pt x="233" y="233"/>
                    </a:lnTo>
                    <a:lnTo>
                      <a:pt x="232" y="233"/>
                    </a:lnTo>
                    <a:lnTo>
                      <a:pt x="232" y="232"/>
                    </a:lnTo>
                    <a:lnTo>
                      <a:pt x="232" y="231"/>
                    </a:lnTo>
                    <a:lnTo>
                      <a:pt x="232" y="230"/>
                    </a:lnTo>
                    <a:lnTo>
                      <a:pt x="232" y="229"/>
                    </a:lnTo>
                    <a:lnTo>
                      <a:pt x="232" y="228"/>
                    </a:lnTo>
                    <a:lnTo>
                      <a:pt x="232" y="227"/>
                    </a:lnTo>
                    <a:lnTo>
                      <a:pt x="232" y="226"/>
                    </a:lnTo>
                    <a:lnTo>
                      <a:pt x="233" y="225"/>
                    </a:lnTo>
                    <a:lnTo>
                      <a:pt x="234" y="224"/>
                    </a:lnTo>
                    <a:lnTo>
                      <a:pt x="234" y="223"/>
                    </a:lnTo>
                    <a:lnTo>
                      <a:pt x="235" y="222"/>
                    </a:lnTo>
                    <a:lnTo>
                      <a:pt x="236" y="222"/>
                    </a:lnTo>
                    <a:lnTo>
                      <a:pt x="236" y="221"/>
                    </a:lnTo>
                    <a:lnTo>
                      <a:pt x="237" y="220"/>
                    </a:lnTo>
                    <a:lnTo>
                      <a:pt x="238" y="219"/>
                    </a:lnTo>
                    <a:lnTo>
                      <a:pt x="239" y="219"/>
                    </a:lnTo>
                    <a:lnTo>
                      <a:pt x="240" y="218"/>
                    </a:lnTo>
                    <a:lnTo>
                      <a:pt x="241" y="217"/>
                    </a:lnTo>
                    <a:lnTo>
                      <a:pt x="242" y="217"/>
                    </a:lnTo>
                    <a:lnTo>
                      <a:pt x="243" y="217"/>
                    </a:lnTo>
                    <a:lnTo>
                      <a:pt x="244" y="217"/>
                    </a:lnTo>
                    <a:lnTo>
                      <a:pt x="244" y="216"/>
                    </a:lnTo>
                    <a:lnTo>
                      <a:pt x="245" y="216"/>
                    </a:lnTo>
                    <a:lnTo>
                      <a:pt x="246" y="216"/>
                    </a:lnTo>
                    <a:lnTo>
                      <a:pt x="247" y="216"/>
                    </a:lnTo>
                    <a:lnTo>
                      <a:pt x="247" y="217"/>
                    </a:lnTo>
                    <a:lnTo>
                      <a:pt x="248" y="217"/>
                    </a:lnTo>
                    <a:lnTo>
                      <a:pt x="249" y="218"/>
                    </a:lnTo>
                    <a:lnTo>
                      <a:pt x="250" y="219"/>
                    </a:lnTo>
                    <a:lnTo>
                      <a:pt x="251" y="220"/>
                    </a:lnTo>
                    <a:lnTo>
                      <a:pt x="251" y="221"/>
                    </a:lnTo>
                    <a:lnTo>
                      <a:pt x="252" y="221"/>
                    </a:lnTo>
                    <a:lnTo>
                      <a:pt x="252" y="222"/>
                    </a:lnTo>
                    <a:lnTo>
                      <a:pt x="253" y="224"/>
                    </a:lnTo>
                    <a:lnTo>
                      <a:pt x="254" y="224"/>
                    </a:lnTo>
                    <a:lnTo>
                      <a:pt x="254" y="225"/>
                    </a:lnTo>
                    <a:lnTo>
                      <a:pt x="255" y="226"/>
                    </a:lnTo>
                    <a:lnTo>
                      <a:pt x="256" y="227"/>
                    </a:lnTo>
                    <a:lnTo>
                      <a:pt x="257" y="228"/>
                    </a:lnTo>
                    <a:lnTo>
                      <a:pt x="258" y="229"/>
                    </a:lnTo>
                    <a:lnTo>
                      <a:pt x="259" y="229"/>
                    </a:lnTo>
                    <a:lnTo>
                      <a:pt x="260" y="230"/>
                    </a:lnTo>
                    <a:lnTo>
                      <a:pt x="261" y="230"/>
                    </a:lnTo>
                    <a:lnTo>
                      <a:pt x="262" y="231"/>
                    </a:lnTo>
                    <a:lnTo>
                      <a:pt x="263" y="231"/>
                    </a:lnTo>
                    <a:lnTo>
                      <a:pt x="264" y="231"/>
                    </a:lnTo>
                    <a:lnTo>
                      <a:pt x="265" y="231"/>
                    </a:lnTo>
                    <a:lnTo>
                      <a:pt x="266" y="231"/>
                    </a:lnTo>
                    <a:lnTo>
                      <a:pt x="267" y="231"/>
                    </a:lnTo>
                    <a:lnTo>
                      <a:pt x="268" y="231"/>
                    </a:lnTo>
                    <a:lnTo>
                      <a:pt x="269" y="231"/>
                    </a:lnTo>
                    <a:lnTo>
                      <a:pt x="269" y="230"/>
                    </a:lnTo>
                    <a:lnTo>
                      <a:pt x="270" y="230"/>
                    </a:lnTo>
                    <a:lnTo>
                      <a:pt x="270" y="229"/>
                    </a:lnTo>
                    <a:lnTo>
                      <a:pt x="270" y="228"/>
                    </a:lnTo>
                    <a:lnTo>
                      <a:pt x="270" y="227"/>
                    </a:lnTo>
                    <a:lnTo>
                      <a:pt x="270" y="226"/>
                    </a:lnTo>
                    <a:lnTo>
                      <a:pt x="269" y="225"/>
                    </a:lnTo>
                    <a:lnTo>
                      <a:pt x="269" y="224"/>
                    </a:lnTo>
                    <a:lnTo>
                      <a:pt x="268" y="223"/>
                    </a:lnTo>
                    <a:lnTo>
                      <a:pt x="268" y="222"/>
                    </a:lnTo>
                    <a:lnTo>
                      <a:pt x="267" y="221"/>
                    </a:lnTo>
                    <a:lnTo>
                      <a:pt x="266" y="220"/>
                    </a:lnTo>
                    <a:lnTo>
                      <a:pt x="266" y="219"/>
                    </a:lnTo>
                    <a:lnTo>
                      <a:pt x="265" y="219"/>
                    </a:lnTo>
                    <a:lnTo>
                      <a:pt x="264" y="218"/>
                    </a:lnTo>
                    <a:lnTo>
                      <a:pt x="263" y="217"/>
                    </a:lnTo>
                    <a:lnTo>
                      <a:pt x="262" y="216"/>
                    </a:lnTo>
                    <a:lnTo>
                      <a:pt x="261" y="215"/>
                    </a:lnTo>
                    <a:lnTo>
                      <a:pt x="260" y="215"/>
                    </a:lnTo>
                    <a:lnTo>
                      <a:pt x="260" y="214"/>
                    </a:lnTo>
                    <a:lnTo>
                      <a:pt x="259" y="214"/>
                    </a:lnTo>
                    <a:lnTo>
                      <a:pt x="258" y="214"/>
                    </a:lnTo>
                    <a:lnTo>
                      <a:pt x="257" y="213"/>
                    </a:lnTo>
                    <a:lnTo>
                      <a:pt x="256" y="212"/>
                    </a:lnTo>
                    <a:lnTo>
                      <a:pt x="255" y="212"/>
                    </a:lnTo>
                    <a:lnTo>
                      <a:pt x="255" y="211"/>
                    </a:lnTo>
                    <a:lnTo>
                      <a:pt x="255" y="210"/>
                    </a:lnTo>
                    <a:lnTo>
                      <a:pt x="254" y="210"/>
                    </a:lnTo>
                    <a:lnTo>
                      <a:pt x="254" y="209"/>
                    </a:lnTo>
                    <a:lnTo>
                      <a:pt x="254" y="208"/>
                    </a:lnTo>
                    <a:lnTo>
                      <a:pt x="254" y="207"/>
                    </a:lnTo>
                    <a:lnTo>
                      <a:pt x="254" y="206"/>
                    </a:lnTo>
                    <a:lnTo>
                      <a:pt x="254" y="205"/>
                    </a:lnTo>
                    <a:lnTo>
                      <a:pt x="255" y="205"/>
                    </a:lnTo>
                    <a:lnTo>
                      <a:pt x="255" y="204"/>
                    </a:lnTo>
                    <a:lnTo>
                      <a:pt x="255" y="203"/>
                    </a:lnTo>
                    <a:lnTo>
                      <a:pt x="256" y="203"/>
                    </a:lnTo>
                    <a:lnTo>
                      <a:pt x="257" y="203"/>
                    </a:lnTo>
                    <a:lnTo>
                      <a:pt x="257" y="202"/>
                    </a:lnTo>
                    <a:lnTo>
                      <a:pt x="258" y="202"/>
                    </a:lnTo>
                    <a:lnTo>
                      <a:pt x="259" y="202"/>
                    </a:lnTo>
                    <a:lnTo>
                      <a:pt x="260" y="202"/>
                    </a:lnTo>
                    <a:lnTo>
                      <a:pt x="261" y="202"/>
                    </a:lnTo>
                    <a:lnTo>
                      <a:pt x="262" y="202"/>
                    </a:lnTo>
                    <a:lnTo>
                      <a:pt x="263" y="202"/>
                    </a:lnTo>
                    <a:lnTo>
                      <a:pt x="264" y="202"/>
                    </a:lnTo>
                    <a:lnTo>
                      <a:pt x="265" y="201"/>
                    </a:lnTo>
                    <a:lnTo>
                      <a:pt x="265" y="200"/>
                    </a:lnTo>
                    <a:lnTo>
                      <a:pt x="264" y="200"/>
                    </a:lnTo>
                    <a:lnTo>
                      <a:pt x="264" y="199"/>
                    </a:lnTo>
                    <a:lnTo>
                      <a:pt x="264" y="198"/>
                    </a:lnTo>
                    <a:lnTo>
                      <a:pt x="264" y="197"/>
                    </a:lnTo>
                    <a:lnTo>
                      <a:pt x="263" y="196"/>
                    </a:lnTo>
                    <a:lnTo>
                      <a:pt x="263" y="195"/>
                    </a:lnTo>
                    <a:lnTo>
                      <a:pt x="263" y="194"/>
                    </a:lnTo>
                    <a:lnTo>
                      <a:pt x="263" y="193"/>
                    </a:lnTo>
                    <a:lnTo>
                      <a:pt x="262" y="192"/>
                    </a:lnTo>
                    <a:lnTo>
                      <a:pt x="262" y="191"/>
                    </a:lnTo>
                    <a:lnTo>
                      <a:pt x="262" y="190"/>
                    </a:lnTo>
                    <a:lnTo>
                      <a:pt x="262" y="189"/>
                    </a:lnTo>
                    <a:lnTo>
                      <a:pt x="262" y="188"/>
                    </a:lnTo>
                    <a:lnTo>
                      <a:pt x="263" y="188"/>
                    </a:lnTo>
                    <a:lnTo>
                      <a:pt x="263" y="187"/>
                    </a:lnTo>
                    <a:lnTo>
                      <a:pt x="264" y="186"/>
                    </a:lnTo>
                    <a:lnTo>
                      <a:pt x="265" y="185"/>
                    </a:lnTo>
                    <a:lnTo>
                      <a:pt x="265" y="184"/>
                    </a:lnTo>
                    <a:lnTo>
                      <a:pt x="266" y="183"/>
                    </a:lnTo>
                    <a:lnTo>
                      <a:pt x="266" y="182"/>
                    </a:lnTo>
                    <a:lnTo>
                      <a:pt x="266" y="181"/>
                    </a:lnTo>
                    <a:lnTo>
                      <a:pt x="267" y="180"/>
                    </a:lnTo>
                    <a:lnTo>
                      <a:pt x="267" y="179"/>
                    </a:lnTo>
                    <a:lnTo>
                      <a:pt x="266" y="178"/>
                    </a:lnTo>
                    <a:lnTo>
                      <a:pt x="266" y="177"/>
                    </a:lnTo>
                    <a:lnTo>
                      <a:pt x="266" y="176"/>
                    </a:lnTo>
                    <a:lnTo>
                      <a:pt x="265" y="176"/>
                    </a:lnTo>
                    <a:lnTo>
                      <a:pt x="264" y="175"/>
                    </a:lnTo>
                    <a:lnTo>
                      <a:pt x="263" y="175"/>
                    </a:lnTo>
                    <a:lnTo>
                      <a:pt x="262" y="175"/>
                    </a:lnTo>
                    <a:lnTo>
                      <a:pt x="261" y="175"/>
                    </a:lnTo>
                    <a:lnTo>
                      <a:pt x="261" y="176"/>
                    </a:lnTo>
                    <a:lnTo>
                      <a:pt x="260" y="176"/>
                    </a:lnTo>
                    <a:lnTo>
                      <a:pt x="259" y="176"/>
                    </a:lnTo>
                    <a:lnTo>
                      <a:pt x="258" y="176"/>
                    </a:lnTo>
                    <a:lnTo>
                      <a:pt x="257" y="175"/>
                    </a:lnTo>
                    <a:lnTo>
                      <a:pt x="256" y="175"/>
                    </a:lnTo>
                    <a:lnTo>
                      <a:pt x="256" y="174"/>
                    </a:lnTo>
                    <a:lnTo>
                      <a:pt x="256" y="173"/>
                    </a:lnTo>
                    <a:lnTo>
                      <a:pt x="255" y="173"/>
                    </a:lnTo>
                    <a:lnTo>
                      <a:pt x="255" y="172"/>
                    </a:lnTo>
                    <a:lnTo>
                      <a:pt x="255" y="171"/>
                    </a:lnTo>
                    <a:lnTo>
                      <a:pt x="255" y="170"/>
                    </a:lnTo>
                    <a:lnTo>
                      <a:pt x="254" y="169"/>
                    </a:lnTo>
                    <a:lnTo>
                      <a:pt x="254" y="168"/>
                    </a:lnTo>
                    <a:lnTo>
                      <a:pt x="254" y="167"/>
                    </a:lnTo>
                    <a:lnTo>
                      <a:pt x="254" y="166"/>
                    </a:lnTo>
                    <a:lnTo>
                      <a:pt x="255" y="165"/>
                    </a:lnTo>
                    <a:lnTo>
                      <a:pt x="255" y="164"/>
                    </a:lnTo>
                    <a:lnTo>
                      <a:pt x="255" y="163"/>
                    </a:lnTo>
                    <a:lnTo>
                      <a:pt x="256" y="162"/>
                    </a:lnTo>
                    <a:lnTo>
                      <a:pt x="256" y="161"/>
                    </a:lnTo>
                    <a:lnTo>
                      <a:pt x="256" y="160"/>
                    </a:lnTo>
                    <a:lnTo>
                      <a:pt x="257" y="160"/>
                    </a:lnTo>
                    <a:lnTo>
                      <a:pt x="257" y="159"/>
                    </a:lnTo>
                    <a:lnTo>
                      <a:pt x="258" y="158"/>
                    </a:lnTo>
                    <a:lnTo>
                      <a:pt x="259" y="157"/>
                    </a:lnTo>
                    <a:lnTo>
                      <a:pt x="260" y="157"/>
                    </a:lnTo>
                    <a:lnTo>
                      <a:pt x="261" y="156"/>
                    </a:lnTo>
                    <a:lnTo>
                      <a:pt x="262" y="156"/>
                    </a:lnTo>
                    <a:lnTo>
                      <a:pt x="263" y="156"/>
                    </a:lnTo>
                    <a:lnTo>
                      <a:pt x="265" y="156"/>
                    </a:lnTo>
                    <a:lnTo>
                      <a:pt x="266" y="156"/>
                    </a:lnTo>
                    <a:lnTo>
                      <a:pt x="266" y="155"/>
                    </a:lnTo>
                    <a:lnTo>
                      <a:pt x="267" y="155"/>
                    </a:lnTo>
                    <a:lnTo>
                      <a:pt x="268" y="155"/>
                    </a:lnTo>
                    <a:lnTo>
                      <a:pt x="269" y="155"/>
                    </a:lnTo>
                    <a:lnTo>
                      <a:pt x="270" y="154"/>
                    </a:lnTo>
                    <a:lnTo>
                      <a:pt x="271" y="154"/>
                    </a:lnTo>
                    <a:lnTo>
                      <a:pt x="272" y="153"/>
                    </a:lnTo>
                    <a:lnTo>
                      <a:pt x="273" y="152"/>
                    </a:lnTo>
                    <a:lnTo>
                      <a:pt x="274" y="151"/>
                    </a:lnTo>
                    <a:lnTo>
                      <a:pt x="275" y="150"/>
                    </a:lnTo>
                    <a:lnTo>
                      <a:pt x="275" y="149"/>
                    </a:lnTo>
                    <a:lnTo>
                      <a:pt x="275" y="148"/>
                    </a:lnTo>
                    <a:lnTo>
                      <a:pt x="275" y="147"/>
                    </a:lnTo>
                    <a:lnTo>
                      <a:pt x="275" y="146"/>
                    </a:lnTo>
                    <a:lnTo>
                      <a:pt x="274" y="146"/>
                    </a:lnTo>
                    <a:lnTo>
                      <a:pt x="274" y="145"/>
                    </a:lnTo>
                    <a:lnTo>
                      <a:pt x="273" y="144"/>
                    </a:lnTo>
                    <a:lnTo>
                      <a:pt x="272" y="142"/>
                    </a:lnTo>
                    <a:lnTo>
                      <a:pt x="271" y="141"/>
                    </a:lnTo>
                    <a:lnTo>
                      <a:pt x="269" y="138"/>
                    </a:lnTo>
                    <a:lnTo>
                      <a:pt x="268" y="137"/>
                    </a:lnTo>
                    <a:lnTo>
                      <a:pt x="267" y="135"/>
                    </a:lnTo>
                    <a:lnTo>
                      <a:pt x="266" y="135"/>
                    </a:lnTo>
                    <a:lnTo>
                      <a:pt x="266" y="134"/>
                    </a:lnTo>
                    <a:lnTo>
                      <a:pt x="265" y="134"/>
                    </a:lnTo>
                    <a:lnTo>
                      <a:pt x="265" y="133"/>
                    </a:lnTo>
                    <a:lnTo>
                      <a:pt x="264" y="133"/>
                    </a:lnTo>
                    <a:lnTo>
                      <a:pt x="263" y="132"/>
                    </a:lnTo>
                    <a:lnTo>
                      <a:pt x="262" y="131"/>
                    </a:lnTo>
                    <a:lnTo>
                      <a:pt x="261" y="131"/>
                    </a:lnTo>
                    <a:lnTo>
                      <a:pt x="261" y="130"/>
                    </a:lnTo>
                    <a:lnTo>
                      <a:pt x="260" y="130"/>
                    </a:lnTo>
                    <a:lnTo>
                      <a:pt x="259" y="130"/>
                    </a:lnTo>
                    <a:lnTo>
                      <a:pt x="258" y="129"/>
                    </a:lnTo>
                    <a:lnTo>
                      <a:pt x="257" y="129"/>
                    </a:lnTo>
                    <a:lnTo>
                      <a:pt x="256" y="129"/>
                    </a:lnTo>
                    <a:lnTo>
                      <a:pt x="255" y="129"/>
                    </a:lnTo>
                    <a:lnTo>
                      <a:pt x="254" y="129"/>
                    </a:lnTo>
                    <a:lnTo>
                      <a:pt x="253" y="129"/>
                    </a:lnTo>
                    <a:lnTo>
                      <a:pt x="252" y="128"/>
                    </a:lnTo>
                    <a:lnTo>
                      <a:pt x="251" y="128"/>
                    </a:lnTo>
                    <a:lnTo>
                      <a:pt x="250" y="128"/>
                    </a:lnTo>
                    <a:lnTo>
                      <a:pt x="249" y="128"/>
                    </a:lnTo>
                    <a:lnTo>
                      <a:pt x="248" y="128"/>
                    </a:lnTo>
                    <a:lnTo>
                      <a:pt x="247" y="128"/>
                    </a:lnTo>
                    <a:lnTo>
                      <a:pt x="246" y="128"/>
                    </a:lnTo>
                    <a:lnTo>
                      <a:pt x="245" y="127"/>
                    </a:lnTo>
                    <a:lnTo>
                      <a:pt x="244" y="127"/>
                    </a:lnTo>
                    <a:lnTo>
                      <a:pt x="244" y="126"/>
                    </a:lnTo>
                    <a:lnTo>
                      <a:pt x="244" y="125"/>
                    </a:lnTo>
                    <a:lnTo>
                      <a:pt x="244" y="124"/>
                    </a:lnTo>
                    <a:lnTo>
                      <a:pt x="244" y="123"/>
                    </a:lnTo>
                    <a:lnTo>
                      <a:pt x="244" y="122"/>
                    </a:lnTo>
                    <a:lnTo>
                      <a:pt x="244" y="121"/>
                    </a:lnTo>
                    <a:lnTo>
                      <a:pt x="244" y="120"/>
                    </a:lnTo>
                    <a:lnTo>
                      <a:pt x="244" y="119"/>
                    </a:lnTo>
                    <a:lnTo>
                      <a:pt x="244" y="118"/>
                    </a:lnTo>
                    <a:lnTo>
                      <a:pt x="245" y="117"/>
                    </a:lnTo>
                    <a:lnTo>
                      <a:pt x="245" y="116"/>
                    </a:lnTo>
                    <a:lnTo>
                      <a:pt x="246" y="116"/>
                    </a:lnTo>
                    <a:lnTo>
                      <a:pt x="246" y="115"/>
                    </a:lnTo>
                    <a:lnTo>
                      <a:pt x="247" y="115"/>
                    </a:lnTo>
                    <a:lnTo>
                      <a:pt x="248" y="115"/>
                    </a:lnTo>
                    <a:lnTo>
                      <a:pt x="249" y="115"/>
                    </a:lnTo>
                    <a:lnTo>
                      <a:pt x="250" y="115"/>
                    </a:lnTo>
                    <a:lnTo>
                      <a:pt x="251" y="116"/>
                    </a:lnTo>
                    <a:lnTo>
                      <a:pt x="252" y="116"/>
                    </a:lnTo>
                    <a:lnTo>
                      <a:pt x="253" y="117"/>
                    </a:lnTo>
                    <a:lnTo>
                      <a:pt x="254" y="118"/>
                    </a:lnTo>
                    <a:lnTo>
                      <a:pt x="255" y="118"/>
                    </a:lnTo>
                    <a:lnTo>
                      <a:pt x="256" y="119"/>
                    </a:lnTo>
                    <a:lnTo>
                      <a:pt x="257" y="119"/>
                    </a:lnTo>
                    <a:lnTo>
                      <a:pt x="258" y="120"/>
                    </a:lnTo>
                    <a:lnTo>
                      <a:pt x="259" y="120"/>
                    </a:lnTo>
                    <a:lnTo>
                      <a:pt x="260" y="120"/>
                    </a:lnTo>
                    <a:lnTo>
                      <a:pt x="262" y="120"/>
                    </a:lnTo>
                    <a:lnTo>
                      <a:pt x="263" y="120"/>
                    </a:lnTo>
                    <a:lnTo>
                      <a:pt x="264" y="121"/>
                    </a:lnTo>
                    <a:lnTo>
                      <a:pt x="265" y="121"/>
                    </a:lnTo>
                    <a:lnTo>
                      <a:pt x="266" y="121"/>
                    </a:lnTo>
                    <a:lnTo>
                      <a:pt x="267" y="122"/>
                    </a:lnTo>
                    <a:lnTo>
                      <a:pt x="268" y="122"/>
                    </a:lnTo>
                    <a:lnTo>
                      <a:pt x="269" y="122"/>
                    </a:lnTo>
                    <a:lnTo>
                      <a:pt x="270" y="123"/>
                    </a:lnTo>
                    <a:lnTo>
                      <a:pt x="271" y="123"/>
                    </a:lnTo>
                    <a:lnTo>
                      <a:pt x="274" y="125"/>
                    </a:lnTo>
                    <a:lnTo>
                      <a:pt x="275" y="126"/>
                    </a:lnTo>
                    <a:lnTo>
                      <a:pt x="277" y="127"/>
                    </a:lnTo>
                    <a:lnTo>
                      <a:pt x="278" y="127"/>
                    </a:lnTo>
                    <a:lnTo>
                      <a:pt x="279" y="127"/>
                    </a:lnTo>
                    <a:lnTo>
                      <a:pt x="280" y="128"/>
                    </a:lnTo>
                    <a:lnTo>
                      <a:pt x="281" y="128"/>
                    </a:lnTo>
                    <a:lnTo>
                      <a:pt x="282" y="128"/>
                    </a:lnTo>
                    <a:lnTo>
                      <a:pt x="283" y="128"/>
                    </a:lnTo>
                    <a:lnTo>
                      <a:pt x="283" y="129"/>
                    </a:lnTo>
                    <a:lnTo>
                      <a:pt x="284" y="129"/>
                    </a:lnTo>
                    <a:lnTo>
                      <a:pt x="285" y="129"/>
                    </a:lnTo>
                    <a:lnTo>
                      <a:pt x="286" y="129"/>
                    </a:lnTo>
                    <a:lnTo>
                      <a:pt x="287" y="128"/>
                    </a:lnTo>
                    <a:lnTo>
                      <a:pt x="288" y="128"/>
                    </a:lnTo>
                    <a:lnTo>
                      <a:pt x="289" y="128"/>
                    </a:lnTo>
                    <a:lnTo>
                      <a:pt x="290" y="127"/>
                    </a:lnTo>
                    <a:lnTo>
                      <a:pt x="291" y="127"/>
                    </a:lnTo>
                    <a:lnTo>
                      <a:pt x="292" y="127"/>
                    </a:lnTo>
                    <a:lnTo>
                      <a:pt x="292" y="126"/>
                    </a:lnTo>
                    <a:lnTo>
                      <a:pt x="293" y="126"/>
                    </a:lnTo>
                    <a:lnTo>
                      <a:pt x="293" y="125"/>
                    </a:lnTo>
                    <a:lnTo>
                      <a:pt x="293" y="124"/>
                    </a:lnTo>
                    <a:lnTo>
                      <a:pt x="292" y="124"/>
                    </a:lnTo>
                    <a:lnTo>
                      <a:pt x="292" y="123"/>
                    </a:lnTo>
                    <a:lnTo>
                      <a:pt x="291" y="123"/>
                    </a:lnTo>
                    <a:lnTo>
                      <a:pt x="290" y="123"/>
                    </a:lnTo>
                    <a:lnTo>
                      <a:pt x="289" y="122"/>
                    </a:lnTo>
                    <a:lnTo>
                      <a:pt x="288" y="122"/>
                    </a:lnTo>
                    <a:lnTo>
                      <a:pt x="287" y="121"/>
                    </a:lnTo>
                    <a:lnTo>
                      <a:pt x="286" y="120"/>
                    </a:lnTo>
                    <a:lnTo>
                      <a:pt x="286" y="119"/>
                    </a:lnTo>
                    <a:lnTo>
                      <a:pt x="286" y="118"/>
                    </a:lnTo>
                    <a:lnTo>
                      <a:pt x="286" y="117"/>
                    </a:lnTo>
                    <a:lnTo>
                      <a:pt x="286" y="116"/>
                    </a:lnTo>
                    <a:lnTo>
                      <a:pt x="286" y="115"/>
                    </a:lnTo>
                    <a:lnTo>
                      <a:pt x="287" y="114"/>
                    </a:lnTo>
                    <a:lnTo>
                      <a:pt x="287" y="113"/>
                    </a:lnTo>
                    <a:lnTo>
                      <a:pt x="287" y="112"/>
                    </a:lnTo>
                    <a:lnTo>
                      <a:pt x="287" y="111"/>
                    </a:lnTo>
                    <a:lnTo>
                      <a:pt x="287" y="110"/>
                    </a:lnTo>
                    <a:lnTo>
                      <a:pt x="287" y="109"/>
                    </a:lnTo>
                    <a:lnTo>
                      <a:pt x="287" y="108"/>
                    </a:lnTo>
                    <a:lnTo>
                      <a:pt x="286" y="108"/>
                    </a:lnTo>
                    <a:lnTo>
                      <a:pt x="286" y="107"/>
                    </a:lnTo>
                    <a:lnTo>
                      <a:pt x="285" y="107"/>
                    </a:lnTo>
                    <a:lnTo>
                      <a:pt x="284" y="106"/>
                    </a:lnTo>
                    <a:lnTo>
                      <a:pt x="282" y="105"/>
                    </a:lnTo>
                    <a:lnTo>
                      <a:pt x="281" y="105"/>
                    </a:lnTo>
                    <a:lnTo>
                      <a:pt x="281" y="104"/>
                    </a:lnTo>
                    <a:lnTo>
                      <a:pt x="280" y="104"/>
                    </a:lnTo>
                    <a:lnTo>
                      <a:pt x="280" y="103"/>
                    </a:lnTo>
                    <a:lnTo>
                      <a:pt x="281" y="103"/>
                    </a:lnTo>
                    <a:lnTo>
                      <a:pt x="281" y="102"/>
                    </a:lnTo>
                    <a:lnTo>
                      <a:pt x="282" y="102"/>
                    </a:lnTo>
                    <a:lnTo>
                      <a:pt x="283" y="102"/>
                    </a:lnTo>
                    <a:lnTo>
                      <a:pt x="283" y="101"/>
                    </a:lnTo>
                    <a:lnTo>
                      <a:pt x="284" y="100"/>
                    </a:lnTo>
                    <a:lnTo>
                      <a:pt x="285" y="100"/>
                    </a:lnTo>
                    <a:lnTo>
                      <a:pt x="286" y="100"/>
                    </a:lnTo>
                    <a:lnTo>
                      <a:pt x="287" y="99"/>
                    </a:lnTo>
                    <a:lnTo>
                      <a:pt x="288" y="98"/>
                    </a:lnTo>
                    <a:lnTo>
                      <a:pt x="289" y="98"/>
                    </a:lnTo>
                    <a:lnTo>
                      <a:pt x="290" y="97"/>
                    </a:lnTo>
                    <a:lnTo>
                      <a:pt x="291" y="97"/>
                    </a:lnTo>
                    <a:lnTo>
                      <a:pt x="291" y="96"/>
                    </a:lnTo>
                    <a:lnTo>
                      <a:pt x="292" y="96"/>
                    </a:lnTo>
                    <a:lnTo>
                      <a:pt x="293" y="95"/>
                    </a:lnTo>
                    <a:lnTo>
                      <a:pt x="294" y="94"/>
                    </a:lnTo>
                    <a:lnTo>
                      <a:pt x="294" y="93"/>
                    </a:lnTo>
                    <a:lnTo>
                      <a:pt x="295" y="93"/>
                    </a:lnTo>
                    <a:lnTo>
                      <a:pt x="295" y="92"/>
                    </a:lnTo>
                    <a:lnTo>
                      <a:pt x="295" y="91"/>
                    </a:lnTo>
                    <a:lnTo>
                      <a:pt x="295" y="90"/>
                    </a:lnTo>
                    <a:lnTo>
                      <a:pt x="295" y="89"/>
                    </a:lnTo>
                    <a:lnTo>
                      <a:pt x="295" y="88"/>
                    </a:lnTo>
                    <a:lnTo>
                      <a:pt x="295" y="87"/>
                    </a:lnTo>
                    <a:lnTo>
                      <a:pt x="294" y="86"/>
                    </a:lnTo>
                    <a:lnTo>
                      <a:pt x="294" y="85"/>
                    </a:lnTo>
                    <a:lnTo>
                      <a:pt x="294" y="84"/>
                    </a:lnTo>
                    <a:lnTo>
                      <a:pt x="293" y="84"/>
                    </a:lnTo>
                    <a:lnTo>
                      <a:pt x="293" y="83"/>
                    </a:lnTo>
                    <a:lnTo>
                      <a:pt x="293" y="82"/>
                    </a:lnTo>
                    <a:lnTo>
                      <a:pt x="294" y="82"/>
                    </a:lnTo>
                    <a:lnTo>
                      <a:pt x="294" y="81"/>
                    </a:lnTo>
                    <a:lnTo>
                      <a:pt x="295" y="81"/>
                    </a:lnTo>
                    <a:lnTo>
                      <a:pt x="296" y="81"/>
                    </a:lnTo>
                    <a:lnTo>
                      <a:pt x="297" y="82"/>
                    </a:lnTo>
                    <a:lnTo>
                      <a:pt x="299" y="82"/>
                    </a:lnTo>
                    <a:lnTo>
                      <a:pt x="300" y="82"/>
                    </a:lnTo>
                    <a:lnTo>
                      <a:pt x="301" y="82"/>
                    </a:lnTo>
                    <a:lnTo>
                      <a:pt x="302" y="82"/>
                    </a:lnTo>
                    <a:lnTo>
                      <a:pt x="303" y="82"/>
                    </a:lnTo>
                    <a:lnTo>
                      <a:pt x="304" y="82"/>
                    </a:lnTo>
                    <a:lnTo>
                      <a:pt x="305" y="81"/>
                    </a:lnTo>
                    <a:lnTo>
                      <a:pt x="306" y="81"/>
                    </a:lnTo>
                    <a:lnTo>
                      <a:pt x="307" y="81"/>
                    </a:lnTo>
                    <a:lnTo>
                      <a:pt x="307" y="80"/>
                    </a:lnTo>
                    <a:lnTo>
                      <a:pt x="308" y="80"/>
                    </a:lnTo>
                    <a:lnTo>
                      <a:pt x="308" y="79"/>
                    </a:lnTo>
                    <a:lnTo>
                      <a:pt x="309" y="79"/>
                    </a:lnTo>
                    <a:lnTo>
                      <a:pt x="309" y="78"/>
                    </a:lnTo>
                    <a:lnTo>
                      <a:pt x="303" y="66"/>
                    </a:lnTo>
                    <a:lnTo>
                      <a:pt x="303" y="64"/>
                    </a:lnTo>
                    <a:lnTo>
                      <a:pt x="299" y="60"/>
                    </a:lnTo>
                    <a:lnTo>
                      <a:pt x="297" y="60"/>
                    </a:lnTo>
                    <a:lnTo>
                      <a:pt x="295" y="59"/>
                    </a:lnTo>
                    <a:lnTo>
                      <a:pt x="287" y="59"/>
                    </a:lnTo>
                    <a:lnTo>
                      <a:pt x="280" y="67"/>
                    </a:lnTo>
                    <a:lnTo>
                      <a:pt x="277" y="67"/>
                    </a:lnTo>
                    <a:lnTo>
                      <a:pt x="275" y="66"/>
                    </a:lnTo>
                    <a:lnTo>
                      <a:pt x="274" y="68"/>
                    </a:lnTo>
                    <a:lnTo>
                      <a:pt x="271" y="71"/>
                    </a:lnTo>
                    <a:lnTo>
                      <a:pt x="261" y="70"/>
                    </a:lnTo>
                    <a:lnTo>
                      <a:pt x="254" y="65"/>
                    </a:lnTo>
                    <a:lnTo>
                      <a:pt x="254" y="59"/>
                    </a:lnTo>
                    <a:lnTo>
                      <a:pt x="245" y="42"/>
                    </a:lnTo>
                    <a:lnTo>
                      <a:pt x="237" y="46"/>
                    </a:lnTo>
                    <a:lnTo>
                      <a:pt x="236" y="50"/>
                    </a:lnTo>
                    <a:lnTo>
                      <a:pt x="232" y="56"/>
                    </a:lnTo>
                    <a:lnTo>
                      <a:pt x="228" y="56"/>
                    </a:lnTo>
                    <a:lnTo>
                      <a:pt x="227" y="57"/>
                    </a:lnTo>
                    <a:lnTo>
                      <a:pt x="222" y="67"/>
                    </a:lnTo>
                    <a:lnTo>
                      <a:pt x="215" y="67"/>
                    </a:lnTo>
                    <a:lnTo>
                      <a:pt x="213" y="64"/>
                    </a:lnTo>
                    <a:lnTo>
                      <a:pt x="203" y="64"/>
                    </a:lnTo>
                    <a:lnTo>
                      <a:pt x="202" y="66"/>
                    </a:lnTo>
                    <a:lnTo>
                      <a:pt x="200" y="66"/>
                    </a:lnTo>
                    <a:lnTo>
                      <a:pt x="199" y="67"/>
                    </a:lnTo>
                    <a:lnTo>
                      <a:pt x="197" y="67"/>
                    </a:lnTo>
                    <a:lnTo>
                      <a:pt x="194" y="65"/>
                    </a:lnTo>
                    <a:lnTo>
                      <a:pt x="195" y="61"/>
                    </a:lnTo>
                    <a:lnTo>
                      <a:pt x="195" y="54"/>
                    </a:lnTo>
                    <a:lnTo>
                      <a:pt x="192" y="49"/>
                    </a:lnTo>
                    <a:lnTo>
                      <a:pt x="191" y="46"/>
                    </a:lnTo>
                    <a:lnTo>
                      <a:pt x="190" y="44"/>
                    </a:lnTo>
                    <a:lnTo>
                      <a:pt x="190" y="41"/>
                    </a:lnTo>
                    <a:lnTo>
                      <a:pt x="188" y="39"/>
                    </a:lnTo>
                    <a:lnTo>
                      <a:pt x="189" y="36"/>
                    </a:lnTo>
                    <a:lnTo>
                      <a:pt x="178" y="28"/>
                    </a:lnTo>
                    <a:lnTo>
                      <a:pt x="178" y="24"/>
                    </a:lnTo>
                    <a:lnTo>
                      <a:pt x="179" y="23"/>
                    </a:lnTo>
                    <a:lnTo>
                      <a:pt x="179" y="21"/>
                    </a:lnTo>
                    <a:lnTo>
                      <a:pt x="181" y="20"/>
                    </a:lnTo>
                    <a:lnTo>
                      <a:pt x="180" y="13"/>
                    </a:lnTo>
                    <a:lnTo>
                      <a:pt x="179" y="13"/>
                    </a:lnTo>
                    <a:lnTo>
                      <a:pt x="179" y="12"/>
                    </a:lnTo>
                    <a:lnTo>
                      <a:pt x="180" y="11"/>
                    </a:lnTo>
                    <a:lnTo>
                      <a:pt x="180" y="7"/>
                    </a:lnTo>
                    <a:lnTo>
                      <a:pt x="171" y="0"/>
                    </a:lnTo>
                    <a:lnTo>
                      <a:pt x="154" y="1"/>
                    </a:lnTo>
                    <a:lnTo>
                      <a:pt x="150" y="7"/>
                    </a:lnTo>
                    <a:lnTo>
                      <a:pt x="148" y="7"/>
                    </a:lnTo>
                    <a:lnTo>
                      <a:pt x="146" y="9"/>
                    </a:lnTo>
                    <a:lnTo>
                      <a:pt x="145" y="11"/>
                    </a:lnTo>
                    <a:lnTo>
                      <a:pt x="147" y="13"/>
                    </a:lnTo>
                    <a:lnTo>
                      <a:pt x="147" y="15"/>
                    </a:lnTo>
                    <a:lnTo>
                      <a:pt x="148" y="17"/>
                    </a:lnTo>
                    <a:lnTo>
                      <a:pt x="148" y="21"/>
                    </a:lnTo>
                    <a:lnTo>
                      <a:pt x="146" y="23"/>
                    </a:lnTo>
                    <a:lnTo>
                      <a:pt x="138" y="24"/>
                    </a:lnTo>
                    <a:lnTo>
                      <a:pt x="130" y="33"/>
                    </a:lnTo>
                    <a:lnTo>
                      <a:pt x="123" y="33"/>
                    </a:lnTo>
                    <a:lnTo>
                      <a:pt x="118" y="38"/>
                    </a:lnTo>
                    <a:lnTo>
                      <a:pt x="112" y="41"/>
                    </a:lnTo>
                    <a:lnTo>
                      <a:pt x="112" y="43"/>
                    </a:lnTo>
                    <a:lnTo>
                      <a:pt x="109" y="48"/>
                    </a:lnTo>
                    <a:lnTo>
                      <a:pt x="105" y="50"/>
                    </a:lnTo>
                    <a:lnTo>
                      <a:pt x="93" y="39"/>
                    </a:lnTo>
                    <a:lnTo>
                      <a:pt x="90" y="39"/>
                    </a:lnTo>
                    <a:lnTo>
                      <a:pt x="89" y="40"/>
                    </a:lnTo>
                    <a:lnTo>
                      <a:pt x="77" y="54"/>
                    </a:lnTo>
                    <a:lnTo>
                      <a:pt x="76" y="57"/>
                    </a:lnTo>
                    <a:lnTo>
                      <a:pt x="72" y="62"/>
                    </a:lnTo>
                    <a:lnTo>
                      <a:pt x="72" y="64"/>
                    </a:lnTo>
                    <a:lnTo>
                      <a:pt x="67" y="67"/>
                    </a:lnTo>
                    <a:lnTo>
                      <a:pt x="62" y="69"/>
                    </a:lnTo>
                    <a:lnTo>
                      <a:pt x="59" y="72"/>
                    </a:lnTo>
                    <a:lnTo>
                      <a:pt x="59" y="76"/>
                    </a:lnTo>
                    <a:lnTo>
                      <a:pt x="65" y="80"/>
                    </a:lnTo>
                    <a:lnTo>
                      <a:pt x="67" y="85"/>
                    </a:lnTo>
                    <a:lnTo>
                      <a:pt x="68" y="86"/>
                    </a:lnTo>
                    <a:lnTo>
                      <a:pt x="68" y="96"/>
                    </a:lnTo>
                    <a:lnTo>
                      <a:pt x="72" y="101"/>
                    </a:lnTo>
                    <a:lnTo>
                      <a:pt x="70" y="103"/>
                    </a:lnTo>
                    <a:lnTo>
                      <a:pt x="66" y="112"/>
                    </a:lnTo>
                    <a:lnTo>
                      <a:pt x="59" y="121"/>
                    </a:lnTo>
                    <a:lnTo>
                      <a:pt x="56" y="121"/>
                    </a:lnTo>
                    <a:lnTo>
                      <a:pt x="52" y="124"/>
                    </a:lnTo>
                    <a:lnTo>
                      <a:pt x="49" y="124"/>
                    </a:lnTo>
                    <a:lnTo>
                      <a:pt x="46" y="127"/>
                    </a:lnTo>
                    <a:lnTo>
                      <a:pt x="42" y="127"/>
                    </a:lnTo>
                    <a:lnTo>
                      <a:pt x="34" y="138"/>
                    </a:lnTo>
                    <a:lnTo>
                      <a:pt x="33" y="146"/>
                    </a:lnTo>
                    <a:lnTo>
                      <a:pt x="32" y="148"/>
                    </a:lnTo>
                    <a:lnTo>
                      <a:pt x="32" y="154"/>
                    </a:lnTo>
                    <a:lnTo>
                      <a:pt x="35" y="157"/>
                    </a:lnTo>
                    <a:lnTo>
                      <a:pt x="35" y="162"/>
                    </a:lnTo>
                    <a:lnTo>
                      <a:pt x="37" y="163"/>
                    </a:lnTo>
                    <a:lnTo>
                      <a:pt x="36" y="165"/>
                    </a:lnTo>
                    <a:lnTo>
                      <a:pt x="42" y="166"/>
                    </a:lnTo>
                    <a:lnTo>
                      <a:pt x="45" y="170"/>
                    </a:lnTo>
                    <a:lnTo>
                      <a:pt x="44" y="176"/>
                    </a:lnTo>
                    <a:lnTo>
                      <a:pt x="36" y="180"/>
                    </a:lnTo>
                    <a:lnTo>
                      <a:pt x="30" y="191"/>
                    </a:lnTo>
                    <a:lnTo>
                      <a:pt x="30" y="193"/>
                    </a:lnTo>
                    <a:lnTo>
                      <a:pt x="38" y="198"/>
                    </a:lnTo>
                    <a:lnTo>
                      <a:pt x="38" y="202"/>
                    </a:lnTo>
                    <a:lnTo>
                      <a:pt x="37" y="204"/>
                    </a:lnTo>
                    <a:lnTo>
                      <a:pt x="33" y="209"/>
                    </a:lnTo>
                    <a:lnTo>
                      <a:pt x="27" y="214"/>
                    </a:lnTo>
                    <a:lnTo>
                      <a:pt x="25" y="216"/>
                    </a:lnTo>
                    <a:lnTo>
                      <a:pt x="23" y="216"/>
                    </a:lnTo>
                    <a:lnTo>
                      <a:pt x="20" y="220"/>
                    </a:lnTo>
                    <a:lnTo>
                      <a:pt x="18" y="220"/>
                    </a:lnTo>
                    <a:lnTo>
                      <a:pt x="14" y="226"/>
                    </a:lnTo>
                    <a:lnTo>
                      <a:pt x="14" y="232"/>
                    </a:lnTo>
                    <a:lnTo>
                      <a:pt x="10" y="241"/>
                    </a:lnTo>
                    <a:lnTo>
                      <a:pt x="11" y="246"/>
                    </a:lnTo>
                    <a:lnTo>
                      <a:pt x="10" y="248"/>
                    </a:lnTo>
                    <a:lnTo>
                      <a:pt x="10" y="251"/>
                    </a:lnTo>
                    <a:lnTo>
                      <a:pt x="8" y="253"/>
                    </a:lnTo>
                    <a:lnTo>
                      <a:pt x="9" y="256"/>
                    </a:lnTo>
                    <a:lnTo>
                      <a:pt x="7" y="257"/>
                    </a:lnTo>
                    <a:lnTo>
                      <a:pt x="8" y="267"/>
                    </a:lnTo>
                    <a:lnTo>
                      <a:pt x="7" y="268"/>
                    </a:lnTo>
                    <a:lnTo>
                      <a:pt x="7" y="275"/>
                    </a:lnTo>
                    <a:lnTo>
                      <a:pt x="0" y="282"/>
                    </a:lnTo>
                    <a:lnTo>
                      <a:pt x="4" y="287"/>
                    </a:lnTo>
                    <a:lnTo>
                      <a:pt x="4"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5" name="Freeform 41"/>
              <p:cNvSpPr/>
              <p:nvPr/>
            </p:nvSpPr>
            <p:spPr bwMode="auto">
              <a:xfrm>
                <a:off x="4925332" y="4737919"/>
                <a:ext cx="572037" cy="829673"/>
              </a:xfrm>
              <a:custGeom>
                <a:gdLst>
                  <a:gd name="T0" fmla="*/ 2147483647 w 341"/>
                  <a:gd name="T1" fmla="*/ 2147483647 h 475"/>
                  <a:gd name="T2" fmla="*/ 2147483647 w 341"/>
                  <a:gd name="T3" fmla="*/ 2147483647 h 475"/>
                  <a:gd name="T4" fmla="*/ 2147483647 w 341"/>
                  <a:gd name="T5" fmla="*/ 2147483647 h 475"/>
                  <a:gd name="T6" fmla="*/ 2147483647 w 341"/>
                  <a:gd name="T7" fmla="*/ 2147483647 h 475"/>
                  <a:gd name="T8" fmla="*/ 2147483647 w 341"/>
                  <a:gd name="T9" fmla="*/ 2147483647 h 475"/>
                  <a:gd name="T10" fmla="*/ 2147483647 w 341"/>
                  <a:gd name="T11" fmla="*/ 2147483647 h 475"/>
                  <a:gd name="T12" fmla="*/ 2147483647 w 341"/>
                  <a:gd name="T13" fmla="*/ 2147483647 h 475"/>
                  <a:gd name="T14" fmla="*/ 2147483647 w 341"/>
                  <a:gd name="T15" fmla="*/ 0 h 475"/>
                  <a:gd name="T16" fmla="*/ 2147483647 w 341"/>
                  <a:gd name="T17" fmla="*/ 2147483647 h 475"/>
                  <a:gd name="T18" fmla="*/ 2147483647 w 341"/>
                  <a:gd name="T19" fmla="*/ 2147483647 h 475"/>
                  <a:gd name="T20" fmla="*/ 2147483647 w 341"/>
                  <a:gd name="T21" fmla="*/ 2147483647 h 475"/>
                  <a:gd name="T22" fmla="*/ 2147483647 w 341"/>
                  <a:gd name="T23" fmla="*/ 2147483647 h 475"/>
                  <a:gd name="T24" fmla="*/ 2147483647 w 341"/>
                  <a:gd name="T25" fmla="*/ 2147483647 h 475"/>
                  <a:gd name="T26" fmla="*/ 2147483647 w 341"/>
                  <a:gd name="T27" fmla="*/ 2147483647 h 475"/>
                  <a:gd name="T28" fmla="*/ 2147483647 w 341"/>
                  <a:gd name="T29" fmla="*/ 2147483647 h 475"/>
                  <a:gd name="T30" fmla="*/ 2147483647 w 341"/>
                  <a:gd name="T31" fmla="*/ 2147483647 h 475"/>
                  <a:gd name="T32" fmla="*/ 2147483647 w 341"/>
                  <a:gd name="T33" fmla="*/ 2147483647 h 475"/>
                  <a:gd name="T34" fmla="*/ 2147483647 w 341"/>
                  <a:gd name="T35" fmla="*/ 2147483647 h 475"/>
                  <a:gd name="T36" fmla="*/ 2147483647 w 341"/>
                  <a:gd name="T37" fmla="*/ 2147483647 h 475"/>
                  <a:gd name="T38" fmla="*/ 2147483647 w 341"/>
                  <a:gd name="T39" fmla="*/ 2147483647 h 475"/>
                  <a:gd name="T40" fmla="*/ 2147483647 w 341"/>
                  <a:gd name="T41" fmla="*/ 2147483647 h 475"/>
                  <a:gd name="T42" fmla="*/ 2147483647 w 341"/>
                  <a:gd name="T43" fmla="*/ 2147483647 h 475"/>
                  <a:gd name="T44" fmla="*/ 2147483647 w 341"/>
                  <a:gd name="T45" fmla="*/ 2147483647 h 475"/>
                  <a:gd name="T46" fmla="*/ 2147483647 w 341"/>
                  <a:gd name="T47" fmla="*/ 2147483647 h 475"/>
                  <a:gd name="T48" fmla="*/ 2147483647 w 341"/>
                  <a:gd name="T49" fmla="*/ 2147483647 h 475"/>
                  <a:gd name="T50" fmla="*/ 2147483647 w 341"/>
                  <a:gd name="T51" fmla="*/ 2147483647 h 475"/>
                  <a:gd name="T52" fmla="*/ 2147483647 w 341"/>
                  <a:gd name="T53" fmla="*/ 2147483647 h 475"/>
                  <a:gd name="T54" fmla="*/ 2147483647 w 341"/>
                  <a:gd name="T55" fmla="*/ 2147483647 h 475"/>
                  <a:gd name="T56" fmla="*/ 2147483647 w 341"/>
                  <a:gd name="T57" fmla="*/ 2147483647 h 475"/>
                  <a:gd name="T58" fmla="*/ 2147483647 w 341"/>
                  <a:gd name="T59" fmla="*/ 2147483647 h 475"/>
                  <a:gd name="T60" fmla="*/ 2147483647 w 341"/>
                  <a:gd name="T61" fmla="*/ 2147483647 h 475"/>
                  <a:gd name="T62" fmla="*/ 2147483647 w 341"/>
                  <a:gd name="T63" fmla="*/ 2147483647 h 475"/>
                  <a:gd name="T64" fmla="*/ 2147483647 w 341"/>
                  <a:gd name="T65" fmla="*/ 2147483647 h 475"/>
                  <a:gd name="T66" fmla="*/ 2147483647 w 341"/>
                  <a:gd name="T67" fmla="*/ 2147483647 h 475"/>
                  <a:gd name="T68" fmla="*/ 2147483647 w 341"/>
                  <a:gd name="T69" fmla="*/ 2147483647 h 475"/>
                  <a:gd name="T70" fmla="*/ 2147483647 w 341"/>
                  <a:gd name="T71" fmla="*/ 2147483647 h 475"/>
                  <a:gd name="T72" fmla="*/ 2147483647 w 341"/>
                  <a:gd name="T73" fmla="*/ 2147483647 h 475"/>
                  <a:gd name="T74" fmla="*/ 2147483647 w 341"/>
                  <a:gd name="T75" fmla="*/ 2147483647 h 475"/>
                  <a:gd name="T76" fmla="*/ 2147483647 w 341"/>
                  <a:gd name="T77" fmla="*/ 2147483647 h 475"/>
                  <a:gd name="T78" fmla="*/ 2147483647 w 341"/>
                  <a:gd name="T79" fmla="*/ 2147483647 h 475"/>
                  <a:gd name="T80" fmla="*/ 2147483647 w 341"/>
                  <a:gd name="T81" fmla="*/ 2147483647 h 475"/>
                  <a:gd name="T82" fmla="*/ 2147483647 w 341"/>
                  <a:gd name="T83" fmla="*/ 2147483647 h 475"/>
                  <a:gd name="T84" fmla="*/ 2147483647 w 341"/>
                  <a:gd name="T85" fmla="*/ 2147483647 h 475"/>
                  <a:gd name="T86" fmla="*/ 2147483647 w 341"/>
                  <a:gd name="T87" fmla="*/ 2147483647 h 475"/>
                  <a:gd name="T88" fmla="*/ 2147483647 w 341"/>
                  <a:gd name="T89" fmla="*/ 2147483647 h 475"/>
                  <a:gd name="T90" fmla="*/ 2147483647 w 341"/>
                  <a:gd name="T91" fmla="*/ 2147483647 h 475"/>
                  <a:gd name="T92" fmla="*/ 2147483647 w 341"/>
                  <a:gd name="T93" fmla="*/ 2147483647 h 475"/>
                  <a:gd name="T94" fmla="*/ 2147483647 w 341"/>
                  <a:gd name="T95" fmla="*/ 2147483647 h 475"/>
                  <a:gd name="T96" fmla="*/ 2147483647 w 341"/>
                  <a:gd name="T97" fmla="*/ 2147483647 h 475"/>
                  <a:gd name="T98" fmla="*/ 2147483647 w 341"/>
                  <a:gd name="T99" fmla="*/ 2147483647 h 475"/>
                  <a:gd name="T100" fmla="*/ 2147483647 w 341"/>
                  <a:gd name="T101" fmla="*/ 2147483647 h 475"/>
                  <a:gd name="T102" fmla="*/ 2147483647 w 341"/>
                  <a:gd name="T103" fmla="*/ 2147483647 h 475"/>
                  <a:gd name="T104" fmla="*/ 2147483647 w 341"/>
                  <a:gd name="T105" fmla="*/ 2147483647 h 475"/>
                  <a:gd name="T106" fmla="*/ 2147483647 w 341"/>
                  <a:gd name="T107" fmla="*/ 2147483647 h 475"/>
                  <a:gd name="T108" fmla="*/ 2147483647 w 341"/>
                  <a:gd name="T109" fmla="*/ 2147483647 h 4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1"/>
                  <a:gd name="T166" fmla="*/ 0 h 475"/>
                  <a:gd name="T167" fmla="*/ 341 w 341"/>
                  <a:gd name="T168" fmla="*/ 475 h 47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1" h="475">
                    <a:moveTo>
                      <a:pt x="341" y="125"/>
                    </a:moveTo>
                    <a:lnTo>
                      <a:pt x="340" y="123"/>
                    </a:lnTo>
                    <a:lnTo>
                      <a:pt x="340" y="119"/>
                    </a:lnTo>
                    <a:lnTo>
                      <a:pt x="339" y="118"/>
                    </a:lnTo>
                    <a:lnTo>
                      <a:pt x="338" y="115"/>
                    </a:lnTo>
                    <a:lnTo>
                      <a:pt x="336" y="113"/>
                    </a:lnTo>
                    <a:lnTo>
                      <a:pt x="337" y="110"/>
                    </a:lnTo>
                    <a:lnTo>
                      <a:pt x="335" y="105"/>
                    </a:lnTo>
                    <a:lnTo>
                      <a:pt x="332" y="97"/>
                    </a:lnTo>
                    <a:lnTo>
                      <a:pt x="324" y="89"/>
                    </a:lnTo>
                    <a:lnTo>
                      <a:pt x="324" y="87"/>
                    </a:lnTo>
                    <a:lnTo>
                      <a:pt x="316" y="79"/>
                    </a:lnTo>
                    <a:lnTo>
                      <a:pt x="314" y="78"/>
                    </a:lnTo>
                    <a:lnTo>
                      <a:pt x="309" y="78"/>
                    </a:lnTo>
                    <a:lnTo>
                      <a:pt x="306" y="75"/>
                    </a:lnTo>
                    <a:lnTo>
                      <a:pt x="300" y="66"/>
                    </a:lnTo>
                    <a:lnTo>
                      <a:pt x="301" y="56"/>
                    </a:lnTo>
                    <a:lnTo>
                      <a:pt x="309" y="45"/>
                    </a:lnTo>
                    <a:lnTo>
                      <a:pt x="303" y="40"/>
                    </a:lnTo>
                    <a:lnTo>
                      <a:pt x="303" y="35"/>
                    </a:lnTo>
                    <a:lnTo>
                      <a:pt x="298" y="32"/>
                    </a:lnTo>
                    <a:lnTo>
                      <a:pt x="273" y="33"/>
                    </a:lnTo>
                    <a:lnTo>
                      <a:pt x="267" y="30"/>
                    </a:lnTo>
                    <a:lnTo>
                      <a:pt x="265" y="32"/>
                    </a:lnTo>
                    <a:lnTo>
                      <a:pt x="264" y="30"/>
                    </a:lnTo>
                    <a:lnTo>
                      <a:pt x="262" y="31"/>
                    </a:lnTo>
                    <a:lnTo>
                      <a:pt x="253" y="14"/>
                    </a:lnTo>
                    <a:lnTo>
                      <a:pt x="250" y="12"/>
                    </a:lnTo>
                    <a:lnTo>
                      <a:pt x="244" y="13"/>
                    </a:lnTo>
                    <a:lnTo>
                      <a:pt x="243" y="14"/>
                    </a:lnTo>
                    <a:lnTo>
                      <a:pt x="241" y="14"/>
                    </a:lnTo>
                    <a:lnTo>
                      <a:pt x="236" y="6"/>
                    </a:lnTo>
                    <a:lnTo>
                      <a:pt x="227" y="16"/>
                    </a:lnTo>
                    <a:lnTo>
                      <a:pt x="227" y="19"/>
                    </a:lnTo>
                    <a:lnTo>
                      <a:pt x="230" y="22"/>
                    </a:lnTo>
                    <a:lnTo>
                      <a:pt x="228" y="27"/>
                    </a:lnTo>
                    <a:lnTo>
                      <a:pt x="220" y="33"/>
                    </a:lnTo>
                    <a:lnTo>
                      <a:pt x="218" y="33"/>
                    </a:lnTo>
                    <a:lnTo>
                      <a:pt x="210" y="40"/>
                    </a:lnTo>
                    <a:lnTo>
                      <a:pt x="205" y="39"/>
                    </a:lnTo>
                    <a:lnTo>
                      <a:pt x="201" y="34"/>
                    </a:lnTo>
                    <a:lnTo>
                      <a:pt x="201" y="30"/>
                    </a:lnTo>
                    <a:lnTo>
                      <a:pt x="214" y="16"/>
                    </a:lnTo>
                    <a:lnTo>
                      <a:pt x="215" y="14"/>
                    </a:lnTo>
                    <a:lnTo>
                      <a:pt x="215" y="8"/>
                    </a:lnTo>
                    <a:lnTo>
                      <a:pt x="201" y="1"/>
                    </a:lnTo>
                    <a:lnTo>
                      <a:pt x="198" y="2"/>
                    </a:lnTo>
                    <a:lnTo>
                      <a:pt x="196" y="0"/>
                    </a:lnTo>
                    <a:lnTo>
                      <a:pt x="190" y="1"/>
                    </a:lnTo>
                    <a:lnTo>
                      <a:pt x="189" y="2"/>
                    </a:lnTo>
                    <a:lnTo>
                      <a:pt x="190" y="8"/>
                    </a:lnTo>
                    <a:lnTo>
                      <a:pt x="189" y="9"/>
                    </a:lnTo>
                    <a:lnTo>
                      <a:pt x="189" y="13"/>
                    </a:lnTo>
                    <a:lnTo>
                      <a:pt x="173" y="25"/>
                    </a:lnTo>
                    <a:lnTo>
                      <a:pt x="161" y="27"/>
                    </a:lnTo>
                    <a:lnTo>
                      <a:pt x="159" y="31"/>
                    </a:lnTo>
                    <a:lnTo>
                      <a:pt x="158" y="31"/>
                    </a:lnTo>
                    <a:lnTo>
                      <a:pt x="152" y="35"/>
                    </a:lnTo>
                    <a:lnTo>
                      <a:pt x="150" y="35"/>
                    </a:lnTo>
                    <a:lnTo>
                      <a:pt x="148" y="34"/>
                    </a:lnTo>
                    <a:lnTo>
                      <a:pt x="143" y="34"/>
                    </a:lnTo>
                    <a:lnTo>
                      <a:pt x="134" y="28"/>
                    </a:lnTo>
                    <a:lnTo>
                      <a:pt x="116" y="28"/>
                    </a:lnTo>
                    <a:lnTo>
                      <a:pt x="117" y="32"/>
                    </a:lnTo>
                    <a:lnTo>
                      <a:pt x="115" y="33"/>
                    </a:lnTo>
                    <a:lnTo>
                      <a:pt x="115" y="38"/>
                    </a:lnTo>
                    <a:lnTo>
                      <a:pt x="114" y="38"/>
                    </a:lnTo>
                    <a:lnTo>
                      <a:pt x="114" y="41"/>
                    </a:lnTo>
                    <a:lnTo>
                      <a:pt x="104" y="47"/>
                    </a:lnTo>
                    <a:lnTo>
                      <a:pt x="100" y="46"/>
                    </a:lnTo>
                    <a:lnTo>
                      <a:pt x="95" y="46"/>
                    </a:lnTo>
                    <a:lnTo>
                      <a:pt x="93" y="49"/>
                    </a:lnTo>
                    <a:lnTo>
                      <a:pt x="93" y="51"/>
                    </a:lnTo>
                    <a:lnTo>
                      <a:pt x="95" y="53"/>
                    </a:lnTo>
                    <a:lnTo>
                      <a:pt x="94" y="57"/>
                    </a:lnTo>
                    <a:lnTo>
                      <a:pt x="88" y="55"/>
                    </a:lnTo>
                    <a:lnTo>
                      <a:pt x="80" y="56"/>
                    </a:lnTo>
                    <a:lnTo>
                      <a:pt x="78" y="60"/>
                    </a:lnTo>
                    <a:lnTo>
                      <a:pt x="77" y="61"/>
                    </a:lnTo>
                    <a:lnTo>
                      <a:pt x="77" y="68"/>
                    </a:lnTo>
                    <a:lnTo>
                      <a:pt x="75" y="69"/>
                    </a:lnTo>
                    <a:lnTo>
                      <a:pt x="70" y="69"/>
                    </a:lnTo>
                    <a:lnTo>
                      <a:pt x="63" y="71"/>
                    </a:lnTo>
                    <a:lnTo>
                      <a:pt x="59" y="71"/>
                    </a:lnTo>
                    <a:lnTo>
                      <a:pt x="55" y="73"/>
                    </a:lnTo>
                    <a:lnTo>
                      <a:pt x="51" y="78"/>
                    </a:lnTo>
                    <a:lnTo>
                      <a:pt x="48" y="77"/>
                    </a:lnTo>
                    <a:lnTo>
                      <a:pt x="42" y="78"/>
                    </a:lnTo>
                    <a:lnTo>
                      <a:pt x="41" y="76"/>
                    </a:lnTo>
                    <a:lnTo>
                      <a:pt x="36" y="77"/>
                    </a:lnTo>
                    <a:lnTo>
                      <a:pt x="33" y="80"/>
                    </a:lnTo>
                    <a:lnTo>
                      <a:pt x="34" y="84"/>
                    </a:lnTo>
                    <a:lnTo>
                      <a:pt x="32" y="87"/>
                    </a:lnTo>
                    <a:lnTo>
                      <a:pt x="29" y="90"/>
                    </a:lnTo>
                    <a:lnTo>
                      <a:pt x="21" y="90"/>
                    </a:lnTo>
                    <a:lnTo>
                      <a:pt x="20" y="91"/>
                    </a:lnTo>
                    <a:lnTo>
                      <a:pt x="21" y="93"/>
                    </a:lnTo>
                    <a:lnTo>
                      <a:pt x="14" y="102"/>
                    </a:lnTo>
                    <a:lnTo>
                      <a:pt x="15" y="104"/>
                    </a:lnTo>
                    <a:lnTo>
                      <a:pt x="12" y="109"/>
                    </a:lnTo>
                    <a:lnTo>
                      <a:pt x="15" y="111"/>
                    </a:lnTo>
                    <a:lnTo>
                      <a:pt x="16" y="114"/>
                    </a:lnTo>
                    <a:lnTo>
                      <a:pt x="19" y="115"/>
                    </a:lnTo>
                    <a:lnTo>
                      <a:pt x="23" y="118"/>
                    </a:lnTo>
                    <a:lnTo>
                      <a:pt x="23" y="122"/>
                    </a:lnTo>
                    <a:lnTo>
                      <a:pt x="26" y="125"/>
                    </a:lnTo>
                    <a:lnTo>
                      <a:pt x="28" y="124"/>
                    </a:lnTo>
                    <a:lnTo>
                      <a:pt x="32" y="126"/>
                    </a:lnTo>
                    <a:lnTo>
                      <a:pt x="32" y="128"/>
                    </a:lnTo>
                    <a:lnTo>
                      <a:pt x="31" y="129"/>
                    </a:lnTo>
                    <a:lnTo>
                      <a:pt x="31" y="138"/>
                    </a:lnTo>
                    <a:lnTo>
                      <a:pt x="29" y="141"/>
                    </a:lnTo>
                    <a:lnTo>
                      <a:pt x="30" y="144"/>
                    </a:lnTo>
                    <a:lnTo>
                      <a:pt x="42" y="156"/>
                    </a:lnTo>
                    <a:lnTo>
                      <a:pt x="43" y="162"/>
                    </a:lnTo>
                    <a:lnTo>
                      <a:pt x="34" y="174"/>
                    </a:lnTo>
                    <a:lnTo>
                      <a:pt x="32" y="174"/>
                    </a:lnTo>
                    <a:lnTo>
                      <a:pt x="31" y="176"/>
                    </a:lnTo>
                    <a:lnTo>
                      <a:pt x="29" y="176"/>
                    </a:lnTo>
                    <a:lnTo>
                      <a:pt x="27" y="178"/>
                    </a:lnTo>
                    <a:lnTo>
                      <a:pt x="27" y="181"/>
                    </a:lnTo>
                    <a:lnTo>
                      <a:pt x="29" y="183"/>
                    </a:lnTo>
                    <a:lnTo>
                      <a:pt x="29" y="186"/>
                    </a:lnTo>
                    <a:lnTo>
                      <a:pt x="27" y="189"/>
                    </a:lnTo>
                    <a:lnTo>
                      <a:pt x="25" y="191"/>
                    </a:lnTo>
                    <a:lnTo>
                      <a:pt x="22" y="192"/>
                    </a:lnTo>
                    <a:lnTo>
                      <a:pt x="21" y="194"/>
                    </a:lnTo>
                    <a:lnTo>
                      <a:pt x="18" y="194"/>
                    </a:lnTo>
                    <a:lnTo>
                      <a:pt x="12" y="198"/>
                    </a:lnTo>
                    <a:lnTo>
                      <a:pt x="12" y="200"/>
                    </a:lnTo>
                    <a:lnTo>
                      <a:pt x="11" y="200"/>
                    </a:lnTo>
                    <a:lnTo>
                      <a:pt x="11" y="204"/>
                    </a:lnTo>
                    <a:lnTo>
                      <a:pt x="7" y="206"/>
                    </a:lnTo>
                    <a:lnTo>
                      <a:pt x="7" y="211"/>
                    </a:lnTo>
                    <a:lnTo>
                      <a:pt x="0" y="224"/>
                    </a:lnTo>
                    <a:lnTo>
                      <a:pt x="0" y="245"/>
                    </a:lnTo>
                    <a:lnTo>
                      <a:pt x="2" y="248"/>
                    </a:lnTo>
                    <a:lnTo>
                      <a:pt x="13" y="249"/>
                    </a:lnTo>
                    <a:lnTo>
                      <a:pt x="18" y="246"/>
                    </a:lnTo>
                    <a:lnTo>
                      <a:pt x="20" y="248"/>
                    </a:lnTo>
                    <a:lnTo>
                      <a:pt x="20" y="254"/>
                    </a:lnTo>
                    <a:lnTo>
                      <a:pt x="19" y="256"/>
                    </a:lnTo>
                    <a:lnTo>
                      <a:pt x="19" y="260"/>
                    </a:lnTo>
                    <a:lnTo>
                      <a:pt x="16" y="263"/>
                    </a:lnTo>
                    <a:lnTo>
                      <a:pt x="16" y="267"/>
                    </a:lnTo>
                    <a:lnTo>
                      <a:pt x="28" y="273"/>
                    </a:lnTo>
                    <a:lnTo>
                      <a:pt x="29" y="285"/>
                    </a:lnTo>
                    <a:lnTo>
                      <a:pt x="25" y="291"/>
                    </a:lnTo>
                    <a:lnTo>
                      <a:pt x="27" y="298"/>
                    </a:lnTo>
                    <a:lnTo>
                      <a:pt x="30" y="302"/>
                    </a:lnTo>
                    <a:lnTo>
                      <a:pt x="36" y="303"/>
                    </a:lnTo>
                    <a:lnTo>
                      <a:pt x="41" y="303"/>
                    </a:lnTo>
                    <a:lnTo>
                      <a:pt x="46" y="306"/>
                    </a:lnTo>
                    <a:lnTo>
                      <a:pt x="47" y="319"/>
                    </a:lnTo>
                    <a:lnTo>
                      <a:pt x="46" y="320"/>
                    </a:lnTo>
                    <a:lnTo>
                      <a:pt x="45" y="329"/>
                    </a:lnTo>
                    <a:lnTo>
                      <a:pt x="42" y="334"/>
                    </a:lnTo>
                    <a:lnTo>
                      <a:pt x="40" y="336"/>
                    </a:lnTo>
                    <a:lnTo>
                      <a:pt x="40" y="339"/>
                    </a:lnTo>
                    <a:lnTo>
                      <a:pt x="43" y="340"/>
                    </a:lnTo>
                    <a:lnTo>
                      <a:pt x="51" y="334"/>
                    </a:lnTo>
                    <a:lnTo>
                      <a:pt x="57" y="334"/>
                    </a:lnTo>
                    <a:lnTo>
                      <a:pt x="59" y="335"/>
                    </a:lnTo>
                    <a:lnTo>
                      <a:pt x="54" y="344"/>
                    </a:lnTo>
                    <a:lnTo>
                      <a:pt x="49" y="346"/>
                    </a:lnTo>
                    <a:lnTo>
                      <a:pt x="48" y="347"/>
                    </a:lnTo>
                    <a:lnTo>
                      <a:pt x="46" y="347"/>
                    </a:lnTo>
                    <a:lnTo>
                      <a:pt x="45" y="350"/>
                    </a:lnTo>
                    <a:lnTo>
                      <a:pt x="42" y="351"/>
                    </a:lnTo>
                    <a:lnTo>
                      <a:pt x="42" y="353"/>
                    </a:lnTo>
                    <a:lnTo>
                      <a:pt x="44" y="355"/>
                    </a:lnTo>
                    <a:lnTo>
                      <a:pt x="45" y="361"/>
                    </a:lnTo>
                    <a:lnTo>
                      <a:pt x="41" y="366"/>
                    </a:lnTo>
                    <a:lnTo>
                      <a:pt x="40" y="372"/>
                    </a:lnTo>
                    <a:lnTo>
                      <a:pt x="37" y="374"/>
                    </a:lnTo>
                    <a:lnTo>
                      <a:pt x="37" y="382"/>
                    </a:lnTo>
                    <a:lnTo>
                      <a:pt x="42" y="387"/>
                    </a:lnTo>
                    <a:lnTo>
                      <a:pt x="43" y="392"/>
                    </a:lnTo>
                    <a:lnTo>
                      <a:pt x="42" y="393"/>
                    </a:lnTo>
                    <a:lnTo>
                      <a:pt x="40" y="399"/>
                    </a:lnTo>
                    <a:lnTo>
                      <a:pt x="44" y="405"/>
                    </a:lnTo>
                    <a:lnTo>
                      <a:pt x="46" y="408"/>
                    </a:lnTo>
                    <a:lnTo>
                      <a:pt x="45" y="409"/>
                    </a:lnTo>
                    <a:lnTo>
                      <a:pt x="49" y="414"/>
                    </a:lnTo>
                    <a:lnTo>
                      <a:pt x="49" y="415"/>
                    </a:lnTo>
                    <a:lnTo>
                      <a:pt x="56" y="413"/>
                    </a:lnTo>
                    <a:lnTo>
                      <a:pt x="57" y="412"/>
                    </a:lnTo>
                    <a:lnTo>
                      <a:pt x="61" y="413"/>
                    </a:lnTo>
                    <a:lnTo>
                      <a:pt x="66" y="413"/>
                    </a:lnTo>
                    <a:lnTo>
                      <a:pt x="71" y="410"/>
                    </a:lnTo>
                    <a:lnTo>
                      <a:pt x="73" y="410"/>
                    </a:lnTo>
                    <a:lnTo>
                      <a:pt x="74" y="408"/>
                    </a:lnTo>
                    <a:lnTo>
                      <a:pt x="76" y="408"/>
                    </a:lnTo>
                    <a:lnTo>
                      <a:pt x="84" y="404"/>
                    </a:lnTo>
                    <a:lnTo>
                      <a:pt x="89" y="399"/>
                    </a:lnTo>
                    <a:lnTo>
                      <a:pt x="90" y="404"/>
                    </a:lnTo>
                    <a:lnTo>
                      <a:pt x="93" y="407"/>
                    </a:lnTo>
                    <a:lnTo>
                      <a:pt x="100" y="407"/>
                    </a:lnTo>
                    <a:lnTo>
                      <a:pt x="102" y="408"/>
                    </a:lnTo>
                    <a:lnTo>
                      <a:pt x="100" y="412"/>
                    </a:lnTo>
                    <a:lnTo>
                      <a:pt x="98" y="413"/>
                    </a:lnTo>
                    <a:lnTo>
                      <a:pt x="99" y="416"/>
                    </a:lnTo>
                    <a:lnTo>
                      <a:pt x="101" y="418"/>
                    </a:lnTo>
                    <a:lnTo>
                      <a:pt x="98" y="424"/>
                    </a:lnTo>
                    <a:lnTo>
                      <a:pt x="94" y="424"/>
                    </a:lnTo>
                    <a:lnTo>
                      <a:pt x="93" y="426"/>
                    </a:lnTo>
                    <a:lnTo>
                      <a:pt x="91" y="426"/>
                    </a:lnTo>
                    <a:lnTo>
                      <a:pt x="89" y="428"/>
                    </a:lnTo>
                    <a:lnTo>
                      <a:pt x="87" y="428"/>
                    </a:lnTo>
                    <a:lnTo>
                      <a:pt x="82" y="434"/>
                    </a:lnTo>
                    <a:lnTo>
                      <a:pt x="81" y="439"/>
                    </a:lnTo>
                    <a:lnTo>
                      <a:pt x="78" y="443"/>
                    </a:lnTo>
                    <a:lnTo>
                      <a:pt x="79" y="447"/>
                    </a:lnTo>
                    <a:lnTo>
                      <a:pt x="75" y="453"/>
                    </a:lnTo>
                    <a:lnTo>
                      <a:pt x="75" y="454"/>
                    </a:lnTo>
                    <a:lnTo>
                      <a:pt x="72" y="458"/>
                    </a:lnTo>
                    <a:lnTo>
                      <a:pt x="66" y="459"/>
                    </a:lnTo>
                    <a:lnTo>
                      <a:pt x="65" y="462"/>
                    </a:lnTo>
                    <a:lnTo>
                      <a:pt x="65" y="465"/>
                    </a:lnTo>
                    <a:lnTo>
                      <a:pt x="75" y="472"/>
                    </a:lnTo>
                    <a:lnTo>
                      <a:pt x="78" y="471"/>
                    </a:lnTo>
                    <a:lnTo>
                      <a:pt x="82" y="471"/>
                    </a:lnTo>
                    <a:lnTo>
                      <a:pt x="86" y="475"/>
                    </a:lnTo>
                    <a:lnTo>
                      <a:pt x="93" y="473"/>
                    </a:lnTo>
                    <a:lnTo>
                      <a:pt x="94" y="471"/>
                    </a:lnTo>
                    <a:lnTo>
                      <a:pt x="98" y="471"/>
                    </a:lnTo>
                    <a:lnTo>
                      <a:pt x="99" y="470"/>
                    </a:lnTo>
                    <a:lnTo>
                      <a:pt x="101" y="470"/>
                    </a:lnTo>
                    <a:lnTo>
                      <a:pt x="106" y="467"/>
                    </a:lnTo>
                    <a:lnTo>
                      <a:pt x="113" y="465"/>
                    </a:lnTo>
                    <a:lnTo>
                      <a:pt x="114" y="466"/>
                    </a:lnTo>
                    <a:lnTo>
                      <a:pt x="119" y="465"/>
                    </a:lnTo>
                    <a:lnTo>
                      <a:pt x="126" y="455"/>
                    </a:lnTo>
                    <a:lnTo>
                      <a:pt x="142" y="453"/>
                    </a:lnTo>
                    <a:lnTo>
                      <a:pt x="147" y="449"/>
                    </a:lnTo>
                    <a:lnTo>
                      <a:pt x="153" y="447"/>
                    </a:lnTo>
                    <a:lnTo>
                      <a:pt x="156" y="445"/>
                    </a:lnTo>
                    <a:lnTo>
                      <a:pt x="158" y="445"/>
                    </a:lnTo>
                    <a:lnTo>
                      <a:pt x="166" y="451"/>
                    </a:lnTo>
                    <a:lnTo>
                      <a:pt x="166" y="453"/>
                    </a:lnTo>
                    <a:lnTo>
                      <a:pt x="173" y="458"/>
                    </a:lnTo>
                    <a:lnTo>
                      <a:pt x="177" y="459"/>
                    </a:lnTo>
                    <a:lnTo>
                      <a:pt x="180" y="463"/>
                    </a:lnTo>
                    <a:lnTo>
                      <a:pt x="185" y="462"/>
                    </a:lnTo>
                    <a:lnTo>
                      <a:pt x="189" y="459"/>
                    </a:lnTo>
                    <a:lnTo>
                      <a:pt x="189" y="453"/>
                    </a:lnTo>
                    <a:lnTo>
                      <a:pt x="184" y="447"/>
                    </a:lnTo>
                    <a:lnTo>
                      <a:pt x="185" y="431"/>
                    </a:lnTo>
                    <a:lnTo>
                      <a:pt x="187" y="431"/>
                    </a:lnTo>
                    <a:lnTo>
                      <a:pt x="188" y="429"/>
                    </a:lnTo>
                    <a:lnTo>
                      <a:pt x="190" y="429"/>
                    </a:lnTo>
                    <a:lnTo>
                      <a:pt x="192" y="427"/>
                    </a:lnTo>
                    <a:lnTo>
                      <a:pt x="191" y="424"/>
                    </a:lnTo>
                    <a:lnTo>
                      <a:pt x="191" y="411"/>
                    </a:lnTo>
                    <a:lnTo>
                      <a:pt x="187" y="406"/>
                    </a:lnTo>
                    <a:lnTo>
                      <a:pt x="194" y="399"/>
                    </a:lnTo>
                    <a:lnTo>
                      <a:pt x="194" y="392"/>
                    </a:lnTo>
                    <a:lnTo>
                      <a:pt x="195" y="391"/>
                    </a:lnTo>
                    <a:lnTo>
                      <a:pt x="194" y="381"/>
                    </a:lnTo>
                    <a:lnTo>
                      <a:pt x="196" y="380"/>
                    </a:lnTo>
                    <a:lnTo>
                      <a:pt x="195" y="377"/>
                    </a:lnTo>
                    <a:lnTo>
                      <a:pt x="197" y="375"/>
                    </a:lnTo>
                    <a:lnTo>
                      <a:pt x="197" y="372"/>
                    </a:lnTo>
                    <a:lnTo>
                      <a:pt x="198" y="370"/>
                    </a:lnTo>
                    <a:lnTo>
                      <a:pt x="197" y="365"/>
                    </a:lnTo>
                    <a:lnTo>
                      <a:pt x="201" y="356"/>
                    </a:lnTo>
                    <a:lnTo>
                      <a:pt x="201" y="350"/>
                    </a:lnTo>
                    <a:lnTo>
                      <a:pt x="205" y="344"/>
                    </a:lnTo>
                    <a:lnTo>
                      <a:pt x="207" y="344"/>
                    </a:lnTo>
                    <a:lnTo>
                      <a:pt x="210" y="340"/>
                    </a:lnTo>
                    <a:lnTo>
                      <a:pt x="212" y="340"/>
                    </a:lnTo>
                    <a:lnTo>
                      <a:pt x="214" y="338"/>
                    </a:lnTo>
                    <a:lnTo>
                      <a:pt x="220" y="333"/>
                    </a:lnTo>
                    <a:lnTo>
                      <a:pt x="224" y="328"/>
                    </a:lnTo>
                    <a:lnTo>
                      <a:pt x="225" y="326"/>
                    </a:lnTo>
                    <a:lnTo>
                      <a:pt x="225" y="322"/>
                    </a:lnTo>
                    <a:lnTo>
                      <a:pt x="217" y="317"/>
                    </a:lnTo>
                    <a:lnTo>
                      <a:pt x="217" y="315"/>
                    </a:lnTo>
                    <a:lnTo>
                      <a:pt x="223" y="304"/>
                    </a:lnTo>
                    <a:lnTo>
                      <a:pt x="231" y="300"/>
                    </a:lnTo>
                    <a:lnTo>
                      <a:pt x="232" y="294"/>
                    </a:lnTo>
                    <a:lnTo>
                      <a:pt x="229" y="290"/>
                    </a:lnTo>
                    <a:lnTo>
                      <a:pt x="223" y="289"/>
                    </a:lnTo>
                    <a:lnTo>
                      <a:pt x="224" y="287"/>
                    </a:lnTo>
                    <a:lnTo>
                      <a:pt x="222" y="286"/>
                    </a:lnTo>
                    <a:lnTo>
                      <a:pt x="222" y="281"/>
                    </a:lnTo>
                    <a:lnTo>
                      <a:pt x="219" y="278"/>
                    </a:lnTo>
                    <a:lnTo>
                      <a:pt x="219" y="272"/>
                    </a:lnTo>
                    <a:lnTo>
                      <a:pt x="220" y="270"/>
                    </a:lnTo>
                    <a:lnTo>
                      <a:pt x="221" y="262"/>
                    </a:lnTo>
                    <a:lnTo>
                      <a:pt x="229" y="251"/>
                    </a:lnTo>
                    <a:lnTo>
                      <a:pt x="233" y="251"/>
                    </a:lnTo>
                    <a:lnTo>
                      <a:pt x="236" y="248"/>
                    </a:lnTo>
                    <a:lnTo>
                      <a:pt x="239" y="248"/>
                    </a:lnTo>
                    <a:lnTo>
                      <a:pt x="243" y="245"/>
                    </a:lnTo>
                    <a:lnTo>
                      <a:pt x="246" y="245"/>
                    </a:lnTo>
                    <a:lnTo>
                      <a:pt x="253" y="236"/>
                    </a:lnTo>
                    <a:lnTo>
                      <a:pt x="257" y="227"/>
                    </a:lnTo>
                    <a:lnTo>
                      <a:pt x="259" y="225"/>
                    </a:lnTo>
                    <a:lnTo>
                      <a:pt x="255" y="220"/>
                    </a:lnTo>
                    <a:lnTo>
                      <a:pt x="255" y="210"/>
                    </a:lnTo>
                    <a:lnTo>
                      <a:pt x="254" y="209"/>
                    </a:lnTo>
                    <a:lnTo>
                      <a:pt x="252" y="204"/>
                    </a:lnTo>
                    <a:lnTo>
                      <a:pt x="246" y="200"/>
                    </a:lnTo>
                    <a:lnTo>
                      <a:pt x="246" y="196"/>
                    </a:lnTo>
                    <a:lnTo>
                      <a:pt x="249" y="193"/>
                    </a:lnTo>
                    <a:lnTo>
                      <a:pt x="254" y="191"/>
                    </a:lnTo>
                    <a:lnTo>
                      <a:pt x="259" y="188"/>
                    </a:lnTo>
                    <a:lnTo>
                      <a:pt x="259" y="186"/>
                    </a:lnTo>
                    <a:lnTo>
                      <a:pt x="263" y="181"/>
                    </a:lnTo>
                    <a:lnTo>
                      <a:pt x="264" y="178"/>
                    </a:lnTo>
                    <a:lnTo>
                      <a:pt x="276" y="164"/>
                    </a:lnTo>
                    <a:lnTo>
                      <a:pt x="277" y="163"/>
                    </a:lnTo>
                    <a:lnTo>
                      <a:pt x="280" y="163"/>
                    </a:lnTo>
                    <a:lnTo>
                      <a:pt x="292" y="174"/>
                    </a:lnTo>
                    <a:lnTo>
                      <a:pt x="296" y="172"/>
                    </a:lnTo>
                    <a:lnTo>
                      <a:pt x="299" y="167"/>
                    </a:lnTo>
                    <a:lnTo>
                      <a:pt x="299" y="165"/>
                    </a:lnTo>
                    <a:lnTo>
                      <a:pt x="305" y="162"/>
                    </a:lnTo>
                    <a:lnTo>
                      <a:pt x="310" y="157"/>
                    </a:lnTo>
                    <a:lnTo>
                      <a:pt x="317" y="157"/>
                    </a:lnTo>
                    <a:lnTo>
                      <a:pt x="325" y="148"/>
                    </a:lnTo>
                    <a:lnTo>
                      <a:pt x="333" y="147"/>
                    </a:lnTo>
                    <a:lnTo>
                      <a:pt x="335" y="145"/>
                    </a:lnTo>
                    <a:lnTo>
                      <a:pt x="335" y="141"/>
                    </a:lnTo>
                    <a:lnTo>
                      <a:pt x="334" y="139"/>
                    </a:lnTo>
                    <a:lnTo>
                      <a:pt x="334" y="137"/>
                    </a:lnTo>
                    <a:lnTo>
                      <a:pt x="332" y="135"/>
                    </a:lnTo>
                    <a:lnTo>
                      <a:pt x="333" y="133"/>
                    </a:lnTo>
                    <a:lnTo>
                      <a:pt x="335" y="131"/>
                    </a:lnTo>
                    <a:lnTo>
                      <a:pt x="337" y="131"/>
                    </a:lnTo>
                    <a:lnTo>
                      <a:pt x="341" y="12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6" name="Freeform 42"/>
              <p:cNvSpPr/>
              <p:nvPr/>
            </p:nvSpPr>
            <p:spPr bwMode="auto">
              <a:xfrm>
                <a:off x="5428957" y="4529773"/>
                <a:ext cx="457048" cy="560394"/>
              </a:xfrm>
              <a:custGeom>
                <a:gdLst>
                  <a:gd name="T0" fmla="*/ 2147483647 w 273"/>
                  <a:gd name="T1" fmla="*/ 2147483647 h 321"/>
                  <a:gd name="T2" fmla="*/ 2147483647 w 273"/>
                  <a:gd name="T3" fmla="*/ 2147483647 h 321"/>
                  <a:gd name="T4" fmla="*/ 2147483647 w 273"/>
                  <a:gd name="T5" fmla="*/ 2147483647 h 321"/>
                  <a:gd name="T6" fmla="*/ 2147483647 w 273"/>
                  <a:gd name="T7" fmla="*/ 2147483647 h 321"/>
                  <a:gd name="T8" fmla="*/ 2147483647 w 273"/>
                  <a:gd name="T9" fmla="*/ 2147483647 h 321"/>
                  <a:gd name="T10" fmla="*/ 2147483647 w 273"/>
                  <a:gd name="T11" fmla="*/ 2147483647 h 321"/>
                  <a:gd name="T12" fmla="*/ 2147483647 w 273"/>
                  <a:gd name="T13" fmla="*/ 2147483647 h 321"/>
                  <a:gd name="T14" fmla="*/ 2147483647 w 273"/>
                  <a:gd name="T15" fmla="*/ 2147483647 h 321"/>
                  <a:gd name="T16" fmla="*/ 2147483647 w 273"/>
                  <a:gd name="T17" fmla="*/ 2147483647 h 321"/>
                  <a:gd name="T18" fmla="*/ 2147483647 w 273"/>
                  <a:gd name="T19" fmla="*/ 2147483647 h 321"/>
                  <a:gd name="T20" fmla="*/ 2147483647 w 273"/>
                  <a:gd name="T21" fmla="*/ 2147483647 h 321"/>
                  <a:gd name="T22" fmla="*/ 2147483647 w 273"/>
                  <a:gd name="T23" fmla="*/ 2147483647 h 321"/>
                  <a:gd name="T24" fmla="*/ 2147483647 w 273"/>
                  <a:gd name="T25" fmla="*/ 2147483647 h 321"/>
                  <a:gd name="T26" fmla="*/ 2147483647 w 273"/>
                  <a:gd name="T27" fmla="*/ 2147483647 h 321"/>
                  <a:gd name="T28" fmla="*/ 2147483647 w 273"/>
                  <a:gd name="T29" fmla="*/ 2147483647 h 321"/>
                  <a:gd name="T30" fmla="*/ 2147483647 w 273"/>
                  <a:gd name="T31" fmla="*/ 2147483647 h 321"/>
                  <a:gd name="T32" fmla="*/ 2147483647 w 273"/>
                  <a:gd name="T33" fmla="*/ 2147483647 h 321"/>
                  <a:gd name="T34" fmla="*/ 2147483647 w 273"/>
                  <a:gd name="T35" fmla="*/ 2147483647 h 321"/>
                  <a:gd name="T36" fmla="*/ 2147483647 w 273"/>
                  <a:gd name="T37" fmla="*/ 2147483647 h 321"/>
                  <a:gd name="T38" fmla="*/ 2147483647 w 273"/>
                  <a:gd name="T39" fmla="*/ 2147483647 h 321"/>
                  <a:gd name="T40" fmla="*/ 2147483647 w 273"/>
                  <a:gd name="T41" fmla="*/ 2147483647 h 321"/>
                  <a:gd name="T42" fmla="*/ 2147483647 w 273"/>
                  <a:gd name="T43" fmla="*/ 2147483647 h 321"/>
                  <a:gd name="T44" fmla="*/ 2147483647 w 273"/>
                  <a:gd name="T45" fmla="*/ 2147483647 h 321"/>
                  <a:gd name="T46" fmla="*/ 2147483647 w 273"/>
                  <a:gd name="T47" fmla="*/ 2147483647 h 321"/>
                  <a:gd name="T48" fmla="*/ 2147483647 w 273"/>
                  <a:gd name="T49" fmla="*/ 2147483647 h 321"/>
                  <a:gd name="T50" fmla="*/ 2147483647 w 273"/>
                  <a:gd name="T51" fmla="*/ 2147483647 h 321"/>
                  <a:gd name="T52" fmla="*/ 2147483647 w 273"/>
                  <a:gd name="T53" fmla="*/ 2147483647 h 321"/>
                  <a:gd name="T54" fmla="*/ 2147483647 w 273"/>
                  <a:gd name="T55" fmla="*/ 2147483647 h 321"/>
                  <a:gd name="T56" fmla="*/ 2147483647 w 273"/>
                  <a:gd name="T57" fmla="*/ 2147483647 h 321"/>
                  <a:gd name="T58" fmla="*/ 2147483647 w 273"/>
                  <a:gd name="T59" fmla="*/ 2147483647 h 321"/>
                  <a:gd name="T60" fmla="*/ 2147483647 w 273"/>
                  <a:gd name="T61" fmla="*/ 2147483647 h 321"/>
                  <a:gd name="T62" fmla="*/ 2147483647 w 273"/>
                  <a:gd name="T63" fmla="*/ 2147483647 h 321"/>
                  <a:gd name="T64" fmla="*/ 2147483647 w 273"/>
                  <a:gd name="T65" fmla="*/ 2147483647 h 321"/>
                  <a:gd name="T66" fmla="*/ 2147483647 w 273"/>
                  <a:gd name="T67" fmla="*/ 2147483647 h 321"/>
                  <a:gd name="T68" fmla="*/ 2147483647 w 273"/>
                  <a:gd name="T69" fmla="*/ 2147483647 h 321"/>
                  <a:gd name="T70" fmla="*/ 2147483647 w 273"/>
                  <a:gd name="T71" fmla="*/ 2147483647 h 321"/>
                  <a:gd name="T72" fmla="*/ 2147483647 w 273"/>
                  <a:gd name="T73" fmla="*/ 2147483647 h 321"/>
                  <a:gd name="T74" fmla="*/ 2147483647 w 273"/>
                  <a:gd name="T75" fmla="*/ 2147483647 h 321"/>
                  <a:gd name="T76" fmla="*/ 2147483647 w 273"/>
                  <a:gd name="T77" fmla="*/ 2147483647 h 321"/>
                  <a:gd name="T78" fmla="*/ 2147483647 w 273"/>
                  <a:gd name="T79" fmla="*/ 2147483647 h 321"/>
                  <a:gd name="T80" fmla="*/ 2147483647 w 273"/>
                  <a:gd name="T81" fmla="*/ 2147483647 h 321"/>
                  <a:gd name="T82" fmla="*/ 2147483647 w 273"/>
                  <a:gd name="T83" fmla="*/ 2147483647 h 321"/>
                  <a:gd name="T84" fmla="*/ 2147483647 w 273"/>
                  <a:gd name="T85" fmla="*/ 2147483647 h 321"/>
                  <a:gd name="T86" fmla="*/ 2147483647 w 273"/>
                  <a:gd name="T87" fmla="*/ 2147483647 h 321"/>
                  <a:gd name="T88" fmla="*/ 2147483647 w 273"/>
                  <a:gd name="T89" fmla="*/ 2147483647 h 321"/>
                  <a:gd name="T90" fmla="*/ 2147483647 w 273"/>
                  <a:gd name="T91" fmla="*/ 2147483647 h 321"/>
                  <a:gd name="T92" fmla="*/ 2147483647 w 273"/>
                  <a:gd name="T93" fmla="*/ 2147483647 h 321"/>
                  <a:gd name="T94" fmla="*/ 2147483647 w 273"/>
                  <a:gd name="T95" fmla="*/ 2147483647 h 321"/>
                  <a:gd name="T96" fmla="*/ 2147483647 w 273"/>
                  <a:gd name="T97" fmla="*/ 2147483647 h 321"/>
                  <a:gd name="T98" fmla="*/ 2147483647 w 273"/>
                  <a:gd name="T99" fmla="*/ 2147483647 h 321"/>
                  <a:gd name="T100" fmla="*/ 2147483647 w 273"/>
                  <a:gd name="T101" fmla="*/ 2147483647 h 321"/>
                  <a:gd name="T102" fmla="*/ 2147483647 w 273"/>
                  <a:gd name="T103" fmla="*/ 2147483647 h 321"/>
                  <a:gd name="T104" fmla="*/ 2147483647 w 273"/>
                  <a:gd name="T105" fmla="*/ 2147483647 h 321"/>
                  <a:gd name="T106" fmla="*/ 2147483647 w 273"/>
                  <a:gd name="T107" fmla="*/ 2147483647 h 321"/>
                  <a:gd name="T108" fmla="*/ 2147483647 w 273"/>
                  <a:gd name="T109" fmla="*/ 2147483647 h 321"/>
                  <a:gd name="T110" fmla="*/ 2147483647 w 273"/>
                  <a:gd name="T111" fmla="*/ 2147483647 h 321"/>
                  <a:gd name="T112" fmla="*/ 2147483647 w 273"/>
                  <a:gd name="T113" fmla="*/ 2147483647 h 321"/>
                  <a:gd name="T114" fmla="*/ 2147483647 w 273"/>
                  <a:gd name="T115" fmla="*/ 2147483647 h 321"/>
                  <a:gd name="T116" fmla="*/ 2147483647 w 273"/>
                  <a:gd name="T117" fmla="*/ 2147483647 h 321"/>
                  <a:gd name="T118" fmla="*/ 2147483647 w 273"/>
                  <a:gd name="T119" fmla="*/ 2147483647 h 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3"/>
                  <a:gd name="T181" fmla="*/ 0 h 321"/>
                  <a:gd name="T182" fmla="*/ 273 w 273"/>
                  <a:gd name="T183" fmla="*/ 321 h 321"/>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3" h="321">
                    <a:moveTo>
                      <a:pt x="218" y="28"/>
                    </a:moveTo>
                    <a:lnTo>
                      <a:pt x="205" y="15"/>
                    </a:lnTo>
                    <a:lnTo>
                      <a:pt x="199" y="17"/>
                    </a:lnTo>
                    <a:lnTo>
                      <a:pt x="199" y="12"/>
                    </a:lnTo>
                    <a:lnTo>
                      <a:pt x="191" y="13"/>
                    </a:lnTo>
                    <a:lnTo>
                      <a:pt x="187" y="6"/>
                    </a:lnTo>
                    <a:lnTo>
                      <a:pt x="187" y="2"/>
                    </a:lnTo>
                    <a:lnTo>
                      <a:pt x="180" y="0"/>
                    </a:lnTo>
                    <a:lnTo>
                      <a:pt x="170" y="6"/>
                    </a:lnTo>
                    <a:lnTo>
                      <a:pt x="167" y="10"/>
                    </a:lnTo>
                    <a:lnTo>
                      <a:pt x="169" y="12"/>
                    </a:lnTo>
                    <a:lnTo>
                      <a:pt x="166" y="16"/>
                    </a:lnTo>
                    <a:lnTo>
                      <a:pt x="164" y="16"/>
                    </a:lnTo>
                    <a:lnTo>
                      <a:pt x="155" y="25"/>
                    </a:lnTo>
                    <a:lnTo>
                      <a:pt x="153" y="26"/>
                    </a:lnTo>
                    <a:lnTo>
                      <a:pt x="150" y="24"/>
                    </a:lnTo>
                    <a:lnTo>
                      <a:pt x="147" y="18"/>
                    </a:lnTo>
                    <a:lnTo>
                      <a:pt x="146" y="20"/>
                    </a:lnTo>
                    <a:lnTo>
                      <a:pt x="143" y="20"/>
                    </a:lnTo>
                    <a:lnTo>
                      <a:pt x="141" y="19"/>
                    </a:lnTo>
                    <a:lnTo>
                      <a:pt x="139" y="16"/>
                    </a:lnTo>
                    <a:lnTo>
                      <a:pt x="137" y="18"/>
                    </a:lnTo>
                    <a:lnTo>
                      <a:pt x="129" y="18"/>
                    </a:lnTo>
                    <a:lnTo>
                      <a:pt x="128" y="17"/>
                    </a:lnTo>
                    <a:lnTo>
                      <a:pt x="122" y="16"/>
                    </a:lnTo>
                    <a:lnTo>
                      <a:pt x="115" y="12"/>
                    </a:lnTo>
                    <a:lnTo>
                      <a:pt x="111" y="8"/>
                    </a:lnTo>
                    <a:lnTo>
                      <a:pt x="110" y="5"/>
                    </a:lnTo>
                    <a:lnTo>
                      <a:pt x="109" y="4"/>
                    </a:lnTo>
                    <a:lnTo>
                      <a:pt x="109" y="2"/>
                    </a:lnTo>
                    <a:lnTo>
                      <a:pt x="108" y="2"/>
                    </a:lnTo>
                    <a:lnTo>
                      <a:pt x="98" y="2"/>
                    </a:lnTo>
                    <a:lnTo>
                      <a:pt x="97" y="4"/>
                    </a:lnTo>
                    <a:lnTo>
                      <a:pt x="94" y="3"/>
                    </a:lnTo>
                    <a:lnTo>
                      <a:pt x="91" y="6"/>
                    </a:lnTo>
                    <a:lnTo>
                      <a:pt x="92" y="16"/>
                    </a:lnTo>
                    <a:lnTo>
                      <a:pt x="90" y="21"/>
                    </a:lnTo>
                    <a:lnTo>
                      <a:pt x="89" y="22"/>
                    </a:lnTo>
                    <a:lnTo>
                      <a:pt x="89" y="26"/>
                    </a:lnTo>
                    <a:lnTo>
                      <a:pt x="88" y="28"/>
                    </a:lnTo>
                    <a:lnTo>
                      <a:pt x="88" y="31"/>
                    </a:lnTo>
                    <a:lnTo>
                      <a:pt x="87" y="33"/>
                    </a:lnTo>
                    <a:lnTo>
                      <a:pt x="87" y="36"/>
                    </a:lnTo>
                    <a:lnTo>
                      <a:pt x="86" y="37"/>
                    </a:lnTo>
                    <a:lnTo>
                      <a:pt x="86" y="41"/>
                    </a:lnTo>
                    <a:lnTo>
                      <a:pt x="84" y="45"/>
                    </a:lnTo>
                    <a:lnTo>
                      <a:pt x="78" y="48"/>
                    </a:lnTo>
                    <a:lnTo>
                      <a:pt x="71" y="54"/>
                    </a:lnTo>
                    <a:lnTo>
                      <a:pt x="72" y="56"/>
                    </a:lnTo>
                    <a:lnTo>
                      <a:pt x="78" y="59"/>
                    </a:lnTo>
                    <a:lnTo>
                      <a:pt x="78" y="61"/>
                    </a:lnTo>
                    <a:lnTo>
                      <a:pt x="80" y="62"/>
                    </a:lnTo>
                    <a:lnTo>
                      <a:pt x="80" y="64"/>
                    </a:lnTo>
                    <a:lnTo>
                      <a:pt x="84" y="69"/>
                    </a:lnTo>
                    <a:lnTo>
                      <a:pt x="84" y="70"/>
                    </a:lnTo>
                    <a:lnTo>
                      <a:pt x="78" y="74"/>
                    </a:lnTo>
                    <a:lnTo>
                      <a:pt x="76" y="74"/>
                    </a:lnTo>
                    <a:lnTo>
                      <a:pt x="70" y="80"/>
                    </a:lnTo>
                    <a:lnTo>
                      <a:pt x="65" y="80"/>
                    </a:lnTo>
                    <a:lnTo>
                      <a:pt x="59" y="78"/>
                    </a:lnTo>
                    <a:lnTo>
                      <a:pt x="56" y="79"/>
                    </a:lnTo>
                    <a:lnTo>
                      <a:pt x="54" y="77"/>
                    </a:lnTo>
                    <a:lnTo>
                      <a:pt x="48" y="82"/>
                    </a:lnTo>
                    <a:lnTo>
                      <a:pt x="51" y="85"/>
                    </a:lnTo>
                    <a:lnTo>
                      <a:pt x="52" y="88"/>
                    </a:lnTo>
                    <a:lnTo>
                      <a:pt x="49" y="92"/>
                    </a:lnTo>
                    <a:lnTo>
                      <a:pt x="50" y="94"/>
                    </a:lnTo>
                    <a:lnTo>
                      <a:pt x="51" y="96"/>
                    </a:lnTo>
                    <a:lnTo>
                      <a:pt x="54" y="103"/>
                    </a:lnTo>
                    <a:lnTo>
                      <a:pt x="54" y="110"/>
                    </a:lnTo>
                    <a:lnTo>
                      <a:pt x="45" y="123"/>
                    </a:lnTo>
                    <a:lnTo>
                      <a:pt x="44" y="130"/>
                    </a:lnTo>
                    <a:lnTo>
                      <a:pt x="39" y="135"/>
                    </a:lnTo>
                    <a:lnTo>
                      <a:pt x="39" y="137"/>
                    </a:lnTo>
                    <a:lnTo>
                      <a:pt x="30" y="146"/>
                    </a:lnTo>
                    <a:lnTo>
                      <a:pt x="31" y="148"/>
                    </a:lnTo>
                    <a:lnTo>
                      <a:pt x="27" y="152"/>
                    </a:lnTo>
                    <a:lnTo>
                      <a:pt x="22" y="154"/>
                    </a:lnTo>
                    <a:lnTo>
                      <a:pt x="10" y="158"/>
                    </a:lnTo>
                    <a:lnTo>
                      <a:pt x="9" y="164"/>
                    </a:lnTo>
                    <a:lnTo>
                      <a:pt x="1" y="175"/>
                    </a:lnTo>
                    <a:lnTo>
                      <a:pt x="0" y="185"/>
                    </a:lnTo>
                    <a:lnTo>
                      <a:pt x="6" y="194"/>
                    </a:lnTo>
                    <a:lnTo>
                      <a:pt x="9" y="197"/>
                    </a:lnTo>
                    <a:lnTo>
                      <a:pt x="14" y="197"/>
                    </a:lnTo>
                    <a:lnTo>
                      <a:pt x="16" y="198"/>
                    </a:lnTo>
                    <a:lnTo>
                      <a:pt x="24" y="206"/>
                    </a:lnTo>
                    <a:lnTo>
                      <a:pt x="24" y="208"/>
                    </a:lnTo>
                    <a:lnTo>
                      <a:pt x="32" y="216"/>
                    </a:lnTo>
                    <a:lnTo>
                      <a:pt x="35" y="224"/>
                    </a:lnTo>
                    <a:lnTo>
                      <a:pt x="37" y="229"/>
                    </a:lnTo>
                    <a:lnTo>
                      <a:pt x="36" y="232"/>
                    </a:lnTo>
                    <a:lnTo>
                      <a:pt x="38" y="234"/>
                    </a:lnTo>
                    <a:lnTo>
                      <a:pt x="39" y="237"/>
                    </a:lnTo>
                    <a:lnTo>
                      <a:pt x="40" y="238"/>
                    </a:lnTo>
                    <a:lnTo>
                      <a:pt x="40" y="242"/>
                    </a:lnTo>
                    <a:lnTo>
                      <a:pt x="41" y="244"/>
                    </a:lnTo>
                    <a:lnTo>
                      <a:pt x="58" y="243"/>
                    </a:lnTo>
                    <a:lnTo>
                      <a:pt x="67" y="250"/>
                    </a:lnTo>
                    <a:lnTo>
                      <a:pt x="67" y="254"/>
                    </a:lnTo>
                    <a:lnTo>
                      <a:pt x="66" y="255"/>
                    </a:lnTo>
                    <a:lnTo>
                      <a:pt x="66" y="256"/>
                    </a:lnTo>
                    <a:lnTo>
                      <a:pt x="67" y="256"/>
                    </a:lnTo>
                    <a:lnTo>
                      <a:pt x="68" y="263"/>
                    </a:lnTo>
                    <a:lnTo>
                      <a:pt x="66" y="264"/>
                    </a:lnTo>
                    <a:lnTo>
                      <a:pt x="66" y="266"/>
                    </a:lnTo>
                    <a:lnTo>
                      <a:pt x="65" y="267"/>
                    </a:lnTo>
                    <a:lnTo>
                      <a:pt x="65" y="271"/>
                    </a:lnTo>
                    <a:lnTo>
                      <a:pt x="76" y="279"/>
                    </a:lnTo>
                    <a:lnTo>
                      <a:pt x="75" y="282"/>
                    </a:lnTo>
                    <a:lnTo>
                      <a:pt x="77" y="284"/>
                    </a:lnTo>
                    <a:lnTo>
                      <a:pt x="77" y="287"/>
                    </a:lnTo>
                    <a:lnTo>
                      <a:pt x="78" y="289"/>
                    </a:lnTo>
                    <a:lnTo>
                      <a:pt x="79" y="292"/>
                    </a:lnTo>
                    <a:lnTo>
                      <a:pt x="82" y="297"/>
                    </a:lnTo>
                    <a:lnTo>
                      <a:pt x="82" y="304"/>
                    </a:lnTo>
                    <a:lnTo>
                      <a:pt x="81" y="308"/>
                    </a:lnTo>
                    <a:lnTo>
                      <a:pt x="84" y="310"/>
                    </a:lnTo>
                    <a:lnTo>
                      <a:pt x="86" y="310"/>
                    </a:lnTo>
                    <a:lnTo>
                      <a:pt x="87" y="309"/>
                    </a:lnTo>
                    <a:lnTo>
                      <a:pt x="89" y="309"/>
                    </a:lnTo>
                    <a:lnTo>
                      <a:pt x="90" y="307"/>
                    </a:lnTo>
                    <a:lnTo>
                      <a:pt x="100" y="307"/>
                    </a:lnTo>
                    <a:lnTo>
                      <a:pt x="102" y="310"/>
                    </a:lnTo>
                    <a:lnTo>
                      <a:pt x="109" y="310"/>
                    </a:lnTo>
                    <a:lnTo>
                      <a:pt x="114" y="300"/>
                    </a:lnTo>
                    <a:lnTo>
                      <a:pt x="115" y="299"/>
                    </a:lnTo>
                    <a:lnTo>
                      <a:pt x="119" y="299"/>
                    </a:lnTo>
                    <a:lnTo>
                      <a:pt x="123" y="293"/>
                    </a:lnTo>
                    <a:lnTo>
                      <a:pt x="124" y="289"/>
                    </a:lnTo>
                    <a:lnTo>
                      <a:pt x="132" y="285"/>
                    </a:lnTo>
                    <a:lnTo>
                      <a:pt x="141" y="302"/>
                    </a:lnTo>
                    <a:lnTo>
                      <a:pt x="141" y="308"/>
                    </a:lnTo>
                    <a:lnTo>
                      <a:pt x="148" y="313"/>
                    </a:lnTo>
                    <a:lnTo>
                      <a:pt x="158" y="314"/>
                    </a:lnTo>
                    <a:lnTo>
                      <a:pt x="161" y="311"/>
                    </a:lnTo>
                    <a:lnTo>
                      <a:pt x="162" y="309"/>
                    </a:lnTo>
                    <a:lnTo>
                      <a:pt x="164" y="310"/>
                    </a:lnTo>
                    <a:lnTo>
                      <a:pt x="167" y="310"/>
                    </a:lnTo>
                    <a:lnTo>
                      <a:pt x="174" y="302"/>
                    </a:lnTo>
                    <a:lnTo>
                      <a:pt x="182" y="302"/>
                    </a:lnTo>
                    <a:lnTo>
                      <a:pt x="184" y="303"/>
                    </a:lnTo>
                    <a:lnTo>
                      <a:pt x="186" y="303"/>
                    </a:lnTo>
                    <a:lnTo>
                      <a:pt x="190" y="307"/>
                    </a:lnTo>
                    <a:lnTo>
                      <a:pt x="190" y="309"/>
                    </a:lnTo>
                    <a:lnTo>
                      <a:pt x="196" y="321"/>
                    </a:lnTo>
                    <a:lnTo>
                      <a:pt x="196" y="320"/>
                    </a:lnTo>
                    <a:lnTo>
                      <a:pt x="197" y="320"/>
                    </a:lnTo>
                    <a:lnTo>
                      <a:pt x="197" y="319"/>
                    </a:lnTo>
                    <a:lnTo>
                      <a:pt x="197" y="318"/>
                    </a:lnTo>
                    <a:lnTo>
                      <a:pt x="197" y="317"/>
                    </a:lnTo>
                    <a:lnTo>
                      <a:pt x="198" y="317"/>
                    </a:lnTo>
                    <a:lnTo>
                      <a:pt x="198" y="316"/>
                    </a:lnTo>
                    <a:lnTo>
                      <a:pt x="198" y="315"/>
                    </a:lnTo>
                    <a:lnTo>
                      <a:pt x="197" y="314"/>
                    </a:lnTo>
                    <a:lnTo>
                      <a:pt x="197" y="313"/>
                    </a:lnTo>
                    <a:lnTo>
                      <a:pt x="197" y="312"/>
                    </a:lnTo>
                    <a:lnTo>
                      <a:pt x="197" y="311"/>
                    </a:lnTo>
                    <a:lnTo>
                      <a:pt x="196" y="310"/>
                    </a:lnTo>
                    <a:lnTo>
                      <a:pt x="196" y="309"/>
                    </a:lnTo>
                    <a:lnTo>
                      <a:pt x="195" y="308"/>
                    </a:lnTo>
                    <a:lnTo>
                      <a:pt x="195" y="307"/>
                    </a:lnTo>
                    <a:lnTo>
                      <a:pt x="194" y="306"/>
                    </a:lnTo>
                    <a:lnTo>
                      <a:pt x="194" y="305"/>
                    </a:lnTo>
                    <a:lnTo>
                      <a:pt x="194" y="304"/>
                    </a:lnTo>
                    <a:lnTo>
                      <a:pt x="193" y="304"/>
                    </a:lnTo>
                    <a:lnTo>
                      <a:pt x="193" y="303"/>
                    </a:lnTo>
                    <a:lnTo>
                      <a:pt x="193" y="302"/>
                    </a:lnTo>
                    <a:lnTo>
                      <a:pt x="193" y="301"/>
                    </a:lnTo>
                    <a:lnTo>
                      <a:pt x="194" y="301"/>
                    </a:lnTo>
                    <a:lnTo>
                      <a:pt x="195" y="301"/>
                    </a:lnTo>
                    <a:lnTo>
                      <a:pt x="197" y="301"/>
                    </a:lnTo>
                    <a:lnTo>
                      <a:pt x="198" y="300"/>
                    </a:lnTo>
                    <a:lnTo>
                      <a:pt x="199" y="300"/>
                    </a:lnTo>
                    <a:lnTo>
                      <a:pt x="200" y="300"/>
                    </a:lnTo>
                    <a:lnTo>
                      <a:pt x="201" y="300"/>
                    </a:lnTo>
                    <a:lnTo>
                      <a:pt x="201" y="299"/>
                    </a:lnTo>
                    <a:lnTo>
                      <a:pt x="202" y="299"/>
                    </a:lnTo>
                    <a:lnTo>
                      <a:pt x="202" y="298"/>
                    </a:lnTo>
                    <a:lnTo>
                      <a:pt x="203" y="298"/>
                    </a:lnTo>
                    <a:lnTo>
                      <a:pt x="203" y="297"/>
                    </a:lnTo>
                    <a:lnTo>
                      <a:pt x="203" y="296"/>
                    </a:lnTo>
                    <a:lnTo>
                      <a:pt x="204" y="296"/>
                    </a:lnTo>
                    <a:lnTo>
                      <a:pt x="204" y="295"/>
                    </a:lnTo>
                    <a:lnTo>
                      <a:pt x="204" y="294"/>
                    </a:lnTo>
                    <a:lnTo>
                      <a:pt x="204" y="293"/>
                    </a:lnTo>
                    <a:lnTo>
                      <a:pt x="203" y="292"/>
                    </a:lnTo>
                    <a:lnTo>
                      <a:pt x="203" y="291"/>
                    </a:lnTo>
                    <a:lnTo>
                      <a:pt x="202" y="291"/>
                    </a:lnTo>
                    <a:lnTo>
                      <a:pt x="201" y="290"/>
                    </a:lnTo>
                    <a:lnTo>
                      <a:pt x="200" y="290"/>
                    </a:lnTo>
                    <a:lnTo>
                      <a:pt x="199" y="290"/>
                    </a:lnTo>
                    <a:lnTo>
                      <a:pt x="198" y="290"/>
                    </a:lnTo>
                    <a:lnTo>
                      <a:pt x="197" y="290"/>
                    </a:lnTo>
                    <a:lnTo>
                      <a:pt x="197" y="289"/>
                    </a:lnTo>
                    <a:lnTo>
                      <a:pt x="197" y="288"/>
                    </a:lnTo>
                    <a:lnTo>
                      <a:pt x="197" y="287"/>
                    </a:lnTo>
                    <a:lnTo>
                      <a:pt x="197" y="286"/>
                    </a:lnTo>
                    <a:lnTo>
                      <a:pt x="198" y="286"/>
                    </a:lnTo>
                    <a:lnTo>
                      <a:pt x="198" y="285"/>
                    </a:lnTo>
                    <a:lnTo>
                      <a:pt x="199" y="284"/>
                    </a:lnTo>
                    <a:lnTo>
                      <a:pt x="199" y="283"/>
                    </a:lnTo>
                    <a:lnTo>
                      <a:pt x="200" y="282"/>
                    </a:lnTo>
                    <a:lnTo>
                      <a:pt x="201" y="281"/>
                    </a:lnTo>
                    <a:lnTo>
                      <a:pt x="201" y="280"/>
                    </a:lnTo>
                    <a:lnTo>
                      <a:pt x="202" y="279"/>
                    </a:lnTo>
                    <a:lnTo>
                      <a:pt x="203" y="278"/>
                    </a:lnTo>
                    <a:lnTo>
                      <a:pt x="204" y="277"/>
                    </a:lnTo>
                    <a:lnTo>
                      <a:pt x="205" y="276"/>
                    </a:lnTo>
                    <a:lnTo>
                      <a:pt x="206" y="275"/>
                    </a:lnTo>
                    <a:lnTo>
                      <a:pt x="207" y="274"/>
                    </a:lnTo>
                    <a:lnTo>
                      <a:pt x="208" y="273"/>
                    </a:lnTo>
                    <a:lnTo>
                      <a:pt x="209" y="272"/>
                    </a:lnTo>
                    <a:lnTo>
                      <a:pt x="209" y="271"/>
                    </a:lnTo>
                    <a:lnTo>
                      <a:pt x="210" y="271"/>
                    </a:lnTo>
                    <a:lnTo>
                      <a:pt x="211" y="270"/>
                    </a:lnTo>
                    <a:lnTo>
                      <a:pt x="211" y="269"/>
                    </a:lnTo>
                    <a:lnTo>
                      <a:pt x="212" y="268"/>
                    </a:lnTo>
                    <a:lnTo>
                      <a:pt x="212" y="267"/>
                    </a:lnTo>
                    <a:lnTo>
                      <a:pt x="213" y="266"/>
                    </a:lnTo>
                    <a:lnTo>
                      <a:pt x="213" y="265"/>
                    </a:lnTo>
                    <a:lnTo>
                      <a:pt x="213" y="264"/>
                    </a:lnTo>
                    <a:lnTo>
                      <a:pt x="213" y="263"/>
                    </a:lnTo>
                    <a:lnTo>
                      <a:pt x="212" y="263"/>
                    </a:lnTo>
                    <a:lnTo>
                      <a:pt x="212" y="262"/>
                    </a:lnTo>
                    <a:lnTo>
                      <a:pt x="212" y="261"/>
                    </a:lnTo>
                    <a:lnTo>
                      <a:pt x="211" y="261"/>
                    </a:lnTo>
                    <a:lnTo>
                      <a:pt x="211" y="260"/>
                    </a:lnTo>
                    <a:lnTo>
                      <a:pt x="210" y="260"/>
                    </a:lnTo>
                    <a:lnTo>
                      <a:pt x="209" y="259"/>
                    </a:lnTo>
                    <a:lnTo>
                      <a:pt x="209" y="258"/>
                    </a:lnTo>
                    <a:lnTo>
                      <a:pt x="208" y="258"/>
                    </a:lnTo>
                    <a:lnTo>
                      <a:pt x="207" y="257"/>
                    </a:lnTo>
                    <a:lnTo>
                      <a:pt x="206" y="257"/>
                    </a:lnTo>
                    <a:lnTo>
                      <a:pt x="205" y="256"/>
                    </a:lnTo>
                    <a:lnTo>
                      <a:pt x="204" y="256"/>
                    </a:lnTo>
                    <a:lnTo>
                      <a:pt x="204" y="255"/>
                    </a:lnTo>
                    <a:lnTo>
                      <a:pt x="203" y="255"/>
                    </a:lnTo>
                    <a:lnTo>
                      <a:pt x="203" y="254"/>
                    </a:lnTo>
                    <a:lnTo>
                      <a:pt x="202" y="254"/>
                    </a:lnTo>
                    <a:lnTo>
                      <a:pt x="202" y="253"/>
                    </a:lnTo>
                    <a:lnTo>
                      <a:pt x="202" y="252"/>
                    </a:lnTo>
                    <a:lnTo>
                      <a:pt x="203" y="252"/>
                    </a:lnTo>
                    <a:lnTo>
                      <a:pt x="204" y="252"/>
                    </a:lnTo>
                    <a:lnTo>
                      <a:pt x="205" y="252"/>
                    </a:lnTo>
                    <a:lnTo>
                      <a:pt x="206" y="252"/>
                    </a:lnTo>
                    <a:lnTo>
                      <a:pt x="207" y="252"/>
                    </a:lnTo>
                    <a:lnTo>
                      <a:pt x="208" y="252"/>
                    </a:lnTo>
                    <a:lnTo>
                      <a:pt x="209" y="252"/>
                    </a:lnTo>
                    <a:lnTo>
                      <a:pt x="210" y="252"/>
                    </a:lnTo>
                    <a:lnTo>
                      <a:pt x="211" y="251"/>
                    </a:lnTo>
                    <a:lnTo>
                      <a:pt x="212" y="251"/>
                    </a:lnTo>
                    <a:lnTo>
                      <a:pt x="213" y="251"/>
                    </a:lnTo>
                    <a:lnTo>
                      <a:pt x="214" y="251"/>
                    </a:lnTo>
                    <a:lnTo>
                      <a:pt x="215" y="251"/>
                    </a:lnTo>
                    <a:lnTo>
                      <a:pt x="215" y="250"/>
                    </a:lnTo>
                    <a:lnTo>
                      <a:pt x="216" y="250"/>
                    </a:lnTo>
                    <a:lnTo>
                      <a:pt x="217" y="249"/>
                    </a:lnTo>
                    <a:lnTo>
                      <a:pt x="218" y="248"/>
                    </a:lnTo>
                    <a:lnTo>
                      <a:pt x="218" y="247"/>
                    </a:lnTo>
                    <a:lnTo>
                      <a:pt x="219" y="246"/>
                    </a:lnTo>
                    <a:lnTo>
                      <a:pt x="220" y="245"/>
                    </a:lnTo>
                    <a:lnTo>
                      <a:pt x="220" y="244"/>
                    </a:lnTo>
                    <a:lnTo>
                      <a:pt x="220" y="243"/>
                    </a:lnTo>
                    <a:lnTo>
                      <a:pt x="220" y="242"/>
                    </a:lnTo>
                    <a:lnTo>
                      <a:pt x="221" y="241"/>
                    </a:lnTo>
                    <a:lnTo>
                      <a:pt x="221" y="239"/>
                    </a:lnTo>
                    <a:lnTo>
                      <a:pt x="221" y="237"/>
                    </a:lnTo>
                    <a:lnTo>
                      <a:pt x="222" y="236"/>
                    </a:lnTo>
                    <a:lnTo>
                      <a:pt x="222" y="234"/>
                    </a:lnTo>
                    <a:lnTo>
                      <a:pt x="223" y="232"/>
                    </a:lnTo>
                    <a:lnTo>
                      <a:pt x="223" y="231"/>
                    </a:lnTo>
                    <a:lnTo>
                      <a:pt x="223" y="230"/>
                    </a:lnTo>
                    <a:lnTo>
                      <a:pt x="223" y="229"/>
                    </a:lnTo>
                    <a:lnTo>
                      <a:pt x="223" y="228"/>
                    </a:lnTo>
                    <a:lnTo>
                      <a:pt x="223" y="227"/>
                    </a:lnTo>
                    <a:lnTo>
                      <a:pt x="223" y="226"/>
                    </a:lnTo>
                    <a:lnTo>
                      <a:pt x="223" y="225"/>
                    </a:lnTo>
                    <a:lnTo>
                      <a:pt x="223" y="224"/>
                    </a:lnTo>
                    <a:lnTo>
                      <a:pt x="224" y="223"/>
                    </a:lnTo>
                    <a:lnTo>
                      <a:pt x="224" y="222"/>
                    </a:lnTo>
                    <a:lnTo>
                      <a:pt x="224" y="221"/>
                    </a:lnTo>
                    <a:lnTo>
                      <a:pt x="225" y="221"/>
                    </a:lnTo>
                    <a:lnTo>
                      <a:pt x="226" y="220"/>
                    </a:lnTo>
                    <a:lnTo>
                      <a:pt x="227" y="220"/>
                    </a:lnTo>
                    <a:lnTo>
                      <a:pt x="228" y="220"/>
                    </a:lnTo>
                    <a:lnTo>
                      <a:pt x="229" y="220"/>
                    </a:lnTo>
                    <a:lnTo>
                      <a:pt x="230" y="220"/>
                    </a:lnTo>
                    <a:lnTo>
                      <a:pt x="231" y="220"/>
                    </a:lnTo>
                    <a:lnTo>
                      <a:pt x="231" y="221"/>
                    </a:lnTo>
                    <a:lnTo>
                      <a:pt x="232" y="221"/>
                    </a:lnTo>
                    <a:lnTo>
                      <a:pt x="232" y="222"/>
                    </a:lnTo>
                    <a:lnTo>
                      <a:pt x="233" y="223"/>
                    </a:lnTo>
                    <a:lnTo>
                      <a:pt x="233" y="224"/>
                    </a:lnTo>
                    <a:lnTo>
                      <a:pt x="234" y="225"/>
                    </a:lnTo>
                    <a:lnTo>
                      <a:pt x="234" y="226"/>
                    </a:lnTo>
                    <a:lnTo>
                      <a:pt x="235" y="227"/>
                    </a:lnTo>
                    <a:lnTo>
                      <a:pt x="235" y="228"/>
                    </a:lnTo>
                    <a:lnTo>
                      <a:pt x="236" y="229"/>
                    </a:lnTo>
                    <a:lnTo>
                      <a:pt x="236" y="230"/>
                    </a:lnTo>
                    <a:lnTo>
                      <a:pt x="237" y="231"/>
                    </a:lnTo>
                    <a:lnTo>
                      <a:pt x="238" y="232"/>
                    </a:lnTo>
                    <a:lnTo>
                      <a:pt x="238" y="233"/>
                    </a:lnTo>
                    <a:lnTo>
                      <a:pt x="239" y="233"/>
                    </a:lnTo>
                    <a:lnTo>
                      <a:pt x="239" y="234"/>
                    </a:lnTo>
                    <a:lnTo>
                      <a:pt x="240" y="234"/>
                    </a:lnTo>
                    <a:lnTo>
                      <a:pt x="240" y="235"/>
                    </a:lnTo>
                    <a:lnTo>
                      <a:pt x="241" y="235"/>
                    </a:lnTo>
                    <a:lnTo>
                      <a:pt x="242" y="235"/>
                    </a:lnTo>
                    <a:lnTo>
                      <a:pt x="243" y="235"/>
                    </a:lnTo>
                    <a:lnTo>
                      <a:pt x="244" y="234"/>
                    </a:lnTo>
                    <a:lnTo>
                      <a:pt x="245" y="233"/>
                    </a:lnTo>
                    <a:lnTo>
                      <a:pt x="245" y="232"/>
                    </a:lnTo>
                    <a:lnTo>
                      <a:pt x="245" y="231"/>
                    </a:lnTo>
                    <a:lnTo>
                      <a:pt x="246" y="230"/>
                    </a:lnTo>
                    <a:lnTo>
                      <a:pt x="246" y="229"/>
                    </a:lnTo>
                    <a:lnTo>
                      <a:pt x="247" y="227"/>
                    </a:lnTo>
                    <a:lnTo>
                      <a:pt x="247" y="226"/>
                    </a:lnTo>
                    <a:lnTo>
                      <a:pt x="248" y="225"/>
                    </a:lnTo>
                    <a:lnTo>
                      <a:pt x="248" y="224"/>
                    </a:lnTo>
                    <a:lnTo>
                      <a:pt x="249" y="223"/>
                    </a:lnTo>
                    <a:lnTo>
                      <a:pt x="249" y="222"/>
                    </a:lnTo>
                    <a:lnTo>
                      <a:pt x="250" y="221"/>
                    </a:lnTo>
                    <a:lnTo>
                      <a:pt x="250" y="220"/>
                    </a:lnTo>
                    <a:lnTo>
                      <a:pt x="251" y="218"/>
                    </a:lnTo>
                    <a:lnTo>
                      <a:pt x="251" y="217"/>
                    </a:lnTo>
                    <a:lnTo>
                      <a:pt x="252" y="217"/>
                    </a:lnTo>
                    <a:lnTo>
                      <a:pt x="252" y="216"/>
                    </a:lnTo>
                    <a:lnTo>
                      <a:pt x="252" y="215"/>
                    </a:lnTo>
                    <a:lnTo>
                      <a:pt x="252" y="214"/>
                    </a:lnTo>
                    <a:lnTo>
                      <a:pt x="253" y="214"/>
                    </a:lnTo>
                    <a:lnTo>
                      <a:pt x="253" y="213"/>
                    </a:lnTo>
                    <a:lnTo>
                      <a:pt x="253" y="212"/>
                    </a:lnTo>
                    <a:lnTo>
                      <a:pt x="253" y="211"/>
                    </a:lnTo>
                    <a:lnTo>
                      <a:pt x="253" y="210"/>
                    </a:lnTo>
                    <a:lnTo>
                      <a:pt x="253" y="209"/>
                    </a:lnTo>
                    <a:lnTo>
                      <a:pt x="253" y="208"/>
                    </a:lnTo>
                    <a:lnTo>
                      <a:pt x="253" y="207"/>
                    </a:lnTo>
                    <a:lnTo>
                      <a:pt x="253" y="206"/>
                    </a:lnTo>
                    <a:lnTo>
                      <a:pt x="253" y="205"/>
                    </a:lnTo>
                    <a:lnTo>
                      <a:pt x="253" y="204"/>
                    </a:lnTo>
                    <a:lnTo>
                      <a:pt x="252" y="203"/>
                    </a:lnTo>
                    <a:lnTo>
                      <a:pt x="252" y="202"/>
                    </a:lnTo>
                    <a:lnTo>
                      <a:pt x="251" y="201"/>
                    </a:lnTo>
                    <a:lnTo>
                      <a:pt x="251" y="200"/>
                    </a:lnTo>
                    <a:lnTo>
                      <a:pt x="250" y="199"/>
                    </a:lnTo>
                    <a:lnTo>
                      <a:pt x="249" y="198"/>
                    </a:lnTo>
                    <a:lnTo>
                      <a:pt x="248" y="198"/>
                    </a:lnTo>
                    <a:lnTo>
                      <a:pt x="248" y="197"/>
                    </a:lnTo>
                    <a:lnTo>
                      <a:pt x="247" y="197"/>
                    </a:lnTo>
                    <a:lnTo>
                      <a:pt x="246" y="196"/>
                    </a:lnTo>
                    <a:lnTo>
                      <a:pt x="245" y="196"/>
                    </a:lnTo>
                    <a:lnTo>
                      <a:pt x="244" y="195"/>
                    </a:lnTo>
                    <a:lnTo>
                      <a:pt x="243" y="195"/>
                    </a:lnTo>
                    <a:lnTo>
                      <a:pt x="242" y="195"/>
                    </a:lnTo>
                    <a:lnTo>
                      <a:pt x="241" y="194"/>
                    </a:lnTo>
                    <a:lnTo>
                      <a:pt x="240" y="194"/>
                    </a:lnTo>
                    <a:lnTo>
                      <a:pt x="239" y="194"/>
                    </a:lnTo>
                    <a:lnTo>
                      <a:pt x="239" y="193"/>
                    </a:lnTo>
                    <a:lnTo>
                      <a:pt x="238" y="193"/>
                    </a:lnTo>
                    <a:lnTo>
                      <a:pt x="237" y="192"/>
                    </a:lnTo>
                    <a:lnTo>
                      <a:pt x="237" y="191"/>
                    </a:lnTo>
                    <a:lnTo>
                      <a:pt x="238" y="190"/>
                    </a:lnTo>
                    <a:lnTo>
                      <a:pt x="239" y="190"/>
                    </a:lnTo>
                    <a:lnTo>
                      <a:pt x="239" y="189"/>
                    </a:lnTo>
                    <a:lnTo>
                      <a:pt x="240" y="189"/>
                    </a:lnTo>
                    <a:lnTo>
                      <a:pt x="241" y="189"/>
                    </a:lnTo>
                    <a:lnTo>
                      <a:pt x="242" y="188"/>
                    </a:lnTo>
                    <a:lnTo>
                      <a:pt x="243" y="188"/>
                    </a:lnTo>
                    <a:lnTo>
                      <a:pt x="244" y="188"/>
                    </a:lnTo>
                    <a:lnTo>
                      <a:pt x="245" y="188"/>
                    </a:lnTo>
                    <a:lnTo>
                      <a:pt x="246" y="188"/>
                    </a:lnTo>
                    <a:lnTo>
                      <a:pt x="247" y="189"/>
                    </a:lnTo>
                    <a:lnTo>
                      <a:pt x="248" y="189"/>
                    </a:lnTo>
                    <a:lnTo>
                      <a:pt x="249" y="189"/>
                    </a:lnTo>
                    <a:lnTo>
                      <a:pt x="250" y="189"/>
                    </a:lnTo>
                    <a:lnTo>
                      <a:pt x="251" y="190"/>
                    </a:lnTo>
                    <a:lnTo>
                      <a:pt x="252" y="190"/>
                    </a:lnTo>
                    <a:lnTo>
                      <a:pt x="253" y="190"/>
                    </a:lnTo>
                    <a:lnTo>
                      <a:pt x="254" y="189"/>
                    </a:lnTo>
                    <a:lnTo>
                      <a:pt x="255" y="189"/>
                    </a:lnTo>
                    <a:lnTo>
                      <a:pt x="255" y="188"/>
                    </a:lnTo>
                    <a:lnTo>
                      <a:pt x="255" y="187"/>
                    </a:lnTo>
                    <a:lnTo>
                      <a:pt x="256" y="186"/>
                    </a:lnTo>
                    <a:lnTo>
                      <a:pt x="256" y="185"/>
                    </a:lnTo>
                    <a:lnTo>
                      <a:pt x="256" y="184"/>
                    </a:lnTo>
                    <a:lnTo>
                      <a:pt x="256" y="183"/>
                    </a:lnTo>
                    <a:lnTo>
                      <a:pt x="256" y="182"/>
                    </a:lnTo>
                    <a:lnTo>
                      <a:pt x="256" y="181"/>
                    </a:lnTo>
                    <a:lnTo>
                      <a:pt x="256" y="179"/>
                    </a:lnTo>
                    <a:lnTo>
                      <a:pt x="256" y="178"/>
                    </a:lnTo>
                    <a:lnTo>
                      <a:pt x="256" y="176"/>
                    </a:lnTo>
                    <a:lnTo>
                      <a:pt x="256" y="175"/>
                    </a:lnTo>
                    <a:lnTo>
                      <a:pt x="255" y="174"/>
                    </a:lnTo>
                    <a:lnTo>
                      <a:pt x="255" y="173"/>
                    </a:lnTo>
                    <a:lnTo>
                      <a:pt x="255" y="172"/>
                    </a:lnTo>
                    <a:lnTo>
                      <a:pt x="255" y="171"/>
                    </a:lnTo>
                    <a:lnTo>
                      <a:pt x="255" y="170"/>
                    </a:lnTo>
                    <a:lnTo>
                      <a:pt x="254" y="170"/>
                    </a:lnTo>
                    <a:lnTo>
                      <a:pt x="254" y="169"/>
                    </a:lnTo>
                    <a:lnTo>
                      <a:pt x="254" y="168"/>
                    </a:lnTo>
                    <a:lnTo>
                      <a:pt x="253" y="168"/>
                    </a:lnTo>
                    <a:lnTo>
                      <a:pt x="253" y="167"/>
                    </a:lnTo>
                    <a:lnTo>
                      <a:pt x="252" y="166"/>
                    </a:lnTo>
                    <a:lnTo>
                      <a:pt x="251" y="165"/>
                    </a:lnTo>
                    <a:lnTo>
                      <a:pt x="250" y="165"/>
                    </a:lnTo>
                    <a:lnTo>
                      <a:pt x="250" y="164"/>
                    </a:lnTo>
                    <a:lnTo>
                      <a:pt x="248" y="164"/>
                    </a:lnTo>
                    <a:lnTo>
                      <a:pt x="247" y="163"/>
                    </a:lnTo>
                    <a:lnTo>
                      <a:pt x="246" y="162"/>
                    </a:lnTo>
                    <a:lnTo>
                      <a:pt x="246" y="161"/>
                    </a:lnTo>
                    <a:lnTo>
                      <a:pt x="245" y="161"/>
                    </a:lnTo>
                    <a:lnTo>
                      <a:pt x="246" y="160"/>
                    </a:lnTo>
                    <a:lnTo>
                      <a:pt x="246" y="159"/>
                    </a:lnTo>
                    <a:lnTo>
                      <a:pt x="247" y="159"/>
                    </a:lnTo>
                    <a:lnTo>
                      <a:pt x="247" y="158"/>
                    </a:lnTo>
                    <a:lnTo>
                      <a:pt x="248" y="158"/>
                    </a:lnTo>
                    <a:lnTo>
                      <a:pt x="248" y="157"/>
                    </a:lnTo>
                    <a:lnTo>
                      <a:pt x="249" y="157"/>
                    </a:lnTo>
                    <a:lnTo>
                      <a:pt x="249" y="156"/>
                    </a:lnTo>
                    <a:lnTo>
                      <a:pt x="248" y="156"/>
                    </a:lnTo>
                    <a:lnTo>
                      <a:pt x="247" y="156"/>
                    </a:lnTo>
                    <a:lnTo>
                      <a:pt x="246" y="156"/>
                    </a:lnTo>
                    <a:lnTo>
                      <a:pt x="245" y="157"/>
                    </a:lnTo>
                    <a:lnTo>
                      <a:pt x="244" y="157"/>
                    </a:lnTo>
                    <a:lnTo>
                      <a:pt x="243" y="157"/>
                    </a:lnTo>
                    <a:lnTo>
                      <a:pt x="242" y="157"/>
                    </a:lnTo>
                    <a:lnTo>
                      <a:pt x="241" y="157"/>
                    </a:lnTo>
                    <a:lnTo>
                      <a:pt x="240" y="157"/>
                    </a:lnTo>
                    <a:lnTo>
                      <a:pt x="239" y="157"/>
                    </a:lnTo>
                    <a:lnTo>
                      <a:pt x="238" y="157"/>
                    </a:lnTo>
                    <a:lnTo>
                      <a:pt x="238" y="156"/>
                    </a:lnTo>
                    <a:lnTo>
                      <a:pt x="237" y="156"/>
                    </a:lnTo>
                    <a:lnTo>
                      <a:pt x="237" y="155"/>
                    </a:lnTo>
                    <a:lnTo>
                      <a:pt x="237" y="154"/>
                    </a:lnTo>
                    <a:lnTo>
                      <a:pt x="237" y="153"/>
                    </a:lnTo>
                    <a:lnTo>
                      <a:pt x="236" y="153"/>
                    </a:lnTo>
                    <a:lnTo>
                      <a:pt x="236" y="152"/>
                    </a:lnTo>
                    <a:lnTo>
                      <a:pt x="237" y="152"/>
                    </a:lnTo>
                    <a:lnTo>
                      <a:pt x="237" y="151"/>
                    </a:lnTo>
                    <a:lnTo>
                      <a:pt x="237" y="150"/>
                    </a:lnTo>
                    <a:lnTo>
                      <a:pt x="237" y="149"/>
                    </a:lnTo>
                    <a:lnTo>
                      <a:pt x="238" y="148"/>
                    </a:lnTo>
                    <a:lnTo>
                      <a:pt x="238" y="147"/>
                    </a:lnTo>
                    <a:lnTo>
                      <a:pt x="238" y="146"/>
                    </a:lnTo>
                    <a:lnTo>
                      <a:pt x="239" y="146"/>
                    </a:lnTo>
                    <a:lnTo>
                      <a:pt x="239" y="145"/>
                    </a:lnTo>
                    <a:lnTo>
                      <a:pt x="240" y="145"/>
                    </a:lnTo>
                    <a:lnTo>
                      <a:pt x="240" y="144"/>
                    </a:lnTo>
                    <a:lnTo>
                      <a:pt x="241" y="144"/>
                    </a:lnTo>
                    <a:lnTo>
                      <a:pt x="242" y="144"/>
                    </a:lnTo>
                    <a:lnTo>
                      <a:pt x="243" y="144"/>
                    </a:lnTo>
                    <a:lnTo>
                      <a:pt x="244" y="144"/>
                    </a:lnTo>
                    <a:lnTo>
                      <a:pt x="245" y="144"/>
                    </a:lnTo>
                    <a:lnTo>
                      <a:pt x="246" y="145"/>
                    </a:lnTo>
                    <a:lnTo>
                      <a:pt x="247" y="145"/>
                    </a:lnTo>
                    <a:lnTo>
                      <a:pt x="249" y="146"/>
                    </a:lnTo>
                    <a:lnTo>
                      <a:pt x="250" y="146"/>
                    </a:lnTo>
                    <a:lnTo>
                      <a:pt x="250" y="147"/>
                    </a:lnTo>
                    <a:lnTo>
                      <a:pt x="251" y="147"/>
                    </a:lnTo>
                    <a:lnTo>
                      <a:pt x="252" y="147"/>
                    </a:lnTo>
                    <a:lnTo>
                      <a:pt x="253" y="148"/>
                    </a:lnTo>
                    <a:lnTo>
                      <a:pt x="253" y="147"/>
                    </a:lnTo>
                    <a:lnTo>
                      <a:pt x="254" y="147"/>
                    </a:lnTo>
                    <a:lnTo>
                      <a:pt x="255" y="147"/>
                    </a:lnTo>
                    <a:lnTo>
                      <a:pt x="255" y="146"/>
                    </a:lnTo>
                    <a:lnTo>
                      <a:pt x="256" y="146"/>
                    </a:lnTo>
                    <a:lnTo>
                      <a:pt x="257" y="145"/>
                    </a:lnTo>
                    <a:lnTo>
                      <a:pt x="257" y="144"/>
                    </a:lnTo>
                    <a:lnTo>
                      <a:pt x="258" y="144"/>
                    </a:lnTo>
                    <a:lnTo>
                      <a:pt x="259" y="143"/>
                    </a:lnTo>
                    <a:lnTo>
                      <a:pt x="259" y="142"/>
                    </a:lnTo>
                    <a:lnTo>
                      <a:pt x="260" y="142"/>
                    </a:lnTo>
                    <a:lnTo>
                      <a:pt x="260" y="141"/>
                    </a:lnTo>
                    <a:lnTo>
                      <a:pt x="261" y="141"/>
                    </a:lnTo>
                    <a:lnTo>
                      <a:pt x="262" y="141"/>
                    </a:lnTo>
                    <a:lnTo>
                      <a:pt x="263" y="140"/>
                    </a:lnTo>
                    <a:lnTo>
                      <a:pt x="264" y="140"/>
                    </a:lnTo>
                    <a:lnTo>
                      <a:pt x="265" y="140"/>
                    </a:lnTo>
                    <a:lnTo>
                      <a:pt x="266" y="140"/>
                    </a:lnTo>
                    <a:lnTo>
                      <a:pt x="267" y="140"/>
                    </a:lnTo>
                    <a:lnTo>
                      <a:pt x="268" y="140"/>
                    </a:lnTo>
                    <a:lnTo>
                      <a:pt x="269" y="140"/>
                    </a:lnTo>
                    <a:lnTo>
                      <a:pt x="270" y="140"/>
                    </a:lnTo>
                    <a:lnTo>
                      <a:pt x="271" y="140"/>
                    </a:lnTo>
                    <a:lnTo>
                      <a:pt x="272" y="140"/>
                    </a:lnTo>
                    <a:lnTo>
                      <a:pt x="272" y="139"/>
                    </a:lnTo>
                    <a:lnTo>
                      <a:pt x="273" y="139"/>
                    </a:lnTo>
                    <a:lnTo>
                      <a:pt x="273" y="138"/>
                    </a:lnTo>
                    <a:lnTo>
                      <a:pt x="273" y="137"/>
                    </a:lnTo>
                    <a:lnTo>
                      <a:pt x="272" y="137"/>
                    </a:lnTo>
                    <a:lnTo>
                      <a:pt x="272" y="136"/>
                    </a:lnTo>
                    <a:lnTo>
                      <a:pt x="272" y="135"/>
                    </a:lnTo>
                    <a:lnTo>
                      <a:pt x="271" y="134"/>
                    </a:lnTo>
                    <a:lnTo>
                      <a:pt x="270" y="133"/>
                    </a:lnTo>
                    <a:lnTo>
                      <a:pt x="269" y="132"/>
                    </a:lnTo>
                    <a:lnTo>
                      <a:pt x="268" y="130"/>
                    </a:lnTo>
                    <a:lnTo>
                      <a:pt x="268" y="129"/>
                    </a:lnTo>
                    <a:lnTo>
                      <a:pt x="267" y="128"/>
                    </a:lnTo>
                    <a:lnTo>
                      <a:pt x="267" y="127"/>
                    </a:lnTo>
                    <a:lnTo>
                      <a:pt x="266" y="127"/>
                    </a:lnTo>
                    <a:lnTo>
                      <a:pt x="266" y="126"/>
                    </a:lnTo>
                    <a:lnTo>
                      <a:pt x="266" y="125"/>
                    </a:lnTo>
                    <a:lnTo>
                      <a:pt x="265" y="124"/>
                    </a:lnTo>
                    <a:lnTo>
                      <a:pt x="265" y="123"/>
                    </a:lnTo>
                    <a:lnTo>
                      <a:pt x="265" y="122"/>
                    </a:lnTo>
                    <a:lnTo>
                      <a:pt x="265" y="121"/>
                    </a:lnTo>
                    <a:lnTo>
                      <a:pt x="265" y="120"/>
                    </a:lnTo>
                    <a:lnTo>
                      <a:pt x="265" y="119"/>
                    </a:lnTo>
                    <a:lnTo>
                      <a:pt x="265" y="118"/>
                    </a:lnTo>
                    <a:lnTo>
                      <a:pt x="265" y="117"/>
                    </a:lnTo>
                    <a:lnTo>
                      <a:pt x="265" y="116"/>
                    </a:lnTo>
                    <a:lnTo>
                      <a:pt x="265" y="115"/>
                    </a:lnTo>
                    <a:lnTo>
                      <a:pt x="265" y="114"/>
                    </a:lnTo>
                    <a:lnTo>
                      <a:pt x="266" y="112"/>
                    </a:lnTo>
                    <a:lnTo>
                      <a:pt x="266" y="111"/>
                    </a:lnTo>
                    <a:lnTo>
                      <a:pt x="266" y="110"/>
                    </a:lnTo>
                    <a:lnTo>
                      <a:pt x="266" y="109"/>
                    </a:lnTo>
                    <a:lnTo>
                      <a:pt x="266" y="108"/>
                    </a:lnTo>
                    <a:lnTo>
                      <a:pt x="266" y="107"/>
                    </a:lnTo>
                    <a:lnTo>
                      <a:pt x="266" y="106"/>
                    </a:lnTo>
                    <a:lnTo>
                      <a:pt x="265" y="106"/>
                    </a:lnTo>
                    <a:lnTo>
                      <a:pt x="265" y="105"/>
                    </a:lnTo>
                    <a:lnTo>
                      <a:pt x="264" y="104"/>
                    </a:lnTo>
                    <a:lnTo>
                      <a:pt x="263" y="104"/>
                    </a:lnTo>
                    <a:lnTo>
                      <a:pt x="263" y="103"/>
                    </a:lnTo>
                    <a:lnTo>
                      <a:pt x="262" y="103"/>
                    </a:lnTo>
                    <a:lnTo>
                      <a:pt x="261" y="103"/>
                    </a:lnTo>
                    <a:lnTo>
                      <a:pt x="260" y="103"/>
                    </a:lnTo>
                    <a:lnTo>
                      <a:pt x="259" y="103"/>
                    </a:lnTo>
                    <a:lnTo>
                      <a:pt x="258" y="103"/>
                    </a:lnTo>
                    <a:lnTo>
                      <a:pt x="257" y="103"/>
                    </a:lnTo>
                    <a:lnTo>
                      <a:pt x="256" y="103"/>
                    </a:lnTo>
                    <a:lnTo>
                      <a:pt x="255" y="104"/>
                    </a:lnTo>
                    <a:lnTo>
                      <a:pt x="254" y="105"/>
                    </a:lnTo>
                    <a:lnTo>
                      <a:pt x="253" y="106"/>
                    </a:lnTo>
                    <a:lnTo>
                      <a:pt x="253" y="107"/>
                    </a:lnTo>
                    <a:lnTo>
                      <a:pt x="252" y="107"/>
                    </a:lnTo>
                    <a:lnTo>
                      <a:pt x="252" y="108"/>
                    </a:lnTo>
                    <a:lnTo>
                      <a:pt x="252" y="109"/>
                    </a:lnTo>
                    <a:lnTo>
                      <a:pt x="252" y="110"/>
                    </a:lnTo>
                    <a:lnTo>
                      <a:pt x="251" y="111"/>
                    </a:lnTo>
                    <a:lnTo>
                      <a:pt x="251" y="112"/>
                    </a:lnTo>
                    <a:lnTo>
                      <a:pt x="250" y="113"/>
                    </a:lnTo>
                    <a:lnTo>
                      <a:pt x="249" y="114"/>
                    </a:lnTo>
                    <a:lnTo>
                      <a:pt x="248" y="115"/>
                    </a:lnTo>
                    <a:lnTo>
                      <a:pt x="247" y="116"/>
                    </a:lnTo>
                    <a:lnTo>
                      <a:pt x="246" y="116"/>
                    </a:lnTo>
                    <a:lnTo>
                      <a:pt x="245" y="117"/>
                    </a:lnTo>
                    <a:lnTo>
                      <a:pt x="244" y="117"/>
                    </a:lnTo>
                    <a:lnTo>
                      <a:pt x="243" y="118"/>
                    </a:lnTo>
                    <a:lnTo>
                      <a:pt x="242" y="118"/>
                    </a:lnTo>
                    <a:lnTo>
                      <a:pt x="241" y="118"/>
                    </a:lnTo>
                    <a:lnTo>
                      <a:pt x="240" y="119"/>
                    </a:lnTo>
                    <a:lnTo>
                      <a:pt x="239" y="119"/>
                    </a:lnTo>
                    <a:lnTo>
                      <a:pt x="238" y="120"/>
                    </a:lnTo>
                    <a:lnTo>
                      <a:pt x="237" y="120"/>
                    </a:lnTo>
                    <a:lnTo>
                      <a:pt x="236" y="121"/>
                    </a:lnTo>
                    <a:lnTo>
                      <a:pt x="235" y="121"/>
                    </a:lnTo>
                    <a:lnTo>
                      <a:pt x="234" y="122"/>
                    </a:lnTo>
                    <a:lnTo>
                      <a:pt x="233" y="123"/>
                    </a:lnTo>
                    <a:lnTo>
                      <a:pt x="232" y="123"/>
                    </a:lnTo>
                    <a:lnTo>
                      <a:pt x="232" y="124"/>
                    </a:lnTo>
                    <a:lnTo>
                      <a:pt x="231" y="124"/>
                    </a:lnTo>
                    <a:lnTo>
                      <a:pt x="230" y="124"/>
                    </a:lnTo>
                    <a:lnTo>
                      <a:pt x="229" y="123"/>
                    </a:lnTo>
                    <a:lnTo>
                      <a:pt x="229" y="122"/>
                    </a:lnTo>
                    <a:lnTo>
                      <a:pt x="229" y="121"/>
                    </a:lnTo>
                    <a:lnTo>
                      <a:pt x="229" y="120"/>
                    </a:lnTo>
                    <a:lnTo>
                      <a:pt x="229" y="119"/>
                    </a:lnTo>
                    <a:lnTo>
                      <a:pt x="230" y="119"/>
                    </a:lnTo>
                    <a:lnTo>
                      <a:pt x="230" y="118"/>
                    </a:lnTo>
                    <a:lnTo>
                      <a:pt x="230" y="117"/>
                    </a:lnTo>
                    <a:lnTo>
                      <a:pt x="231" y="117"/>
                    </a:lnTo>
                    <a:lnTo>
                      <a:pt x="231" y="116"/>
                    </a:lnTo>
                    <a:lnTo>
                      <a:pt x="232" y="116"/>
                    </a:lnTo>
                    <a:lnTo>
                      <a:pt x="232" y="115"/>
                    </a:lnTo>
                    <a:lnTo>
                      <a:pt x="233" y="115"/>
                    </a:lnTo>
                    <a:lnTo>
                      <a:pt x="234" y="115"/>
                    </a:lnTo>
                    <a:lnTo>
                      <a:pt x="235" y="114"/>
                    </a:lnTo>
                    <a:lnTo>
                      <a:pt x="236" y="114"/>
                    </a:lnTo>
                    <a:lnTo>
                      <a:pt x="238" y="113"/>
                    </a:lnTo>
                    <a:lnTo>
                      <a:pt x="240" y="113"/>
                    </a:lnTo>
                    <a:lnTo>
                      <a:pt x="241" y="113"/>
                    </a:lnTo>
                    <a:lnTo>
                      <a:pt x="242" y="112"/>
                    </a:lnTo>
                    <a:lnTo>
                      <a:pt x="243" y="112"/>
                    </a:lnTo>
                    <a:lnTo>
                      <a:pt x="244" y="112"/>
                    </a:lnTo>
                    <a:lnTo>
                      <a:pt x="245" y="111"/>
                    </a:lnTo>
                    <a:lnTo>
                      <a:pt x="246" y="110"/>
                    </a:lnTo>
                    <a:lnTo>
                      <a:pt x="247" y="110"/>
                    </a:lnTo>
                    <a:lnTo>
                      <a:pt x="247" y="109"/>
                    </a:lnTo>
                    <a:lnTo>
                      <a:pt x="248" y="109"/>
                    </a:lnTo>
                    <a:lnTo>
                      <a:pt x="249" y="108"/>
                    </a:lnTo>
                    <a:lnTo>
                      <a:pt x="249" y="107"/>
                    </a:lnTo>
                    <a:lnTo>
                      <a:pt x="250" y="107"/>
                    </a:lnTo>
                    <a:lnTo>
                      <a:pt x="250" y="106"/>
                    </a:lnTo>
                    <a:lnTo>
                      <a:pt x="250" y="105"/>
                    </a:lnTo>
                    <a:lnTo>
                      <a:pt x="251" y="105"/>
                    </a:lnTo>
                    <a:lnTo>
                      <a:pt x="251" y="104"/>
                    </a:lnTo>
                    <a:lnTo>
                      <a:pt x="252" y="102"/>
                    </a:lnTo>
                    <a:lnTo>
                      <a:pt x="252" y="101"/>
                    </a:lnTo>
                    <a:lnTo>
                      <a:pt x="253" y="99"/>
                    </a:lnTo>
                    <a:lnTo>
                      <a:pt x="254" y="98"/>
                    </a:lnTo>
                    <a:lnTo>
                      <a:pt x="254" y="97"/>
                    </a:lnTo>
                    <a:lnTo>
                      <a:pt x="254" y="96"/>
                    </a:lnTo>
                    <a:lnTo>
                      <a:pt x="255" y="95"/>
                    </a:lnTo>
                    <a:lnTo>
                      <a:pt x="256" y="94"/>
                    </a:lnTo>
                    <a:lnTo>
                      <a:pt x="256" y="93"/>
                    </a:lnTo>
                    <a:lnTo>
                      <a:pt x="257" y="93"/>
                    </a:lnTo>
                    <a:lnTo>
                      <a:pt x="258" y="92"/>
                    </a:lnTo>
                    <a:lnTo>
                      <a:pt x="259" y="91"/>
                    </a:lnTo>
                    <a:lnTo>
                      <a:pt x="260" y="91"/>
                    </a:lnTo>
                    <a:lnTo>
                      <a:pt x="261" y="90"/>
                    </a:lnTo>
                    <a:lnTo>
                      <a:pt x="263" y="89"/>
                    </a:lnTo>
                    <a:lnTo>
                      <a:pt x="264" y="88"/>
                    </a:lnTo>
                    <a:lnTo>
                      <a:pt x="265" y="88"/>
                    </a:lnTo>
                    <a:lnTo>
                      <a:pt x="266" y="88"/>
                    </a:lnTo>
                    <a:lnTo>
                      <a:pt x="267" y="87"/>
                    </a:lnTo>
                    <a:lnTo>
                      <a:pt x="268" y="86"/>
                    </a:lnTo>
                    <a:lnTo>
                      <a:pt x="269" y="86"/>
                    </a:lnTo>
                    <a:lnTo>
                      <a:pt x="269" y="85"/>
                    </a:lnTo>
                    <a:lnTo>
                      <a:pt x="270" y="84"/>
                    </a:lnTo>
                    <a:lnTo>
                      <a:pt x="271" y="83"/>
                    </a:lnTo>
                    <a:lnTo>
                      <a:pt x="271" y="82"/>
                    </a:lnTo>
                    <a:lnTo>
                      <a:pt x="272" y="81"/>
                    </a:lnTo>
                    <a:lnTo>
                      <a:pt x="271" y="81"/>
                    </a:lnTo>
                    <a:lnTo>
                      <a:pt x="271" y="80"/>
                    </a:lnTo>
                    <a:lnTo>
                      <a:pt x="270" y="80"/>
                    </a:lnTo>
                    <a:lnTo>
                      <a:pt x="269" y="80"/>
                    </a:lnTo>
                    <a:lnTo>
                      <a:pt x="268" y="80"/>
                    </a:lnTo>
                    <a:lnTo>
                      <a:pt x="267" y="81"/>
                    </a:lnTo>
                    <a:lnTo>
                      <a:pt x="266" y="81"/>
                    </a:lnTo>
                    <a:lnTo>
                      <a:pt x="265" y="81"/>
                    </a:lnTo>
                    <a:lnTo>
                      <a:pt x="263" y="82"/>
                    </a:lnTo>
                    <a:lnTo>
                      <a:pt x="262" y="82"/>
                    </a:lnTo>
                    <a:lnTo>
                      <a:pt x="260" y="82"/>
                    </a:lnTo>
                    <a:lnTo>
                      <a:pt x="258" y="82"/>
                    </a:lnTo>
                    <a:lnTo>
                      <a:pt x="257" y="82"/>
                    </a:lnTo>
                    <a:lnTo>
                      <a:pt x="257" y="83"/>
                    </a:lnTo>
                    <a:lnTo>
                      <a:pt x="256" y="82"/>
                    </a:lnTo>
                    <a:lnTo>
                      <a:pt x="255" y="82"/>
                    </a:lnTo>
                    <a:lnTo>
                      <a:pt x="254" y="82"/>
                    </a:lnTo>
                    <a:lnTo>
                      <a:pt x="253" y="82"/>
                    </a:lnTo>
                    <a:lnTo>
                      <a:pt x="252" y="82"/>
                    </a:lnTo>
                    <a:lnTo>
                      <a:pt x="251" y="82"/>
                    </a:lnTo>
                    <a:lnTo>
                      <a:pt x="250" y="81"/>
                    </a:lnTo>
                    <a:lnTo>
                      <a:pt x="249" y="81"/>
                    </a:lnTo>
                    <a:lnTo>
                      <a:pt x="247" y="80"/>
                    </a:lnTo>
                    <a:lnTo>
                      <a:pt x="246" y="80"/>
                    </a:lnTo>
                    <a:lnTo>
                      <a:pt x="244" y="79"/>
                    </a:lnTo>
                    <a:lnTo>
                      <a:pt x="243" y="79"/>
                    </a:lnTo>
                    <a:lnTo>
                      <a:pt x="241" y="78"/>
                    </a:lnTo>
                    <a:lnTo>
                      <a:pt x="240" y="78"/>
                    </a:lnTo>
                    <a:lnTo>
                      <a:pt x="238" y="77"/>
                    </a:lnTo>
                    <a:lnTo>
                      <a:pt x="237" y="77"/>
                    </a:lnTo>
                    <a:lnTo>
                      <a:pt x="235" y="76"/>
                    </a:lnTo>
                    <a:lnTo>
                      <a:pt x="233" y="75"/>
                    </a:lnTo>
                    <a:lnTo>
                      <a:pt x="232" y="75"/>
                    </a:lnTo>
                    <a:lnTo>
                      <a:pt x="229" y="73"/>
                    </a:lnTo>
                    <a:lnTo>
                      <a:pt x="226" y="71"/>
                    </a:lnTo>
                    <a:lnTo>
                      <a:pt x="223" y="70"/>
                    </a:lnTo>
                    <a:lnTo>
                      <a:pt x="222" y="69"/>
                    </a:lnTo>
                    <a:lnTo>
                      <a:pt x="220" y="68"/>
                    </a:lnTo>
                    <a:lnTo>
                      <a:pt x="219" y="68"/>
                    </a:lnTo>
                    <a:lnTo>
                      <a:pt x="217" y="67"/>
                    </a:lnTo>
                    <a:lnTo>
                      <a:pt x="216" y="67"/>
                    </a:lnTo>
                    <a:lnTo>
                      <a:pt x="215" y="66"/>
                    </a:lnTo>
                    <a:lnTo>
                      <a:pt x="211" y="65"/>
                    </a:lnTo>
                    <a:lnTo>
                      <a:pt x="210" y="64"/>
                    </a:lnTo>
                    <a:lnTo>
                      <a:pt x="208" y="64"/>
                    </a:lnTo>
                    <a:lnTo>
                      <a:pt x="206" y="63"/>
                    </a:lnTo>
                    <a:lnTo>
                      <a:pt x="205" y="62"/>
                    </a:lnTo>
                    <a:lnTo>
                      <a:pt x="204" y="62"/>
                    </a:lnTo>
                    <a:lnTo>
                      <a:pt x="203" y="62"/>
                    </a:lnTo>
                    <a:lnTo>
                      <a:pt x="203" y="61"/>
                    </a:lnTo>
                    <a:lnTo>
                      <a:pt x="202" y="61"/>
                    </a:lnTo>
                    <a:lnTo>
                      <a:pt x="201" y="61"/>
                    </a:lnTo>
                    <a:lnTo>
                      <a:pt x="201" y="60"/>
                    </a:lnTo>
                    <a:lnTo>
                      <a:pt x="200" y="59"/>
                    </a:lnTo>
                    <a:lnTo>
                      <a:pt x="199" y="59"/>
                    </a:lnTo>
                    <a:lnTo>
                      <a:pt x="198" y="58"/>
                    </a:lnTo>
                    <a:lnTo>
                      <a:pt x="198" y="57"/>
                    </a:lnTo>
                    <a:lnTo>
                      <a:pt x="197" y="56"/>
                    </a:lnTo>
                    <a:lnTo>
                      <a:pt x="196" y="56"/>
                    </a:lnTo>
                    <a:lnTo>
                      <a:pt x="196" y="55"/>
                    </a:lnTo>
                    <a:lnTo>
                      <a:pt x="196" y="54"/>
                    </a:lnTo>
                    <a:lnTo>
                      <a:pt x="195" y="54"/>
                    </a:lnTo>
                    <a:lnTo>
                      <a:pt x="195" y="53"/>
                    </a:lnTo>
                    <a:lnTo>
                      <a:pt x="194" y="52"/>
                    </a:lnTo>
                    <a:lnTo>
                      <a:pt x="194" y="51"/>
                    </a:lnTo>
                    <a:lnTo>
                      <a:pt x="194" y="50"/>
                    </a:lnTo>
                    <a:lnTo>
                      <a:pt x="194" y="49"/>
                    </a:lnTo>
                    <a:lnTo>
                      <a:pt x="194" y="48"/>
                    </a:lnTo>
                    <a:lnTo>
                      <a:pt x="194" y="47"/>
                    </a:lnTo>
                    <a:lnTo>
                      <a:pt x="194" y="46"/>
                    </a:lnTo>
                    <a:lnTo>
                      <a:pt x="194" y="45"/>
                    </a:lnTo>
                    <a:lnTo>
                      <a:pt x="195" y="44"/>
                    </a:lnTo>
                    <a:lnTo>
                      <a:pt x="195" y="43"/>
                    </a:lnTo>
                    <a:lnTo>
                      <a:pt x="196" y="43"/>
                    </a:lnTo>
                    <a:lnTo>
                      <a:pt x="196" y="42"/>
                    </a:lnTo>
                    <a:lnTo>
                      <a:pt x="196" y="41"/>
                    </a:lnTo>
                    <a:lnTo>
                      <a:pt x="197" y="41"/>
                    </a:lnTo>
                    <a:lnTo>
                      <a:pt x="198" y="40"/>
                    </a:lnTo>
                    <a:lnTo>
                      <a:pt x="199" y="39"/>
                    </a:lnTo>
                    <a:lnTo>
                      <a:pt x="200" y="38"/>
                    </a:lnTo>
                    <a:lnTo>
                      <a:pt x="201" y="37"/>
                    </a:lnTo>
                    <a:lnTo>
                      <a:pt x="203" y="36"/>
                    </a:lnTo>
                    <a:lnTo>
                      <a:pt x="204" y="34"/>
                    </a:lnTo>
                    <a:lnTo>
                      <a:pt x="205" y="33"/>
                    </a:lnTo>
                    <a:lnTo>
                      <a:pt x="206" y="33"/>
                    </a:lnTo>
                    <a:lnTo>
                      <a:pt x="206" y="32"/>
                    </a:lnTo>
                    <a:lnTo>
                      <a:pt x="207" y="32"/>
                    </a:lnTo>
                    <a:lnTo>
                      <a:pt x="208" y="32"/>
                    </a:lnTo>
                    <a:lnTo>
                      <a:pt x="209" y="31"/>
                    </a:lnTo>
                    <a:lnTo>
                      <a:pt x="210" y="30"/>
                    </a:lnTo>
                    <a:lnTo>
                      <a:pt x="211" y="30"/>
                    </a:lnTo>
                    <a:lnTo>
                      <a:pt x="212" y="30"/>
                    </a:lnTo>
                    <a:lnTo>
                      <a:pt x="213" y="30"/>
                    </a:lnTo>
                    <a:lnTo>
                      <a:pt x="214" y="29"/>
                    </a:lnTo>
                    <a:lnTo>
                      <a:pt x="215" y="29"/>
                    </a:lnTo>
                    <a:lnTo>
                      <a:pt x="216" y="29"/>
                    </a:lnTo>
                    <a:lnTo>
                      <a:pt x="217" y="29"/>
                    </a:lnTo>
                    <a:lnTo>
                      <a:pt x="218" y="2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sp>
        <p:nvSpPr>
          <p:cNvPr id="37" name="等腰三角形 36"/>
          <p:cNvSpPr/>
          <p:nvPr/>
        </p:nvSpPr>
        <p:spPr>
          <a:xfrm rot="16200000" flipH="1">
            <a:off x="11902112" y="2471303"/>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38" name="直接连接符 37"/>
          <p:cNvCxnSpPr/>
          <p:nvPr/>
        </p:nvCxnSpPr>
        <p:spPr>
          <a:xfrm flipH="1">
            <a:off x="11233939" y="2129164"/>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2" name="矩形 121"/>
          <p:cNvSpPr/>
          <p:nvPr/>
        </p:nvSpPr>
        <p:spPr>
          <a:xfrm>
            <a:off x="6909059" y="3666475"/>
            <a:ext cx="4673341" cy="1565813"/>
          </a:xfrm>
          <a:prstGeom prst="rect">
            <a:avLst/>
          </a:prstGeom>
        </p:spPr>
        <p:txBody>
          <a:bodyPr wrap="square">
            <a:spAutoFit/>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123" name="等腰三角形 122"/>
          <p:cNvSpPr/>
          <p:nvPr/>
        </p:nvSpPr>
        <p:spPr>
          <a:xfrm rot="5400000">
            <a:off x="-135310" y="135311"/>
            <a:ext cx="600074" cy="329453"/>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anim calcmode="lin" valueType="num">
                                      <p:cBhvr>
                                        <p:cTn id="13" dur="1000" fill="hold"/>
                                        <p:tgtEl>
                                          <p:spTgt spid="122"/>
                                        </p:tgtEl>
                                        <p:attrNameLst>
                                          <p:attrName>ppt_x</p:attrName>
                                        </p:attrNameLst>
                                      </p:cBhvr>
                                      <p:tavLst>
                                        <p:tav tm="0">
                                          <p:val>
                                            <p:strVal val="#ppt_x"/>
                                          </p:val>
                                        </p:tav>
                                        <p:tav tm="100000">
                                          <p:val>
                                            <p:strVal val="#ppt_x"/>
                                          </p:val>
                                        </p:tav>
                                      </p:tavLst>
                                    </p:anim>
                                    <p:anim calcmode="lin" valueType="num">
                                      <p:cBhvr>
                                        <p:cTn id="1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4" name="组合 23"/>
          <p:cNvGrpSpPr/>
          <p:nvPr/>
        </p:nvGrpSpPr>
        <p:grpSpPr>
          <a:xfrm>
            <a:off x="766337" y="1491415"/>
            <a:ext cx="5015338" cy="4401680"/>
            <a:chOff x="766337" y="2826440"/>
            <a:chExt cx="3912745" cy="3433996"/>
          </a:xfrm>
        </p:grpSpPr>
        <p:grpSp>
          <p:nvGrpSpPr>
            <p:cNvPr id="15" name="组合 14"/>
            <p:cNvGrpSpPr/>
            <p:nvPr/>
          </p:nvGrpSpPr>
          <p:grpSpPr>
            <a:xfrm>
              <a:off x="3009299" y="3101271"/>
              <a:ext cx="1669783" cy="2884334"/>
              <a:chOff x="5220072" y="1418828"/>
              <a:chExt cx="2055499" cy="3549516"/>
            </a:xfrm>
          </p:grpSpPr>
          <p:pic>
            <p:nvPicPr>
              <p:cNvPr id="16" name="Picture 2" descr="C:\Users\X-DOG\Desktop\Apple iPhone 6 and iPhone 6 Plus MOCKUP PSD - Wellgraphic.png"/>
              <p:cNvPicPr>
                <a:picLocks noChangeAspect="1" noChangeArrowheads="1"/>
              </p:cNvPicPr>
              <p:nvPr/>
            </p:nvPicPr>
            <p:blipFill>
              <a:blip r:embed="rId2"/>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5560218" y="1828799"/>
                <a:ext cx="1328738" cy="242173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18" name="组合 17"/>
            <p:cNvGrpSpPr/>
            <p:nvPr/>
          </p:nvGrpSpPr>
          <p:grpSpPr>
            <a:xfrm>
              <a:off x="766337" y="3101271"/>
              <a:ext cx="1669783" cy="2884334"/>
              <a:chOff x="5220072" y="1418828"/>
              <a:chExt cx="2055499" cy="3549516"/>
            </a:xfrm>
          </p:grpSpPr>
          <p:pic>
            <p:nvPicPr>
              <p:cNvPr id="19" name="Picture 2" descr="C:\Users\X-DOG\Desktop\Apple iPhone 6 and iPhone 6 Plus MOCKUP PSD - Wellgraphic.png"/>
              <p:cNvPicPr>
                <a:picLocks noChangeAspect="1" noChangeArrowheads="1"/>
              </p:cNvPicPr>
              <p:nvPr/>
            </p:nvPicPr>
            <p:blipFill>
              <a:blip r:embed="rId2"/>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5560218" y="1828799"/>
                <a:ext cx="1328738" cy="242173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1" name="组合 20"/>
            <p:cNvGrpSpPr/>
            <p:nvPr/>
          </p:nvGrpSpPr>
          <p:grpSpPr>
            <a:xfrm>
              <a:off x="1754348" y="2826440"/>
              <a:ext cx="1987988" cy="3433996"/>
              <a:chOff x="5220072" y="1418828"/>
              <a:chExt cx="2055499" cy="3549516"/>
            </a:xfrm>
          </p:grpSpPr>
          <p:pic>
            <p:nvPicPr>
              <p:cNvPr id="22" name="Picture 2" descr="C:\Users\X-DOG\Desktop\Apple iPhone 6 and iPhone 6 Plus MOCKUP PSD - Wellgraphic.png"/>
              <p:cNvPicPr>
                <a:picLocks noChangeAspect="1" noChangeArrowheads="1"/>
              </p:cNvPicPr>
              <p:nvPr/>
            </p:nvPicPr>
            <p:blipFill>
              <a:blip r:embed="rId4"/>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5560218" y="1828799"/>
                <a:ext cx="1328738" cy="2421731"/>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grpSp>
        <p:nvGrpSpPr>
          <p:cNvPr id="2" name="组合 1"/>
          <p:cNvGrpSpPr/>
          <p:nvPr/>
        </p:nvGrpSpPr>
        <p:grpSpPr>
          <a:xfrm>
            <a:off x="6046849" y="1479255"/>
            <a:ext cx="5296821" cy="4142252"/>
            <a:chOff x="6046849" y="1479255"/>
            <a:chExt cx="5296821" cy="4142252"/>
          </a:xfrm>
        </p:grpSpPr>
        <p:sp>
          <p:nvSpPr>
            <p:cNvPr id="25" name="矩形 24"/>
            <p:cNvSpPr/>
            <p:nvPr/>
          </p:nvSpPr>
          <p:spPr>
            <a:xfrm>
              <a:off x="6328790" y="1479255"/>
              <a:ext cx="468000" cy="4667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26"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87621" y="1537494"/>
              <a:ext cx="350339" cy="350246"/>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p:cNvSpPr txBox="1"/>
            <p:nvPr/>
          </p:nvSpPr>
          <p:spPr>
            <a:xfrm>
              <a:off x="6893721" y="1512562"/>
              <a:ext cx="38600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dolor sit amet</a:t>
              </a:r>
              <a:endParaRPr kumimoji="0" lang="zh-CN" altLang="en-US" sz="20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cxnSp>
          <p:nvCxnSpPr>
            <p:cNvPr id="28" name="直接连接符 27"/>
            <p:cNvCxnSpPr/>
            <p:nvPr/>
          </p:nvCxnSpPr>
          <p:spPr>
            <a:xfrm flipH="1">
              <a:off x="6046849" y="1751363"/>
              <a:ext cx="0" cy="163127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046850" y="1752278"/>
              <a:ext cx="26431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46849" y="3389139"/>
              <a:ext cx="6477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707249" y="3377261"/>
              <a:ext cx="0" cy="2378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242383" y="2082500"/>
              <a:ext cx="51012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sp>
          <p:nvSpPr>
            <p:cNvPr id="33" name="文本框 32"/>
            <p:cNvSpPr txBox="1"/>
            <p:nvPr/>
          </p:nvSpPr>
          <p:spPr>
            <a:xfrm>
              <a:off x="6972221" y="3674064"/>
              <a:ext cx="16725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a:t>
              </a:r>
              <a:endParaRPr kumimoji="0" lang="zh-CN" altLang="en-US"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34" name="文本框 33"/>
            <p:cNvSpPr txBox="1"/>
            <p:nvPr/>
          </p:nvSpPr>
          <p:spPr>
            <a:xfrm>
              <a:off x="6972220" y="3940427"/>
              <a:ext cx="41518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sp>
          <p:nvSpPr>
            <p:cNvPr id="35" name="椭圆 34"/>
            <p:cNvSpPr/>
            <p:nvPr/>
          </p:nvSpPr>
          <p:spPr>
            <a:xfrm>
              <a:off x="6461818" y="3635397"/>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6" name="文本框 35"/>
            <p:cNvSpPr txBox="1"/>
            <p:nvPr/>
          </p:nvSpPr>
          <p:spPr>
            <a:xfrm>
              <a:off x="6434869" y="3651342"/>
              <a:ext cx="4858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1" u="none" strike="noStrike" kern="0" cap="none" spc="0" normalizeH="0" baseline="0" noProof="0">
                  <a:ln>
                    <a:noFill/>
                  </a:ln>
                  <a:solidFill>
                    <a:prstClr val="white"/>
                  </a:solidFill>
                  <a:effectLst/>
                  <a:uLnTx/>
                  <a:uFillTx/>
                  <a:latin typeface="Century Gothic" panose="020b0502020202020204" pitchFamily="34" charset="0"/>
                  <a:ea typeface="微软雅黑"/>
                  <a:cs typeface="+mn-cs"/>
                </a:rPr>
                <a:t>01</a:t>
              </a:r>
              <a:endParaRPr kumimoji="0" lang="zh-CN" altLang="en-US" sz="2000" b="0" i="1" u="none" strike="noStrike" kern="0" cap="none" spc="0" normalizeH="0" baseline="0" noProof="0">
                <a:ln>
                  <a:noFill/>
                </a:ln>
                <a:solidFill>
                  <a:prstClr val="white"/>
                </a:solidFill>
                <a:effectLst/>
                <a:uLnTx/>
                <a:uFillTx/>
                <a:latin typeface="Century Gothic" panose="020b0502020202020204" pitchFamily="34" charset="0"/>
                <a:ea typeface="微软雅黑"/>
                <a:cs typeface="+mn-cs"/>
              </a:endParaRPr>
            </a:p>
          </p:txBody>
        </p:sp>
        <p:sp>
          <p:nvSpPr>
            <p:cNvPr id="37" name="文本框 36"/>
            <p:cNvSpPr txBox="1"/>
            <p:nvPr/>
          </p:nvSpPr>
          <p:spPr>
            <a:xfrm>
              <a:off x="6972221" y="4616480"/>
              <a:ext cx="16725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a:t>
              </a:r>
              <a:endParaRPr kumimoji="0" lang="zh-CN" altLang="en-US"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38" name="文本框 37"/>
            <p:cNvSpPr txBox="1"/>
            <p:nvPr/>
          </p:nvSpPr>
          <p:spPr>
            <a:xfrm>
              <a:off x="6972220" y="4882843"/>
              <a:ext cx="41518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sp>
          <p:nvSpPr>
            <p:cNvPr id="39" name="椭圆 38"/>
            <p:cNvSpPr/>
            <p:nvPr/>
          </p:nvSpPr>
          <p:spPr>
            <a:xfrm>
              <a:off x="6461818" y="4577813"/>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0" name="文本框 39"/>
            <p:cNvSpPr txBox="1"/>
            <p:nvPr/>
          </p:nvSpPr>
          <p:spPr>
            <a:xfrm>
              <a:off x="6434869" y="4593758"/>
              <a:ext cx="4858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1" u="none" strike="noStrike" kern="0" cap="none" spc="0" normalizeH="0" baseline="0" noProof="0">
                  <a:ln>
                    <a:noFill/>
                  </a:ln>
                  <a:solidFill>
                    <a:prstClr val="white"/>
                  </a:solidFill>
                  <a:effectLst/>
                  <a:uLnTx/>
                  <a:uFillTx/>
                  <a:latin typeface="Century Gothic" panose="020b0502020202020204" pitchFamily="34" charset="0"/>
                  <a:ea typeface="微软雅黑"/>
                  <a:cs typeface="+mn-cs"/>
                </a:rPr>
                <a:t>02</a:t>
              </a:r>
              <a:endParaRPr kumimoji="0" lang="zh-CN" altLang="en-US" sz="2000" b="0" i="1" u="none" strike="noStrike" kern="0" cap="none" spc="0" normalizeH="0" baseline="0" noProof="0">
                <a:ln>
                  <a:noFill/>
                </a:ln>
                <a:solidFill>
                  <a:prstClr val="white"/>
                </a:solidFill>
                <a:effectLst/>
                <a:uLnTx/>
                <a:uFillTx/>
                <a:latin typeface="Century Gothic" panose="020b0502020202020204" pitchFamily="34" charset="0"/>
                <a:ea typeface="微软雅黑"/>
                <a:cs typeface="+mn-cs"/>
              </a:endParaRPr>
            </a:p>
          </p:txBody>
        </p:sp>
        <p:cxnSp>
          <p:nvCxnSpPr>
            <p:cNvPr id="41" name="直接连接符 40"/>
            <p:cNvCxnSpPr/>
            <p:nvPr/>
          </p:nvCxnSpPr>
          <p:spPr>
            <a:xfrm flipH="1">
              <a:off x="6707249" y="4067397"/>
              <a:ext cx="0" cy="51288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组合 28"/>
          <p:cNvGrpSpPr/>
          <p:nvPr/>
        </p:nvGrpSpPr>
        <p:grpSpPr>
          <a:xfrm>
            <a:off x="809807" y="1874817"/>
            <a:ext cx="10807913" cy="3660817"/>
            <a:chOff x="809807" y="1874817"/>
            <a:chExt cx="10807913" cy="3660817"/>
          </a:xfrm>
        </p:grpSpPr>
        <p:sp>
          <p:nvSpPr>
            <p:cNvPr id="2" name="任意多边形 1"/>
            <p:cNvSpPr/>
            <p:nvPr/>
          </p:nvSpPr>
          <p:spPr>
            <a:xfrm>
              <a:off x="809807" y="2437917"/>
              <a:ext cx="2030592" cy="2030592"/>
            </a:xfrm>
            <a:custGeom>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 name="任意多边形 2"/>
            <p:cNvSpPr/>
            <p:nvPr/>
          </p:nvSpPr>
          <p:spPr>
            <a:xfrm>
              <a:off x="2276062" y="2437917"/>
              <a:ext cx="2030592" cy="2030592"/>
            </a:xfrm>
            <a:custGeom>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 name="任意多边形 3"/>
            <p:cNvSpPr/>
            <p:nvPr/>
          </p:nvSpPr>
          <p:spPr>
            <a:xfrm>
              <a:off x="3742315" y="2437917"/>
              <a:ext cx="2030592" cy="2030592"/>
            </a:xfrm>
            <a:custGeom>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5" name="直接连接符 4"/>
            <p:cNvCxnSpPr/>
            <p:nvPr/>
          </p:nvCxnSpPr>
          <p:spPr>
            <a:xfrm flipH="1">
              <a:off x="1825103" y="4468509"/>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291357" y="4468509"/>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757611" y="4468509"/>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825104" y="5531509"/>
              <a:ext cx="4564459" cy="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389562" y="2096426"/>
              <a:ext cx="0" cy="3439208"/>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97227" y="1874817"/>
              <a:ext cx="3252805" cy="4432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11" name="直接连接符 10"/>
            <p:cNvCxnSpPr/>
            <p:nvPr/>
          </p:nvCxnSpPr>
          <p:spPr>
            <a:xfrm flipH="1">
              <a:off x="6392650" y="2096426"/>
              <a:ext cx="295406"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765552" y="1906446"/>
              <a:ext cx="32008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dolor sit amet</a:t>
              </a:r>
              <a:endParaRPr kumimoji="0" lang="zh-CN" altLang="en-US"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13" name="文本框 12"/>
            <p:cNvSpPr txBox="1"/>
            <p:nvPr/>
          </p:nvSpPr>
          <p:spPr>
            <a:xfrm>
              <a:off x="6773368" y="2617981"/>
              <a:ext cx="484435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sp>
          <p:nvSpPr>
            <p:cNvPr id="14" name="矩形 13"/>
            <p:cNvSpPr/>
            <p:nvPr/>
          </p:nvSpPr>
          <p:spPr>
            <a:xfrm>
              <a:off x="6773368" y="4193007"/>
              <a:ext cx="4844352" cy="83099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grpSp>
          <p:nvGrpSpPr>
            <p:cNvPr id="15" name="组合 14"/>
            <p:cNvGrpSpPr/>
            <p:nvPr/>
          </p:nvGrpSpPr>
          <p:grpSpPr>
            <a:xfrm>
              <a:off x="1505352" y="3221133"/>
              <a:ext cx="639501" cy="569281"/>
              <a:chOff x="6699251" y="2735263"/>
              <a:chExt cx="404812" cy="360362"/>
            </a:xfrm>
            <a:solidFill>
              <a:schemeClr val="bg1"/>
            </a:solidFill>
          </p:grpSpPr>
          <p:sp>
            <p:nvSpPr>
              <p:cNvPr id="16" name="Freeform 27"/>
              <p:cNvSpPr/>
              <p:nvPr/>
            </p:nvSpPr>
            <p:spPr bwMode="auto">
              <a:xfrm>
                <a:off x="6980238" y="2746375"/>
                <a:ext cx="123825" cy="338137"/>
              </a:xfrm>
              <a:custGeom>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7" name="Freeform 28"/>
              <p:cNvSpPr/>
              <p:nvPr/>
            </p:nvSpPr>
            <p:spPr bwMode="auto">
              <a:xfrm>
                <a:off x="6946901" y="2768600"/>
                <a:ext cx="101600" cy="282575"/>
              </a:xfrm>
              <a:custGeom>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8" name="Freeform 29"/>
              <p:cNvSpPr/>
              <p:nvPr/>
            </p:nvSpPr>
            <p:spPr bwMode="auto">
              <a:xfrm>
                <a:off x="6789738" y="2735263"/>
                <a:ext cx="123825" cy="360362"/>
              </a:xfrm>
              <a:custGeom>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6">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9" name="Freeform 30"/>
              <p:cNvSpPr/>
              <p:nvPr/>
            </p:nvSpPr>
            <p:spPr bwMode="auto">
              <a:xfrm>
                <a:off x="6699251" y="2847975"/>
                <a:ext cx="66675" cy="134937"/>
              </a:xfrm>
              <a:custGeom>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0" name="组合 19"/>
            <p:cNvGrpSpPr/>
            <p:nvPr/>
          </p:nvGrpSpPr>
          <p:grpSpPr>
            <a:xfrm>
              <a:off x="3140545" y="3152358"/>
              <a:ext cx="470563" cy="689273"/>
              <a:chOff x="7362826" y="2633663"/>
              <a:chExt cx="338138" cy="495299"/>
            </a:xfrm>
            <a:solidFill>
              <a:schemeClr val="bg1"/>
            </a:solidFill>
          </p:grpSpPr>
          <p:sp>
            <p:nvSpPr>
              <p:cNvPr id="21" name="Freeform 206"/>
              <p:cNvSpPr/>
              <p:nvPr/>
            </p:nvSpPr>
            <p:spPr bwMode="auto">
              <a:xfrm>
                <a:off x="7362826" y="2667000"/>
                <a:ext cx="260350" cy="338137"/>
              </a:xfrm>
              <a:custGeom>
                <a:gdLst>
                  <a:gd name="T0" fmla="*/ 23 w 23"/>
                  <a:gd name="T1" fmla="*/ 28 h 30"/>
                  <a:gd name="T2" fmla="*/ 23 w 23"/>
                  <a:gd name="T3" fmla="*/ 28 h 30"/>
                  <a:gd name="T4" fmla="*/ 14 w 23"/>
                  <a:gd name="T5" fmla="*/ 26 h 30"/>
                  <a:gd name="T6" fmla="*/ 2 w 23"/>
                  <a:gd name="T7" fmla="*/ 9 h 30"/>
                  <a:gd name="T8" fmla="*/ 3 w 23"/>
                  <a:gd name="T9" fmla="*/ 0 h 30"/>
                </a:gd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2" name="Freeform 207"/>
              <p:cNvSpPr/>
              <p:nvPr/>
            </p:nvSpPr>
            <p:spPr bwMode="auto">
              <a:xfrm>
                <a:off x="7408863" y="2633663"/>
                <a:ext cx="112713" cy="123825"/>
              </a:xfrm>
              <a:custGeom>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3" name="Freeform 208"/>
              <p:cNvSpPr/>
              <p:nvPr/>
            </p:nvSpPr>
            <p:spPr bwMode="auto">
              <a:xfrm>
                <a:off x="7566026" y="2847975"/>
                <a:ext cx="101600" cy="123825"/>
              </a:xfrm>
              <a:custGeom>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4" name="Freeform 209"/>
              <p:cNvSpPr/>
              <p:nvPr/>
            </p:nvSpPr>
            <p:spPr bwMode="auto">
              <a:xfrm>
                <a:off x="7362826" y="2994025"/>
                <a:ext cx="338138" cy="134937"/>
              </a:xfrm>
              <a:custGeom>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5" name="组合 24"/>
            <p:cNvGrpSpPr/>
            <p:nvPr/>
          </p:nvGrpSpPr>
          <p:grpSpPr>
            <a:xfrm>
              <a:off x="4493434" y="3178864"/>
              <a:ext cx="563870" cy="548698"/>
              <a:chOff x="4854143" y="1679574"/>
              <a:chExt cx="354013" cy="344487"/>
            </a:xfrm>
            <a:solidFill>
              <a:schemeClr val="bg1"/>
            </a:solidFill>
          </p:grpSpPr>
          <p:sp>
            <p:nvSpPr>
              <p:cNvPr id="26" name="Freeform 15"/>
              <p:cNvSpPr>
                <a:spLocks noEditPoints="1"/>
              </p:cNvSpPr>
              <p:nvPr/>
            </p:nvSpPr>
            <p:spPr bwMode="auto">
              <a:xfrm>
                <a:off x="4984318" y="1747837"/>
                <a:ext cx="26988" cy="49212"/>
              </a:xfrm>
              <a:custGeom>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7" name="Freeform 16"/>
              <p:cNvSpPr>
                <a:spLocks noEditPoints="1"/>
              </p:cNvSpPr>
              <p:nvPr/>
            </p:nvSpPr>
            <p:spPr bwMode="auto">
              <a:xfrm>
                <a:off x="5054168" y="1747837"/>
                <a:ext cx="23813" cy="49212"/>
              </a:xfrm>
              <a:custGeom>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8" name="Freeform 17"/>
              <p:cNvSpPr>
                <a:spLocks noEditPoints="1"/>
              </p:cNvSpPr>
              <p:nvPr/>
            </p:nvSpPr>
            <p:spPr bwMode="auto">
              <a:xfrm>
                <a:off x="4854143" y="1679574"/>
                <a:ext cx="354013" cy="344487"/>
              </a:xfrm>
              <a:custGeom>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sp>
        <p:nvSpPr>
          <p:cNvPr id="30" name="等腰三角形 29"/>
          <p:cNvSpPr/>
          <p:nvPr/>
        </p:nvSpPr>
        <p:spPr>
          <a:xfrm rot="16200000" flipH="1">
            <a:off x="11902112" y="5576453"/>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31" name="直接连接符 30"/>
          <p:cNvCxnSpPr/>
          <p:nvPr/>
        </p:nvCxnSpPr>
        <p:spPr>
          <a:xfrm flipH="1">
            <a:off x="11233939" y="5234314"/>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rot="5400000">
            <a:off x="-135310" y="135311"/>
            <a:ext cx="600074" cy="329453"/>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3" name="组合 42"/>
          <p:cNvGrpSpPr/>
          <p:nvPr/>
        </p:nvGrpSpPr>
        <p:grpSpPr>
          <a:xfrm>
            <a:off x="851069" y="4614794"/>
            <a:ext cx="1784201" cy="1146799"/>
            <a:chOff x="803444" y="3692664"/>
            <a:chExt cx="1784201" cy="1146799"/>
          </a:xfrm>
        </p:grpSpPr>
        <p:grpSp>
          <p:nvGrpSpPr>
            <p:cNvPr id="2" name="组合 1"/>
            <p:cNvGrpSpPr/>
            <p:nvPr/>
          </p:nvGrpSpPr>
          <p:grpSpPr>
            <a:xfrm>
              <a:off x="1138112" y="3692664"/>
              <a:ext cx="1114864" cy="572558"/>
              <a:chOff x="5800024" y="1474231"/>
              <a:chExt cx="546100" cy="268288"/>
            </a:xfrm>
            <a:solidFill>
              <a:schemeClr val="bg1"/>
            </a:solidFill>
          </p:grpSpPr>
          <p:sp>
            <p:nvSpPr>
              <p:cNvPr id="3" name="Oval 44665"/>
              <p:cNvSpPr>
                <a:spLocks noChangeArrowheads="1"/>
              </p:cNvSpPr>
              <p:nvPr/>
            </p:nvSpPr>
            <p:spPr bwMode="auto">
              <a:xfrm>
                <a:off x="6015924" y="1474231"/>
                <a:ext cx="107950" cy="10636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4" name="Oval 44666"/>
              <p:cNvSpPr>
                <a:spLocks noChangeArrowheads="1"/>
              </p:cNvSpPr>
              <p:nvPr/>
            </p:nvSpPr>
            <p:spPr bwMode="auto">
              <a:xfrm>
                <a:off x="6200074" y="1550431"/>
                <a:ext cx="77788" cy="76200"/>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5" name="Oval 44667"/>
              <p:cNvSpPr>
                <a:spLocks noChangeArrowheads="1"/>
              </p:cNvSpPr>
              <p:nvPr/>
            </p:nvSpPr>
            <p:spPr bwMode="auto">
              <a:xfrm>
                <a:off x="5860349" y="1574244"/>
                <a:ext cx="68263" cy="66675"/>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6" name="Freeform 44668"/>
              <p:cNvSpPr/>
              <p:nvPr/>
            </p:nvSpPr>
            <p:spPr bwMode="auto">
              <a:xfrm>
                <a:off x="5919086" y="1590119"/>
                <a:ext cx="301625" cy="152400"/>
              </a:xfrm>
              <a:custGeom>
                <a:gdLst>
                  <a:gd name="T0" fmla="*/ 63 w 127"/>
                  <a:gd name="T1" fmla="*/ 0 h 64"/>
                  <a:gd name="T2" fmla="*/ 0 w 127"/>
                  <a:gd name="T3" fmla="*/ 64 h 64"/>
                  <a:gd name="T4" fmla="*/ 127 w 127"/>
                  <a:gd name="T5" fmla="*/ 64 h 64"/>
                  <a:gd name="T6" fmla="*/ 63 w 127"/>
                  <a:gd name="T7" fmla="*/ 0 h 64"/>
                </a:gd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7" name="Freeform 44669"/>
              <p:cNvSpPr/>
              <p:nvPr/>
            </p:nvSpPr>
            <p:spPr bwMode="auto">
              <a:xfrm>
                <a:off x="5800024" y="1647269"/>
                <a:ext cx="130175" cy="95250"/>
              </a:xfrm>
              <a:custGeom>
                <a:gdLst>
                  <a:gd name="T0" fmla="*/ 55 w 55"/>
                  <a:gd name="T1" fmla="*/ 3 h 40"/>
                  <a:gd name="T2" fmla="*/ 40 w 55"/>
                  <a:gd name="T3" fmla="*/ 0 h 40"/>
                  <a:gd name="T4" fmla="*/ 0 w 55"/>
                  <a:gd name="T5" fmla="*/ 40 h 40"/>
                  <a:gd name="T6" fmla="*/ 44 w 55"/>
                  <a:gd name="T7" fmla="*/ 40 h 40"/>
                  <a:gd name="T8" fmla="*/ 55 w 55"/>
                  <a:gd name="T9" fmla="*/ 3 h 40"/>
                </a:gd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8" name="Freeform 44670"/>
              <p:cNvSpPr/>
              <p:nvPr/>
            </p:nvSpPr>
            <p:spPr bwMode="auto">
              <a:xfrm>
                <a:off x="6200074" y="1632981"/>
                <a:ext cx="146050" cy="109538"/>
              </a:xfrm>
              <a:custGeom>
                <a:gdLst>
                  <a:gd name="T0" fmla="*/ 16 w 62"/>
                  <a:gd name="T1" fmla="*/ 0 h 46"/>
                  <a:gd name="T2" fmla="*/ 0 w 62"/>
                  <a:gd name="T3" fmla="*/ 3 h 46"/>
                  <a:gd name="T4" fmla="*/ 14 w 62"/>
                  <a:gd name="T5" fmla="*/ 46 h 46"/>
                  <a:gd name="T6" fmla="*/ 62 w 62"/>
                  <a:gd name="T7" fmla="*/ 46 h 46"/>
                  <a:gd name="T8" fmla="*/ 16 w 62"/>
                  <a:gd name="T9" fmla="*/ 0 h 46"/>
                </a:gd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grpSp>
        <p:sp>
          <p:nvSpPr>
            <p:cNvPr id="9" name="矩形 8"/>
            <p:cNvSpPr/>
            <p:nvPr/>
          </p:nvSpPr>
          <p:spPr>
            <a:xfrm>
              <a:off x="803444" y="4402286"/>
              <a:ext cx="1784201"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cxnSp>
          <p:nvCxnSpPr>
            <p:cNvPr id="11" name="直接连接符 10"/>
            <p:cNvCxnSpPr/>
            <p:nvPr/>
          </p:nvCxnSpPr>
          <p:spPr>
            <a:xfrm>
              <a:off x="803444" y="4839463"/>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3695047" y="2151489"/>
            <a:ext cx="2656274" cy="2832588"/>
            <a:chOff x="3695047" y="2151489"/>
            <a:chExt cx="2656274" cy="2832588"/>
          </a:xfrm>
        </p:grpSpPr>
        <p:grpSp>
          <p:nvGrpSpPr>
            <p:cNvPr id="12" name="组合 11"/>
            <p:cNvGrpSpPr/>
            <p:nvPr/>
          </p:nvGrpSpPr>
          <p:grpSpPr>
            <a:xfrm>
              <a:off x="4657868" y="2151489"/>
              <a:ext cx="730632" cy="756223"/>
              <a:chOff x="8116888" y="4364038"/>
              <a:chExt cx="1314450" cy="1360488"/>
            </a:xfrm>
            <a:solidFill>
              <a:schemeClr val="bg1"/>
            </a:solidFill>
          </p:grpSpPr>
          <p:sp>
            <p:nvSpPr>
              <p:cNvPr id="13" name="Freeform 21"/>
              <p:cNvSpPr/>
              <p:nvPr/>
            </p:nvSpPr>
            <p:spPr bwMode="auto">
              <a:xfrm>
                <a:off x="8451851" y="4691063"/>
                <a:ext cx="652463" cy="728663"/>
              </a:xfrm>
              <a:custGeom>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4" name="Freeform 22"/>
              <p:cNvSpPr/>
              <p:nvPr/>
            </p:nvSpPr>
            <p:spPr bwMode="auto">
              <a:xfrm>
                <a:off x="8628063" y="5454650"/>
                <a:ext cx="300038" cy="52388"/>
              </a:xfrm>
              <a:custGeom>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5" name="Freeform 23"/>
              <p:cNvSpPr/>
              <p:nvPr/>
            </p:nvSpPr>
            <p:spPr bwMode="auto">
              <a:xfrm>
                <a:off x="8628063" y="5524500"/>
                <a:ext cx="300038" cy="53975"/>
              </a:xfrm>
              <a:custGeom>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6" name="Freeform 24"/>
              <p:cNvSpPr/>
              <p:nvPr/>
            </p:nvSpPr>
            <p:spPr bwMode="auto">
              <a:xfrm>
                <a:off x="8661401" y="5595938"/>
                <a:ext cx="228600" cy="53975"/>
              </a:xfrm>
              <a:custGeom>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7" name="Freeform 25"/>
              <p:cNvSpPr/>
              <p:nvPr/>
            </p:nvSpPr>
            <p:spPr bwMode="auto">
              <a:xfrm>
                <a:off x="8713788" y="5672138"/>
                <a:ext cx="120650" cy="52388"/>
              </a:xfrm>
              <a:custGeom>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8" name="Freeform 26"/>
              <p:cNvSpPr/>
              <p:nvPr/>
            </p:nvSpPr>
            <p:spPr bwMode="auto">
              <a:xfrm>
                <a:off x="8740776" y="4364038"/>
                <a:ext cx="71438" cy="266700"/>
              </a:xfrm>
              <a:custGeom>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19" name="Freeform 27"/>
              <p:cNvSpPr/>
              <p:nvPr/>
            </p:nvSpPr>
            <p:spPr bwMode="auto">
              <a:xfrm>
                <a:off x="8281988" y="4556125"/>
                <a:ext cx="217488" cy="217488"/>
              </a:xfrm>
              <a:custGeom>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0" name="Freeform 28"/>
              <p:cNvSpPr/>
              <p:nvPr/>
            </p:nvSpPr>
            <p:spPr bwMode="auto">
              <a:xfrm>
                <a:off x="9059863" y="4556125"/>
                <a:ext cx="217488" cy="217488"/>
              </a:xfrm>
              <a:custGeom>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1" name="Freeform 29"/>
              <p:cNvSpPr/>
              <p:nvPr/>
            </p:nvSpPr>
            <p:spPr bwMode="auto">
              <a:xfrm>
                <a:off x="9164638" y="5021263"/>
                <a:ext cx="266700" cy="68263"/>
              </a:xfrm>
              <a:custGeom>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2" name="Freeform 30"/>
              <p:cNvSpPr/>
              <p:nvPr/>
            </p:nvSpPr>
            <p:spPr bwMode="auto">
              <a:xfrm>
                <a:off x="8116888" y="5021263"/>
                <a:ext cx="266700" cy="68263"/>
              </a:xfrm>
              <a:custGeom>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3" name="Freeform 31"/>
              <p:cNvSpPr/>
              <p:nvPr/>
            </p:nvSpPr>
            <p:spPr bwMode="auto">
              <a:xfrm>
                <a:off x="9013826" y="5281613"/>
                <a:ext cx="211138" cy="220663"/>
              </a:xfrm>
              <a:custGeom>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4" name="Freeform 32"/>
              <p:cNvSpPr/>
              <p:nvPr/>
            </p:nvSpPr>
            <p:spPr bwMode="auto">
              <a:xfrm>
                <a:off x="8320088" y="5281613"/>
                <a:ext cx="214313" cy="220663"/>
              </a:xfrm>
              <a:custGeom>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grpSp>
        <p:sp>
          <p:nvSpPr>
            <p:cNvPr id="25" name="矩形 24"/>
            <p:cNvSpPr/>
            <p:nvPr/>
          </p:nvSpPr>
          <p:spPr>
            <a:xfrm>
              <a:off x="4131084" y="3044776"/>
              <a:ext cx="1784201"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26" name="矩形 25"/>
            <p:cNvSpPr/>
            <p:nvPr/>
          </p:nvSpPr>
          <p:spPr>
            <a:xfrm>
              <a:off x="3695047" y="3660638"/>
              <a:ext cx="2656274" cy="1323439"/>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cxnSp>
          <p:nvCxnSpPr>
            <p:cNvPr id="27" name="直接连接符 26"/>
            <p:cNvCxnSpPr/>
            <p:nvPr/>
          </p:nvCxnSpPr>
          <p:spPr>
            <a:xfrm>
              <a:off x="4131084" y="3481953"/>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527387" y="2219109"/>
            <a:ext cx="2656274" cy="2764968"/>
            <a:chOff x="6527387" y="2219109"/>
            <a:chExt cx="2656274" cy="2764968"/>
          </a:xfrm>
        </p:grpSpPr>
        <p:sp>
          <p:nvSpPr>
            <p:cNvPr id="28" name="Freeform 86"/>
            <p:cNvSpPr>
              <a:spLocks noEditPoints="1"/>
            </p:cNvSpPr>
            <p:nvPr/>
          </p:nvSpPr>
          <p:spPr bwMode="auto">
            <a:xfrm>
              <a:off x="7521381" y="2219109"/>
              <a:ext cx="668287" cy="620983"/>
            </a:xfrm>
            <a:custGeom>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29" name="矩形 28"/>
            <p:cNvSpPr/>
            <p:nvPr/>
          </p:nvSpPr>
          <p:spPr>
            <a:xfrm>
              <a:off x="6963424" y="3044776"/>
              <a:ext cx="1784201"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30" name="矩形 29"/>
            <p:cNvSpPr/>
            <p:nvPr/>
          </p:nvSpPr>
          <p:spPr>
            <a:xfrm>
              <a:off x="6527387" y="3660638"/>
              <a:ext cx="2656274" cy="1323439"/>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cxnSp>
          <p:nvCxnSpPr>
            <p:cNvPr id="31" name="直接连接符 30"/>
            <p:cNvCxnSpPr/>
            <p:nvPr/>
          </p:nvCxnSpPr>
          <p:spPr>
            <a:xfrm>
              <a:off x="6963424" y="3481953"/>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9359726" y="2256963"/>
            <a:ext cx="2656274" cy="2727114"/>
            <a:chOff x="9359726" y="2256963"/>
            <a:chExt cx="2656274" cy="2727114"/>
          </a:xfrm>
        </p:grpSpPr>
        <p:grpSp>
          <p:nvGrpSpPr>
            <p:cNvPr id="32" name="组合 31"/>
            <p:cNvGrpSpPr/>
            <p:nvPr/>
          </p:nvGrpSpPr>
          <p:grpSpPr>
            <a:xfrm>
              <a:off x="10360980" y="2256963"/>
              <a:ext cx="653766" cy="545275"/>
              <a:chOff x="2760663" y="5032375"/>
              <a:chExt cx="1473200" cy="1228726"/>
            </a:xfrm>
            <a:solidFill>
              <a:schemeClr val="bg1"/>
            </a:solidFill>
          </p:grpSpPr>
          <p:sp>
            <p:nvSpPr>
              <p:cNvPr id="33" name="Freeform 15"/>
              <p:cNvSpPr/>
              <p:nvPr/>
            </p:nvSpPr>
            <p:spPr bwMode="auto">
              <a:xfrm>
                <a:off x="3005138" y="5856288"/>
                <a:ext cx="285750" cy="404813"/>
              </a:xfrm>
              <a:custGeom>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34" name="Freeform 16"/>
              <p:cNvSpPr/>
              <p:nvPr/>
            </p:nvSpPr>
            <p:spPr bwMode="auto">
              <a:xfrm>
                <a:off x="3321051" y="5645150"/>
                <a:ext cx="284163" cy="615950"/>
              </a:xfrm>
              <a:custGeom>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35" name="Freeform 17"/>
              <p:cNvSpPr/>
              <p:nvPr/>
            </p:nvSpPr>
            <p:spPr bwMode="auto">
              <a:xfrm>
                <a:off x="3635376" y="5397500"/>
                <a:ext cx="282575" cy="863600"/>
              </a:xfrm>
              <a:custGeom>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36" name="Freeform 18"/>
              <p:cNvSpPr/>
              <p:nvPr/>
            </p:nvSpPr>
            <p:spPr bwMode="auto">
              <a:xfrm>
                <a:off x="3951288" y="5205413"/>
                <a:ext cx="282575" cy="1055688"/>
              </a:xfrm>
              <a:custGeom>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37" name="Freeform 19"/>
              <p:cNvSpPr/>
              <p:nvPr/>
            </p:nvSpPr>
            <p:spPr bwMode="auto">
              <a:xfrm>
                <a:off x="2760663" y="5116513"/>
                <a:ext cx="1063625" cy="682625"/>
              </a:xfrm>
              <a:custGeom>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sp>
            <p:nvSpPr>
              <p:cNvPr id="38" name="Freeform 20"/>
              <p:cNvSpPr/>
              <p:nvPr/>
            </p:nvSpPr>
            <p:spPr bwMode="auto">
              <a:xfrm>
                <a:off x="3635376" y="5032375"/>
                <a:ext cx="282575" cy="244475"/>
              </a:xfrm>
              <a:custGeom>
                <a:gdLst>
                  <a:gd name="T0" fmla="*/ 131 w 178"/>
                  <a:gd name="T1" fmla="*/ 154 h 154"/>
                  <a:gd name="T2" fmla="*/ 178 w 178"/>
                  <a:gd name="T3" fmla="*/ 0 h 154"/>
                  <a:gd name="T4" fmla="*/ 0 w 178"/>
                  <a:gd name="T5" fmla="*/ 43 h 154"/>
                  <a:gd name="T6" fmla="*/ 131 w 178"/>
                  <a:gd name="T7" fmla="*/ 154 h 154"/>
                </a:gd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entury Gothic" panose="020b0502020202020204" pitchFamily="34" charset="0"/>
                  <a:ea typeface="微软雅黑"/>
                  <a:cs typeface="+mn-cs"/>
                </a:endParaRPr>
              </a:p>
            </p:txBody>
          </p:sp>
        </p:grpSp>
        <p:sp>
          <p:nvSpPr>
            <p:cNvPr id="39" name="矩形 38"/>
            <p:cNvSpPr/>
            <p:nvPr/>
          </p:nvSpPr>
          <p:spPr>
            <a:xfrm>
              <a:off x="9795763" y="3044776"/>
              <a:ext cx="1784201" cy="36933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rPr>
                <a:t>LOREM IPSUM </a:t>
              </a:r>
              <a:endParaRPr kumimoji="0" lang="zh-CN" altLang="en-US" sz="18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mn-cs"/>
              </a:endParaRPr>
            </a:p>
          </p:txBody>
        </p:sp>
        <p:sp>
          <p:nvSpPr>
            <p:cNvPr id="40" name="矩形 39"/>
            <p:cNvSpPr/>
            <p:nvPr/>
          </p:nvSpPr>
          <p:spPr>
            <a:xfrm>
              <a:off x="9359726" y="3660638"/>
              <a:ext cx="2656274" cy="1323439"/>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rPr>
                <a:t>Lorem ipsum dolor sit amet,consectuer adipiscing elit,sed diam nonummy nibh euismod tincidunt</a:t>
              </a:r>
              <a:endParaRPr kumimoji="0" lang="zh-CN" altLang="en-US" sz="1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Segoe UI Semilight" panose="020b0402040204020203" pitchFamily="34" charset="0"/>
              </a:endParaRPr>
            </a:p>
          </p:txBody>
        </p:sp>
        <p:cxnSp>
          <p:nvCxnSpPr>
            <p:cNvPr id="41" name="直接连接符 40"/>
            <p:cNvCxnSpPr/>
            <p:nvPr/>
          </p:nvCxnSpPr>
          <p:spPr>
            <a:xfrm>
              <a:off x="9795763" y="3481953"/>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49" name="Rectangle 590"/>
          <p:cNvSpPr>
            <a:spLocks noChangeArrowheads="1"/>
          </p:cNvSpPr>
          <p:nvPr/>
        </p:nvSpPr>
        <p:spPr bwMode="auto">
          <a:xfrm>
            <a:off x="-22225" y="-34925"/>
            <a:ext cx="122301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350" name="Freeform 591"/>
          <p:cNvSpPr/>
          <p:nvPr/>
        </p:nvSpPr>
        <p:spPr bwMode="auto">
          <a:xfrm>
            <a:off x="101600" y="2924175"/>
            <a:ext cx="1535113" cy="628650"/>
          </a:xfrm>
          <a:custGeom>
            <a:gdLst>
              <a:gd name="T0" fmla="*/ 197 w 482"/>
              <a:gd name="T1" fmla="*/ 0 h 197"/>
              <a:gd name="T2" fmla="*/ 70 w 482"/>
              <a:gd name="T3" fmla="*/ 116 h 197"/>
              <a:gd name="T4" fmla="*/ 0 w 482"/>
              <a:gd name="T5" fmla="*/ 197 h 197"/>
              <a:gd name="T6" fmla="*/ 482 w 482"/>
              <a:gd name="T7" fmla="*/ 197 h 197"/>
              <a:gd name="T8" fmla="*/ 373 w 482"/>
              <a:gd name="T9" fmla="*/ 101 h 197"/>
              <a:gd name="T10" fmla="*/ 324 w 482"/>
              <a:gd name="T11" fmla="*/ 113 h 197"/>
              <a:gd name="T12" fmla="*/ 197 w 482"/>
              <a:gd name="T13" fmla="*/ 0 h 197"/>
            </a:gdLst>
            <a:cxnLst>
              <a:cxn ang="0">
                <a:pos x="T0" y="T1"/>
              </a:cxn>
              <a:cxn ang="0">
                <a:pos x="T2" y="T3"/>
              </a:cxn>
              <a:cxn ang="0">
                <a:pos x="T4" y="T5"/>
              </a:cxn>
              <a:cxn ang="0">
                <a:pos x="T6" y="T7"/>
              </a:cxn>
              <a:cxn ang="0">
                <a:pos x="T8" y="T9"/>
              </a:cxn>
              <a:cxn ang="0">
                <a:pos x="T10" y="T11"/>
              </a:cxn>
              <a:cxn ang="0">
                <a:pos x="T12" y="T13"/>
              </a:cxn>
            </a:cxnLst>
            <a:rect l="0" t="0" r="r" b="b"/>
            <a:pathLst>
              <a:path w="482" h="197">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1160" name="组合 1159"/>
          <p:cNvGrpSpPr/>
          <p:nvPr/>
        </p:nvGrpSpPr>
        <p:grpSpPr>
          <a:xfrm>
            <a:off x="554038" y="4629150"/>
            <a:ext cx="206375" cy="2249488"/>
            <a:chOff x="554038" y="4591050"/>
            <a:chExt cx="206375" cy="2249488"/>
          </a:xfrm>
        </p:grpSpPr>
        <p:sp>
          <p:nvSpPr>
            <p:cNvPr id="2095" name="Freeform 1118"/>
            <p:cNvSpPr>
              <a:spLocks noEditPoints="1"/>
            </p:cNvSpPr>
            <p:nvPr/>
          </p:nvSpPr>
          <p:spPr bwMode="auto">
            <a:xfrm>
              <a:off x="576263" y="4591050"/>
              <a:ext cx="155575" cy="398463"/>
            </a:xfrm>
            <a:custGeom>
              <a:gdLst>
                <a:gd name="T0" fmla="*/ 5 w 49"/>
                <a:gd name="T1" fmla="*/ 118 h 125"/>
                <a:gd name="T2" fmla="*/ 5 w 49"/>
                <a:gd name="T3" fmla="*/ 118 h 125"/>
                <a:gd name="T4" fmla="*/ 12 w 49"/>
                <a:gd name="T5" fmla="*/ 125 h 125"/>
                <a:gd name="T6" fmla="*/ 12 w 49"/>
                <a:gd name="T7" fmla="*/ 125 h 125"/>
                <a:gd name="T8" fmla="*/ 12 w 49"/>
                <a:gd name="T9" fmla="*/ 125 h 125"/>
                <a:gd name="T10" fmla="*/ 5 w 49"/>
                <a:gd name="T11" fmla="*/ 118 h 125"/>
                <a:gd name="T12" fmla="*/ 5 w 49"/>
                <a:gd name="T13" fmla="*/ 118 h 125"/>
                <a:gd name="T14" fmla="*/ 0 w 49"/>
                <a:gd name="T15" fmla="*/ 77 h 125"/>
                <a:gd name="T16" fmla="*/ 0 w 49"/>
                <a:gd name="T17" fmla="*/ 80 h 125"/>
                <a:gd name="T18" fmla="*/ 0 w 49"/>
                <a:gd name="T19" fmla="*/ 80 h 125"/>
                <a:gd name="T20" fmla="*/ 0 w 49"/>
                <a:gd name="T21" fmla="*/ 77 h 125"/>
                <a:gd name="T22" fmla="*/ 25 w 49"/>
                <a:gd name="T23" fmla="*/ 0 h 125"/>
                <a:gd name="T24" fmla="*/ 25 w 49"/>
                <a:gd name="T25" fmla="*/ 0 h 125"/>
                <a:gd name="T26" fmla="*/ 25 w 49"/>
                <a:gd name="T27" fmla="*/ 0 h 125"/>
                <a:gd name="T28" fmla="*/ 25 w 49"/>
                <a:gd name="T29" fmla="*/ 0 h 125"/>
                <a:gd name="T30" fmla="*/ 25 w 49"/>
                <a:gd name="T31" fmla="*/ 0 h 125"/>
                <a:gd name="T32" fmla="*/ 25 w 49"/>
                <a:gd name="T33" fmla="*/ 0 h 125"/>
                <a:gd name="T34" fmla="*/ 25 w 49"/>
                <a:gd name="T35" fmla="*/ 0 h 125"/>
                <a:gd name="T36" fmla="*/ 20 w 49"/>
                <a:gd name="T37" fmla="*/ 125 h 125"/>
                <a:gd name="T38" fmla="*/ 37 w 49"/>
                <a:gd name="T39" fmla="*/ 125 h 125"/>
                <a:gd name="T40" fmla="*/ 37 w 49"/>
                <a:gd name="T41" fmla="*/ 125 h 125"/>
                <a:gd name="T42" fmla="*/ 44 w 49"/>
                <a:gd name="T43" fmla="*/ 118 h 125"/>
                <a:gd name="T44" fmla="*/ 44 w 49"/>
                <a:gd name="T45" fmla="*/ 118 h 125"/>
                <a:gd name="T46" fmla="*/ 39 w 49"/>
                <a:gd name="T47" fmla="*/ 116 h 125"/>
                <a:gd name="T48" fmla="*/ 48 w 49"/>
                <a:gd name="T49" fmla="*/ 80 h 125"/>
                <a:gd name="T50" fmla="*/ 49 w 49"/>
                <a:gd name="T51" fmla="*/ 81 h 125"/>
                <a:gd name="T52" fmla="*/ 49 w 49"/>
                <a:gd name="T53" fmla="*/ 77 h 125"/>
                <a:gd name="T54" fmla="*/ 48 w 49"/>
                <a:gd name="T55" fmla="*/ 65 h 125"/>
                <a:gd name="T56" fmla="*/ 46 w 49"/>
                <a:gd name="T57" fmla="*/ 53 h 125"/>
                <a:gd name="T58" fmla="*/ 45 w 49"/>
                <a:gd name="T59" fmla="*/ 47 h 125"/>
                <a:gd name="T60" fmla="*/ 45 w 49"/>
                <a:gd name="T61" fmla="*/ 44 h 125"/>
                <a:gd name="T62" fmla="*/ 44 w 49"/>
                <a:gd name="T63" fmla="*/ 41 h 125"/>
                <a:gd name="T64" fmla="*/ 44 w 49"/>
                <a:gd name="T65" fmla="*/ 38 h 125"/>
                <a:gd name="T66" fmla="*/ 43 w 49"/>
                <a:gd name="T67" fmla="*/ 35 h 125"/>
                <a:gd name="T68" fmla="*/ 43 w 49"/>
                <a:gd name="T69" fmla="*/ 33 h 125"/>
                <a:gd name="T70" fmla="*/ 42 w 49"/>
                <a:gd name="T71" fmla="*/ 30 h 125"/>
                <a:gd name="T72" fmla="*/ 41 w 49"/>
                <a:gd name="T73" fmla="*/ 27 h 125"/>
                <a:gd name="T74" fmla="*/ 40 w 49"/>
                <a:gd name="T75" fmla="*/ 25 h 125"/>
                <a:gd name="T76" fmla="*/ 38 w 49"/>
                <a:gd name="T77" fmla="*/ 20 h 125"/>
                <a:gd name="T78" fmla="*/ 34 w 49"/>
                <a:gd name="T79" fmla="*/ 12 h 125"/>
                <a:gd name="T80" fmla="*/ 33 w 49"/>
                <a:gd name="T81" fmla="*/ 11 h 125"/>
                <a:gd name="T82" fmla="*/ 33 w 49"/>
                <a:gd name="T83" fmla="*/ 10 h 125"/>
                <a:gd name="T84" fmla="*/ 32 w 49"/>
                <a:gd name="T85" fmla="*/ 9 h 125"/>
                <a:gd name="T86" fmla="*/ 32 w 49"/>
                <a:gd name="T87" fmla="*/ 8 h 125"/>
                <a:gd name="T88" fmla="*/ 30 w 49"/>
                <a:gd name="T89" fmla="*/ 5 h 125"/>
                <a:gd name="T90" fmla="*/ 28 w 49"/>
                <a:gd name="T91" fmla="*/ 3 h 125"/>
                <a:gd name="T92" fmla="*/ 26 w 49"/>
                <a:gd name="T93" fmla="*/ 1 h 125"/>
                <a:gd name="T94" fmla="*/ 25 w 49"/>
                <a:gd name="T95" fmla="*/ 0 h 125"/>
                <a:gd name="T96" fmla="*/ 25 w 49"/>
                <a:gd name="T97" fmla="*/ 0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5">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6" name="Freeform 1119"/>
            <p:cNvSpPr>
              <a:spLocks noEditPoints="1"/>
            </p:cNvSpPr>
            <p:nvPr/>
          </p:nvSpPr>
          <p:spPr bwMode="auto">
            <a:xfrm>
              <a:off x="611188" y="4989513"/>
              <a:ext cx="85725" cy="22225"/>
            </a:xfrm>
            <a:custGeom>
              <a:gdLst>
                <a:gd name="T0" fmla="*/ 0 w 27"/>
                <a:gd name="T1" fmla="*/ 7 h 7"/>
                <a:gd name="T2" fmla="*/ 0 w 27"/>
                <a:gd name="T3" fmla="*/ 7 h 7"/>
                <a:gd name="T4" fmla="*/ 4 w 27"/>
                <a:gd name="T5" fmla="*/ 7 h 7"/>
                <a:gd name="T6" fmla="*/ 0 w 27"/>
                <a:gd name="T7" fmla="*/ 7 h 7"/>
                <a:gd name="T8" fmla="*/ 9 w 27"/>
                <a:gd name="T9" fmla="*/ 0 h 7"/>
                <a:gd name="T10" fmla="*/ 10 w 27"/>
                <a:gd name="T11" fmla="*/ 3 h 7"/>
                <a:gd name="T12" fmla="*/ 21 w 27"/>
                <a:gd name="T13" fmla="*/ 3 h 7"/>
                <a:gd name="T14" fmla="*/ 21 w 27"/>
                <a:gd name="T15" fmla="*/ 7 h 7"/>
                <a:gd name="T16" fmla="*/ 27 w 27"/>
                <a:gd name="T17" fmla="*/ 7 h 7"/>
                <a:gd name="T18" fmla="*/ 27 w 27"/>
                <a:gd name="T19" fmla="*/ 0 h 7"/>
                <a:gd name="T20" fmla="*/ 26 w 27"/>
                <a:gd name="T21" fmla="*/ 0 h 7"/>
                <a:gd name="T22" fmla="*/ 9 w 27"/>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7" name="Freeform 1120"/>
            <p:cNvSpPr>
              <a:spLocks noEditPoints="1"/>
            </p:cNvSpPr>
            <p:nvPr/>
          </p:nvSpPr>
          <p:spPr bwMode="auto">
            <a:xfrm>
              <a:off x="554038" y="4846638"/>
              <a:ext cx="38100" cy="165100"/>
            </a:xfrm>
            <a:custGeom>
              <a:gdLst>
                <a:gd name="T0" fmla="*/ 0 w 12"/>
                <a:gd name="T1" fmla="*/ 52 h 52"/>
                <a:gd name="T2" fmla="*/ 0 w 12"/>
                <a:gd name="T3" fmla="*/ 52 h 52"/>
                <a:gd name="T4" fmla="*/ 0 w 12"/>
                <a:gd name="T5" fmla="*/ 52 h 52"/>
                <a:gd name="T6" fmla="*/ 12 w 12"/>
                <a:gd name="T7" fmla="*/ 38 h 52"/>
                <a:gd name="T8" fmla="*/ 0 w 12"/>
                <a:gd name="T9" fmla="*/ 52 h 52"/>
                <a:gd name="T10" fmla="*/ 12 w 12"/>
                <a:gd name="T11" fmla="*/ 38 h 52"/>
                <a:gd name="T12" fmla="*/ 12 w 12"/>
                <a:gd name="T13" fmla="*/ 38 h 52"/>
                <a:gd name="T14" fmla="*/ 7 w 12"/>
                <a:gd name="T15" fmla="*/ 0 h 52"/>
                <a:gd name="T16" fmla="*/ 7 w 12"/>
                <a:gd name="T17" fmla="*/ 0 h 52"/>
                <a:gd name="T18" fmla="*/ 0 w 12"/>
                <a:gd name="T19" fmla="*/ 7 h 52"/>
                <a:gd name="T20" fmla="*/ 7 w 12"/>
                <a:gd name="T21" fmla="*/ 0 h 52"/>
                <a:gd name="T22" fmla="*/ 7 w 12"/>
                <a:gd name="T23"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8" name="Freeform 1121"/>
            <p:cNvSpPr/>
            <p:nvPr/>
          </p:nvSpPr>
          <p:spPr bwMode="auto">
            <a:xfrm>
              <a:off x="700088" y="4846638"/>
              <a:ext cx="60325" cy="171450"/>
            </a:xfrm>
            <a:custGeom>
              <a:gdLst>
                <a:gd name="T0" fmla="*/ 9 w 19"/>
                <a:gd name="T1" fmla="*/ 0 h 54"/>
                <a:gd name="T2" fmla="*/ 0 w 19"/>
                <a:gd name="T3" fmla="*/ 36 h 54"/>
                <a:gd name="T4" fmla="*/ 5 w 19"/>
                <a:gd name="T5" fmla="*/ 38 h 54"/>
                <a:gd name="T6" fmla="*/ 19 w 19"/>
                <a:gd name="T7" fmla="*/ 54 h 54"/>
                <a:gd name="T8" fmla="*/ 19 w 19"/>
                <a:gd name="T9" fmla="*/ 9 h 54"/>
                <a:gd name="T10" fmla="*/ 10 w 19"/>
                <a:gd name="T11" fmla="*/ 1 h 54"/>
                <a:gd name="T12" fmla="*/ 9 w 19"/>
                <a:gd name="T13" fmla="*/ 0 h 54"/>
              </a:gdLst>
              <a:cxnLst>
                <a:cxn ang="0">
                  <a:pos x="T0" y="T1"/>
                </a:cxn>
                <a:cxn ang="0">
                  <a:pos x="T2" y="T3"/>
                </a:cxn>
                <a:cxn ang="0">
                  <a:pos x="T4" y="T5"/>
                </a:cxn>
                <a:cxn ang="0">
                  <a:pos x="T6" y="T7"/>
                </a:cxn>
                <a:cxn ang="0">
                  <a:pos x="T8" y="T9"/>
                </a:cxn>
                <a:cxn ang="0">
                  <a:pos x="T10" y="T11"/>
                </a:cxn>
                <a:cxn ang="0">
                  <a:pos x="T12" y="T13"/>
                </a:cxn>
              </a:cxnLst>
              <a:rect l="0" t="0" r="r" b="b"/>
              <a:pathLst>
                <a:path w="19" h="54">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9" name="Rectangle 1122"/>
            <p:cNvSpPr>
              <a:spLocks noChangeArrowheads="1"/>
            </p:cNvSpPr>
            <p:nvPr/>
          </p:nvSpPr>
          <p:spPr bwMode="auto">
            <a:xfrm>
              <a:off x="655638" y="4591050"/>
              <a:ext cx="1588" cy="1588"/>
            </a:xfrm>
            <a:prstGeom prst="rect">
              <a:avLst/>
            </a:prstGeom>
            <a:solidFill>
              <a:srgbClr val="D6D7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0" name="Freeform 1123"/>
            <p:cNvSpPr/>
            <p:nvPr/>
          </p:nvSpPr>
          <p:spPr bwMode="auto">
            <a:xfrm flipH="1">
              <a:off x="655638" y="4591050"/>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1" name="Freeform 1124"/>
            <p:cNvSpPr>
              <a:spLocks noEditPoints="1"/>
            </p:cNvSpPr>
            <p:nvPr/>
          </p:nvSpPr>
          <p:spPr bwMode="auto">
            <a:xfrm>
              <a:off x="576263" y="4591050"/>
              <a:ext cx="79375" cy="420688"/>
            </a:xfrm>
            <a:custGeom>
              <a:gdLst>
                <a:gd name="T0" fmla="*/ 12 w 25"/>
                <a:gd name="T1" fmla="*/ 125 h 132"/>
                <a:gd name="T2" fmla="*/ 12 w 25"/>
                <a:gd name="T3" fmla="*/ 125 h 132"/>
                <a:gd name="T4" fmla="*/ 11 w 25"/>
                <a:gd name="T5" fmla="*/ 125 h 132"/>
                <a:gd name="T6" fmla="*/ 11 w 25"/>
                <a:gd name="T7" fmla="*/ 132 h 132"/>
                <a:gd name="T8" fmla="*/ 11 w 25"/>
                <a:gd name="T9" fmla="*/ 125 h 132"/>
                <a:gd name="T10" fmla="*/ 12 w 25"/>
                <a:gd name="T11" fmla="*/ 125 h 132"/>
                <a:gd name="T12" fmla="*/ 12 w 25"/>
                <a:gd name="T13" fmla="*/ 125 h 132"/>
                <a:gd name="T14" fmla="*/ 5 w 25"/>
                <a:gd name="T15" fmla="*/ 118 h 132"/>
                <a:gd name="T16" fmla="*/ 5 w 25"/>
                <a:gd name="T17" fmla="*/ 118 h 132"/>
                <a:gd name="T18" fmla="*/ 5 w 25"/>
                <a:gd name="T19" fmla="*/ 118 h 132"/>
                <a:gd name="T20" fmla="*/ 5 w 25"/>
                <a:gd name="T21" fmla="*/ 118 h 132"/>
                <a:gd name="T22" fmla="*/ 25 w 25"/>
                <a:gd name="T23" fmla="*/ 0 h 132"/>
                <a:gd name="T24" fmla="*/ 25 w 25"/>
                <a:gd name="T25" fmla="*/ 0 h 132"/>
                <a:gd name="T26" fmla="*/ 24 w 25"/>
                <a:gd name="T27" fmla="*/ 0 h 132"/>
                <a:gd name="T28" fmla="*/ 23 w 25"/>
                <a:gd name="T29" fmla="*/ 1 h 132"/>
                <a:gd name="T30" fmla="*/ 22 w 25"/>
                <a:gd name="T31" fmla="*/ 3 h 132"/>
                <a:gd name="T32" fmla="*/ 20 w 25"/>
                <a:gd name="T33" fmla="*/ 5 h 132"/>
                <a:gd name="T34" fmla="*/ 18 w 25"/>
                <a:gd name="T35" fmla="*/ 8 h 132"/>
                <a:gd name="T36" fmla="*/ 17 w 25"/>
                <a:gd name="T37" fmla="*/ 9 h 132"/>
                <a:gd name="T38" fmla="*/ 17 w 25"/>
                <a:gd name="T39" fmla="*/ 10 h 132"/>
                <a:gd name="T40" fmla="*/ 16 w 25"/>
                <a:gd name="T41" fmla="*/ 11 h 132"/>
                <a:gd name="T42" fmla="*/ 15 w 25"/>
                <a:gd name="T43" fmla="*/ 12 h 132"/>
                <a:gd name="T44" fmla="*/ 11 w 25"/>
                <a:gd name="T45" fmla="*/ 20 h 132"/>
                <a:gd name="T46" fmla="*/ 9 w 25"/>
                <a:gd name="T47" fmla="*/ 25 h 132"/>
                <a:gd name="T48" fmla="*/ 8 w 25"/>
                <a:gd name="T49" fmla="*/ 27 h 132"/>
                <a:gd name="T50" fmla="*/ 8 w 25"/>
                <a:gd name="T51" fmla="*/ 30 h 132"/>
                <a:gd name="T52" fmla="*/ 7 w 25"/>
                <a:gd name="T53" fmla="*/ 33 h 132"/>
                <a:gd name="T54" fmla="*/ 6 w 25"/>
                <a:gd name="T55" fmla="*/ 35 h 132"/>
                <a:gd name="T56" fmla="*/ 6 w 25"/>
                <a:gd name="T57" fmla="*/ 38 h 132"/>
                <a:gd name="T58" fmla="*/ 5 w 25"/>
                <a:gd name="T59" fmla="*/ 41 h 132"/>
                <a:gd name="T60" fmla="*/ 5 w 25"/>
                <a:gd name="T61" fmla="*/ 44 h 132"/>
                <a:gd name="T62" fmla="*/ 4 w 25"/>
                <a:gd name="T63" fmla="*/ 47 h 132"/>
                <a:gd name="T64" fmla="*/ 3 w 25"/>
                <a:gd name="T65" fmla="*/ 53 h 132"/>
                <a:gd name="T66" fmla="*/ 1 w 25"/>
                <a:gd name="T67" fmla="*/ 65 h 132"/>
                <a:gd name="T68" fmla="*/ 0 w 25"/>
                <a:gd name="T69" fmla="*/ 77 h 132"/>
                <a:gd name="T70" fmla="*/ 0 w 25"/>
                <a:gd name="T71" fmla="*/ 77 h 132"/>
                <a:gd name="T72" fmla="*/ 0 w 25"/>
                <a:gd name="T73" fmla="*/ 77 h 132"/>
                <a:gd name="T74" fmla="*/ 1 w 25"/>
                <a:gd name="T75" fmla="*/ 65 h 132"/>
                <a:gd name="T76" fmla="*/ 3 w 25"/>
                <a:gd name="T77" fmla="*/ 53 h 132"/>
                <a:gd name="T78" fmla="*/ 4 w 25"/>
                <a:gd name="T79" fmla="*/ 47 h 132"/>
                <a:gd name="T80" fmla="*/ 5 w 25"/>
                <a:gd name="T81" fmla="*/ 44 h 132"/>
                <a:gd name="T82" fmla="*/ 5 w 25"/>
                <a:gd name="T83" fmla="*/ 41 h 132"/>
                <a:gd name="T84" fmla="*/ 6 w 25"/>
                <a:gd name="T85" fmla="*/ 38 h 132"/>
                <a:gd name="T86" fmla="*/ 6 w 25"/>
                <a:gd name="T87" fmla="*/ 35 h 132"/>
                <a:gd name="T88" fmla="*/ 7 w 25"/>
                <a:gd name="T89" fmla="*/ 33 h 132"/>
                <a:gd name="T90" fmla="*/ 8 w 25"/>
                <a:gd name="T91" fmla="*/ 30 h 132"/>
                <a:gd name="T92" fmla="*/ 8 w 25"/>
                <a:gd name="T93" fmla="*/ 27 h 132"/>
                <a:gd name="T94" fmla="*/ 9 w 25"/>
                <a:gd name="T95" fmla="*/ 25 h 132"/>
                <a:gd name="T96" fmla="*/ 11 w 25"/>
                <a:gd name="T97" fmla="*/ 20 h 132"/>
                <a:gd name="T98" fmla="*/ 15 w 25"/>
                <a:gd name="T99" fmla="*/ 12 h 132"/>
                <a:gd name="T100" fmla="*/ 16 w 25"/>
                <a:gd name="T101" fmla="*/ 11 h 132"/>
                <a:gd name="T102" fmla="*/ 17 w 25"/>
                <a:gd name="T103" fmla="*/ 10 h 132"/>
                <a:gd name="T104" fmla="*/ 17 w 25"/>
                <a:gd name="T105" fmla="*/ 9 h 132"/>
                <a:gd name="T106" fmla="*/ 18 w 25"/>
                <a:gd name="T107" fmla="*/ 8 h 132"/>
                <a:gd name="T108" fmla="*/ 20 w 25"/>
                <a:gd name="T109" fmla="*/ 5 h 132"/>
                <a:gd name="T110" fmla="*/ 22 w 25"/>
                <a:gd name="T111" fmla="*/ 3 h 132"/>
                <a:gd name="T112" fmla="*/ 23 w 25"/>
                <a:gd name="T113" fmla="*/ 1 h 132"/>
                <a:gd name="T114" fmla="*/ 24 w 25"/>
                <a:gd name="T115" fmla="*/ 0 h 132"/>
                <a:gd name="T116" fmla="*/ 25 w 25"/>
                <a:gd name="T117"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132">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2" name="Freeform 1125"/>
            <p:cNvSpPr/>
            <p:nvPr/>
          </p:nvSpPr>
          <p:spPr bwMode="auto">
            <a:xfrm>
              <a:off x="576263" y="4591050"/>
              <a:ext cx="79375" cy="398463"/>
            </a:xfrm>
            <a:custGeom>
              <a:gdLst>
                <a:gd name="T0" fmla="*/ 25 w 25"/>
                <a:gd name="T1" fmla="*/ 0 h 125"/>
                <a:gd name="T2" fmla="*/ 25 w 25"/>
                <a:gd name="T3" fmla="*/ 0 h 125"/>
                <a:gd name="T4" fmla="*/ 24 w 25"/>
                <a:gd name="T5" fmla="*/ 0 h 125"/>
                <a:gd name="T6" fmla="*/ 23 w 25"/>
                <a:gd name="T7" fmla="*/ 1 h 125"/>
                <a:gd name="T8" fmla="*/ 22 w 25"/>
                <a:gd name="T9" fmla="*/ 3 h 125"/>
                <a:gd name="T10" fmla="*/ 20 w 25"/>
                <a:gd name="T11" fmla="*/ 5 h 125"/>
                <a:gd name="T12" fmla="*/ 18 w 25"/>
                <a:gd name="T13" fmla="*/ 8 h 125"/>
                <a:gd name="T14" fmla="*/ 17 w 25"/>
                <a:gd name="T15" fmla="*/ 9 h 125"/>
                <a:gd name="T16" fmla="*/ 17 w 25"/>
                <a:gd name="T17" fmla="*/ 10 h 125"/>
                <a:gd name="T18" fmla="*/ 16 w 25"/>
                <a:gd name="T19" fmla="*/ 11 h 125"/>
                <a:gd name="T20" fmla="*/ 15 w 25"/>
                <a:gd name="T21" fmla="*/ 12 h 125"/>
                <a:gd name="T22" fmla="*/ 11 w 25"/>
                <a:gd name="T23" fmla="*/ 20 h 125"/>
                <a:gd name="T24" fmla="*/ 9 w 25"/>
                <a:gd name="T25" fmla="*/ 25 h 125"/>
                <a:gd name="T26" fmla="*/ 8 w 25"/>
                <a:gd name="T27" fmla="*/ 27 h 125"/>
                <a:gd name="T28" fmla="*/ 8 w 25"/>
                <a:gd name="T29" fmla="*/ 30 h 125"/>
                <a:gd name="T30" fmla="*/ 7 w 25"/>
                <a:gd name="T31" fmla="*/ 33 h 125"/>
                <a:gd name="T32" fmla="*/ 6 w 25"/>
                <a:gd name="T33" fmla="*/ 35 h 125"/>
                <a:gd name="T34" fmla="*/ 6 w 25"/>
                <a:gd name="T35" fmla="*/ 38 h 125"/>
                <a:gd name="T36" fmla="*/ 5 w 25"/>
                <a:gd name="T37" fmla="*/ 41 h 125"/>
                <a:gd name="T38" fmla="*/ 5 w 25"/>
                <a:gd name="T39" fmla="*/ 44 h 125"/>
                <a:gd name="T40" fmla="*/ 4 w 25"/>
                <a:gd name="T41" fmla="*/ 47 h 125"/>
                <a:gd name="T42" fmla="*/ 3 w 25"/>
                <a:gd name="T43" fmla="*/ 53 h 125"/>
                <a:gd name="T44" fmla="*/ 1 w 25"/>
                <a:gd name="T45" fmla="*/ 65 h 125"/>
                <a:gd name="T46" fmla="*/ 0 w 25"/>
                <a:gd name="T47" fmla="*/ 77 h 125"/>
                <a:gd name="T48" fmla="*/ 0 w 25"/>
                <a:gd name="T49" fmla="*/ 77 h 125"/>
                <a:gd name="T50" fmla="*/ 0 w 25"/>
                <a:gd name="T51" fmla="*/ 80 h 125"/>
                <a:gd name="T52" fmla="*/ 3 w 25"/>
                <a:gd name="T53" fmla="*/ 78 h 125"/>
                <a:gd name="T54" fmla="*/ 11 w 25"/>
                <a:gd name="T55" fmla="*/ 115 h 125"/>
                <a:gd name="T56" fmla="*/ 5 w 25"/>
                <a:gd name="T57" fmla="*/ 118 h 125"/>
                <a:gd name="T58" fmla="*/ 5 w 25"/>
                <a:gd name="T59" fmla="*/ 118 h 125"/>
                <a:gd name="T60" fmla="*/ 5 w 25"/>
                <a:gd name="T61" fmla="*/ 118 h 125"/>
                <a:gd name="T62" fmla="*/ 12 w 25"/>
                <a:gd name="T63" fmla="*/ 125 h 125"/>
                <a:gd name="T64" fmla="*/ 12 w 25"/>
                <a:gd name="T65" fmla="*/ 125 h 125"/>
                <a:gd name="T66" fmla="*/ 12 w 25"/>
                <a:gd name="T67" fmla="*/ 125 h 125"/>
                <a:gd name="T68" fmla="*/ 20 w 25"/>
                <a:gd name="T69" fmla="*/ 125 h 125"/>
                <a:gd name="T70" fmla="*/ 25 w 25"/>
                <a:gd name="T71" fmla="*/ 0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3" name="Freeform 1126"/>
            <p:cNvSpPr/>
            <p:nvPr/>
          </p:nvSpPr>
          <p:spPr bwMode="auto">
            <a:xfrm>
              <a:off x="611188" y="4989513"/>
              <a:ext cx="31750" cy="22225"/>
            </a:xfrm>
            <a:custGeom>
              <a:gdLst>
                <a:gd name="T0" fmla="*/ 0 w 10"/>
                <a:gd name="T1" fmla="*/ 0 h 7"/>
                <a:gd name="T2" fmla="*/ 0 w 10"/>
                <a:gd name="T3" fmla="*/ 7 h 7"/>
                <a:gd name="T4" fmla="*/ 4 w 10"/>
                <a:gd name="T5" fmla="*/ 7 h 7"/>
                <a:gd name="T6" fmla="*/ 4 w 10"/>
                <a:gd name="T7" fmla="*/ 3 h 7"/>
                <a:gd name="T8" fmla="*/ 10 w 10"/>
                <a:gd name="T9" fmla="*/ 3 h 7"/>
                <a:gd name="T10" fmla="*/ 9 w 10"/>
                <a:gd name="T11" fmla="*/ 0 h 7"/>
                <a:gd name="T12" fmla="*/ 1 w 10"/>
                <a:gd name="T13" fmla="*/ 0 h 7"/>
                <a:gd name="T14" fmla="*/ 0 w 10"/>
                <a:gd name="T15" fmla="*/ 0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4" name="Freeform 1127"/>
            <p:cNvSpPr>
              <a:spLocks noEditPoints="1"/>
            </p:cNvSpPr>
            <p:nvPr/>
          </p:nvSpPr>
          <p:spPr bwMode="auto">
            <a:xfrm flipH="1">
              <a:off x="554038" y="5011738"/>
              <a:ext cx="0" cy="0"/>
            </a:xfrm>
            <a:custGeom>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5" name="Freeform 1128"/>
            <p:cNvSpPr/>
            <p:nvPr/>
          </p:nvSpPr>
          <p:spPr bwMode="auto">
            <a:xfrm>
              <a:off x="554038" y="4840288"/>
              <a:ext cx="57150" cy="171450"/>
            </a:xfrm>
            <a:custGeom>
              <a:gdLst>
                <a:gd name="T0" fmla="*/ 10 w 18"/>
                <a:gd name="T1" fmla="*/ 0 h 54"/>
                <a:gd name="T2" fmla="*/ 7 w 18"/>
                <a:gd name="T3" fmla="*/ 2 h 54"/>
                <a:gd name="T4" fmla="*/ 7 w 18"/>
                <a:gd name="T5" fmla="*/ 2 h 54"/>
                <a:gd name="T6" fmla="*/ 0 w 18"/>
                <a:gd name="T7" fmla="*/ 9 h 54"/>
                <a:gd name="T8" fmla="*/ 0 w 18"/>
                <a:gd name="T9" fmla="*/ 54 h 54"/>
                <a:gd name="T10" fmla="*/ 0 w 18"/>
                <a:gd name="T11" fmla="*/ 54 h 54"/>
                <a:gd name="T12" fmla="*/ 0 w 18"/>
                <a:gd name="T13" fmla="*/ 54 h 54"/>
                <a:gd name="T14" fmla="*/ 0 w 18"/>
                <a:gd name="T15" fmla="*/ 54 h 54"/>
                <a:gd name="T16" fmla="*/ 0 w 18"/>
                <a:gd name="T17" fmla="*/ 54 h 54"/>
                <a:gd name="T18" fmla="*/ 12 w 18"/>
                <a:gd name="T19" fmla="*/ 40 h 54"/>
                <a:gd name="T20" fmla="*/ 12 w 18"/>
                <a:gd name="T21" fmla="*/ 40 h 54"/>
                <a:gd name="T22" fmla="*/ 12 w 18"/>
                <a:gd name="T23" fmla="*/ 40 h 54"/>
                <a:gd name="T24" fmla="*/ 18 w 18"/>
                <a:gd name="T25" fmla="*/ 37 h 54"/>
                <a:gd name="T26" fmla="*/ 10 w 18"/>
                <a:gd name="T2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4">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6" name="Rectangle 1129"/>
            <p:cNvSpPr>
              <a:spLocks noChangeArrowheads="1"/>
            </p:cNvSpPr>
            <p:nvPr/>
          </p:nvSpPr>
          <p:spPr bwMode="auto">
            <a:xfrm>
              <a:off x="623888" y="5011738"/>
              <a:ext cx="53975" cy="1828800"/>
            </a:xfrm>
            <a:prstGeom prst="rect">
              <a:avLst/>
            </a:prstGeom>
            <a:solidFill>
              <a:schemeClr val="bg1">
                <a:alpha val="2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7" name="Rectangle 1130"/>
            <p:cNvSpPr>
              <a:spLocks noChangeArrowheads="1"/>
            </p:cNvSpPr>
            <p:nvPr/>
          </p:nvSpPr>
          <p:spPr bwMode="auto">
            <a:xfrm>
              <a:off x="623888" y="5011738"/>
              <a:ext cx="53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08" name="Freeform 1131"/>
            <p:cNvSpPr/>
            <p:nvPr/>
          </p:nvSpPr>
          <p:spPr bwMode="auto">
            <a:xfrm>
              <a:off x="623888" y="4999038"/>
              <a:ext cx="53975" cy="12700"/>
            </a:xfrm>
            <a:custGeom>
              <a:gdLst>
                <a:gd name="T0" fmla="*/ 17 w 17"/>
                <a:gd name="T1" fmla="*/ 0 h 4"/>
                <a:gd name="T2" fmla="*/ 6 w 17"/>
                <a:gd name="T3" fmla="*/ 0 h 4"/>
                <a:gd name="T4" fmla="*/ 7 w 17"/>
                <a:gd name="T5" fmla="*/ 4 h 4"/>
                <a:gd name="T6" fmla="*/ 0 w 17"/>
                <a:gd name="T7" fmla="*/ 4 h 4"/>
                <a:gd name="T8" fmla="*/ 17 w 17"/>
                <a:gd name="T9" fmla="*/ 4 h 4"/>
                <a:gd name="T10" fmla="*/ 17 w 17"/>
                <a:gd name="T11" fmla="*/ 0 h 4"/>
              </a:gdLst>
              <a:cxnLst>
                <a:cxn ang="0">
                  <a:pos x="T0" y="T1"/>
                </a:cxn>
                <a:cxn ang="0">
                  <a:pos x="T2" y="T3"/>
                </a:cxn>
                <a:cxn ang="0">
                  <a:pos x="T4" y="T5"/>
                </a:cxn>
                <a:cxn ang="0">
                  <a:pos x="T6" y="T7"/>
                </a:cxn>
                <a:cxn ang="0">
                  <a:pos x="T8" y="T9"/>
                </a:cxn>
                <a:cxn ang="0">
                  <a:pos x="T10" y="T11"/>
                </a:cxn>
              </a:cxnLst>
              <a:rect l="0" t="0" r="r" b="b"/>
              <a:pathLst>
                <a:path w="17" h="4">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DE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10" name="Freeform 1132"/>
            <p:cNvSpPr/>
            <p:nvPr/>
          </p:nvSpPr>
          <p:spPr bwMode="auto">
            <a:xfrm>
              <a:off x="623888" y="4999038"/>
              <a:ext cx="22225" cy="12700"/>
            </a:xfrm>
            <a:custGeom>
              <a:gdLst>
                <a:gd name="T0" fmla="*/ 6 w 7"/>
                <a:gd name="T1" fmla="*/ 0 h 4"/>
                <a:gd name="T2" fmla="*/ 0 w 7"/>
                <a:gd name="T3" fmla="*/ 0 h 4"/>
                <a:gd name="T4" fmla="*/ 0 w 7"/>
                <a:gd name="T5" fmla="*/ 4 h 4"/>
                <a:gd name="T6" fmla="*/ 7 w 7"/>
                <a:gd name="T7" fmla="*/ 4 h 4"/>
                <a:gd name="T8" fmla="*/ 6 w 7"/>
                <a:gd name="T9" fmla="*/ 0 h 4"/>
              </a:gdLst>
              <a:cxnLst>
                <a:cxn ang="0">
                  <a:pos x="T0" y="T1"/>
                </a:cxn>
                <a:cxn ang="0">
                  <a:pos x="T2" y="T3"/>
                </a:cxn>
                <a:cxn ang="0">
                  <a:pos x="T4" y="T5"/>
                </a:cxn>
                <a:cxn ang="0">
                  <a:pos x="T6" y="T7"/>
                </a:cxn>
                <a:cxn ang="0">
                  <a:pos x="T8" y="T9"/>
                </a:cxn>
              </a:cxnLst>
              <a:rect l="0" t="0" r="r" b="b"/>
              <a:pathLst>
                <a:path w="7" h="4">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DED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1163" name="组合 1162"/>
          <p:cNvGrpSpPr/>
          <p:nvPr/>
        </p:nvGrpSpPr>
        <p:grpSpPr>
          <a:xfrm>
            <a:off x="10679113" y="5817661"/>
            <a:ext cx="225425" cy="1040339"/>
            <a:chOff x="10679113" y="6145213"/>
            <a:chExt cx="225425" cy="1040339"/>
          </a:xfrm>
        </p:grpSpPr>
        <p:sp>
          <p:nvSpPr>
            <p:cNvPr id="2084" name="Freeform 1107"/>
            <p:cNvSpPr>
              <a:spLocks noEditPoints="1"/>
            </p:cNvSpPr>
            <p:nvPr/>
          </p:nvSpPr>
          <p:spPr bwMode="auto">
            <a:xfrm>
              <a:off x="10704513" y="6145213"/>
              <a:ext cx="168275" cy="430213"/>
            </a:xfrm>
            <a:custGeom>
              <a:gdLst>
                <a:gd name="T0" fmla="*/ 5 w 53"/>
                <a:gd name="T1" fmla="*/ 128 h 135"/>
                <a:gd name="T2" fmla="*/ 5 w 53"/>
                <a:gd name="T3" fmla="*/ 128 h 135"/>
                <a:gd name="T4" fmla="*/ 12 w 53"/>
                <a:gd name="T5" fmla="*/ 135 h 135"/>
                <a:gd name="T6" fmla="*/ 12 w 53"/>
                <a:gd name="T7" fmla="*/ 135 h 135"/>
                <a:gd name="T8" fmla="*/ 5 w 53"/>
                <a:gd name="T9" fmla="*/ 128 h 135"/>
                <a:gd name="T10" fmla="*/ 5 w 53"/>
                <a:gd name="T11" fmla="*/ 128 h 135"/>
                <a:gd name="T12" fmla="*/ 0 w 53"/>
                <a:gd name="T13" fmla="*/ 85 h 135"/>
                <a:gd name="T14" fmla="*/ 0 w 53"/>
                <a:gd name="T15" fmla="*/ 87 h 135"/>
                <a:gd name="T16" fmla="*/ 0 w 53"/>
                <a:gd name="T17" fmla="*/ 87 h 135"/>
                <a:gd name="T18" fmla="*/ 0 w 53"/>
                <a:gd name="T19" fmla="*/ 85 h 135"/>
                <a:gd name="T20" fmla="*/ 27 w 53"/>
                <a:gd name="T21" fmla="*/ 0 h 135"/>
                <a:gd name="T22" fmla="*/ 27 w 53"/>
                <a:gd name="T23" fmla="*/ 0 h 135"/>
                <a:gd name="T24" fmla="*/ 27 w 53"/>
                <a:gd name="T25" fmla="*/ 0 h 135"/>
                <a:gd name="T26" fmla="*/ 27 w 53"/>
                <a:gd name="T27" fmla="*/ 0 h 135"/>
                <a:gd name="T28" fmla="*/ 27 w 53"/>
                <a:gd name="T29" fmla="*/ 0 h 135"/>
                <a:gd name="T30" fmla="*/ 27 w 53"/>
                <a:gd name="T31" fmla="*/ 0 h 135"/>
                <a:gd name="T32" fmla="*/ 27 w 53"/>
                <a:gd name="T33" fmla="*/ 0 h 135"/>
                <a:gd name="T34" fmla="*/ 22 w 53"/>
                <a:gd name="T35" fmla="*/ 135 h 135"/>
                <a:gd name="T36" fmla="*/ 40 w 53"/>
                <a:gd name="T37" fmla="*/ 135 h 135"/>
                <a:gd name="T38" fmla="*/ 40 w 53"/>
                <a:gd name="T39" fmla="*/ 135 h 135"/>
                <a:gd name="T40" fmla="*/ 48 w 53"/>
                <a:gd name="T41" fmla="*/ 128 h 135"/>
                <a:gd name="T42" fmla="*/ 48 w 53"/>
                <a:gd name="T43" fmla="*/ 128 h 135"/>
                <a:gd name="T44" fmla="*/ 42 w 53"/>
                <a:gd name="T45" fmla="*/ 126 h 135"/>
                <a:gd name="T46" fmla="*/ 52 w 53"/>
                <a:gd name="T47" fmla="*/ 86 h 135"/>
                <a:gd name="T48" fmla="*/ 53 w 53"/>
                <a:gd name="T49" fmla="*/ 87 h 135"/>
                <a:gd name="T50" fmla="*/ 53 w 53"/>
                <a:gd name="T51" fmla="*/ 84 h 135"/>
                <a:gd name="T52" fmla="*/ 52 w 53"/>
                <a:gd name="T53" fmla="*/ 71 h 135"/>
                <a:gd name="T54" fmla="*/ 50 w 53"/>
                <a:gd name="T55" fmla="*/ 57 h 135"/>
                <a:gd name="T56" fmla="*/ 49 w 53"/>
                <a:gd name="T57" fmla="*/ 51 h 135"/>
                <a:gd name="T58" fmla="*/ 48 w 53"/>
                <a:gd name="T59" fmla="*/ 48 h 135"/>
                <a:gd name="T60" fmla="*/ 48 w 53"/>
                <a:gd name="T61" fmla="*/ 45 h 135"/>
                <a:gd name="T62" fmla="*/ 47 w 53"/>
                <a:gd name="T63" fmla="*/ 42 h 135"/>
                <a:gd name="T64" fmla="*/ 47 w 53"/>
                <a:gd name="T65" fmla="*/ 39 h 135"/>
                <a:gd name="T66" fmla="*/ 46 w 53"/>
                <a:gd name="T67" fmla="*/ 36 h 135"/>
                <a:gd name="T68" fmla="*/ 45 w 53"/>
                <a:gd name="T69" fmla="*/ 33 h 135"/>
                <a:gd name="T70" fmla="*/ 44 w 53"/>
                <a:gd name="T71" fmla="*/ 30 h 135"/>
                <a:gd name="T72" fmla="*/ 43 w 53"/>
                <a:gd name="T73" fmla="*/ 27 h 135"/>
                <a:gd name="T74" fmla="*/ 41 w 53"/>
                <a:gd name="T75" fmla="*/ 22 h 135"/>
                <a:gd name="T76" fmla="*/ 37 w 53"/>
                <a:gd name="T77" fmla="*/ 13 h 135"/>
                <a:gd name="T78" fmla="*/ 36 w 53"/>
                <a:gd name="T79" fmla="*/ 12 h 135"/>
                <a:gd name="T80" fmla="*/ 35 w 53"/>
                <a:gd name="T81" fmla="*/ 11 h 135"/>
                <a:gd name="T82" fmla="*/ 35 w 53"/>
                <a:gd name="T83" fmla="*/ 10 h 135"/>
                <a:gd name="T84" fmla="*/ 34 w 53"/>
                <a:gd name="T85" fmla="*/ 9 h 135"/>
                <a:gd name="T86" fmla="*/ 32 w 53"/>
                <a:gd name="T87" fmla="*/ 6 h 135"/>
                <a:gd name="T88" fmla="*/ 30 w 53"/>
                <a:gd name="T89" fmla="*/ 3 h 135"/>
                <a:gd name="T90" fmla="*/ 28 w 53"/>
                <a:gd name="T91" fmla="*/ 2 h 135"/>
                <a:gd name="T92" fmla="*/ 27 w 53"/>
                <a:gd name="T93" fmla="*/ 0 h 135"/>
                <a:gd name="T94" fmla="*/ 27 w 53"/>
                <a:gd name="T95"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35">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85" name="Freeform 1108"/>
            <p:cNvSpPr/>
            <p:nvPr/>
          </p:nvSpPr>
          <p:spPr bwMode="auto">
            <a:xfrm>
              <a:off x="10774363" y="6575425"/>
              <a:ext cx="60325" cy="25400"/>
            </a:xfrm>
            <a:custGeom>
              <a:gdLst>
                <a:gd name="T0" fmla="*/ 0 w 19"/>
                <a:gd name="T1" fmla="*/ 0 h 8"/>
                <a:gd name="T2" fmla="*/ 2 w 19"/>
                <a:gd name="T3" fmla="*/ 8 h 8"/>
                <a:gd name="T4" fmla="*/ 19 w 19"/>
                <a:gd name="T5" fmla="*/ 8 h 8"/>
                <a:gd name="T6" fmla="*/ 19 w 19"/>
                <a:gd name="T7" fmla="*/ 0 h 8"/>
                <a:gd name="T8" fmla="*/ 18 w 19"/>
                <a:gd name="T9" fmla="*/ 0 h 8"/>
                <a:gd name="T10" fmla="*/ 0 w 19"/>
                <a:gd name="T11" fmla="*/ 0 h 8"/>
              </a:gdLst>
              <a:cxnLst>
                <a:cxn ang="0">
                  <a:pos x="T0" y="T1"/>
                </a:cxn>
                <a:cxn ang="0">
                  <a:pos x="T2" y="T3"/>
                </a:cxn>
                <a:cxn ang="0">
                  <a:pos x="T4" y="T5"/>
                </a:cxn>
                <a:cxn ang="0">
                  <a:pos x="T6" y="T7"/>
                </a:cxn>
                <a:cxn ang="0">
                  <a:pos x="T8" y="T9"/>
                </a:cxn>
                <a:cxn ang="0">
                  <a:pos x="T10" y="T11"/>
                </a:cxn>
              </a:cxnLst>
              <a:rect l="0" t="0" r="r" b="b"/>
              <a:pathLst>
                <a:path w="19" h="8">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86" name="Freeform 1109"/>
            <p:cNvSpPr>
              <a:spLocks noEditPoints="1"/>
            </p:cNvSpPr>
            <p:nvPr/>
          </p:nvSpPr>
          <p:spPr bwMode="auto">
            <a:xfrm>
              <a:off x="10679113" y="6423025"/>
              <a:ext cx="25400" cy="177800"/>
            </a:xfrm>
            <a:custGeom>
              <a:gdLst>
                <a:gd name="T0" fmla="*/ 0 w 8"/>
                <a:gd name="T1" fmla="*/ 56 h 56"/>
                <a:gd name="T2" fmla="*/ 0 w 8"/>
                <a:gd name="T3" fmla="*/ 56 h 56"/>
                <a:gd name="T4" fmla="*/ 0 w 8"/>
                <a:gd name="T5" fmla="*/ 56 h 56"/>
                <a:gd name="T6" fmla="*/ 0 w 8"/>
                <a:gd name="T7" fmla="*/ 56 h 56"/>
                <a:gd name="T8" fmla="*/ 8 w 8"/>
                <a:gd name="T9" fmla="*/ 45 h 56"/>
                <a:gd name="T10" fmla="*/ 0 w 8"/>
                <a:gd name="T11" fmla="*/ 56 h 56"/>
                <a:gd name="T12" fmla="*/ 8 w 8"/>
                <a:gd name="T13" fmla="*/ 45 h 56"/>
                <a:gd name="T14" fmla="*/ 8 w 8"/>
                <a:gd name="T15" fmla="*/ 45 h 56"/>
                <a:gd name="T16" fmla="*/ 8 w 8"/>
                <a:gd name="T17" fmla="*/ 45 h 56"/>
                <a:gd name="T18" fmla="*/ 8 w 8"/>
                <a:gd name="T19" fmla="*/ 45 h 56"/>
                <a:gd name="T20" fmla="*/ 8 w 8"/>
                <a:gd name="T21" fmla="*/ 0 h 56"/>
                <a:gd name="T22" fmla="*/ 8 w 8"/>
                <a:gd name="T23" fmla="*/ 0 h 56"/>
                <a:gd name="T24" fmla="*/ 0 w 8"/>
                <a:gd name="T25" fmla="*/ 7 h 56"/>
                <a:gd name="T26" fmla="*/ 8 w 8"/>
                <a:gd name="T27" fmla="*/ 0 h 56"/>
                <a:gd name="T28" fmla="*/ 8 w 8"/>
                <a:gd name="T29"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56">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87" name="Freeform 1110"/>
            <p:cNvSpPr/>
            <p:nvPr/>
          </p:nvSpPr>
          <p:spPr bwMode="auto">
            <a:xfrm>
              <a:off x="10837863" y="6419850"/>
              <a:ext cx="66675" cy="187325"/>
            </a:xfrm>
            <a:custGeom>
              <a:gdLst>
                <a:gd name="T0" fmla="*/ 10 w 21"/>
                <a:gd name="T1" fmla="*/ 0 h 59"/>
                <a:gd name="T2" fmla="*/ 0 w 21"/>
                <a:gd name="T3" fmla="*/ 40 h 59"/>
                <a:gd name="T4" fmla="*/ 6 w 21"/>
                <a:gd name="T5" fmla="*/ 42 h 59"/>
                <a:gd name="T6" fmla="*/ 21 w 21"/>
                <a:gd name="T7" fmla="*/ 59 h 59"/>
                <a:gd name="T8" fmla="*/ 21 w 21"/>
                <a:gd name="T9" fmla="*/ 10 h 59"/>
                <a:gd name="T10" fmla="*/ 11 w 21"/>
                <a:gd name="T11" fmla="*/ 1 h 59"/>
                <a:gd name="T12" fmla="*/ 10 w 21"/>
                <a:gd name="T13" fmla="*/ 0 h 59"/>
              </a:gdLst>
              <a:cxnLst>
                <a:cxn ang="0">
                  <a:pos x="T0" y="T1"/>
                </a:cxn>
                <a:cxn ang="0">
                  <a:pos x="T2" y="T3"/>
                </a:cxn>
                <a:cxn ang="0">
                  <a:pos x="T4" y="T5"/>
                </a:cxn>
                <a:cxn ang="0">
                  <a:pos x="T6" y="T7"/>
                </a:cxn>
                <a:cxn ang="0">
                  <a:pos x="T8" y="T9"/>
                </a:cxn>
                <a:cxn ang="0">
                  <a:pos x="T10" y="T11"/>
                </a:cxn>
                <a:cxn ang="0">
                  <a:pos x="T12" y="T13"/>
                </a:cxn>
              </a:cxnLst>
              <a:rect l="0" t="0" r="r" b="b"/>
              <a:pathLst>
                <a:path w="21" h="59">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88" name="Rectangle 1111"/>
            <p:cNvSpPr>
              <a:spLocks noChangeArrowheads="1"/>
            </p:cNvSpPr>
            <p:nvPr/>
          </p:nvSpPr>
          <p:spPr bwMode="auto">
            <a:xfrm>
              <a:off x="10790238" y="6145213"/>
              <a:ext cx="1588" cy="1588"/>
            </a:xfrm>
            <a:prstGeom prst="rect">
              <a:avLst/>
            </a:prstGeom>
            <a:solidFill>
              <a:srgbClr val="D6D7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89" name="Freeform 1112"/>
            <p:cNvSpPr/>
            <p:nvPr/>
          </p:nvSpPr>
          <p:spPr bwMode="auto">
            <a:xfrm flipH="1">
              <a:off x="10790238" y="6145213"/>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0" name="Freeform 1113"/>
            <p:cNvSpPr>
              <a:spLocks noEditPoints="1"/>
            </p:cNvSpPr>
            <p:nvPr/>
          </p:nvSpPr>
          <p:spPr bwMode="auto">
            <a:xfrm>
              <a:off x="10704513" y="6145213"/>
              <a:ext cx="85725" cy="455613"/>
            </a:xfrm>
            <a:custGeom>
              <a:gdLst>
                <a:gd name="T0" fmla="*/ 24 w 27"/>
                <a:gd name="T1" fmla="*/ 143 h 143"/>
                <a:gd name="T2" fmla="*/ 12 w 27"/>
                <a:gd name="T3" fmla="*/ 143 h 143"/>
                <a:gd name="T4" fmla="*/ 13 w 27"/>
                <a:gd name="T5" fmla="*/ 135 h 143"/>
                <a:gd name="T6" fmla="*/ 12 w 27"/>
                <a:gd name="T7" fmla="*/ 143 h 143"/>
                <a:gd name="T8" fmla="*/ 13 w 27"/>
                <a:gd name="T9" fmla="*/ 135 h 143"/>
                <a:gd name="T10" fmla="*/ 5 w 27"/>
                <a:gd name="T11" fmla="*/ 128 h 143"/>
                <a:gd name="T12" fmla="*/ 5 w 27"/>
                <a:gd name="T13" fmla="*/ 128 h 143"/>
                <a:gd name="T14" fmla="*/ 5 w 27"/>
                <a:gd name="T15" fmla="*/ 128 h 143"/>
                <a:gd name="T16" fmla="*/ 27 w 27"/>
                <a:gd name="T17" fmla="*/ 0 h 143"/>
                <a:gd name="T18" fmla="*/ 25 w 27"/>
                <a:gd name="T19" fmla="*/ 2 h 143"/>
                <a:gd name="T20" fmla="*/ 21 w 27"/>
                <a:gd name="T21" fmla="*/ 6 h 143"/>
                <a:gd name="T22" fmla="*/ 18 w 27"/>
                <a:gd name="T23" fmla="*/ 10 h 143"/>
                <a:gd name="T24" fmla="*/ 17 w 27"/>
                <a:gd name="T25" fmla="*/ 12 h 143"/>
                <a:gd name="T26" fmla="*/ 12 w 27"/>
                <a:gd name="T27" fmla="*/ 22 h 143"/>
                <a:gd name="T28" fmla="*/ 9 w 27"/>
                <a:gd name="T29" fmla="*/ 30 h 143"/>
                <a:gd name="T30" fmla="*/ 7 w 27"/>
                <a:gd name="T31" fmla="*/ 36 h 143"/>
                <a:gd name="T32" fmla="*/ 6 w 27"/>
                <a:gd name="T33" fmla="*/ 42 h 143"/>
                <a:gd name="T34" fmla="*/ 5 w 27"/>
                <a:gd name="T35" fmla="*/ 48 h 143"/>
                <a:gd name="T36" fmla="*/ 3 w 27"/>
                <a:gd name="T37" fmla="*/ 57 h 143"/>
                <a:gd name="T38" fmla="*/ 0 w 27"/>
                <a:gd name="T39" fmla="*/ 84 h 143"/>
                <a:gd name="T40" fmla="*/ 0 w 27"/>
                <a:gd name="T41" fmla="*/ 84 h 143"/>
                <a:gd name="T42" fmla="*/ 3 w 27"/>
                <a:gd name="T43" fmla="*/ 57 h 143"/>
                <a:gd name="T44" fmla="*/ 5 w 27"/>
                <a:gd name="T45" fmla="*/ 48 h 143"/>
                <a:gd name="T46" fmla="*/ 6 w 27"/>
                <a:gd name="T47" fmla="*/ 42 h 143"/>
                <a:gd name="T48" fmla="*/ 7 w 27"/>
                <a:gd name="T49" fmla="*/ 36 h 143"/>
                <a:gd name="T50" fmla="*/ 9 w 27"/>
                <a:gd name="T51" fmla="*/ 30 h 143"/>
                <a:gd name="T52" fmla="*/ 12 w 27"/>
                <a:gd name="T53" fmla="*/ 22 h 143"/>
                <a:gd name="T54" fmla="*/ 17 w 27"/>
                <a:gd name="T55" fmla="*/ 12 h 143"/>
                <a:gd name="T56" fmla="*/ 18 w 27"/>
                <a:gd name="T57" fmla="*/ 10 h 143"/>
                <a:gd name="T58" fmla="*/ 21 w 27"/>
                <a:gd name="T59" fmla="*/ 6 h 143"/>
                <a:gd name="T60" fmla="*/ 25 w 27"/>
                <a:gd name="T61" fmla="*/ 2 h 143"/>
                <a:gd name="T62" fmla="*/ 27 w 27"/>
                <a:gd name="T63"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143">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1" name="Freeform 1114"/>
            <p:cNvSpPr/>
            <p:nvPr/>
          </p:nvSpPr>
          <p:spPr bwMode="auto">
            <a:xfrm>
              <a:off x="10704513" y="6145213"/>
              <a:ext cx="85725" cy="430213"/>
            </a:xfrm>
            <a:custGeom>
              <a:gdLst>
                <a:gd name="T0" fmla="*/ 27 w 27"/>
                <a:gd name="T1" fmla="*/ 0 h 135"/>
                <a:gd name="T2" fmla="*/ 27 w 27"/>
                <a:gd name="T3" fmla="*/ 0 h 135"/>
                <a:gd name="T4" fmla="*/ 26 w 27"/>
                <a:gd name="T5" fmla="*/ 0 h 135"/>
                <a:gd name="T6" fmla="*/ 25 w 27"/>
                <a:gd name="T7" fmla="*/ 2 h 135"/>
                <a:gd name="T8" fmla="*/ 23 w 27"/>
                <a:gd name="T9" fmla="*/ 3 h 135"/>
                <a:gd name="T10" fmla="*/ 21 w 27"/>
                <a:gd name="T11" fmla="*/ 6 h 135"/>
                <a:gd name="T12" fmla="*/ 19 w 27"/>
                <a:gd name="T13" fmla="*/ 9 h 135"/>
                <a:gd name="T14" fmla="*/ 18 w 27"/>
                <a:gd name="T15" fmla="*/ 10 h 135"/>
                <a:gd name="T16" fmla="*/ 18 w 27"/>
                <a:gd name="T17" fmla="*/ 11 h 135"/>
                <a:gd name="T18" fmla="*/ 17 w 27"/>
                <a:gd name="T19" fmla="*/ 12 h 135"/>
                <a:gd name="T20" fmla="*/ 17 w 27"/>
                <a:gd name="T21" fmla="*/ 13 h 135"/>
                <a:gd name="T22" fmla="*/ 12 w 27"/>
                <a:gd name="T23" fmla="*/ 22 h 135"/>
                <a:gd name="T24" fmla="*/ 10 w 27"/>
                <a:gd name="T25" fmla="*/ 27 h 135"/>
                <a:gd name="T26" fmla="*/ 9 w 27"/>
                <a:gd name="T27" fmla="*/ 30 h 135"/>
                <a:gd name="T28" fmla="*/ 8 w 27"/>
                <a:gd name="T29" fmla="*/ 33 h 135"/>
                <a:gd name="T30" fmla="*/ 7 w 27"/>
                <a:gd name="T31" fmla="*/ 36 h 135"/>
                <a:gd name="T32" fmla="*/ 7 w 27"/>
                <a:gd name="T33" fmla="*/ 39 h 135"/>
                <a:gd name="T34" fmla="*/ 6 w 27"/>
                <a:gd name="T35" fmla="*/ 42 h 135"/>
                <a:gd name="T36" fmla="*/ 5 w 27"/>
                <a:gd name="T37" fmla="*/ 45 h 135"/>
                <a:gd name="T38" fmla="*/ 5 w 27"/>
                <a:gd name="T39" fmla="*/ 48 h 135"/>
                <a:gd name="T40" fmla="*/ 4 w 27"/>
                <a:gd name="T41" fmla="*/ 51 h 135"/>
                <a:gd name="T42" fmla="*/ 3 w 27"/>
                <a:gd name="T43" fmla="*/ 57 h 135"/>
                <a:gd name="T44" fmla="*/ 1 w 27"/>
                <a:gd name="T45" fmla="*/ 71 h 135"/>
                <a:gd name="T46" fmla="*/ 0 w 27"/>
                <a:gd name="T47" fmla="*/ 84 h 135"/>
                <a:gd name="T48" fmla="*/ 0 w 27"/>
                <a:gd name="T49" fmla="*/ 85 h 135"/>
                <a:gd name="T50" fmla="*/ 0 w 27"/>
                <a:gd name="T51" fmla="*/ 87 h 135"/>
                <a:gd name="T52" fmla="*/ 3 w 27"/>
                <a:gd name="T53" fmla="*/ 85 h 135"/>
                <a:gd name="T54" fmla="*/ 12 w 27"/>
                <a:gd name="T55" fmla="*/ 124 h 135"/>
                <a:gd name="T56" fmla="*/ 5 w 27"/>
                <a:gd name="T57" fmla="*/ 128 h 135"/>
                <a:gd name="T58" fmla="*/ 5 w 27"/>
                <a:gd name="T59" fmla="*/ 128 h 135"/>
                <a:gd name="T60" fmla="*/ 5 w 27"/>
                <a:gd name="T61" fmla="*/ 128 h 135"/>
                <a:gd name="T62" fmla="*/ 12 w 27"/>
                <a:gd name="T63" fmla="*/ 135 h 135"/>
                <a:gd name="T64" fmla="*/ 12 w 27"/>
                <a:gd name="T65" fmla="*/ 135 h 135"/>
                <a:gd name="T66" fmla="*/ 13 w 27"/>
                <a:gd name="T67" fmla="*/ 135 h 135"/>
                <a:gd name="T68" fmla="*/ 22 w 27"/>
                <a:gd name="T69" fmla="*/ 135 h 135"/>
                <a:gd name="T70" fmla="*/ 27 w 27"/>
                <a:gd name="T71"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135">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2" name="Freeform 1115"/>
            <p:cNvSpPr/>
            <p:nvPr/>
          </p:nvSpPr>
          <p:spPr bwMode="auto">
            <a:xfrm>
              <a:off x="10742613" y="6575425"/>
              <a:ext cx="38100" cy="25400"/>
            </a:xfrm>
            <a:custGeom>
              <a:gdLst>
                <a:gd name="T0" fmla="*/ 0 w 12"/>
                <a:gd name="T1" fmla="*/ 0 h 8"/>
                <a:gd name="T2" fmla="*/ 0 w 12"/>
                <a:gd name="T3" fmla="*/ 8 h 8"/>
                <a:gd name="T4" fmla="*/ 12 w 12"/>
                <a:gd name="T5" fmla="*/ 8 h 8"/>
                <a:gd name="T6" fmla="*/ 10 w 12"/>
                <a:gd name="T7" fmla="*/ 0 h 8"/>
                <a:gd name="T8" fmla="*/ 1 w 12"/>
                <a:gd name="T9" fmla="*/ 0 h 8"/>
                <a:gd name="T10" fmla="*/ 0 w 12"/>
                <a:gd name="T11" fmla="*/ 0 h 8"/>
              </a:gdLst>
              <a:cxnLst>
                <a:cxn ang="0">
                  <a:pos x="T0" y="T1"/>
                </a:cxn>
                <a:cxn ang="0">
                  <a:pos x="T2" y="T3"/>
                </a:cxn>
                <a:cxn ang="0">
                  <a:pos x="T4" y="T5"/>
                </a:cxn>
                <a:cxn ang="0">
                  <a:pos x="T6" y="T7"/>
                </a:cxn>
                <a:cxn ang="0">
                  <a:pos x="T8" y="T9"/>
                </a:cxn>
                <a:cxn ang="0">
                  <a:pos x="T10" y="T11"/>
                </a:cxn>
              </a:cxnLst>
              <a:rect l="0" t="0" r="r" b="b"/>
              <a:pathLst>
                <a:path w="12" h="8">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3" name="Freeform 1116"/>
            <p:cNvSpPr>
              <a:spLocks noEditPoints="1"/>
            </p:cNvSpPr>
            <p:nvPr/>
          </p:nvSpPr>
          <p:spPr bwMode="auto">
            <a:xfrm>
              <a:off x="10679113" y="6565900"/>
              <a:ext cx="25400" cy="34925"/>
            </a:xfrm>
            <a:custGeom>
              <a:gdLst>
                <a:gd name="T0" fmla="*/ 0 w 8"/>
                <a:gd name="T1" fmla="*/ 11 h 11"/>
                <a:gd name="T2" fmla="*/ 0 w 8"/>
                <a:gd name="T3" fmla="*/ 11 h 11"/>
                <a:gd name="T4" fmla="*/ 0 w 8"/>
                <a:gd name="T5" fmla="*/ 11 h 11"/>
                <a:gd name="T6" fmla="*/ 8 w 8"/>
                <a:gd name="T7" fmla="*/ 0 h 11"/>
                <a:gd name="T8" fmla="*/ 8 w 8"/>
                <a:gd name="T9" fmla="*/ 0 h 11"/>
                <a:gd name="T10" fmla="*/ 8 w 8"/>
                <a:gd name="T11" fmla="*/ 0 h 11"/>
              </a:gdLst>
              <a:cxnLst>
                <a:cxn ang="0">
                  <a:pos x="T0" y="T1"/>
                </a:cxn>
                <a:cxn ang="0">
                  <a:pos x="T2" y="T3"/>
                </a:cxn>
                <a:cxn ang="0">
                  <a:pos x="T4" y="T5"/>
                </a:cxn>
                <a:cxn ang="0">
                  <a:pos x="T6" y="T7"/>
                </a:cxn>
                <a:cxn ang="0">
                  <a:pos x="T8" y="T9"/>
                </a:cxn>
                <a:cxn ang="0">
                  <a:pos x="T10" y="T11"/>
                </a:cxn>
              </a:cxnLst>
              <a:rect l="0" t="0" r="r" b="b"/>
              <a:pathLst>
                <a:path w="8" h="11">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7B8B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094" name="Freeform 1117"/>
            <p:cNvSpPr/>
            <p:nvPr/>
          </p:nvSpPr>
          <p:spPr bwMode="auto">
            <a:xfrm>
              <a:off x="10679113" y="6416675"/>
              <a:ext cx="63500" cy="184150"/>
            </a:xfrm>
            <a:custGeom>
              <a:gdLst>
                <a:gd name="T0" fmla="*/ 11 w 20"/>
                <a:gd name="T1" fmla="*/ 0 h 58"/>
                <a:gd name="T2" fmla="*/ 8 w 20"/>
                <a:gd name="T3" fmla="*/ 2 h 58"/>
                <a:gd name="T4" fmla="*/ 8 w 20"/>
                <a:gd name="T5" fmla="*/ 2 h 58"/>
                <a:gd name="T6" fmla="*/ 0 w 20"/>
                <a:gd name="T7" fmla="*/ 9 h 58"/>
                <a:gd name="T8" fmla="*/ 0 w 20"/>
                <a:gd name="T9" fmla="*/ 58 h 58"/>
                <a:gd name="T10" fmla="*/ 0 w 20"/>
                <a:gd name="T11" fmla="*/ 58 h 58"/>
                <a:gd name="T12" fmla="*/ 0 w 20"/>
                <a:gd name="T13" fmla="*/ 58 h 58"/>
                <a:gd name="T14" fmla="*/ 8 w 20"/>
                <a:gd name="T15" fmla="*/ 47 h 58"/>
                <a:gd name="T16" fmla="*/ 8 w 20"/>
                <a:gd name="T17" fmla="*/ 47 h 58"/>
                <a:gd name="T18" fmla="*/ 8 w 20"/>
                <a:gd name="T19" fmla="*/ 47 h 58"/>
                <a:gd name="T20" fmla="*/ 13 w 20"/>
                <a:gd name="T21" fmla="*/ 43 h 58"/>
                <a:gd name="T22" fmla="*/ 20 w 20"/>
                <a:gd name="T23" fmla="*/ 39 h 58"/>
                <a:gd name="T24" fmla="*/ 11 w 20"/>
                <a:gd name="T25" fmla="*/ 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57">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D6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19" name="Rectangle 1141"/>
            <p:cNvSpPr>
              <a:spLocks noChangeArrowheads="1"/>
            </p:cNvSpPr>
            <p:nvPr/>
          </p:nvSpPr>
          <p:spPr bwMode="auto">
            <a:xfrm>
              <a:off x="10763569" y="6607175"/>
              <a:ext cx="45719" cy="578377"/>
            </a:xfrm>
            <a:prstGeom prst="rect">
              <a:avLst/>
            </a:prstGeom>
            <a:solidFill>
              <a:schemeClr val="bg1">
                <a:alpha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120" name="Rectangle 1142"/>
            <p:cNvSpPr>
              <a:spLocks noChangeArrowheads="1"/>
            </p:cNvSpPr>
            <p:nvPr/>
          </p:nvSpPr>
          <p:spPr bwMode="auto">
            <a:xfrm>
              <a:off x="10764838" y="6607175"/>
              <a:ext cx="444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2552" name="Freeform 1173"/>
          <p:cNvSpPr/>
          <p:nvPr/>
        </p:nvSpPr>
        <p:spPr bwMode="auto">
          <a:xfrm>
            <a:off x="3232151" y="1460181"/>
            <a:ext cx="1035050" cy="300358"/>
          </a:xfrm>
          <a:custGeom>
            <a:gdLst>
              <a:gd name="T0" fmla="*/ 196 w 403"/>
              <a:gd name="T1" fmla="*/ 0 h 115"/>
              <a:gd name="T2" fmla="*/ 92 w 403"/>
              <a:gd name="T3" fmla="*/ 66 h 115"/>
              <a:gd name="T4" fmla="*/ 76 w 403"/>
              <a:gd name="T5" fmla="*/ 64 h 115"/>
              <a:gd name="T6" fmla="*/ 0 w 403"/>
              <a:gd name="T7" fmla="*/ 115 h 115"/>
              <a:gd name="T8" fmla="*/ 403 w 403"/>
              <a:gd name="T9" fmla="*/ 115 h 115"/>
              <a:gd name="T10" fmla="*/ 327 w 403"/>
              <a:gd name="T11" fmla="*/ 64 h 115"/>
              <a:gd name="T12" fmla="*/ 301 w 403"/>
              <a:gd name="T13" fmla="*/ 69 h 115"/>
              <a:gd name="T14" fmla="*/ 196 w 403"/>
              <a:gd name="T15" fmla="*/ 0 h 1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5">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3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cxnSp>
        <p:nvCxnSpPr>
          <p:cNvPr id="2558" name="直接连接符 2557"/>
          <p:cNvCxnSpPr/>
          <p:nvPr/>
        </p:nvCxnSpPr>
        <p:spPr>
          <a:xfrm flipH="1" flipV="1">
            <a:off x="11502189" y="4005263"/>
            <a:ext cx="0" cy="2863850"/>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flipH="1" flipV="1">
            <a:off x="9597967" y="5312331"/>
            <a:ext cx="0" cy="1543134"/>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flipH="1" flipV="1">
            <a:off x="5196916" y="5012268"/>
            <a:ext cx="0" cy="1880018"/>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flipH="1" flipV="1">
            <a:off x="1615239" y="5773738"/>
            <a:ext cx="0" cy="1084262"/>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51" name="Freeform 592"/>
          <p:cNvSpPr/>
          <p:nvPr/>
        </p:nvSpPr>
        <p:spPr bwMode="auto">
          <a:xfrm>
            <a:off x="11006300" y="3485355"/>
            <a:ext cx="1120775" cy="458788"/>
          </a:xfrm>
          <a:custGeom>
            <a:gdLst>
              <a:gd name="T0" fmla="*/ 208 w 352"/>
              <a:gd name="T1" fmla="*/ 0 h 144"/>
              <a:gd name="T2" fmla="*/ 115 w 352"/>
              <a:gd name="T3" fmla="*/ 82 h 144"/>
              <a:gd name="T4" fmla="*/ 79 w 352"/>
              <a:gd name="T5" fmla="*/ 74 h 144"/>
              <a:gd name="T6" fmla="*/ 0 w 352"/>
              <a:gd name="T7" fmla="*/ 144 h 144"/>
              <a:gd name="T8" fmla="*/ 352 w 352"/>
              <a:gd name="T9" fmla="*/ 144 h 144"/>
              <a:gd name="T10" fmla="*/ 301 w 352"/>
              <a:gd name="T11" fmla="*/ 84 h 144"/>
              <a:gd name="T12" fmla="*/ 208 w 352"/>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352" h="144">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 name="文本框 1"/>
          <p:cNvSpPr txBox="1"/>
          <p:nvPr/>
        </p:nvSpPr>
        <p:spPr>
          <a:xfrm>
            <a:off x="3064029" y="2154184"/>
            <a:ext cx="11055165" cy="1569660"/>
          </a:xfrm>
          <a:prstGeom prst="rect">
            <a:avLst/>
          </a:prstGeom>
          <a:noFill/>
        </p:spPr>
        <p:txBody>
          <a:bodyPr wrap="square" rtlCol="0">
            <a:spAutoFit/>
          </a:bodyPr>
          <a:lstStyle/>
          <a:p>
            <a:r>
              <a:rPr lang="en-US" altLang="zh-CN" sz="9600">
                <a:solidFill>
                  <a:schemeClr val="bg1"/>
                </a:solidFill>
              </a:rPr>
              <a:t>thanks</a:t>
            </a:r>
            <a:endParaRPr lang="zh-CN" altLang="en-US" sz="9600">
              <a:solidFill>
                <a:schemeClr val="bg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0"/>
                                        </p:tgtEl>
                                        <p:attrNameLst>
                                          <p:attrName>style.visibility</p:attrName>
                                        </p:attrNameLst>
                                      </p:cBhvr>
                                      <p:to>
                                        <p:strVal val="visible"/>
                                      </p:to>
                                    </p:set>
                                    <p:animEffect transition="in" filter="fade">
                                      <p:cBhvr>
                                        <p:cTn id="7" dur="500"/>
                                        <p:tgtEl>
                                          <p:spTgt spid="2350"/>
                                        </p:tgtEl>
                                      </p:cBhvr>
                                    </p:animEffect>
                                  </p:childTnLst>
                                </p:cTn>
                              </p:par>
                              <p:par>
                                <p:cTn id="8" presetID="42" presetClass="path" presetSubtype="0" repeatCount="indefinite" accel="50000" decel="50000" autoRev="1" fill="hold" grpId="1" nodeType="withEffect">
                                  <p:stCondLst>
                                    <p:cond delay="500"/>
                                  </p:stCondLst>
                                  <p:childTnLst>
                                    <p:animMotion origin="layout" path="M -3.95833E-06 -2.22222E-06 L 0.06628 -2.22222E-06" pathEditMode="relative" rAng="0" ptsTypes="AA">
                                      <p:cBhvr>
                                        <p:cTn id="9" dur="4600" fill="hold"/>
                                        <p:tgtEl>
                                          <p:spTgt spid="2350"/>
                                        </p:tgtEl>
                                        <p:attrNameLst>
                                          <p:attrName>ppt_x</p:attrName>
                                          <p:attrName>ppt_y</p:attrName>
                                        </p:attrNameLst>
                                      </p:cBhvr>
                                      <p:rCtr x="3307" y="0"/>
                                    </p:animMotion>
                                  </p:childTnLst>
                                </p:cTn>
                              </p:par>
                              <p:par>
                                <p:cTn id="10" presetID="10" presetClass="entr" presetSubtype="0" fill="hold" grpId="0" nodeType="withEffect">
                                  <p:stCondLst>
                                    <p:cond delay="0"/>
                                  </p:stCondLst>
                                  <p:childTnLst>
                                    <p:set>
                                      <p:cBhvr>
                                        <p:cTn id="11" dur="1" fill="hold">
                                          <p:stCondLst>
                                            <p:cond delay="0"/>
                                          </p:stCondLst>
                                        </p:cTn>
                                        <p:tgtEl>
                                          <p:spTgt spid="2552"/>
                                        </p:tgtEl>
                                        <p:attrNameLst>
                                          <p:attrName>style.visibility</p:attrName>
                                        </p:attrNameLst>
                                      </p:cBhvr>
                                      <p:to>
                                        <p:strVal val="visible"/>
                                      </p:to>
                                    </p:set>
                                    <p:animEffect transition="in" filter="fade">
                                      <p:cBhvr>
                                        <p:cTn id="12" dur="500"/>
                                        <p:tgtEl>
                                          <p:spTgt spid="2552"/>
                                        </p:tgtEl>
                                      </p:cBhvr>
                                    </p:animEffect>
                                  </p:childTnLst>
                                </p:cTn>
                              </p:par>
                              <p:par>
                                <p:cTn id="13" presetID="42" presetClass="path" presetSubtype="0" repeatCount="indefinite" accel="50000" decel="50000" autoRev="1" fill="hold" grpId="1" nodeType="withEffect">
                                  <p:stCondLst>
                                    <p:cond delay="500"/>
                                  </p:stCondLst>
                                  <p:childTnLst>
                                    <p:animMotion origin="layout" path="M -2.08333E-06 -2.22222E-06 L 0.0793 -0.00023" pathEditMode="relative" rAng="0" ptsTypes="AA">
                                      <p:cBhvr>
                                        <p:cTn id="14" dur="3100" fill="hold"/>
                                        <p:tgtEl>
                                          <p:spTgt spid="2552"/>
                                        </p:tgtEl>
                                        <p:attrNameLst>
                                          <p:attrName>ppt_x</p:attrName>
                                          <p:attrName>ppt_y</p:attrName>
                                        </p:attrNameLst>
                                      </p:cBhvr>
                                      <p:rCtr x="3958" y="-23"/>
                                    </p:animMotion>
                                  </p:childTnLst>
                                </p:cTn>
                              </p:par>
                              <p:par>
                                <p:cTn id="15" presetID="10" presetClass="entr" presetSubtype="0" fill="hold" grpId="0" nodeType="withEffect">
                                  <p:stCondLst>
                                    <p:cond delay="0"/>
                                  </p:stCondLst>
                                  <p:childTnLst>
                                    <p:set>
                                      <p:cBhvr>
                                        <p:cTn id="16" dur="1" fill="hold">
                                          <p:stCondLst>
                                            <p:cond delay="0"/>
                                          </p:stCondLst>
                                        </p:cTn>
                                        <p:tgtEl>
                                          <p:spTgt spid="2351"/>
                                        </p:tgtEl>
                                        <p:attrNameLst>
                                          <p:attrName>style.visibility</p:attrName>
                                        </p:attrNameLst>
                                      </p:cBhvr>
                                      <p:to>
                                        <p:strVal val="visible"/>
                                      </p:to>
                                    </p:set>
                                    <p:animEffect transition="in" filter="fade">
                                      <p:cBhvr>
                                        <p:cTn id="17" dur="500"/>
                                        <p:tgtEl>
                                          <p:spTgt spid="2351"/>
                                        </p:tgtEl>
                                      </p:cBhvr>
                                    </p:animEffect>
                                  </p:childTnLst>
                                </p:cTn>
                              </p:par>
                              <p:par>
                                <p:cTn id="18" presetID="42" presetClass="path" presetSubtype="0" repeatCount="indefinite" accel="50000" decel="50000" autoRev="1" fill="hold" grpId="1" nodeType="withEffect">
                                  <p:stCondLst>
                                    <p:cond delay="500"/>
                                  </p:stCondLst>
                                  <p:childTnLst>
                                    <p:animMotion origin="layout" path="M -4.16667E-07 2.96296E-06 L -0.11263 -0.00023" pathEditMode="relative" rAng="0" ptsTypes="AA">
                                      <p:cBhvr>
                                        <p:cTn id="19" dur="4000" fill="hold"/>
                                        <p:tgtEl>
                                          <p:spTgt spid="2351"/>
                                        </p:tgtEl>
                                        <p:attrNameLst>
                                          <p:attrName>ppt_x</p:attrName>
                                          <p:attrName>ppt_y</p:attrName>
                                        </p:attrNameLst>
                                      </p:cBhvr>
                                      <p:rCtr x="-5638" y="-23"/>
                                    </p:animMotion>
                                  </p:childTnLst>
                                </p:cTn>
                              </p:par>
                              <p:par>
                                <p:cTn id="20" presetID="2" presetClass="entr" presetSubtype="4" decel="56000" fill="hold" nodeType="withEffect">
                                  <p:stCondLst>
                                    <p:cond delay="0"/>
                                  </p:stCondLst>
                                  <p:childTnLst>
                                    <p:set>
                                      <p:cBhvr>
                                        <p:cTn id="21" dur="1" fill="hold">
                                          <p:stCondLst>
                                            <p:cond delay="0"/>
                                          </p:stCondLst>
                                        </p:cTn>
                                        <p:tgtEl>
                                          <p:spTgt spid="2558"/>
                                        </p:tgtEl>
                                        <p:attrNameLst>
                                          <p:attrName>style.visibility</p:attrName>
                                        </p:attrNameLst>
                                      </p:cBhvr>
                                      <p:to>
                                        <p:strVal val="visible"/>
                                      </p:to>
                                    </p:set>
                                    <p:anim calcmode="lin" valueType="num">
                                      <p:cBhvr additive="base">
                                        <p:cTn id="22" dur="750" fill="hold"/>
                                        <p:tgtEl>
                                          <p:spTgt spid="2558"/>
                                        </p:tgtEl>
                                        <p:attrNameLst>
                                          <p:attrName>ppt_x</p:attrName>
                                        </p:attrNameLst>
                                      </p:cBhvr>
                                      <p:tavLst>
                                        <p:tav tm="0">
                                          <p:val>
                                            <p:strVal val="#ppt_x"/>
                                          </p:val>
                                        </p:tav>
                                        <p:tav tm="100000">
                                          <p:val>
                                            <p:strVal val="#ppt_x"/>
                                          </p:val>
                                        </p:tav>
                                      </p:tavLst>
                                    </p:anim>
                                    <p:anim calcmode="lin" valueType="num">
                                      <p:cBhvr additive="base">
                                        <p:cTn id="23" dur="750" fill="hold"/>
                                        <p:tgtEl>
                                          <p:spTgt spid="2558"/>
                                        </p:tgtEl>
                                        <p:attrNameLst>
                                          <p:attrName>ppt_y</p:attrName>
                                        </p:attrNameLst>
                                      </p:cBhvr>
                                      <p:tavLst>
                                        <p:tav tm="0">
                                          <p:val>
                                            <p:strVal val="1+#ppt_h/2"/>
                                          </p:val>
                                        </p:tav>
                                        <p:tav tm="100000">
                                          <p:val>
                                            <p:strVal val="#ppt_y"/>
                                          </p:val>
                                        </p:tav>
                                      </p:tavLst>
                                    </p:anim>
                                  </p:childTnLst>
                                </p:cTn>
                              </p:par>
                              <p:par>
                                <p:cTn id="24" presetID="2" presetClass="entr" presetSubtype="4" decel="56000" fill="hold" nodeType="withEffect">
                                  <p:stCondLst>
                                    <p:cond delay="100"/>
                                  </p:stCondLst>
                                  <p:childTnLst>
                                    <p:set>
                                      <p:cBhvr>
                                        <p:cTn id="25" dur="1" fill="hold">
                                          <p:stCondLst>
                                            <p:cond delay="0"/>
                                          </p:stCondLst>
                                        </p:cTn>
                                        <p:tgtEl>
                                          <p:spTgt spid="1190"/>
                                        </p:tgtEl>
                                        <p:attrNameLst>
                                          <p:attrName>style.visibility</p:attrName>
                                        </p:attrNameLst>
                                      </p:cBhvr>
                                      <p:to>
                                        <p:strVal val="visible"/>
                                      </p:to>
                                    </p:set>
                                    <p:anim calcmode="lin" valueType="num">
                                      <p:cBhvr additive="base">
                                        <p:cTn id="26" dur="750" fill="hold"/>
                                        <p:tgtEl>
                                          <p:spTgt spid="1190"/>
                                        </p:tgtEl>
                                        <p:attrNameLst>
                                          <p:attrName>ppt_x</p:attrName>
                                        </p:attrNameLst>
                                      </p:cBhvr>
                                      <p:tavLst>
                                        <p:tav tm="0">
                                          <p:val>
                                            <p:strVal val="#ppt_x"/>
                                          </p:val>
                                        </p:tav>
                                        <p:tav tm="100000">
                                          <p:val>
                                            <p:strVal val="#ppt_x"/>
                                          </p:val>
                                        </p:tav>
                                      </p:tavLst>
                                    </p:anim>
                                    <p:anim calcmode="lin" valueType="num">
                                      <p:cBhvr additive="base">
                                        <p:cTn id="27" dur="750" fill="hold"/>
                                        <p:tgtEl>
                                          <p:spTgt spid="1190"/>
                                        </p:tgtEl>
                                        <p:attrNameLst>
                                          <p:attrName>ppt_y</p:attrName>
                                        </p:attrNameLst>
                                      </p:cBhvr>
                                      <p:tavLst>
                                        <p:tav tm="0">
                                          <p:val>
                                            <p:strVal val="1+#ppt_h/2"/>
                                          </p:val>
                                        </p:tav>
                                        <p:tav tm="100000">
                                          <p:val>
                                            <p:strVal val="#ppt_y"/>
                                          </p:val>
                                        </p:tav>
                                      </p:tavLst>
                                    </p:anim>
                                  </p:childTnLst>
                                </p:cTn>
                              </p:par>
                              <p:par>
                                <p:cTn id="28" presetID="2" presetClass="entr" presetSubtype="4" decel="56000" fill="hold" nodeType="withEffect">
                                  <p:stCondLst>
                                    <p:cond delay="300"/>
                                  </p:stCondLst>
                                  <p:childTnLst>
                                    <p:set>
                                      <p:cBhvr>
                                        <p:cTn id="29" dur="1" fill="hold">
                                          <p:stCondLst>
                                            <p:cond delay="0"/>
                                          </p:stCondLst>
                                        </p:cTn>
                                        <p:tgtEl>
                                          <p:spTgt spid="1191"/>
                                        </p:tgtEl>
                                        <p:attrNameLst>
                                          <p:attrName>style.visibility</p:attrName>
                                        </p:attrNameLst>
                                      </p:cBhvr>
                                      <p:to>
                                        <p:strVal val="visible"/>
                                      </p:to>
                                    </p:set>
                                    <p:anim calcmode="lin" valueType="num">
                                      <p:cBhvr additive="base">
                                        <p:cTn id="30" dur="750" fill="hold"/>
                                        <p:tgtEl>
                                          <p:spTgt spid="1191"/>
                                        </p:tgtEl>
                                        <p:attrNameLst>
                                          <p:attrName>ppt_x</p:attrName>
                                        </p:attrNameLst>
                                      </p:cBhvr>
                                      <p:tavLst>
                                        <p:tav tm="0">
                                          <p:val>
                                            <p:strVal val="#ppt_x"/>
                                          </p:val>
                                        </p:tav>
                                        <p:tav tm="100000">
                                          <p:val>
                                            <p:strVal val="#ppt_x"/>
                                          </p:val>
                                        </p:tav>
                                      </p:tavLst>
                                    </p:anim>
                                    <p:anim calcmode="lin" valueType="num">
                                      <p:cBhvr additive="base">
                                        <p:cTn id="31" dur="750" fill="hold"/>
                                        <p:tgtEl>
                                          <p:spTgt spid="1191"/>
                                        </p:tgtEl>
                                        <p:attrNameLst>
                                          <p:attrName>ppt_y</p:attrName>
                                        </p:attrNameLst>
                                      </p:cBhvr>
                                      <p:tavLst>
                                        <p:tav tm="0">
                                          <p:val>
                                            <p:strVal val="1+#ppt_h/2"/>
                                          </p:val>
                                        </p:tav>
                                        <p:tav tm="100000">
                                          <p:val>
                                            <p:strVal val="#ppt_y"/>
                                          </p:val>
                                        </p:tav>
                                      </p:tavLst>
                                    </p:anim>
                                  </p:childTnLst>
                                </p:cTn>
                              </p:par>
                              <p:par>
                                <p:cTn id="32" presetID="2" presetClass="entr" presetSubtype="4" decel="56000" fill="hold" nodeType="withEffect">
                                  <p:stCondLst>
                                    <p:cond delay="500"/>
                                  </p:stCondLst>
                                  <p:childTnLst>
                                    <p:set>
                                      <p:cBhvr>
                                        <p:cTn id="33" dur="1" fill="hold">
                                          <p:stCondLst>
                                            <p:cond delay="0"/>
                                          </p:stCondLst>
                                        </p:cTn>
                                        <p:tgtEl>
                                          <p:spTgt spid="1192"/>
                                        </p:tgtEl>
                                        <p:attrNameLst>
                                          <p:attrName>style.visibility</p:attrName>
                                        </p:attrNameLst>
                                      </p:cBhvr>
                                      <p:to>
                                        <p:strVal val="visible"/>
                                      </p:to>
                                    </p:set>
                                    <p:anim calcmode="lin" valueType="num">
                                      <p:cBhvr additive="base">
                                        <p:cTn id="34" dur="750" fill="hold"/>
                                        <p:tgtEl>
                                          <p:spTgt spid="1192"/>
                                        </p:tgtEl>
                                        <p:attrNameLst>
                                          <p:attrName>ppt_x</p:attrName>
                                        </p:attrNameLst>
                                      </p:cBhvr>
                                      <p:tavLst>
                                        <p:tav tm="0">
                                          <p:val>
                                            <p:strVal val="#ppt_x"/>
                                          </p:val>
                                        </p:tav>
                                        <p:tav tm="100000">
                                          <p:val>
                                            <p:strVal val="#ppt_x"/>
                                          </p:val>
                                        </p:tav>
                                      </p:tavLst>
                                    </p:anim>
                                    <p:anim calcmode="lin" valueType="num">
                                      <p:cBhvr additive="base">
                                        <p:cTn id="35" dur="750" fill="hold"/>
                                        <p:tgtEl>
                                          <p:spTgt spid="1192"/>
                                        </p:tgtEl>
                                        <p:attrNameLst>
                                          <p:attrName>ppt_y</p:attrName>
                                        </p:attrNameLst>
                                      </p:cBhvr>
                                      <p:tavLst>
                                        <p:tav tm="0">
                                          <p:val>
                                            <p:strVal val="1+#ppt_h/2"/>
                                          </p:val>
                                        </p:tav>
                                        <p:tav tm="100000">
                                          <p:val>
                                            <p:strVal val="#ppt_y"/>
                                          </p:val>
                                        </p:tav>
                                      </p:tavLst>
                                    </p:anim>
                                  </p:childTnLst>
                                </p:cTn>
                              </p:par>
                              <p:par>
                                <p:cTn id="36" presetID="2" presetClass="entr" presetSubtype="4" decel="56000" fill="hold" nodeType="withEffect">
                                  <p:stCondLst>
                                    <p:cond delay="600"/>
                                  </p:stCondLst>
                                  <p:childTnLst>
                                    <p:set>
                                      <p:cBhvr>
                                        <p:cTn id="37" dur="1" fill="hold">
                                          <p:stCondLst>
                                            <p:cond delay="0"/>
                                          </p:stCondLst>
                                        </p:cTn>
                                        <p:tgtEl>
                                          <p:spTgt spid="1160"/>
                                        </p:tgtEl>
                                        <p:attrNameLst>
                                          <p:attrName>style.visibility</p:attrName>
                                        </p:attrNameLst>
                                      </p:cBhvr>
                                      <p:to>
                                        <p:strVal val="visible"/>
                                      </p:to>
                                    </p:set>
                                    <p:anim calcmode="lin" valueType="num">
                                      <p:cBhvr additive="base">
                                        <p:cTn id="38" dur="750" fill="hold"/>
                                        <p:tgtEl>
                                          <p:spTgt spid="1160"/>
                                        </p:tgtEl>
                                        <p:attrNameLst>
                                          <p:attrName>ppt_x</p:attrName>
                                        </p:attrNameLst>
                                      </p:cBhvr>
                                      <p:tavLst>
                                        <p:tav tm="0">
                                          <p:val>
                                            <p:strVal val="#ppt_x"/>
                                          </p:val>
                                        </p:tav>
                                        <p:tav tm="100000">
                                          <p:val>
                                            <p:strVal val="#ppt_x"/>
                                          </p:val>
                                        </p:tav>
                                      </p:tavLst>
                                    </p:anim>
                                    <p:anim calcmode="lin" valueType="num">
                                      <p:cBhvr additive="base">
                                        <p:cTn id="39" dur="750" fill="hold"/>
                                        <p:tgtEl>
                                          <p:spTgt spid="1160"/>
                                        </p:tgtEl>
                                        <p:attrNameLst>
                                          <p:attrName>ppt_y</p:attrName>
                                        </p:attrNameLst>
                                      </p:cBhvr>
                                      <p:tavLst>
                                        <p:tav tm="0">
                                          <p:val>
                                            <p:strVal val="1+#ppt_h/2"/>
                                          </p:val>
                                        </p:tav>
                                        <p:tav tm="100000">
                                          <p:val>
                                            <p:strVal val="#ppt_y"/>
                                          </p:val>
                                        </p:tav>
                                      </p:tavLst>
                                    </p:anim>
                                  </p:childTnLst>
                                </p:cTn>
                              </p:par>
                              <p:par>
                                <p:cTn id="40" presetID="2" presetClass="entr" presetSubtype="4" decel="56000" fill="hold" nodeType="withEffect">
                                  <p:stCondLst>
                                    <p:cond delay="700"/>
                                  </p:stCondLst>
                                  <p:childTnLst>
                                    <p:set>
                                      <p:cBhvr>
                                        <p:cTn id="41" dur="1" fill="hold">
                                          <p:stCondLst>
                                            <p:cond delay="0"/>
                                          </p:stCondLst>
                                        </p:cTn>
                                        <p:tgtEl>
                                          <p:spTgt spid="1163"/>
                                        </p:tgtEl>
                                        <p:attrNameLst>
                                          <p:attrName>style.visibility</p:attrName>
                                        </p:attrNameLst>
                                      </p:cBhvr>
                                      <p:to>
                                        <p:strVal val="visible"/>
                                      </p:to>
                                    </p:set>
                                    <p:anim calcmode="lin" valueType="num">
                                      <p:cBhvr additive="base">
                                        <p:cTn id="42" dur="750" fill="hold"/>
                                        <p:tgtEl>
                                          <p:spTgt spid="1163"/>
                                        </p:tgtEl>
                                        <p:attrNameLst>
                                          <p:attrName>ppt_x</p:attrName>
                                        </p:attrNameLst>
                                      </p:cBhvr>
                                      <p:tavLst>
                                        <p:tav tm="0">
                                          <p:val>
                                            <p:strVal val="#ppt_x"/>
                                          </p:val>
                                        </p:tav>
                                        <p:tav tm="100000">
                                          <p:val>
                                            <p:strVal val="#ppt_x"/>
                                          </p:val>
                                        </p:tav>
                                      </p:tavLst>
                                    </p:anim>
                                    <p:anim calcmode="lin" valueType="num">
                                      <p:cBhvr additive="base">
                                        <p:cTn id="43" dur="750" fill="hold"/>
                                        <p:tgtEl>
                                          <p:spTgt spid="1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P spid="2350" grpId="1" animBg="1"/>
      <p:bldP spid="2552" grpId="0" animBg="1"/>
      <p:bldP spid="2552" grpId="1" animBg="1"/>
      <p:bldP spid="2351" grpId="0" animBg="1"/>
      <p:bldP spid="2351" grpId="1"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802849" y="2022398"/>
            <a:ext cx="4324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E6C34B"/>
                </a:solidFill>
                <a:effectLst/>
                <a:uLnTx/>
                <a:uFillTx/>
                <a:latin typeface="Arial Unicode MS"/>
                <a:ea typeface="微软雅黑"/>
                <a:cs typeface="+mn-cs"/>
              </a:rPr>
              <a:t>ADD YOUR TEXT</a:t>
            </a:r>
            <a:endParaRPr kumimoji="0" lang="zh-CN" altLang="en-US" sz="2000" b="0" i="0" u="none" strike="noStrike" kern="0" cap="none" spc="0" normalizeH="0" baseline="0" noProof="0">
              <a:ln>
                <a:noFill/>
              </a:ln>
              <a:solidFill>
                <a:srgbClr val="E6C34B"/>
              </a:solidFill>
              <a:effectLst/>
              <a:uLnTx/>
              <a:uFillTx/>
              <a:latin typeface="Arial Unicode MS"/>
              <a:ea typeface="微软雅黑"/>
              <a:cs typeface="+mn-cs"/>
            </a:endParaRP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name="adj1" fmla="val 13517990"/>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32439" cy="78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82</a:t>
                </a:r>
                <a:endPar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10" name="矩形 9"/>
              <p:cNvSpPr/>
              <p:nvPr/>
            </p:nvSpPr>
            <p:spPr>
              <a:xfrm>
                <a:off x="2123728" y="2724127"/>
                <a:ext cx="380027" cy="374704"/>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rPr>
                  <a:t>%</a:t>
                </a:r>
                <a:endPar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endParaRP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name="adj1" fmla="val 15650879"/>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32439" cy="78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76</a:t>
                </a:r>
                <a:endPar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15" name="矩形 14"/>
              <p:cNvSpPr/>
              <p:nvPr/>
            </p:nvSpPr>
            <p:spPr>
              <a:xfrm>
                <a:off x="2123728" y="2724127"/>
                <a:ext cx="380027" cy="374704"/>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rPr>
                  <a:t>%</a:t>
                </a:r>
                <a:endPar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endParaRP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name="adj1" fmla="val 19498456"/>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32439" cy="78347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54</a:t>
                </a:r>
                <a:endParaRPr kumimoji="0" lang="en-US" altLang="zh-CN" sz="40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
            <p:nvSpPr>
              <p:cNvPr id="20" name="矩形 19"/>
              <p:cNvSpPr/>
              <p:nvPr/>
            </p:nvSpPr>
            <p:spPr>
              <a:xfrm>
                <a:off x="2123728" y="2724127"/>
                <a:ext cx="380027" cy="374704"/>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rPr>
                  <a:t>%</a:t>
                </a:r>
                <a:endParaRPr kumimoji="0" lang="en-US" altLang="zh-CN" sz="1600" b="0" i="0" u="none" strike="noStrike" kern="0" cap="none" spc="0" normalizeH="0" baseline="0" noProof="0">
                  <a:ln>
                    <a:noFill/>
                  </a:ln>
                  <a:solidFill>
                    <a:prstClr val="white">
                      <a:lumMod val="85000"/>
                    </a:prstClr>
                  </a:solidFill>
                  <a:effectLst/>
                  <a:uLnTx/>
                  <a:uFillTx/>
                  <a:latin typeface="Century Gothic" panose="020b0502020202020204" pitchFamily="34" charset="0"/>
                  <a:ea typeface="微软雅黑"/>
                  <a:cs typeface="Arial" panose="020b0604020202020204" pitchFamily="34" charset="0"/>
                </a:endParaRPr>
              </a:p>
            </p:txBody>
          </p:sp>
        </p:grpSp>
      </p:grpSp>
      <p:sp>
        <p:nvSpPr>
          <p:cNvPr id="29" name="等腰三角形 6"/>
          <p:cNvSpPr/>
          <p:nvPr/>
        </p:nvSpPr>
        <p:spPr>
          <a:xfrm flipH="1" flipV="1">
            <a:off x="6990955" y="5534998"/>
            <a:ext cx="1109264" cy="1187417"/>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0" name="等腰三角形 6"/>
          <p:cNvSpPr/>
          <p:nvPr/>
        </p:nvSpPr>
        <p:spPr>
          <a:xfrm flipH="1" flipV="1">
            <a:off x="8961765" y="436107"/>
            <a:ext cx="4202141" cy="4498201"/>
          </a:xfrm>
          <a:custGeom>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cxnLst>
              <a:cxn ang="0">
                <a:pos x="connsiteX0-1" y="connsiteY0-2"/>
              </a:cxn>
              <a:cxn ang="0">
                <a:pos x="connsiteX1-3" y="connsiteY1-4"/>
              </a:cxn>
            </a:cxnLst>
            <a:rect l="l" t="t" r="r" b="b"/>
            <a:pathLst>
              <a:path w="4004139" h="4286250">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2" name="矩形 47"/>
          <p:cNvSpPr>
            <a:spLocks noChangeArrowheads="1"/>
          </p:cNvSpPr>
          <p:nvPr/>
        </p:nvSpPr>
        <p:spPr bwMode="auto">
          <a:xfrm>
            <a:off x="802848" y="2437656"/>
            <a:ext cx="30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模板下载：</a:t>
            </a:r>
            <a:r>
              <a:rPr lang="en-US" altLang="zh-CN" sz="1050" b="1">
                <a:solidFill>
                  <a:srgbClr val="FFC000"/>
                </a:solidFill>
                <a:latin typeface="微软雅黑" panose="020b0503020204020204" charset="-122"/>
                <a:ea typeface="微软雅黑"/>
                <a:hlinkClick r:id="rId3"/>
              </a:rPr>
              <a:t>www.ppthui.com/muban/</a:t>
            </a:r>
            <a:r>
              <a:rPr lang="en-US" altLang="zh-CN" sz="1050" b="1">
                <a:solidFill>
                  <a:srgbClr val="FFC000"/>
                </a:solidFill>
                <a:latin typeface="微软雅黑" panose="020b0503020204020204" charset="-122"/>
                <a:ea typeface="微软雅黑"/>
              </a:rPr>
              <a:t>            </a:t>
            </a:r>
            <a:r>
              <a:rPr lang="zh-CN" altLang="en-US" sz="1050" b="1">
                <a:solidFill>
                  <a:srgbClr val="4A452A"/>
                </a:solidFill>
                <a:latin typeface="微软雅黑" panose="020b0503020204020204" charset="-122"/>
                <a:ea typeface="微软雅黑"/>
              </a:rPr>
              <a:t>行业</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4"/>
              </a:rPr>
              <a:t>www.ppthui.com/hangye/</a:t>
            </a:r>
            <a:endParaRPr lang="en-US" altLang="zh-CN" sz="1050" b="1">
              <a:solidFill>
                <a:srgbClr val="4A452A"/>
              </a:solidFill>
              <a:latin typeface="微软雅黑" panose="020b0503020204020204" charset="-122"/>
              <a:ea typeface="微软雅黑"/>
            </a:endParaRPr>
          </a:p>
          <a:p>
            <a:pPr eaLnBrk="0" hangingPunct="0">
              <a:lnSpc>
                <a:spcPts val="2400"/>
              </a:lnSpc>
            </a:pPr>
            <a:r>
              <a:rPr lang="zh-CN" altLang="en-US" sz="1050" b="1">
                <a:solidFill>
                  <a:srgbClr val="4A452A"/>
                </a:solidFill>
                <a:latin typeface="微软雅黑" panose="020b0503020204020204" charset="-122"/>
                <a:ea typeface="微软雅黑"/>
              </a:rPr>
              <a:t>工作</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5"/>
              </a:rPr>
              <a:t>www.ppthui.com/gongzuo/</a:t>
            </a:r>
            <a:r>
              <a:rPr lang="en-US" altLang="zh-CN" sz="1050" b="1">
                <a:solidFill>
                  <a:srgbClr val="4A452A"/>
                </a:solidFill>
                <a:latin typeface="微软雅黑" panose="020b0503020204020204" charset="-122"/>
                <a:ea typeface="微软雅黑"/>
              </a:rPr>
              <a:t>         </a:t>
            </a:r>
            <a:r>
              <a:rPr lang="zh-CN" altLang="en-US" sz="1050" b="1">
                <a:solidFill>
                  <a:srgbClr val="4A452A"/>
                </a:solidFill>
                <a:latin typeface="微软雅黑" panose="020b0503020204020204" charset="-122"/>
                <a:ea typeface="微软雅黑"/>
              </a:rPr>
              <a:t>节日</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6"/>
              </a:rPr>
              <a:t>www.ppthui.com/jieri/</a:t>
            </a:r>
            <a:endParaRPr lang="en-US" altLang="zh-CN" sz="1050" b="1">
              <a:solidFill>
                <a:srgbClr val="4A452A"/>
              </a:solidFill>
              <a:latin typeface="微软雅黑" panose="020b0503020204020204" charset="-122"/>
              <a:ea typeface="微软雅黑"/>
            </a:endParaRPr>
          </a:p>
          <a:p>
            <a:pPr eaLnBrk="0" hangingPunct="0">
              <a:lnSpc>
                <a:spcPts val="2400"/>
              </a:lnSpc>
            </a:pP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背景图片：</a:t>
            </a:r>
            <a:r>
              <a:rPr lang="en-US" altLang="zh-CN" sz="1050" b="1">
                <a:solidFill>
                  <a:srgbClr val="4A452A"/>
                </a:solidFill>
                <a:latin typeface="微软雅黑" panose="020b0503020204020204" charset="-122"/>
                <a:ea typeface="微软雅黑"/>
              </a:rPr>
              <a:t> </a:t>
            </a:r>
            <a:r>
              <a:rPr lang="en-US" altLang="zh-CN" sz="1050" b="1">
                <a:solidFill>
                  <a:srgbClr val="4A452A"/>
                </a:solidFill>
                <a:latin typeface="微软雅黑" panose="020b0503020204020204" charset="-122"/>
                <a:ea typeface="微软雅黑"/>
                <a:hlinkClick r:id="rId7"/>
              </a:rPr>
              <a:t>www.ppthui.com/beijing/</a:t>
            </a:r>
            <a:r>
              <a:rPr lang="en-US" altLang="zh-CN" sz="1050" b="1">
                <a:solidFill>
                  <a:srgbClr val="4A452A"/>
                </a:solidFill>
                <a:latin typeface="微软雅黑" panose="020b0503020204020204" charset="-122"/>
                <a:ea typeface="微软雅黑"/>
              </a:rPr>
              <a:t>            PPT</a:t>
            </a:r>
            <a:r>
              <a:rPr lang="zh-CN" altLang="en-US" sz="1050" b="1">
                <a:solidFill>
                  <a:srgbClr val="4A452A"/>
                </a:solidFill>
                <a:latin typeface="微软雅黑" panose="020b0503020204020204" charset="-122"/>
                <a:ea typeface="微软雅黑"/>
              </a:rPr>
              <a:t>课件模板：</a:t>
            </a:r>
            <a:r>
              <a:rPr lang="en-US" altLang="zh-CN" sz="1050" b="1">
                <a:solidFill>
                  <a:srgbClr val="4A452A"/>
                </a:solidFill>
                <a:latin typeface="微软雅黑" panose="020b0503020204020204" charset="-122"/>
                <a:ea typeface="微软雅黑"/>
                <a:hlinkClick r:id="rId8"/>
              </a:rPr>
              <a:t>www.ppthui.com/kejian/</a:t>
            </a:r>
            <a:endParaRPr lang="en-US" altLang="zh-CN" sz="1050"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pic>
        <p:nvPicPr>
          <p:cNvPr id="8" name="图片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8676944" y="989231"/>
            <a:ext cx="2194560" cy="2194560"/>
          </a:xfrm>
          <a:custGeom>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7" name="矩形 6"/>
          <p:cNvSpPr/>
          <p:nvPr/>
        </p:nvSpPr>
        <p:spPr>
          <a:xfrm>
            <a:off x="7801208" y="2711533"/>
            <a:ext cx="957313" cy="30777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363636"/>
                </a:solidFill>
                <a:effectLst/>
                <a:uLnTx/>
                <a:uFillTx/>
                <a:latin typeface="Century Gothic" panose="020b0502020202020204" pitchFamily="34" charset="0"/>
                <a:ea typeface="微软雅黑"/>
                <a:cs typeface="Arial" panose="020b0604020202020204" pitchFamily="34" charset="0"/>
              </a:rPr>
              <a:t>森森</a:t>
            </a:r>
            <a:r>
              <a:rPr kumimoji="0" lang="en-US" altLang="zh-CN" sz="1400" b="0" i="0" u="none" strike="noStrike" kern="0" cap="none" spc="0" normalizeH="0" baseline="0" noProof="0">
                <a:ln>
                  <a:noFill/>
                </a:ln>
                <a:solidFill>
                  <a:srgbClr val="363636"/>
                </a:solidFill>
                <a:effectLst/>
                <a:uLnTx/>
                <a:uFillTx/>
                <a:latin typeface="Century Gothic" panose="020b0502020202020204" pitchFamily="34" charset="0"/>
                <a:ea typeface="微软雅黑"/>
                <a:cs typeface="Arial" panose="020b0604020202020204" pitchFamily="34" charset="0"/>
              </a:rPr>
              <a:t>-Elva</a:t>
            </a:r>
            <a:endParaRPr kumimoji="0" lang="en-US" altLang="zh-CN" sz="1400" b="0" i="0" u="none" strike="noStrike" kern="0" cap="none" spc="0" normalizeH="0" baseline="0" noProof="0">
              <a:ln>
                <a:noFill/>
              </a:ln>
              <a:solidFill>
                <a:srgbClr val="363636"/>
              </a:solidFill>
              <a:effectLst/>
              <a:uLnTx/>
              <a:uFillTx/>
              <a:latin typeface="Century Gothic" panose="020b0502020202020204" pitchFamily="34" charset="0"/>
              <a:ea typeface="微软雅黑"/>
              <a:cs typeface="Arial" panose="020b0604020202020204" pitchFamily="34" charset="0"/>
            </a:endParaRPr>
          </a:p>
        </p:txBody>
      </p:sp>
      <p:sp>
        <p:nvSpPr>
          <p:cNvPr id="9" name="矩形 8"/>
          <p:cNvSpPr/>
          <p:nvPr/>
        </p:nvSpPr>
        <p:spPr>
          <a:xfrm>
            <a:off x="5116177" y="2932039"/>
            <a:ext cx="3642344" cy="46166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The Business Objectives</a:t>
            </a:r>
            <a:endParaRPr kumimoji="0" lang="en-US" altLang="zh-CN" sz="2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sp>
        <p:nvSpPr>
          <p:cNvPr id="13" name="矩形 47"/>
          <p:cNvSpPr>
            <a:spLocks noChangeArrowheads="1"/>
          </p:cNvSpPr>
          <p:nvPr/>
        </p:nvSpPr>
        <p:spPr bwMode="auto">
          <a:xfrm>
            <a:off x="482485" y="1541443"/>
            <a:ext cx="3556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宋体" panose="02010600030101010101" pitchFamily="2" charset="-122"/>
            </a:endParaRPr>
          </a:p>
        </p:txBody>
      </p:sp>
      <p:sp>
        <p:nvSpPr>
          <p:cNvPr id="14" name="矩形 13"/>
          <p:cNvSpPr/>
          <p:nvPr/>
        </p:nvSpPr>
        <p:spPr>
          <a:xfrm>
            <a:off x="3969588" y="4277332"/>
            <a:ext cx="5726386" cy="1320233"/>
          </a:xfrm>
          <a:prstGeom prst="rect">
            <a:avLst/>
          </a:prstGeom>
        </p:spPr>
        <p:txBody>
          <a:bodyPr wrap="square">
            <a:spAutoFit/>
          </a:bodyPr>
          <a:lstStyle/>
          <a:p>
            <a:pPr marL="0" marR="0" lvl="0" indent="0" algn="l" defTabSz="914400" rtl="0" eaLnBrk="1" fontAlgn="auto" latinLnBrk="0" hangingPunct="1">
              <a:lnSpc>
                <a:spcPct val="114000"/>
              </a:lnSpc>
              <a:spcBef>
                <a:spcPct val="0"/>
              </a:spcBef>
              <a:spcAft>
                <a:spcPct val="0"/>
              </a:spcAft>
              <a:buClrTx/>
              <a:buSzTx/>
              <a:buFontTx/>
              <a:buNone/>
              <a:defRPr/>
            </a:pPr>
            <a:r>
              <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kumimoji="0" lang="en-US" altLang="zh-CN" sz="1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p:bldP spid="13" grpId="0"/>
      <p:bldP spid="1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7" name="组合 36"/>
          <p:cNvGrpSpPr/>
          <p:nvPr/>
        </p:nvGrpSpPr>
        <p:grpSpPr>
          <a:xfrm>
            <a:off x="1131360" y="2284990"/>
            <a:ext cx="9929281" cy="2674525"/>
            <a:chOff x="1270000" y="2082953"/>
            <a:chExt cx="9929281" cy="2674525"/>
          </a:xfrm>
        </p:grpSpPr>
        <p:sp>
          <p:nvSpPr>
            <p:cNvPr id="2" name="燕尾形 1"/>
            <p:cNvSpPr/>
            <p:nvPr/>
          </p:nvSpPr>
          <p:spPr>
            <a:xfrm>
              <a:off x="127000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a:ea typeface="微软雅黑"/>
                <a:cs typeface="+mn-cs"/>
              </a:endParaRPr>
            </a:p>
          </p:txBody>
        </p:sp>
        <p:sp>
          <p:nvSpPr>
            <p:cNvPr id="3" name="燕尾形 2"/>
            <p:cNvSpPr/>
            <p:nvPr/>
          </p:nvSpPr>
          <p:spPr>
            <a:xfrm>
              <a:off x="319034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a:ea typeface="微软雅黑"/>
                <a:cs typeface="+mn-cs"/>
              </a:endParaRPr>
            </a:p>
          </p:txBody>
        </p:sp>
        <p:sp>
          <p:nvSpPr>
            <p:cNvPr id="4" name="燕尾形 3"/>
            <p:cNvSpPr/>
            <p:nvPr/>
          </p:nvSpPr>
          <p:spPr>
            <a:xfrm>
              <a:off x="511069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a:ea typeface="微软雅黑"/>
                <a:cs typeface="+mn-cs"/>
              </a:endParaRPr>
            </a:p>
          </p:txBody>
        </p:sp>
        <p:sp>
          <p:nvSpPr>
            <p:cNvPr id="5" name="燕尾形 4"/>
            <p:cNvSpPr/>
            <p:nvPr/>
          </p:nvSpPr>
          <p:spPr>
            <a:xfrm>
              <a:off x="703103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a:ea typeface="微软雅黑"/>
                <a:cs typeface="+mn-cs"/>
              </a:endParaRPr>
            </a:p>
          </p:txBody>
        </p:sp>
        <p:grpSp>
          <p:nvGrpSpPr>
            <p:cNvPr id="6" name="组合 5"/>
            <p:cNvGrpSpPr/>
            <p:nvPr/>
          </p:nvGrpSpPr>
          <p:grpSpPr>
            <a:xfrm>
              <a:off x="2295649" y="2661613"/>
              <a:ext cx="651925" cy="580341"/>
              <a:chOff x="6699251" y="2735263"/>
              <a:chExt cx="404812" cy="360362"/>
            </a:xfrm>
          </p:grpSpPr>
          <p:sp>
            <p:nvSpPr>
              <p:cNvPr id="7" name="Freeform 27"/>
              <p:cNvSpPr/>
              <p:nvPr/>
            </p:nvSpPr>
            <p:spPr bwMode="auto">
              <a:xfrm>
                <a:off x="6980238" y="2746375"/>
                <a:ext cx="123825" cy="338137"/>
              </a:xfrm>
              <a:custGeom>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Freeform 28"/>
              <p:cNvSpPr/>
              <p:nvPr/>
            </p:nvSpPr>
            <p:spPr bwMode="auto">
              <a:xfrm>
                <a:off x="6946901" y="2768600"/>
                <a:ext cx="101600" cy="282575"/>
              </a:xfrm>
              <a:custGeom>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9" name="Freeform 29"/>
              <p:cNvSpPr/>
              <p:nvPr/>
            </p:nvSpPr>
            <p:spPr bwMode="auto">
              <a:xfrm>
                <a:off x="6789738" y="2735263"/>
                <a:ext cx="123825" cy="360362"/>
              </a:xfrm>
              <a:custGeom>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6">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0" name="Freeform 30"/>
              <p:cNvSpPr/>
              <p:nvPr/>
            </p:nvSpPr>
            <p:spPr bwMode="auto">
              <a:xfrm>
                <a:off x="6699251" y="2847975"/>
                <a:ext cx="66675" cy="134937"/>
              </a:xfrm>
              <a:custGeom>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11" name="燕尾形 10"/>
            <p:cNvSpPr/>
            <p:nvPr/>
          </p:nvSpPr>
          <p:spPr>
            <a:xfrm>
              <a:off x="8951381"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a:ea typeface="微软雅黑"/>
                <a:cs typeface="+mn-cs"/>
              </a:endParaRPr>
            </a:p>
          </p:txBody>
        </p:sp>
        <p:grpSp>
          <p:nvGrpSpPr>
            <p:cNvPr id="12" name="组合 11"/>
            <p:cNvGrpSpPr/>
            <p:nvPr/>
          </p:nvGrpSpPr>
          <p:grpSpPr>
            <a:xfrm>
              <a:off x="4300512" y="2573607"/>
              <a:ext cx="479705" cy="702664"/>
              <a:chOff x="7362826" y="2633663"/>
              <a:chExt cx="338138" cy="495299"/>
            </a:xfrm>
            <a:solidFill>
              <a:schemeClr val="bg1"/>
            </a:solidFill>
          </p:grpSpPr>
          <p:sp>
            <p:nvSpPr>
              <p:cNvPr id="13" name="Freeform 206"/>
              <p:cNvSpPr/>
              <p:nvPr/>
            </p:nvSpPr>
            <p:spPr bwMode="auto">
              <a:xfrm>
                <a:off x="7362826" y="2667000"/>
                <a:ext cx="260350" cy="338137"/>
              </a:xfrm>
              <a:custGeom>
                <a:gdLst>
                  <a:gd name="T0" fmla="*/ 23 w 23"/>
                  <a:gd name="T1" fmla="*/ 28 h 30"/>
                  <a:gd name="T2" fmla="*/ 23 w 23"/>
                  <a:gd name="T3" fmla="*/ 28 h 30"/>
                  <a:gd name="T4" fmla="*/ 14 w 23"/>
                  <a:gd name="T5" fmla="*/ 26 h 30"/>
                  <a:gd name="T6" fmla="*/ 2 w 23"/>
                  <a:gd name="T7" fmla="*/ 9 h 30"/>
                  <a:gd name="T8" fmla="*/ 3 w 23"/>
                  <a:gd name="T9" fmla="*/ 0 h 30"/>
                </a:gd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4" name="Freeform 207"/>
              <p:cNvSpPr/>
              <p:nvPr/>
            </p:nvSpPr>
            <p:spPr bwMode="auto">
              <a:xfrm>
                <a:off x="7408863" y="2633663"/>
                <a:ext cx="112713" cy="123825"/>
              </a:xfrm>
              <a:custGeom>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5" name="Freeform 208"/>
              <p:cNvSpPr/>
              <p:nvPr/>
            </p:nvSpPr>
            <p:spPr bwMode="auto">
              <a:xfrm>
                <a:off x="7566026" y="2847975"/>
                <a:ext cx="101600" cy="123825"/>
              </a:xfrm>
              <a:custGeom>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6" name="Freeform 209"/>
              <p:cNvSpPr/>
              <p:nvPr/>
            </p:nvSpPr>
            <p:spPr bwMode="auto">
              <a:xfrm>
                <a:off x="7362826" y="2994025"/>
                <a:ext cx="338138" cy="134937"/>
              </a:xfrm>
              <a:custGeom>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2" name="组合 21"/>
            <p:cNvGrpSpPr/>
            <p:nvPr/>
          </p:nvGrpSpPr>
          <p:grpSpPr>
            <a:xfrm>
              <a:off x="7999975" y="2663401"/>
              <a:ext cx="679069" cy="553893"/>
              <a:chOff x="1563256" y="1711324"/>
              <a:chExt cx="344488" cy="280987"/>
            </a:xfrm>
            <a:solidFill>
              <a:schemeClr val="bg1"/>
            </a:solidFill>
          </p:grpSpPr>
          <p:sp>
            <p:nvSpPr>
              <p:cNvPr id="23" name="Freeform 29"/>
              <p:cNvSpPr>
                <a:spLocks noEditPoints="1"/>
              </p:cNvSpPr>
              <p:nvPr/>
            </p:nvSpPr>
            <p:spPr bwMode="auto">
              <a:xfrm>
                <a:off x="1718831" y="1858962"/>
                <a:ext cx="33338" cy="41275"/>
              </a:xfrm>
              <a:custGeom>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4" name="Freeform 30"/>
              <p:cNvSpPr>
                <a:spLocks noEditPoints="1"/>
              </p:cNvSpPr>
              <p:nvPr/>
            </p:nvSpPr>
            <p:spPr bwMode="auto">
              <a:xfrm>
                <a:off x="1571193" y="1889124"/>
                <a:ext cx="328613" cy="103187"/>
              </a:xfrm>
              <a:custGeom>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5" name="Freeform 31"/>
              <p:cNvSpPr>
                <a:spLocks noEditPoints="1"/>
              </p:cNvSpPr>
              <p:nvPr/>
            </p:nvSpPr>
            <p:spPr bwMode="auto">
              <a:xfrm>
                <a:off x="1563256" y="1711324"/>
                <a:ext cx="344488" cy="161925"/>
              </a:xfrm>
              <a:custGeom>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26" name="组合 25"/>
            <p:cNvGrpSpPr/>
            <p:nvPr/>
          </p:nvGrpSpPr>
          <p:grpSpPr>
            <a:xfrm>
              <a:off x="6092824" y="2655388"/>
              <a:ext cx="574847" cy="572739"/>
              <a:chOff x="6475413" y="631826"/>
              <a:chExt cx="1298575" cy="1293813"/>
            </a:xfrm>
            <a:solidFill>
              <a:schemeClr val="bg1"/>
            </a:solidFill>
          </p:grpSpPr>
          <p:sp>
            <p:nvSpPr>
              <p:cNvPr id="27" name="Freeform 273"/>
              <p:cNvSpPr>
                <a:spLocks noEditPoints="1"/>
              </p:cNvSpPr>
              <p:nvPr/>
            </p:nvSpPr>
            <p:spPr bwMode="auto">
              <a:xfrm>
                <a:off x="6888163" y="631826"/>
                <a:ext cx="476250" cy="1293813"/>
              </a:xfrm>
              <a:custGeom>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8" name="Freeform 274"/>
              <p:cNvSpPr>
                <a:spLocks noEditPoints="1"/>
              </p:cNvSpPr>
              <p:nvPr/>
            </p:nvSpPr>
            <p:spPr bwMode="auto">
              <a:xfrm>
                <a:off x="6475413" y="1041401"/>
                <a:ext cx="1298575" cy="476250"/>
              </a:xfrm>
              <a:custGeom>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9" name="Freeform 275"/>
              <p:cNvSpPr>
                <a:spLocks noEditPoints="1"/>
              </p:cNvSpPr>
              <p:nvPr/>
            </p:nvSpPr>
            <p:spPr bwMode="auto">
              <a:xfrm>
                <a:off x="6573838" y="730251"/>
                <a:ext cx="1101725" cy="1101725"/>
              </a:xfrm>
              <a:custGeom>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0" name="Freeform 276"/>
              <p:cNvSpPr>
                <a:spLocks noEditPoints="1"/>
              </p:cNvSpPr>
              <p:nvPr/>
            </p:nvSpPr>
            <p:spPr bwMode="auto">
              <a:xfrm>
                <a:off x="6573838" y="730251"/>
                <a:ext cx="1101725" cy="1101725"/>
              </a:xfrm>
              <a:custGeom>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1"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grpSp>
          <p:nvGrpSpPr>
            <p:cNvPr id="32" name="组合 31"/>
            <p:cNvGrpSpPr/>
            <p:nvPr/>
          </p:nvGrpSpPr>
          <p:grpSpPr>
            <a:xfrm>
              <a:off x="9948520" y="2672103"/>
              <a:ext cx="574825" cy="559358"/>
              <a:chOff x="4854143" y="1679574"/>
              <a:chExt cx="354013" cy="344487"/>
            </a:xfrm>
            <a:solidFill>
              <a:schemeClr val="bg1"/>
            </a:solidFill>
          </p:grpSpPr>
          <p:sp>
            <p:nvSpPr>
              <p:cNvPr id="33" name="Freeform 15"/>
              <p:cNvSpPr>
                <a:spLocks noEditPoints="1"/>
              </p:cNvSpPr>
              <p:nvPr/>
            </p:nvSpPr>
            <p:spPr bwMode="auto">
              <a:xfrm>
                <a:off x="4984318" y="1747837"/>
                <a:ext cx="26988" cy="49212"/>
              </a:xfrm>
              <a:custGeom>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4" name="Freeform 16"/>
              <p:cNvSpPr>
                <a:spLocks noEditPoints="1"/>
              </p:cNvSpPr>
              <p:nvPr/>
            </p:nvSpPr>
            <p:spPr bwMode="auto">
              <a:xfrm>
                <a:off x="5054168" y="1747837"/>
                <a:ext cx="23813" cy="49212"/>
              </a:xfrm>
              <a:custGeom>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5" name="Freeform 17"/>
              <p:cNvSpPr>
                <a:spLocks noEditPoints="1"/>
              </p:cNvSpPr>
              <p:nvPr/>
            </p:nvSpPr>
            <p:spPr bwMode="auto">
              <a:xfrm>
                <a:off x="4854143" y="1679574"/>
                <a:ext cx="354013" cy="344487"/>
              </a:xfrm>
              <a:custGeom>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36" name="矩形 47"/>
            <p:cNvSpPr>
              <a:spLocks noChangeArrowheads="1"/>
            </p:cNvSpPr>
            <p:nvPr/>
          </p:nvSpPr>
          <p:spPr bwMode="auto">
            <a:xfrm>
              <a:off x="1394929" y="4449701"/>
              <a:ext cx="9633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p:txBody>
        </p:sp>
      </p:grpSp>
      <p:cxnSp>
        <p:nvCxnSpPr>
          <p:cNvPr id="38" name="直接连接符 37"/>
          <p:cNvCxnSpPr/>
          <p:nvPr/>
        </p:nvCxnSpPr>
        <p:spPr>
          <a:xfrm flipH="1">
            <a:off x="11312434" y="4324895"/>
            <a:ext cx="879566" cy="879566"/>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9" name="等腰三角形 38"/>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40" name="直角三角形 39"/>
          <p:cNvSpPr/>
          <p:nvPr/>
        </p:nvSpPr>
        <p:spPr>
          <a:xfrm flipH="1">
            <a:off x="11653155" y="4324895"/>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6963427" y="1278611"/>
            <a:ext cx="4711953" cy="1708555"/>
            <a:chOff x="6963427" y="1278611"/>
            <a:chExt cx="4711953" cy="1708555"/>
          </a:xfrm>
        </p:grpSpPr>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29" name="Freeform 24"/>
              <p:cNvSpPr/>
              <p:nvPr/>
            </p:nvSpPr>
            <p:spPr bwMode="auto">
              <a:xfrm>
                <a:off x="13565670" y="3184525"/>
                <a:ext cx="220662" cy="179388"/>
              </a:xfrm>
              <a:custGeom>
                <a:gdLst>
                  <a:gd name="T0" fmla="*/ 12 w 139"/>
                  <a:gd name="T1" fmla="*/ 113 h 113"/>
                  <a:gd name="T2" fmla="*/ 0 w 139"/>
                  <a:gd name="T3" fmla="*/ 99 h 113"/>
                  <a:gd name="T4" fmla="*/ 128 w 139"/>
                  <a:gd name="T5" fmla="*/ 0 h 113"/>
                  <a:gd name="T6" fmla="*/ 139 w 139"/>
                  <a:gd name="T7" fmla="*/ 14 h 113"/>
                  <a:gd name="T8" fmla="*/ 12 w 139"/>
                  <a:gd name="T9" fmla="*/ 113 h 113"/>
                </a:gd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0" name="Freeform 25"/>
              <p:cNvSpPr/>
              <p:nvPr/>
            </p:nvSpPr>
            <p:spPr bwMode="auto">
              <a:xfrm>
                <a:off x="13427559" y="3387725"/>
                <a:ext cx="160337" cy="160338"/>
              </a:xfrm>
              <a:custGeom>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31" name="Freeform 26"/>
              <p:cNvSpPr/>
              <p:nvPr/>
            </p:nvSpPr>
            <p:spPr bwMode="auto">
              <a:xfrm>
                <a:off x="13416445" y="3503613"/>
                <a:ext cx="55562" cy="55563"/>
              </a:xfrm>
              <a:custGeom>
                <a:gdLst>
                  <a:gd name="T0" fmla="*/ 14 w 35"/>
                  <a:gd name="T1" fmla="*/ 35 h 35"/>
                  <a:gd name="T2" fmla="*/ 0 w 35"/>
                  <a:gd name="T3" fmla="*/ 21 h 35"/>
                  <a:gd name="T4" fmla="*/ 21 w 35"/>
                  <a:gd name="T5" fmla="*/ 0 h 35"/>
                  <a:gd name="T6" fmla="*/ 35 w 35"/>
                  <a:gd name="T7" fmla="*/ 14 h 35"/>
                  <a:gd name="T8" fmla="*/ 14 w 35"/>
                  <a:gd name="T9" fmla="*/ 35 h 35"/>
                </a:gd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grpSp>
        <p:sp>
          <p:nvSpPr>
            <p:cNvPr id="32" name="矩形 31"/>
            <p:cNvSpPr/>
            <p:nvPr/>
          </p:nvSpPr>
          <p:spPr>
            <a:xfrm>
              <a:off x="7970668" y="1880616"/>
              <a:ext cx="3398371" cy="33855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mn-cs"/>
                </a:rPr>
                <a:t>Add Your Text Here</a:t>
              </a:r>
              <a:endParaRPr kumimoji="0" lang="en-US" altLang="zh-CN" sz="1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mn-cs"/>
              </a:endParaRPr>
            </a:p>
          </p:txBody>
        </p:sp>
        <p:cxnSp>
          <p:nvCxnSpPr>
            <p:cNvPr id="33" name="直接连接符 32"/>
            <p:cNvCxnSpPr/>
            <p:nvPr/>
          </p:nvCxnSpPr>
          <p:spPr>
            <a:xfrm flipH="1">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7" y="1470573"/>
              <a:ext cx="4076151" cy="363754"/>
            </a:xfrm>
            <a:prstGeom prst="rect">
              <a:avLst/>
            </a:prstGeom>
            <a:noFill/>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1600" b="0" i="0" u="none" strike="noStrike" kern="0" cap="none" spc="0" normalizeH="0" baseline="0" noProof="0">
                <a:ln>
                  <a:noFill/>
                </a:ln>
                <a:solidFill>
                  <a:srgbClr val="E6C34B"/>
                </a:solidFill>
                <a:effectLst/>
                <a:uLnTx/>
                <a:uFillTx/>
                <a:latin typeface="Arial Unicode MS"/>
                <a:ea typeface="微软雅黑"/>
                <a:cs typeface="+mn-cs"/>
              </a:endParaRPr>
            </a:p>
          </p:txBody>
        </p:sp>
        <p:sp>
          <p:nvSpPr>
            <p:cNvPr id="3" name="矩形 2"/>
            <p:cNvSpPr/>
            <p:nvPr/>
          </p:nvSpPr>
          <p:spPr>
            <a:xfrm>
              <a:off x="7970669" y="2248502"/>
              <a:ext cx="3704711" cy="73866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rPr>
                <a:t>This is a sample text. Insert your desired text here. Again, this is a dummy text, enter your own text here.</a:t>
              </a:r>
              <a:endParaRPr kumimoji="0" lang="en-US" altLang="zh-CN" sz="1400" b="0" i="0" u="none" strike="noStrike" kern="0" cap="none" spc="0" normalizeH="0" baseline="0" noProof="0">
                <a:ln>
                  <a:noFill/>
                </a:ln>
                <a:solidFill>
                  <a:prstClr val="white">
                    <a:lumMod val="95000"/>
                  </a:prstClr>
                </a:solidFill>
                <a:effectLst/>
                <a:uLnTx/>
                <a:uFillTx/>
                <a:latin typeface="Century Gothic" panose="020b0502020202020204" pitchFamily="34" charset="0"/>
                <a:ea typeface="微软雅黑"/>
                <a:cs typeface="Arial" panose="020b0604020202020204" pitchFamily="34" charset="0"/>
              </a:endParaRPr>
            </a:p>
          </p:txBody>
        </p:sp>
      </p:grpSp>
      <p:grpSp>
        <p:nvGrpSpPr>
          <p:cNvPr id="2" name="组合 1"/>
          <p:cNvGrpSpPr/>
          <p:nvPr/>
        </p:nvGrpSpPr>
        <p:grpSpPr>
          <a:xfrm>
            <a:off x="458489" y="2617834"/>
            <a:ext cx="6139542" cy="830774"/>
            <a:chOff x="458489" y="2617834"/>
            <a:chExt cx="6139542" cy="830774"/>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文本框 7"/>
            <p:cNvSpPr txBox="1"/>
            <p:nvPr/>
          </p:nvSpPr>
          <p:spPr>
            <a:xfrm>
              <a:off x="1814484" y="2771611"/>
              <a:ext cx="46155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sp>
          <p:nvSpPr>
            <p:cNvPr id="20" name="文本框 19"/>
            <p:cNvSpPr txBox="1"/>
            <p:nvPr/>
          </p:nvSpPr>
          <p:spPr>
            <a:xfrm>
              <a:off x="748856" y="2710056"/>
              <a:ext cx="106562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00</a:t>
              </a:r>
              <a:r>
                <a:rPr kumimoji="0" lang="en-US" altLang="zh-CN"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1</a:t>
              </a:r>
              <a:endParaRPr kumimoji="0" lang="zh-CN" altLang="en-US"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grpSp>
      <p:grpSp>
        <p:nvGrpSpPr>
          <p:cNvPr id="4" name="组合 3"/>
          <p:cNvGrpSpPr/>
          <p:nvPr/>
        </p:nvGrpSpPr>
        <p:grpSpPr>
          <a:xfrm>
            <a:off x="1344816" y="3733742"/>
            <a:ext cx="6139542" cy="830774"/>
            <a:chOff x="1344816" y="3733742"/>
            <a:chExt cx="6139542" cy="830774"/>
          </a:xfrm>
        </p:grpSpPr>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1" name="文本框 10"/>
            <p:cNvSpPr txBox="1"/>
            <p:nvPr/>
          </p:nvSpPr>
          <p:spPr>
            <a:xfrm>
              <a:off x="2700811" y="3887519"/>
              <a:ext cx="46155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sp>
          <p:nvSpPr>
            <p:cNvPr id="21" name="文本框 20"/>
            <p:cNvSpPr txBox="1"/>
            <p:nvPr/>
          </p:nvSpPr>
          <p:spPr>
            <a:xfrm>
              <a:off x="1635183" y="3825964"/>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00</a:t>
              </a:r>
              <a:r>
                <a:rPr kumimoji="0" lang="en-US" altLang="zh-CN"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2</a:t>
              </a:r>
              <a:endParaRPr kumimoji="0" lang="zh-CN" altLang="en-US"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grpSp>
      <p:grpSp>
        <p:nvGrpSpPr>
          <p:cNvPr id="5" name="组合 4"/>
          <p:cNvGrpSpPr/>
          <p:nvPr/>
        </p:nvGrpSpPr>
        <p:grpSpPr>
          <a:xfrm>
            <a:off x="2231143" y="4849650"/>
            <a:ext cx="6139542" cy="830774"/>
            <a:chOff x="2231143" y="4849650"/>
            <a:chExt cx="6139542" cy="830774"/>
          </a:xfrm>
        </p:grpSpPr>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4" name="文本框 13"/>
            <p:cNvSpPr txBox="1"/>
            <p:nvPr/>
          </p:nvSpPr>
          <p:spPr>
            <a:xfrm>
              <a:off x="3587138" y="5003427"/>
              <a:ext cx="4615543" cy="523220"/>
            </a:xfrm>
            <a:prstGeom prst="rect">
              <a:avLst/>
            </a:prstGeom>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sp>
          <p:nvSpPr>
            <p:cNvPr id="22" name="文本框 21"/>
            <p:cNvSpPr txBox="1"/>
            <p:nvPr/>
          </p:nvSpPr>
          <p:spPr>
            <a:xfrm>
              <a:off x="2521510" y="4941872"/>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00</a:t>
              </a:r>
              <a:r>
                <a:rPr kumimoji="0" lang="en-US" altLang="zh-CN"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rPr>
                <a:t>3</a:t>
              </a:r>
              <a:endParaRPr kumimoji="0" lang="zh-CN" altLang="en-US" sz="36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956809" y="1967122"/>
            <a:ext cx="3176361" cy="3194215"/>
            <a:chOff x="956809" y="1967122"/>
            <a:chExt cx="3176361" cy="3194215"/>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94" y="1967122"/>
              <a:ext cx="2835406" cy="1804504"/>
            </a:xfrm>
            <a:prstGeom prst="rect">
              <a:avLst/>
            </a:prstGeom>
            <a:effectLst>
              <a:reflection blurRad="6350" stA="52000" endA="300" endPos="35000" dir="5400000" sy="-100000" algn="bl" rotWithShape="0"/>
            </a:effectLst>
          </p:spPr>
        </p:pic>
        <p:sp>
          <p:nvSpPr>
            <p:cNvPr id="3" name="文本框 2"/>
            <p:cNvSpPr txBox="1"/>
            <p:nvPr/>
          </p:nvSpPr>
          <p:spPr>
            <a:xfrm>
              <a:off x="1019193" y="4311354"/>
              <a:ext cx="2351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rPr>
                <a:t>ADD YOUR TEXT</a:t>
              </a:r>
              <a:endParaRPr kumimoji="0" lang="zh-CN" altLang="en-US"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endParaRPr>
            </a:p>
          </p:txBody>
        </p:sp>
        <p:sp>
          <p:nvSpPr>
            <p:cNvPr id="4" name="文本框 3"/>
            <p:cNvSpPr txBox="1"/>
            <p:nvPr/>
          </p:nvSpPr>
          <p:spPr>
            <a:xfrm>
              <a:off x="1019193" y="4638117"/>
              <a:ext cx="3113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sp>
          <p:nvSpPr>
            <p:cNvPr id="5" name="直角三角形 4"/>
            <p:cNvSpPr/>
            <p:nvPr/>
          </p:nvSpPr>
          <p:spPr>
            <a:xfrm rot="5400000">
              <a:off x="1068946"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6" name="文本框 5"/>
            <p:cNvSpPr txBox="1"/>
            <p:nvPr/>
          </p:nvSpPr>
          <p:spPr>
            <a:xfrm>
              <a:off x="956809"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rPr>
                <a:t>01</a:t>
              </a:r>
              <a:endParaRPr kumimoji="0" lang="zh-CN" altLang="en-US"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endParaRPr>
            </a:p>
          </p:txBody>
        </p:sp>
      </p:grpSp>
      <p:grpSp>
        <p:nvGrpSpPr>
          <p:cNvPr id="18" name="组合 17"/>
          <p:cNvGrpSpPr/>
          <p:nvPr/>
        </p:nvGrpSpPr>
        <p:grpSpPr>
          <a:xfrm>
            <a:off x="4507820" y="1954422"/>
            <a:ext cx="3176361" cy="3206915"/>
            <a:chOff x="4507820" y="1954422"/>
            <a:chExt cx="3176361" cy="3206915"/>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205" y="1954422"/>
              <a:ext cx="2835406" cy="1804504"/>
            </a:xfrm>
            <a:prstGeom prst="rect">
              <a:avLst/>
            </a:prstGeom>
            <a:effectLst>
              <a:reflection blurRad="6350" stA="52000" endA="300" endPos="35000" dir="5400000" sy="-100000" algn="bl" rotWithShape="0"/>
            </a:effectLst>
          </p:spPr>
        </p:pic>
        <p:sp>
          <p:nvSpPr>
            <p:cNvPr id="8" name="直角三角形 7"/>
            <p:cNvSpPr/>
            <p:nvPr/>
          </p:nvSpPr>
          <p:spPr>
            <a:xfrm rot="5400000">
              <a:off x="4619957" y="19046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9" name="文本框 8"/>
            <p:cNvSpPr txBox="1"/>
            <p:nvPr/>
          </p:nvSpPr>
          <p:spPr>
            <a:xfrm>
              <a:off x="4507820" y="19544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rPr>
                <a:t>02</a:t>
              </a:r>
              <a:endParaRPr kumimoji="0" lang="zh-CN" altLang="en-US"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endParaRPr>
            </a:p>
          </p:txBody>
        </p:sp>
        <p:sp>
          <p:nvSpPr>
            <p:cNvPr id="13" name="文本框 12"/>
            <p:cNvSpPr txBox="1"/>
            <p:nvPr/>
          </p:nvSpPr>
          <p:spPr>
            <a:xfrm>
              <a:off x="4570204" y="4311354"/>
              <a:ext cx="2351977" cy="307777"/>
            </a:xfrm>
            <a:prstGeom prst="rect">
              <a:avLst/>
            </a:prstGeom>
            <a:noFill/>
          </p:spPr>
          <p:txBody>
            <a:bodyPr wrap="square" rtlCol="0">
              <a:spAutoFit/>
            </a:bodyPr>
            <a:lstStyle>
              <a:defPPr>
                <a:defRPr lang="zh-CN"/>
              </a:defPPr>
              <a:lvl1pPr>
                <a:defRPr sz="1400" b="1">
                  <a:solidFill>
                    <a:srgbClr val="FFC000"/>
                  </a:solidFill>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rPr>
                <a:t>ADD YOUR TEXT</a:t>
              </a:r>
              <a:endParaRPr kumimoji="0" lang="zh-CN" altLang="en-US"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endParaRPr>
            </a:p>
          </p:txBody>
        </p:sp>
        <p:sp>
          <p:nvSpPr>
            <p:cNvPr id="14" name="文本框 13"/>
            <p:cNvSpPr txBox="1"/>
            <p:nvPr/>
          </p:nvSpPr>
          <p:spPr>
            <a:xfrm>
              <a:off x="4570204" y="4638117"/>
              <a:ext cx="3113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grpSp>
      <p:grpSp>
        <p:nvGrpSpPr>
          <p:cNvPr id="19" name="组合 18"/>
          <p:cNvGrpSpPr/>
          <p:nvPr/>
        </p:nvGrpSpPr>
        <p:grpSpPr>
          <a:xfrm>
            <a:off x="8058830" y="1967122"/>
            <a:ext cx="3176361" cy="3194215"/>
            <a:chOff x="8058830" y="1967122"/>
            <a:chExt cx="3176361" cy="3194215"/>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215" y="1967122"/>
              <a:ext cx="2835406" cy="1804504"/>
            </a:xfrm>
            <a:prstGeom prst="rect">
              <a:avLst/>
            </a:prstGeom>
            <a:effectLst>
              <a:reflection blurRad="6350" stA="52000" endA="300" endPos="35000" dir="5400000" sy="-100000" algn="bl" rotWithShape="0"/>
            </a:effectLst>
          </p:spPr>
        </p:pic>
        <p:sp>
          <p:nvSpPr>
            <p:cNvPr id="11" name="直角三角形 10"/>
            <p:cNvSpPr/>
            <p:nvPr/>
          </p:nvSpPr>
          <p:spPr>
            <a:xfrm rot="5400000">
              <a:off x="8170967"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2" name="文本框 11"/>
            <p:cNvSpPr txBox="1"/>
            <p:nvPr/>
          </p:nvSpPr>
          <p:spPr>
            <a:xfrm>
              <a:off x="8058830"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rPr>
                <a:t>03</a:t>
              </a:r>
              <a:endParaRPr kumimoji="0" lang="zh-CN" altLang="en-US" sz="1600" b="1" i="0" u="none" strike="noStrike" kern="0" cap="none" spc="0" normalizeH="0" baseline="0" noProof="0">
                <a:ln>
                  <a:noFill/>
                </a:ln>
                <a:solidFill>
                  <a:prstClr val="white"/>
                </a:solidFill>
                <a:effectLst/>
                <a:uLnTx/>
                <a:uFillTx/>
                <a:latin typeface="张海山锐谐体2.0-授权联系：Samtype@QQ.com" panose="02000000000000000000" pitchFamily="2" charset="-122"/>
                <a:ea typeface="张海山锐谐体2.0-授权联系：Samtype@QQ.com" panose="02000000000000000000" pitchFamily="2" charset="-122"/>
                <a:cs typeface="+mn-cs"/>
              </a:endParaRPr>
            </a:p>
          </p:txBody>
        </p:sp>
        <p:sp>
          <p:nvSpPr>
            <p:cNvPr id="15" name="文本框 14"/>
            <p:cNvSpPr txBox="1"/>
            <p:nvPr/>
          </p:nvSpPr>
          <p:spPr>
            <a:xfrm>
              <a:off x="8121214" y="4311354"/>
              <a:ext cx="2351977" cy="307777"/>
            </a:xfrm>
            <a:prstGeom prst="rect">
              <a:avLst/>
            </a:prstGeom>
            <a:noFill/>
          </p:spPr>
          <p:txBody>
            <a:bodyPr wrap="square" rtlCol="0">
              <a:spAutoFit/>
            </a:bodyPr>
            <a:lstStyle>
              <a:defPPr>
                <a:defRPr lang="zh-CN"/>
              </a:defPPr>
              <a:lvl1pPr>
                <a:defRPr sz="1400" b="1">
                  <a:solidFill>
                    <a:srgbClr val="FFC000"/>
                  </a:solidFill>
                  <a:latin typeface="Century Gothic" panose="020b0502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rPr>
                <a:t>ADD YOUR TEXT</a:t>
              </a:r>
              <a:endParaRPr kumimoji="0" lang="zh-CN" altLang="en-US" sz="1400" b="1" i="0" u="none" strike="noStrike" kern="0" cap="none" spc="0" normalizeH="0" baseline="0" noProof="0">
                <a:ln>
                  <a:noFill/>
                </a:ln>
                <a:solidFill>
                  <a:srgbClr val="FFC000"/>
                </a:solidFill>
                <a:effectLst/>
                <a:uLnTx/>
                <a:uFillTx/>
                <a:latin typeface="Century Gothic" panose="020b0502020202020204" pitchFamily="34" charset="0"/>
                <a:ea typeface="微软雅黑"/>
                <a:cs typeface="Arial" panose="020b0604020202020204" pitchFamily="34" charset="0"/>
              </a:endParaRPr>
            </a:p>
          </p:txBody>
        </p:sp>
        <p:sp>
          <p:nvSpPr>
            <p:cNvPr id="16" name="文本框 15"/>
            <p:cNvSpPr txBox="1"/>
            <p:nvPr/>
          </p:nvSpPr>
          <p:spPr>
            <a:xfrm>
              <a:off x="8121214" y="4638117"/>
              <a:ext cx="3113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rPr>
                <a:t>Click here to add your text or copy your text and paste it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8485476" y="2113881"/>
            <a:ext cx="2246350" cy="2862466"/>
            <a:chOff x="6306784" y="2113881"/>
            <a:chExt cx="2246350" cy="2862466"/>
          </a:xfrm>
        </p:grpSpPr>
        <p:sp>
          <p:nvSpPr>
            <p:cNvPr id="2" name="任意多边形 1"/>
            <p:cNvSpPr/>
            <p:nvPr/>
          </p:nvSpPr>
          <p:spPr>
            <a:xfrm>
              <a:off x="6500559" y="2371156"/>
              <a:ext cx="2052575" cy="2605191"/>
            </a:xfrm>
            <a:custGeom>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ADD YOUR </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TEXT HERE</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p:txBody>
        </p:sp>
        <p:sp>
          <p:nvSpPr>
            <p:cNvPr id="3" name="椭圆 2"/>
            <p:cNvSpPr/>
            <p:nvPr/>
          </p:nvSpPr>
          <p:spPr>
            <a:xfrm>
              <a:off x="630678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1" u="none" strike="noStrike" kern="0" cap="none" spc="0" normalizeH="0" baseline="0" noProof="0">
                  <a:ln>
                    <a:noFill/>
                  </a:ln>
                  <a:solidFill>
                    <a:srgbClr val="FFC000"/>
                  </a:solidFill>
                  <a:effectLst/>
                  <a:uLnTx/>
                  <a:uFillTx/>
                  <a:latin typeface="Arial Unicode MS"/>
                  <a:ea typeface="微软雅黑"/>
                  <a:cs typeface="+mn-cs"/>
                </a:rPr>
                <a:t>3</a:t>
              </a:r>
              <a:endParaRPr kumimoji="0" lang="zh-CN" altLang="en-US" sz="2800" b="1" i="1" u="none" strike="noStrike" kern="0" cap="none" spc="0" normalizeH="0" baseline="0" noProof="0">
                <a:ln>
                  <a:noFill/>
                </a:ln>
                <a:solidFill>
                  <a:srgbClr val="FFC000"/>
                </a:solidFill>
                <a:effectLst/>
                <a:uLnTx/>
                <a:uFillTx/>
                <a:latin typeface="Arial Unicode MS"/>
                <a:ea typeface="微软雅黑"/>
                <a:cs typeface="+mn-cs"/>
              </a:endParaRPr>
            </a:p>
          </p:txBody>
        </p:sp>
      </p:grpSp>
      <p:grpSp>
        <p:nvGrpSpPr>
          <p:cNvPr id="12" name="组合 11"/>
          <p:cNvGrpSpPr/>
          <p:nvPr/>
        </p:nvGrpSpPr>
        <p:grpSpPr>
          <a:xfrm>
            <a:off x="1460175" y="2113881"/>
            <a:ext cx="2246350" cy="2862466"/>
            <a:chOff x="970946" y="2113881"/>
            <a:chExt cx="2246350" cy="2862466"/>
          </a:xfrm>
        </p:grpSpPr>
        <p:sp>
          <p:nvSpPr>
            <p:cNvPr id="4" name="任意多边形 3"/>
            <p:cNvSpPr/>
            <p:nvPr/>
          </p:nvSpPr>
          <p:spPr>
            <a:xfrm>
              <a:off x="1164721" y="2371156"/>
              <a:ext cx="2052575" cy="2605191"/>
            </a:xfrm>
            <a:custGeom>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ADD YOUR </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TEXT HERE</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p:txBody>
        </p:sp>
        <p:sp>
          <p:nvSpPr>
            <p:cNvPr id="5" name="椭圆 4"/>
            <p:cNvSpPr/>
            <p:nvPr/>
          </p:nvSpPr>
          <p:spPr>
            <a:xfrm>
              <a:off x="970946"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1" u="none" strike="noStrike" kern="0" cap="none" spc="0" normalizeH="0" baseline="0" noProof="0">
                  <a:ln>
                    <a:noFill/>
                  </a:ln>
                  <a:solidFill>
                    <a:srgbClr val="FFC000"/>
                  </a:solidFill>
                  <a:effectLst/>
                  <a:uLnTx/>
                  <a:uFillTx/>
                  <a:latin typeface="Arial Unicode MS"/>
                  <a:ea typeface="微软雅黑"/>
                  <a:cs typeface="+mn-cs"/>
                </a:rPr>
                <a:t>1</a:t>
              </a:r>
              <a:endParaRPr kumimoji="0" lang="zh-CN" altLang="en-US" sz="2800" b="1" i="1" u="none" strike="noStrike" kern="0" cap="none" spc="0" normalizeH="0" baseline="0" noProof="0">
                <a:ln>
                  <a:noFill/>
                </a:ln>
                <a:solidFill>
                  <a:srgbClr val="FFC000"/>
                </a:solidFill>
                <a:effectLst/>
                <a:uLnTx/>
                <a:uFillTx/>
                <a:latin typeface="Arial Unicode MS"/>
                <a:ea typeface="微软雅黑"/>
                <a:cs typeface="+mn-cs"/>
              </a:endParaRPr>
            </a:p>
          </p:txBody>
        </p:sp>
      </p:grpSp>
      <p:grpSp>
        <p:nvGrpSpPr>
          <p:cNvPr id="11" name="组合 10"/>
          <p:cNvGrpSpPr/>
          <p:nvPr/>
        </p:nvGrpSpPr>
        <p:grpSpPr>
          <a:xfrm>
            <a:off x="4972826" y="2113881"/>
            <a:ext cx="2246350" cy="2862466"/>
            <a:chOff x="3638865" y="2113881"/>
            <a:chExt cx="2246350" cy="2862466"/>
          </a:xfrm>
        </p:grpSpPr>
        <p:sp>
          <p:nvSpPr>
            <p:cNvPr id="6" name="任意多边形 5"/>
            <p:cNvSpPr/>
            <p:nvPr/>
          </p:nvSpPr>
          <p:spPr>
            <a:xfrm>
              <a:off x="3832640" y="2371156"/>
              <a:ext cx="2052575" cy="2605191"/>
            </a:xfrm>
            <a:custGeom>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ADD YOUR </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rPr>
                <a:t>TEXT HERE</a:t>
              </a:r>
              <a:endParaRPr kumimoji="0" lang="en-US" altLang="zh-CN" sz="2400" b="0" i="0" u="none" strike="noStrike" kern="0" cap="none" spc="0" normalizeH="0" baseline="0" noProof="0">
                <a:ln>
                  <a:noFill/>
                </a:ln>
                <a:solidFill>
                  <a:srgbClr val="FFC000"/>
                </a:solidFill>
                <a:effectLst/>
                <a:uLnTx/>
                <a:uFillTx/>
                <a:latin typeface="Century Gothic" panose="020b0502020202020204" pitchFamily="34" charset="0"/>
                <a:ea typeface="方正粗谭黑简体" panose="02000000000000000000" pitchFamily="2" charset="-122"/>
                <a:cs typeface="+mn-cs"/>
              </a:endParaRPr>
            </a:p>
          </p:txBody>
        </p:sp>
        <p:sp>
          <p:nvSpPr>
            <p:cNvPr id="7" name="椭圆 6"/>
            <p:cNvSpPr/>
            <p:nvPr/>
          </p:nvSpPr>
          <p:spPr>
            <a:xfrm>
              <a:off x="3638865"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1" u="none" strike="noStrike" kern="0" cap="none" spc="0" normalizeH="0" baseline="0" noProof="0">
                  <a:ln>
                    <a:noFill/>
                  </a:ln>
                  <a:solidFill>
                    <a:srgbClr val="FFC000"/>
                  </a:solidFill>
                  <a:effectLst/>
                  <a:uLnTx/>
                  <a:uFillTx/>
                  <a:latin typeface="Arial Unicode MS"/>
                  <a:ea typeface="微软雅黑"/>
                  <a:cs typeface="+mn-cs"/>
                </a:rPr>
                <a:t>2</a:t>
              </a:r>
              <a:endParaRPr kumimoji="0" lang="zh-CN" altLang="en-US" sz="2800" b="1" i="1" u="none" strike="noStrike" kern="0" cap="none" spc="0" normalizeH="0" baseline="0" noProof="0">
                <a:ln>
                  <a:noFill/>
                </a:ln>
                <a:solidFill>
                  <a:srgbClr val="FFC000"/>
                </a:solidFill>
                <a:effectLst/>
                <a:uLnTx/>
                <a:uFillTx/>
                <a:latin typeface="Arial Unicode MS"/>
                <a:ea typeface="微软雅黑"/>
                <a:cs typeface="+mn-cs"/>
              </a:endParaRPr>
            </a:p>
          </p:txBody>
        </p:sp>
      </p:grpSp>
      <p:cxnSp>
        <p:nvCxnSpPr>
          <p:cNvPr id="14" name="直接连接符 13"/>
          <p:cNvCxnSpPr/>
          <p:nvPr/>
        </p:nvCxnSpPr>
        <p:spPr>
          <a:xfrm flipH="1">
            <a:off x="11312434" y="4324895"/>
            <a:ext cx="879566" cy="879566"/>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直角三角形 14"/>
          <p:cNvSpPr/>
          <p:nvPr/>
        </p:nvSpPr>
        <p:spPr>
          <a:xfrm flipH="1">
            <a:off x="11653155" y="4324895"/>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16" name="等腰三角形 15"/>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任意多边形 8"/>
          <p:cNvSpPr/>
          <p:nvPr/>
        </p:nvSpPr>
        <p:spPr>
          <a:xfrm>
            <a:off x="544129" y="1281932"/>
            <a:ext cx="227685" cy="227376"/>
          </a:xfrm>
          <a:custGeom>
            <a:gdLst>
              <a:gd name="connsiteX0" fmla="*/ 929851 w 1825717"/>
              <a:gd name="connsiteY0" fmla="*/ 1751253 h 1823236"/>
              <a:gd name="connsiteX1" fmla="*/ 934046 w 1825717"/>
              <a:gd name="connsiteY1" fmla="*/ 1753342 h 1823236"/>
              <a:gd name="connsiteX2" fmla="*/ 1018568 w 1825717"/>
              <a:gd name="connsiteY2" fmla="*/ 1776822 h 1823236"/>
              <a:gd name="connsiteX3" fmla="*/ 1097399 w 1825717"/>
              <a:gd name="connsiteY3" fmla="*/ 1783016 h 1823236"/>
              <a:gd name="connsiteX4" fmla="*/ 1087327 w 1825717"/>
              <a:gd name="connsiteY4" fmla="*/ 1788384 h 1823236"/>
              <a:gd name="connsiteX5" fmla="*/ 911932 w 1825717"/>
              <a:gd name="connsiteY5" fmla="*/ 1823236 h 1823236"/>
              <a:gd name="connsiteX6" fmla="*/ 819790 w 1825717"/>
              <a:gd name="connsiteY6" fmla="*/ 1813947 h 1823236"/>
              <a:gd name="connsiteX7" fmla="*/ 748289 w 1825717"/>
              <a:gd name="connsiteY7" fmla="*/ 1791752 h 1823236"/>
              <a:gd name="connsiteX8" fmla="*/ 763259 w 1825717"/>
              <a:gd name="connsiteY8" fmla="*/ 1792735 h 1823236"/>
              <a:gd name="connsiteX9" fmla="*/ 877450 w 1825717"/>
              <a:gd name="connsiteY9" fmla="*/ 1774210 h 1823236"/>
              <a:gd name="connsiteX10" fmla="*/ 442760 w 1825717"/>
              <a:gd name="connsiteY10" fmla="*/ 1674473 h 1823236"/>
              <a:gd name="connsiteX11" fmla="*/ 456371 w 1825717"/>
              <a:gd name="connsiteY11" fmla="*/ 1680749 h 1823236"/>
              <a:gd name="connsiteX12" fmla="*/ 542292 w 1825717"/>
              <a:gd name="connsiteY12" fmla="*/ 1701389 h 1823236"/>
              <a:gd name="connsiteX13" fmla="*/ 607833 w 1825717"/>
              <a:gd name="connsiteY13" fmla="*/ 1704222 h 1823236"/>
              <a:gd name="connsiteX14" fmla="*/ 621110 w 1825717"/>
              <a:gd name="connsiteY14" fmla="*/ 1718834 h 1823236"/>
              <a:gd name="connsiteX15" fmla="*/ 733969 w 1825717"/>
              <a:gd name="connsiteY15" fmla="*/ 1787307 h 1823236"/>
              <a:gd name="connsiteX16" fmla="*/ 748289 w 1825717"/>
              <a:gd name="connsiteY16" fmla="*/ 1791752 h 1823236"/>
              <a:gd name="connsiteX17" fmla="*/ 673591 w 1825717"/>
              <a:gd name="connsiteY17" fmla="*/ 1786850 h 1823236"/>
              <a:gd name="connsiteX18" fmla="*/ 584240 w 1825717"/>
              <a:gd name="connsiteY18" fmla="*/ 1762501 h 1823236"/>
              <a:gd name="connsiteX19" fmla="*/ 501547 w 1825717"/>
              <a:gd name="connsiteY19" fmla="*/ 1720809 h 1823236"/>
              <a:gd name="connsiteX20" fmla="*/ 1420540 w 1825717"/>
              <a:gd name="connsiteY20" fmla="*/ 1648862 h 1823236"/>
              <a:gd name="connsiteX21" fmla="*/ 1364250 w 1825717"/>
              <a:gd name="connsiteY21" fmla="*/ 1698219 h 1823236"/>
              <a:gd name="connsiteX22" fmla="*/ 1283852 w 1825717"/>
              <a:gd name="connsiteY22" fmla="*/ 1744182 h 1823236"/>
              <a:gd name="connsiteX23" fmla="*/ 1106661 w 1825717"/>
              <a:gd name="connsiteY23" fmla="*/ 1783743 h 1823236"/>
              <a:gd name="connsiteX24" fmla="*/ 1097399 w 1825717"/>
              <a:gd name="connsiteY24" fmla="*/ 1783016 h 1823236"/>
              <a:gd name="connsiteX25" fmla="*/ 1164126 w 1825717"/>
              <a:gd name="connsiteY25" fmla="*/ 1747449 h 1823236"/>
              <a:gd name="connsiteX26" fmla="*/ 1231320 w 1825717"/>
              <a:gd name="connsiteY26" fmla="*/ 1693181 h 1823236"/>
              <a:gd name="connsiteX27" fmla="*/ 1234445 w 1825717"/>
              <a:gd name="connsiteY27" fmla="*/ 1689251 h 1823236"/>
              <a:gd name="connsiteX28" fmla="*/ 1235221 w 1825717"/>
              <a:gd name="connsiteY28" fmla="*/ 1689325 h 1823236"/>
              <a:gd name="connsiteX29" fmla="*/ 1407266 w 1825717"/>
              <a:gd name="connsiteY29" fmla="*/ 1655848 h 1823236"/>
              <a:gd name="connsiteX30" fmla="*/ 929234 w 1825717"/>
              <a:gd name="connsiteY30" fmla="*/ 1569547 h 1823236"/>
              <a:gd name="connsiteX31" fmla="*/ 983654 w 1825717"/>
              <a:gd name="connsiteY31" fmla="*/ 1614000 h 1823236"/>
              <a:gd name="connsiteX32" fmla="*/ 1063177 w 1825717"/>
              <a:gd name="connsiteY32" fmla="*/ 1655848 h 1823236"/>
              <a:gd name="connsiteX33" fmla="*/ 1071674 w 1825717"/>
              <a:gd name="connsiteY33" fmla="*/ 1658366 h 1823236"/>
              <a:gd name="connsiteX34" fmla="*/ 982726 w 1825717"/>
              <a:gd name="connsiteY34" fmla="*/ 1728089 h 1823236"/>
              <a:gd name="connsiteX35" fmla="*/ 929851 w 1825717"/>
              <a:gd name="connsiteY35" fmla="*/ 1751253 h 1823236"/>
              <a:gd name="connsiteX36" fmla="*/ 855523 w 1825717"/>
              <a:gd name="connsiteY36" fmla="*/ 1714235 h 1823236"/>
              <a:gd name="connsiteX37" fmla="*/ 791650 w 1825717"/>
              <a:gd name="connsiteY37" fmla="*/ 1665210 h 1823236"/>
              <a:gd name="connsiteX38" fmla="*/ 819965 w 1825717"/>
              <a:gd name="connsiteY38" fmla="*/ 1652789 h 1823236"/>
              <a:gd name="connsiteX39" fmla="*/ 877212 w 1825717"/>
              <a:gd name="connsiteY39" fmla="*/ 1616789 h 1823236"/>
              <a:gd name="connsiteX40" fmla="*/ 691306 w 1825717"/>
              <a:gd name="connsiteY40" fmla="*/ 1531862 h 1823236"/>
              <a:gd name="connsiteX41" fmla="*/ 726182 w 1825717"/>
              <a:gd name="connsiteY41" fmla="*/ 1592867 h 1823236"/>
              <a:gd name="connsiteX42" fmla="*/ 785426 w 1825717"/>
              <a:gd name="connsiteY42" fmla="*/ 1660433 h 1823236"/>
              <a:gd name="connsiteX43" fmla="*/ 791650 w 1825717"/>
              <a:gd name="connsiteY43" fmla="*/ 1665210 h 1823236"/>
              <a:gd name="connsiteX44" fmla="*/ 758939 w 1825717"/>
              <a:gd name="connsiteY44" fmla="*/ 1679559 h 1823236"/>
              <a:gd name="connsiteX45" fmla="*/ 629932 w 1825717"/>
              <a:gd name="connsiteY45" fmla="*/ 1705177 h 1823236"/>
              <a:gd name="connsiteX46" fmla="*/ 607833 w 1825717"/>
              <a:gd name="connsiteY46" fmla="*/ 1704222 h 1823236"/>
              <a:gd name="connsiteX47" fmla="*/ 532815 w 1825717"/>
              <a:gd name="connsiteY47" fmla="*/ 1621661 h 1823236"/>
              <a:gd name="connsiteX48" fmla="*/ 504089 w 1825717"/>
              <a:gd name="connsiteY48" fmla="*/ 1571684 h 1823236"/>
              <a:gd name="connsiteX49" fmla="*/ 537251 w 1825717"/>
              <a:gd name="connsiteY49" fmla="*/ 1572548 h 1823236"/>
              <a:gd name="connsiteX50" fmla="*/ 625813 w 1825717"/>
              <a:gd name="connsiteY50" fmla="*/ 1557323 h 1823236"/>
              <a:gd name="connsiteX51" fmla="*/ 1165395 w 1825717"/>
              <a:gd name="connsiteY51" fmla="*/ 1519638 h 1823236"/>
              <a:gd name="connsiteX52" fmla="*/ 1231599 w 1825717"/>
              <a:gd name="connsiteY52" fmla="*/ 1541460 h 1823236"/>
              <a:gd name="connsiteX53" fmla="*/ 1320836 w 1825717"/>
              <a:gd name="connsiteY53" fmla="*/ 1552029 h 1823236"/>
              <a:gd name="connsiteX54" fmla="*/ 1328611 w 1825717"/>
              <a:gd name="connsiteY54" fmla="*/ 1551419 h 1823236"/>
              <a:gd name="connsiteX55" fmla="*/ 1302942 w 1825717"/>
              <a:gd name="connsiteY55" fmla="*/ 1603111 h 1823236"/>
              <a:gd name="connsiteX56" fmla="*/ 1234445 w 1825717"/>
              <a:gd name="connsiteY56" fmla="*/ 1689251 h 1823236"/>
              <a:gd name="connsiteX57" fmla="*/ 1147899 w 1825717"/>
              <a:gd name="connsiteY57" fmla="*/ 1680956 h 1823236"/>
              <a:gd name="connsiteX58" fmla="*/ 1071674 w 1825717"/>
              <a:gd name="connsiteY58" fmla="*/ 1658366 h 1823236"/>
              <a:gd name="connsiteX59" fmla="*/ 1073716 w 1825717"/>
              <a:gd name="connsiteY59" fmla="*/ 1656765 h 1823236"/>
              <a:gd name="connsiteX60" fmla="*/ 1145049 w 1825717"/>
              <a:gd name="connsiteY60" fmla="*/ 1562629 h 1823236"/>
              <a:gd name="connsiteX61" fmla="*/ 199529 w 1825717"/>
              <a:gd name="connsiteY61" fmla="*/ 1455466 h 1823236"/>
              <a:gd name="connsiteX62" fmla="*/ 210002 w 1825717"/>
              <a:gd name="connsiteY62" fmla="*/ 1466218 h 1823236"/>
              <a:gd name="connsiteX63" fmla="*/ 282819 w 1825717"/>
              <a:gd name="connsiteY63" fmla="*/ 1516278 h 1823236"/>
              <a:gd name="connsiteX64" fmla="*/ 341018 w 1825717"/>
              <a:gd name="connsiteY64" fmla="*/ 1541554 h 1823236"/>
              <a:gd name="connsiteX65" fmla="*/ 350149 w 1825717"/>
              <a:gd name="connsiteY65" fmla="*/ 1560812 h 1823236"/>
              <a:gd name="connsiteX66" fmla="*/ 430973 w 1825717"/>
              <a:gd name="connsiteY66" fmla="*/ 1665182 h 1823236"/>
              <a:gd name="connsiteX67" fmla="*/ 442760 w 1825717"/>
              <a:gd name="connsiteY67" fmla="*/ 1674473 h 1823236"/>
              <a:gd name="connsiteX68" fmla="*/ 374767 w 1825717"/>
              <a:gd name="connsiteY68" fmla="*/ 1643121 h 1823236"/>
              <a:gd name="connsiteX69" fmla="*/ 300077 w 1825717"/>
              <a:gd name="connsiteY69" fmla="*/ 1588369 h 1823236"/>
              <a:gd name="connsiteX70" fmla="*/ 237818 w 1825717"/>
              <a:gd name="connsiteY70" fmla="*/ 1519811 h 1823236"/>
              <a:gd name="connsiteX71" fmla="*/ 1655289 w 1825717"/>
              <a:gd name="connsiteY71" fmla="*/ 1411115 h 1823236"/>
              <a:gd name="connsiteX72" fmla="*/ 1617096 w 1825717"/>
              <a:gd name="connsiteY72" fmla="*/ 1483692 h 1823236"/>
              <a:gd name="connsiteX73" fmla="*/ 1558510 w 1825717"/>
              <a:gd name="connsiteY73" fmla="*/ 1555414 h 1823236"/>
              <a:gd name="connsiteX74" fmla="*/ 1486788 w 1825717"/>
              <a:gd name="connsiteY74" fmla="*/ 1614000 h 1823236"/>
              <a:gd name="connsiteX75" fmla="*/ 1420540 w 1825717"/>
              <a:gd name="connsiteY75" fmla="*/ 1648862 h 1823236"/>
              <a:gd name="connsiteX76" fmla="*/ 1431816 w 1825717"/>
              <a:gd name="connsiteY76" fmla="*/ 1638975 h 1823236"/>
              <a:gd name="connsiteX77" fmla="*/ 1485618 w 1825717"/>
              <a:gd name="connsiteY77" fmla="*/ 1568878 h 1823236"/>
              <a:gd name="connsiteX78" fmla="*/ 1513231 w 1825717"/>
              <a:gd name="connsiteY78" fmla="*/ 1513434 h 1823236"/>
              <a:gd name="connsiteX79" fmla="*/ 1513739 w 1825717"/>
              <a:gd name="connsiteY79" fmla="*/ 1513280 h 1823236"/>
              <a:gd name="connsiteX80" fmla="*/ 1608228 w 1825717"/>
              <a:gd name="connsiteY80" fmla="*/ 1457399 h 1823236"/>
              <a:gd name="connsiteX81" fmla="*/ 295053 w 1825717"/>
              <a:gd name="connsiteY81" fmla="*/ 1382090 h 1823236"/>
              <a:gd name="connsiteX82" fmla="*/ 324283 w 1825717"/>
              <a:gd name="connsiteY82" fmla="*/ 1394193 h 1823236"/>
              <a:gd name="connsiteX83" fmla="*/ 412419 w 1825717"/>
              <a:gd name="connsiteY83" fmla="*/ 1411716 h 1823236"/>
              <a:gd name="connsiteX84" fmla="*/ 459889 w 1825717"/>
              <a:gd name="connsiteY84" fmla="*/ 1411514 h 1823236"/>
              <a:gd name="connsiteX85" fmla="*/ 466440 w 1825717"/>
              <a:gd name="connsiteY85" fmla="*/ 1469289 h 1823236"/>
              <a:gd name="connsiteX86" fmla="*/ 499817 w 1825717"/>
              <a:gd name="connsiteY86" fmla="*/ 1564251 h 1823236"/>
              <a:gd name="connsiteX87" fmla="*/ 504089 w 1825717"/>
              <a:gd name="connsiteY87" fmla="*/ 1571684 h 1823236"/>
              <a:gd name="connsiteX88" fmla="*/ 448916 w 1825717"/>
              <a:gd name="connsiteY88" fmla="*/ 1570247 h 1823236"/>
              <a:gd name="connsiteX89" fmla="*/ 363281 w 1825717"/>
              <a:gd name="connsiteY89" fmla="*/ 1551222 h 1823236"/>
              <a:gd name="connsiteX90" fmla="*/ 341018 w 1825717"/>
              <a:gd name="connsiteY90" fmla="*/ 1541554 h 1823236"/>
              <a:gd name="connsiteX91" fmla="*/ 321970 w 1825717"/>
              <a:gd name="connsiteY91" fmla="*/ 1501379 h 1823236"/>
              <a:gd name="connsiteX92" fmla="*/ 299104 w 1825717"/>
              <a:gd name="connsiteY92" fmla="*/ 1422290 h 1823236"/>
              <a:gd name="connsiteX93" fmla="*/ 1552646 w 1825717"/>
              <a:gd name="connsiteY93" fmla="*/ 1349311 h 1823236"/>
              <a:gd name="connsiteX94" fmla="*/ 1548205 w 1825717"/>
              <a:gd name="connsiteY94" fmla="*/ 1405833 h 1823236"/>
              <a:gd name="connsiteX95" fmla="*/ 1524725 w 1825717"/>
              <a:gd name="connsiteY95" fmla="*/ 1490355 h 1823236"/>
              <a:gd name="connsiteX96" fmla="*/ 1513231 w 1825717"/>
              <a:gd name="connsiteY96" fmla="*/ 1513434 h 1823236"/>
              <a:gd name="connsiteX97" fmla="*/ 1408929 w 1825717"/>
              <a:gd name="connsiteY97" fmla="*/ 1545108 h 1823236"/>
              <a:gd name="connsiteX98" fmla="*/ 1328611 w 1825717"/>
              <a:gd name="connsiteY98" fmla="*/ 1551419 h 1823236"/>
              <a:gd name="connsiteX99" fmla="*/ 1337419 w 1825717"/>
              <a:gd name="connsiteY99" fmla="*/ 1533680 h 1823236"/>
              <a:gd name="connsiteX100" fmla="*/ 1359844 w 1825717"/>
              <a:gd name="connsiteY100" fmla="*/ 1458178 h 1823236"/>
              <a:gd name="connsiteX101" fmla="*/ 1366892 w 1825717"/>
              <a:gd name="connsiteY101" fmla="*/ 1388263 h 1823236"/>
              <a:gd name="connsiteX102" fmla="*/ 1437080 w 1825717"/>
              <a:gd name="connsiteY102" fmla="*/ 1384884 h 1823236"/>
              <a:gd name="connsiteX103" fmla="*/ 1531997 w 1825717"/>
              <a:gd name="connsiteY103" fmla="*/ 1359856 h 1823236"/>
              <a:gd name="connsiteX104" fmla="*/ 921488 w 1825717"/>
              <a:gd name="connsiteY104" fmla="*/ 1296221 h 1823236"/>
              <a:gd name="connsiteX105" fmla="*/ 941879 w 1825717"/>
              <a:gd name="connsiteY105" fmla="*/ 1337164 h 1823236"/>
              <a:gd name="connsiteX106" fmla="*/ 995681 w 1825717"/>
              <a:gd name="connsiteY106" fmla="*/ 1407261 h 1823236"/>
              <a:gd name="connsiteX107" fmla="*/ 1022625 w 1825717"/>
              <a:gd name="connsiteY107" fmla="*/ 1430886 h 1823236"/>
              <a:gd name="connsiteX108" fmla="*/ 1014114 w 1825717"/>
              <a:gd name="connsiteY108" fmla="*/ 1454959 h 1823236"/>
              <a:gd name="connsiteX109" fmla="*/ 945770 w 1825717"/>
              <a:gd name="connsiteY109" fmla="*/ 1554530 h 1823236"/>
              <a:gd name="connsiteX110" fmla="*/ 929234 w 1825717"/>
              <a:gd name="connsiteY110" fmla="*/ 1569547 h 1823236"/>
              <a:gd name="connsiteX111" fmla="*/ 911932 w 1825717"/>
              <a:gd name="connsiteY111" fmla="*/ 1555414 h 1823236"/>
              <a:gd name="connsiteX112" fmla="*/ 853346 w 1825717"/>
              <a:gd name="connsiteY112" fmla="*/ 1483692 h 1823236"/>
              <a:gd name="connsiteX113" fmla="*/ 828186 w 1825717"/>
              <a:gd name="connsiteY113" fmla="*/ 1435881 h 1823236"/>
              <a:gd name="connsiteX114" fmla="*/ 887399 w 1825717"/>
              <a:gd name="connsiteY114" fmla="*/ 1366479 h 1823236"/>
              <a:gd name="connsiteX115" fmla="*/ 782027 w 1825717"/>
              <a:gd name="connsiteY115" fmla="*/ 1273918 h 1823236"/>
              <a:gd name="connsiteX116" fmla="*/ 786391 w 1825717"/>
              <a:gd name="connsiteY116" fmla="*/ 1319448 h 1823236"/>
              <a:gd name="connsiteX117" fmla="*/ 811499 w 1825717"/>
              <a:gd name="connsiteY117" fmla="*/ 1404170 h 1823236"/>
              <a:gd name="connsiteX118" fmla="*/ 828186 w 1825717"/>
              <a:gd name="connsiteY118" fmla="*/ 1435881 h 1823236"/>
              <a:gd name="connsiteX119" fmla="*/ 811616 w 1825717"/>
              <a:gd name="connsiteY119" fmla="*/ 1455303 h 1823236"/>
              <a:gd name="connsiteX120" fmla="*/ 712129 w 1825717"/>
              <a:gd name="connsiteY120" fmla="*/ 1523767 h 1823236"/>
              <a:gd name="connsiteX121" fmla="*/ 691306 w 1825717"/>
              <a:gd name="connsiteY121" fmla="*/ 1531862 h 1823236"/>
              <a:gd name="connsiteX122" fmla="*/ 680219 w 1825717"/>
              <a:gd name="connsiteY122" fmla="*/ 1512469 h 1823236"/>
              <a:gd name="connsiteX123" fmla="*/ 651227 w 1825717"/>
              <a:gd name="connsiteY123" fmla="*/ 1424515 h 1823236"/>
              <a:gd name="connsiteX124" fmla="*/ 644873 w 1825717"/>
              <a:gd name="connsiteY124" fmla="*/ 1370865 h 1823236"/>
              <a:gd name="connsiteX125" fmla="*/ 725024 w 1825717"/>
              <a:gd name="connsiteY125" fmla="*/ 1327293 h 1823236"/>
              <a:gd name="connsiteX126" fmla="*/ 1059679 w 1825717"/>
              <a:gd name="connsiteY126" fmla="*/ 1267066 h 1823236"/>
              <a:gd name="connsiteX127" fmla="*/ 1093390 w 1825717"/>
              <a:gd name="connsiteY127" fmla="*/ 1297984 h 1823236"/>
              <a:gd name="connsiteX128" fmla="*/ 1168739 w 1825717"/>
              <a:gd name="connsiteY128" fmla="*/ 1344144 h 1823236"/>
              <a:gd name="connsiteX129" fmla="*/ 1203973 w 1825717"/>
              <a:gd name="connsiteY129" fmla="*/ 1357139 h 1823236"/>
              <a:gd name="connsiteX130" fmla="*/ 1203041 w 1825717"/>
              <a:gd name="connsiteY130" fmla="*/ 1382065 h 1823236"/>
              <a:gd name="connsiteX131" fmla="*/ 1174919 w 1825717"/>
              <a:gd name="connsiteY131" fmla="*/ 1499514 h 1823236"/>
              <a:gd name="connsiteX132" fmla="*/ 1165395 w 1825717"/>
              <a:gd name="connsiteY132" fmla="*/ 1519638 h 1823236"/>
              <a:gd name="connsiteX133" fmla="*/ 1143645 w 1825717"/>
              <a:gd name="connsiteY133" fmla="*/ 1512468 h 1823236"/>
              <a:gd name="connsiteX134" fmla="*/ 1063247 w 1825717"/>
              <a:gd name="connsiteY134" fmla="*/ 1466505 h 1823236"/>
              <a:gd name="connsiteX135" fmla="*/ 1022625 w 1825717"/>
              <a:gd name="connsiteY135" fmla="*/ 1430886 h 1823236"/>
              <a:gd name="connsiteX136" fmla="*/ 1053032 w 1825717"/>
              <a:gd name="connsiteY136" fmla="*/ 1344877 h 1823236"/>
              <a:gd name="connsiteX137" fmla="*/ 659461 w 1825717"/>
              <a:gd name="connsiteY137" fmla="*/ 1204413 h 1823236"/>
              <a:gd name="connsiteX138" fmla="*/ 647579 w 1825717"/>
              <a:gd name="connsiteY138" fmla="*/ 1247185 h 1823236"/>
              <a:gd name="connsiteX139" fmla="*/ 640658 w 1825717"/>
              <a:gd name="connsiteY139" fmla="*/ 1335278 h 1823236"/>
              <a:gd name="connsiteX140" fmla="*/ 644873 w 1825717"/>
              <a:gd name="connsiteY140" fmla="*/ 1370865 h 1823236"/>
              <a:gd name="connsiteX141" fmla="*/ 622443 w 1825717"/>
              <a:gd name="connsiteY141" fmla="*/ 1383058 h 1823236"/>
              <a:gd name="connsiteX142" fmla="*/ 505028 w 1825717"/>
              <a:gd name="connsiteY142" fmla="*/ 1411323 h 1823236"/>
              <a:gd name="connsiteX143" fmla="*/ 459889 w 1825717"/>
              <a:gd name="connsiteY143" fmla="*/ 1411514 h 1823236"/>
              <a:gd name="connsiteX144" fmla="*/ 454732 w 1825717"/>
              <a:gd name="connsiteY144" fmla="*/ 1366036 h 1823236"/>
              <a:gd name="connsiteX145" fmla="*/ 461873 w 1825717"/>
              <a:gd name="connsiteY145" fmla="*/ 1285104 h 1823236"/>
              <a:gd name="connsiteX146" fmla="*/ 472474 w 1825717"/>
              <a:gd name="connsiteY146" fmla="*/ 1245861 h 1823236"/>
              <a:gd name="connsiteX147" fmla="*/ 533178 w 1825717"/>
              <a:gd name="connsiteY147" fmla="*/ 1243481 h 1823236"/>
              <a:gd name="connsiteX148" fmla="*/ 639718 w 1825717"/>
              <a:gd name="connsiteY148" fmla="*/ 1215191 h 1823236"/>
              <a:gd name="connsiteX149" fmla="*/ 1178246 w 1825717"/>
              <a:gd name="connsiteY149" fmla="*/ 1190327 h 1823236"/>
              <a:gd name="connsiteX150" fmla="*/ 1220795 w 1825717"/>
              <a:gd name="connsiteY150" fmla="*/ 1207109 h 1823236"/>
              <a:gd name="connsiteX151" fmla="*/ 1307682 w 1825717"/>
              <a:gd name="connsiteY151" fmla="*/ 1223200 h 1823236"/>
              <a:gd name="connsiteX152" fmla="*/ 1343514 w 1825717"/>
              <a:gd name="connsiteY152" fmla="*/ 1222728 h 1823236"/>
              <a:gd name="connsiteX153" fmla="*/ 1353296 w 1825717"/>
              <a:gd name="connsiteY153" fmla="*/ 1246310 h 1823236"/>
              <a:gd name="connsiteX154" fmla="*/ 1369132 w 1825717"/>
              <a:gd name="connsiteY154" fmla="*/ 1366036 h 1823236"/>
              <a:gd name="connsiteX155" fmla="*/ 1366892 w 1825717"/>
              <a:gd name="connsiteY155" fmla="*/ 1388263 h 1823236"/>
              <a:gd name="connsiteX156" fmla="*/ 1344578 w 1825717"/>
              <a:gd name="connsiteY156" fmla="*/ 1389338 h 1823236"/>
              <a:gd name="connsiteX157" fmla="*/ 1253049 w 1825717"/>
              <a:gd name="connsiteY157" fmla="*/ 1375239 h 1823236"/>
              <a:gd name="connsiteX158" fmla="*/ 1203973 w 1825717"/>
              <a:gd name="connsiteY158" fmla="*/ 1357139 h 1823236"/>
              <a:gd name="connsiteX159" fmla="*/ 1205238 w 1825717"/>
              <a:gd name="connsiteY159" fmla="*/ 1323279 h 1823236"/>
              <a:gd name="connsiteX160" fmla="*/ 1199924 w 1825717"/>
              <a:gd name="connsiteY160" fmla="*/ 1265347 h 1823236"/>
              <a:gd name="connsiteX161" fmla="*/ 50957 w 1825717"/>
              <a:gd name="connsiteY161" fmla="*/ 1163871 h 1823236"/>
              <a:gd name="connsiteX162" fmla="*/ 56876 w 1825717"/>
              <a:gd name="connsiteY162" fmla="*/ 1177650 h 1823236"/>
              <a:gd name="connsiteX163" fmla="*/ 106916 w 1825717"/>
              <a:gd name="connsiteY163" fmla="*/ 1250480 h 1823236"/>
              <a:gd name="connsiteX164" fmla="*/ 152190 w 1825717"/>
              <a:gd name="connsiteY164" fmla="*/ 1294932 h 1823236"/>
              <a:gd name="connsiteX165" fmla="*/ 153813 w 1825717"/>
              <a:gd name="connsiteY165" fmla="*/ 1316185 h 1823236"/>
              <a:gd name="connsiteX166" fmla="*/ 191866 w 1825717"/>
              <a:gd name="connsiteY166" fmla="*/ 1442588 h 1823236"/>
              <a:gd name="connsiteX167" fmla="*/ 199529 w 1825717"/>
              <a:gd name="connsiteY167" fmla="*/ 1455466 h 1823236"/>
              <a:gd name="connsiteX168" fmla="*/ 147303 w 1825717"/>
              <a:gd name="connsiteY168" fmla="*/ 1401846 h 1823236"/>
              <a:gd name="connsiteX169" fmla="*/ 97196 w 1825717"/>
              <a:gd name="connsiteY169" fmla="*/ 1323964 h 1823236"/>
              <a:gd name="connsiteX170" fmla="*/ 63640 w 1825717"/>
              <a:gd name="connsiteY170" fmla="*/ 1237648 h 1823236"/>
              <a:gd name="connsiteX171" fmla="*/ 166426 w 1825717"/>
              <a:gd name="connsiteY171" fmla="*/ 1129584 h 1823236"/>
              <a:gd name="connsiteX172" fmla="*/ 189380 w 1825717"/>
              <a:gd name="connsiteY172" fmla="*/ 1151360 h 1823236"/>
              <a:gd name="connsiteX173" fmla="*/ 265382 w 1825717"/>
              <a:gd name="connsiteY173" fmla="*/ 1199305 h 1823236"/>
              <a:gd name="connsiteX174" fmla="*/ 308967 w 1825717"/>
              <a:gd name="connsiteY174" fmla="*/ 1215824 h 1823236"/>
              <a:gd name="connsiteX175" fmla="*/ 297874 w 1825717"/>
              <a:gd name="connsiteY175" fmla="*/ 1255555 h 1823236"/>
              <a:gd name="connsiteX176" fmla="*/ 290781 w 1825717"/>
              <a:gd name="connsiteY176" fmla="*/ 1339696 h 1823236"/>
              <a:gd name="connsiteX177" fmla="*/ 295053 w 1825717"/>
              <a:gd name="connsiteY177" fmla="*/ 1382090 h 1823236"/>
              <a:gd name="connsiteX178" fmla="*/ 242641 w 1825717"/>
              <a:gd name="connsiteY178" fmla="*/ 1360388 h 1823236"/>
              <a:gd name="connsiteX179" fmla="*/ 169511 w 1825717"/>
              <a:gd name="connsiteY179" fmla="*/ 1311938 h 1823236"/>
              <a:gd name="connsiteX180" fmla="*/ 152190 w 1825717"/>
              <a:gd name="connsiteY180" fmla="*/ 1294932 h 1823236"/>
              <a:gd name="connsiteX181" fmla="*/ 148805 w 1825717"/>
              <a:gd name="connsiteY181" fmla="*/ 1250602 h 1823236"/>
              <a:gd name="connsiteX182" fmla="*/ 155800 w 1825717"/>
              <a:gd name="connsiteY182" fmla="*/ 1168571 h 1823236"/>
              <a:gd name="connsiteX183" fmla="*/ 1784859 w 1825717"/>
              <a:gd name="connsiteY183" fmla="*/ 1120289 h 1823236"/>
              <a:gd name="connsiteX184" fmla="*/ 1776270 w 1825717"/>
              <a:gd name="connsiteY184" fmla="*/ 1192801 h 1823236"/>
              <a:gd name="connsiteX185" fmla="*/ 1747278 w 1825717"/>
              <a:gd name="connsiteY185" fmla="*/ 1280755 h 1823236"/>
              <a:gd name="connsiteX186" fmla="*/ 1687654 w 1825717"/>
              <a:gd name="connsiteY186" fmla="*/ 1379284 h 1823236"/>
              <a:gd name="connsiteX187" fmla="*/ 1655289 w 1825717"/>
              <a:gd name="connsiteY187" fmla="*/ 1411115 h 1823236"/>
              <a:gd name="connsiteX188" fmla="*/ 1658943 w 1825717"/>
              <a:gd name="connsiteY188" fmla="*/ 1404170 h 1823236"/>
              <a:gd name="connsiteX189" fmla="*/ 1684052 w 1825717"/>
              <a:gd name="connsiteY189" fmla="*/ 1319448 h 1823236"/>
              <a:gd name="connsiteX190" fmla="*/ 1689997 w 1825717"/>
              <a:gd name="connsiteY190" fmla="*/ 1257421 h 1823236"/>
              <a:gd name="connsiteX191" fmla="*/ 1692325 w 1825717"/>
              <a:gd name="connsiteY191" fmla="*/ 1255530 h 1823236"/>
              <a:gd name="connsiteX192" fmla="*/ 1752679 w 1825717"/>
              <a:gd name="connsiteY192" fmla="*/ 1180785 h 1823236"/>
              <a:gd name="connsiteX193" fmla="*/ 1667933 w 1825717"/>
              <a:gd name="connsiteY193" fmla="*/ 1090414 h 1823236"/>
              <a:gd name="connsiteX194" fmla="*/ 1684052 w 1825717"/>
              <a:gd name="connsiteY194" fmla="*/ 1144803 h 1823236"/>
              <a:gd name="connsiteX195" fmla="*/ 1692421 w 1825717"/>
              <a:gd name="connsiteY195" fmla="*/ 1232125 h 1823236"/>
              <a:gd name="connsiteX196" fmla="*/ 1689997 w 1825717"/>
              <a:gd name="connsiteY196" fmla="*/ 1257421 h 1823236"/>
              <a:gd name="connsiteX197" fmla="*/ 1617921 w 1825717"/>
              <a:gd name="connsiteY197" fmla="*/ 1315979 h 1823236"/>
              <a:gd name="connsiteX198" fmla="*/ 1552646 w 1825717"/>
              <a:gd name="connsiteY198" fmla="*/ 1349311 h 1823236"/>
              <a:gd name="connsiteX199" fmla="*/ 1555127 w 1825717"/>
              <a:gd name="connsiteY199" fmla="*/ 1317740 h 1823236"/>
              <a:gd name="connsiteX200" fmla="*/ 1544557 w 1825717"/>
              <a:gd name="connsiteY200" fmla="*/ 1228503 h 1823236"/>
              <a:gd name="connsiteX201" fmla="*/ 1529965 w 1825717"/>
              <a:gd name="connsiteY201" fmla="*/ 1184234 h 1823236"/>
              <a:gd name="connsiteX202" fmla="*/ 1567823 w 1825717"/>
              <a:gd name="connsiteY202" fmla="*/ 1167852 h 1823236"/>
              <a:gd name="connsiteX203" fmla="*/ 1637677 w 1825717"/>
              <a:gd name="connsiteY203" fmla="*/ 1120412 h 1823236"/>
              <a:gd name="connsiteX204" fmla="*/ 380096 w 1825717"/>
              <a:gd name="connsiteY204" fmla="*/ 1065718 h 1823236"/>
              <a:gd name="connsiteX205" fmla="*/ 438409 w 1825717"/>
              <a:gd name="connsiteY205" fmla="*/ 1085519 h 1823236"/>
              <a:gd name="connsiteX206" fmla="*/ 526017 w 1825717"/>
              <a:gd name="connsiteY206" fmla="*/ 1097064 h 1823236"/>
              <a:gd name="connsiteX207" fmla="*/ 544872 w 1825717"/>
              <a:gd name="connsiteY207" fmla="*/ 1095903 h 1823236"/>
              <a:gd name="connsiteX208" fmla="*/ 535922 w 1825717"/>
              <a:gd name="connsiteY208" fmla="*/ 1105870 h 1823236"/>
              <a:gd name="connsiteX209" fmla="*/ 482475 w 1825717"/>
              <a:gd name="connsiteY209" fmla="*/ 1208835 h 1823236"/>
              <a:gd name="connsiteX210" fmla="*/ 472474 w 1825717"/>
              <a:gd name="connsiteY210" fmla="*/ 1245861 h 1823236"/>
              <a:gd name="connsiteX211" fmla="*/ 443386 w 1825717"/>
              <a:gd name="connsiteY211" fmla="*/ 1247001 h 1823236"/>
              <a:gd name="connsiteX212" fmla="*/ 351980 w 1825717"/>
              <a:gd name="connsiteY212" fmla="*/ 1232125 h 1823236"/>
              <a:gd name="connsiteX213" fmla="*/ 308967 w 1825717"/>
              <a:gd name="connsiteY213" fmla="*/ 1215824 h 1823236"/>
              <a:gd name="connsiteX214" fmla="*/ 321253 w 1825717"/>
              <a:gd name="connsiteY214" fmla="*/ 1171822 h 1823236"/>
              <a:gd name="connsiteX215" fmla="*/ 351123 w 1825717"/>
              <a:gd name="connsiteY215" fmla="*/ 1108708 h 1823236"/>
              <a:gd name="connsiteX216" fmla="*/ 1450959 w 1825717"/>
              <a:gd name="connsiteY216" fmla="*/ 1038889 h 1823236"/>
              <a:gd name="connsiteX217" fmla="*/ 1469602 w 1825717"/>
              <a:gd name="connsiteY217" fmla="*/ 1060151 h 1823236"/>
              <a:gd name="connsiteX218" fmla="*/ 1515565 w 1825717"/>
              <a:gd name="connsiteY218" fmla="*/ 1140549 h 1823236"/>
              <a:gd name="connsiteX219" fmla="*/ 1529965 w 1825717"/>
              <a:gd name="connsiteY219" fmla="*/ 1184234 h 1823236"/>
              <a:gd name="connsiteX220" fmla="*/ 1488038 w 1825717"/>
              <a:gd name="connsiteY220" fmla="*/ 1202377 h 1823236"/>
              <a:gd name="connsiteX221" fmla="*/ 1397535 w 1825717"/>
              <a:gd name="connsiteY221" fmla="*/ 1222017 h 1823236"/>
              <a:gd name="connsiteX222" fmla="*/ 1343514 w 1825717"/>
              <a:gd name="connsiteY222" fmla="*/ 1222728 h 1823236"/>
              <a:gd name="connsiteX223" fmla="*/ 1308559 w 1825717"/>
              <a:gd name="connsiteY223" fmla="*/ 1138462 h 1823236"/>
              <a:gd name="connsiteX224" fmla="*/ 1261435 w 1825717"/>
              <a:gd name="connsiteY224" fmla="*/ 1076192 h 1823236"/>
              <a:gd name="connsiteX225" fmla="*/ 1307172 w 1825717"/>
              <a:gd name="connsiteY225" fmla="*/ 1076611 h 1823236"/>
              <a:gd name="connsiteX226" fmla="*/ 1436374 w 1825717"/>
              <a:gd name="connsiteY226" fmla="*/ 1046009 h 1823236"/>
              <a:gd name="connsiteX227" fmla="*/ 911918 w 1825717"/>
              <a:gd name="connsiteY227" fmla="*/ 908878 h 1823236"/>
              <a:gd name="connsiteX228" fmla="*/ 882940 w 1825717"/>
              <a:gd name="connsiteY228" fmla="*/ 996789 h 1823236"/>
              <a:gd name="connsiteX229" fmla="*/ 872371 w 1825717"/>
              <a:gd name="connsiteY229" fmla="*/ 1086026 h 1823236"/>
              <a:gd name="connsiteX230" fmla="*/ 876361 w 1825717"/>
              <a:gd name="connsiteY230" fmla="*/ 1136816 h 1823236"/>
              <a:gd name="connsiteX231" fmla="*/ 870886 w 1825717"/>
              <a:gd name="connsiteY231" fmla="*/ 1151532 h 1823236"/>
              <a:gd name="connsiteX232" fmla="*/ 809072 w 1825717"/>
              <a:gd name="connsiteY232" fmla="*/ 1248594 h 1823236"/>
              <a:gd name="connsiteX233" fmla="*/ 782027 w 1825717"/>
              <a:gd name="connsiteY233" fmla="*/ 1273918 h 1823236"/>
              <a:gd name="connsiteX234" fmla="*/ 778021 w 1825717"/>
              <a:gd name="connsiteY234" fmla="*/ 1232125 h 1823236"/>
              <a:gd name="connsiteX235" fmla="*/ 786391 w 1825717"/>
              <a:gd name="connsiteY235" fmla="*/ 1144803 h 1823236"/>
              <a:gd name="connsiteX236" fmla="*/ 797838 w 1825717"/>
              <a:gd name="connsiteY236" fmla="*/ 1106177 h 1823236"/>
              <a:gd name="connsiteX237" fmla="*/ 817083 w 1825717"/>
              <a:gd name="connsiteY237" fmla="*/ 1088629 h 1823236"/>
              <a:gd name="connsiteX238" fmla="*/ 879113 w 1825717"/>
              <a:gd name="connsiteY238" fmla="*/ 995434 h 1823236"/>
              <a:gd name="connsiteX239" fmla="*/ 911939 w 1825717"/>
              <a:gd name="connsiteY239" fmla="*/ 908851 h 1823236"/>
              <a:gd name="connsiteX240" fmla="*/ 949240 w 1825717"/>
              <a:gd name="connsiteY240" fmla="*/ 993598 h 1823236"/>
              <a:gd name="connsiteX241" fmla="*/ 1001096 w 1825717"/>
              <a:gd name="connsiteY241" fmla="*/ 1066987 h 1823236"/>
              <a:gd name="connsiteX242" fmla="*/ 1038042 w 1825717"/>
              <a:gd name="connsiteY242" fmla="*/ 1102057 h 1823236"/>
              <a:gd name="connsiteX243" fmla="*/ 1043822 w 1825717"/>
              <a:gd name="connsiteY243" fmla="*/ 1116660 h 1823236"/>
              <a:gd name="connsiteX244" fmla="*/ 1062832 w 1825717"/>
              <a:gd name="connsiteY244" fmla="*/ 1230154 h 1823236"/>
              <a:gd name="connsiteX245" fmla="*/ 1059679 w 1825717"/>
              <a:gd name="connsiteY245" fmla="*/ 1267066 h 1823236"/>
              <a:gd name="connsiteX246" fmla="*/ 1028740 w 1825717"/>
              <a:gd name="connsiteY246" fmla="*/ 1238691 h 1823236"/>
              <a:gd name="connsiteX247" fmla="*/ 976530 w 1825717"/>
              <a:gd name="connsiteY247" fmla="*/ 1168197 h 1823236"/>
              <a:gd name="connsiteX248" fmla="*/ 960424 w 1825717"/>
              <a:gd name="connsiteY248" fmla="*/ 1134419 h 1823236"/>
              <a:gd name="connsiteX249" fmla="*/ 959785 w 1825717"/>
              <a:gd name="connsiteY249" fmla="*/ 1072604 h 1823236"/>
              <a:gd name="connsiteX250" fmla="*/ 945488 w 1825717"/>
              <a:gd name="connsiteY250" fmla="*/ 995151 h 1823236"/>
              <a:gd name="connsiteX251" fmla="*/ 911963 w 1825717"/>
              <a:gd name="connsiteY251" fmla="*/ 908851 h 1823236"/>
              <a:gd name="connsiteX252" fmla="*/ 996372 w 1825717"/>
              <a:gd name="connsiteY252" fmla="*/ 946863 h 1823236"/>
              <a:gd name="connsiteX253" fmla="*/ 1084015 w 1825717"/>
              <a:gd name="connsiteY253" fmla="*/ 966702 h 1823236"/>
              <a:gd name="connsiteX254" fmla="*/ 1134943 w 1825717"/>
              <a:gd name="connsiteY254" fmla="*/ 968042 h 1823236"/>
              <a:gd name="connsiteX255" fmla="*/ 1149007 w 1825717"/>
              <a:gd name="connsiteY255" fmla="*/ 975026 h 1823236"/>
              <a:gd name="connsiteX256" fmla="*/ 1239077 w 1825717"/>
              <a:gd name="connsiteY256" fmla="*/ 1046648 h 1823236"/>
              <a:gd name="connsiteX257" fmla="*/ 1261435 w 1825717"/>
              <a:gd name="connsiteY257" fmla="*/ 1076192 h 1823236"/>
              <a:gd name="connsiteX258" fmla="*/ 1219453 w 1825717"/>
              <a:gd name="connsiteY258" fmla="*/ 1075807 h 1823236"/>
              <a:gd name="connsiteX259" fmla="*/ 1133484 w 1825717"/>
              <a:gd name="connsiteY259" fmla="*/ 1058355 h 1823236"/>
              <a:gd name="connsiteX260" fmla="*/ 1098915 w 1825717"/>
              <a:gd name="connsiteY260" fmla="*/ 1044031 h 1823236"/>
              <a:gd name="connsiteX261" fmla="*/ 1057076 w 1825717"/>
              <a:gd name="connsiteY261" fmla="*/ 998520 h 1823236"/>
              <a:gd name="connsiteX262" fmla="*/ 994625 w 1825717"/>
              <a:gd name="connsiteY262" fmla="*/ 950528 h 1823236"/>
              <a:gd name="connsiteX263" fmla="*/ 911926 w 1825717"/>
              <a:gd name="connsiteY263" fmla="*/ 908843 h 1823236"/>
              <a:gd name="connsiteX264" fmla="*/ 853346 w 1825717"/>
              <a:gd name="connsiteY264" fmla="*/ 980558 h 1823236"/>
              <a:gd name="connsiteX265" fmla="*/ 811499 w 1825717"/>
              <a:gd name="connsiteY265" fmla="*/ 1060080 h 1823236"/>
              <a:gd name="connsiteX266" fmla="*/ 797838 w 1825717"/>
              <a:gd name="connsiteY266" fmla="*/ 1106177 h 1823236"/>
              <a:gd name="connsiteX267" fmla="*/ 735819 w 1825717"/>
              <a:gd name="connsiteY267" fmla="*/ 1162727 h 1823236"/>
              <a:gd name="connsiteX268" fmla="*/ 659461 w 1825717"/>
              <a:gd name="connsiteY268" fmla="*/ 1204413 h 1823236"/>
              <a:gd name="connsiteX269" fmla="*/ 671059 w 1825717"/>
              <a:gd name="connsiteY269" fmla="*/ 1162663 h 1823236"/>
              <a:gd name="connsiteX270" fmla="*/ 710166 w 1825717"/>
              <a:gd name="connsiteY270" fmla="*/ 1084140 h 1823236"/>
              <a:gd name="connsiteX271" fmla="*/ 732191 w 1825717"/>
              <a:gd name="connsiteY271" fmla="*/ 1055445 h 1823236"/>
              <a:gd name="connsiteX272" fmla="*/ 739196 w 1825717"/>
              <a:gd name="connsiteY272" fmla="*/ 1052708 h 1823236"/>
              <a:gd name="connsiteX273" fmla="*/ 850259 w 1825717"/>
              <a:gd name="connsiteY273" fmla="*/ 977919 h 1823236"/>
              <a:gd name="connsiteX274" fmla="*/ 911934 w 1825717"/>
              <a:gd name="connsiteY274" fmla="*/ 908841 h 1823236"/>
              <a:gd name="connsiteX275" fmla="*/ 911935 w 1825717"/>
              <a:gd name="connsiteY275" fmla="*/ 908842 h 1823236"/>
              <a:gd name="connsiteX276" fmla="*/ 911939 w 1825717"/>
              <a:gd name="connsiteY276" fmla="*/ 908851 h 1823236"/>
              <a:gd name="connsiteX277" fmla="*/ 911924 w 1825717"/>
              <a:gd name="connsiteY277" fmla="*/ 908841 h 1823236"/>
              <a:gd name="connsiteX278" fmla="*/ 831534 w 1825717"/>
              <a:gd name="connsiteY278" fmla="*/ 954799 h 1823236"/>
              <a:gd name="connsiteX279" fmla="*/ 763969 w 1825717"/>
              <a:gd name="connsiteY279" fmla="*/ 1014043 h 1823236"/>
              <a:gd name="connsiteX280" fmla="*/ 732191 w 1825717"/>
              <a:gd name="connsiteY280" fmla="*/ 1055445 h 1823236"/>
              <a:gd name="connsiteX281" fmla="*/ 677663 w 1825717"/>
              <a:gd name="connsiteY281" fmla="*/ 1076753 h 1823236"/>
              <a:gd name="connsiteX282" fmla="*/ 613573 w 1825717"/>
              <a:gd name="connsiteY282" fmla="*/ 1091670 h 1823236"/>
              <a:gd name="connsiteX283" fmla="*/ 544872 w 1825717"/>
              <a:gd name="connsiteY283" fmla="*/ 1095903 h 1823236"/>
              <a:gd name="connsiteX284" fmla="*/ 612729 w 1825717"/>
              <a:gd name="connsiteY284" fmla="*/ 1020325 h 1823236"/>
              <a:gd name="connsiteX285" fmla="*/ 671317 w 1825717"/>
              <a:gd name="connsiteY285" fmla="*/ 981289 h 1823236"/>
              <a:gd name="connsiteX286" fmla="*/ 743112 w 1825717"/>
              <a:gd name="connsiteY286" fmla="*/ 975629 h 1823236"/>
              <a:gd name="connsiteX287" fmla="*/ 829597 w 1825717"/>
              <a:gd name="connsiteY287" fmla="*/ 951230 h 1823236"/>
              <a:gd name="connsiteX288" fmla="*/ 911933 w 1825717"/>
              <a:gd name="connsiteY288" fmla="*/ 908840 h 1823236"/>
              <a:gd name="connsiteX289" fmla="*/ 916386 w 1825717"/>
              <a:gd name="connsiteY289" fmla="*/ 1001338 h 1823236"/>
              <a:gd name="connsiteX290" fmla="*/ 938499 w 1825717"/>
              <a:gd name="connsiteY290" fmla="*/ 1088436 h 1823236"/>
              <a:gd name="connsiteX291" fmla="*/ 960424 w 1825717"/>
              <a:gd name="connsiteY291" fmla="*/ 1134419 h 1823236"/>
              <a:gd name="connsiteX292" fmla="*/ 960586 w 1825717"/>
              <a:gd name="connsiteY292" fmla="*/ 1150120 h 1823236"/>
              <a:gd name="connsiteX293" fmla="*/ 937662 w 1825717"/>
              <a:gd name="connsiteY293" fmla="*/ 1262888 h 1823236"/>
              <a:gd name="connsiteX294" fmla="*/ 921488 w 1825717"/>
              <a:gd name="connsiteY294" fmla="*/ 1296221 h 1823236"/>
              <a:gd name="connsiteX295" fmla="*/ 902772 w 1825717"/>
              <a:gd name="connsiteY295" fmla="*/ 1258641 h 1823236"/>
              <a:gd name="connsiteX296" fmla="*/ 879292 w 1825717"/>
              <a:gd name="connsiteY296" fmla="*/ 1174119 h 1823236"/>
              <a:gd name="connsiteX297" fmla="*/ 876361 w 1825717"/>
              <a:gd name="connsiteY297" fmla="*/ 1136816 h 1823236"/>
              <a:gd name="connsiteX298" fmla="*/ 897917 w 1825717"/>
              <a:gd name="connsiteY298" fmla="*/ 1078877 h 1823236"/>
              <a:gd name="connsiteX299" fmla="*/ 912326 w 1825717"/>
              <a:gd name="connsiteY299" fmla="*/ 1001445 h 1823236"/>
              <a:gd name="connsiteX300" fmla="*/ 911933 w 1825717"/>
              <a:gd name="connsiteY300" fmla="*/ 908839 h 1823236"/>
              <a:gd name="connsiteX301" fmla="*/ 911934 w 1825717"/>
              <a:gd name="connsiteY301" fmla="*/ 908841 h 1823236"/>
              <a:gd name="connsiteX302" fmla="*/ 911933 w 1825717"/>
              <a:gd name="connsiteY302" fmla="*/ 908840 h 1823236"/>
              <a:gd name="connsiteX303" fmla="*/ 911933 w 1825717"/>
              <a:gd name="connsiteY303" fmla="*/ 908840 h 1823236"/>
              <a:gd name="connsiteX304" fmla="*/ 911933 w 1825717"/>
              <a:gd name="connsiteY304" fmla="*/ 908839 h 1823236"/>
              <a:gd name="connsiteX305" fmla="*/ 911931 w 1825717"/>
              <a:gd name="connsiteY305" fmla="*/ 908838 h 1823236"/>
              <a:gd name="connsiteX306" fmla="*/ 911933 w 1825717"/>
              <a:gd name="connsiteY306" fmla="*/ 908839 h 1823236"/>
              <a:gd name="connsiteX307" fmla="*/ 911918 w 1825717"/>
              <a:gd name="connsiteY307" fmla="*/ 908878 h 1823236"/>
              <a:gd name="connsiteX308" fmla="*/ 911931 w 1825717"/>
              <a:gd name="connsiteY308" fmla="*/ 908838 h 1823236"/>
              <a:gd name="connsiteX309" fmla="*/ 911931 w 1825717"/>
              <a:gd name="connsiteY309" fmla="*/ 908838 h 1823236"/>
              <a:gd name="connsiteX310" fmla="*/ 911926 w 1825717"/>
              <a:gd name="connsiteY310" fmla="*/ 908843 h 1823236"/>
              <a:gd name="connsiteX311" fmla="*/ 911933 w 1825717"/>
              <a:gd name="connsiteY311" fmla="*/ 908837 h 1823236"/>
              <a:gd name="connsiteX312" fmla="*/ 977138 w 1825717"/>
              <a:gd name="connsiteY312" fmla="*/ 974599 h 1823236"/>
              <a:gd name="connsiteX313" fmla="*/ 1051850 w 1825717"/>
              <a:gd name="connsiteY313" fmla="*/ 1024529 h 1823236"/>
              <a:gd name="connsiteX314" fmla="*/ 1098915 w 1825717"/>
              <a:gd name="connsiteY314" fmla="*/ 1044031 h 1823236"/>
              <a:gd name="connsiteX315" fmla="*/ 1109540 w 1825717"/>
              <a:gd name="connsiteY315" fmla="*/ 1055589 h 1823236"/>
              <a:gd name="connsiteX316" fmla="*/ 1167960 w 1825717"/>
              <a:gd name="connsiteY316" fmla="*/ 1154732 h 1823236"/>
              <a:gd name="connsiteX317" fmla="*/ 1178246 w 1825717"/>
              <a:gd name="connsiteY317" fmla="*/ 1190327 h 1823236"/>
              <a:gd name="connsiteX318" fmla="*/ 1139191 w 1825717"/>
              <a:gd name="connsiteY318" fmla="*/ 1174923 h 1823236"/>
              <a:gd name="connsiteX319" fmla="*/ 1065186 w 1825717"/>
              <a:gd name="connsiteY319" fmla="*/ 1127822 h 1823236"/>
              <a:gd name="connsiteX320" fmla="*/ 1038042 w 1825717"/>
              <a:gd name="connsiteY320" fmla="*/ 1102057 h 1823236"/>
              <a:gd name="connsiteX321" fmla="*/ 1015295 w 1825717"/>
              <a:gd name="connsiteY321" fmla="*/ 1044580 h 1823236"/>
              <a:gd name="connsiteX322" fmla="*/ 974190 w 1825717"/>
              <a:gd name="connsiteY322" fmla="*/ 977395 h 1823236"/>
              <a:gd name="connsiteX323" fmla="*/ 911935 w 1825717"/>
              <a:gd name="connsiteY323" fmla="*/ 908842 h 1823236"/>
              <a:gd name="connsiteX324" fmla="*/ 911930 w 1825717"/>
              <a:gd name="connsiteY324" fmla="*/ 908837 h 1823236"/>
              <a:gd name="connsiteX325" fmla="*/ 911931 w 1825717"/>
              <a:gd name="connsiteY325" fmla="*/ 908837 h 1823236"/>
              <a:gd name="connsiteX326" fmla="*/ 911924 w 1825717"/>
              <a:gd name="connsiteY326" fmla="*/ 908841 h 1823236"/>
              <a:gd name="connsiteX327" fmla="*/ 911932 w 1825717"/>
              <a:gd name="connsiteY327" fmla="*/ 908837 h 1823236"/>
              <a:gd name="connsiteX328" fmla="*/ 911931 w 1825717"/>
              <a:gd name="connsiteY328" fmla="*/ 908838 h 1823236"/>
              <a:gd name="connsiteX329" fmla="*/ 911931 w 1825717"/>
              <a:gd name="connsiteY329" fmla="*/ 908838 h 1823236"/>
              <a:gd name="connsiteX330" fmla="*/ 911931 w 1825717"/>
              <a:gd name="connsiteY330" fmla="*/ 908837 h 1823236"/>
              <a:gd name="connsiteX331" fmla="*/ 911931 w 1825717"/>
              <a:gd name="connsiteY331" fmla="*/ 908838 h 1823236"/>
              <a:gd name="connsiteX332" fmla="*/ 911931 w 1825717"/>
              <a:gd name="connsiteY332" fmla="*/ 908837 h 1823236"/>
              <a:gd name="connsiteX333" fmla="*/ 911932 w 1825717"/>
              <a:gd name="connsiteY333" fmla="*/ 908837 h 1823236"/>
              <a:gd name="connsiteX334" fmla="*/ 911932 w 1825717"/>
              <a:gd name="connsiteY334" fmla="*/ 908837 h 1823236"/>
              <a:gd name="connsiteX335" fmla="*/ 911932 w 1825717"/>
              <a:gd name="connsiteY335" fmla="*/ 908837 h 1823236"/>
              <a:gd name="connsiteX336" fmla="*/ 911932 w 1825717"/>
              <a:gd name="connsiteY336" fmla="*/ 908837 h 1823236"/>
              <a:gd name="connsiteX337" fmla="*/ 911932 w 1825717"/>
              <a:gd name="connsiteY337" fmla="*/ 908837 h 1823236"/>
              <a:gd name="connsiteX338" fmla="*/ 911931 w 1825717"/>
              <a:gd name="connsiteY338" fmla="*/ 908837 h 1823236"/>
              <a:gd name="connsiteX339" fmla="*/ 911931 w 1825717"/>
              <a:gd name="connsiteY339" fmla="*/ 908837 h 1823236"/>
              <a:gd name="connsiteX340" fmla="*/ 911935 w 1825717"/>
              <a:gd name="connsiteY340" fmla="*/ 908836 h 1823236"/>
              <a:gd name="connsiteX341" fmla="*/ 911955 w 1825717"/>
              <a:gd name="connsiteY341" fmla="*/ 908838 h 1823236"/>
              <a:gd name="connsiteX342" fmla="*/ 911937 w 1825717"/>
              <a:gd name="connsiteY342" fmla="*/ 908837 h 1823236"/>
              <a:gd name="connsiteX343" fmla="*/ 911932 w 1825717"/>
              <a:gd name="connsiteY343" fmla="*/ 908836 h 1823236"/>
              <a:gd name="connsiteX344" fmla="*/ 911933 w 1825717"/>
              <a:gd name="connsiteY344" fmla="*/ 908837 h 1823236"/>
              <a:gd name="connsiteX345" fmla="*/ 911933 w 1825717"/>
              <a:gd name="connsiteY345" fmla="*/ 908837 h 1823236"/>
              <a:gd name="connsiteX346" fmla="*/ 911937 w 1825717"/>
              <a:gd name="connsiteY346" fmla="*/ 908837 h 1823236"/>
              <a:gd name="connsiteX347" fmla="*/ 911963 w 1825717"/>
              <a:gd name="connsiteY347" fmla="*/ 908851 h 1823236"/>
              <a:gd name="connsiteX348" fmla="*/ 911933 w 1825717"/>
              <a:gd name="connsiteY348" fmla="*/ 908837 h 1823236"/>
              <a:gd name="connsiteX349" fmla="*/ 911933 w 1825717"/>
              <a:gd name="connsiteY349" fmla="*/ 908838 h 1823236"/>
              <a:gd name="connsiteX350" fmla="*/ 911933 w 1825717"/>
              <a:gd name="connsiteY350" fmla="*/ 908838 h 1823236"/>
              <a:gd name="connsiteX351" fmla="*/ 911932 w 1825717"/>
              <a:gd name="connsiteY351" fmla="*/ 908837 h 1823236"/>
              <a:gd name="connsiteX352" fmla="*/ 911933 w 1825717"/>
              <a:gd name="connsiteY352" fmla="*/ 908837 h 1823236"/>
              <a:gd name="connsiteX353" fmla="*/ 911932 w 1825717"/>
              <a:gd name="connsiteY353" fmla="*/ 908837 h 1823236"/>
              <a:gd name="connsiteX354" fmla="*/ 911932 w 1825717"/>
              <a:gd name="connsiteY354" fmla="*/ 908837 h 1823236"/>
              <a:gd name="connsiteX355" fmla="*/ 911929 w 1825717"/>
              <a:gd name="connsiteY355" fmla="*/ 908836 h 1823236"/>
              <a:gd name="connsiteX356" fmla="*/ 819873 w 1825717"/>
              <a:gd name="connsiteY356" fmla="*/ 918908 h 1823236"/>
              <a:gd name="connsiteX357" fmla="*/ 818012 w 1825717"/>
              <a:gd name="connsiteY357" fmla="*/ 918737 h 1823236"/>
              <a:gd name="connsiteX358" fmla="*/ 819790 w 1825717"/>
              <a:gd name="connsiteY358" fmla="*/ 918125 h 1823236"/>
              <a:gd name="connsiteX359" fmla="*/ 911929 w 1825717"/>
              <a:gd name="connsiteY359" fmla="*/ 908836 h 1823236"/>
              <a:gd name="connsiteX360" fmla="*/ 911931 w 1825717"/>
              <a:gd name="connsiteY360" fmla="*/ 908837 h 1823236"/>
              <a:gd name="connsiteX361" fmla="*/ 911930 w 1825717"/>
              <a:gd name="connsiteY361" fmla="*/ 908837 h 1823236"/>
              <a:gd name="connsiteX362" fmla="*/ 911933 w 1825717"/>
              <a:gd name="connsiteY362" fmla="*/ 908836 h 1823236"/>
              <a:gd name="connsiteX363" fmla="*/ 911934 w 1825717"/>
              <a:gd name="connsiteY363" fmla="*/ 908836 h 1823236"/>
              <a:gd name="connsiteX364" fmla="*/ 911933 w 1825717"/>
              <a:gd name="connsiteY364" fmla="*/ 908837 h 1823236"/>
              <a:gd name="connsiteX365" fmla="*/ 911932 w 1825717"/>
              <a:gd name="connsiteY365" fmla="*/ 908836 h 1823236"/>
              <a:gd name="connsiteX366" fmla="*/ 911932 w 1825717"/>
              <a:gd name="connsiteY366" fmla="*/ 908837 h 1823236"/>
              <a:gd name="connsiteX367" fmla="*/ 911932 w 1825717"/>
              <a:gd name="connsiteY367" fmla="*/ 908836 h 1823236"/>
              <a:gd name="connsiteX368" fmla="*/ 911932 w 1825717"/>
              <a:gd name="connsiteY368" fmla="*/ 908836 h 1823236"/>
              <a:gd name="connsiteX369" fmla="*/ 911933 w 1825717"/>
              <a:gd name="connsiteY369" fmla="*/ 908836 h 1823236"/>
              <a:gd name="connsiteX370" fmla="*/ 911932 w 1825717"/>
              <a:gd name="connsiteY370" fmla="*/ 908836 h 1823236"/>
              <a:gd name="connsiteX371" fmla="*/ 911934 w 1825717"/>
              <a:gd name="connsiteY371" fmla="*/ 908836 h 1823236"/>
              <a:gd name="connsiteX372" fmla="*/ 911935 w 1825717"/>
              <a:gd name="connsiteY372" fmla="*/ 908836 h 1823236"/>
              <a:gd name="connsiteX373" fmla="*/ 911934 w 1825717"/>
              <a:gd name="connsiteY373" fmla="*/ 908836 h 1823236"/>
              <a:gd name="connsiteX374" fmla="*/ 911934 w 1825717"/>
              <a:gd name="connsiteY374" fmla="*/ 908836 h 1823236"/>
              <a:gd name="connsiteX375" fmla="*/ 911933 w 1825717"/>
              <a:gd name="connsiteY375" fmla="*/ 908836 h 1823236"/>
              <a:gd name="connsiteX376" fmla="*/ 911933 w 1825717"/>
              <a:gd name="connsiteY376" fmla="*/ 908836 h 1823236"/>
              <a:gd name="connsiteX377" fmla="*/ 911933 w 1825717"/>
              <a:gd name="connsiteY377" fmla="*/ 908836 h 1823236"/>
              <a:gd name="connsiteX378" fmla="*/ 911934 w 1825717"/>
              <a:gd name="connsiteY378" fmla="*/ 908835 h 1823236"/>
              <a:gd name="connsiteX379" fmla="*/ 911934 w 1825717"/>
              <a:gd name="connsiteY379" fmla="*/ 908836 h 1823236"/>
              <a:gd name="connsiteX380" fmla="*/ 911933 w 1825717"/>
              <a:gd name="connsiteY380" fmla="*/ 908836 h 1823236"/>
              <a:gd name="connsiteX381" fmla="*/ 911934 w 1825717"/>
              <a:gd name="connsiteY381" fmla="*/ 908835 h 1823236"/>
              <a:gd name="connsiteX382" fmla="*/ 911933 w 1825717"/>
              <a:gd name="connsiteY382" fmla="*/ 908835 h 1823236"/>
              <a:gd name="connsiteX383" fmla="*/ 911933 w 1825717"/>
              <a:gd name="connsiteY383" fmla="*/ 908835 h 1823236"/>
              <a:gd name="connsiteX384" fmla="*/ 911933 w 1825717"/>
              <a:gd name="connsiteY384" fmla="*/ 908836 h 1823236"/>
              <a:gd name="connsiteX385" fmla="*/ 911933 w 1825717"/>
              <a:gd name="connsiteY385" fmla="*/ 908836 h 1823236"/>
              <a:gd name="connsiteX386" fmla="*/ 911932 w 1825717"/>
              <a:gd name="connsiteY386" fmla="*/ 908836 h 1823236"/>
              <a:gd name="connsiteX387" fmla="*/ 911932 w 1825717"/>
              <a:gd name="connsiteY387" fmla="*/ 908836 h 1823236"/>
              <a:gd name="connsiteX388" fmla="*/ 911932 w 1825717"/>
              <a:gd name="connsiteY388" fmla="*/ 908836 h 1823236"/>
              <a:gd name="connsiteX389" fmla="*/ 911934 w 1825717"/>
              <a:gd name="connsiteY389" fmla="*/ 908835 h 1823236"/>
              <a:gd name="connsiteX390" fmla="*/ 911934 w 1825717"/>
              <a:gd name="connsiteY390" fmla="*/ 908835 h 1823236"/>
              <a:gd name="connsiteX391" fmla="*/ 911934 w 1825717"/>
              <a:gd name="connsiteY391" fmla="*/ 908835 h 1823236"/>
              <a:gd name="connsiteX392" fmla="*/ 911933 w 1825717"/>
              <a:gd name="connsiteY392" fmla="*/ 908836 h 1823236"/>
              <a:gd name="connsiteX393" fmla="*/ 911933 w 1825717"/>
              <a:gd name="connsiteY393" fmla="*/ 908835 h 1823236"/>
              <a:gd name="connsiteX394" fmla="*/ 911932 w 1825717"/>
              <a:gd name="connsiteY394" fmla="*/ 908835 h 1823236"/>
              <a:gd name="connsiteX395" fmla="*/ 911932 w 1825717"/>
              <a:gd name="connsiteY395" fmla="*/ 908835 h 1823236"/>
              <a:gd name="connsiteX396" fmla="*/ 911932 w 1825717"/>
              <a:gd name="connsiteY396" fmla="*/ 908836 h 1823236"/>
              <a:gd name="connsiteX397" fmla="*/ 911934 w 1825717"/>
              <a:gd name="connsiteY397" fmla="*/ 908835 h 1823236"/>
              <a:gd name="connsiteX398" fmla="*/ 911933 w 1825717"/>
              <a:gd name="connsiteY398" fmla="*/ 908835 h 1823236"/>
              <a:gd name="connsiteX399" fmla="*/ 911932 w 1825717"/>
              <a:gd name="connsiteY399" fmla="*/ 908835 h 1823236"/>
              <a:gd name="connsiteX400" fmla="*/ 911933 w 1825717"/>
              <a:gd name="connsiteY400" fmla="*/ 908835 h 1823236"/>
              <a:gd name="connsiteX401" fmla="*/ 911936 w 1825717"/>
              <a:gd name="connsiteY401" fmla="*/ 908835 h 1823236"/>
              <a:gd name="connsiteX402" fmla="*/ 911934 w 1825717"/>
              <a:gd name="connsiteY402" fmla="*/ 908835 h 1823236"/>
              <a:gd name="connsiteX403" fmla="*/ 911934 w 1825717"/>
              <a:gd name="connsiteY403" fmla="*/ 908835 h 1823236"/>
              <a:gd name="connsiteX404" fmla="*/ 911934 w 1825717"/>
              <a:gd name="connsiteY404" fmla="*/ 908834 h 1823236"/>
              <a:gd name="connsiteX405" fmla="*/ 911934 w 1825717"/>
              <a:gd name="connsiteY405" fmla="*/ 908834 h 1823236"/>
              <a:gd name="connsiteX406" fmla="*/ 911934 w 1825717"/>
              <a:gd name="connsiteY406" fmla="*/ 908835 h 1823236"/>
              <a:gd name="connsiteX407" fmla="*/ 911934 w 1825717"/>
              <a:gd name="connsiteY407" fmla="*/ 908834 h 1823236"/>
              <a:gd name="connsiteX408" fmla="*/ 911927 w 1825717"/>
              <a:gd name="connsiteY408" fmla="*/ 908834 h 1823236"/>
              <a:gd name="connsiteX409" fmla="*/ 911931 w 1825717"/>
              <a:gd name="connsiteY409" fmla="*/ 908835 h 1823236"/>
              <a:gd name="connsiteX410" fmla="*/ 911932 w 1825717"/>
              <a:gd name="connsiteY410" fmla="*/ 908836 h 1823236"/>
              <a:gd name="connsiteX411" fmla="*/ 911932 w 1825717"/>
              <a:gd name="connsiteY411" fmla="*/ 908836 h 1823236"/>
              <a:gd name="connsiteX412" fmla="*/ 911932 w 1825717"/>
              <a:gd name="connsiteY412" fmla="*/ 908837 h 1823236"/>
              <a:gd name="connsiteX413" fmla="*/ 911930 w 1825717"/>
              <a:gd name="connsiteY413" fmla="*/ 908836 h 1823236"/>
              <a:gd name="connsiteX414" fmla="*/ 911933 w 1825717"/>
              <a:gd name="connsiteY414" fmla="*/ 908833 h 1823236"/>
              <a:gd name="connsiteX415" fmla="*/ 911933 w 1825717"/>
              <a:gd name="connsiteY415" fmla="*/ 908835 h 1823236"/>
              <a:gd name="connsiteX416" fmla="*/ 911932 w 1825717"/>
              <a:gd name="connsiteY416" fmla="*/ 908835 h 1823236"/>
              <a:gd name="connsiteX417" fmla="*/ 911833 w 1825717"/>
              <a:gd name="connsiteY417" fmla="*/ 908766 h 1823236"/>
              <a:gd name="connsiteX418" fmla="*/ 911927 w 1825717"/>
              <a:gd name="connsiteY418" fmla="*/ 908834 h 1823236"/>
              <a:gd name="connsiteX419" fmla="*/ 911925 w 1825717"/>
              <a:gd name="connsiteY419" fmla="*/ 908833 h 1823236"/>
              <a:gd name="connsiteX420" fmla="*/ 658253 w 1825717"/>
              <a:gd name="connsiteY420" fmla="*/ 889336 h 1823236"/>
              <a:gd name="connsiteX421" fmla="*/ 730388 w 1825717"/>
              <a:gd name="connsiteY421" fmla="*/ 910693 h 1823236"/>
              <a:gd name="connsiteX422" fmla="*/ 818012 w 1825717"/>
              <a:gd name="connsiteY422" fmla="*/ 918737 h 1823236"/>
              <a:gd name="connsiteX423" fmla="*/ 708737 w 1825717"/>
              <a:gd name="connsiteY423" fmla="*/ 956358 h 1823236"/>
              <a:gd name="connsiteX424" fmla="*/ 671317 w 1825717"/>
              <a:gd name="connsiteY424" fmla="*/ 981289 h 1823236"/>
              <a:gd name="connsiteX425" fmla="*/ 655020 w 1825717"/>
              <a:gd name="connsiteY425" fmla="*/ 982574 h 1823236"/>
              <a:gd name="connsiteX426" fmla="*/ 567866 w 1825717"/>
              <a:gd name="connsiteY426" fmla="*/ 972605 h 1823236"/>
              <a:gd name="connsiteX427" fmla="*/ 503669 w 1825717"/>
              <a:gd name="connsiteY427" fmla="*/ 952395 h 1823236"/>
              <a:gd name="connsiteX428" fmla="*/ 542303 w 1825717"/>
              <a:gd name="connsiteY428" fmla="*/ 927393 h 1823236"/>
              <a:gd name="connsiteX429" fmla="*/ 634615 w 1825717"/>
              <a:gd name="connsiteY429" fmla="*/ 892735 h 1823236"/>
              <a:gd name="connsiteX430" fmla="*/ 820563 w 1825717"/>
              <a:gd name="connsiteY430" fmla="*/ 884353 h 1823236"/>
              <a:gd name="connsiteX431" fmla="*/ 822582 w 1825717"/>
              <a:gd name="connsiteY431" fmla="*/ 884486 h 1823236"/>
              <a:gd name="connsiteX432" fmla="*/ 911925 w 1825717"/>
              <a:gd name="connsiteY432" fmla="*/ 908833 h 1823236"/>
              <a:gd name="connsiteX433" fmla="*/ 911929 w 1825717"/>
              <a:gd name="connsiteY433" fmla="*/ 908836 h 1823236"/>
              <a:gd name="connsiteX434" fmla="*/ 822378 w 1825717"/>
              <a:gd name="connsiteY434" fmla="*/ 885248 h 1823236"/>
              <a:gd name="connsiteX435" fmla="*/ 1001741 w 1825717"/>
              <a:gd name="connsiteY435" fmla="*/ 879624 h 1823236"/>
              <a:gd name="connsiteX436" fmla="*/ 1000129 w 1825717"/>
              <a:gd name="connsiteY436" fmla="*/ 880593 h 1823236"/>
              <a:gd name="connsiteX437" fmla="*/ 911936 w 1825717"/>
              <a:gd name="connsiteY437" fmla="*/ 908835 h 1823236"/>
              <a:gd name="connsiteX438" fmla="*/ 999886 w 1825717"/>
              <a:gd name="connsiteY438" fmla="*/ 879844 h 1823236"/>
              <a:gd name="connsiteX439" fmla="*/ 1160921 w 1825717"/>
              <a:gd name="connsiteY439" fmla="*/ 874915 h 1823236"/>
              <a:gd name="connsiteX440" fmla="*/ 1177216 w 1825717"/>
              <a:gd name="connsiteY440" fmla="*/ 876196 h 1823236"/>
              <a:gd name="connsiteX441" fmla="*/ 1261738 w 1825717"/>
              <a:gd name="connsiteY441" fmla="*/ 899676 h 1823236"/>
              <a:gd name="connsiteX442" fmla="*/ 1321342 w 1825717"/>
              <a:gd name="connsiteY442" fmla="*/ 929360 h 1823236"/>
              <a:gd name="connsiteX443" fmla="*/ 1279912 w 1825717"/>
              <a:gd name="connsiteY443" fmla="*/ 948329 h 1823236"/>
              <a:gd name="connsiteX444" fmla="*/ 1172349 w 1825717"/>
              <a:gd name="connsiteY444" fmla="*/ 969027 h 1823236"/>
              <a:gd name="connsiteX445" fmla="*/ 1134943 w 1825717"/>
              <a:gd name="connsiteY445" fmla="*/ 968042 h 1823236"/>
              <a:gd name="connsiteX446" fmla="*/ 1079576 w 1825717"/>
              <a:gd name="connsiteY446" fmla="*/ 940549 h 1823236"/>
              <a:gd name="connsiteX447" fmla="*/ 1004074 w 1825717"/>
              <a:gd name="connsiteY447" fmla="*/ 918125 h 1823236"/>
              <a:gd name="connsiteX448" fmla="*/ 911955 w 1825717"/>
              <a:gd name="connsiteY448" fmla="*/ 908838 h 1823236"/>
              <a:gd name="connsiteX449" fmla="*/ 1004393 w 1825717"/>
              <a:gd name="connsiteY449" fmla="*/ 914077 h 1823236"/>
              <a:gd name="connsiteX450" fmla="*/ 1120060 w 1825717"/>
              <a:gd name="connsiteY450" fmla="*/ 893687 h 1823236"/>
              <a:gd name="connsiteX451" fmla="*/ 360031 w 1825717"/>
              <a:gd name="connsiteY451" fmla="*/ 865401 h 1823236"/>
              <a:gd name="connsiteX452" fmla="*/ 406541 w 1825717"/>
              <a:gd name="connsiteY452" fmla="*/ 904089 h 1823236"/>
              <a:gd name="connsiteX453" fmla="*/ 484192 w 1825717"/>
              <a:gd name="connsiteY453" fmla="*/ 946264 h 1823236"/>
              <a:gd name="connsiteX454" fmla="*/ 503669 w 1825717"/>
              <a:gd name="connsiteY454" fmla="*/ 952395 h 1823236"/>
              <a:gd name="connsiteX455" fmla="*/ 459359 w 1825717"/>
              <a:gd name="connsiteY455" fmla="*/ 981071 h 1823236"/>
              <a:gd name="connsiteX456" fmla="*/ 389165 w 1825717"/>
              <a:gd name="connsiteY456" fmla="*/ 1052261 h 1823236"/>
              <a:gd name="connsiteX457" fmla="*/ 380096 w 1825717"/>
              <a:gd name="connsiteY457" fmla="*/ 1065718 h 1823236"/>
              <a:gd name="connsiteX458" fmla="*/ 353319 w 1825717"/>
              <a:gd name="connsiteY458" fmla="*/ 1056627 h 1823236"/>
              <a:gd name="connsiteX459" fmla="*/ 273315 w 1825717"/>
              <a:gd name="connsiteY459" fmla="*/ 1009982 h 1823236"/>
              <a:gd name="connsiteX460" fmla="*/ 239002 w 1825717"/>
              <a:gd name="connsiteY460" fmla="*/ 979349 h 1823236"/>
              <a:gd name="connsiteX461" fmla="*/ 266238 w 1825717"/>
              <a:gd name="connsiteY461" fmla="*/ 942677 h 1823236"/>
              <a:gd name="connsiteX462" fmla="*/ 334796 w 1825717"/>
              <a:gd name="connsiteY462" fmla="*/ 880417 h 1823236"/>
              <a:gd name="connsiteX463" fmla="*/ 835315 w 1825717"/>
              <a:gd name="connsiteY463" fmla="*/ 853139 h 1823236"/>
              <a:gd name="connsiteX464" fmla="*/ 837241 w 1825717"/>
              <a:gd name="connsiteY464" fmla="*/ 854085 h 1823236"/>
              <a:gd name="connsiteX465" fmla="*/ 911833 w 1825717"/>
              <a:gd name="connsiteY465" fmla="*/ 908766 h 1823236"/>
              <a:gd name="connsiteX466" fmla="*/ 836777 w 1825717"/>
              <a:gd name="connsiteY466" fmla="*/ 854721 h 1823236"/>
              <a:gd name="connsiteX467" fmla="*/ 985308 w 1825717"/>
              <a:gd name="connsiteY467" fmla="*/ 849379 h 1823236"/>
              <a:gd name="connsiteX468" fmla="*/ 984150 w 1825717"/>
              <a:gd name="connsiteY468" fmla="*/ 850862 h 1823236"/>
              <a:gd name="connsiteX469" fmla="*/ 911934 w 1825717"/>
              <a:gd name="connsiteY469" fmla="*/ 908835 h 1823236"/>
              <a:gd name="connsiteX470" fmla="*/ 911934 w 1825717"/>
              <a:gd name="connsiteY470" fmla="*/ 908834 h 1823236"/>
              <a:gd name="connsiteX471" fmla="*/ 983654 w 1825717"/>
              <a:gd name="connsiteY471" fmla="*/ 850250 h 1823236"/>
              <a:gd name="connsiteX472" fmla="*/ 136834 w 1825717"/>
              <a:gd name="connsiteY472" fmla="*/ 847756 h 1823236"/>
              <a:gd name="connsiteX473" fmla="*/ 150459 w 1825717"/>
              <a:gd name="connsiteY473" fmla="*/ 876310 h 1823236"/>
              <a:gd name="connsiteX474" fmla="*/ 204231 w 1825717"/>
              <a:gd name="connsiteY474" fmla="*/ 948307 h 1823236"/>
              <a:gd name="connsiteX475" fmla="*/ 239002 w 1825717"/>
              <a:gd name="connsiteY475" fmla="*/ 979349 h 1823236"/>
              <a:gd name="connsiteX476" fmla="*/ 214405 w 1825717"/>
              <a:gd name="connsiteY476" fmla="*/ 1012469 h 1823236"/>
              <a:gd name="connsiteX477" fmla="*/ 177629 w 1825717"/>
              <a:gd name="connsiteY477" fmla="*/ 1088480 h 1823236"/>
              <a:gd name="connsiteX478" fmla="*/ 166426 w 1825717"/>
              <a:gd name="connsiteY478" fmla="*/ 1129584 h 1823236"/>
              <a:gd name="connsiteX479" fmla="*/ 125274 w 1825717"/>
              <a:gd name="connsiteY479" fmla="*/ 1090543 h 1823236"/>
              <a:gd name="connsiteX480" fmla="*/ 74365 w 1825717"/>
              <a:gd name="connsiteY480" fmla="*/ 1019104 h 1823236"/>
              <a:gd name="connsiteX481" fmla="*/ 64289 w 1825717"/>
              <a:gd name="connsiteY481" fmla="*/ 997021 h 1823236"/>
              <a:gd name="connsiteX482" fmla="*/ 77016 w 1825717"/>
              <a:gd name="connsiteY482" fmla="*/ 954419 h 1823236"/>
              <a:gd name="connsiteX483" fmla="*/ 112944 w 1825717"/>
              <a:gd name="connsiteY483" fmla="*/ 880344 h 1823236"/>
              <a:gd name="connsiteX484" fmla="*/ 16747 w 1825717"/>
              <a:gd name="connsiteY484" fmla="*/ 838380 h 1823236"/>
              <a:gd name="connsiteX485" fmla="*/ 17335 w 1825717"/>
              <a:gd name="connsiteY485" fmla="*/ 853370 h 1823236"/>
              <a:gd name="connsiteX486" fmla="*/ 37952 w 1825717"/>
              <a:gd name="connsiteY486" fmla="*/ 939296 h 1823236"/>
              <a:gd name="connsiteX487" fmla="*/ 64289 w 1825717"/>
              <a:gd name="connsiteY487" fmla="*/ 997021 h 1823236"/>
              <a:gd name="connsiteX488" fmla="*/ 58188 w 1825717"/>
              <a:gd name="connsiteY488" fmla="*/ 1017442 h 1823236"/>
              <a:gd name="connsiteX489" fmla="*/ 48415 w 1825717"/>
              <a:gd name="connsiteY489" fmla="*/ 1149086 h 1823236"/>
              <a:gd name="connsiteX490" fmla="*/ 50957 w 1825717"/>
              <a:gd name="connsiteY490" fmla="*/ 1163871 h 1823236"/>
              <a:gd name="connsiteX491" fmla="*/ 21411 w 1825717"/>
              <a:gd name="connsiteY491" fmla="*/ 1095084 h 1823236"/>
              <a:gd name="connsiteX492" fmla="*/ 2541 w 1825717"/>
              <a:gd name="connsiteY492" fmla="*/ 1004418 h 1823236"/>
              <a:gd name="connsiteX493" fmla="*/ 2148 w 1825717"/>
              <a:gd name="connsiteY493" fmla="*/ 911810 h 1823236"/>
              <a:gd name="connsiteX494" fmla="*/ 1461944 w 1825717"/>
              <a:gd name="connsiteY494" fmla="*/ 837176 h 1823236"/>
              <a:gd name="connsiteX495" fmla="*/ 1486788 w 1825717"/>
              <a:gd name="connsiteY495" fmla="*/ 850250 h 1823236"/>
              <a:gd name="connsiteX496" fmla="*/ 1558510 w 1825717"/>
              <a:gd name="connsiteY496" fmla="*/ 908836 h 1823236"/>
              <a:gd name="connsiteX497" fmla="*/ 1587609 w 1825717"/>
              <a:gd name="connsiteY497" fmla="*/ 944459 h 1823236"/>
              <a:gd name="connsiteX498" fmla="*/ 1554969 w 1825717"/>
              <a:gd name="connsiteY498" fmla="*/ 976422 h 1823236"/>
              <a:gd name="connsiteX499" fmla="*/ 1497543 w 1825717"/>
              <a:gd name="connsiteY499" fmla="*/ 1016146 h 1823236"/>
              <a:gd name="connsiteX500" fmla="*/ 1450959 w 1825717"/>
              <a:gd name="connsiteY500" fmla="*/ 1038889 h 1823236"/>
              <a:gd name="connsiteX501" fmla="*/ 1410358 w 1825717"/>
              <a:gd name="connsiteY501" fmla="*/ 992585 h 1823236"/>
              <a:gd name="connsiteX502" fmla="*/ 1340261 w 1825717"/>
              <a:gd name="connsiteY502" fmla="*/ 938783 h 1823236"/>
              <a:gd name="connsiteX503" fmla="*/ 1321342 w 1825717"/>
              <a:gd name="connsiteY503" fmla="*/ 929360 h 1823236"/>
              <a:gd name="connsiteX504" fmla="*/ 1379724 w 1825717"/>
              <a:gd name="connsiteY504" fmla="*/ 902630 h 1823236"/>
              <a:gd name="connsiteX505" fmla="*/ 864632 w 1825717"/>
              <a:gd name="connsiteY505" fmla="*/ 836673 h 1823236"/>
              <a:gd name="connsiteX506" fmla="*/ 875628 w 1825717"/>
              <a:gd name="connsiteY506" fmla="*/ 849188 h 1823236"/>
              <a:gd name="connsiteX507" fmla="*/ 911932 w 1825717"/>
              <a:gd name="connsiteY507" fmla="*/ 908833 h 1823236"/>
              <a:gd name="connsiteX508" fmla="*/ 911932 w 1825717"/>
              <a:gd name="connsiteY508" fmla="*/ 908835 h 1823236"/>
              <a:gd name="connsiteX509" fmla="*/ 911931 w 1825717"/>
              <a:gd name="connsiteY509" fmla="*/ 908835 h 1823236"/>
              <a:gd name="connsiteX510" fmla="*/ 959357 w 1825717"/>
              <a:gd name="connsiteY510" fmla="*/ 826770 h 1823236"/>
              <a:gd name="connsiteX511" fmla="*/ 958579 w 1825717"/>
              <a:gd name="connsiteY511" fmla="*/ 828830 h 1823236"/>
              <a:gd name="connsiteX512" fmla="*/ 911934 w 1825717"/>
              <a:gd name="connsiteY512" fmla="*/ 908834 h 1823236"/>
              <a:gd name="connsiteX513" fmla="*/ 911935 w 1825717"/>
              <a:gd name="connsiteY513" fmla="*/ 908830 h 1823236"/>
              <a:gd name="connsiteX514" fmla="*/ 957895 w 1825717"/>
              <a:gd name="connsiteY514" fmla="*/ 828437 h 1823236"/>
              <a:gd name="connsiteX515" fmla="*/ 892268 w 1825717"/>
              <a:gd name="connsiteY515" fmla="*/ 816464 h 1823236"/>
              <a:gd name="connsiteX516" fmla="*/ 893064 w 1825717"/>
              <a:gd name="connsiteY516" fmla="*/ 818170 h 1823236"/>
              <a:gd name="connsiteX517" fmla="*/ 911932 w 1825717"/>
              <a:gd name="connsiteY517" fmla="*/ 908834 h 1823236"/>
              <a:gd name="connsiteX518" fmla="*/ 911932 w 1825717"/>
              <a:gd name="connsiteY518" fmla="*/ 908833 h 1823236"/>
              <a:gd name="connsiteX519" fmla="*/ 892293 w 1825717"/>
              <a:gd name="connsiteY519" fmla="*/ 818334 h 1823236"/>
              <a:gd name="connsiteX520" fmla="*/ 926798 w 1825717"/>
              <a:gd name="connsiteY520" fmla="*/ 815227 h 1823236"/>
              <a:gd name="connsiteX521" fmla="*/ 926810 w 1825717"/>
              <a:gd name="connsiteY521" fmla="*/ 817430 h 1823236"/>
              <a:gd name="connsiteX522" fmla="*/ 911935 w 1825717"/>
              <a:gd name="connsiteY522" fmla="*/ 908830 h 1823236"/>
              <a:gd name="connsiteX523" fmla="*/ 911933 w 1825717"/>
              <a:gd name="connsiteY523" fmla="*/ 908833 h 1823236"/>
              <a:gd name="connsiteX524" fmla="*/ 926031 w 1825717"/>
              <a:gd name="connsiteY524" fmla="*/ 817306 h 1823236"/>
              <a:gd name="connsiteX525" fmla="*/ 1682792 w 1825717"/>
              <a:gd name="connsiteY525" fmla="*/ 807425 h 1823236"/>
              <a:gd name="connsiteX526" fmla="*/ 1717331 w 1825717"/>
              <a:gd name="connsiteY526" fmla="*/ 852426 h 1823236"/>
              <a:gd name="connsiteX527" fmla="*/ 1756439 w 1825717"/>
              <a:gd name="connsiteY527" fmla="*/ 930949 h 1823236"/>
              <a:gd name="connsiteX528" fmla="*/ 1762935 w 1825717"/>
              <a:gd name="connsiteY528" fmla="*/ 954336 h 1823236"/>
              <a:gd name="connsiteX529" fmla="*/ 1743701 w 1825717"/>
              <a:gd name="connsiteY529" fmla="*/ 994423 h 1823236"/>
              <a:gd name="connsiteX530" fmla="*/ 1696627 w 1825717"/>
              <a:gd name="connsiteY530" fmla="*/ 1061966 h 1823236"/>
              <a:gd name="connsiteX531" fmla="*/ 1667933 w 1825717"/>
              <a:gd name="connsiteY531" fmla="*/ 1090414 h 1823236"/>
              <a:gd name="connsiteX532" fmla="*/ 1658943 w 1825717"/>
              <a:gd name="connsiteY532" fmla="*/ 1060080 h 1823236"/>
              <a:gd name="connsiteX533" fmla="*/ 1617096 w 1825717"/>
              <a:gd name="connsiteY533" fmla="*/ 980558 h 1823236"/>
              <a:gd name="connsiteX534" fmla="*/ 1587609 w 1825717"/>
              <a:gd name="connsiteY534" fmla="*/ 944459 h 1823236"/>
              <a:gd name="connsiteX535" fmla="*/ 1617082 w 1825717"/>
              <a:gd name="connsiteY535" fmla="*/ 915598 h 1823236"/>
              <a:gd name="connsiteX536" fmla="*/ 1665295 w 1825717"/>
              <a:gd name="connsiteY536" fmla="*/ 846275 h 1823236"/>
              <a:gd name="connsiteX537" fmla="*/ 582076 w 1825717"/>
              <a:gd name="connsiteY537" fmla="*/ 792029 h 1823236"/>
              <a:gd name="connsiteX538" fmla="*/ 647867 w 1825717"/>
              <a:gd name="connsiteY538" fmla="*/ 793296 h 1823236"/>
              <a:gd name="connsiteX539" fmla="*/ 680772 w 1825717"/>
              <a:gd name="connsiteY539" fmla="*/ 798710 h 1823236"/>
              <a:gd name="connsiteX540" fmla="*/ 741781 w 1825717"/>
              <a:gd name="connsiteY540" fmla="*/ 845511 h 1823236"/>
              <a:gd name="connsiteX541" fmla="*/ 820563 w 1825717"/>
              <a:gd name="connsiteY541" fmla="*/ 884353 h 1823236"/>
              <a:gd name="connsiteX542" fmla="*/ 732913 w 1825717"/>
              <a:gd name="connsiteY542" fmla="*/ 878601 h 1823236"/>
              <a:gd name="connsiteX543" fmla="*/ 658253 w 1825717"/>
              <a:gd name="connsiteY543" fmla="*/ 889336 h 1823236"/>
              <a:gd name="connsiteX544" fmla="*/ 645659 w 1825717"/>
              <a:gd name="connsiteY544" fmla="*/ 885607 h 1823236"/>
              <a:gd name="connsiteX545" fmla="*/ 567866 w 1825717"/>
              <a:gd name="connsiteY545" fmla="*/ 845067 h 1823236"/>
              <a:gd name="connsiteX546" fmla="*/ 513909 w 1825717"/>
              <a:gd name="connsiteY546" fmla="*/ 802186 h 1823236"/>
              <a:gd name="connsiteX547" fmla="*/ 1802204 w 1825717"/>
              <a:gd name="connsiteY547" fmla="*/ 791627 h 1823236"/>
              <a:gd name="connsiteX548" fmla="*/ 1820626 w 1825717"/>
              <a:gd name="connsiteY548" fmla="*/ 864190 h 1823236"/>
              <a:gd name="connsiteX549" fmla="*/ 1825080 w 1825717"/>
              <a:gd name="connsiteY549" fmla="*/ 956692 h 1823236"/>
              <a:gd name="connsiteX550" fmla="*/ 1789148 w 1825717"/>
              <a:gd name="connsiteY550" fmla="*/ 1112226 h 1823236"/>
              <a:gd name="connsiteX551" fmla="*/ 1784859 w 1825717"/>
              <a:gd name="connsiteY551" fmla="*/ 1120289 h 1823236"/>
              <a:gd name="connsiteX552" fmla="*/ 1786840 w 1825717"/>
              <a:gd name="connsiteY552" fmla="*/ 1103564 h 1823236"/>
              <a:gd name="connsiteX553" fmla="*/ 1779918 w 1825717"/>
              <a:gd name="connsiteY553" fmla="*/ 1015471 h 1823236"/>
              <a:gd name="connsiteX554" fmla="*/ 1762935 w 1825717"/>
              <a:gd name="connsiteY554" fmla="*/ 954336 h 1823236"/>
              <a:gd name="connsiteX555" fmla="*/ 1772155 w 1825717"/>
              <a:gd name="connsiteY555" fmla="*/ 935122 h 1823236"/>
              <a:gd name="connsiteX556" fmla="*/ 1802401 w 1825717"/>
              <a:gd name="connsiteY556" fmla="*/ 806627 h 1823236"/>
              <a:gd name="connsiteX557" fmla="*/ 1235221 w 1825717"/>
              <a:gd name="connsiteY557" fmla="*/ 774925 h 1823236"/>
              <a:gd name="connsiteX558" fmla="*/ 1303740 w 1825717"/>
              <a:gd name="connsiteY558" fmla="*/ 781492 h 1823236"/>
              <a:gd name="connsiteX559" fmla="*/ 1224893 w 1825717"/>
              <a:gd name="connsiteY559" fmla="*/ 845526 h 1823236"/>
              <a:gd name="connsiteX560" fmla="*/ 1160921 w 1825717"/>
              <a:gd name="connsiteY560" fmla="*/ 874915 h 1823236"/>
              <a:gd name="connsiteX561" fmla="*/ 1089123 w 1825717"/>
              <a:gd name="connsiteY561" fmla="*/ 869275 h 1823236"/>
              <a:gd name="connsiteX562" fmla="*/ 1001741 w 1825717"/>
              <a:gd name="connsiteY562" fmla="*/ 879624 h 1823236"/>
              <a:gd name="connsiteX563" fmla="*/ 1100807 w 1825717"/>
              <a:gd name="connsiteY563" fmla="*/ 820106 h 1823236"/>
              <a:gd name="connsiteX564" fmla="*/ 1132226 w 1825717"/>
              <a:gd name="connsiteY564" fmla="*/ 787939 h 1823236"/>
              <a:gd name="connsiteX565" fmla="*/ 1147899 w 1825717"/>
              <a:gd name="connsiteY565" fmla="*/ 783294 h 1823236"/>
              <a:gd name="connsiteX566" fmla="*/ 1235221 w 1825717"/>
              <a:gd name="connsiteY566" fmla="*/ 774925 h 1823236"/>
              <a:gd name="connsiteX567" fmla="*/ 412253 w 1825717"/>
              <a:gd name="connsiteY567" fmla="*/ 670500 h 1823236"/>
              <a:gd name="connsiteX568" fmla="*/ 441810 w 1825717"/>
              <a:gd name="connsiteY568" fmla="*/ 723288 h 1823236"/>
              <a:gd name="connsiteX569" fmla="*/ 499190 w 1825717"/>
              <a:gd name="connsiteY569" fmla="*/ 790489 h 1823236"/>
              <a:gd name="connsiteX570" fmla="*/ 513909 w 1825717"/>
              <a:gd name="connsiteY570" fmla="*/ 802186 h 1823236"/>
              <a:gd name="connsiteX571" fmla="*/ 495312 w 1825717"/>
              <a:gd name="connsiteY571" fmla="*/ 804957 h 1823236"/>
              <a:gd name="connsiteX572" fmla="*/ 412019 w 1825717"/>
              <a:gd name="connsiteY572" fmla="*/ 834465 h 1823236"/>
              <a:gd name="connsiteX573" fmla="*/ 360031 w 1825717"/>
              <a:gd name="connsiteY573" fmla="*/ 865401 h 1823236"/>
              <a:gd name="connsiteX574" fmla="*/ 337457 w 1825717"/>
              <a:gd name="connsiteY574" fmla="*/ 846623 h 1823236"/>
              <a:gd name="connsiteX575" fmla="*/ 279483 w 1825717"/>
              <a:gd name="connsiteY575" fmla="*/ 774405 h 1823236"/>
              <a:gd name="connsiteX576" fmla="*/ 258426 w 1825717"/>
              <a:gd name="connsiteY576" fmla="*/ 733510 h 1823236"/>
              <a:gd name="connsiteX577" fmla="*/ 296999 w 1825717"/>
              <a:gd name="connsiteY577" fmla="*/ 709031 h 1823236"/>
              <a:gd name="connsiteX578" fmla="*/ 383315 w 1825717"/>
              <a:gd name="connsiteY578" fmla="*/ 675475 h 1823236"/>
              <a:gd name="connsiteX579" fmla="*/ 578328 w 1825717"/>
              <a:gd name="connsiteY579" fmla="*/ 666229 h 1823236"/>
              <a:gd name="connsiteX580" fmla="*/ 587379 w 1825717"/>
              <a:gd name="connsiteY580" fmla="*/ 666738 h 1823236"/>
              <a:gd name="connsiteX581" fmla="*/ 670386 w 1825717"/>
              <a:gd name="connsiteY581" fmla="*/ 690325 h 1823236"/>
              <a:gd name="connsiteX582" fmla="*/ 735467 w 1825717"/>
              <a:gd name="connsiteY582" fmla="*/ 722983 h 1823236"/>
              <a:gd name="connsiteX583" fmla="*/ 775774 w 1825717"/>
              <a:gd name="connsiteY583" fmla="*/ 788739 h 1823236"/>
              <a:gd name="connsiteX584" fmla="*/ 835315 w 1825717"/>
              <a:gd name="connsiteY584" fmla="*/ 853139 h 1823236"/>
              <a:gd name="connsiteX585" fmla="*/ 776544 w 1825717"/>
              <a:gd name="connsiteY585" fmla="*/ 824266 h 1823236"/>
              <a:gd name="connsiteX586" fmla="*/ 713055 w 1825717"/>
              <a:gd name="connsiteY586" fmla="*/ 804022 h 1823236"/>
              <a:gd name="connsiteX587" fmla="*/ 680772 w 1825717"/>
              <a:gd name="connsiteY587" fmla="*/ 798710 h 1823236"/>
              <a:gd name="connsiteX588" fmla="*/ 671669 w 1825717"/>
              <a:gd name="connsiteY588" fmla="*/ 791727 h 1823236"/>
              <a:gd name="connsiteX589" fmla="*/ 613572 w 1825717"/>
              <a:gd name="connsiteY589" fmla="*/ 726001 h 1823236"/>
              <a:gd name="connsiteX590" fmla="*/ 1232081 w 1825717"/>
              <a:gd name="connsiteY590" fmla="*/ 649538 h 1823236"/>
              <a:gd name="connsiteX591" fmla="*/ 1181418 w 1825717"/>
              <a:gd name="connsiteY591" fmla="*/ 737575 h 1823236"/>
              <a:gd name="connsiteX592" fmla="*/ 1132226 w 1825717"/>
              <a:gd name="connsiteY592" fmla="*/ 787939 h 1823236"/>
              <a:gd name="connsiteX593" fmla="*/ 1063177 w 1825717"/>
              <a:gd name="connsiteY593" fmla="*/ 808402 h 1823236"/>
              <a:gd name="connsiteX594" fmla="*/ 985308 w 1825717"/>
              <a:gd name="connsiteY594" fmla="*/ 849379 h 1823236"/>
              <a:gd name="connsiteX595" fmla="*/ 1056464 w 1825717"/>
              <a:gd name="connsiteY595" fmla="*/ 758313 h 1823236"/>
              <a:gd name="connsiteX596" fmla="*/ 1074268 w 1825717"/>
              <a:gd name="connsiteY596" fmla="*/ 717022 h 1823236"/>
              <a:gd name="connsiteX597" fmla="*/ 1087236 w 1825717"/>
              <a:gd name="connsiteY597" fmla="*/ 707069 h 1823236"/>
              <a:gd name="connsiteX598" fmla="*/ 1165759 w 1825717"/>
              <a:gd name="connsiteY598" fmla="*/ 667962 h 1823236"/>
              <a:gd name="connsiteX599" fmla="*/ 1398704 w 1825717"/>
              <a:gd name="connsiteY599" fmla="*/ 644706 h 1823236"/>
              <a:gd name="connsiteX600" fmla="*/ 1427611 w 1825717"/>
              <a:gd name="connsiteY600" fmla="*/ 648130 h 1823236"/>
              <a:gd name="connsiteX601" fmla="*/ 1515565 w 1825717"/>
              <a:gd name="connsiteY601" fmla="*/ 677122 h 1823236"/>
              <a:gd name="connsiteX602" fmla="*/ 1555496 w 1825717"/>
              <a:gd name="connsiteY602" fmla="*/ 699950 h 1823236"/>
              <a:gd name="connsiteX603" fmla="*/ 1536477 w 1825717"/>
              <a:gd name="connsiteY603" fmla="*/ 741489 h 1823236"/>
              <a:gd name="connsiteX604" fmla="*/ 1466881 w 1825717"/>
              <a:gd name="connsiteY604" fmla="*/ 833245 h 1823236"/>
              <a:gd name="connsiteX605" fmla="*/ 1461944 w 1825717"/>
              <a:gd name="connsiteY605" fmla="*/ 837176 h 1823236"/>
              <a:gd name="connsiteX606" fmla="*/ 1407266 w 1825717"/>
              <a:gd name="connsiteY606" fmla="*/ 808402 h 1823236"/>
              <a:gd name="connsiteX607" fmla="*/ 1322544 w 1825717"/>
              <a:gd name="connsiteY607" fmla="*/ 783294 h 1823236"/>
              <a:gd name="connsiteX608" fmla="*/ 1303740 w 1825717"/>
              <a:gd name="connsiteY608" fmla="*/ 781492 h 1823236"/>
              <a:gd name="connsiteX609" fmla="*/ 1314136 w 1825717"/>
              <a:gd name="connsiteY609" fmla="*/ 773050 h 1823236"/>
              <a:gd name="connsiteX610" fmla="*/ 1383032 w 1825717"/>
              <a:gd name="connsiteY610" fmla="*/ 679713 h 1823236"/>
              <a:gd name="connsiteX611" fmla="*/ 210203 w 1825717"/>
              <a:gd name="connsiteY611" fmla="*/ 574046 h 1823236"/>
              <a:gd name="connsiteX612" fmla="*/ 212690 w 1825717"/>
              <a:gd name="connsiteY612" fmla="*/ 605584 h 1823236"/>
              <a:gd name="connsiteX613" fmla="*/ 237089 w 1825717"/>
              <a:gd name="connsiteY613" fmla="*/ 692069 h 1823236"/>
              <a:gd name="connsiteX614" fmla="*/ 258426 w 1825717"/>
              <a:gd name="connsiteY614" fmla="*/ 733510 h 1823236"/>
              <a:gd name="connsiteX615" fmla="*/ 223598 w 1825717"/>
              <a:gd name="connsiteY615" fmla="*/ 755612 h 1823236"/>
              <a:gd name="connsiteX616" fmla="*/ 162025 w 1825717"/>
              <a:gd name="connsiteY616" fmla="*/ 813396 h 1823236"/>
              <a:gd name="connsiteX617" fmla="*/ 136834 w 1825717"/>
              <a:gd name="connsiteY617" fmla="*/ 847756 h 1823236"/>
              <a:gd name="connsiteX618" fmla="*/ 112406 w 1825717"/>
              <a:gd name="connsiteY618" fmla="*/ 796559 h 1823236"/>
              <a:gd name="connsiteX619" fmla="*/ 90479 w 1825717"/>
              <a:gd name="connsiteY619" fmla="*/ 711621 h 1823236"/>
              <a:gd name="connsiteX620" fmla="*/ 88987 w 1825717"/>
              <a:gd name="connsiteY620" fmla="*/ 687396 h 1823236"/>
              <a:gd name="connsiteX621" fmla="*/ 116134 w 1825717"/>
              <a:gd name="connsiteY621" fmla="*/ 652186 h 1823236"/>
              <a:gd name="connsiteX622" fmla="*/ 176222 w 1825717"/>
              <a:gd name="connsiteY622" fmla="*/ 595907 h 1823236"/>
              <a:gd name="connsiteX623" fmla="*/ 687518 w 1825717"/>
              <a:gd name="connsiteY623" fmla="*/ 563337 h 1823236"/>
              <a:gd name="connsiteX624" fmla="*/ 769779 w 1825717"/>
              <a:gd name="connsiteY624" fmla="*/ 622926 h 1823236"/>
              <a:gd name="connsiteX625" fmla="*/ 814725 w 1825717"/>
              <a:gd name="connsiteY625" fmla="*/ 677113 h 1823236"/>
              <a:gd name="connsiteX626" fmla="*/ 827859 w 1825717"/>
              <a:gd name="connsiteY626" fmla="*/ 747922 h 1823236"/>
              <a:gd name="connsiteX627" fmla="*/ 861164 w 1825717"/>
              <a:gd name="connsiteY627" fmla="*/ 831383 h 1823236"/>
              <a:gd name="connsiteX628" fmla="*/ 864632 w 1825717"/>
              <a:gd name="connsiteY628" fmla="*/ 836673 h 1823236"/>
              <a:gd name="connsiteX629" fmla="*/ 816868 w 1825717"/>
              <a:gd name="connsiteY629" fmla="*/ 782316 h 1823236"/>
              <a:gd name="connsiteX630" fmla="*/ 747668 w 1825717"/>
              <a:gd name="connsiteY630" fmla="*/ 729106 h 1823236"/>
              <a:gd name="connsiteX631" fmla="*/ 735467 w 1825717"/>
              <a:gd name="connsiteY631" fmla="*/ 722983 h 1823236"/>
              <a:gd name="connsiteX632" fmla="*/ 729594 w 1825717"/>
              <a:gd name="connsiteY632" fmla="*/ 713402 h 1823236"/>
              <a:gd name="connsiteX633" fmla="*/ 698909 w 1825717"/>
              <a:gd name="connsiteY633" fmla="*/ 631221 h 1823236"/>
              <a:gd name="connsiteX634" fmla="*/ 1117892 w 1825717"/>
              <a:gd name="connsiteY634" fmla="*/ 552031 h 1823236"/>
              <a:gd name="connsiteX635" fmla="*/ 1102144 w 1825717"/>
              <a:gd name="connsiteY635" fmla="*/ 652375 h 1823236"/>
              <a:gd name="connsiteX636" fmla="*/ 1074268 w 1825717"/>
              <a:gd name="connsiteY636" fmla="*/ 717022 h 1823236"/>
              <a:gd name="connsiteX637" fmla="*/ 1017139 w 1825717"/>
              <a:gd name="connsiteY637" fmla="*/ 760871 h 1823236"/>
              <a:gd name="connsiteX638" fmla="*/ 959357 w 1825717"/>
              <a:gd name="connsiteY638" fmla="*/ 826770 h 1823236"/>
              <a:gd name="connsiteX639" fmla="*/ 979516 w 1825717"/>
              <a:gd name="connsiteY639" fmla="*/ 773404 h 1823236"/>
              <a:gd name="connsiteX640" fmla="*/ 992923 w 1825717"/>
              <a:gd name="connsiteY640" fmla="*/ 716513 h 1823236"/>
              <a:gd name="connsiteX641" fmla="*/ 994748 w 1825717"/>
              <a:gd name="connsiteY641" fmla="*/ 671586 h 1823236"/>
              <a:gd name="connsiteX642" fmla="*/ 1003287 w 1825717"/>
              <a:gd name="connsiteY642" fmla="*/ 657648 h 1823236"/>
              <a:gd name="connsiteX643" fmla="*/ 1062579 w 1825717"/>
              <a:gd name="connsiteY643" fmla="*/ 592998 h 1823236"/>
              <a:gd name="connsiteX644" fmla="*/ 1595248 w 1825717"/>
              <a:gd name="connsiteY644" fmla="*/ 537909 h 1823236"/>
              <a:gd name="connsiteX645" fmla="*/ 1643622 w 1825717"/>
              <a:gd name="connsiteY645" fmla="*/ 567544 h 1823236"/>
              <a:gd name="connsiteX646" fmla="*/ 1708272 w 1825717"/>
              <a:gd name="connsiteY646" fmla="*/ 626837 h 1823236"/>
              <a:gd name="connsiteX647" fmla="*/ 1722717 w 1825717"/>
              <a:gd name="connsiteY647" fmla="*/ 646341 h 1823236"/>
              <a:gd name="connsiteX648" fmla="*/ 1719126 w 1825717"/>
              <a:gd name="connsiteY648" fmla="*/ 690659 h 1823236"/>
              <a:gd name="connsiteX649" fmla="*/ 1699384 w 1825717"/>
              <a:gd name="connsiteY649" fmla="*/ 770585 h 1823236"/>
              <a:gd name="connsiteX650" fmla="*/ 1682792 w 1825717"/>
              <a:gd name="connsiteY650" fmla="*/ 807425 h 1823236"/>
              <a:gd name="connsiteX651" fmla="*/ 1663529 w 1825717"/>
              <a:gd name="connsiteY651" fmla="*/ 782329 h 1823236"/>
              <a:gd name="connsiteX652" fmla="*/ 1595963 w 1825717"/>
              <a:gd name="connsiteY652" fmla="*/ 723085 h 1823236"/>
              <a:gd name="connsiteX653" fmla="*/ 1555496 w 1825717"/>
              <a:gd name="connsiteY653" fmla="*/ 699950 h 1823236"/>
              <a:gd name="connsiteX654" fmla="*/ 1572667 w 1825717"/>
              <a:gd name="connsiteY654" fmla="*/ 662445 h 1823236"/>
              <a:gd name="connsiteX655" fmla="*/ 1592835 w 1825717"/>
              <a:gd name="connsiteY655" fmla="*/ 580449 h 1823236"/>
              <a:gd name="connsiteX656" fmla="*/ 102044 w 1825717"/>
              <a:gd name="connsiteY656" fmla="*/ 520515 h 1823236"/>
              <a:gd name="connsiteX657" fmla="*/ 96631 w 1825717"/>
              <a:gd name="connsiteY657" fmla="*/ 536457 h 1823236"/>
              <a:gd name="connsiteX658" fmla="*/ 85085 w 1825717"/>
              <a:gd name="connsiteY658" fmla="*/ 624064 h 1823236"/>
              <a:gd name="connsiteX659" fmla="*/ 88987 w 1825717"/>
              <a:gd name="connsiteY659" fmla="*/ 687396 h 1823236"/>
              <a:gd name="connsiteX660" fmla="*/ 75972 w 1825717"/>
              <a:gd name="connsiteY660" fmla="*/ 704276 h 1823236"/>
              <a:gd name="connsiteX661" fmla="*/ 19671 w 1825717"/>
              <a:gd name="connsiteY661" fmla="*/ 823674 h 1823236"/>
              <a:gd name="connsiteX662" fmla="*/ 16747 w 1825717"/>
              <a:gd name="connsiteY662" fmla="*/ 838380 h 1823236"/>
              <a:gd name="connsiteX663" fmla="*/ 13814 w 1825717"/>
              <a:gd name="connsiteY663" fmla="*/ 763578 h 1823236"/>
              <a:gd name="connsiteX664" fmla="*/ 28690 w 1825717"/>
              <a:gd name="connsiteY664" fmla="*/ 672172 h 1823236"/>
              <a:gd name="connsiteX665" fmla="*/ 96175 w 1825717"/>
              <a:gd name="connsiteY665" fmla="*/ 527508 h 1823236"/>
              <a:gd name="connsiteX666" fmla="*/ 826241 w 1825717"/>
              <a:gd name="connsiteY666" fmla="*/ 505863 h 1823236"/>
              <a:gd name="connsiteX667" fmla="*/ 881683 w 1825717"/>
              <a:gd name="connsiteY667" fmla="*/ 590972 h 1823236"/>
              <a:gd name="connsiteX668" fmla="*/ 904224 w 1825717"/>
              <a:gd name="connsiteY668" fmla="*/ 657665 h 1823236"/>
              <a:gd name="connsiteX669" fmla="*/ 891109 w 1825717"/>
              <a:gd name="connsiteY669" fmla="*/ 728481 h 1823236"/>
              <a:gd name="connsiteX670" fmla="*/ 892268 w 1825717"/>
              <a:gd name="connsiteY670" fmla="*/ 816464 h 1823236"/>
              <a:gd name="connsiteX671" fmla="*/ 843432 w 1825717"/>
              <a:gd name="connsiteY671" fmla="*/ 711722 h 1823236"/>
              <a:gd name="connsiteX672" fmla="*/ 814725 w 1825717"/>
              <a:gd name="connsiteY672" fmla="*/ 677113 h 1823236"/>
              <a:gd name="connsiteX673" fmla="*/ 811744 w 1825717"/>
              <a:gd name="connsiteY673" fmla="*/ 661039 h 1823236"/>
              <a:gd name="connsiteX674" fmla="*/ 812548 w 1825717"/>
              <a:gd name="connsiteY674" fmla="*/ 573320 h 1823236"/>
              <a:gd name="connsiteX675" fmla="*/ 976346 w 1825717"/>
              <a:gd name="connsiteY675" fmla="*/ 501918 h 1823236"/>
              <a:gd name="connsiteX676" fmla="*/ 997605 w 1825717"/>
              <a:gd name="connsiteY676" fmla="*/ 601242 h 1823236"/>
              <a:gd name="connsiteX677" fmla="*/ 994748 w 1825717"/>
              <a:gd name="connsiteY677" fmla="*/ 671586 h 1823236"/>
              <a:gd name="connsiteX678" fmla="*/ 957126 w 1825717"/>
              <a:gd name="connsiteY678" fmla="*/ 732997 h 1823236"/>
              <a:gd name="connsiteX679" fmla="*/ 926798 w 1825717"/>
              <a:gd name="connsiteY679" fmla="*/ 815227 h 1823236"/>
              <a:gd name="connsiteX680" fmla="*/ 926494 w 1825717"/>
              <a:gd name="connsiteY680" fmla="*/ 758181 h 1823236"/>
              <a:gd name="connsiteX681" fmla="*/ 918622 w 1825717"/>
              <a:gd name="connsiteY681" fmla="*/ 700265 h 1823236"/>
              <a:gd name="connsiteX682" fmla="*/ 904224 w 1825717"/>
              <a:gd name="connsiteY682" fmla="*/ 657665 h 1823236"/>
              <a:gd name="connsiteX683" fmla="*/ 907201 w 1825717"/>
              <a:gd name="connsiteY683" fmla="*/ 641594 h 1823236"/>
              <a:gd name="connsiteX684" fmla="*/ 939387 w 1825717"/>
              <a:gd name="connsiteY684" fmla="*/ 559989 h 1823236"/>
              <a:gd name="connsiteX685" fmla="*/ 502055 w 1825717"/>
              <a:gd name="connsiteY685" fmla="*/ 501538 h 1823236"/>
              <a:gd name="connsiteX686" fmla="*/ 530745 w 1825717"/>
              <a:gd name="connsiteY686" fmla="*/ 506512 h 1823236"/>
              <a:gd name="connsiteX687" fmla="*/ 539530 w 1825717"/>
              <a:gd name="connsiteY687" fmla="*/ 567137 h 1823236"/>
              <a:gd name="connsiteX688" fmla="*/ 569016 w 1825717"/>
              <a:gd name="connsiteY688" fmla="*/ 650437 h 1823236"/>
              <a:gd name="connsiteX689" fmla="*/ 578328 w 1825717"/>
              <a:gd name="connsiteY689" fmla="*/ 666229 h 1823236"/>
              <a:gd name="connsiteX690" fmla="*/ 471877 w 1825717"/>
              <a:gd name="connsiteY690" fmla="*/ 660250 h 1823236"/>
              <a:gd name="connsiteX691" fmla="*/ 412253 w 1825717"/>
              <a:gd name="connsiteY691" fmla="*/ 670500 h 1823236"/>
              <a:gd name="connsiteX692" fmla="*/ 397909 w 1825717"/>
              <a:gd name="connsiteY692" fmla="*/ 644881 h 1823236"/>
              <a:gd name="connsiteX693" fmla="*/ 369666 w 1825717"/>
              <a:gd name="connsiteY693" fmla="*/ 556684 h 1823236"/>
              <a:gd name="connsiteX694" fmla="*/ 364663 w 1825717"/>
              <a:gd name="connsiteY694" fmla="*/ 510961 h 1823236"/>
              <a:gd name="connsiteX695" fmla="*/ 409446 w 1825717"/>
              <a:gd name="connsiteY695" fmla="*/ 501931 h 1823236"/>
              <a:gd name="connsiteX696" fmla="*/ 502055 w 1825717"/>
              <a:gd name="connsiteY696" fmla="*/ 501538 h 1823236"/>
              <a:gd name="connsiteX697" fmla="*/ 1701069 w 1825717"/>
              <a:gd name="connsiteY697" fmla="*/ 480370 h 1823236"/>
              <a:gd name="connsiteX698" fmla="*/ 1744271 w 1825717"/>
              <a:gd name="connsiteY698" fmla="*/ 541510 h 1823236"/>
              <a:gd name="connsiteX699" fmla="*/ 1781578 w 1825717"/>
              <a:gd name="connsiteY699" fmla="*/ 626271 h 1823236"/>
              <a:gd name="connsiteX700" fmla="*/ 1801218 w 1825717"/>
              <a:gd name="connsiteY700" fmla="*/ 716774 h 1823236"/>
              <a:gd name="connsiteX701" fmla="*/ 1802204 w 1825717"/>
              <a:gd name="connsiteY701" fmla="*/ 791627 h 1823236"/>
              <a:gd name="connsiteX702" fmla="*/ 1798514 w 1825717"/>
              <a:gd name="connsiteY702" fmla="*/ 777092 h 1823236"/>
              <a:gd name="connsiteX703" fmla="*/ 1760483 w 1825717"/>
              <a:gd name="connsiteY703" fmla="*/ 697331 h 1823236"/>
              <a:gd name="connsiteX704" fmla="*/ 1722717 w 1825717"/>
              <a:gd name="connsiteY704" fmla="*/ 646341 h 1823236"/>
              <a:gd name="connsiteX705" fmla="*/ 1724439 w 1825717"/>
              <a:gd name="connsiteY705" fmla="*/ 625099 h 1823236"/>
              <a:gd name="connsiteX706" fmla="*/ 1706628 w 1825717"/>
              <a:gd name="connsiteY706" fmla="*/ 494300 h 1823236"/>
              <a:gd name="connsiteX707" fmla="*/ 1392434 w 1825717"/>
              <a:gd name="connsiteY707" fmla="*/ 476190 h 1823236"/>
              <a:gd name="connsiteX708" fmla="*/ 1437894 w 1825717"/>
              <a:gd name="connsiteY708" fmla="*/ 483193 h 1823236"/>
              <a:gd name="connsiteX709" fmla="*/ 1435025 w 1825717"/>
              <a:gd name="connsiteY709" fmla="*/ 528788 h 1823236"/>
              <a:gd name="connsiteX710" fmla="*/ 1415312 w 1825717"/>
              <a:gd name="connsiteY710" fmla="*/ 607606 h 1823236"/>
              <a:gd name="connsiteX711" fmla="*/ 1398704 w 1825717"/>
              <a:gd name="connsiteY711" fmla="*/ 644706 h 1823236"/>
              <a:gd name="connsiteX712" fmla="*/ 1338374 w 1825717"/>
              <a:gd name="connsiteY712" fmla="*/ 637561 h 1823236"/>
              <a:gd name="connsiteX713" fmla="*/ 1250281 w 1825717"/>
              <a:gd name="connsiteY713" fmla="*/ 644482 h 1823236"/>
              <a:gd name="connsiteX714" fmla="*/ 1232081 w 1825717"/>
              <a:gd name="connsiteY714" fmla="*/ 649538 h 1823236"/>
              <a:gd name="connsiteX715" fmla="*/ 1238760 w 1825717"/>
              <a:gd name="connsiteY715" fmla="*/ 637931 h 1823236"/>
              <a:gd name="connsiteX716" fmla="*/ 1269632 w 1825717"/>
              <a:gd name="connsiteY716" fmla="*/ 526103 h 1823236"/>
              <a:gd name="connsiteX717" fmla="*/ 1271716 w 1825717"/>
              <a:gd name="connsiteY717" fmla="*/ 487807 h 1823236"/>
              <a:gd name="connsiteX718" fmla="*/ 1299933 w 1825717"/>
              <a:gd name="connsiteY718" fmla="*/ 480644 h 1823236"/>
              <a:gd name="connsiteX719" fmla="*/ 1392434 w 1825717"/>
              <a:gd name="connsiteY719" fmla="*/ 476190 h 1823236"/>
              <a:gd name="connsiteX720" fmla="*/ 376799 w 1825717"/>
              <a:gd name="connsiteY720" fmla="*/ 344775 h 1823236"/>
              <a:gd name="connsiteX721" fmla="*/ 367809 w 1825717"/>
              <a:gd name="connsiteY721" fmla="*/ 375140 h 1823236"/>
              <a:gd name="connsiteX722" fmla="*/ 359594 w 1825717"/>
              <a:gd name="connsiteY722" fmla="*/ 464625 h 1823236"/>
              <a:gd name="connsiteX723" fmla="*/ 364663 w 1825717"/>
              <a:gd name="connsiteY723" fmla="*/ 510961 h 1823236"/>
              <a:gd name="connsiteX724" fmla="*/ 324227 w 1825717"/>
              <a:gd name="connsiteY724" fmla="*/ 519114 h 1823236"/>
              <a:gd name="connsiteX725" fmla="*/ 246036 w 1825717"/>
              <a:gd name="connsiteY725" fmla="*/ 550994 h 1823236"/>
              <a:gd name="connsiteX726" fmla="*/ 210203 w 1825717"/>
              <a:gd name="connsiteY726" fmla="*/ 574046 h 1823236"/>
              <a:gd name="connsiteX727" fmla="*/ 205745 w 1825717"/>
              <a:gd name="connsiteY727" fmla="*/ 517493 h 1823236"/>
              <a:gd name="connsiteX728" fmla="*/ 215713 w 1825717"/>
              <a:gd name="connsiteY728" fmla="*/ 430339 h 1823236"/>
              <a:gd name="connsiteX729" fmla="*/ 223344 w 1825717"/>
              <a:gd name="connsiteY729" fmla="*/ 406102 h 1823236"/>
              <a:gd name="connsiteX730" fmla="*/ 306022 w 1825717"/>
              <a:gd name="connsiteY730" fmla="*/ 363807 h 1823236"/>
              <a:gd name="connsiteX731" fmla="*/ 543527 w 1825717"/>
              <a:gd name="connsiteY731" fmla="*/ 341540 h 1823236"/>
              <a:gd name="connsiteX732" fmla="*/ 588644 w 1825717"/>
              <a:gd name="connsiteY732" fmla="*/ 348883 h 1823236"/>
              <a:gd name="connsiteX733" fmla="*/ 664970 w 1825717"/>
              <a:gd name="connsiteY733" fmla="*/ 376727 h 1823236"/>
              <a:gd name="connsiteX734" fmla="*/ 700130 w 1825717"/>
              <a:gd name="connsiteY734" fmla="*/ 397121 h 1823236"/>
              <a:gd name="connsiteX735" fmla="*/ 686717 w 1825717"/>
              <a:gd name="connsiteY735" fmla="*/ 456374 h 1823236"/>
              <a:gd name="connsiteX736" fmla="*/ 684392 w 1825717"/>
              <a:gd name="connsiteY736" fmla="*/ 544708 h 1823236"/>
              <a:gd name="connsiteX737" fmla="*/ 687518 w 1825717"/>
              <a:gd name="connsiteY737" fmla="*/ 563337 h 1823236"/>
              <a:gd name="connsiteX738" fmla="*/ 676674 w 1825717"/>
              <a:gd name="connsiteY738" fmla="*/ 555482 h 1823236"/>
              <a:gd name="connsiteX739" fmla="*/ 568686 w 1825717"/>
              <a:gd name="connsiteY739" fmla="*/ 513090 h 1823236"/>
              <a:gd name="connsiteX740" fmla="*/ 530745 w 1825717"/>
              <a:gd name="connsiteY740" fmla="*/ 506512 h 1823236"/>
              <a:gd name="connsiteX741" fmla="*/ 526643 w 1825717"/>
              <a:gd name="connsiteY741" fmla="*/ 478205 h 1823236"/>
              <a:gd name="connsiteX742" fmla="*/ 531883 w 1825717"/>
              <a:gd name="connsiteY742" fmla="*/ 385744 h 1823236"/>
              <a:gd name="connsiteX743" fmla="*/ 1250214 w 1825717"/>
              <a:gd name="connsiteY743" fmla="*/ 323022 h 1823236"/>
              <a:gd name="connsiteX744" fmla="*/ 1264084 w 1825717"/>
              <a:gd name="connsiteY744" fmla="*/ 366570 h 1823236"/>
              <a:gd name="connsiteX745" fmla="*/ 1273926 w 1825717"/>
              <a:gd name="connsiteY745" fmla="*/ 447218 h 1823236"/>
              <a:gd name="connsiteX746" fmla="*/ 1271716 w 1825717"/>
              <a:gd name="connsiteY746" fmla="*/ 487807 h 1823236"/>
              <a:gd name="connsiteX747" fmla="*/ 1212835 w 1825717"/>
              <a:gd name="connsiteY747" fmla="*/ 502756 h 1823236"/>
              <a:gd name="connsiteX748" fmla="*/ 1133073 w 1825717"/>
              <a:gd name="connsiteY748" fmla="*/ 540788 h 1823236"/>
              <a:gd name="connsiteX749" fmla="*/ 1117892 w 1825717"/>
              <a:gd name="connsiteY749" fmla="*/ 552031 h 1823236"/>
              <a:gd name="connsiteX750" fmla="*/ 1119968 w 1825717"/>
              <a:gd name="connsiteY750" fmla="*/ 538800 h 1823236"/>
              <a:gd name="connsiteX751" fmla="*/ 1108714 w 1825717"/>
              <a:gd name="connsiteY751" fmla="*/ 423336 h 1823236"/>
              <a:gd name="connsiteX752" fmla="*/ 1096937 w 1825717"/>
              <a:gd name="connsiteY752" fmla="*/ 386837 h 1823236"/>
              <a:gd name="connsiteX753" fmla="*/ 1120711 w 1825717"/>
              <a:gd name="connsiteY753" fmla="*/ 370038 h 1823236"/>
              <a:gd name="connsiteX754" fmla="*/ 1205473 w 1825717"/>
              <a:gd name="connsiteY754" fmla="*/ 332731 h 1823236"/>
              <a:gd name="connsiteX755" fmla="*/ 1416936 w 1825717"/>
              <a:gd name="connsiteY755" fmla="*/ 317669 h 1823236"/>
              <a:gd name="connsiteX756" fmla="*/ 1472715 w 1825717"/>
              <a:gd name="connsiteY756" fmla="*/ 327999 h 1823236"/>
              <a:gd name="connsiteX757" fmla="*/ 1554320 w 1825717"/>
              <a:gd name="connsiteY757" fmla="*/ 360186 h 1823236"/>
              <a:gd name="connsiteX758" fmla="*/ 1574794 w 1825717"/>
              <a:gd name="connsiteY758" fmla="*/ 373216 h 1823236"/>
              <a:gd name="connsiteX759" fmla="*/ 1587323 w 1825717"/>
              <a:gd name="connsiteY759" fmla="*/ 415877 h 1823236"/>
              <a:gd name="connsiteX760" fmla="*/ 1597536 w 1825717"/>
              <a:gd name="connsiteY760" fmla="*/ 497570 h 1823236"/>
              <a:gd name="connsiteX761" fmla="*/ 1595248 w 1825717"/>
              <a:gd name="connsiteY761" fmla="*/ 537909 h 1823236"/>
              <a:gd name="connsiteX762" fmla="*/ 1568273 w 1825717"/>
              <a:gd name="connsiteY762" fmla="*/ 521384 h 1823236"/>
              <a:gd name="connsiteX763" fmla="*/ 1483964 w 1825717"/>
              <a:gd name="connsiteY763" fmla="*/ 490289 h 1823236"/>
              <a:gd name="connsiteX764" fmla="*/ 1437894 w 1825717"/>
              <a:gd name="connsiteY764" fmla="*/ 483193 h 1823236"/>
              <a:gd name="connsiteX765" fmla="*/ 1440485 w 1825717"/>
              <a:gd name="connsiteY765" fmla="*/ 442024 h 1823236"/>
              <a:gd name="connsiteX766" fmla="*/ 1429928 w 1825717"/>
              <a:gd name="connsiteY766" fmla="*/ 358247 h 1823236"/>
              <a:gd name="connsiteX767" fmla="*/ 289251 w 1825717"/>
              <a:gd name="connsiteY767" fmla="*/ 262978 h 1823236"/>
              <a:gd name="connsiteX768" fmla="*/ 284230 w 1825717"/>
              <a:gd name="connsiteY768" fmla="*/ 269014 h 1823236"/>
              <a:gd name="connsiteX769" fmla="*/ 242055 w 1825717"/>
              <a:gd name="connsiteY769" fmla="*/ 346665 h 1823236"/>
              <a:gd name="connsiteX770" fmla="*/ 223344 w 1825717"/>
              <a:gd name="connsiteY770" fmla="*/ 406102 h 1823236"/>
              <a:gd name="connsiteX771" fmla="*/ 220677 w 1825717"/>
              <a:gd name="connsiteY771" fmla="*/ 407466 h 1823236"/>
              <a:gd name="connsiteX772" fmla="*/ 146101 w 1825717"/>
              <a:gd name="connsiteY772" fmla="*/ 468029 h 1823236"/>
              <a:gd name="connsiteX773" fmla="*/ 102044 w 1825717"/>
              <a:gd name="connsiteY773" fmla="*/ 520515 h 1823236"/>
              <a:gd name="connsiteX774" fmla="*/ 125523 w 1825717"/>
              <a:gd name="connsiteY774" fmla="*/ 451368 h 1823236"/>
              <a:gd name="connsiteX775" fmla="*/ 172168 w 1825717"/>
              <a:gd name="connsiteY775" fmla="*/ 371363 h 1823236"/>
              <a:gd name="connsiteX776" fmla="*/ 250974 w 1825717"/>
              <a:gd name="connsiteY776" fmla="*/ 287384 h 1823236"/>
              <a:gd name="connsiteX777" fmla="*/ 770962 w 1825717"/>
              <a:gd name="connsiteY777" fmla="*/ 247656 h 1823236"/>
              <a:gd name="connsiteX778" fmla="*/ 810787 w 1825717"/>
              <a:gd name="connsiteY778" fmla="*/ 270216 h 1823236"/>
              <a:gd name="connsiteX779" fmla="*/ 872065 w 1825717"/>
              <a:gd name="connsiteY779" fmla="*/ 323564 h 1823236"/>
              <a:gd name="connsiteX780" fmla="*/ 897582 w 1825717"/>
              <a:gd name="connsiteY780" fmla="*/ 355206 h 1823236"/>
              <a:gd name="connsiteX781" fmla="*/ 863825 w 1825717"/>
              <a:gd name="connsiteY781" fmla="*/ 405718 h 1823236"/>
              <a:gd name="connsiteX782" fmla="*/ 829999 w 1825717"/>
              <a:gd name="connsiteY782" fmla="*/ 487351 h 1823236"/>
              <a:gd name="connsiteX783" fmla="*/ 826241 w 1825717"/>
              <a:gd name="connsiteY783" fmla="*/ 505863 h 1823236"/>
              <a:gd name="connsiteX784" fmla="*/ 818932 w 1825717"/>
              <a:gd name="connsiteY784" fmla="*/ 494642 h 1823236"/>
              <a:gd name="connsiteX785" fmla="*/ 733308 w 1825717"/>
              <a:gd name="connsiteY785" fmla="*/ 416367 h 1823236"/>
              <a:gd name="connsiteX786" fmla="*/ 700130 w 1825717"/>
              <a:gd name="connsiteY786" fmla="*/ 397121 h 1823236"/>
              <a:gd name="connsiteX787" fmla="*/ 706557 w 1825717"/>
              <a:gd name="connsiteY787" fmla="*/ 368730 h 1823236"/>
              <a:gd name="connsiteX788" fmla="*/ 744583 w 1825717"/>
              <a:gd name="connsiteY788" fmla="*/ 284289 h 1823236"/>
              <a:gd name="connsiteX789" fmla="*/ 1017987 w 1825717"/>
              <a:gd name="connsiteY789" fmla="*/ 240584 h 1823236"/>
              <a:gd name="connsiteX790" fmla="*/ 1046363 w 1825717"/>
              <a:gd name="connsiteY790" fmla="*/ 276387 h 1823236"/>
              <a:gd name="connsiteX791" fmla="*/ 1084453 w 1825717"/>
              <a:gd name="connsiteY791" fmla="*/ 348152 h 1823236"/>
              <a:gd name="connsiteX792" fmla="*/ 1096937 w 1825717"/>
              <a:gd name="connsiteY792" fmla="*/ 386837 h 1823236"/>
              <a:gd name="connsiteX793" fmla="*/ 1047322 w 1825717"/>
              <a:gd name="connsiteY793" fmla="*/ 421895 h 1823236"/>
              <a:gd name="connsiteX794" fmla="*/ 986488 w 1825717"/>
              <a:gd name="connsiteY794" fmla="*/ 485984 h 1823236"/>
              <a:gd name="connsiteX795" fmla="*/ 976346 w 1825717"/>
              <a:gd name="connsiteY795" fmla="*/ 501918 h 1823236"/>
              <a:gd name="connsiteX796" fmla="*/ 973543 w 1825717"/>
              <a:gd name="connsiteY796" fmla="*/ 488822 h 1823236"/>
              <a:gd name="connsiteX797" fmla="*/ 921658 w 1825717"/>
              <a:gd name="connsiteY797" fmla="*/ 385061 h 1823236"/>
              <a:gd name="connsiteX798" fmla="*/ 897582 w 1825717"/>
              <a:gd name="connsiteY798" fmla="*/ 355206 h 1823236"/>
              <a:gd name="connsiteX799" fmla="*/ 913756 w 1825717"/>
              <a:gd name="connsiteY799" fmla="*/ 331005 h 1823236"/>
              <a:gd name="connsiteX800" fmla="*/ 979518 w 1825717"/>
              <a:gd name="connsiteY800" fmla="*/ 265800 h 1823236"/>
              <a:gd name="connsiteX801" fmla="*/ 1495103 w 1825717"/>
              <a:gd name="connsiteY801" fmla="*/ 226025 h 1823236"/>
              <a:gd name="connsiteX802" fmla="*/ 1557349 w 1825717"/>
              <a:gd name="connsiteY802" fmla="*/ 267624 h 1823236"/>
              <a:gd name="connsiteX803" fmla="*/ 1622554 w 1825717"/>
              <a:gd name="connsiteY803" fmla="*/ 333386 h 1823236"/>
              <a:gd name="connsiteX804" fmla="*/ 1673322 w 1825717"/>
              <a:gd name="connsiteY804" fmla="*/ 410839 h 1823236"/>
              <a:gd name="connsiteX805" fmla="*/ 1701069 w 1825717"/>
              <a:gd name="connsiteY805" fmla="*/ 480370 h 1823236"/>
              <a:gd name="connsiteX806" fmla="*/ 1692414 w 1825717"/>
              <a:gd name="connsiteY806" fmla="*/ 468121 h 1823236"/>
              <a:gd name="connsiteX807" fmla="*/ 1628325 w 1825717"/>
              <a:gd name="connsiteY807" fmla="*/ 407286 h 1823236"/>
              <a:gd name="connsiteX808" fmla="*/ 1574794 w 1825717"/>
              <a:gd name="connsiteY808" fmla="*/ 373216 h 1823236"/>
              <a:gd name="connsiteX809" fmla="*/ 1568788 w 1825717"/>
              <a:gd name="connsiteY809" fmla="*/ 352768 h 1823236"/>
              <a:gd name="connsiteX810" fmla="*/ 1505286 w 1825717"/>
              <a:gd name="connsiteY810" fmla="*/ 237039 h 1823236"/>
              <a:gd name="connsiteX811" fmla="*/ 558086 w 1825717"/>
              <a:gd name="connsiteY811" fmla="*/ 183134 h 1823236"/>
              <a:gd name="connsiteX812" fmla="*/ 615402 w 1825717"/>
              <a:gd name="connsiteY812" fmla="*/ 189270 h 1823236"/>
              <a:gd name="connsiteX813" fmla="*/ 595209 w 1825717"/>
              <a:gd name="connsiteY813" fmla="*/ 215593 h 1823236"/>
              <a:gd name="connsiteX814" fmla="*/ 555472 w 1825717"/>
              <a:gd name="connsiteY814" fmla="*/ 296190 h 1823236"/>
              <a:gd name="connsiteX815" fmla="*/ 543527 w 1825717"/>
              <a:gd name="connsiteY815" fmla="*/ 341540 h 1823236"/>
              <a:gd name="connsiteX816" fmla="*/ 497238 w 1825717"/>
              <a:gd name="connsiteY816" fmla="*/ 334007 h 1823236"/>
              <a:gd name="connsiteX817" fmla="*/ 399191 w 1825717"/>
              <a:gd name="connsiteY817" fmla="*/ 338754 h 1823236"/>
              <a:gd name="connsiteX818" fmla="*/ 376799 w 1825717"/>
              <a:gd name="connsiteY818" fmla="*/ 344775 h 1823236"/>
              <a:gd name="connsiteX819" fmla="*/ 392894 w 1825717"/>
              <a:gd name="connsiteY819" fmla="*/ 290411 h 1823236"/>
              <a:gd name="connsiteX820" fmla="*/ 433434 w 1825717"/>
              <a:gd name="connsiteY820" fmla="*/ 212618 h 1823236"/>
              <a:gd name="connsiteX821" fmla="*/ 449478 w 1825717"/>
              <a:gd name="connsiteY821" fmla="*/ 192430 h 1823236"/>
              <a:gd name="connsiteX822" fmla="*/ 1227315 w 1825717"/>
              <a:gd name="connsiteY822" fmla="*/ 165611 h 1823236"/>
              <a:gd name="connsiteX823" fmla="*/ 1315034 w 1825717"/>
              <a:gd name="connsiteY823" fmla="*/ 166415 h 1823236"/>
              <a:gd name="connsiteX824" fmla="*/ 1338820 w 1825717"/>
              <a:gd name="connsiteY824" fmla="*/ 171244 h 1823236"/>
              <a:gd name="connsiteX825" fmla="*/ 1365805 w 1825717"/>
              <a:gd name="connsiteY825" fmla="*/ 206581 h 1823236"/>
              <a:gd name="connsiteX826" fmla="*/ 1404615 w 1825717"/>
              <a:gd name="connsiteY826" fmla="*/ 279188 h 1823236"/>
              <a:gd name="connsiteX827" fmla="*/ 1416936 w 1825717"/>
              <a:gd name="connsiteY827" fmla="*/ 317669 h 1823236"/>
              <a:gd name="connsiteX828" fmla="*/ 1385828 w 1825717"/>
              <a:gd name="connsiteY828" fmla="*/ 311908 h 1823236"/>
              <a:gd name="connsiteX829" fmla="*/ 1295975 w 1825717"/>
              <a:gd name="connsiteY829" fmla="*/ 313092 h 1823236"/>
              <a:gd name="connsiteX830" fmla="*/ 1250214 w 1825717"/>
              <a:gd name="connsiteY830" fmla="*/ 323022 h 1823236"/>
              <a:gd name="connsiteX831" fmla="*/ 1236409 w 1825717"/>
              <a:gd name="connsiteY831" fmla="*/ 279679 h 1823236"/>
              <a:gd name="connsiteX832" fmla="*/ 1193527 w 1825717"/>
              <a:gd name="connsiteY832" fmla="*/ 202254 h 1823236"/>
              <a:gd name="connsiteX833" fmla="*/ 1171432 w 1825717"/>
              <a:gd name="connsiteY833" fmla="*/ 175976 h 1823236"/>
              <a:gd name="connsiteX834" fmla="*/ 568356 w 1825717"/>
              <a:gd name="connsiteY834" fmla="*/ 79204 h 1823236"/>
              <a:gd name="connsiteX835" fmla="*/ 555214 w 1825717"/>
              <a:gd name="connsiteY835" fmla="*/ 86562 h 1823236"/>
              <a:gd name="connsiteX836" fmla="*/ 488013 w 1825717"/>
              <a:gd name="connsiteY836" fmla="*/ 143941 h 1823236"/>
              <a:gd name="connsiteX837" fmla="*/ 449478 w 1825717"/>
              <a:gd name="connsiteY837" fmla="*/ 192430 h 1823236"/>
              <a:gd name="connsiteX838" fmla="*/ 448948 w 1825717"/>
              <a:gd name="connsiteY838" fmla="*/ 192475 h 1823236"/>
              <a:gd name="connsiteX839" fmla="*/ 344906 w 1825717"/>
              <a:gd name="connsiteY839" fmla="*/ 227490 h 1823236"/>
              <a:gd name="connsiteX840" fmla="*/ 289251 w 1825717"/>
              <a:gd name="connsiteY840" fmla="*/ 262978 h 1823236"/>
              <a:gd name="connsiteX841" fmla="*/ 341696 w 1825717"/>
              <a:gd name="connsiteY841" fmla="*/ 199930 h 1823236"/>
              <a:gd name="connsiteX842" fmla="*/ 413914 w 1825717"/>
              <a:gd name="connsiteY842" fmla="*/ 141956 h 1823236"/>
              <a:gd name="connsiteX843" fmla="*/ 539133 w 1825717"/>
              <a:gd name="connsiteY843" fmla="*/ 85147 h 1823236"/>
              <a:gd name="connsiteX844" fmla="*/ 732680 w 1825717"/>
              <a:gd name="connsiteY844" fmla="*/ 76792 h 1823236"/>
              <a:gd name="connsiteX845" fmla="*/ 779325 w 1825717"/>
              <a:gd name="connsiteY845" fmla="*/ 83258 h 1823236"/>
              <a:gd name="connsiteX846" fmla="*/ 856750 w 1825717"/>
              <a:gd name="connsiteY846" fmla="*/ 111247 h 1823236"/>
              <a:gd name="connsiteX847" fmla="*/ 891653 w 1825717"/>
              <a:gd name="connsiteY847" fmla="*/ 131599 h 1823236"/>
              <a:gd name="connsiteX848" fmla="*/ 864680 w 1825717"/>
              <a:gd name="connsiteY848" fmla="*/ 148133 h 1823236"/>
              <a:gd name="connsiteX849" fmla="*/ 798698 w 1825717"/>
              <a:gd name="connsiteY849" fmla="*/ 209136 h 1823236"/>
              <a:gd name="connsiteX850" fmla="*/ 770962 w 1825717"/>
              <a:gd name="connsiteY850" fmla="*/ 247656 h 1823236"/>
              <a:gd name="connsiteX851" fmla="*/ 720372 w 1825717"/>
              <a:gd name="connsiteY851" fmla="*/ 218997 h 1823236"/>
              <a:gd name="connsiteX852" fmla="*/ 623927 w 1825717"/>
              <a:gd name="connsiteY852" fmla="*/ 190183 h 1823236"/>
              <a:gd name="connsiteX853" fmla="*/ 615402 w 1825717"/>
              <a:gd name="connsiteY853" fmla="*/ 189270 h 1823236"/>
              <a:gd name="connsiteX854" fmla="*/ 648993 w 1825717"/>
              <a:gd name="connsiteY854" fmla="*/ 145481 h 1823236"/>
              <a:gd name="connsiteX855" fmla="*/ 714719 w 1825717"/>
              <a:gd name="connsiteY855" fmla="*/ 87383 h 1823236"/>
              <a:gd name="connsiteX856" fmla="*/ 1043397 w 1825717"/>
              <a:gd name="connsiteY856" fmla="*/ 67710 h 1823236"/>
              <a:gd name="connsiteX857" fmla="*/ 1070466 w 1825717"/>
              <a:gd name="connsiteY857" fmla="*/ 81201 h 1823236"/>
              <a:gd name="connsiteX858" fmla="*/ 1137520 w 1825717"/>
              <a:gd name="connsiteY858" fmla="*/ 135644 h 1823236"/>
              <a:gd name="connsiteX859" fmla="*/ 1171432 w 1825717"/>
              <a:gd name="connsiteY859" fmla="*/ 175976 h 1823236"/>
              <a:gd name="connsiteX860" fmla="*/ 1140432 w 1825717"/>
              <a:gd name="connsiteY860" fmla="*/ 181726 h 1823236"/>
              <a:gd name="connsiteX861" fmla="*/ 1056971 w 1825717"/>
              <a:gd name="connsiteY861" fmla="*/ 215032 h 1823236"/>
              <a:gd name="connsiteX862" fmla="*/ 1017987 w 1825717"/>
              <a:gd name="connsiteY862" fmla="*/ 240584 h 1823236"/>
              <a:gd name="connsiteX863" fmla="*/ 992364 w 1825717"/>
              <a:gd name="connsiteY863" fmla="*/ 208256 h 1823236"/>
              <a:gd name="connsiteX864" fmla="*/ 928461 w 1825717"/>
              <a:gd name="connsiteY864" fmla="*/ 153061 h 1823236"/>
              <a:gd name="connsiteX865" fmla="*/ 891653 w 1825717"/>
              <a:gd name="connsiteY865" fmla="*/ 131599 h 1823236"/>
              <a:gd name="connsiteX866" fmla="*/ 940017 w 1825717"/>
              <a:gd name="connsiteY866" fmla="*/ 101952 h 1823236"/>
              <a:gd name="connsiteX867" fmla="*/ 1022198 w 1825717"/>
              <a:gd name="connsiteY867" fmla="*/ 71267 h 1823236"/>
              <a:gd name="connsiteX868" fmla="*/ 1211672 w 1825717"/>
              <a:gd name="connsiteY868" fmla="*/ 62387 h 1823236"/>
              <a:gd name="connsiteX869" fmla="*/ 1284689 w 1825717"/>
              <a:gd name="connsiteY869" fmla="*/ 78915 h 1823236"/>
              <a:gd name="connsiteX870" fmla="*/ 1369130 w 1825717"/>
              <a:gd name="connsiteY870" fmla="*/ 116942 h 1823236"/>
              <a:gd name="connsiteX871" fmla="*/ 1444283 w 1825717"/>
              <a:gd name="connsiteY871" fmla="*/ 171057 h 1823236"/>
              <a:gd name="connsiteX872" fmla="*/ 1495103 w 1825717"/>
              <a:gd name="connsiteY872" fmla="*/ 226025 h 1823236"/>
              <a:gd name="connsiteX873" fmla="*/ 1482636 w 1825717"/>
              <a:gd name="connsiteY873" fmla="*/ 217693 h 1823236"/>
              <a:gd name="connsiteX874" fmla="*/ 1401003 w 1825717"/>
              <a:gd name="connsiteY874" fmla="*/ 183867 h 1823236"/>
              <a:gd name="connsiteX875" fmla="*/ 1338820 w 1825717"/>
              <a:gd name="connsiteY875" fmla="*/ 171244 h 1823236"/>
              <a:gd name="connsiteX876" fmla="*/ 1325885 w 1825717"/>
              <a:gd name="connsiteY876" fmla="*/ 154306 h 1823236"/>
              <a:gd name="connsiteX877" fmla="*/ 1225128 w 1825717"/>
              <a:gd name="connsiteY877" fmla="*/ 69021 h 1823236"/>
              <a:gd name="connsiteX878" fmla="*/ 813878 w 1825717"/>
              <a:gd name="connsiteY878" fmla="*/ 4346 h 1823236"/>
              <a:gd name="connsiteX879" fmla="*/ 892392 w 1825717"/>
              <a:gd name="connsiteY879" fmla="*/ 10583 h 1823236"/>
              <a:gd name="connsiteX880" fmla="*/ 892476 w 1825717"/>
              <a:gd name="connsiteY880" fmla="*/ 10604 h 1823236"/>
              <a:gd name="connsiteX881" fmla="*/ 873584 w 1825717"/>
              <a:gd name="connsiteY881" fmla="*/ 13342 h 1823236"/>
              <a:gd name="connsiteX882" fmla="*/ 790283 w 1825717"/>
              <a:gd name="connsiteY882" fmla="*/ 42827 h 1823236"/>
              <a:gd name="connsiteX883" fmla="*/ 732680 w 1825717"/>
              <a:gd name="connsiteY883" fmla="*/ 76792 h 1823236"/>
              <a:gd name="connsiteX884" fmla="*/ 670826 w 1825717"/>
              <a:gd name="connsiteY884" fmla="*/ 68218 h 1823236"/>
              <a:gd name="connsiteX885" fmla="*/ 604707 w 1825717"/>
              <a:gd name="connsiteY885" fmla="*/ 71811 h 1823236"/>
              <a:gd name="connsiteX886" fmla="*/ 568356 w 1825717"/>
              <a:gd name="connsiteY886" fmla="*/ 79204 h 1823236"/>
              <a:gd name="connsiteX887" fmla="*/ 633621 w 1825717"/>
              <a:gd name="connsiteY887" fmla="*/ 42661 h 1823236"/>
              <a:gd name="connsiteX888" fmla="*/ 721818 w 1825717"/>
              <a:gd name="connsiteY888" fmla="*/ 14418 h 1823236"/>
              <a:gd name="connsiteX889" fmla="*/ 813878 w 1825717"/>
              <a:gd name="connsiteY889" fmla="*/ 4346 h 1823236"/>
              <a:gd name="connsiteX890" fmla="*/ 962516 w 1825717"/>
              <a:gd name="connsiteY890" fmla="*/ 455 h 1823236"/>
              <a:gd name="connsiteX891" fmla="*/ 1054976 w 1825717"/>
              <a:gd name="connsiteY891" fmla="*/ 5695 h 1823236"/>
              <a:gd name="connsiteX892" fmla="*/ 1144531 w 1825717"/>
              <a:gd name="connsiteY892" fmla="*/ 29283 h 1823236"/>
              <a:gd name="connsiteX893" fmla="*/ 1211672 w 1825717"/>
              <a:gd name="connsiteY893" fmla="*/ 62387 h 1823236"/>
              <a:gd name="connsiteX894" fmla="*/ 1197045 w 1825717"/>
              <a:gd name="connsiteY894" fmla="*/ 59076 h 1823236"/>
              <a:gd name="connsiteX895" fmla="*/ 1108711 w 1825717"/>
              <a:gd name="connsiteY895" fmla="*/ 56751 h 1823236"/>
              <a:gd name="connsiteX896" fmla="*/ 1043397 w 1825717"/>
              <a:gd name="connsiteY896" fmla="*/ 67710 h 1823236"/>
              <a:gd name="connsiteX897" fmla="*/ 967474 w 1825717"/>
              <a:gd name="connsiteY897" fmla="*/ 29871 h 1823236"/>
              <a:gd name="connsiteX898" fmla="*/ 892476 w 1825717"/>
              <a:gd name="connsiteY898" fmla="*/ 10604 h 18232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1825717" h="1823236">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6"/>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Unicode MS"/>
              <a:ea typeface="微软雅黑"/>
              <a:cs typeface="+mn-cs"/>
            </a:endParaRPr>
          </a:p>
        </p:txBody>
      </p:sp>
      <p:sp>
        <p:nvSpPr>
          <p:cNvPr id="8" name="矩形 7"/>
          <p:cNvSpPr/>
          <p:nvPr/>
        </p:nvSpPr>
        <p:spPr>
          <a:xfrm>
            <a:off x="582024" y="1278476"/>
            <a:ext cx="3642344" cy="46166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Segoe UI Semilight" panose="020b0402040204020203" pitchFamily="34" charset="0"/>
              </a:rPr>
              <a:t>The Business Objectives</a:t>
            </a:r>
            <a:endParaRPr kumimoji="0" lang="en-US" altLang="zh-CN" sz="2400" b="0" i="0" u="none" strike="noStrike" kern="0" cap="none" spc="0" normalizeH="0" baseline="0" noProof="0">
              <a:ln>
                <a:noFill/>
              </a:ln>
              <a:solidFill>
                <a:srgbClr val="E6C34B"/>
              </a:solidFill>
              <a:effectLst/>
              <a:uLnTx/>
              <a:uFillTx/>
              <a:latin typeface="Century Gothic" panose="020b0502020202020204" pitchFamily="34" charset="0"/>
              <a:ea typeface="微软雅黑"/>
              <a:cs typeface="Segoe UI Semilight" panose="020b0402040204020203" pitchFamily="34" charset="0"/>
            </a:endParaRPr>
          </a:p>
        </p:txBody>
      </p:sp>
      <p:graphicFrame>
        <p:nvGraphicFramePr>
          <p:cNvPr id="4" name="图表 3"/>
          <p:cNvGraphicFramePr/>
          <p:nvPr/>
        </p:nvGraphicFramePr>
        <p:xfrm>
          <a:off x="556829" y="1971644"/>
          <a:ext cx="5997388" cy="3208476"/>
        </p:xfrm>
        <a:graphic>
          <a:graphicData uri="http://schemas.openxmlformats.org/drawingml/2006/chart">
            <c:chart xmlns:c="http://schemas.openxmlformats.org/drawingml/2006/chart" r:id="rId2"/>
          </a:graphicData>
        </a:graphic>
      </p:graphicFrame>
      <p:sp>
        <p:nvSpPr>
          <p:cNvPr id="6"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r" defTabSz="914400" rtl="0" eaLnBrk="1" fontAlgn="auto" latinLnBrk="0" hangingPunct="1">
              <a:lnSpc>
                <a:spcPct val="100000"/>
              </a:lnSpc>
              <a:spcBef>
                <a:spcPct val="0"/>
              </a:spcBef>
              <a:spcAft>
                <a:spcPct val="0"/>
              </a:spcAft>
              <a:buClrTx/>
              <a:buSzTx/>
              <a:buFontTx/>
              <a:buNone/>
              <a:defRPr/>
            </a:pPr>
            <a:endPar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Calibri" panose="020f0502020204030204" pitchFamily="34" charset="0"/>
              </a:rPr>
              <a:t>This is a sample text. Insert your desired text here. Again, this is a dummy text, enter your own text here.</a:t>
            </a:r>
            <a:endParaRPr kumimoji="0" lang="zh-CN" altLang="en-US" sz="1400" b="0" i="0" u="none" strike="noStrike" kern="0" cap="none" spc="0" normalizeH="0" baseline="0" noProof="0">
              <a:ln>
                <a:noFill/>
              </a:ln>
              <a:solidFill>
                <a:prstClr val="white"/>
              </a:solidFill>
              <a:effectLst/>
              <a:uLnTx/>
              <a:uFillTx/>
              <a:latin typeface="Century Gothic" panose="020b0502020202020204" pitchFamily="34" charset="0"/>
              <a:ea typeface="微软雅黑"/>
              <a:cs typeface="Arial" panose="020b0604020202020204" pitchFamily="34" charset="0"/>
              <a:sym typeface="宋体" panose="02010600030101010101" pitchFamily="2" charset="-122"/>
            </a:endParaRPr>
          </a:p>
        </p:txBody>
      </p:sp>
      <p:sp>
        <p:nvSpPr>
          <p:cNvPr id="7" name="文本框 6"/>
          <p:cNvSpPr txBox="1"/>
          <p:nvPr/>
        </p:nvSpPr>
        <p:spPr>
          <a:xfrm>
            <a:off x="7661507" y="5170281"/>
            <a:ext cx="4076151" cy="363754"/>
          </a:xfrm>
          <a:prstGeom prst="rect">
            <a:avLst/>
          </a:prstGeom>
          <a:noFill/>
        </p:spPr>
        <p:txBody>
          <a:bodyPr wrap="square" rtlCol="0">
            <a:spAutoFit/>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en-US" altLang="zh-CN" sz="1600" b="0" i="0" u="none" strike="noStrike" kern="0" cap="none" spc="0" normalizeH="0" baseline="0" noProof="0">
                <a:ln>
                  <a:noFill/>
                </a:ln>
                <a:solidFill>
                  <a:srgbClr val="E6C34B"/>
                </a:solidFill>
                <a:effectLst/>
                <a:uLnTx/>
                <a:uFillTx/>
                <a:latin typeface="Arial Unicode MS"/>
                <a:ea typeface="微软雅黑"/>
                <a:cs typeface="+mn-cs"/>
              </a:rPr>
              <a:t>ADD YOUR TEXT HERE</a:t>
            </a:r>
            <a:endParaRPr kumimoji="0" lang="zh-CN" altLang="en-US" sz="1600" b="0" i="0" u="none" strike="noStrike" kern="0" cap="none" spc="0" normalizeH="0" baseline="0" noProof="0">
              <a:ln>
                <a:noFill/>
              </a:ln>
              <a:solidFill>
                <a:srgbClr val="E6C34B"/>
              </a:solidFill>
              <a:effectLst/>
              <a:uLnTx/>
              <a:uFillTx/>
              <a:latin typeface="Arial Unicode MS"/>
              <a:ea typeface="微软雅黑"/>
              <a:cs typeface="+mn-cs"/>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6" grpId="0"/>
      <p:bldP spid="7" grpId="0"/>
      <p:bldGraphic spid="4" grpId="0">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6"/>
  <p:tag name="KSO_WM_TEMPLATE_OUTLINE_ID" val="6"/>
  <p:tag name="KSO_WM_TEMPLATE_SCENE_ID" val="1"/>
  <p:tag name="KSO_WM_TEMPLATE_TOPIC_DEFAULT" val="0"/>
  <p:tag name="KSO_WM_TEMPLATE_TOPIC_ID" val="2869567"/>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Arial"/>
      </a:majorFont>
      <a:minorFont>
        <a:latin typeface="Arial Unicode MS"/>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159</Paragraphs>
  <Slides>31</Slides>
  <Notes>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31</vt:i4>
      </vt:variant>
    </vt:vector>
  </HeadingPairs>
  <TitlesOfParts>
    <vt:vector baseType="lpstr" size="46">
      <vt:lpstr>Arial</vt:lpstr>
      <vt:lpstr>等线 Light</vt:lpstr>
      <vt:lpstr>等线</vt:lpstr>
      <vt:lpstr>Arial Unicode MS</vt:lpstr>
      <vt:lpstr>微软雅黑</vt:lpstr>
      <vt:lpstr>Century Gothic</vt:lpstr>
      <vt:lpstr>Calibri</vt:lpstr>
      <vt:lpstr>宋体</vt:lpstr>
      <vt:lpstr>Batang</vt:lpstr>
      <vt:lpstr>张海山锐谐体2.0-授权联系：Samtype@QQ.com</vt:lpstr>
      <vt:lpstr>方正粗谭黑简体</vt:lpstr>
      <vt:lpstr>Segoe UI Semilight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2018-04-04T11:54:00Z</dcterms:created>
  <dcterms:modified xsi:type="dcterms:W3CDTF">2023-05-08T06:17:24Z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y fmtid="{D5CDD505-2E9C-101B-9397-08002B2CF9AE}" pid="3" name="KSORubyTemplateID">
    <vt:lpwstr>2</vt:lpwstr>
  </property>
</Properties>
</file>