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92" r:id="rId3"/>
  </p:sldMasterIdLst>
  <p:notesMasterIdLst>
    <p:notesMasterId r:id="rId4"/>
  </p:notesMasterIdLst>
  <p:sldIdLst>
    <p:sldId id="257" r:id="rId5"/>
    <p:sldId id="258" r:id="rId6"/>
    <p:sldId id="259" r:id="rId7"/>
    <p:sldId id="305" r:id="rId8"/>
    <p:sldId id="307" r:id="rId9"/>
    <p:sldId id="310" r:id="rId10"/>
    <p:sldId id="302" r:id="rId11"/>
    <p:sldId id="260" r:id="rId12"/>
    <p:sldId id="306" r:id="rId13"/>
    <p:sldId id="301" r:id="rId14"/>
    <p:sldId id="290" r:id="rId15"/>
    <p:sldId id="282" r:id="rId16"/>
    <p:sldId id="261" r:id="rId17"/>
    <p:sldId id="268" r:id="rId18"/>
    <p:sldId id="284" r:id="rId19"/>
    <p:sldId id="311" r:id="rId20"/>
    <p:sldId id="283" r:id="rId21"/>
    <p:sldId id="309" r:id="rId22"/>
    <p:sldId id="262" r:id="rId23"/>
    <p:sldId id="299" r:id="rId24"/>
    <p:sldId id="277" r:id="rId25"/>
    <p:sldId id="313" r:id="rId26"/>
    <p:sldId id="314" r:id="rId27"/>
    <p:sldId id="304" r:id="rId28"/>
    <p:sldId id="329" r:id="rId29"/>
    <p:sldId id="351" r:id="rId30"/>
  </p:sldIdLst>
  <p:sldSz cx="12192000" cy="6858000"/>
  <p:notesSz cx="6858000" cy="9144000"/>
  <p:embeddedFontLst>
    <p:embeddedFont>
      <p:font typeface="微软雅黑" panose="020B0503020204020204" pitchFamily="34" charset="-122"/>
      <p:regular r:id="rId32"/>
    </p:embeddedFont>
    <p:embeddedFont>
      <p:font typeface="Algerian" panose="04020705040A02060702" pitchFamily="82" charset="0"/>
      <p:regular r:id="rId33"/>
    </p:embeddedFont>
    <p:embeddedFont>
      <p:font typeface="等线" panose="02010600030101010101" pitchFamily="2" charset="-122"/>
      <p:regular r:id="rId34"/>
    </p:embeddedFont>
    <p:embeddedFont>
      <p:font typeface="Calibri" panose="020F0502020204030204"/>
      <p:regular r:id="rId35"/>
      <p:bold r:id="rId36"/>
      <p:italic r:id="rId37"/>
      <p:boldItalic r:id="rId38"/>
    </p:embeddedFont>
    <p:embeddedFont>
      <p:font typeface="Impact" panose="020B0806030902050204" pitchFamily="34" charset="0"/>
      <p:regular r:id="rId39"/>
    </p:embeddedFont>
    <p:embeddedFont>
      <p:font typeface="等线 Light" panose="02010600030101010101" charset="-122"/>
      <p:regular r:id="rId40"/>
    </p:embeddedFont>
    <p:embeddedFont>
      <p:font typeface="Calibri Light" panose="020F0302020204030204" charset="0"/>
      <p:regular r:id="rId41"/>
      <p:italic r:id="rId42"/>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tags" Target="tags/tag67.xml" /><Relationship Id="rId32" Type="http://schemas.openxmlformats.org/officeDocument/2006/relationships/font" Target="fonts/font1.fntdata" /><Relationship Id="rId33" Type="http://schemas.openxmlformats.org/officeDocument/2006/relationships/font" Target="fonts/font2.fntdata" /><Relationship Id="rId34" Type="http://schemas.openxmlformats.org/officeDocument/2006/relationships/font" Target="fonts/font3.fntdata" /><Relationship Id="rId35" Type="http://schemas.openxmlformats.org/officeDocument/2006/relationships/font" Target="fonts/font4.fntdata" /><Relationship Id="rId36" Type="http://schemas.openxmlformats.org/officeDocument/2006/relationships/font" Target="fonts/font5.fntdata" /><Relationship Id="rId37" Type="http://schemas.openxmlformats.org/officeDocument/2006/relationships/font" Target="fonts/font6.fntdata" /><Relationship Id="rId38" Type="http://schemas.openxmlformats.org/officeDocument/2006/relationships/font" Target="fonts/font7.fntdata" /><Relationship Id="rId39" Type="http://schemas.openxmlformats.org/officeDocument/2006/relationships/font" Target="fonts/font8.fntdata" /><Relationship Id="rId4" Type="http://schemas.openxmlformats.org/officeDocument/2006/relationships/notesMaster" Target="notesMasters/notesMaster1.xml" /><Relationship Id="rId40" Type="http://schemas.openxmlformats.org/officeDocument/2006/relationships/font" Target="fonts/font9.fntdata" /><Relationship Id="rId41" Type="http://schemas.openxmlformats.org/officeDocument/2006/relationships/font" Target="fonts/font10.fntdata" /><Relationship Id="rId42" Type="http://schemas.openxmlformats.org/officeDocument/2006/relationships/font" Target="fonts/font11.fntdata" /><Relationship Id="rId43" Type="http://schemas.openxmlformats.org/officeDocument/2006/relationships/presProps" Target="presProps.xml" /><Relationship Id="rId44" Type="http://schemas.openxmlformats.org/officeDocument/2006/relationships/font" Target="fonts/font12.fntdata" /><Relationship Id="rId45" Type="http://schemas.openxmlformats.org/officeDocument/2006/relationships/font" Target="fonts/font13.fntdata" /><Relationship Id="rId46" Type="http://schemas.openxmlformats.org/officeDocument/2006/relationships/font" Target="fonts/font14.fntdata" /><Relationship Id="rId47" Type="http://schemas.openxmlformats.org/officeDocument/2006/relationships/font" Target="fonts/font15.fntdata"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1.xml" /><Relationship Id="rId50"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scatterChart>
        <c:scatterStyle val="smoothMarker"/>
        <c:varyColors val="0"/>
        <c:ser>
          <c:idx val="0"/>
          <c:order val="0"/>
          <c:tx>
            <c:strRef>
              <c:f>Sheet1!$B$1</c:f>
              <c:strCache>
                <c:ptCount val="1"/>
                <c:pt idx="0">
                  <c:v>Y-Values</c:v>
                </c:pt>
              </c:strCache>
            </c:strRef>
          </c:tx>
          <c:spPr>
            <a:ln w="19050" cap="rnd" cmpd="sng" algn="ctr">
              <a:solidFill>
                <a:schemeClr val="accent1"/>
              </a:solidFill>
              <a:prstDash val="solid"/>
              <a:round/>
            </a:ln>
          </c:spPr>
          <c:marker>
            <c:symbol val="circle"/>
            <c:size val="10"/>
            <c:spPr>
              <a:solidFill>
                <a:schemeClr val="accent1"/>
              </a:solidFill>
              <a:ln w="6350" cap="flat" cmpd="sng" algn="ctr">
                <a:solidFill>
                  <a:schemeClr val="accent1"/>
                </a:solidFill>
                <a:prstDash val="sysDot"/>
                <a:round/>
              </a:ln>
            </c:spPr>
          </c:marker>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ser>
        <c:ser>
          <c:idx val="1"/>
          <c:order val="1"/>
          <c:tx>
            <c:strRef>
              <c:f>Sheet1!$C$1</c:f>
              <c:strCache>
                <c:ptCount val="1"/>
                <c:pt idx="0">
                  <c:v>Column1</c:v>
                </c:pt>
              </c:strCache>
            </c:strRef>
          </c:tx>
          <c:spPr>
            <a:ln w="19050" cap="rnd" cmpd="sng" algn="ctr">
              <a:solidFill>
                <a:schemeClr val="accent2"/>
              </a:solidFill>
              <a:prstDash val="solid"/>
              <a:round/>
            </a:ln>
          </c:spPr>
          <c:marker>
            <c:symbol val="circle"/>
            <c:size val="10"/>
            <c:spPr>
              <a:solidFill>
                <a:schemeClr val="accent2"/>
              </a:solidFill>
              <a:ln w="6350" cap="flat" cmpd="sng" algn="ctr">
                <a:solidFill>
                  <a:schemeClr val="accent2"/>
                </a:solidFill>
                <a:prstDash val="solid"/>
                <a:round/>
              </a:ln>
            </c:spPr>
          </c:marker>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ser>
        <c:ser>
          <c:idx val="2"/>
          <c:order val="2"/>
          <c:tx>
            <c:strRef>
              <c:f>Sheet1!$D$1</c:f>
              <c:strCache>
                <c:ptCount val="1"/>
                <c:pt idx="0">
                  <c:v>Column2</c:v>
                </c:pt>
              </c:strCache>
            </c:strRef>
          </c:tx>
          <c:spPr>
            <a:ln w="19050" cap="rnd" cmpd="sng" algn="ctr">
              <a:solidFill>
                <a:schemeClr val="accent3"/>
              </a:solidFill>
              <a:prstDash val="solid"/>
              <a:round/>
            </a:ln>
          </c:spPr>
          <c:marker>
            <c:symbol val="circle"/>
            <c:size val="10"/>
            <c:spPr>
              <a:solidFill>
                <a:schemeClr val="accent3"/>
              </a:solidFill>
              <a:ln w="6350" cap="flat" cmpd="sng" algn="ctr">
                <a:solidFill>
                  <a:schemeClr val="accent3"/>
                </a:solidFill>
                <a:prstDash val="solid"/>
                <a:round/>
              </a:ln>
            </c:spPr>
          </c:marker>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ser>
        <c:ser>
          <c:idx val="3"/>
          <c:order val="3"/>
          <c:tx>
            <c:strRef>
              <c:f>Sheet1!$E$1</c:f>
              <c:strCache>
                <c:ptCount val="1"/>
                <c:pt idx="0">
                  <c:v>Column3</c:v>
                </c:pt>
              </c:strCache>
            </c:strRef>
          </c:tx>
          <c:xVal>
            <c:numRef>
              <c:f>Sheet1!$A$2:$A$5</c:f>
              <c:numCache>
                <c:formatCode>General</c:formatCode>
                <c:ptCount val="4"/>
                <c:pt idx="0">
                  <c:v>0</c:v>
                </c:pt>
                <c:pt idx="1">
                  <c:v>1</c:v>
                </c:pt>
                <c:pt idx="2">
                  <c:v>2</c:v>
                </c:pt>
                <c:pt idx="3">
                  <c:v>2.6</c:v>
                </c:pt>
              </c:numCache>
            </c:numRef>
          </c:xVal>
          <c:yVal>
            <c:numRef>
              <c:f>Sheet1!$E$2:$E$5</c:f>
              <c:numCache>
                <c:formatCode>General</c:formatCode>
                <c:ptCount val="0"/>
              </c:numCache>
            </c:numRef>
          </c:yVal>
          <c:smooth val="1"/>
        </c:ser>
        <c:dLbls>
          <c:showLegendKey val="0"/>
          <c:showVal val="0"/>
          <c:showCatName val="0"/>
          <c:showSerName val="0"/>
          <c:showPercent val="0"/>
          <c:showBubbleSize val="0"/>
          <c:showLeaderLines val="0"/>
        </c:dLbls>
        <c:axId val="421558912"/>
        <c:axId val="421568896"/>
      </c:scatterChart>
      <c:valAx>
        <c:axId val="421558912"/>
        <c:scaling>
          <c:orientation/>
        </c:scaling>
        <c:delete val="0"/>
        <c:axPos val="b"/>
        <c:numFmt formatCode="General" sourceLinked="1"/>
        <c:majorTickMark val="out"/>
        <c:minorTickMark val="none"/>
        <c:spPr>
          <a:ln w="6350" cap="flat" cmpd="sng" algn="ctr">
            <a:solidFill>
              <a:schemeClr val="bg1">
                <a:lumMod val="75000"/>
              </a:schemeClr>
            </a:solidFill>
            <a:prstDash val="solid"/>
            <a:round/>
          </a:ln>
        </c:spPr>
        <c:txPr>
          <a:bodyPr rot="-60000000" spcFirstLastPara="0" vertOverflow="ellipsis" vert="horz" wrap="square" anchor="ctr" anchorCtr="1"/>
          <a:p>
            <a:pPr>
              <a:defRPr lang="zh-CN" sz="1800" b="0" i="0" u="none" strike="noStrike" kern="1200" baseline="0" smtId="4294967295">
                <a:solidFill>
                  <a:schemeClr val="tx1"/>
                </a:solidFill>
                <a:latin typeface="+mn-lt"/>
                <a:ea typeface="+mn-ea"/>
                <a:cs typeface="+mn-ea"/>
              </a:defRPr>
            </a:pPr>
            <a:endParaRPr lang="zh-CN" sz="1800" b="0" i="0" u="none" strike="noStrike" kern="1200" baseline="0" smtId="4294967295">
              <a:solidFill>
                <a:schemeClr val="tx1"/>
              </a:solidFill>
              <a:latin typeface="+mn-lt"/>
              <a:ea typeface="+mn-ea"/>
              <a:cs typeface="+mn-ea"/>
            </a:endParaRPr>
          </a:p>
        </c:txPr>
        <c:crossAx val="421568896"/>
        <c:crosses val="autoZero"/>
        <c:crossBetween val="midCat"/>
      </c:valAx>
      <c:valAx>
        <c:axId val="421568896"/>
        <c:scaling>
          <c:orientation/>
        </c:scaling>
        <c:delete val="0"/>
        <c:axPos val="l"/>
        <c:majorGridlines>
          <c:spPr>
            <a:ln w="6350" cap="flat" cmpd="sng" algn="ctr">
              <a:solidFill>
                <a:schemeClr val="bg1">
                  <a:lumMod val="75000"/>
                </a:schemeClr>
              </a:solidFill>
              <a:prstDash val="sysDash"/>
              <a:round/>
            </a:ln>
          </c:spPr>
        </c:majorGridlines>
        <c:numFmt formatCode="General" sourceLinked="1"/>
        <c:majorTickMark val="out"/>
        <c:minorTickMark val="none"/>
        <c:spPr>
          <a:ln w="6350" cap="flat" cmpd="sng" algn="ctr">
            <a:solidFill>
              <a:schemeClr val="bg1">
                <a:lumMod val="75000"/>
              </a:schemeClr>
            </a:solidFill>
            <a:prstDash val="solid"/>
            <a:round/>
          </a:ln>
        </c:spPr>
        <c:txPr>
          <a:bodyPr rot="-60000000" spcFirstLastPara="0" vertOverflow="ellipsis" vert="horz" wrap="square" anchor="ctr" anchorCtr="1"/>
          <a:p>
            <a:pPr>
              <a:defRPr lang="zh-CN" sz="1800" b="0" i="0" u="none" strike="noStrike" kern="1200" baseline="0" smtId="4294967295">
                <a:solidFill>
                  <a:schemeClr val="tx1"/>
                </a:solidFill>
                <a:latin typeface="+mn-lt"/>
                <a:ea typeface="+mn-ea"/>
                <a:cs typeface="+mn-ea"/>
              </a:defRPr>
            </a:pPr>
            <a:endParaRPr lang="zh-CN" sz="1800" b="0" i="0" u="none" strike="noStrike" kern="1200" baseline="0" smtId="4294967295">
              <a:solidFill>
                <a:schemeClr val="tx1"/>
              </a:solidFill>
              <a:latin typeface="+mn-lt"/>
              <a:ea typeface="+mn-ea"/>
              <a:cs typeface="+mn-ea"/>
            </a:endParaRPr>
          </a:p>
        </c:txPr>
        <c:crossAx val="421558912"/>
        <c:crosses val="autoZero"/>
        <c:crossBetween val="midCat"/>
      </c:valAx>
    </c:plotArea>
    <c:plotVisOnly val="1"/>
    <c:dispBlanksAs val="gap"/>
    <c:showDLblsOverMax val="0"/>
  </c:chart>
  <c:txPr>
    <a:bodyPr/>
    <a:p>
      <a:pPr>
        <a:defRPr lang="zh-CN" sz="1800" smtId="4294967295">
          <a:ea typeface="+mn-ea"/>
          <a:cs typeface="+mn-ea"/>
        </a:defRPr>
      </a:pPr>
      <a:endParaRPr lang="zh-CN" sz="1800" smtId="4294967295">
        <a:ea typeface="+mn-ea"/>
        <a:cs typeface="+mn-ea"/>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1" loCatId="picture" qsTypeId="urn:microsoft.com/office/officeart/2005/8/quickstyle/simple1#7" qsCatId="simple" csTypeId="urn:microsoft.com/office/officeart/2005/8/colors/colorful5#1" csCatId="colorful" phldr="1"/>
      <dgm:spPr/>
      <dgm:t>
        <a:bodyPr/>
        <a:lstStyle/>
        <a:p/>
      </dgm:t>
    </dgm:pt>
    <dgm:pt modelId="{724A6807-07F6-4EB7-8D8C-1F3642101DAC}" type="parTrans" cxnId="{BBC8F433-84FC-4FA1-B2A9-B52343BB97BE}">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mj-lt"/>
            </a:rPr>
            <a:t> </a:t>
          </a:r>
        </a:p>
      </dgm:t>
    </dgm:pt>
    <dgm:pt modelId="{E137A754-910B-4A5F-944B-024BF7FEDA5B}" type="sibTrans" cxnId="{BBC8F433-84FC-4FA1-B2A9-B52343BB97BE}">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741" custLinFactNeighborY="22348"/>
      <dgm:spPr>
        <a:solidFill>
          <a:schemeClr val="accent1">
            <a:alpha val="90000"/>
          </a:schemeClr>
        </a:solidFill>
        <a:ln w="19050">
          <a:noFill/>
        </a:ln>
      </dgm:spPr>
      <dgm:t>
        <a:bodyPr/>
        <a:lstStyle/>
        <a:p/>
      </dgm:t>
    </dgm:pt>
  </dgm:ptLst>
  <dgm:cxnLst>
    <dgm:cxn modelId="{BBC8F433-84FC-4FA1-B2A9-B52343BB97BE}" srcId="{BE287C42-CD8A-42CE-8E3E-73C352BD5920}" destId="{7A236058-1BB6-40B9-9348-7BFCF74797F7}" srcOrd="0" destOrd="0" parTransId="{724A6807-07F6-4EB7-8D8C-1F3642101DAC}" sibTransId="{E137A754-910B-4A5F-944B-024BF7FEDA5B}"/>
    <dgm:cxn modelId="{AD277826-D3F5-4511-9357-0108EBE08CB9}" type="presOf" srcId="{BE287C42-CD8A-42CE-8E3E-73C352BD5920}" destId="{8120550C-BC87-497C-9931-B1A996EE60C0}" srcOrd="0" destOrd="0" presId="urn:microsoft.com/office/officeart/2005/8/layout/bList2#1"/>
    <dgm:cxn modelId="{81CD659C-D00C-4D38-9E07-CF606CB524E8}" type="presParOf" srcId="{8120550C-BC87-497C-9931-B1A996EE60C0}" destId="{DBB6DB41-98F6-46AA-B628-CAF983E62B48}" srcOrd="0" destOrd="0" presId="urn:microsoft.com/office/officeart/2005/8/layout/bList2#1"/>
    <dgm:cxn modelId="{B5EAFD4B-F27E-4245-8A7E-7A36A824CFC9}" type="presParOf" srcId="{DBB6DB41-98F6-46AA-B628-CAF983E62B48}" destId="{A523E08F-BB9E-46F9-A45A-A55A85EE4841}" srcOrd="0" destOrd="0" presId="urn:microsoft.com/office/officeart/2005/8/layout/bList2#1"/>
    <dgm:cxn modelId="{23135C11-C95F-49E4-B542-8FA7771E26CA}" type="presParOf" srcId="{DBB6DB41-98F6-46AA-B628-CAF983E62B48}" destId="{8341A2DB-1040-453E-BC64-20AB0EC705B0}" srcOrd="1" destOrd="0" presId="urn:microsoft.com/office/officeart/2005/8/layout/bList2#1"/>
    <dgm:cxn modelId="{95868F7D-4CF0-47B4-BA71-3174C8C39A3F}" type="presOf" srcId="{7A236058-1BB6-40B9-9348-7BFCF74797F7}" destId="{8341A2DB-1040-453E-BC64-20AB0EC705B0}" srcOrd="0" destOrd="0" presId="urn:microsoft.com/office/officeart/2005/8/layout/bList2#1"/>
    <dgm:cxn modelId="{6406D247-BD74-4F52-B340-B919A8980F34}" type="presParOf" srcId="{DBB6DB41-98F6-46AA-B628-CAF983E62B48}" destId="{E0F6C998-5693-4BDD-9069-AF61DC425B3A}" srcOrd="2" destOrd="0" presId="urn:microsoft.com/office/officeart/2005/8/layout/bList2#1"/>
    <dgm:cxn modelId="{F1C91BD8-5E4C-4014-9CA9-6CA76E06E7F1}" type="presOf" srcId="{7A236058-1BB6-40B9-9348-7BFCF74797F7}" destId="{E0F6C998-5693-4BDD-9069-AF61DC425B3A}" srcOrd="1" destOrd="0" presId="urn:microsoft.com/office/officeart/2005/8/layout/bList2#1"/>
    <dgm:cxn modelId="{73745A1B-878B-418C-949C-5016FC1430F2}"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1" loCatId="picture" qsTypeId="urn:microsoft.com/office/officeart/2005/8/quickstyle/simple1#8" qsCatId="simple" csTypeId="urn:microsoft.com/office/officeart/2005/8/colors/colorful5#2" csCatId="colorful" phldr="1"/>
      <dgm:spPr/>
      <dgm:t>
        <a:bodyPr/>
        <a:lstStyle/>
        <a:p/>
      </dgm:t>
    </dgm:pt>
    <dgm:pt modelId="{724A6807-07F6-4EB7-8D8C-1F3642101DAC}" type="parTrans" cxnId="{D58EC947-4F56-4328-AC8C-DE54FFB52EA5}">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mj-lt"/>
            </a:rPr>
            <a:t> </a:t>
          </a:r>
        </a:p>
      </dgm:t>
    </dgm:pt>
    <dgm:pt modelId="{E137A754-910B-4A5F-944B-024BF7FEDA5B}" type="sibTrans" cxnId="{D58EC947-4F56-4328-AC8C-DE54FFB52EA5}">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741" custLinFactNeighborY="22348"/>
      <dgm:spPr>
        <a:solidFill>
          <a:schemeClr val="accent1">
            <a:alpha val="90000"/>
          </a:schemeClr>
        </a:solidFill>
        <a:ln w="19050">
          <a:noFill/>
        </a:ln>
      </dgm:spPr>
      <dgm:t>
        <a:bodyPr/>
        <a:lstStyle/>
        <a:p/>
      </dgm:t>
    </dgm:pt>
  </dgm:ptLst>
  <dgm:cxnLst>
    <dgm:cxn modelId="{D58EC947-4F56-4328-AC8C-DE54FFB52EA5}" srcId="{BE287C42-CD8A-42CE-8E3E-73C352BD5920}" destId="{7A236058-1BB6-40B9-9348-7BFCF74797F7}" srcOrd="0" destOrd="0" parTransId="{724A6807-07F6-4EB7-8D8C-1F3642101DAC}" sibTransId="{E137A754-910B-4A5F-944B-024BF7FEDA5B}"/>
    <dgm:cxn modelId="{6EB4569A-2DCF-41DE-A7DF-1F41EAAB040B}" type="presOf" srcId="{BE287C42-CD8A-42CE-8E3E-73C352BD5920}" destId="{8120550C-BC87-497C-9931-B1A996EE60C0}" srcOrd="0" destOrd="0" presId="urn:microsoft.com/office/officeart/2005/8/layout/bList2#1"/>
    <dgm:cxn modelId="{D9FD0D21-91CE-428D-8CA0-8711BF385FAB}" type="presParOf" srcId="{8120550C-BC87-497C-9931-B1A996EE60C0}" destId="{DBB6DB41-98F6-46AA-B628-CAF983E62B48}" srcOrd="0" destOrd="0" presId="urn:microsoft.com/office/officeart/2005/8/layout/bList2#1"/>
    <dgm:cxn modelId="{D94F768D-203E-4B6B-A60D-23D5B6C56543}" type="presParOf" srcId="{DBB6DB41-98F6-46AA-B628-CAF983E62B48}" destId="{A523E08F-BB9E-46F9-A45A-A55A85EE4841}" srcOrd="0" destOrd="0" presId="urn:microsoft.com/office/officeart/2005/8/layout/bList2#1"/>
    <dgm:cxn modelId="{4B255DAD-A205-49EB-9242-055E4A837F5C}" type="presParOf" srcId="{DBB6DB41-98F6-46AA-B628-CAF983E62B48}" destId="{8341A2DB-1040-453E-BC64-20AB0EC705B0}" srcOrd="1" destOrd="0" presId="urn:microsoft.com/office/officeart/2005/8/layout/bList2#1"/>
    <dgm:cxn modelId="{57205001-D94E-473C-AE7F-785622A4177F}" type="presOf" srcId="{7A236058-1BB6-40B9-9348-7BFCF74797F7}" destId="{8341A2DB-1040-453E-BC64-20AB0EC705B0}" srcOrd="0" destOrd="0" presId="urn:microsoft.com/office/officeart/2005/8/layout/bList2#1"/>
    <dgm:cxn modelId="{F884AEE6-1426-4813-B302-D4E40C84324C}" type="presParOf" srcId="{DBB6DB41-98F6-46AA-B628-CAF983E62B48}" destId="{E0F6C998-5693-4BDD-9069-AF61DC425B3A}" srcOrd="2" destOrd="0" presId="urn:microsoft.com/office/officeart/2005/8/layout/bList2#1"/>
    <dgm:cxn modelId="{1B2734FB-2230-4707-A4B3-9022417D6DA5}" type="presOf" srcId="{7A236058-1BB6-40B9-9348-7BFCF74797F7}" destId="{E0F6C998-5693-4BDD-9069-AF61DC425B3A}" srcOrd="1" destOrd="0" presId="urn:microsoft.com/office/officeart/2005/8/layout/bList2#1"/>
    <dgm:cxn modelId="{BC6477AD-4AE8-47D2-917F-CA685C066CBB}"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1" loCatId="picture" qsTypeId="urn:microsoft.com/office/officeart/2005/8/quickstyle/simple1#9" qsCatId="simple" csTypeId="urn:microsoft.com/office/officeart/2005/8/colors/colorful5#3" csCatId="colorful" phldr="1"/>
      <dgm:spPr/>
      <dgm:t>
        <a:bodyPr/>
        <a:lstStyle/>
        <a:p/>
      </dgm:t>
    </dgm:pt>
    <dgm:pt modelId="{724A6807-07F6-4EB7-8D8C-1F3642101DAC}" type="parTrans" cxnId="{6B026A0B-ECB0-4320-B116-57E5DAA05E21}">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mj-lt"/>
            </a:rPr>
            <a:t> </a:t>
          </a:r>
        </a:p>
      </dgm:t>
    </dgm:pt>
    <dgm:pt modelId="{E137A754-910B-4A5F-944B-024BF7FEDA5B}" type="sibTrans" cxnId="{6B026A0B-ECB0-4320-B116-57E5DAA05E21}">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741" custLinFactNeighborY="24182"/>
      <dgm:spPr>
        <a:solidFill>
          <a:schemeClr val="accent1">
            <a:alpha val="90000"/>
          </a:schemeClr>
        </a:solidFill>
        <a:ln w="19050">
          <a:noFill/>
        </a:ln>
      </dgm:spPr>
      <dgm:t>
        <a:bodyPr/>
        <a:lstStyle/>
        <a:p/>
      </dgm:t>
    </dgm:pt>
  </dgm:ptLst>
  <dgm:cxnLst>
    <dgm:cxn modelId="{6B026A0B-ECB0-4320-B116-57E5DAA05E21}" srcId="{BE287C42-CD8A-42CE-8E3E-73C352BD5920}" destId="{7A236058-1BB6-40B9-9348-7BFCF74797F7}" srcOrd="0" destOrd="0" parTransId="{724A6807-07F6-4EB7-8D8C-1F3642101DAC}" sibTransId="{E137A754-910B-4A5F-944B-024BF7FEDA5B}"/>
    <dgm:cxn modelId="{8F1B77C3-CFC5-4656-B4EB-1D97B51A1A41}" type="presOf" srcId="{BE287C42-CD8A-42CE-8E3E-73C352BD5920}" destId="{8120550C-BC87-497C-9931-B1A996EE60C0}" srcOrd="0" destOrd="0" presId="urn:microsoft.com/office/officeart/2005/8/layout/bList2#1"/>
    <dgm:cxn modelId="{A3131809-E6FA-4F55-9C5E-AB88882B436F}" type="presParOf" srcId="{8120550C-BC87-497C-9931-B1A996EE60C0}" destId="{DBB6DB41-98F6-46AA-B628-CAF983E62B48}" srcOrd="0" destOrd="0" presId="urn:microsoft.com/office/officeart/2005/8/layout/bList2#1"/>
    <dgm:cxn modelId="{79539BFC-A718-40F3-B7C7-44FEDDD091D1}" type="presParOf" srcId="{DBB6DB41-98F6-46AA-B628-CAF983E62B48}" destId="{A523E08F-BB9E-46F9-A45A-A55A85EE4841}" srcOrd="0" destOrd="0" presId="urn:microsoft.com/office/officeart/2005/8/layout/bList2#1"/>
    <dgm:cxn modelId="{1299ABE9-D9E8-498F-9E8B-96402CCEDD86}" type="presParOf" srcId="{DBB6DB41-98F6-46AA-B628-CAF983E62B48}" destId="{8341A2DB-1040-453E-BC64-20AB0EC705B0}" srcOrd="1" destOrd="0" presId="urn:microsoft.com/office/officeart/2005/8/layout/bList2#1"/>
    <dgm:cxn modelId="{2E2DBB85-C46B-4B5E-AFB0-4D564D3EA519}" type="presOf" srcId="{7A236058-1BB6-40B9-9348-7BFCF74797F7}" destId="{8341A2DB-1040-453E-BC64-20AB0EC705B0}" srcOrd="0" destOrd="0" presId="urn:microsoft.com/office/officeart/2005/8/layout/bList2#1"/>
    <dgm:cxn modelId="{2A9B68A4-E0D7-4BD8-95D7-7A534ED1D1FE}" type="presParOf" srcId="{DBB6DB41-98F6-46AA-B628-CAF983E62B48}" destId="{E0F6C998-5693-4BDD-9069-AF61DC425B3A}" srcOrd="2" destOrd="0" presId="urn:microsoft.com/office/officeart/2005/8/layout/bList2#1"/>
    <dgm:cxn modelId="{0FBDFF36-0693-4411-92ED-D8A1537D838B}" type="presOf" srcId="{7A236058-1BB6-40B9-9348-7BFCF74797F7}" destId="{E0F6C998-5693-4BDD-9069-AF61DC425B3A}" srcOrd="1" destOrd="0" presId="urn:microsoft.com/office/officeart/2005/8/layout/bList2#1"/>
    <dgm:cxn modelId="{239F7D9E-F3D2-4F12-AD78-1BAE70FCCEC5}"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1" name=""/>
      <dsp:cNvGrpSpPr/>
    </dsp:nvGrpSpPr>
    <dsp:grpSpPr/>
    <dsp:sp modelId="{A523E08F-BB9E-46F9-A45A-A55A85EE4841}">
      <dsp:nvSpPr>
        <dsp:cNvPr id="42"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43"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 </a:t>
          </a:r>
        </a:p>
      </dsp:txBody>
      <dsp:txXfrm>
        <a:off x="84642" y="536118"/>
        <a:ext cx="466292" cy="212536"/>
      </dsp:txXfrm>
    </dsp:sp>
    <dsp:sp modelId="{B6A09970-208A-49BF-904E-B64EBDB1A8AC}">
      <dsp:nvSpPr>
        <dsp:cNvPr id="44"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5" name=""/>
      <dsp:cNvGrpSpPr/>
    </dsp:nvGrpSpPr>
    <dsp:grpSpPr/>
    <dsp:sp modelId="{A523E08F-BB9E-46F9-A45A-A55A85EE4841}">
      <dsp:nvSpPr>
        <dsp:cNvPr id="46"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47"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 </a:t>
          </a:r>
        </a:p>
      </dsp:txBody>
      <dsp:txXfrm>
        <a:off x="84642" y="536118"/>
        <a:ext cx="466292" cy="212536"/>
      </dsp:txXfrm>
    </dsp:sp>
    <dsp:sp modelId="{B6A09970-208A-49BF-904E-B64EBDB1A8AC}">
      <dsp:nvSpPr>
        <dsp:cNvPr id="48"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9" name=""/>
      <dsp:cNvGrpSpPr/>
    </dsp:nvGrpSpPr>
    <dsp:grpSpPr/>
    <dsp:sp modelId="{A523E08F-BB9E-46F9-A45A-A55A85EE4841}">
      <dsp:nvSpPr>
        <dsp:cNvPr id="50"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51"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 </a:t>
          </a:r>
        </a:p>
      </dsp:txBody>
      <dsp:txXfrm>
        <a:off x="84642" y="536118"/>
        <a:ext cx="466292" cy="212536"/>
      </dsp:txXfrm>
    </dsp:sp>
    <dsp:sp modelId="{B6A09970-208A-49BF-904E-B64EBDB1A8AC}">
      <dsp:nvSpPr>
        <dsp:cNvPr id="52"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6EFD6-AFF0-4750-BA2B-FF5345F8F1E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2155-6957-4035-BC84-71F5E3DC4A8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B6E435A6-09D2-4ABC-903D-BAA221EEE20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7A6DCB15-CFF4-4A5A-A7DC-E722F6C903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C8C9DA9-5835-4ACB-94B4-D96BDBFA3AB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t>18</a:t>
            </a:fld>
            <a:endParaRPr kumimoji="0" lang="en-GB"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45D2DAF-7A11-4887-8CD5-B116BE4C238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77A1941-525D-463E-82E2-D150543BFBD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C8C9DA9-5835-4ACB-94B4-D96BDBFA3AB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t>7</a:t>
            </a:fld>
            <a:endParaRPr kumimoji="0" lang="en-GB"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6"/>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ln>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2750914-AA36-4A11-A1CC-501608487A4B}"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524000"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1" y="4589463"/>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4"/>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4"/>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i="0">
                <a:solidFill>
                  <a:schemeClr val="accent1"/>
                </a:solidFill>
                <a:latin typeface="微软雅黑" panose="020b0503020204020204" pitchFamily="34" charset="-122"/>
                <a:ea typeface="微软雅黑" panose="020b0503020204020204" pitchFamily="34" charset="-122"/>
              </a:rPr>
              <a:t>年度工作概述</a:t>
            </a:r>
            <a:endParaRPr lang="zh-CN" altLang="zh-CN" sz="2135" b="0" i="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a:solidFill>
                  <a:schemeClr val="accent1"/>
                </a:solidFill>
                <a:latin typeface="微软雅黑" panose="020b0503020204020204" pitchFamily="34" charset="-122"/>
                <a:ea typeface="微软雅黑" panose="020b0503020204020204" pitchFamily="34" charset="-122"/>
              </a:rPr>
              <a:t>工作完成情况</a:t>
            </a:r>
            <a:endParaRPr lang="zh-CN" altLang="zh-CN" sz="2135" b="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a:solidFill>
                  <a:schemeClr val="accent1"/>
                </a:solidFill>
                <a:latin typeface="微软雅黑" panose="020b0503020204020204" pitchFamily="34" charset="-122"/>
                <a:ea typeface="微软雅黑" panose="020b0503020204020204" pitchFamily="34" charset="-122"/>
              </a:rPr>
              <a:t>成功项目展示</a:t>
            </a:r>
            <a:endParaRPr lang="zh-CN" altLang="zh-CN" sz="2135" b="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r>
              <a:rPr lang="zh-CN" altLang="zh-CN" sz="2135" b="0">
                <a:solidFill>
                  <a:schemeClr val="accent1"/>
                </a:solidFill>
                <a:latin typeface="微软雅黑" panose="020b0503020204020204" pitchFamily="34" charset="-122"/>
                <a:ea typeface="微软雅黑" panose="020b0503020204020204" pitchFamily="34" charset="-122"/>
              </a:rPr>
              <a:t>明年工作计划</a:t>
            </a:r>
            <a:endParaRPr lang="zh-CN" altLang="zh-CN" sz="2135" b="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1" y="365124"/>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1" y="365124"/>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10;文本">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zh-CN" altLang="en-US" sz="2400"/>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slideLayout" Target="../slideLayouts/slideLayout30.xml" /><Relationship Id="rId2" Type="http://schemas.openxmlformats.org/officeDocument/2006/relationships/slideLayout" Target="../slideLayouts/slideLayout13.xml" /><Relationship Id="rId20" Type="http://schemas.openxmlformats.org/officeDocument/2006/relationships/slideLayout" Target="../slideLayouts/slideLayout31.xml" /><Relationship Id="rId21"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2.xml" /><Relationship Id="rId10" Type="http://schemas.openxmlformats.org/officeDocument/2006/relationships/slideLayout" Target="../slideLayouts/slideLayout41.xml" /><Relationship Id="rId11" Type="http://schemas.openxmlformats.org/officeDocument/2006/relationships/slideLayout" Target="../slideLayouts/slideLayout4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33.xml" /><Relationship Id="rId3" Type="http://schemas.openxmlformats.org/officeDocument/2006/relationships/slideLayout" Target="../slideLayouts/slideLayout34.xml" /><Relationship Id="rId4" Type="http://schemas.openxmlformats.org/officeDocument/2006/relationships/slideLayout" Target="../slideLayouts/slideLayout35.xml" /><Relationship Id="rId5" Type="http://schemas.openxmlformats.org/officeDocument/2006/relationships/slideLayout" Target="../slideLayouts/slideLayout36.xml" /><Relationship Id="rId6" Type="http://schemas.openxmlformats.org/officeDocument/2006/relationships/slideLayout" Target="../slideLayouts/slideLayout37.xml" /><Relationship Id="rId7" Type="http://schemas.openxmlformats.org/officeDocument/2006/relationships/slideLayout" Target="../slideLayouts/slideLayout38.xml" /><Relationship Id="rId8" Type="http://schemas.openxmlformats.org/officeDocument/2006/relationships/slideLayout" Target="../slideLayouts/slideLayout39.xml" /><Relationship Id="rId9" Type="http://schemas.openxmlformats.org/officeDocument/2006/relationships/slideLayout" Target="../slideLayouts/slideLayout4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7A91F-718C-4928-9E30-2C7130AE9C9F}"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6FA3F-9569-4524-940C-57031169A5D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EA6DE-7502-4B08-A341-E04CA2507479}" type="datetimeFigureOut">
              <a:rPr lang="zh-CN" altLang="en-US" smtClean="0"/>
              <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19696-919E-4AAF-A377-1D63666A7CA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1.xml" /><Relationship Id="rId3" Type="http://schemas.openxmlformats.org/officeDocument/2006/relationships/chart" Target="../charts/char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5.xml" /><Relationship Id="rId3" Type="http://schemas.openxmlformats.org/officeDocument/2006/relationships/image" Target="../media/image3.jpeg" /><Relationship Id="rId4" Type="http://schemas.openxmlformats.org/officeDocument/2006/relationships/image" Target="../media/image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diagramLayout" Target="../diagrams/layout2.xml" /><Relationship Id="rId11" Type="http://schemas.openxmlformats.org/officeDocument/2006/relationships/diagramQuickStyle" Target="../diagrams/quickStyle2.xml" /><Relationship Id="rId12" Type="http://schemas.openxmlformats.org/officeDocument/2006/relationships/diagramColors" Target="../diagrams/colors2.xml" /><Relationship Id="rId13" Type="http://schemas.microsoft.com/office/2007/relationships/diagramDrawing" Target="../diagrams/drawing3.xml" /><Relationship Id="rId14" Type="http://schemas.openxmlformats.org/officeDocument/2006/relationships/diagramData" Target="../diagrams/data3.xml" /><Relationship Id="rId15" Type="http://schemas.openxmlformats.org/officeDocument/2006/relationships/diagramLayout" Target="../diagrams/layout3.xml" /><Relationship Id="rId16" Type="http://schemas.openxmlformats.org/officeDocument/2006/relationships/diagramQuickStyle" Target="../diagrams/quickStyle3.xml" /><Relationship Id="rId17" Type="http://schemas.openxmlformats.org/officeDocument/2006/relationships/diagramColors" Target="../diagrams/colors3.xml" /><Relationship Id="rId2" Type="http://schemas.openxmlformats.org/officeDocument/2006/relationships/notesSlide" Target="../notesSlides/notesSlide16.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microsoft.com/office/2007/relationships/diagramDrawing" Target="../diagrams/drawing2.xml" /><Relationship Id="rId9" Type="http://schemas.openxmlformats.org/officeDocument/2006/relationships/diagramData" Target="../diagrams/data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7.xml" /><Relationship Id="rId3" Type="http://schemas.openxmlformats.org/officeDocument/2006/relationships/image" Target="../media/image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1.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4.xml" /><Relationship Id="rId3" Type="http://schemas.openxmlformats.org/officeDocument/2006/relationships/image" Target="../media/image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8.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srcRect b="5251"/>
          <a:stretch>
            <a:fillRect/>
          </a:stretch>
        </p:blipFill>
        <p:spPr>
          <a:xfrm>
            <a:off x="1881" y="366896"/>
            <a:ext cx="12179196" cy="6491105"/>
          </a:xfrm>
          <a:prstGeom prst="rect">
            <a:avLst/>
          </a:prstGeom>
        </p:spPr>
      </p:pic>
      <p:sp>
        <p:nvSpPr>
          <p:cNvPr id="8" name="TextBox 32"/>
          <p:cNvSpPr txBox="1"/>
          <p:nvPr/>
        </p:nvSpPr>
        <p:spPr>
          <a:xfrm>
            <a:off x="3646821" y="1127390"/>
            <a:ext cx="7559932" cy="830648"/>
          </a:xfrm>
          <a:prstGeom prst="rect">
            <a:avLst/>
          </a:prstGeom>
          <a:noFill/>
        </p:spPr>
        <p:txBody>
          <a:bodyPr wrap="square" lIns="91412" tIns="45706" rIns="91412" bIns="45706" rtlCol="0">
            <a:spAutoFit/>
          </a:bodyPr>
          <a:lstStyle/>
          <a:p>
            <a:pPr algn="r" defTabSz="609600"/>
            <a:r>
              <a:rPr lang="zh-CN" altLang="en-US" sz="4800">
                <a:solidFill>
                  <a:prstClr val="black">
                    <a:lumMod val="75000"/>
                    <a:lumOff val="25000"/>
                  </a:prstClr>
                </a:solidFill>
                <a:latin typeface="微软雅黑" panose="020b0503020204020204" pitchFamily="34" charset="-122"/>
                <a:ea typeface="微软雅黑" panose="020b0503020204020204" pitchFamily="34" charset="-122"/>
                <a:cs typeface="+mn-ea"/>
              </a:rPr>
              <a:t>商业项目计划书</a:t>
            </a:r>
            <a:r>
              <a:rPr lang="en-US" altLang="zh-CN" sz="4800">
                <a:solidFill>
                  <a:prstClr val="black">
                    <a:lumMod val="75000"/>
                    <a:lumOff val="25000"/>
                  </a:prstClr>
                </a:solidFill>
                <a:latin typeface="微软雅黑" panose="020b0503020204020204" pitchFamily="34" charset="-122"/>
                <a:ea typeface="微软雅黑" panose="020b0503020204020204" pitchFamily="34" charset="-122"/>
                <a:cs typeface="+mn-ea"/>
              </a:rPr>
              <a:t>PPT</a:t>
            </a:r>
            <a:r>
              <a:rPr lang="zh-CN" altLang="en-US" sz="4800">
                <a:solidFill>
                  <a:prstClr val="black">
                    <a:lumMod val="75000"/>
                    <a:lumOff val="25000"/>
                  </a:prstClr>
                </a:solidFill>
                <a:latin typeface="微软雅黑" panose="020b0503020204020204" pitchFamily="34" charset="-122"/>
                <a:ea typeface="微软雅黑" panose="020b0503020204020204" pitchFamily="34" charset="-122"/>
                <a:cs typeface="+mn-ea"/>
              </a:rPr>
              <a:t>模板</a:t>
            </a:r>
            <a:endParaRPr lang="zh-CN" altLang="en-US" sz="480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17" name="TextBox 32"/>
          <p:cNvSpPr txBox="1"/>
          <p:nvPr/>
        </p:nvSpPr>
        <p:spPr>
          <a:xfrm>
            <a:off x="1331509" y="1073114"/>
            <a:ext cx="3016173" cy="1197610"/>
          </a:xfrm>
          <a:prstGeom prst="rect">
            <a:avLst/>
          </a:prstGeom>
          <a:noFill/>
        </p:spPr>
        <p:txBody>
          <a:bodyPr wrap="square" lIns="91412" tIns="45706" rIns="91412" bIns="45706" rtlCol="0">
            <a:spAutoFit/>
          </a:bodyPr>
          <a:lstStyle/>
          <a:p>
            <a:pPr algn="r" defTabSz="609600"/>
            <a:r>
              <a:rPr lang="en-US" altLang="zh-CN" sz="7200">
                <a:solidFill>
                  <a:srgbClr val="FFC000"/>
                </a:solidFill>
                <a:latin typeface="Algerian" panose="04020705040a02060702" pitchFamily="82" charset="0"/>
                <a:ea typeface="微软雅黑" panose="020b0503020204020204" pitchFamily="34" charset="-122"/>
                <a:cs typeface="+mn-ea"/>
              </a:rPr>
              <a:t>202X</a:t>
            </a:r>
            <a:endParaRPr lang="zh-CN" altLang="en-US" sz="7200">
              <a:solidFill>
                <a:srgbClr val="FFC000"/>
              </a:solidFill>
              <a:latin typeface="Algerian" panose="04020705040a02060702" pitchFamily="82" charset="0"/>
              <a:ea typeface="微软雅黑" panose="020b0503020204020204" pitchFamily="34" charset="-122"/>
              <a:cs typeface="+mn-ea"/>
            </a:endParaRPr>
          </a:p>
        </p:txBody>
      </p:sp>
      <p:pic>
        <p:nvPicPr>
          <p:cNvPr id="3" name="班得瑞乐团 - childhood memory - bandari 童年">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957952" y="2508478"/>
            <a:ext cx="812549" cy="812549"/>
          </a:xfrm>
          <a:prstGeom prst="rect">
            <a:avLst/>
          </a:prstGeom>
        </p:spPr>
      </p:pic>
      <p:sp>
        <p:nvSpPr>
          <p:cNvPr id="18" name="Rectangle 20"/>
          <p:cNvSpPr>
            <a:spLocks noChangeArrowheads="1"/>
          </p:cNvSpPr>
          <p:nvPr/>
        </p:nvSpPr>
        <p:spPr bwMode="auto">
          <a:xfrm>
            <a:off x="4610836" y="2067952"/>
            <a:ext cx="6595916" cy="3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fontAlgn="base">
              <a:spcBef>
                <a:spcPct val="0"/>
              </a:spcBef>
              <a:spcAft>
                <a:spcPct val="0"/>
              </a:spcAft>
            </a:pPr>
            <a:r>
              <a:rPr lang="en-US" altLang="zh-CN" sz="1065">
                <a:solidFill>
                  <a:srgbClr val="53585E"/>
                </a:solidFill>
                <a:latin typeface="Arial" panose="020b0604020202020204" pitchFamily="34" charset="0"/>
                <a:ea typeface="等线" panose="02010600030101010101" pitchFamily="2" charset="-122"/>
                <a:cs typeface="Arial" panose="020b0604020202020204" pitchFamily="34" charset="0"/>
              </a:rPr>
              <a:t>We have many PowerPoint </a:t>
            </a:r>
            <a:r>
              <a:rPr lang="zh-CN" altLang="en-US" sz="1065">
                <a:solidFill>
                  <a:srgbClr val="53585E"/>
                </a:solidFill>
                <a:latin typeface="Arial" panose="020b0604020202020204" pitchFamily="34" charset="0"/>
                <a:ea typeface="等线" panose="02010600030101010101" pitchFamily="2" charset="-122"/>
                <a:cs typeface="Arial" panose="020b0604020202020204" pitchFamily="34" charset="0"/>
              </a:rPr>
              <a:t>templates</a:t>
            </a:r>
            <a:r>
              <a:rPr lang="en-US" altLang="zh-CN" sz="1065">
                <a:solidFill>
                  <a:srgbClr val="53585E"/>
                </a:solidFill>
                <a:latin typeface="Arial" panose="020b0604020202020204" pitchFamily="34" charset="0"/>
                <a:ea typeface="等线" panose="02010600030101010101" pitchFamily="2" charset="-122"/>
                <a:cs typeface="Arial" panose="020b0604020202020204" pitchFamily="34" charset="0"/>
              </a:rPr>
              <a:t> that has been specifically designed to help anyone that is stepping into the world of PowerPoint for the very first time.</a:t>
            </a:r>
            <a:endParaRPr lang="zh-CN" altLang="en-US" sz="1065">
              <a:solidFill>
                <a:srgbClr val="53585E"/>
              </a:solidFill>
              <a:latin typeface="Arial" panose="020b0604020202020204" pitchFamily="34" charset="0"/>
              <a:ea typeface="等线" panose="0201060003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nodeType="afterGroup">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17" grpId="0"/>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44"/>
          <p:cNvGrpSpPr/>
          <p:nvPr/>
        </p:nvGrpSpPr>
        <p:grpSpPr>
          <a:xfrm>
            <a:off x="4212506" y="4310648"/>
            <a:ext cx="773985" cy="2546161"/>
            <a:chOff x="4211595" y="4310954"/>
            <a:chExt cx="774359" cy="2547045"/>
          </a:xfrm>
        </p:grpSpPr>
        <p:sp>
          <p:nvSpPr>
            <p:cNvPr id="6" name="Freeform 6"/>
            <p:cNvSpPr/>
            <p:nvPr/>
          </p:nvSpPr>
          <p:spPr bwMode="auto">
            <a:xfrm>
              <a:off x="4211595" y="4310954"/>
              <a:ext cx="774359" cy="2547045"/>
            </a:xfrm>
            <a:custGeom>
              <a:gdLst>
                <a:gd name="T0" fmla="*/ 325 w 325"/>
                <a:gd name="T1" fmla="*/ 1069 h 1069"/>
                <a:gd name="T2" fmla="*/ 0 w 325"/>
                <a:gd name="T3" fmla="*/ 1069 h 1069"/>
                <a:gd name="T4" fmla="*/ 163 w 325"/>
                <a:gd name="T5" fmla="*/ 0 h 1069"/>
                <a:gd name="T6" fmla="*/ 325 w 325"/>
                <a:gd name="T7" fmla="*/ 1069 h 1069"/>
              </a:gdLst>
              <a:cxnLst>
                <a:cxn ang="0">
                  <a:pos x="T0" y="T1"/>
                </a:cxn>
                <a:cxn ang="0">
                  <a:pos x="T2" y="T3"/>
                </a:cxn>
                <a:cxn ang="0">
                  <a:pos x="T4" y="T5"/>
                </a:cxn>
                <a:cxn ang="0">
                  <a:pos x="T6" y="T7"/>
                </a:cxn>
              </a:cxnLst>
              <a:rect l="0" t="0" r="r" b="b"/>
              <a:pathLst>
                <a:path w="325" h="1069">
                  <a:moveTo>
                    <a:pt x="325" y="1069"/>
                  </a:moveTo>
                  <a:lnTo>
                    <a:pt x="0" y="1069"/>
                  </a:lnTo>
                  <a:lnTo>
                    <a:pt x="163" y="0"/>
                  </a:lnTo>
                  <a:lnTo>
                    <a:pt x="325" y="1069"/>
                  </a:lnTo>
                  <a:close/>
                </a:path>
              </a:pathLst>
            </a:custGeom>
            <a:solidFill>
              <a:schemeClr val="bg1">
                <a:lumMod val="75000"/>
              </a:schemeClr>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a:solidFill>
                  <a:prstClr val="black"/>
                </a:solidFill>
                <a:latin typeface="Calibri"/>
                <a:ea typeface="等线" panose="02010600030101010101" pitchFamily="2" charset="-122"/>
              </a:endParaRPr>
            </a:p>
          </p:txBody>
        </p:sp>
        <p:sp>
          <p:nvSpPr>
            <p:cNvPr id="12" name="文本框 62"/>
            <p:cNvSpPr txBox="1"/>
            <p:nvPr/>
          </p:nvSpPr>
          <p:spPr>
            <a:xfrm>
              <a:off x="4279990" y="6178861"/>
              <a:ext cx="572870"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a:solidFill>
                    <a:prstClr val="white"/>
                  </a:solidFill>
                  <a:latin typeface="Arial" panose="020b0604020202020204" pitchFamily="34" charset="0"/>
                  <a:ea typeface="等线" panose="02010600030101010101" pitchFamily="2" charset="-122"/>
                  <a:cs typeface="Arial" panose="020b0604020202020204" pitchFamily="34" charset="0"/>
                </a:rPr>
                <a:t>61</a:t>
              </a:r>
              <a:r>
                <a:rPr lang="en-US" altLang="zh-CN" sz="1065">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10" name="组合 45"/>
          <p:cNvGrpSpPr/>
          <p:nvPr/>
        </p:nvGrpSpPr>
        <p:grpSpPr>
          <a:xfrm>
            <a:off x="4985300" y="1986463"/>
            <a:ext cx="769224" cy="4870349"/>
            <a:chOff x="4984762" y="1985961"/>
            <a:chExt cx="769594" cy="4872038"/>
          </a:xfrm>
          <a:solidFill>
            <a:schemeClr val="accent2"/>
          </a:solidFill>
        </p:grpSpPr>
        <p:sp>
          <p:nvSpPr>
            <p:cNvPr id="7" name="Freeform 7"/>
            <p:cNvSpPr/>
            <p:nvPr/>
          </p:nvSpPr>
          <p:spPr bwMode="auto">
            <a:xfrm>
              <a:off x="4984762" y="1985961"/>
              <a:ext cx="769594" cy="4872038"/>
            </a:xfrm>
            <a:custGeom>
              <a:gdLst>
                <a:gd name="T0" fmla="*/ 323 w 323"/>
                <a:gd name="T1" fmla="*/ 1386 h 1386"/>
                <a:gd name="T2" fmla="*/ 0 w 323"/>
                <a:gd name="T3" fmla="*/ 1386 h 1386"/>
                <a:gd name="T4" fmla="*/ 162 w 323"/>
                <a:gd name="T5" fmla="*/ 0 h 1386"/>
                <a:gd name="T6" fmla="*/ 323 w 323"/>
                <a:gd name="T7" fmla="*/ 1386 h 1386"/>
              </a:gdLst>
              <a:cxnLst>
                <a:cxn ang="0">
                  <a:pos x="T0" y="T1"/>
                </a:cxn>
                <a:cxn ang="0">
                  <a:pos x="T2" y="T3"/>
                </a:cxn>
                <a:cxn ang="0">
                  <a:pos x="T4" y="T5"/>
                </a:cxn>
                <a:cxn ang="0">
                  <a:pos x="T6" y="T7"/>
                </a:cxn>
              </a:cxnLst>
              <a:rect l="0" t="0" r="r" b="b"/>
              <a:pathLst>
                <a:path w="323" h="1386">
                  <a:moveTo>
                    <a:pt x="323" y="1386"/>
                  </a:moveTo>
                  <a:lnTo>
                    <a:pt x="0" y="1386"/>
                  </a:lnTo>
                  <a:lnTo>
                    <a:pt x="162" y="0"/>
                  </a:lnTo>
                  <a:lnTo>
                    <a:pt x="323" y="1386"/>
                  </a:lnTo>
                  <a:close/>
                </a:path>
              </a:pathLst>
            </a:custGeom>
            <a:grp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a:solidFill>
                  <a:prstClr val="black"/>
                </a:solidFill>
                <a:latin typeface="Calibri"/>
                <a:ea typeface="等线" panose="02010600030101010101" pitchFamily="2" charset="-122"/>
              </a:endParaRPr>
            </a:p>
          </p:txBody>
        </p:sp>
        <p:sp>
          <p:nvSpPr>
            <p:cNvPr id="13" name="文本框 63"/>
            <p:cNvSpPr txBox="1"/>
            <p:nvPr/>
          </p:nvSpPr>
          <p:spPr>
            <a:xfrm>
              <a:off x="5030479" y="6178861"/>
              <a:ext cx="572868" cy="379595"/>
            </a:xfrm>
            <a:prstGeom prst="rect">
              <a:avLst/>
            </a:prstGeom>
            <a:grp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a:solidFill>
                    <a:prstClr val="white"/>
                  </a:solidFill>
                  <a:latin typeface="Arial" panose="020b0604020202020204" pitchFamily="34" charset="0"/>
                  <a:ea typeface="等线" panose="02010600030101010101" pitchFamily="2" charset="-122"/>
                  <a:cs typeface="Arial" panose="020b0604020202020204" pitchFamily="34" charset="0"/>
                </a:rPr>
                <a:t>62</a:t>
              </a:r>
              <a:r>
                <a:rPr lang="en-US" altLang="zh-CN" sz="1065">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11" name="组合 46"/>
          <p:cNvGrpSpPr/>
          <p:nvPr/>
        </p:nvGrpSpPr>
        <p:grpSpPr>
          <a:xfrm>
            <a:off x="5739115" y="2662900"/>
            <a:ext cx="769224" cy="4193911"/>
            <a:chOff x="5738942" y="2662634"/>
            <a:chExt cx="769594" cy="4195366"/>
          </a:xfrm>
        </p:grpSpPr>
        <p:sp>
          <p:nvSpPr>
            <p:cNvPr id="9" name="Freeform 9"/>
            <p:cNvSpPr/>
            <p:nvPr/>
          </p:nvSpPr>
          <p:spPr bwMode="auto">
            <a:xfrm>
              <a:off x="5738942" y="2662634"/>
              <a:ext cx="769594" cy="4195366"/>
            </a:xfrm>
            <a:custGeom>
              <a:gdLst>
                <a:gd name="T0" fmla="*/ 323 w 323"/>
                <a:gd name="T1" fmla="*/ 1705 h 1705"/>
                <a:gd name="T2" fmla="*/ 0 w 323"/>
                <a:gd name="T3" fmla="*/ 1705 h 1705"/>
                <a:gd name="T4" fmla="*/ 160 w 323"/>
                <a:gd name="T5" fmla="*/ 0 h 1705"/>
                <a:gd name="T6" fmla="*/ 323 w 323"/>
                <a:gd name="T7" fmla="*/ 1705 h 1705"/>
              </a:gdLst>
              <a:cxnLst>
                <a:cxn ang="0">
                  <a:pos x="T0" y="T1"/>
                </a:cxn>
                <a:cxn ang="0">
                  <a:pos x="T2" y="T3"/>
                </a:cxn>
                <a:cxn ang="0">
                  <a:pos x="T4" y="T5"/>
                </a:cxn>
                <a:cxn ang="0">
                  <a:pos x="T6" y="T7"/>
                </a:cxn>
              </a:cxnLst>
              <a:rect l="0" t="0" r="r" b="b"/>
              <a:pathLst>
                <a:path w="323" h="1705">
                  <a:moveTo>
                    <a:pt x="323" y="1705"/>
                  </a:moveTo>
                  <a:lnTo>
                    <a:pt x="0" y="1705"/>
                  </a:lnTo>
                  <a:lnTo>
                    <a:pt x="160" y="0"/>
                  </a:lnTo>
                  <a:lnTo>
                    <a:pt x="323" y="1705"/>
                  </a:lnTo>
                  <a:close/>
                </a:path>
              </a:pathLst>
            </a:custGeom>
            <a:solidFill>
              <a:schemeClr val="accent1"/>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a:solidFill>
                  <a:prstClr val="black"/>
                </a:solidFill>
                <a:latin typeface="Calibri"/>
                <a:ea typeface="等线" panose="02010600030101010101" pitchFamily="2" charset="-122"/>
              </a:endParaRPr>
            </a:p>
          </p:txBody>
        </p:sp>
        <p:sp>
          <p:nvSpPr>
            <p:cNvPr id="14" name="文本框 64"/>
            <p:cNvSpPr txBox="1"/>
            <p:nvPr/>
          </p:nvSpPr>
          <p:spPr>
            <a:xfrm>
              <a:off x="5805577" y="6178861"/>
              <a:ext cx="572868"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a:solidFill>
                    <a:prstClr val="white"/>
                  </a:solidFill>
                  <a:latin typeface="Arial" panose="020b0604020202020204" pitchFamily="34" charset="0"/>
                  <a:ea typeface="等线" panose="02010600030101010101" pitchFamily="2" charset="-122"/>
                  <a:cs typeface="Arial" panose="020b0604020202020204" pitchFamily="34" charset="0"/>
                </a:rPr>
                <a:t>73</a:t>
              </a:r>
              <a:r>
                <a:rPr lang="en-US" altLang="zh-CN" sz="1065">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20" name="组合 47"/>
          <p:cNvGrpSpPr/>
          <p:nvPr/>
        </p:nvGrpSpPr>
        <p:grpSpPr>
          <a:xfrm>
            <a:off x="6442395" y="3228649"/>
            <a:ext cx="769224" cy="3628160"/>
            <a:chOff x="6442558" y="3228576"/>
            <a:chExt cx="769594" cy="3629421"/>
          </a:xfrm>
        </p:grpSpPr>
        <p:sp>
          <p:nvSpPr>
            <p:cNvPr id="8" name="Freeform 8"/>
            <p:cNvSpPr/>
            <p:nvPr/>
          </p:nvSpPr>
          <p:spPr bwMode="auto">
            <a:xfrm>
              <a:off x="6442558" y="3228576"/>
              <a:ext cx="769594" cy="3629421"/>
            </a:xfrm>
            <a:custGeom>
              <a:gdLst>
                <a:gd name="T0" fmla="*/ 323 w 323"/>
                <a:gd name="T1" fmla="*/ 2137 h 2137"/>
                <a:gd name="T2" fmla="*/ 0 w 323"/>
                <a:gd name="T3" fmla="*/ 2137 h 2137"/>
                <a:gd name="T4" fmla="*/ 163 w 323"/>
                <a:gd name="T5" fmla="*/ 0 h 2137"/>
                <a:gd name="T6" fmla="*/ 323 w 323"/>
                <a:gd name="T7" fmla="*/ 2137 h 2137"/>
              </a:gdLst>
              <a:cxnLst>
                <a:cxn ang="0">
                  <a:pos x="T0" y="T1"/>
                </a:cxn>
                <a:cxn ang="0">
                  <a:pos x="T2" y="T3"/>
                </a:cxn>
                <a:cxn ang="0">
                  <a:pos x="T4" y="T5"/>
                </a:cxn>
                <a:cxn ang="0">
                  <a:pos x="T6" y="T7"/>
                </a:cxn>
              </a:cxnLst>
              <a:rect l="0" t="0" r="r" b="b"/>
              <a:pathLst>
                <a:path w="323" h="2137">
                  <a:moveTo>
                    <a:pt x="323" y="2137"/>
                  </a:moveTo>
                  <a:lnTo>
                    <a:pt x="0" y="2137"/>
                  </a:lnTo>
                  <a:lnTo>
                    <a:pt x="163" y="0"/>
                  </a:lnTo>
                  <a:lnTo>
                    <a:pt x="323" y="2137"/>
                  </a:lnTo>
                  <a:close/>
                </a:path>
              </a:pathLst>
            </a:custGeom>
            <a:solidFill>
              <a:schemeClr val="bg1">
                <a:lumMod val="50000"/>
              </a:schemeClr>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a:solidFill>
                  <a:prstClr val="black"/>
                </a:solidFill>
                <a:latin typeface="Calibri"/>
                <a:ea typeface="等线" panose="02010600030101010101" pitchFamily="2" charset="-122"/>
              </a:endParaRPr>
            </a:p>
          </p:txBody>
        </p:sp>
        <p:sp>
          <p:nvSpPr>
            <p:cNvPr id="15" name="文本框 65"/>
            <p:cNvSpPr txBox="1"/>
            <p:nvPr/>
          </p:nvSpPr>
          <p:spPr>
            <a:xfrm>
              <a:off x="6506854" y="6178861"/>
              <a:ext cx="572868"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a:solidFill>
                    <a:prstClr val="white"/>
                  </a:solidFill>
                  <a:latin typeface="Arial" panose="020b0604020202020204" pitchFamily="34" charset="0"/>
                  <a:ea typeface="等线" panose="02010600030101010101" pitchFamily="2" charset="-122"/>
                  <a:cs typeface="Arial" panose="020b0604020202020204" pitchFamily="34" charset="0"/>
                </a:rPr>
                <a:t>85</a:t>
              </a:r>
              <a:r>
                <a:rPr lang="en-US" altLang="zh-CN" sz="1065">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22" name="组合 48"/>
          <p:cNvGrpSpPr/>
          <p:nvPr/>
        </p:nvGrpSpPr>
        <p:grpSpPr>
          <a:xfrm>
            <a:off x="7157963" y="4825121"/>
            <a:ext cx="769224" cy="2031688"/>
            <a:chOff x="7158477" y="4825604"/>
            <a:chExt cx="769594" cy="2032394"/>
          </a:xfrm>
        </p:grpSpPr>
        <p:sp>
          <p:nvSpPr>
            <p:cNvPr id="5" name="Freeform 5"/>
            <p:cNvSpPr/>
            <p:nvPr/>
          </p:nvSpPr>
          <p:spPr bwMode="auto">
            <a:xfrm>
              <a:off x="7158477" y="4825604"/>
              <a:ext cx="769594" cy="2032394"/>
            </a:xfrm>
            <a:custGeom>
              <a:gdLst>
                <a:gd name="T0" fmla="*/ 323 w 323"/>
                <a:gd name="T1" fmla="*/ 853 h 853"/>
                <a:gd name="T2" fmla="*/ 0 w 323"/>
                <a:gd name="T3" fmla="*/ 853 h 853"/>
                <a:gd name="T4" fmla="*/ 163 w 323"/>
                <a:gd name="T5" fmla="*/ 0 h 853"/>
                <a:gd name="T6" fmla="*/ 323 w 323"/>
                <a:gd name="T7" fmla="*/ 853 h 853"/>
              </a:gdLst>
              <a:cxnLst>
                <a:cxn ang="0">
                  <a:pos x="T0" y="T1"/>
                </a:cxn>
                <a:cxn ang="0">
                  <a:pos x="T2" y="T3"/>
                </a:cxn>
                <a:cxn ang="0">
                  <a:pos x="T4" y="T5"/>
                </a:cxn>
                <a:cxn ang="0">
                  <a:pos x="T6" y="T7"/>
                </a:cxn>
              </a:cxnLst>
              <a:rect l="0" t="0" r="r" b="b"/>
              <a:pathLst>
                <a:path w="323" h="853">
                  <a:moveTo>
                    <a:pt x="323" y="853"/>
                  </a:moveTo>
                  <a:lnTo>
                    <a:pt x="0" y="853"/>
                  </a:lnTo>
                  <a:lnTo>
                    <a:pt x="163" y="0"/>
                  </a:lnTo>
                  <a:lnTo>
                    <a:pt x="323" y="853"/>
                  </a:lnTo>
                  <a:close/>
                </a:path>
              </a:pathLst>
            </a:custGeom>
            <a:solidFill>
              <a:schemeClr val="accent3"/>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a:solidFill>
                  <a:prstClr val="black"/>
                </a:solidFill>
                <a:latin typeface="Calibri"/>
                <a:ea typeface="等线" panose="02010600030101010101" pitchFamily="2" charset="-122"/>
              </a:endParaRPr>
            </a:p>
          </p:txBody>
        </p:sp>
        <p:sp>
          <p:nvSpPr>
            <p:cNvPr id="16" name="文本框 66"/>
            <p:cNvSpPr txBox="1"/>
            <p:nvPr/>
          </p:nvSpPr>
          <p:spPr>
            <a:xfrm>
              <a:off x="7245043" y="6178861"/>
              <a:ext cx="572869"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a:solidFill>
                    <a:prstClr val="white"/>
                  </a:solidFill>
                  <a:latin typeface="Arial" panose="020b0604020202020204" pitchFamily="34" charset="0"/>
                  <a:ea typeface="等线" panose="02010600030101010101" pitchFamily="2" charset="-122"/>
                  <a:cs typeface="Arial" panose="020b0604020202020204" pitchFamily="34" charset="0"/>
                </a:rPr>
                <a:t>56</a:t>
              </a:r>
              <a:r>
                <a:rPr lang="en-US" altLang="zh-CN" sz="1065">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sp>
        <p:nvSpPr>
          <p:cNvPr id="17" name="任意多边形 16"/>
          <p:cNvSpPr/>
          <p:nvPr/>
        </p:nvSpPr>
        <p:spPr>
          <a:xfrm>
            <a:off x="7560323" y="4507729"/>
            <a:ext cx="996073" cy="971608"/>
          </a:xfrm>
          <a:custGeom>
            <a:gdLst>
              <a:gd name="connsiteX0" fmla="*/ 0 w 952500"/>
              <a:gd name="connsiteY0" fmla="*/ 742950 h 742950"/>
              <a:gd name="connsiteX1" fmla="*/ 952500 w 952500"/>
              <a:gd name="connsiteY1" fmla="*/ 0 h 742950"/>
            </a:gdLst>
            <a:cxnLst>
              <a:cxn ang="0">
                <a:pos x="connsiteX0" y="connsiteY0"/>
              </a:cxn>
              <a:cxn ang="0">
                <a:pos x="connsiteX1" y="connsiteY1"/>
              </a:cxn>
            </a:cxnLst>
            <a:rect l="l" t="t" r="r" b="b"/>
            <a:pathLst>
              <a:path w="952500" h="742950">
                <a:moveTo>
                  <a:pt x="0" y="742950"/>
                </a:moveTo>
                <a:lnTo>
                  <a:pt x="95250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a:solidFill>
                <a:prstClr val="white"/>
              </a:solidFill>
              <a:latin typeface="Calibri"/>
              <a:ea typeface="等线" panose="02010600030101010101" pitchFamily="2" charset="-122"/>
            </a:endParaRPr>
          </a:p>
        </p:txBody>
      </p:sp>
      <p:sp>
        <p:nvSpPr>
          <p:cNvPr id="18" name="任意多边形 17"/>
          <p:cNvSpPr/>
          <p:nvPr/>
        </p:nvSpPr>
        <p:spPr>
          <a:xfrm>
            <a:off x="6810193" y="2601405"/>
            <a:ext cx="1783094" cy="1549655"/>
          </a:xfrm>
          <a:custGeom>
            <a:gdLst>
              <a:gd name="connsiteX0" fmla="*/ 0 w 1495425"/>
              <a:gd name="connsiteY0" fmla="*/ 742950 h 742950"/>
              <a:gd name="connsiteX1" fmla="*/ 1495425 w 1495425"/>
              <a:gd name="connsiteY1" fmla="*/ 0 h 742950"/>
              <a:gd name="connsiteX0-1" fmla="*/ 0 w 1495425"/>
              <a:gd name="connsiteY0-2" fmla="*/ 962025 h 962025"/>
              <a:gd name="connsiteX1-3" fmla="*/ 1495425 w 1495425"/>
              <a:gd name="connsiteY1-4" fmla="*/ 0 h 962025"/>
            </a:gdLst>
            <a:cxnLst>
              <a:cxn ang="0">
                <a:pos x="connsiteX0-1" y="connsiteY0-2"/>
              </a:cxn>
              <a:cxn ang="0">
                <a:pos x="connsiteX1-3" y="connsiteY1-4"/>
              </a:cxn>
            </a:cxnLst>
            <a:rect l="l" t="t" r="r" b="b"/>
            <a:pathLst>
              <a:path w="1495425" h="962025">
                <a:moveTo>
                  <a:pt x="0" y="962025"/>
                </a:moveTo>
                <a:lnTo>
                  <a:pt x="1495425"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a:solidFill>
                <a:prstClr val="white"/>
              </a:solidFill>
              <a:latin typeface="Calibri"/>
              <a:ea typeface="等线" panose="02010600030101010101" pitchFamily="2" charset="-122"/>
            </a:endParaRPr>
          </a:p>
        </p:txBody>
      </p:sp>
      <p:sp>
        <p:nvSpPr>
          <p:cNvPr id="19" name="任意多边形 18"/>
          <p:cNvSpPr/>
          <p:nvPr/>
        </p:nvSpPr>
        <p:spPr>
          <a:xfrm>
            <a:off x="4486025" y="2404624"/>
            <a:ext cx="1586337" cy="1303678"/>
          </a:xfrm>
          <a:custGeom>
            <a:gdLst>
              <a:gd name="connsiteX0" fmla="*/ 1228725 w 1228725"/>
              <a:gd name="connsiteY0" fmla="*/ 1009650 h 1009650"/>
              <a:gd name="connsiteX1" fmla="*/ 0 w 1228725"/>
              <a:gd name="connsiteY1" fmla="*/ 0 h 1009650"/>
            </a:gdLst>
            <a:cxnLst>
              <a:cxn ang="0">
                <a:pos x="connsiteX0" y="connsiteY0"/>
              </a:cxn>
              <a:cxn ang="0">
                <a:pos x="connsiteX1" y="connsiteY1"/>
              </a:cxn>
            </a:cxnLst>
            <a:rect l="l" t="t" r="r" b="b"/>
            <a:pathLst>
              <a:path w="1228725" h="1009650">
                <a:moveTo>
                  <a:pt x="1228725" y="1009650"/>
                </a:move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a:solidFill>
                <a:prstClr val="white"/>
              </a:solidFill>
              <a:latin typeface="Calibri"/>
              <a:ea typeface="等线" panose="02010600030101010101" pitchFamily="2" charset="-122"/>
            </a:endParaRPr>
          </a:p>
        </p:txBody>
      </p:sp>
      <p:sp>
        <p:nvSpPr>
          <p:cNvPr id="21" name="任意多边形 20"/>
          <p:cNvSpPr/>
          <p:nvPr/>
        </p:nvSpPr>
        <p:spPr>
          <a:xfrm>
            <a:off x="4227783" y="3818992"/>
            <a:ext cx="1131343" cy="959311"/>
          </a:xfrm>
          <a:custGeom>
            <a:gdLst>
              <a:gd name="connsiteX0" fmla="*/ 876300 w 876300"/>
              <a:gd name="connsiteY0" fmla="*/ 742950 h 742950"/>
              <a:gd name="connsiteX1" fmla="*/ 876300 w 876300"/>
              <a:gd name="connsiteY1" fmla="*/ 742950 h 742950"/>
              <a:gd name="connsiteX2" fmla="*/ 0 w 876300"/>
              <a:gd name="connsiteY2" fmla="*/ 0 h 742950"/>
            </a:gdLst>
            <a:cxnLst>
              <a:cxn ang="0">
                <a:pos x="connsiteX0" y="connsiteY0"/>
              </a:cxn>
              <a:cxn ang="0">
                <a:pos x="connsiteX1" y="connsiteY1"/>
              </a:cxn>
              <a:cxn ang="0">
                <a:pos x="connsiteX2" y="connsiteY2"/>
              </a:cxn>
            </a:cxnLst>
            <a:rect l="l" t="t" r="r" b="b"/>
            <a:pathLst>
              <a:path w="876300" h="742950">
                <a:moveTo>
                  <a:pt x="876300" y="742950"/>
                </a:moveTo>
                <a:lnTo>
                  <a:pt x="876300" y="742950"/>
                </a:ln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a:solidFill>
                <a:prstClr val="white"/>
              </a:solidFill>
              <a:latin typeface="Calibri"/>
              <a:ea typeface="等线" panose="02010600030101010101" pitchFamily="2" charset="-122"/>
            </a:endParaRPr>
          </a:p>
        </p:txBody>
      </p:sp>
      <p:sp>
        <p:nvSpPr>
          <p:cNvPr id="23" name="任意多边形 22"/>
          <p:cNvSpPr/>
          <p:nvPr/>
        </p:nvSpPr>
        <p:spPr>
          <a:xfrm>
            <a:off x="3944950" y="5048878"/>
            <a:ext cx="614860" cy="553449"/>
          </a:xfrm>
          <a:custGeom>
            <a:gdLst>
              <a:gd name="connsiteX0" fmla="*/ 476250 w 476250"/>
              <a:gd name="connsiteY0" fmla="*/ 428625 h 428625"/>
              <a:gd name="connsiteX1" fmla="*/ 0 w 476250"/>
              <a:gd name="connsiteY1" fmla="*/ 0 h 428625"/>
            </a:gdLst>
            <a:cxnLst>
              <a:cxn ang="0">
                <a:pos x="connsiteX0" y="connsiteY0"/>
              </a:cxn>
              <a:cxn ang="0">
                <a:pos x="connsiteX1" y="connsiteY1"/>
              </a:cxn>
            </a:cxnLst>
            <a:rect l="l" t="t" r="r" b="b"/>
            <a:pathLst>
              <a:path w="476250" h="428625">
                <a:moveTo>
                  <a:pt x="476250" y="428625"/>
                </a:move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a:solidFill>
                <a:srgbClr val="E7E6E6">
                  <a:lumMod val="50000"/>
                </a:srgbClr>
              </a:solidFill>
              <a:latin typeface="Calibri"/>
              <a:ea typeface="等线" panose="02010600030101010101" pitchFamily="2" charset="-122"/>
            </a:endParaRPr>
          </a:p>
        </p:txBody>
      </p:sp>
      <p:grpSp>
        <p:nvGrpSpPr>
          <p:cNvPr id="24" name="组合 50"/>
          <p:cNvGrpSpPr/>
          <p:nvPr/>
        </p:nvGrpSpPr>
        <p:grpSpPr>
          <a:xfrm>
            <a:off x="8615724" y="2114652"/>
            <a:ext cx="3019148" cy="956569"/>
            <a:chOff x="8616937" y="2114195"/>
            <a:chExt cx="3020603" cy="956901"/>
          </a:xfrm>
        </p:grpSpPr>
        <p:sp>
          <p:nvSpPr>
            <p:cNvPr id="35" name="矩形 34"/>
            <p:cNvSpPr/>
            <p:nvPr/>
          </p:nvSpPr>
          <p:spPr>
            <a:xfrm>
              <a:off x="8616937" y="2114195"/>
              <a:ext cx="1416454" cy="338544"/>
            </a:xfrm>
            <a:prstGeom prst="rect">
              <a:avLst/>
            </a:prstGeom>
          </p:spPr>
          <p:txBody>
            <a:bodyPr wrap="none">
              <a:spAutoFit/>
            </a:bodyPr>
            <a:lstStyle/>
            <a:p>
              <a:pP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6" name="矩形 35"/>
            <p:cNvSpPr/>
            <p:nvPr/>
          </p:nvSpPr>
          <p:spPr>
            <a:xfrm>
              <a:off x="8616937" y="2521844"/>
              <a:ext cx="3020603" cy="549252"/>
            </a:xfrm>
            <a:prstGeom prst="rect">
              <a:avLst/>
            </a:prstGeom>
          </p:spPr>
          <p:txBody>
            <a:bodyPr wrap="square">
              <a:spAutoFit/>
            </a:bodyPr>
            <a:lstStyle/>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5" name="组合 49"/>
          <p:cNvGrpSpPr/>
          <p:nvPr/>
        </p:nvGrpSpPr>
        <p:grpSpPr>
          <a:xfrm>
            <a:off x="8615724" y="3995262"/>
            <a:ext cx="3019148" cy="956569"/>
            <a:chOff x="8616937" y="3995458"/>
            <a:chExt cx="3020603" cy="956901"/>
          </a:xfrm>
        </p:grpSpPr>
        <p:sp>
          <p:nvSpPr>
            <p:cNvPr id="37" name="矩形 36"/>
            <p:cNvSpPr/>
            <p:nvPr/>
          </p:nvSpPr>
          <p:spPr>
            <a:xfrm>
              <a:off x="8616937" y="3995458"/>
              <a:ext cx="1416454" cy="338544"/>
            </a:xfrm>
            <a:prstGeom prst="rect">
              <a:avLst/>
            </a:prstGeom>
          </p:spPr>
          <p:txBody>
            <a:bodyPr wrap="none">
              <a:spAutoFit/>
            </a:bodyPr>
            <a:lstStyle/>
            <a:p>
              <a:pP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8" name="矩形 37"/>
            <p:cNvSpPr/>
            <p:nvPr/>
          </p:nvSpPr>
          <p:spPr>
            <a:xfrm>
              <a:off x="8616937" y="4403107"/>
              <a:ext cx="3020603" cy="549252"/>
            </a:xfrm>
            <a:prstGeom prst="rect">
              <a:avLst/>
            </a:prstGeom>
          </p:spPr>
          <p:txBody>
            <a:bodyPr wrap="square">
              <a:spAutoFit/>
            </a:bodyPr>
            <a:lstStyle/>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6" name="组合 51"/>
          <p:cNvGrpSpPr/>
          <p:nvPr/>
        </p:nvGrpSpPr>
        <p:grpSpPr>
          <a:xfrm>
            <a:off x="1438742" y="2055569"/>
            <a:ext cx="3019147" cy="920232"/>
            <a:chOff x="1436496" y="2055090"/>
            <a:chExt cx="3020603" cy="920551"/>
          </a:xfrm>
        </p:grpSpPr>
        <p:sp>
          <p:nvSpPr>
            <p:cNvPr id="39" name="矩形 38"/>
            <p:cNvSpPr/>
            <p:nvPr/>
          </p:nvSpPr>
          <p:spPr>
            <a:xfrm>
              <a:off x="2399589" y="2055090"/>
              <a:ext cx="1416455" cy="338543"/>
            </a:xfrm>
            <a:prstGeom prst="rect">
              <a:avLst/>
            </a:prstGeom>
          </p:spPr>
          <p:txBody>
            <a:bodyPr wrap="none">
              <a:spAutoFit/>
            </a:bodyPr>
            <a:lstStyle/>
            <a:p>
              <a:pP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0" name="矩形 39"/>
            <p:cNvSpPr/>
            <p:nvPr/>
          </p:nvSpPr>
          <p:spPr>
            <a:xfrm>
              <a:off x="1436496" y="2426389"/>
              <a:ext cx="3020603" cy="549252"/>
            </a:xfrm>
            <a:prstGeom prst="rect">
              <a:avLst/>
            </a:prstGeom>
          </p:spPr>
          <p:txBody>
            <a:bodyPr wrap="square">
              <a:spAutoFit/>
            </a:bodyPr>
            <a:lstStyle/>
            <a:p>
              <a:pPr algn="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7" name="组合 52"/>
          <p:cNvGrpSpPr/>
          <p:nvPr/>
        </p:nvGrpSpPr>
        <p:grpSpPr>
          <a:xfrm>
            <a:off x="1097961" y="3309221"/>
            <a:ext cx="3019148" cy="905491"/>
            <a:chOff x="1095549" y="3309183"/>
            <a:chExt cx="3020603" cy="905805"/>
          </a:xfrm>
        </p:grpSpPr>
        <p:sp>
          <p:nvSpPr>
            <p:cNvPr id="41" name="矩形 40"/>
            <p:cNvSpPr/>
            <p:nvPr/>
          </p:nvSpPr>
          <p:spPr>
            <a:xfrm>
              <a:off x="2602447" y="3309183"/>
              <a:ext cx="1416454" cy="338543"/>
            </a:xfrm>
            <a:prstGeom prst="rect">
              <a:avLst/>
            </a:prstGeom>
          </p:spPr>
          <p:txBody>
            <a:bodyPr wrap="none">
              <a:spAutoFit/>
            </a:bodyPr>
            <a:lstStyle/>
            <a:p>
              <a:pP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2" name="矩形 41"/>
            <p:cNvSpPr/>
            <p:nvPr/>
          </p:nvSpPr>
          <p:spPr>
            <a:xfrm>
              <a:off x="1095549" y="3665737"/>
              <a:ext cx="3020603" cy="549251"/>
            </a:xfrm>
            <a:prstGeom prst="rect">
              <a:avLst/>
            </a:prstGeom>
          </p:spPr>
          <p:txBody>
            <a:bodyPr wrap="square">
              <a:spAutoFit/>
            </a:bodyPr>
            <a:lstStyle/>
            <a:p>
              <a:pPr algn="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8" name="组合 53"/>
          <p:cNvGrpSpPr/>
          <p:nvPr/>
        </p:nvGrpSpPr>
        <p:grpSpPr>
          <a:xfrm>
            <a:off x="818685" y="4548136"/>
            <a:ext cx="3019148" cy="905491"/>
            <a:chOff x="816136" y="4548528"/>
            <a:chExt cx="3020603" cy="905805"/>
          </a:xfrm>
        </p:grpSpPr>
        <p:sp>
          <p:nvSpPr>
            <p:cNvPr id="43" name="矩形 42"/>
            <p:cNvSpPr/>
            <p:nvPr/>
          </p:nvSpPr>
          <p:spPr>
            <a:xfrm>
              <a:off x="2267078" y="4548528"/>
              <a:ext cx="1416454" cy="338543"/>
            </a:xfrm>
            <a:prstGeom prst="rect">
              <a:avLst/>
            </a:prstGeom>
          </p:spPr>
          <p:txBody>
            <a:bodyPr wrap="none">
              <a:spAutoFit/>
            </a:bodyPr>
            <a:lstStyle/>
            <a:p>
              <a:pP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4" name="矩形 43"/>
            <p:cNvSpPr/>
            <p:nvPr/>
          </p:nvSpPr>
          <p:spPr>
            <a:xfrm>
              <a:off x="816136" y="4905082"/>
              <a:ext cx="3020603" cy="549251"/>
            </a:xfrm>
            <a:prstGeom prst="rect">
              <a:avLst/>
            </a:prstGeom>
          </p:spPr>
          <p:txBody>
            <a:bodyPr wrap="square">
              <a:spAutoFit/>
            </a:bodyPr>
            <a:lstStyle/>
            <a:p>
              <a:pPr algn="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Rectangle 4"/>
          <p:cNvSpPr/>
          <p:nvPr/>
        </p:nvSpPr>
        <p:spPr>
          <a:xfrm>
            <a:off x="1565651" y="1446004"/>
            <a:ext cx="4683924" cy="1459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a:solidFill>
                <a:prstClr val="white"/>
              </a:solidFill>
              <a:latin typeface="Calibri"/>
            </a:endParaRPr>
          </a:p>
        </p:txBody>
      </p:sp>
      <p:cxnSp>
        <p:nvCxnSpPr>
          <p:cNvPr id="7" name="Straight Connector 9"/>
          <p:cNvCxnSpPr/>
          <p:nvPr/>
        </p:nvCxnSpPr>
        <p:spPr>
          <a:xfrm flipH="1">
            <a:off x="3115209" y="1599593"/>
            <a:ext cx="0" cy="115194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3304330" y="1659464"/>
            <a:ext cx="2687497" cy="845747"/>
            <a:chOff x="798970" y="1704791"/>
            <a:chExt cx="1112115" cy="634419"/>
          </a:xfrm>
        </p:grpSpPr>
        <p:sp>
          <p:nvSpPr>
            <p:cNvPr id="9" name="Text Placeholder 3"/>
            <p:cNvSpPr txBox="1"/>
            <p:nvPr/>
          </p:nvSpPr>
          <p:spPr>
            <a:xfrm>
              <a:off x="798970" y="1704791"/>
              <a:ext cx="297176" cy="16161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a:solidFill>
                    <a:prstClr val="white"/>
                  </a:solidFill>
                  <a:latin typeface="Calibri"/>
                  <a:ea typeface="等线" panose="02010600030101010101" pitchFamily="2" charset="-122"/>
                  <a:cs typeface="+mn-ea"/>
                </a:rPr>
                <a:t>文本标题</a:t>
              </a:r>
              <a:endParaRPr lang="en-US" b="1">
                <a:solidFill>
                  <a:prstClr val="white"/>
                </a:solidFill>
                <a:latin typeface="Calibri"/>
              </a:endParaRPr>
            </a:p>
          </p:txBody>
        </p:sp>
        <p:sp>
          <p:nvSpPr>
            <p:cNvPr id="10"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sz="1065">
                <a:solidFill>
                  <a:prstClr val="white"/>
                </a:solidFill>
                <a:latin typeface="Calibri"/>
              </a:endParaRPr>
            </a:p>
          </p:txBody>
        </p:sp>
      </p:grpSp>
      <p:sp>
        <p:nvSpPr>
          <p:cNvPr id="11" name="Text Placeholder 3"/>
          <p:cNvSpPr txBox="1"/>
          <p:nvPr/>
        </p:nvSpPr>
        <p:spPr>
          <a:xfrm>
            <a:off x="2227607" y="1951471"/>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a:solidFill>
                  <a:prstClr val="white"/>
                </a:solidFill>
                <a:latin typeface="Calibri"/>
              </a:rPr>
              <a:t>20%</a:t>
            </a:r>
            <a:endParaRPr lang="en-US" sz="3200">
              <a:solidFill>
                <a:prstClr val="white"/>
              </a:solidFill>
              <a:latin typeface="Calibri"/>
            </a:endParaRPr>
          </a:p>
        </p:txBody>
      </p:sp>
      <p:grpSp>
        <p:nvGrpSpPr>
          <p:cNvPr id="8" name="Group 68"/>
          <p:cNvGrpSpPr/>
          <p:nvPr/>
        </p:nvGrpSpPr>
        <p:grpSpPr>
          <a:xfrm>
            <a:off x="874579" y="1599593"/>
            <a:ext cx="1225884" cy="1151940"/>
            <a:chOff x="654724" y="1199456"/>
            <a:chExt cx="919697" cy="864105"/>
          </a:xfrm>
        </p:grpSpPr>
        <p:sp>
          <p:nvSpPr>
            <p:cNvPr id="13" name="Pentagon 5"/>
            <p:cNvSpPr/>
            <p:nvPr/>
          </p:nvSpPr>
          <p:spPr>
            <a:xfrm>
              <a:off x="654724" y="1199456"/>
              <a:ext cx="919697" cy="864105"/>
            </a:xfrm>
            <a:prstGeom prst="homePlate">
              <a:avLst>
                <a:gd name="adj" fmla="val 3573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libri"/>
              </a:endParaRPr>
            </a:p>
          </p:txBody>
        </p:sp>
        <p:grpSp>
          <p:nvGrpSpPr>
            <p:cNvPr id="12" name="Group 21"/>
            <p:cNvGrpSpPr/>
            <p:nvPr/>
          </p:nvGrpSpPr>
          <p:grpSpPr>
            <a:xfrm>
              <a:off x="733843" y="1408483"/>
              <a:ext cx="652660" cy="331148"/>
              <a:chOff x="2263775" y="3041151"/>
              <a:chExt cx="855152" cy="433889"/>
            </a:xfrm>
            <a:solidFill>
              <a:schemeClr val="accent1"/>
            </a:solidFill>
          </p:grpSpPr>
          <p:sp>
            <p:nvSpPr>
              <p:cNvPr id="15" name="Freeform 5"/>
              <p:cNvSpPr>
                <a:spLocks noEditPoints="1"/>
              </p:cNvSpPr>
              <p:nvPr/>
            </p:nvSpPr>
            <p:spPr bwMode="auto">
              <a:xfrm>
                <a:off x="2342977" y="3041151"/>
                <a:ext cx="153813" cy="152665"/>
              </a:xfrm>
              <a:custGeom>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16" name="Freeform 6"/>
              <p:cNvSpPr>
                <a:spLocks noEditPoints="1"/>
              </p:cNvSpPr>
              <p:nvPr/>
            </p:nvSpPr>
            <p:spPr bwMode="auto">
              <a:xfrm>
                <a:off x="2263775" y="3149049"/>
                <a:ext cx="312217" cy="166439"/>
              </a:xfrm>
              <a:custGeom>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17" name="Freeform 7"/>
              <p:cNvSpPr>
                <a:spLocks noEditPoints="1"/>
              </p:cNvSpPr>
              <p:nvPr/>
            </p:nvSpPr>
            <p:spPr bwMode="auto">
              <a:xfrm>
                <a:off x="2339533" y="3301714"/>
                <a:ext cx="157256" cy="157256"/>
              </a:xfrm>
              <a:custGeom>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18" name="Freeform 8"/>
              <p:cNvSpPr>
                <a:spLocks noEditPoints="1"/>
              </p:cNvSpPr>
              <p:nvPr/>
            </p:nvSpPr>
            <p:spPr bwMode="auto">
              <a:xfrm>
                <a:off x="2501381" y="3323523"/>
                <a:ext cx="617546" cy="151517"/>
              </a:xfrm>
              <a:custGeom>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19" name="Freeform 9"/>
              <p:cNvSpPr>
                <a:spLocks noEditPoints="1"/>
              </p:cNvSpPr>
              <p:nvPr/>
            </p:nvSpPr>
            <p:spPr bwMode="auto">
              <a:xfrm>
                <a:off x="2274106" y="3386655"/>
                <a:ext cx="104455" cy="80350"/>
              </a:xfrm>
              <a:custGeom>
                <a:cxnLst>
                  <a:cxn ang="0">
                    <a:pos x="38" y="28"/>
                  </a:cxn>
                  <a:cxn ang="0">
                    <a:pos x="19" y="0"/>
                  </a:cxn>
                  <a:cxn ang="0">
                    <a:pos x="23" y="28"/>
                  </a:cxn>
                  <a:cxn ang="0">
                    <a:pos x="38" y="28"/>
                  </a:cxn>
                  <a:cxn ang="0">
                    <a:pos x="38" y="28"/>
                  </a:cxn>
                  <a:cxn ang="0">
                    <a:pos x="38" y="28"/>
                  </a:cxn>
                </a:cxnLst>
                <a:rect l="0" t="0" r="r" b="b"/>
                <a:pathLst>
                  <a:path w="38" h="28">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20" name="Freeform 10"/>
              <p:cNvSpPr>
                <a:spLocks noEditPoints="1"/>
              </p:cNvSpPr>
              <p:nvPr/>
            </p:nvSpPr>
            <p:spPr bwMode="auto">
              <a:xfrm>
                <a:off x="2457763" y="3425682"/>
                <a:ext cx="57393" cy="41323"/>
              </a:xfrm>
              <a:custGeom>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grpSp>
      </p:grpSp>
      <p:sp>
        <p:nvSpPr>
          <p:cNvPr id="21" name="Rectangle 22"/>
          <p:cNvSpPr/>
          <p:nvPr/>
        </p:nvSpPr>
        <p:spPr>
          <a:xfrm>
            <a:off x="1565651" y="3162907"/>
            <a:ext cx="4683924" cy="1459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a:solidFill>
                <a:prstClr val="white"/>
              </a:solidFill>
              <a:latin typeface="Calibri"/>
            </a:endParaRPr>
          </a:p>
        </p:txBody>
      </p:sp>
      <p:cxnSp>
        <p:nvCxnSpPr>
          <p:cNvPr id="22" name="Straight Connector 24"/>
          <p:cNvCxnSpPr/>
          <p:nvPr/>
        </p:nvCxnSpPr>
        <p:spPr>
          <a:xfrm flipH="1">
            <a:off x="3115209" y="3316499"/>
            <a:ext cx="0" cy="115194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29"/>
          <p:cNvGrpSpPr/>
          <p:nvPr/>
        </p:nvGrpSpPr>
        <p:grpSpPr>
          <a:xfrm>
            <a:off x="3304330" y="3376370"/>
            <a:ext cx="2687497" cy="845747"/>
            <a:chOff x="798970" y="1704791"/>
            <a:chExt cx="1112115" cy="634419"/>
          </a:xfrm>
        </p:grpSpPr>
        <p:sp>
          <p:nvSpPr>
            <p:cNvPr id="24" name="Text Placeholder 3"/>
            <p:cNvSpPr txBox="1"/>
            <p:nvPr/>
          </p:nvSpPr>
          <p:spPr>
            <a:xfrm>
              <a:off x="798970" y="1704791"/>
              <a:ext cx="297176" cy="16161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a:solidFill>
                    <a:prstClr val="white"/>
                  </a:solidFill>
                  <a:latin typeface="Calibri"/>
                  <a:ea typeface="等线" panose="02010600030101010101" pitchFamily="2" charset="-122"/>
                  <a:cs typeface="+mn-ea"/>
                </a:rPr>
                <a:t>文本标题</a:t>
              </a:r>
              <a:endParaRPr lang="en-US" altLang="zh-CN" b="1">
                <a:solidFill>
                  <a:prstClr val="white"/>
                </a:solidFill>
                <a:latin typeface="Calibri"/>
                <a:ea typeface="等线" panose="02010600030101010101" pitchFamily="2" charset="-122"/>
                <a:cs typeface="+mn-ea"/>
              </a:endParaRPr>
            </a:p>
          </p:txBody>
        </p:sp>
        <p:sp>
          <p:nvSpPr>
            <p:cNvPr id="25"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altLang="zh-CN" sz="1065">
                <a:solidFill>
                  <a:prstClr val="white"/>
                </a:solidFill>
                <a:latin typeface="Calibri"/>
                <a:ea typeface="等线" panose="02010600030101010101" pitchFamily="2" charset="-122"/>
                <a:cs typeface="+mn-ea"/>
              </a:endParaRPr>
            </a:p>
          </p:txBody>
        </p:sp>
      </p:grpSp>
      <p:sp>
        <p:nvSpPr>
          <p:cNvPr id="26" name="Text Placeholder 3"/>
          <p:cNvSpPr txBox="1"/>
          <p:nvPr/>
        </p:nvSpPr>
        <p:spPr>
          <a:xfrm>
            <a:off x="2227607" y="3668376"/>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a:solidFill>
                  <a:prstClr val="white"/>
                </a:solidFill>
                <a:latin typeface="Calibri"/>
              </a:rPr>
              <a:t>30%</a:t>
            </a:r>
            <a:endParaRPr lang="en-US" sz="3200">
              <a:solidFill>
                <a:prstClr val="white"/>
              </a:solidFill>
              <a:latin typeface="Calibri"/>
            </a:endParaRPr>
          </a:p>
        </p:txBody>
      </p:sp>
      <p:grpSp>
        <p:nvGrpSpPr>
          <p:cNvPr id="23" name="Group 69"/>
          <p:cNvGrpSpPr/>
          <p:nvPr/>
        </p:nvGrpSpPr>
        <p:grpSpPr>
          <a:xfrm>
            <a:off x="874579" y="3316499"/>
            <a:ext cx="1225884" cy="1151940"/>
            <a:chOff x="654724" y="2487358"/>
            <a:chExt cx="919697" cy="864105"/>
          </a:xfrm>
        </p:grpSpPr>
        <p:sp>
          <p:nvSpPr>
            <p:cNvPr id="28" name="Pentagon 23"/>
            <p:cNvSpPr/>
            <p:nvPr/>
          </p:nvSpPr>
          <p:spPr>
            <a:xfrm>
              <a:off x="654724" y="2487358"/>
              <a:ext cx="919697" cy="864105"/>
            </a:xfrm>
            <a:prstGeom prst="homePlate">
              <a:avLst>
                <a:gd name="adj" fmla="val 3573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libri"/>
              </a:endParaRPr>
            </a:p>
          </p:txBody>
        </p:sp>
        <p:grpSp>
          <p:nvGrpSpPr>
            <p:cNvPr id="27" name="Group 43"/>
            <p:cNvGrpSpPr/>
            <p:nvPr/>
          </p:nvGrpSpPr>
          <p:grpSpPr>
            <a:xfrm>
              <a:off x="732879" y="2769916"/>
              <a:ext cx="632564" cy="283238"/>
              <a:chOff x="5724525" y="1858963"/>
              <a:chExt cx="1169988" cy="523876"/>
            </a:xfrm>
            <a:solidFill>
              <a:schemeClr val="accent2"/>
            </a:solidFill>
          </p:grpSpPr>
          <p:sp>
            <p:nvSpPr>
              <p:cNvPr id="30" name="Freeform 14"/>
              <p:cNvSpPr>
                <a:spLocks noEditPoints="1"/>
              </p:cNvSpPr>
              <p:nvPr/>
            </p:nvSpPr>
            <p:spPr bwMode="auto">
              <a:xfrm>
                <a:off x="6353175" y="2070101"/>
                <a:ext cx="103188" cy="106363"/>
              </a:xfrm>
              <a:custGeom>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31" name="Freeform 15"/>
              <p:cNvSpPr>
                <a:spLocks noEditPoints="1"/>
              </p:cNvSpPr>
              <p:nvPr/>
            </p:nvSpPr>
            <p:spPr bwMode="auto">
              <a:xfrm>
                <a:off x="6353175" y="2070101"/>
                <a:ext cx="103188" cy="106363"/>
              </a:xfrm>
              <a:custGeom>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32" name="Freeform 16"/>
              <p:cNvSpPr>
                <a:spLocks noEditPoints="1"/>
              </p:cNvSpPr>
              <p:nvPr/>
            </p:nvSpPr>
            <p:spPr bwMode="auto">
              <a:xfrm>
                <a:off x="5724525" y="1858963"/>
                <a:ext cx="1169988" cy="455613"/>
              </a:xfrm>
              <a:custGeom>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33" name="Freeform 17"/>
              <p:cNvSpPr>
                <a:spLocks noEditPoints="1"/>
              </p:cNvSpPr>
              <p:nvPr/>
            </p:nvSpPr>
            <p:spPr bwMode="auto">
              <a:xfrm>
                <a:off x="6284913" y="2295526"/>
                <a:ext cx="584200" cy="87313"/>
              </a:xfrm>
              <a:custGeom>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grpSp>
      </p:grpSp>
      <p:sp>
        <p:nvSpPr>
          <p:cNvPr id="34" name="Rectangle 44"/>
          <p:cNvSpPr/>
          <p:nvPr/>
        </p:nvSpPr>
        <p:spPr>
          <a:xfrm>
            <a:off x="1565651" y="4901824"/>
            <a:ext cx="4683924" cy="1459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1865">
              <a:solidFill>
                <a:prstClr val="white"/>
              </a:solidFill>
              <a:latin typeface="Calibri"/>
            </a:endParaRPr>
          </a:p>
        </p:txBody>
      </p:sp>
      <p:cxnSp>
        <p:nvCxnSpPr>
          <p:cNvPr id="35" name="Straight Connector 46"/>
          <p:cNvCxnSpPr/>
          <p:nvPr/>
        </p:nvCxnSpPr>
        <p:spPr>
          <a:xfrm flipH="1">
            <a:off x="3115209" y="5055414"/>
            <a:ext cx="0" cy="115194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9"/>
          <p:cNvGrpSpPr/>
          <p:nvPr/>
        </p:nvGrpSpPr>
        <p:grpSpPr>
          <a:xfrm>
            <a:off x="3304330" y="5115285"/>
            <a:ext cx="2687497" cy="845747"/>
            <a:chOff x="798970" y="1704791"/>
            <a:chExt cx="1112115" cy="634419"/>
          </a:xfrm>
        </p:grpSpPr>
        <p:sp>
          <p:nvSpPr>
            <p:cNvPr id="37" name="Text Placeholder 3"/>
            <p:cNvSpPr txBox="1"/>
            <p:nvPr/>
          </p:nvSpPr>
          <p:spPr>
            <a:xfrm>
              <a:off x="798970" y="1704791"/>
              <a:ext cx="339630" cy="40614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a:solidFill>
                    <a:prstClr val="white"/>
                  </a:solidFill>
                  <a:latin typeface="Calibri"/>
                  <a:ea typeface="等线" panose="02010600030101010101" pitchFamily="2" charset="-122"/>
                  <a:cs typeface="+mn-ea"/>
                </a:rPr>
                <a:t>文本标题</a:t>
              </a:r>
              <a:endParaRPr lang="en-US" altLang="zh-CN" sz="1600" b="1">
                <a:solidFill>
                  <a:prstClr val="white"/>
                </a:solidFill>
                <a:latin typeface="Calibri"/>
                <a:ea typeface="等线" panose="02010600030101010101" pitchFamily="2" charset="-122"/>
                <a:cs typeface="+mn-ea"/>
              </a:endParaRPr>
            </a:p>
            <a:p>
              <a:pPr algn="l" defTabSz="1218565">
                <a:spcBef>
                  <a:spcPct val="20000"/>
                </a:spcBef>
                <a:defRPr/>
              </a:pPr>
              <a:r>
                <a:rPr lang="en-US" sz="1600" b="1">
                  <a:solidFill>
                    <a:prstClr val="white"/>
                  </a:solidFill>
                  <a:latin typeface="Calibri"/>
                </a:rPr>
                <a:t>n</a:t>
              </a:r>
              <a:endParaRPr lang="en-US" sz="1600" b="1">
                <a:solidFill>
                  <a:prstClr val="white"/>
                </a:solidFill>
                <a:latin typeface="Calibri"/>
              </a:endParaRPr>
            </a:p>
          </p:txBody>
        </p:sp>
        <p:sp>
          <p:nvSpPr>
            <p:cNvPr id="38"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altLang="zh-CN" sz="1065">
                <a:solidFill>
                  <a:prstClr val="white"/>
                </a:solidFill>
                <a:latin typeface="Calibri"/>
                <a:ea typeface="等线" panose="02010600030101010101" pitchFamily="2" charset="-122"/>
                <a:cs typeface="+mn-ea"/>
              </a:endParaRPr>
            </a:p>
          </p:txBody>
        </p:sp>
      </p:grpSp>
      <p:sp>
        <p:nvSpPr>
          <p:cNvPr id="39" name="Text Placeholder 3"/>
          <p:cNvSpPr txBox="1"/>
          <p:nvPr/>
        </p:nvSpPr>
        <p:spPr>
          <a:xfrm>
            <a:off x="2227607" y="5407291"/>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a:solidFill>
                  <a:prstClr val="white"/>
                </a:solidFill>
                <a:latin typeface="Calibri"/>
              </a:rPr>
              <a:t>70%</a:t>
            </a:r>
            <a:endParaRPr lang="en-US" sz="3200">
              <a:solidFill>
                <a:prstClr val="white"/>
              </a:solidFill>
              <a:latin typeface="Calibri"/>
            </a:endParaRPr>
          </a:p>
        </p:txBody>
      </p:sp>
      <p:grpSp>
        <p:nvGrpSpPr>
          <p:cNvPr id="36" name="Group 70"/>
          <p:cNvGrpSpPr/>
          <p:nvPr/>
        </p:nvGrpSpPr>
        <p:grpSpPr>
          <a:xfrm>
            <a:off x="874579" y="5055414"/>
            <a:ext cx="1225884" cy="1151940"/>
            <a:chOff x="654724" y="3791771"/>
            <a:chExt cx="919697" cy="864105"/>
          </a:xfrm>
        </p:grpSpPr>
        <p:sp>
          <p:nvSpPr>
            <p:cNvPr id="41" name="Pentagon 45"/>
            <p:cNvSpPr/>
            <p:nvPr/>
          </p:nvSpPr>
          <p:spPr>
            <a:xfrm>
              <a:off x="654724" y="3791771"/>
              <a:ext cx="919697" cy="864105"/>
            </a:xfrm>
            <a:prstGeom prst="homePlate">
              <a:avLst>
                <a:gd name="adj" fmla="val 3573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libri"/>
              </a:endParaRPr>
            </a:p>
          </p:txBody>
        </p:sp>
        <p:grpSp>
          <p:nvGrpSpPr>
            <p:cNvPr id="40" name="Group 56"/>
            <p:cNvGrpSpPr/>
            <p:nvPr/>
          </p:nvGrpSpPr>
          <p:grpSpPr>
            <a:xfrm flipH="1">
              <a:off x="856690" y="4079806"/>
              <a:ext cx="411163" cy="258763"/>
              <a:chOff x="3871913" y="3771900"/>
              <a:chExt cx="411163" cy="258763"/>
            </a:xfrm>
            <a:solidFill>
              <a:schemeClr val="accent3"/>
            </a:solidFill>
          </p:grpSpPr>
          <p:sp>
            <p:nvSpPr>
              <p:cNvPr id="43" name="Freeform 92"/>
              <p:cNvSpPr>
                <a:spLocks noEditPoints="1"/>
              </p:cNvSpPr>
              <p:nvPr/>
            </p:nvSpPr>
            <p:spPr bwMode="auto">
              <a:xfrm>
                <a:off x="3871913" y="3771900"/>
                <a:ext cx="411163" cy="231775"/>
              </a:xfrm>
              <a:custGeom>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44" name="Freeform 93"/>
              <p:cNvSpPr>
                <a:spLocks noEditPoints="1"/>
              </p:cNvSpPr>
              <p:nvPr/>
            </p:nvSpPr>
            <p:spPr bwMode="auto">
              <a:xfrm>
                <a:off x="3924300" y="3960813"/>
                <a:ext cx="69850" cy="69850"/>
              </a:xfrm>
              <a:custGeom>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sp>
            <p:nvSpPr>
              <p:cNvPr id="45" name="Freeform 94"/>
              <p:cNvSpPr>
                <a:spLocks noEditPoints="1"/>
              </p:cNvSpPr>
              <p:nvPr/>
            </p:nvSpPr>
            <p:spPr bwMode="auto">
              <a:xfrm>
                <a:off x="4149725" y="3960813"/>
                <a:ext cx="73025" cy="69850"/>
              </a:xfrm>
              <a:custGeom>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a:endParaRPr>
              </a:p>
            </p:txBody>
          </p:sp>
        </p:grpSp>
      </p:grpSp>
      <p:graphicFrame>
        <p:nvGraphicFramePr>
          <p:cNvPr id="46" name="Chart 60"/>
          <p:cNvGraphicFramePr/>
          <p:nvPr/>
        </p:nvGraphicFramePr>
        <p:xfrm>
          <a:off x="6556715" y="1330808"/>
          <a:ext cx="4914279" cy="2841452"/>
        </p:xfrm>
        <a:graphic>
          <a:graphicData uri="http://schemas.openxmlformats.org/drawingml/2006/chart">
            <c:chart xmlns:c="http://schemas.openxmlformats.org/drawingml/2006/chart" r:id="rId3"/>
          </a:graphicData>
        </a:graphic>
      </p:graphicFrame>
      <p:sp>
        <p:nvSpPr>
          <p:cNvPr id="47" name="TextBox 46"/>
          <p:cNvSpPr txBox="1"/>
          <p:nvPr/>
        </p:nvSpPr>
        <p:spPr>
          <a:xfrm>
            <a:off x="7186102" y="4364725"/>
            <a:ext cx="4284892" cy="492396"/>
          </a:xfrm>
          <a:prstGeom prst="rect">
            <a:avLst/>
          </a:prstGeom>
          <a:noFill/>
        </p:spPr>
        <p:txBody>
          <a:bodyPr wrap="square" lIns="121874" tIns="60937" rIns="121874" bIns="60937"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48" name="Flowchart: Off-page Connector 63"/>
          <p:cNvSpPr/>
          <p:nvPr/>
        </p:nvSpPr>
        <p:spPr>
          <a:xfrm rot="16200000">
            <a:off x="6857064" y="4385540"/>
            <a:ext cx="321898" cy="4216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a:solidFill>
                <a:prstClr val="white"/>
              </a:solidFill>
              <a:latin typeface="Calibri"/>
            </a:endParaRPr>
          </a:p>
        </p:txBody>
      </p:sp>
      <p:sp>
        <p:nvSpPr>
          <p:cNvPr id="49" name="TextBox 48"/>
          <p:cNvSpPr txBox="1"/>
          <p:nvPr/>
        </p:nvSpPr>
        <p:spPr>
          <a:xfrm>
            <a:off x="7186101" y="5012535"/>
            <a:ext cx="4284891" cy="492396"/>
          </a:xfrm>
          <a:prstGeom prst="rect">
            <a:avLst/>
          </a:prstGeom>
          <a:noFill/>
        </p:spPr>
        <p:txBody>
          <a:bodyPr wrap="square" lIns="121874" tIns="60937" rIns="121874" bIns="60937"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50" name="Flowchart: Off-page Connector 65"/>
          <p:cNvSpPr/>
          <p:nvPr/>
        </p:nvSpPr>
        <p:spPr>
          <a:xfrm rot="16200000">
            <a:off x="6857064" y="5118695"/>
            <a:ext cx="321898" cy="4216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a:solidFill>
                <a:prstClr val="white"/>
              </a:solidFill>
              <a:latin typeface="Calibri"/>
            </a:endParaRPr>
          </a:p>
        </p:txBody>
      </p:sp>
      <p:sp>
        <p:nvSpPr>
          <p:cNvPr id="51" name="TextBox 50"/>
          <p:cNvSpPr txBox="1"/>
          <p:nvPr/>
        </p:nvSpPr>
        <p:spPr>
          <a:xfrm>
            <a:off x="7186101" y="5778052"/>
            <a:ext cx="4284891" cy="492396"/>
          </a:xfrm>
          <a:prstGeom prst="rect">
            <a:avLst/>
          </a:prstGeom>
          <a:noFill/>
        </p:spPr>
        <p:txBody>
          <a:bodyPr wrap="square" lIns="121874" tIns="60937" rIns="121874" bIns="60937"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52" name="Flowchart: Off-page Connector 67"/>
          <p:cNvSpPr/>
          <p:nvPr/>
        </p:nvSpPr>
        <p:spPr>
          <a:xfrm rot="16200000">
            <a:off x="6857064" y="5878038"/>
            <a:ext cx="321898" cy="4216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a:solidFill>
                <a:prstClr val="white"/>
              </a:solidFill>
              <a:latin typeface="Calibri"/>
            </a:endParaRPr>
          </a:p>
        </p:txBody>
      </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18" presetClass="entr" presetSubtype="3"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nodeType="afterGroup">
                            <p:stCondLst>
                              <p:cond delay="1000"/>
                            </p:stCondLst>
                            <p:childTnLst>
                              <p:par>
                                <p:cTn id="23" presetID="2" presetClass="entr" presetSubtype="2" accel="50000" decel="5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8" presetClass="entr" presetSubtype="3"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500"/>
                                        <p:tgtEl>
                                          <p:spTgt spid="22"/>
                                        </p:tgtEl>
                                      </p:cBhvr>
                                    </p:animEffect>
                                  </p:childTnLst>
                                </p:cTn>
                              </p:par>
                            </p:childTnLst>
                          </p:cTn>
                        </p:par>
                        <p:par>
                          <p:cTn id="45" fill="hold" nodeType="afterGroup">
                            <p:stCondLst>
                              <p:cond delay="2500"/>
                            </p:stCondLst>
                            <p:childTnLst>
                              <p:par>
                                <p:cTn id="46" presetID="2" presetClass="entr" presetSubtype="2" accel="50000" decel="5000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8" accel="50000" decel="5000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18" presetClass="entr" presetSubtype="3"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strips(upRight)">
                                      <p:cBhvr>
                                        <p:cTn id="67" dur="500"/>
                                        <p:tgtEl>
                                          <p:spTgt spid="35"/>
                                        </p:tgtEl>
                                      </p:cBhvr>
                                    </p:animEffect>
                                  </p:childTnLst>
                                </p:cTn>
                              </p:par>
                            </p:childTnLst>
                          </p:cTn>
                        </p:par>
                        <p:par>
                          <p:cTn id="68" fill="hold" nodeType="afterGroup">
                            <p:stCondLst>
                              <p:cond delay="4000"/>
                            </p:stCondLst>
                            <p:childTnLst>
                              <p:par>
                                <p:cTn id="69" presetID="2" presetClass="entr" presetSubtype="2" accel="50000" decel="5000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1+#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fade">
                                      <p:cBhvr>
                                        <p:cTn id="76" dur="1000"/>
                                        <p:tgtEl>
                                          <p:spTgt spid="46">
                                            <p:graphicEl>
                                              <a:chart seriesIdx="-3" categoryIdx="-3" bldStep="gridLegend"/>
                                            </p:graphicEl>
                                          </p:spTgt>
                                        </p:tgtEl>
                                      </p:cBhvr>
                                    </p:animEffect>
                                  </p:childTnLst>
                                </p:cTn>
                              </p:par>
                            </p:childTnLst>
                          </p:cTn>
                        </p:par>
                        <p:par>
                          <p:cTn id="77" fill="hold" nodeType="afterGroup">
                            <p:stCondLst>
                              <p:cond delay="5500"/>
                            </p:stCondLst>
                            <p:childTnLst>
                              <p:par>
                                <p:cTn id="78" presetID="18" presetClass="entr" presetSubtype="3" fill="hold" grpId="0" nodeType="afterEffect">
                                  <p:stCondLst>
                                    <p:cond delay="0"/>
                                  </p:stCondLst>
                                  <p:childTnLst>
                                    <p:set>
                                      <p:cBhvr>
                                        <p:cTn id="79"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strips(upRight)">
                                      <p:cBhvr>
                                        <p:cTn id="80" dur="1000"/>
                                        <p:tgtEl>
                                          <p:spTgt spid="46">
                                            <p:graphicEl>
                                              <a:chart seriesIdx="0" categoryIdx="-4" bldStep="series"/>
                                            </p:graphicEl>
                                          </p:spTgt>
                                        </p:tgtEl>
                                      </p:cBhvr>
                                    </p:animEffect>
                                  </p:childTnLst>
                                </p:cTn>
                              </p:par>
                            </p:childTnLst>
                          </p:cTn>
                        </p:par>
                        <p:par>
                          <p:cTn id="81" fill="hold" nodeType="afterGroup">
                            <p:stCondLst>
                              <p:cond delay="6500"/>
                            </p:stCondLst>
                            <p:childTnLst>
                              <p:par>
                                <p:cTn id="82" presetID="18" presetClass="entr" presetSubtype="3" fill="hold" grpId="0" nodeType="afterEffect">
                                  <p:stCondLst>
                                    <p:cond delay="0"/>
                                  </p:stCondLst>
                                  <p:childTnLst>
                                    <p:set>
                                      <p:cBhvr>
                                        <p:cTn id="83"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strips(upRight)">
                                      <p:cBhvr>
                                        <p:cTn id="84" dur="1000"/>
                                        <p:tgtEl>
                                          <p:spTgt spid="46">
                                            <p:graphicEl>
                                              <a:chart seriesIdx="1" categoryIdx="-4" bldStep="series"/>
                                            </p:graphicEl>
                                          </p:spTgt>
                                        </p:tgtEl>
                                      </p:cBhvr>
                                    </p:animEffect>
                                  </p:childTnLst>
                                </p:cTn>
                              </p:par>
                            </p:childTnLst>
                          </p:cTn>
                        </p:par>
                        <p:par>
                          <p:cTn id="85" fill="hold" nodeType="afterGroup">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strips(upRight)">
                                      <p:cBhvr>
                                        <p:cTn id="88" dur="1000"/>
                                        <p:tgtEl>
                                          <p:spTgt spid="46">
                                            <p:graphicEl>
                                              <a:chart seriesIdx="2" categoryIdx="-4" bldStep="series"/>
                                            </p:graphicEl>
                                          </p:spTgt>
                                        </p:tgtEl>
                                      </p:cBhvr>
                                    </p:animEffect>
                                  </p:childTnLst>
                                </p:cTn>
                              </p:par>
                            </p:childTnLst>
                          </p:cTn>
                        </p:par>
                        <p:par>
                          <p:cTn id="89" fill="hold" nodeType="afterGroup">
                            <p:stCondLst>
                              <p:cond delay="8500"/>
                            </p:stCondLst>
                            <p:childTnLst>
                              <p:par>
                                <p:cTn id="90" presetID="18" presetClass="entr" presetSubtype="3" fill="hold" grpId="0" nodeType="afterEffect">
                                  <p:stCondLst>
                                    <p:cond delay="0"/>
                                  </p:stCondLst>
                                  <p:childTnLst>
                                    <p:set>
                                      <p:cBhvr>
                                        <p:cTn id="91"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strips(upRight)">
                                      <p:cBhvr>
                                        <p:cTn id="92" dur="1000"/>
                                        <p:tgtEl>
                                          <p:spTgt spid="46">
                                            <p:graphicEl>
                                              <a:chart seriesIdx="3" categoryIdx="-4" bldStep="series"/>
                                            </p:graphicEl>
                                          </p:spTgt>
                                        </p:tgtEl>
                                      </p:cBhvr>
                                    </p:animEffect>
                                  </p:childTnLst>
                                </p:cTn>
                              </p:par>
                            </p:childTnLst>
                          </p:cTn>
                        </p:par>
                        <p:par>
                          <p:cTn id="93" fill="hold" nodeType="afterGroup">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fill="hold"/>
                                        <p:tgtEl>
                                          <p:spTgt spid="48"/>
                                        </p:tgtEl>
                                        <p:attrNameLst>
                                          <p:attrName>ppt_x</p:attrName>
                                        </p:attrNameLst>
                                      </p:cBhvr>
                                      <p:tavLst>
                                        <p:tav tm="0">
                                          <p:val>
                                            <p:strVal val="#ppt_x"/>
                                          </p:val>
                                        </p:tav>
                                        <p:tav tm="100000">
                                          <p:val>
                                            <p:strVal val="#ppt_x"/>
                                          </p:val>
                                        </p:tav>
                                      </p:tavLst>
                                    </p:anim>
                                    <p:anim calcmode="lin" valueType="num">
                                      <p:cBhvr additive="base">
                                        <p:cTn id="97" dur="500" fill="hold"/>
                                        <p:tgtEl>
                                          <p:spTgt spid="48"/>
                                        </p:tgtEl>
                                        <p:attrNameLst>
                                          <p:attrName>ppt_y</p:attrName>
                                        </p:attrNameLst>
                                      </p:cBhvr>
                                      <p:tavLst>
                                        <p:tav tm="0">
                                          <p:val>
                                            <p:strVal val="1+#ppt_h/2"/>
                                          </p:val>
                                        </p:tav>
                                        <p:tav tm="100000">
                                          <p:val>
                                            <p:strVal val="#ppt_y"/>
                                          </p:val>
                                        </p:tav>
                                      </p:tavLst>
                                    </p:anim>
                                  </p:childTnLst>
                                </p:cTn>
                              </p:par>
                              <p:par>
                                <p:cTn id="98" presetID="2" presetClass="entr" presetSubtype="2" accel="50000" decel="5000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10000"/>
                            </p:stCondLst>
                            <p:childTnLst>
                              <p:par>
                                <p:cTn id="103" presetID="2" presetClass="entr" presetSubtype="4" accel="50000" decel="5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500" fill="hold"/>
                                        <p:tgtEl>
                                          <p:spTgt spid="50"/>
                                        </p:tgtEl>
                                        <p:attrNameLst>
                                          <p:attrName>ppt_x</p:attrName>
                                        </p:attrNameLst>
                                      </p:cBhvr>
                                      <p:tavLst>
                                        <p:tav tm="0">
                                          <p:val>
                                            <p:strVal val="#ppt_x"/>
                                          </p:val>
                                        </p:tav>
                                        <p:tav tm="100000">
                                          <p:val>
                                            <p:strVal val="#ppt_x"/>
                                          </p:val>
                                        </p:tav>
                                      </p:tavLst>
                                    </p:anim>
                                    <p:anim calcmode="lin" valueType="num">
                                      <p:cBhvr additive="base">
                                        <p:cTn id="106" dur="500" fill="hold"/>
                                        <p:tgtEl>
                                          <p:spTgt spid="50"/>
                                        </p:tgtEl>
                                        <p:attrNameLst>
                                          <p:attrName>ppt_y</p:attrName>
                                        </p:attrNameLst>
                                      </p:cBhvr>
                                      <p:tavLst>
                                        <p:tav tm="0">
                                          <p:val>
                                            <p:strVal val="1+#ppt_h/2"/>
                                          </p:val>
                                        </p:tav>
                                        <p:tav tm="100000">
                                          <p:val>
                                            <p:strVal val="#ppt_y"/>
                                          </p:val>
                                        </p:tav>
                                      </p:tavLst>
                                    </p:anim>
                                  </p:childTnLst>
                                </p:cTn>
                              </p:par>
                              <p:par>
                                <p:cTn id="107" presetID="2" presetClass="entr" presetSubtype="2" accel="50000" decel="5000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1+#ppt_w/2"/>
                                          </p:val>
                                        </p:tav>
                                        <p:tav tm="100000">
                                          <p:val>
                                            <p:strVal val="#ppt_x"/>
                                          </p:val>
                                        </p:tav>
                                      </p:tavLst>
                                    </p:anim>
                                    <p:anim calcmode="lin" valueType="num">
                                      <p:cBhvr additive="base">
                                        <p:cTn id="110" dur="500" fill="hold"/>
                                        <p:tgtEl>
                                          <p:spTgt spid="49"/>
                                        </p:tgtEl>
                                        <p:attrNameLst>
                                          <p:attrName>ppt_y</p:attrName>
                                        </p:attrNameLst>
                                      </p:cBhvr>
                                      <p:tavLst>
                                        <p:tav tm="0">
                                          <p:val>
                                            <p:strVal val="#ppt_y"/>
                                          </p:val>
                                        </p:tav>
                                        <p:tav tm="100000">
                                          <p:val>
                                            <p:strVal val="#ppt_y"/>
                                          </p:val>
                                        </p:tav>
                                      </p:tavLst>
                                    </p:anim>
                                  </p:childTnLst>
                                </p:cTn>
                              </p:par>
                            </p:childTnLst>
                          </p:cTn>
                        </p:par>
                        <p:par>
                          <p:cTn id="111" fill="hold" nodeType="afterGroup">
                            <p:stCondLst>
                              <p:cond delay="10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par>
                                <p:cTn id="116" presetID="2" presetClass="entr" presetSubtype="2" accel="50000" decel="5000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1+#ppt_w/2"/>
                                          </p:val>
                                        </p:tav>
                                        <p:tav tm="100000">
                                          <p:val>
                                            <p:strVal val="#ppt_x"/>
                                          </p:val>
                                        </p:tav>
                                      </p:tavLst>
                                    </p:anim>
                                    <p:anim calcmode="lin" valueType="num">
                                      <p:cBhvr additive="base">
                                        <p:cTn id="11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1" grpId="0" animBg="1"/>
      <p:bldP spid="26" grpId="0"/>
      <p:bldP spid="34" grpId="0" animBg="1"/>
      <p:bldP spid="39" grpId="0"/>
      <p:bldP spid="47" grpId="0"/>
      <p:bldP spid="48" grpId="0" animBg="1"/>
      <p:bldP spid="49" grpId="0"/>
      <p:bldP spid="50" grpId="0" animBg="1"/>
      <p:bldP spid="51" grpId="0"/>
      <p:bldP spid="52" grpId="0" animBg="1"/>
      <p:bldGraphic spid="46" grpId="0">
        <p:bldSub>
          <a:bldChart bld="series"/>
        </p:bldSub>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522898" y="1648610"/>
            <a:ext cx="2041021" cy="2395382"/>
            <a:chOff x="789969" y="1584461"/>
            <a:chExt cx="2041650" cy="2395382"/>
          </a:xfrm>
        </p:grpSpPr>
        <p:sp>
          <p:nvSpPr>
            <p:cNvPr id="40" name="MH_SubTitle_1"/>
            <p:cNvSpPr/>
            <p:nvPr>
              <p:custDataLst>
                <p:tags r:id="rId3"/>
              </p:custDataLst>
            </p:nvPr>
          </p:nvSpPr>
          <p:spPr>
            <a:xfrm>
              <a:off x="955300" y="1734411"/>
              <a:ext cx="1710987" cy="1712909"/>
            </a:xfrm>
            <a:prstGeom prst="ellipse">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a:solidFill>
                  <a:prstClr val="white"/>
                </a:solidFill>
                <a:latin typeface="Calibri"/>
                <a:ea typeface="等线" panose="02010600030101010101" pitchFamily="2" charset="-122"/>
              </a:endParaRPr>
            </a:p>
          </p:txBody>
        </p:sp>
        <p:sp>
          <p:nvSpPr>
            <p:cNvPr id="41" name="MH_Other_1"/>
            <p:cNvSpPr/>
            <p:nvPr>
              <p:custDataLst>
                <p:tags r:id="rId4"/>
              </p:custDataLst>
            </p:nvPr>
          </p:nvSpPr>
          <p:spPr>
            <a:xfrm>
              <a:off x="789969" y="1584461"/>
              <a:ext cx="2041650" cy="2395382"/>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a:solidFill>
                    <a:prstClr val="black">
                      <a:lumMod val="75000"/>
                      <a:lumOff val="25000"/>
                    </a:prstClr>
                  </a:solidFill>
                  <a:latin typeface="等线" panose="02010600030101010101" pitchFamily="2" charset="-122"/>
                  <a:ea typeface="等线" panose="02010600030101010101" pitchFamily="2" charset="-122"/>
                </a:rPr>
                <a:t>A</a:t>
              </a:r>
              <a:endParaRPr lang="zh-CN" altLang="en-US" sz="1865">
                <a:solidFill>
                  <a:prstClr val="black">
                    <a:lumMod val="75000"/>
                    <a:lumOff val="25000"/>
                  </a:prstClr>
                </a:solidFill>
                <a:latin typeface="等线" panose="02010600030101010101" pitchFamily="2" charset="-122"/>
                <a:ea typeface="等线" panose="02010600030101010101" pitchFamily="2" charset="-122"/>
              </a:endParaRPr>
            </a:p>
          </p:txBody>
        </p:sp>
        <p:sp>
          <p:nvSpPr>
            <p:cNvPr id="5" name="文本框 4"/>
            <p:cNvSpPr txBox="1"/>
            <p:nvPr/>
          </p:nvSpPr>
          <p:spPr>
            <a:xfrm>
              <a:off x="1187941" y="2083032"/>
              <a:ext cx="1245704" cy="912879"/>
            </a:xfrm>
            <a:prstGeom prst="rect">
              <a:avLst/>
            </a:prstGeom>
            <a:noFill/>
          </p:spPr>
          <p:txBody>
            <a:bodyPr wrap="square" rtlCol="0">
              <a:spAutoFit/>
            </a:bodyPr>
            <a:lstStyle/>
            <a:p>
              <a:pPr algn="ctr" defTabSz="609600"/>
              <a:r>
                <a:rPr lang="en-US" altLang="zh-CN" sz="5330" b="1">
                  <a:solidFill>
                    <a:prstClr val="black">
                      <a:lumMod val="75000"/>
                      <a:lumOff val="25000"/>
                    </a:prstClr>
                  </a:solidFill>
                  <a:latin typeface="等线" panose="02010600030101010101" pitchFamily="2" charset="-122"/>
                  <a:ea typeface="等线" panose="02010600030101010101" pitchFamily="2" charset="-122"/>
                </a:rPr>
                <a:t>35</a:t>
              </a:r>
              <a:r>
                <a:rPr lang="en-US" altLang="zh-CN" sz="2400" b="1">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4" name="组合 3"/>
          <p:cNvGrpSpPr/>
          <p:nvPr/>
        </p:nvGrpSpPr>
        <p:grpSpPr>
          <a:xfrm>
            <a:off x="4968992" y="1648610"/>
            <a:ext cx="2041021" cy="2395382"/>
            <a:chOff x="3646773" y="1584461"/>
            <a:chExt cx="2041650" cy="2395382"/>
          </a:xfrm>
        </p:grpSpPr>
        <p:sp>
          <p:nvSpPr>
            <p:cNvPr id="45" name="MH_SubTitle_2"/>
            <p:cNvSpPr/>
            <p:nvPr>
              <p:custDataLst>
                <p:tags r:id="rId5"/>
              </p:custDataLst>
            </p:nvPr>
          </p:nvSpPr>
          <p:spPr>
            <a:xfrm>
              <a:off x="3812105" y="1734411"/>
              <a:ext cx="1710987" cy="1712909"/>
            </a:xfrm>
            <a:prstGeom prst="ellipse">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a:solidFill>
                  <a:prstClr val="white"/>
                </a:solidFill>
                <a:latin typeface="Calibri"/>
                <a:ea typeface="等线" panose="02010600030101010101" pitchFamily="2" charset="-122"/>
              </a:endParaRPr>
            </a:p>
          </p:txBody>
        </p:sp>
        <p:sp>
          <p:nvSpPr>
            <p:cNvPr id="46" name="MH_Other_2"/>
            <p:cNvSpPr/>
            <p:nvPr>
              <p:custDataLst>
                <p:tags r:id="rId6"/>
              </p:custDataLst>
            </p:nvPr>
          </p:nvSpPr>
          <p:spPr>
            <a:xfrm>
              <a:off x="3646773" y="1584461"/>
              <a:ext cx="2041650" cy="2395382"/>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a:solidFill>
                    <a:prstClr val="black">
                      <a:lumMod val="75000"/>
                      <a:lumOff val="25000"/>
                    </a:prstClr>
                  </a:solidFill>
                  <a:latin typeface="等线" panose="02010600030101010101" pitchFamily="2" charset="-122"/>
                  <a:ea typeface="等线" panose="02010600030101010101" pitchFamily="2" charset="-122"/>
                </a:rPr>
                <a:t>B</a:t>
              </a:r>
              <a:endParaRPr lang="zh-CN" altLang="en-US" sz="1865">
                <a:solidFill>
                  <a:prstClr val="black">
                    <a:lumMod val="75000"/>
                    <a:lumOff val="25000"/>
                  </a:prstClr>
                </a:solidFill>
                <a:latin typeface="等线" panose="02010600030101010101" pitchFamily="2" charset="-122"/>
                <a:ea typeface="等线" panose="02010600030101010101" pitchFamily="2" charset="-122"/>
              </a:endParaRPr>
            </a:p>
          </p:txBody>
        </p:sp>
        <p:sp>
          <p:nvSpPr>
            <p:cNvPr id="57" name="文本框 56"/>
            <p:cNvSpPr txBox="1"/>
            <p:nvPr/>
          </p:nvSpPr>
          <p:spPr>
            <a:xfrm>
              <a:off x="4057285" y="2083032"/>
              <a:ext cx="1245704" cy="912879"/>
            </a:xfrm>
            <a:prstGeom prst="rect">
              <a:avLst/>
            </a:prstGeom>
            <a:noFill/>
          </p:spPr>
          <p:txBody>
            <a:bodyPr wrap="square" rtlCol="0">
              <a:spAutoFit/>
            </a:bodyPr>
            <a:lstStyle/>
            <a:p>
              <a:pPr algn="ctr" defTabSz="609600"/>
              <a:r>
                <a:rPr lang="en-US" altLang="zh-CN" sz="5330" b="1">
                  <a:solidFill>
                    <a:prstClr val="black">
                      <a:lumMod val="75000"/>
                      <a:lumOff val="25000"/>
                    </a:prstClr>
                  </a:solidFill>
                  <a:latin typeface="等线" panose="02010600030101010101" pitchFamily="2" charset="-122"/>
                  <a:ea typeface="等线" panose="02010600030101010101" pitchFamily="2" charset="-122"/>
                </a:rPr>
                <a:t>38</a:t>
              </a:r>
              <a:r>
                <a:rPr lang="en-US" altLang="zh-CN" sz="2400" b="1">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6" name="组合 6"/>
          <p:cNvGrpSpPr/>
          <p:nvPr/>
        </p:nvGrpSpPr>
        <p:grpSpPr>
          <a:xfrm>
            <a:off x="8453571" y="1648610"/>
            <a:ext cx="2041021" cy="2395382"/>
            <a:chOff x="6503579" y="1584461"/>
            <a:chExt cx="2041650" cy="2395382"/>
          </a:xfrm>
        </p:grpSpPr>
        <p:sp>
          <p:nvSpPr>
            <p:cNvPr id="49" name="MH_SubTitle_3"/>
            <p:cNvSpPr/>
            <p:nvPr>
              <p:custDataLst>
                <p:tags r:id="rId7"/>
              </p:custDataLst>
            </p:nvPr>
          </p:nvSpPr>
          <p:spPr>
            <a:xfrm>
              <a:off x="6668910" y="1734411"/>
              <a:ext cx="1710987" cy="1712909"/>
            </a:xfrm>
            <a:prstGeom prst="ellipse">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a:solidFill>
                  <a:prstClr val="white"/>
                </a:solidFill>
                <a:latin typeface="Calibri"/>
                <a:ea typeface="等线" panose="02010600030101010101" pitchFamily="2" charset="-122"/>
              </a:endParaRPr>
            </a:p>
          </p:txBody>
        </p:sp>
        <p:sp>
          <p:nvSpPr>
            <p:cNvPr id="50" name="MH_Other_3"/>
            <p:cNvSpPr/>
            <p:nvPr>
              <p:custDataLst>
                <p:tags r:id="rId8"/>
              </p:custDataLst>
            </p:nvPr>
          </p:nvSpPr>
          <p:spPr>
            <a:xfrm>
              <a:off x="6503579" y="1584461"/>
              <a:ext cx="2041650" cy="2395382"/>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a:solidFill>
                    <a:prstClr val="black">
                      <a:lumMod val="75000"/>
                      <a:lumOff val="25000"/>
                    </a:prstClr>
                  </a:solidFill>
                  <a:latin typeface="等线" panose="02010600030101010101" pitchFamily="2" charset="-122"/>
                  <a:ea typeface="等线" panose="02010600030101010101" pitchFamily="2" charset="-122"/>
                </a:rPr>
                <a:t>C</a:t>
              </a:r>
              <a:endParaRPr lang="zh-CN" altLang="en-US" sz="1865">
                <a:solidFill>
                  <a:prstClr val="black">
                    <a:lumMod val="75000"/>
                    <a:lumOff val="25000"/>
                  </a:prstClr>
                </a:solidFill>
                <a:latin typeface="等线" panose="02010600030101010101" pitchFamily="2" charset="-122"/>
                <a:ea typeface="等线" panose="02010600030101010101" pitchFamily="2" charset="-122"/>
              </a:endParaRPr>
            </a:p>
          </p:txBody>
        </p:sp>
        <p:sp>
          <p:nvSpPr>
            <p:cNvPr id="58" name="文本框 57"/>
            <p:cNvSpPr txBox="1"/>
            <p:nvPr/>
          </p:nvSpPr>
          <p:spPr>
            <a:xfrm>
              <a:off x="6901551" y="2083032"/>
              <a:ext cx="1245704" cy="912879"/>
            </a:xfrm>
            <a:prstGeom prst="rect">
              <a:avLst/>
            </a:prstGeom>
            <a:noFill/>
          </p:spPr>
          <p:txBody>
            <a:bodyPr wrap="square" rtlCol="0">
              <a:spAutoFit/>
            </a:bodyPr>
            <a:lstStyle/>
            <a:p>
              <a:pPr algn="ctr" defTabSz="609600"/>
              <a:r>
                <a:rPr lang="en-US" altLang="zh-CN" sz="5330" b="1">
                  <a:solidFill>
                    <a:prstClr val="black">
                      <a:lumMod val="75000"/>
                      <a:lumOff val="25000"/>
                    </a:prstClr>
                  </a:solidFill>
                  <a:latin typeface="等线" panose="02010600030101010101" pitchFamily="2" charset="-122"/>
                  <a:ea typeface="等线" panose="02010600030101010101" pitchFamily="2" charset="-122"/>
                </a:rPr>
                <a:t>43</a:t>
              </a:r>
              <a:r>
                <a:rPr lang="en-US" altLang="zh-CN" sz="2400" b="1">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9" name="组合 5"/>
          <p:cNvGrpSpPr/>
          <p:nvPr/>
        </p:nvGrpSpPr>
        <p:grpSpPr>
          <a:xfrm>
            <a:off x="1335163" y="4392614"/>
            <a:ext cx="2420730" cy="1201970"/>
            <a:chOff x="9035964" y="3234674"/>
            <a:chExt cx="2421477" cy="1201969"/>
          </a:xfrm>
        </p:grpSpPr>
        <p:sp>
          <p:nvSpPr>
            <p:cNvPr id="60" name="矩形 59"/>
            <p:cNvSpPr/>
            <p:nvPr/>
          </p:nvSpPr>
          <p:spPr>
            <a:xfrm>
              <a:off x="9035964" y="3605647"/>
              <a:ext cx="2417230" cy="830996"/>
            </a:xfrm>
            <a:prstGeom prst="rect">
              <a:avLst/>
            </a:prstGeom>
          </p:spPr>
          <p:txBody>
            <a:bodyPr wrap="square">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1" name="文本框 60"/>
            <p:cNvSpPr txBox="1"/>
            <p:nvPr/>
          </p:nvSpPr>
          <p:spPr>
            <a:xfrm>
              <a:off x="9492687" y="3234674"/>
              <a:ext cx="1964754" cy="379463"/>
            </a:xfrm>
            <a:prstGeom prst="rect">
              <a:avLst/>
            </a:prstGeom>
            <a:noFill/>
          </p:spPr>
          <p:txBody>
            <a:bodyPr wrap="square" rtlCol="0">
              <a:spAutoFit/>
            </a:bodyPr>
            <a:lstStyle/>
            <a:p>
              <a:pPr defTabSz="609600"/>
              <a:r>
                <a:rPr lang="zh-CN" altLang="en-US" sz="1865">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 name="组合 61"/>
          <p:cNvGrpSpPr/>
          <p:nvPr/>
        </p:nvGrpSpPr>
        <p:grpSpPr>
          <a:xfrm>
            <a:off x="4781261" y="4392614"/>
            <a:ext cx="2588217" cy="1201970"/>
            <a:chOff x="9035962" y="3234674"/>
            <a:chExt cx="2589014" cy="1201969"/>
          </a:xfrm>
        </p:grpSpPr>
        <p:sp>
          <p:nvSpPr>
            <p:cNvPr id="63" name="矩形 62"/>
            <p:cNvSpPr/>
            <p:nvPr/>
          </p:nvSpPr>
          <p:spPr>
            <a:xfrm>
              <a:off x="9035962" y="3605647"/>
              <a:ext cx="2417229" cy="830996"/>
            </a:xfrm>
            <a:prstGeom prst="rect">
              <a:avLst/>
            </a:prstGeom>
          </p:spPr>
          <p:txBody>
            <a:bodyPr wrap="square">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4" name="文本框 63"/>
            <p:cNvSpPr txBox="1"/>
            <p:nvPr/>
          </p:nvSpPr>
          <p:spPr>
            <a:xfrm>
              <a:off x="9492690" y="3234674"/>
              <a:ext cx="2132286" cy="379463"/>
            </a:xfrm>
            <a:prstGeom prst="rect">
              <a:avLst/>
            </a:prstGeom>
            <a:noFill/>
          </p:spPr>
          <p:txBody>
            <a:bodyPr wrap="square" rtlCol="0">
              <a:spAutoFit/>
            </a:bodyPr>
            <a:lstStyle/>
            <a:p>
              <a:pPr defTabSz="609600"/>
              <a:r>
                <a:rPr lang="zh-CN" altLang="en-US" sz="1865">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 name="组合 64"/>
          <p:cNvGrpSpPr/>
          <p:nvPr/>
        </p:nvGrpSpPr>
        <p:grpSpPr>
          <a:xfrm>
            <a:off x="8265839" y="4392614"/>
            <a:ext cx="2467749" cy="1201970"/>
            <a:chOff x="9035965" y="3234674"/>
            <a:chExt cx="2468510" cy="1201969"/>
          </a:xfrm>
        </p:grpSpPr>
        <p:sp>
          <p:nvSpPr>
            <p:cNvPr id="66" name="矩形 65"/>
            <p:cNvSpPr/>
            <p:nvPr/>
          </p:nvSpPr>
          <p:spPr>
            <a:xfrm>
              <a:off x="9035965" y="3605647"/>
              <a:ext cx="2417230" cy="830996"/>
            </a:xfrm>
            <a:prstGeom prst="rect">
              <a:avLst/>
            </a:prstGeom>
          </p:spPr>
          <p:txBody>
            <a:bodyPr wrap="square">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7" name="文本框 66"/>
            <p:cNvSpPr txBox="1"/>
            <p:nvPr/>
          </p:nvSpPr>
          <p:spPr>
            <a:xfrm>
              <a:off x="9492690" y="3234674"/>
              <a:ext cx="2011785" cy="379463"/>
            </a:xfrm>
            <a:prstGeom prst="rect">
              <a:avLst/>
            </a:prstGeom>
            <a:noFill/>
          </p:spPr>
          <p:txBody>
            <a:bodyPr wrap="square" rtlCol="0">
              <a:spAutoFit/>
            </a:bodyPr>
            <a:lstStyle/>
            <a:p>
              <a:pPr defTabSz="609600"/>
              <a:r>
                <a:rPr lang="zh-CN" altLang="en-US" sz="1865">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77"/>
          <p:cNvSpPr/>
          <p:nvPr/>
        </p:nvSpPr>
        <p:spPr>
          <a:xfrm>
            <a:off x="3984667" y="2711373"/>
            <a:ext cx="4163910" cy="659181"/>
          </a:xfrm>
          <a:custGeom>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6010324" y="2628061"/>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4" name="文本框 28"/>
          <p:cNvSpPr txBox="1"/>
          <p:nvPr/>
        </p:nvSpPr>
        <p:spPr>
          <a:xfrm>
            <a:off x="6834495" y="2753371"/>
            <a:ext cx="1034587" cy="584605"/>
          </a:xfrm>
          <a:prstGeom prst="rect">
            <a:avLst/>
          </a:prstGeom>
          <a:noFill/>
        </p:spPr>
        <p:txBody>
          <a:bodyPr wrap="square" lIns="91400" tIns="45699" rIns="91400" bIns="45699" rtlCol="0">
            <a:spAutoFit/>
          </a:bodyPr>
          <a:lstStyle/>
          <a:p>
            <a:pPr algn="ctr" defTabSz="609600"/>
            <a:r>
              <a:rPr lang="en-US" altLang="zh-CN" sz="3200">
                <a:solidFill>
                  <a:prstClr val="black">
                    <a:lumMod val="75000"/>
                    <a:lumOff val="25000"/>
                  </a:prstClr>
                </a:solidFill>
                <a:latin typeface="Impact MT Std" pitchFamily="34" charset="0"/>
                <a:ea typeface="等线" panose="02010600030101010101" pitchFamily="2" charset="-122"/>
              </a:rPr>
              <a:t>03</a:t>
            </a:r>
            <a:endParaRPr lang="zh-CN" altLang="en-US" sz="320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426258" y="2817519"/>
            <a:ext cx="2029858" cy="420522"/>
          </a:xfrm>
          <a:prstGeom prst="rect">
            <a:avLst/>
          </a:prstGeom>
          <a:noFill/>
        </p:spPr>
        <p:txBody>
          <a:bodyPr wrap="square" lIns="91400" tIns="45699" rIns="91400" bIns="45699" rtlCol="0">
            <a:spAutoFit/>
          </a:bodyPr>
          <a:lstStyle/>
          <a:p>
            <a:pPr defTabSz="609600"/>
            <a:r>
              <a:rPr lang="zh-CN" altLang="zh-CN" sz="2135">
                <a:solidFill>
                  <a:prstClr val="black">
                    <a:lumMod val="65000"/>
                    <a:lumOff val="35000"/>
                  </a:prstClr>
                </a:solidFill>
                <a:latin typeface="微软雅黑" panose="020b0503020204020204" pitchFamily="34" charset="-122"/>
                <a:ea typeface="微软雅黑" panose="020b0503020204020204" pitchFamily="34" charset="-122"/>
              </a:rPr>
              <a:t>成功项目展示</a:t>
            </a:r>
            <a:endParaRPr lang="zh-CN" altLang="zh-CN" sz="21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74153" y="391276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1" name="Oval 40"/>
          <p:cNvSpPr>
            <a:spLocks noChangeAspect="1" noChangeArrowheads="1"/>
          </p:cNvSpPr>
          <p:nvPr/>
        </p:nvSpPr>
        <p:spPr bwMode="auto">
          <a:xfrm>
            <a:off x="4374153" y="4389155"/>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2" name="Oval 42"/>
          <p:cNvSpPr>
            <a:spLocks noChangeAspect="1" noChangeArrowheads="1"/>
          </p:cNvSpPr>
          <p:nvPr/>
        </p:nvSpPr>
        <p:spPr bwMode="auto">
          <a:xfrm>
            <a:off x="6381386" y="391276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3" name="TextBox 9"/>
          <p:cNvSpPr txBox="1"/>
          <p:nvPr/>
        </p:nvSpPr>
        <p:spPr>
          <a:xfrm>
            <a:off x="4614032" y="3902341"/>
            <a:ext cx="182307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614032" y="4378728"/>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81386" y="4389155"/>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6" name="TextBox 12"/>
          <p:cNvSpPr txBox="1"/>
          <p:nvPr/>
        </p:nvSpPr>
        <p:spPr>
          <a:xfrm>
            <a:off x="6621264" y="3902340"/>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621264" y="4378728"/>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9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Rectangle 7"/>
          <p:cNvSpPr>
            <a:spLocks noChangeArrowheads="1"/>
          </p:cNvSpPr>
          <p:nvPr/>
        </p:nvSpPr>
        <p:spPr bwMode="auto">
          <a:xfrm>
            <a:off x="1980356" y="1689100"/>
            <a:ext cx="8442894" cy="38184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35" tIns="48368" rIns="96735" bIns="48368" anchor="ctr"/>
          <a:lstStyle/>
          <a:p>
            <a:pPr algn="ctr" defTabSz="609600"/>
            <a:endParaRPr lang="zh-CN" altLang="zh-CN" sz="2400">
              <a:solidFill>
                <a:prstClr val="white"/>
              </a:solidFill>
              <a:latin typeface="Calibri"/>
              <a:ea typeface="等线" panose="02010600030101010101" pitchFamily="2" charset="-122"/>
            </a:endParaRPr>
          </a:p>
        </p:txBody>
      </p:sp>
      <p:sp>
        <p:nvSpPr>
          <p:cNvPr id="4" name="Rectangle 8"/>
          <p:cNvSpPr>
            <a:spLocks noChangeArrowheads="1"/>
          </p:cNvSpPr>
          <p:nvPr/>
        </p:nvSpPr>
        <p:spPr bwMode="auto">
          <a:xfrm>
            <a:off x="2054416" y="1765300"/>
            <a:ext cx="8442894" cy="3814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35" tIns="48368" rIns="96735" bIns="48368" anchor="ctr"/>
          <a:lstStyle/>
          <a:p>
            <a:pPr algn="ctr" defTabSz="609600"/>
            <a:endParaRPr lang="zh-CN" altLang="zh-CN" sz="2400">
              <a:solidFill>
                <a:prstClr val="white"/>
              </a:solidFill>
              <a:latin typeface="Calibri"/>
              <a:ea typeface="等线" panose="02010600030101010101" pitchFamily="2" charset="-122"/>
            </a:endParaRPr>
          </a:p>
        </p:txBody>
      </p:sp>
      <p:sp>
        <p:nvSpPr>
          <p:cNvPr id="5" name="任意多边形 516"/>
          <p:cNvSpPr/>
          <p:nvPr/>
        </p:nvSpPr>
        <p:spPr bwMode="auto">
          <a:xfrm>
            <a:off x="1910527" y="3314701"/>
            <a:ext cx="1191316" cy="1333500"/>
          </a:xfrm>
          <a:custGeom>
            <a:gdLst>
              <a:gd name="T0" fmla="*/ 0 w 21600"/>
              <a:gd name="T1" fmla="*/ 46140628 h 21600"/>
              <a:gd name="T2" fmla="*/ 20295620 w 21600"/>
              <a:gd name="T3" fmla="*/ 0 h 21600"/>
              <a:gd name="T4" fmla="*/ 36982051 w 21600"/>
              <a:gd name="T5" fmla="*/ 46181374 h 21600"/>
              <a:gd name="T6" fmla="*/ 0 w 21600"/>
              <a:gd name="T7" fmla="*/ 4614062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6" name="任意多边形 516"/>
          <p:cNvSpPr/>
          <p:nvPr/>
        </p:nvSpPr>
        <p:spPr bwMode="auto">
          <a:xfrm>
            <a:off x="3273240" y="3314701"/>
            <a:ext cx="1189200" cy="1333500"/>
          </a:xfrm>
          <a:custGeom>
            <a:gdLst>
              <a:gd name="T0" fmla="*/ 0 w 21600"/>
              <a:gd name="T1" fmla="*/ 46140628 h 21600"/>
              <a:gd name="T2" fmla="*/ 20223542 w 21600"/>
              <a:gd name="T3" fmla="*/ 0 h 21600"/>
              <a:gd name="T4" fmla="*/ 36850751 w 21600"/>
              <a:gd name="T5" fmla="*/ 46181374 h 21600"/>
              <a:gd name="T6" fmla="*/ 0 w 21600"/>
              <a:gd name="T7" fmla="*/ 4614062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 name="任意多边形 516"/>
          <p:cNvSpPr/>
          <p:nvPr/>
        </p:nvSpPr>
        <p:spPr bwMode="auto">
          <a:xfrm>
            <a:off x="4635952" y="2514600"/>
            <a:ext cx="1189200" cy="2133600"/>
          </a:xfrm>
          <a:custGeom>
            <a:gdLst>
              <a:gd name="T0" fmla="*/ 0 w 21600"/>
              <a:gd name="T1" fmla="*/ 118120097 h 21600"/>
              <a:gd name="T2" fmla="*/ 20223542 w 21600"/>
              <a:gd name="T3" fmla="*/ 0 h 21600"/>
              <a:gd name="T4" fmla="*/ 36850751 w 21600"/>
              <a:gd name="T5" fmla="*/ 118224332 h 21600"/>
              <a:gd name="T6" fmla="*/ 0 w 21600"/>
              <a:gd name="T7" fmla="*/ 11812009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8" name="任意多边形 516"/>
          <p:cNvSpPr/>
          <p:nvPr/>
        </p:nvSpPr>
        <p:spPr bwMode="auto">
          <a:xfrm>
            <a:off x="6000782" y="1985434"/>
            <a:ext cx="1187083" cy="2662767"/>
          </a:xfrm>
          <a:custGeom>
            <a:gdLst>
              <a:gd name="T0" fmla="*/ 0 w 21600"/>
              <a:gd name="T1" fmla="*/ 183977113 h 21600"/>
              <a:gd name="T2" fmla="*/ 20151634 w 21600"/>
              <a:gd name="T3" fmla="*/ 0 h 21600"/>
              <a:gd name="T4" fmla="*/ 36719685 w 21600"/>
              <a:gd name="T5" fmla="*/ 184139561 h 21600"/>
              <a:gd name="T6" fmla="*/ 0 w 21600"/>
              <a:gd name="T7" fmla="*/ 18397711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9" name="任意多边形 516"/>
          <p:cNvSpPr/>
          <p:nvPr/>
        </p:nvSpPr>
        <p:spPr bwMode="auto">
          <a:xfrm>
            <a:off x="7361378" y="2269067"/>
            <a:ext cx="1191316" cy="2379134"/>
          </a:xfrm>
          <a:custGeom>
            <a:gdLst>
              <a:gd name="T0" fmla="*/ 0 w 21600"/>
              <a:gd name="T1" fmla="*/ 146870757 h 21600"/>
              <a:gd name="T2" fmla="*/ 20295620 w 21600"/>
              <a:gd name="T3" fmla="*/ 0 h 21600"/>
              <a:gd name="T4" fmla="*/ 36982051 w 21600"/>
              <a:gd name="T5" fmla="*/ 147000370 h 21600"/>
              <a:gd name="T6" fmla="*/ 0 w 21600"/>
              <a:gd name="T7" fmla="*/ 1468707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10" name="任意多边形 516"/>
          <p:cNvSpPr/>
          <p:nvPr/>
        </p:nvSpPr>
        <p:spPr bwMode="auto">
          <a:xfrm>
            <a:off x="8724091" y="1595967"/>
            <a:ext cx="1189200" cy="3052234"/>
          </a:xfrm>
          <a:custGeom>
            <a:gdLst>
              <a:gd name="T0" fmla="*/ 0 w 21600"/>
              <a:gd name="T1" fmla="*/ 241731475 h 21600"/>
              <a:gd name="T2" fmla="*/ 20223542 w 21600"/>
              <a:gd name="T3" fmla="*/ 0 h 21600"/>
              <a:gd name="T4" fmla="*/ 36850751 w 21600"/>
              <a:gd name="T5" fmla="*/ 241944813 h 21600"/>
              <a:gd name="T6" fmla="*/ 0 w 21600"/>
              <a:gd name="T7" fmla="*/ 24173147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11" name="Text Box 15"/>
          <p:cNvSpPr txBox="1">
            <a:spLocks noChangeArrowheads="1"/>
          </p:cNvSpPr>
          <p:nvPr/>
        </p:nvSpPr>
        <p:spPr bwMode="auto">
          <a:xfrm>
            <a:off x="8927441" y="4711700"/>
            <a:ext cx="774461"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Text Box 16"/>
          <p:cNvSpPr txBox="1">
            <a:spLocks noChangeArrowheads="1"/>
          </p:cNvSpPr>
          <p:nvPr/>
        </p:nvSpPr>
        <p:spPr bwMode="auto">
          <a:xfrm>
            <a:off x="9083811" y="1214967"/>
            <a:ext cx="662313"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7.8</a:t>
            </a:r>
            <a:endParaRPr lang="zh-CN" altLang="en-US" sz="1865"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 name="Text Box 17"/>
          <p:cNvSpPr txBox="1">
            <a:spLocks noChangeArrowheads="1"/>
          </p:cNvSpPr>
          <p:nvPr/>
        </p:nvSpPr>
        <p:spPr bwMode="auto">
          <a:xfrm>
            <a:off x="5952028" y="4711700"/>
            <a:ext cx="1193432"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Text Box 18"/>
          <p:cNvSpPr txBox="1">
            <a:spLocks noChangeArrowheads="1"/>
          </p:cNvSpPr>
          <p:nvPr/>
        </p:nvSpPr>
        <p:spPr bwMode="auto">
          <a:xfrm>
            <a:off x="6286443" y="1557868"/>
            <a:ext cx="664428"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7.2</a:t>
            </a:r>
            <a:endParaRPr lang="zh-CN" altLang="en-US" sz="1865">
              <a:solidFill>
                <a:prstClr val="black">
                  <a:lumMod val="75000"/>
                  <a:lumOff val="25000"/>
                </a:prstClr>
              </a:solidFill>
            </a:endParaRPr>
          </a:p>
        </p:txBody>
      </p:sp>
      <p:sp>
        <p:nvSpPr>
          <p:cNvPr id="15" name="Text Box 19"/>
          <p:cNvSpPr txBox="1">
            <a:spLocks noChangeArrowheads="1"/>
          </p:cNvSpPr>
          <p:nvPr/>
        </p:nvSpPr>
        <p:spPr bwMode="auto">
          <a:xfrm>
            <a:off x="7535716" y="4711700"/>
            <a:ext cx="772344"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Text Box 20"/>
          <p:cNvSpPr txBox="1">
            <a:spLocks noChangeArrowheads="1"/>
          </p:cNvSpPr>
          <p:nvPr/>
        </p:nvSpPr>
        <p:spPr bwMode="auto">
          <a:xfrm>
            <a:off x="7685129" y="1786468"/>
            <a:ext cx="664428"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6.9</a:t>
            </a:r>
            <a:endParaRPr lang="zh-CN" altLang="en-US" sz="1865">
              <a:solidFill>
                <a:prstClr val="black">
                  <a:lumMod val="75000"/>
                  <a:lumOff val="25000"/>
                </a:prstClr>
              </a:solidFill>
            </a:endParaRPr>
          </a:p>
        </p:txBody>
      </p:sp>
      <p:sp>
        <p:nvSpPr>
          <p:cNvPr id="17" name="Text Box 21"/>
          <p:cNvSpPr txBox="1">
            <a:spLocks noChangeArrowheads="1"/>
          </p:cNvSpPr>
          <p:nvPr/>
        </p:nvSpPr>
        <p:spPr bwMode="auto">
          <a:xfrm>
            <a:off x="4484193" y="4677833"/>
            <a:ext cx="1419846"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 Box 22"/>
          <p:cNvSpPr txBox="1">
            <a:spLocks noChangeArrowheads="1"/>
          </p:cNvSpPr>
          <p:nvPr/>
        </p:nvSpPr>
        <p:spPr bwMode="auto">
          <a:xfrm>
            <a:off x="4963935" y="2040468"/>
            <a:ext cx="662312"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6.5</a:t>
            </a:r>
            <a:endParaRPr lang="zh-CN" altLang="en-US" sz="1865">
              <a:solidFill>
                <a:prstClr val="black">
                  <a:lumMod val="75000"/>
                  <a:lumOff val="25000"/>
                </a:prstClr>
              </a:solidFill>
            </a:endParaRPr>
          </a:p>
        </p:txBody>
      </p:sp>
      <p:sp>
        <p:nvSpPr>
          <p:cNvPr id="19" name="Text Box 23"/>
          <p:cNvSpPr txBox="1">
            <a:spLocks noChangeArrowheads="1"/>
          </p:cNvSpPr>
          <p:nvPr/>
        </p:nvSpPr>
        <p:spPr bwMode="auto">
          <a:xfrm>
            <a:off x="3382197" y="4677833"/>
            <a:ext cx="842173"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Text Box 24"/>
          <p:cNvSpPr txBox="1">
            <a:spLocks noChangeArrowheads="1"/>
          </p:cNvSpPr>
          <p:nvPr/>
        </p:nvSpPr>
        <p:spPr bwMode="auto">
          <a:xfrm>
            <a:off x="3567366" y="2819401"/>
            <a:ext cx="662312"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5.5</a:t>
            </a:r>
            <a:endParaRPr lang="zh-CN" altLang="en-US" sz="1865">
              <a:solidFill>
                <a:prstClr val="black">
                  <a:lumMod val="75000"/>
                  <a:lumOff val="25000"/>
                </a:prstClr>
              </a:solidFill>
            </a:endParaRPr>
          </a:p>
        </p:txBody>
      </p:sp>
      <p:sp>
        <p:nvSpPr>
          <p:cNvPr id="21" name="Text Box 25"/>
          <p:cNvSpPr txBox="1">
            <a:spLocks noChangeArrowheads="1"/>
          </p:cNvSpPr>
          <p:nvPr/>
        </p:nvSpPr>
        <p:spPr bwMode="auto">
          <a:xfrm>
            <a:off x="2036346" y="4677833"/>
            <a:ext cx="844290"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Text Box 26"/>
          <p:cNvSpPr txBox="1">
            <a:spLocks noChangeArrowheads="1"/>
          </p:cNvSpPr>
          <p:nvPr/>
        </p:nvSpPr>
        <p:spPr bwMode="auto">
          <a:xfrm>
            <a:off x="2092502" y="2603501"/>
            <a:ext cx="662313"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5.5</a:t>
            </a:r>
            <a:endParaRPr lang="zh-CN" altLang="en-US" sz="1865">
              <a:solidFill>
                <a:prstClr val="black">
                  <a:lumMod val="75000"/>
                  <a:lumOff val="25000"/>
                </a:prstClr>
              </a:solidFill>
            </a:endParaRPr>
          </a:p>
        </p:txBody>
      </p:sp>
      <p:sp>
        <p:nvSpPr>
          <p:cNvPr id="24" name="Text Box 27"/>
          <p:cNvSpPr txBox="1">
            <a:spLocks noChangeArrowheads="1"/>
          </p:cNvSpPr>
          <p:nvPr/>
        </p:nvSpPr>
        <p:spPr bwMode="auto">
          <a:xfrm>
            <a:off x="1910525" y="5253568"/>
            <a:ext cx="8243989" cy="651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a:t>
            </a: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a:p>
            <a:pPr defTabSz="609600" eaLnBrk="1" hangingPunct="1"/>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3"/>
                                        </p:tgtEl>
                                        <p:attrNameLst>
                                          <p:attrName>ppt_y</p:attrName>
                                        </p:attrNameLst>
                                      </p:cBhvr>
                                      <p:tavLst>
                                        <p:tav tm="0">
                                          <p:val>
                                            <p:strVal val="#ppt_y"/>
                                          </p:val>
                                        </p:tav>
                                        <p:tav tm="100000">
                                          <p:val>
                                            <p:strVal val="#ppt_y"/>
                                          </p:val>
                                        </p:tav>
                                      </p:tavLst>
                                    </p:anim>
                                    <p:anim calcmode="lin" valueType="num">
                                      <p:cBhvr>
                                        <p:cTn id="1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23"/>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p:tgtEl>
                                          <p:spTgt spid="21"/>
                                        </p:tgtEl>
                                      </p:cBhvr>
                                    </p:animEffect>
                                  </p:childTnLst>
                                </p:cTn>
                              </p:par>
                            </p:childTnLst>
                          </p:cTn>
                        </p:par>
                        <p:par>
                          <p:cTn id="26" fill="hold" nodeType="afterGroup">
                            <p:stCondLst>
                              <p:cond delay="1000"/>
                            </p:stCondLst>
                            <p:childTnLst>
                              <p:par>
                                <p:cTn id="27" presetID="17"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ppt_h/2"/>
                                          </p:val>
                                        </p:tav>
                                        <p:tav tm="100000">
                                          <p:val>
                                            <p:strVal val="#ppt_y"/>
                                          </p:val>
                                        </p:tav>
                                      </p:tavLst>
                                    </p:anim>
                                    <p:anim calcmode="lin" valueType="num">
                                      <p:cBhvr>
                                        <p:cTn id="31" dur="500" fill="hold"/>
                                        <p:tgtEl>
                                          <p:spTgt spid="6"/>
                                        </p:tgtEl>
                                        <p:attrNameLst>
                                          <p:attrName>ppt_w</p:attrName>
                                        </p:attrNameLst>
                                      </p:cBhvr>
                                      <p:tavLst>
                                        <p:tav tm="0">
                                          <p:val>
                                            <p:strVal val="#ppt_w"/>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20"/>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p:tgtEl>
                                          <p:spTgt spid="19"/>
                                        </p:tgtEl>
                                      </p:cBhvr>
                                    </p:animEffect>
                                  </p:childTnLst>
                                </p:cTn>
                              </p:par>
                            </p:childTnLst>
                          </p:cTn>
                        </p:par>
                        <p:par>
                          <p:cTn id="48" fill="hold" nodeType="afterGroup">
                            <p:stCondLst>
                              <p:cond delay="2000"/>
                            </p:stCondLst>
                            <p:childTnLst>
                              <p:par>
                                <p:cTn id="49" presetID="17"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ppt_x</p:attrName>
                                        </p:attrNameLst>
                                      </p:cBhvr>
                                      <p:tavLst>
                                        <p:tav tm="0">
                                          <p:val>
                                            <p:strVal val="#ppt_x"/>
                                          </p:val>
                                        </p:tav>
                                        <p:tav tm="100000">
                                          <p:val>
                                            <p:strVal val="#ppt_x"/>
                                          </p:val>
                                        </p:tav>
                                      </p:tavLst>
                                    </p:anim>
                                    <p:anim calcmode="lin" valueType="num">
                                      <p:cBhvr>
                                        <p:cTn id="52" dur="500" fill="hold"/>
                                        <p:tgtEl>
                                          <p:spTgt spid="7"/>
                                        </p:tgtEl>
                                        <p:attrNameLst>
                                          <p:attrName>ppt_y</p:attrName>
                                        </p:attrNameLst>
                                      </p:cBhvr>
                                      <p:tavLst>
                                        <p:tav tm="0">
                                          <p:val>
                                            <p:strVal val="#ppt_y+#ppt_h/2"/>
                                          </p:val>
                                        </p:tav>
                                        <p:tav tm="100000">
                                          <p:val>
                                            <p:strVal val="#ppt_y"/>
                                          </p:val>
                                        </p:tav>
                                      </p:tavLst>
                                    </p:anim>
                                    <p:anim calcmode="lin" valueType="num">
                                      <p:cBhvr>
                                        <p:cTn id="53" dur="500" fill="hold"/>
                                        <p:tgtEl>
                                          <p:spTgt spid="7"/>
                                        </p:tgtEl>
                                        <p:attrNameLst>
                                          <p:attrName>ppt_w</p:attrName>
                                        </p:attrNameLst>
                                      </p:cBhvr>
                                      <p:tavLst>
                                        <p:tav tm="0">
                                          <p:val>
                                            <p:strVal val="#ppt_w"/>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childTnLst>
                          </p:cTn>
                        </p:par>
                        <p:par>
                          <p:cTn id="55" fill="hold" nodeType="afterGroup">
                            <p:stCondLst>
                              <p:cond delay="2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p:tgtEl>
                                          <p:spTgt spid="18"/>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7"/>
                                        </p:tgtEl>
                                        <p:attrNameLst>
                                          <p:attrName>ppt_y</p:attrName>
                                        </p:attrNameLst>
                                      </p:cBhvr>
                                      <p:tavLst>
                                        <p:tav tm="0">
                                          <p:val>
                                            <p:strVal val="#ppt_y"/>
                                          </p:val>
                                        </p:tav>
                                        <p:tav tm="100000">
                                          <p:val>
                                            <p:strVal val="#ppt_y"/>
                                          </p:val>
                                        </p:tav>
                                      </p:tavLst>
                                    </p:anim>
                                    <p:anim calcmode="lin" valueType="num">
                                      <p:cBhvr>
                                        <p:cTn id="6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p:tgtEl>
                                          <p:spTgt spid="17"/>
                                        </p:tgtEl>
                                      </p:cBhvr>
                                    </p:animEffect>
                                  </p:childTnLst>
                                </p:cTn>
                              </p:par>
                            </p:childTnLst>
                          </p:cTn>
                        </p:par>
                        <p:par>
                          <p:cTn id="70" fill="hold" nodeType="afterGroup">
                            <p:stCondLst>
                              <p:cond delay="3000"/>
                            </p:stCondLst>
                            <p:childTnLst>
                              <p:par>
                                <p:cTn id="71" presetID="17" presetClass="entr" presetSubtype="4"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ppt_h/2"/>
                                          </p:val>
                                        </p:tav>
                                        <p:tav tm="100000">
                                          <p:val>
                                            <p:strVal val="#ppt_y"/>
                                          </p:val>
                                        </p:tav>
                                      </p:tavLst>
                                    </p:anim>
                                    <p:anim calcmode="lin" valueType="num">
                                      <p:cBhvr>
                                        <p:cTn id="75" dur="500" fill="hold"/>
                                        <p:tgtEl>
                                          <p:spTgt spid="8"/>
                                        </p:tgtEl>
                                        <p:attrNameLst>
                                          <p:attrName>ppt_w</p:attrName>
                                        </p:attrNameLst>
                                      </p:cBhvr>
                                      <p:tavLst>
                                        <p:tav tm="0">
                                          <p:val>
                                            <p:strVal val="#ppt_w"/>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4"/>
                                        </p:tgtEl>
                                        <p:attrNameLst>
                                          <p:attrName>ppt_y</p:attrName>
                                        </p:attrNameLst>
                                      </p:cBhvr>
                                      <p:tavLst>
                                        <p:tav tm="0">
                                          <p:val>
                                            <p:strVal val="#ppt_y"/>
                                          </p:val>
                                        </p:tav>
                                        <p:tav tm="100000">
                                          <p:val>
                                            <p:strVal val="#ppt_y"/>
                                          </p:val>
                                        </p:tav>
                                      </p:tavLst>
                                    </p:anim>
                                    <p:anim calcmode="lin" valueType="num">
                                      <p:cBhvr>
                                        <p:cTn id="8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p:tgtEl>
                                          <p:spTgt spid="14"/>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3"/>
                                        </p:tgtEl>
                                        <p:attrNameLst>
                                          <p:attrName>ppt_y</p:attrName>
                                        </p:attrNameLst>
                                      </p:cBhvr>
                                      <p:tavLst>
                                        <p:tav tm="0">
                                          <p:val>
                                            <p:strVal val="#ppt_y"/>
                                          </p:val>
                                        </p:tav>
                                        <p:tav tm="100000">
                                          <p:val>
                                            <p:strVal val="#ppt_y"/>
                                          </p:val>
                                        </p:tav>
                                      </p:tavLst>
                                    </p:anim>
                                    <p:anim calcmode="lin" valueType="num">
                                      <p:cBhvr>
                                        <p:cTn id="8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p:tgtEl>
                                          <p:spTgt spid="13"/>
                                        </p:tgtEl>
                                      </p:cBhvr>
                                    </p:animEffect>
                                  </p:childTnLst>
                                </p:cTn>
                              </p:par>
                            </p:childTnLst>
                          </p:cTn>
                        </p:par>
                        <p:par>
                          <p:cTn id="92" fill="hold" nodeType="afterGroup">
                            <p:stCondLst>
                              <p:cond delay="4000"/>
                            </p:stCondLst>
                            <p:childTnLst>
                              <p:par>
                                <p:cTn id="93" presetID="17" presetClass="entr" presetSubtype="4"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ppt_x</p:attrName>
                                        </p:attrNameLst>
                                      </p:cBhvr>
                                      <p:tavLst>
                                        <p:tav tm="0">
                                          <p:val>
                                            <p:strVal val="#ppt_x"/>
                                          </p:val>
                                        </p:tav>
                                        <p:tav tm="100000">
                                          <p:val>
                                            <p:strVal val="#ppt_x"/>
                                          </p:val>
                                        </p:tav>
                                      </p:tavLst>
                                    </p:anim>
                                    <p:anim calcmode="lin" valueType="num">
                                      <p:cBhvr>
                                        <p:cTn id="96" dur="500" fill="hold"/>
                                        <p:tgtEl>
                                          <p:spTgt spid="9"/>
                                        </p:tgtEl>
                                        <p:attrNameLst>
                                          <p:attrName>ppt_y</p:attrName>
                                        </p:attrNameLst>
                                      </p:cBhvr>
                                      <p:tavLst>
                                        <p:tav tm="0">
                                          <p:val>
                                            <p:strVal val="#ppt_y+#ppt_h/2"/>
                                          </p:val>
                                        </p:tav>
                                        <p:tav tm="100000">
                                          <p:val>
                                            <p:strVal val="#ppt_y"/>
                                          </p:val>
                                        </p:tav>
                                      </p:tavLst>
                                    </p:anim>
                                    <p:anim calcmode="lin" valueType="num">
                                      <p:cBhvr>
                                        <p:cTn id="97" dur="500" fill="hold"/>
                                        <p:tgtEl>
                                          <p:spTgt spid="9"/>
                                        </p:tgtEl>
                                        <p:attrNameLst>
                                          <p:attrName>ppt_w</p:attrName>
                                        </p:attrNameLst>
                                      </p:cBhvr>
                                      <p:tavLst>
                                        <p:tav tm="0">
                                          <p:val>
                                            <p:strVal val="#ppt_w"/>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childTnLst>
                                </p:cTn>
                              </p:par>
                            </p:childTnLst>
                          </p:cTn>
                        </p:par>
                        <p:par>
                          <p:cTn id="99" fill="hold" nodeType="afterGroup">
                            <p:stCondLst>
                              <p:cond delay="45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16"/>
                                        </p:tgtEl>
                                        <p:attrNameLst>
                                          <p:attrName>ppt_y</p:attrName>
                                        </p:attrNameLst>
                                      </p:cBhvr>
                                      <p:tavLst>
                                        <p:tav tm="0">
                                          <p:val>
                                            <p:strVal val="#ppt_y"/>
                                          </p:val>
                                        </p:tav>
                                        <p:tav tm="100000">
                                          <p:val>
                                            <p:strVal val="#ppt_y"/>
                                          </p:val>
                                        </p:tav>
                                      </p:tavLst>
                                    </p:anim>
                                    <p:anim calcmode="lin" valueType="num">
                                      <p:cBhvr>
                                        <p:cTn id="10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p:tgtEl>
                                          <p:spTgt spid="16"/>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5"/>
                                        </p:tgtEl>
                                        <p:attrNameLst>
                                          <p:attrName>ppt_y</p:attrName>
                                        </p:attrNameLst>
                                      </p:cBhvr>
                                      <p:tavLst>
                                        <p:tav tm="0">
                                          <p:val>
                                            <p:strVal val="#ppt_y"/>
                                          </p:val>
                                        </p:tav>
                                        <p:tav tm="100000">
                                          <p:val>
                                            <p:strVal val="#ppt_y"/>
                                          </p:val>
                                        </p:tav>
                                      </p:tavLst>
                                    </p:anim>
                                    <p:anim calcmode="lin" valueType="num">
                                      <p:cBhvr>
                                        <p:cTn id="11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p:tgtEl>
                                          <p:spTgt spid="15"/>
                                        </p:tgtEl>
                                      </p:cBhvr>
                                    </p:animEffect>
                                  </p:childTnLst>
                                </p:cTn>
                              </p:par>
                            </p:childTnLst>
                          </p:cTn>
                        </p:par>
                        <p:par>
                          <p:cTn id="114" fill="hold" nodeType="afterGroup">
                            <p:stCondLst>
                              <p:cond delay="5000"/>
                            </p:stCondLst>
                            <p:childTnLst>
                              <p:par>
                                <p:cTn id="115" presetID="17" presetClass="entr" presetSubtype="4" fill="hold" grpId="0" nodeType="after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500" fill="hold"/>
                                        <p:tgtEl>
                                          <p:spTgt spid="10"/>
                                        </p:tgtEl>
                                        <p:attrNameLst>
                                          <p:attrName>ppt_x</p:attrName>
                                        </p:attrNameLst>
                                      </p:cBhvr>
                                      <p:tavLst>
                                        <p:tav tm="0">
                                          <p:val>
                                            <p:strVal val="#ppt_x"/>
                                          </p:val>
                                        </p:tav>
                                        <p:tav tm="100000">
                                          <p:val>
                                            <p:strVal val="#ppt_x"/>
                                          </p:val>
                                        </p:tav>
                                      </p:tavLst>
                                    </p:anim>
                                    <p:anim calcmode="lin" valueType="num">
                                      <p:cBhvr>
                                        <p:cTn id="118" dur="500" fill="hold"/>
                                        <p:tgtEl>
                                          <p:spTgt spid="10"/>
                                        </p:tgtEl>
                                        <p:attrNameLst>
                                          <p:attrName>ppt_y</p:attrName>
                                        </p:attrNameLst>
                                      </p:cBhvr>
                                      <p:tavLst>
                                        <p:tav tm="0">
                                          <p:val>
                                            <p:strVal val="#ppt_y+#ppt_h/2"/>
                                          </p:val>
                                        </p:tav>
                                        <p:tav tm="100000">
                                          <p:val>
                                            <p:strVal val="#ppt_y"/>
                                          </p:val>
                                        </p:tav>
                                      </p:tavLst>
                                    </p:anim>
                                    <p:anim calcmode="lin" valueType="num">
                                      <p:cBhvr>
                                        <p:cTn id="119" dur="500" fill="hold"/>
                                        <p:tgtEl>
                                          <p:spTgt spid="10"/>
                                        </p:tgtEl>
                                        <p:attrNameLst>
                                          <p:attrName>ppt_w</p:attrName>
                                        </p:attrNameLst>
                                      </p:cBhvr>
                                      <p:tavLst>
                                        <p:tav tm="0">
                                          <p:val>
                                            <p:strVal val="#ppt_w"/>
                                          </p:val>
                                        </p:tav>
                                        <p:tav tm="100000">
                                          <p:val>
                                            <p:strVal val="#ppt_w"/>
                                          </p:val>
                                        </p:tav>
                                      </p:tavLst>
                                    </p:anim>
                                    <p:anim calcmode="lin" valueType="num">
                                      <p:cBhvr>
                                        <p:cTn id="120" dur="500" fill="hold"/>
                                        <p:tgtEl>
                                          <p:spTgt spid="10"/>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55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2"/>
                                        </p:tgtEl>
                                        <p:attrNameLst>
                                          <p:attrName>style.visibility</p:attrName>
                                        </p:attrNameLst>
                                      </p:cBhvr>
                                      <p:to>
                                        <p:strVal val="visible"/>
                                      </p:to>
                                    </p:set>
                                    <p:anim calcmode="lin" valueType="num">
                                      <p:cBhvr>
                                        <p:cTn id="1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12"/>
                                        </p:tgtEl>
                                        <p:attrNameLst>
                                          <p:attrName>ppt_y</p:attrName>
                                        </p:attrNameLst>
                                      </p:cBhvr>
                                      <p:tavLst>
                                        <p:tav tm="0">
                                          <p:val>
                                            <p:strVal val="#ppt_y"/>
                                          </p:val>
                                        </p:tav>
                                        <p:tav tm="100000">
                                          <p:val>
                                            <p:strVal val="#ppt_y"/>
                                          </p:val>
                                        </p:tav>
                                      </p:tavLst>
                                    </p:anim>
                                    <p:anim calcmode="lin" valueType="num">
                                      <p:cBhvr>
                                        <p:cTn id="1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p:tgtEl>
                                          <p:spTgt spid="12"/>
                                        </p:tgtEl>
                                      </p:cBhvr>
                                    </p:animEffect>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11"/>
                                        </p:tgtEl>
                                        <p:attrNameLst>
                                          <p:attrName>style.visibility</p:attrName>
                                        </p:attrNameLst>
                                      </p:cBhvr>
                                      <p:to>
                                        <p:strVal val="visible"/>
                                      </p:to>
                                    </p:set>
                                    <p:anim calcmode="lin" valueType="num">
                                      <p:cBhvr>
                                        <p:cTn id="1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11"/>
                                        </p:tgtEl>
                                        <p:attrNameLst>
                                          <p:attrName>ppt_y</p:attrName>
                                        </p:attrNameLst>
                                      </p:cBhvr>
                                      <p:tavLst>
                                        <p:tav tm="0">
                                          <p:val>
                                            <p:strVal val="#ppt_y"/>
                                          </p:val>
                                        </p:tav>
                                        <p:tav tm="100000">
                                          <p:val>
                                            <p:strVal val="#ppt_y"/>
                                          </p:val>
                                        </p:tav>
                                      </p:tavLst>
                                    </p:anim>
                                    <p:anim calcmode="lin" valueType="num">
                                      <p:cBhvr>
                                        <p:cTn id="1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p:tgtEl>
                                          <p:spTgt spid="11"/>
                                        </p:tgtEl>
                                      </p:cBhvr>
                                    </p:animEffect>
                                  </p:childTnLst>
                                </p:cTn>
                              </p:par>
                            </p:childTnLst>
                          </p:cTn>
                        </p:par>
                        <p:par>
                          <p:cTn id="136" fill="hold" nodeType="afterGroup">
                            <p:stCondLst>
                              <p:cond delay="6000"/>
                            </p:stCondLst>
                            <p:childTnLst>
                              <p:par>
                                <p:cTn id="137" presetID="12" presetClass="entr" presetSubtype="4" fill="hold" grpId="1"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slide(fromBottom)">
                                      <p:cBhvr>
                                        <p:cTn id="139" dur="500"/>
                                        <p:tgtEl>
                                          <p:spTgt spid="24"/>
                                        </p:tgtEl>
                                      </p:cBhvr>
                                    </p:animEffect>
                                  </p:childTnLst>
                                </p:cTn>
                              </p:par>
                            </p:childTnLst>
                          </p:cTn>
                        </p:par>
                        <p:par>
                          <p:cTn id="140" fill="hold" nodeType="afterGroup">
                            <p:stCondLst>
                              <p:cond delay="6500"/>
                            </p:stCondLst>
                            <p:childTnLst>
                              <p:par>
                                <p:cTn id="141" presetID="53" presetClass="entr" presetSubtype="16"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p:cTn id="143" dur="500" fill="hold"/>
                                        <p:tgtEl>
                                          <p:spTgt spid="24"/>
                                        </p:tgtEl>
                                        <p:attrNameLst>
                                          <p:attrName>ppt_w</p:attrName>
                                        </p:attrNameLst>
                                      </p:cBhvr>
                                      <p:tavLst>
                                        <p:tav tm="0">
                                          <p:val>
                                            <p:fltVal val="0"/>
                                          </p:val>
                                        </p:tav>
                                        <p:tav tm="100000">
                                          <p:val>
                                            <p:strVal val="#ppt_w"/>
                                          </p:val>
                                        </p:tav>
                                      </p:tavLst>
                                    </p:anim>
                                    <p:anim calcmode="lin" valueType="num">
                                      <p:cBhvr>
                                        <p:cTn id="144" dur="500" fill="hold"/>
                                        <p:tgtEl>
                                          <p:spTgt spid="24"/>
                                        </p:tgtEl>
                                        <p:attrNameLst>
                                          <p:attrName>ppt_h</p:attrName>
                                        </p:attrNameLst>
                                      </p:cBhvr>
                                      <p:tavLst>
                                        <p:tav tm="0">
                                          <p:val>
                                            <p:fltVal val="0"/>
                                          </p:val>
                                        </p:tav>
                                        <p:tav tm="100000">
                                          <p:val>
                                            <p:strVal val="#ppt_h"/>
                                          </p:val>
                                        </p:tav>
                                      </p:tavLst>
                                    </p:anim>
                                    <p:animEffect transition="in" filter="fade">
                                      <p:cBhvr>
                                        <p:cTn id="1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3" grpId="0"/>
      <p:bldP spid="24" grpId="0"/>
      <p:bldP spid="24" grpId="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6431" y="1268761"/>
            <a:ext cx="1741854" cy="267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altLang="zh-CN" sz="2400">
                <a:solidFill>
                  <a:prstClr val="white"/>
                </a:solidFill>
                <a:latin typeface="Calibri"/>
                <a:ea typeface="等线" panose="02010600030101010101" pitchFamily="2" charset="-122"/>
              </a:rPr>
              <a:t>           </a:t>
            </a:r>
            <a:endParaRPr lang="zh-CN" altLang="en-US" sz="2400">
              <a:solidFill>
                <a:prstClr val="white"/>
              </a:solidFill>
              <a:latin typeface="Calibri"/>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423" y="1268761"/>
            <a:ext cx="3770410" cy="2678697"/>
          </a:xfrm>
          <a:prstGeom prst="rect">
            <a:avLst/>
          </a:prstGeom>
        </p:spPr>
      </p:pic>
      <p:sp>
        <p:nvSpPr>
          <p:cNvPr id="6" name="矩形 5"/>
          <p:cNvSpPr/>
          <p:nvPr/>
        </p:nvSpPr>
        <p:spPr>
          <a:xfrm>
            <a:off x="9839420" y="1268761"/>
            <a:ext cx="2350700" cy="2678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altLang="zh-CN" sz="2400">
                <a:solidFill>
                  <a:prstClr val="white"/>
                </a:solidFill>
                <a:latin typeface="Calibri"/>
                <a:ea typeface="等线" panose="02010600030101010101" pitchFamily="2" charset="-122"/>
              </a:rPr>
              <a:t>           </a:t>
            </a:r>
            <a:endParaRPr lang="zh-CN" altLang="en-US" sz="2400">
              <a:solidFill>
                <a:prstClr val="white"/>
              </a:solidFill>
              <a:latin typeface="Calibri"/>
              <a:ea typeface="等线" panose="02010600030101010101" pitchFamily="2" charset="-122"/>
            </a:endParaRPr>
          </a:p>
        </p:txBody>
      </p:sp>
      <p:sp>
        <p:nvSpPr>
          <p:cNvPr id="11" name="TextBox 10"/>
          <p:cNvSpPr txBox="1"/>
          <p:nvPr/>
        </p:nvSpPr>
        <p:spPr>
          <a:xfrm>
            <a:off x="1488911" y="4379507"/>
            <a:ext cx="8350508" cy="1293496"/>
          </a:xfrm>
          <a:prstGeom prst="rect">
            <a:avLst/>
          </a:prstGeom>
          <a:noFill/>
        </p:spPr>
        <p:txBody>
          <a:bodyPr wrap="square" rtlCol="0">
            <a:spAutoFit/>
          </a:bodyPr>
          <a:lstStyle/>
          <a:p>
            <a:pPr defTabSz="609600">
              <a:lnSpc>
                <a:spcPct val="150000"/>
              </a:lnSpc>
            </a:pPr>
            <a:r>
              <a:rPr lang="zh-CN" altLang="en-US" sz="1065">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en-US" altLang="zh-CN" sz="1065">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endParaRPr lang="en-US" altLang="zh-CN" sz="1065">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r>
              <a:rPr lang="zh-CN" altLang="en-US" sz="1065">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zh-CN" altLang="en-US" sz="1065">
              <a:solidFill>
                <a:prstClr val="white">
                  <a:lumMod val="65000"/>
                </a:prst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834" y="1268761"/>
            <a:ext cx="4333586" cy="2678697"/>
          </a:xfrm>
          <a:prstGeom prst="rect">
            <a:avLst/>
          </a:prstGeom>
        </p:spPr>
      </p:pic>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86"/>
          <p:cNvSpPr/>
          <p:nvPr/>
        </p:nvSpPr>
        <p:spPr bwMode="auto">
          <a:xfrm>
            <a:off x="1425286" y="2061382"/>
            <a:ext cx="1539958" cy="1610680"/>
          </a:xfrm>
          <a:custGeom>
            <a:gdLst>
              <a:gd name="T0" fmla="*/ 92 w 129"/>
              <a:gd name="T1" fmla="*/ 0 h 135"/>
              <a:gd name="T2" fmla="*/ 113 w 129"/>
              <a:gd name="T3" fmla="*/ 15 h 135"/>
              <a:gd name="T4" fmla="*/ 129 w 129"/>
              <a:gd name="T5" fmla="*/ 33 h 135"/>
              <a:gd name="T6" fmla="*/ 118 w 129"/>
              <a:gd name="T7" fmla="*/ 51 h 135"/>
              <a:gd name="T8" fmla="*/ 111 w 129"/>
              <a:gd name="T9" fmla="*/ 70 h 135"/>
              <a:gd name="T10" fmla="*/ 108 w 129"/>
              <a:gd name="T11" fmla="*/ 59 h 135"/>
              <a:gd name="T12" fmla="*/ 106 w 129"/>
              <a:gd name="T13" fmla="*/ 60 h 135"/>
              <a:gd name="T14" fmla="*/ 105 w 129"/>
              <a:gd name="T15" fmla="*/ 60 h 135"/>
              <a:gd name="T16" fmla="*/ 104 w 129"/>
              <a:gd name="T17" fmla="*/ 61 h 135"/>
              <a:gd name="T18" fmla="*/ 102 w 129"/>
              <a:gd name="T19" fmla="*/ 61 h 135"/>
              <a:gd name="T20" fmla="*/ 99 w 129"/>
              <a:gd name="T21" fmla="*/ 63 h 135"/>
              <a:gd name="T22" fmla="*/ 73 w 129"/>
              <a:gd name="T23" fmla="*/ 80 h 135"/>
              <a:gd name="T24" fmla="*/ 56 w 129"/>
              <a:gd name="T25" fmla="*/ 105 h 135"/>
              <a:gd name="T26" fmla="*/ 50 w 129"/>
              <a:gd name="T27" fmla="*/ 135 h 135"/>
              <a:gd name="T28" fmla="*/ 0 w 129"/>
              <a:gd name="T29" fmla="*/ 135 h 135"/>
              <a:gd name="T30" fmla="*/ 2 w 129"/>
              <a:gd name="T31" fmla="*/ 110 h 135"/>
              <a:gd name="T32" fmla="*/ 10 w 129"/>
              <a:gd name="T33" fmla="*/ 86 h 135"/>
              <a:gd name="T34" fmla="*/ 37 w 129"/>
              <a:gd name="T35" fmla="*/ 44 h 135"/>
              <a:gd name="T36" fmla="*/ 79 w 129"/>
              <a:gd name="T37" fmla="*/ 16 h 135"/>
              <a:gd name="T38" fmla="*/ 85 w 129"/>
              <a:gd name="T39" fmla="*/ 14 h 135"/>
              <a:gd name="T40" fmla="*/ 88 w 129"/>
              <a:gd name="T41" fmla="*/ 13 h 135"/>
              <a:gd name="T42" fmla="*/ 89 w 129"/>
              <a:gd name="T43" fmla="*/ 13 h 135"/>
              <a:gd name="T44" fmla="*/ 91 w 129"/>
              <a:gd name="T45" fmla="*/ 12 h 135"/>
              <a:gd name="T46" fmla="*/ 95 w 129"/>
              <a:gd name="T47" fmla="*/ 11 h 135"/>
              <a:gd name="T48" fmla="*/ 92 w 129"/>
              <a:gd name="T4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0"/>
                </a:moveTo>
                <a:cubicBezTo>
                  <a:pt x="100" y="5"/>
                  <a:pt x="107" y="10"/>
                  <a:pt x="113" y="15"/>
                </a:cubicBezTo>
                <a:cubicBezTo>
                  <a:pt x="119" y="21"/>
                  <a:pt x="124" y="27"/>
                  <a:pt x="129" y="33"/>
                </a:cubicBezTo>
                <a:cubicBezTo>
                  <a:pt x="124" y="39"/>
                  <a:pt x="121" y="45"/>
                  <a:pt x="118" y="51"/>
                </a:cubicBezTo>
                <a:cubicBezTo>
                  <a:pt x="115" y="57"/>
                  <a:pt x="112" y="63"/>
                  <a:pt x="111" y="70"/>
                </a:cubicBezTo>
                <a:cubicBezTo>
                  <a:pt x="108" y="59"/>
                  <a:pt x="108" y="59"/>
                  <a:pt x="108" y="59"/>
                </a:cubicBezTo>
                <a:cubicBezTo>
                  <a:pt x="107" y="60"/>
                  <a:pt x="107" y="60"/>
                  <a:pt x="106" y="60"/>
                </a:cubicBezTo>
                <a:cubicBezTo>
                  <a:pt x="105" y="60"/>
                  <a:pt x="105" y="60"/>
                  <a:pt x="105" y="60"/>
                </a:cubicBezTo>
                <a:cubicBezTo>
                  <a:pt x="104" y="61"/>
                  <a:pt x="104" y="61"/>
                  <a:pt x="104" y="61"/>
                </a:cubicBezTo>
                <a:cubicBezTo>
                  <a:pt x="103" y="61"/>
                  <a:pt x="103" y="61"/>
                  <a:pt x="102" y="61"/>
                </a:cubicBezTo>
                <a:cubicBezTo>
                  <a:pt x="101" y="62"/>
                  <a:pt x="100" y="62"/>
                  <a:pt x="99" y="63"/>
                </a:cubicBezTo>
                <a:cubicBezTo>
                  <a:pt x="89" y="67"/>
                  <a:pt x="80" y="72"/>
                  <a:pt x="73" y="80"/>
                </a:cubicBezTo>
                <a:cubicBezTo>
                  <a:pt x="66" y="87"/>
                  <a:pt x="60" y="96"/>
                  <a:pt x="56" y="105"/>
                </a:cubicBezTo>
                <a:cubicBezTo>
                  <a:pt x="52" y="115"/>
                  <a:pt x="50" y="125"/>
                  <a:pt x="50" y="135"/>
                </a:cubicBezTo>
                <a:cubicBezTo>
                  <a:pt x="0" y="135"/>
                  <a:pt x="0" y="135"/>
                  <a:pt x="0" y="135"/>
                </a:cubicBezTo>
                <a:cubicBezTo>
                  <a:pt x="0" y="127"/>
                  <a:pt x="1" y="119"/>
                  <a:pt x="2" y="110"/>
                </a:cubicBezTo>
                <a:cubicBezTo>
                  <a:pt x="4" y="102"/>
                  <a:pt x="6" y="94"/>
                  <a:pt x="10" y="86"/>
                </a:cubicBezTo>
                <a:cubicBezTo>
                  <a:pt x="16" y="70"/>
                  <a:pt x="26" y="56"/>
                  <a:pt x="37" y="44"/>
                </a:cubicBezTo>
                <a:cubicBezTo>
                  <a:pt x="49" y="32"/>
                  <a:pt x="64" y="23"/>
                  <a:pt x="79" y="16"/>
                </a:cubicBezTo>
                <a:cubicBezTo>
                  <a:pt x="81" y="15"/>
                  <a:pt x="83" y="15"/>
                  <a:pt x="85" y="14"/>
                </a:cubicBezTo>
                <a:cubicBezTo>
                  <a:pt x="86" y="14"/>
                  <a:pt x="87" y="13"/>
                  <a:pt x="88" y="13"/>
                </a:cubicBezTo>
                <a:cubicBezTo>
                  <a:pt x="89" y="13"/>
                  <a:pt x="89" y="13"/>
                  <a:pt x="89" y="13"/>
                </a:cubicBezTo>
                <a:cubicBezTo>
                  <a:pt x="90" y="12"/>
                  <a:pt x="90" y="12"/>
                  <a:pt x="91" y="12"/>
                </a:cubicBezTo>
                <a:cubicBezTo>
                  <a:pt x="92" y="12"/>
                  <a:pt x="94" y="11"/>
                  <a:pt x="95" y="11"/>
                </a:cubicBezTo>
                <a:lnTo>
                  <a:pt x="92" y="0"/>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1" name="Freeform 87"/>
          <p:cNvSpPr/>
          <p:nvPr/>
        </p:nvSpPr>
        <p:spPr bwMode="auto">
          <a:xfrm>
            <a:off x="3095662" y="2121593"/>
            <a:ext cx="1610183" cy="1535413"/>
          </a:xfrm>
          <a:custGeom>
            <a:gdLst>
              <a:gd name="T0" fmla="*/ 135 w 135"/>
              <a:gd name="T1" fmla="*/ 92 h 129"/>
              <a:gd name="T2" fmla="*/ 120 w 135"/>
              <a:gd name="T3" fmla="*/ 113 h 129"/>
              <a:gd name="T4" fmla="*/ 103 w 135"/>
              <a:gd name="T5" fmla="*/ 129 h 129"/>
              <a:gd name="T6" fmla="*/ 85 w 135"/>
              <a:gd name="T7" fmla="*/ 117 h 129"/>
              <a:gd name="T8" fmla="*/ 66 w 135"/>
              <a:gd name="T9" fmla="*/ 111 h 129"/>
              <a:gd name="T10" fmla="*/ 76 w 135"/>
              <a:gd name="T11" fmla="*/ 108 h 129"/>
              <a:gd name="T12" fmla="*/ 75 w 135"/>
              <a:gd name="T13" fmla="*/ 106 h 129"/>
              <a:gd name="T14" fmla="*/ 75 w 135"/>
              <a:gd name="T15" fmla="*/ 104 h 129"/>
              <a:gd name="T16" fmla="*/ 75 w 135"/>
              <a:gd name="T17" fmla="*/ 104 h 129"/>
              <a:gd name="T18" fmla="*/ 74 w 135"/>
              <a:gd name="T19" fmla="*/ 102 h 129"/>
              <a:gd name="T20" fmla="*/ 73 w 135"/>
              <a:gd name="T21" fmla="*/ 98 h 129"/>
              <a:gd name="T22" fmla="*/ 56 w 135"/>
              <a:gd name="T23" fmla="*/ 73 h 129"/>
              <a:gd name="T24" fmla="*/ 30 w 135"/>
              <a:gd name="T25" fmla="*/ 56 h 129"/>
              <a:gd name="T26" fmla="*/ 0 w 135"/>
              <a:gd name="T27" fmla="*/ 50 h 129"/>
              <a:gd name="T28" fmla="*/ 0 w 135"/>
              <a:gd name="T29" fmla="*/ 0 h 129"/>
              <a:gd name="T30" fmla="*/ 25 w 135"/>
              <a:gd name="T31" fmla="*/ 2 h 129"/>
              <a:gd name="T32" fmla="*/ 49 w 135"/>
              <a:gd name="T33" fmla="*/ 9 h 129"/>
              <a:gd name="T34" fmla="*/ 91 w 135"/>
              <a:gd name="T35" fmla="*/ 37 h 129"/>
              <a:gd name="T36" fmla="*/ 119 w 135"/>
              <a:gd name="T37" fmla="*/ 79 h 129"/>
              <a:gd name="T38" fmla="*/ 121 w 135"/>
              <a:gd name="T39" fmla="*/ 85 h 129"/>
              <a:gd name="T40" fmla="*/ 122 w 135"/>
              <a:gd name="T41" fmla="*/ 88 h 129"/>
              <a:gd name="T42" fmla="*/ 123 w 135"/>
              <a:gd name="T43" fmla="*/ 89 h 129"/>
              <a:gd name="T44" fmla="*/ 123 w 135"/>
              <a:gd name="T45" fmla="*/ 91 h 129"/>
              <a:gd name="T46" fmla="*/ 125 w 135"/>
              <a:gd name="T47" fmla="*/ 95 h 129"/>
              <a:gd name="T48" fmla="*/ 135 w 135"/>
              <a:gd name="T49" fmla="*/ 92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29">
                <a:moveTo>
                  <a:pt x="135" y="92"/>
                </a:moveTo>
                <a:cubicBezTo>
                  <a:pt x="131" y="100"/>
                  <a:pt x="126" y="107"/>
                  <a:pt x="120" y="113"/>
                </a:cubicBezTo>
                <a:cubicBezTo>
                  <a:pt x="115" y="119"/>
                  <a:pt x="109" y="124"/>
                  <a:pt x="103" y="129"/>
                </a:cubicBezTo>
                <a:cubicBezTo>
                  <a:pt x="97" y="124"/>
                  <a:pt x="91" y="120"/>
                  <a:pt x="85" y="117"/>
                </a:cubicBezTo>
                <a:cubicBezTo>
                  <a:pt x="78" y="114"/>
                  <a:pt x="72" y="112"/>
                  <a:pt x="66" y="111"/>
                </a:cubicBezTo>
                <a:cubicBezTo>
                  <a:pt x="76" y="108"/>
                  <a:pt x="76" y="108"/>
                  <a:pt x="76" y="108"/>
                </a:cubicBezTo>
                <a:cubicBezTo>
                  <a:pt x="76" y="107"/>
                  <a:pt x="76" y="106"/>
                  <a:pt x="75" y="106"/>
                </a:cubicBezTo>
                <a:cubicBezTo>
                  <a:pt x="75" y="104"/>
                  <a:pt x="75" y="104"/>
                  <a:pt x="75" y="104"/>
                </a:cubicBezTo>
                <a:cubicBezTo>
                  <a:pt x="75" y="104"/>
                  <a:pt x="75" y="104"/>
                  <a:pt x="75" y="104"/>
                </a:cubicBezTo>
                <a:cubicBezTo>
                  <a:pt x="75" y="103"/>
                  <a:pt x="74" y="103"/>
                  <a:pt x="74" y="102"/>
                </a:cubicBezTo>
                <a:cubicBezTo>
                  <a:pt x="74" y="101"/>
                  <a:pt x="73" y="100"/>
                  <a:pt x="73" y="98"/>
                </a:cubicBezTo>
                <a:cubicBezTo>
                  <a:pt x="69" y="89"/>
                  <a:pt x="63" y="80"/>
                  <a:pt x="56" y="73"/>
                </a:cubicBezTo>
                <a:cubicBezTo>
                  <a:pt x="48" y="66"/>
                  <a:pt x="40" y="60"/>
                  <a:pt x="30" y="56"/>
                </a:cubicBezTo>
                <a:cubicBezTo>
                  <a:pt x="21" y="52"/>
                  <a:pt x="10" y="50"/>
                  <a:pt x="0" y="50"/>
                </a:cubicBezTo>
                <a:cubicBezTo>
                  <a:pt x="0" y="0"/>
                  <a:pt x="0" y="0"/>
                  <a:pt x="0" y="0"/>
                </a:cubicBezTo>
                <a:cubicBezTo>
                  <a:pt x="8" y="0"/>
                  <a:pt x="17" y="0"/>
                  <a:pt x="25" y="2"/>
                </a:cubicBezTo>
                <a:cubicBezTo>
                  <a:pt x="33" y="4"/>
                  <a:pt x="41" y="6"/>
                  <a:pt x="49" y="9"/>
                </a:cubicBezTo>
                <a:cubicBezTo>
                  <a:pt x="65" y="16"/>
                  <a:pt x="79" y="25"/>
                  <a:pt x="91" y="37"/>
                </a:cubicBezTo>
                <a:cubicBezTo>
                  <a:pt x="103" y="49"/>
                  <a:pt x="113" y="63"/>
                  <a:pt x="119" y="79"/>
                </a:cubicBezTo>
                <a:cubicBezTo>
                  <a:pt x="120" y="81"/>
                  <a:pt x="121" y="83"/>
                  <a:pt x="121" y="85"/>
                </a:cubicBezTo>
                <a:cubicBezTo>
                  <a:pt x="122" y="86"/>
                  <a:pt x="122" y="87"/>
                  <a:pt x="122" y="88"/>
                </a:cubicBezTo>
                <a:cubicBezTo>
                  <a:pt x="123" y="89"/>
                  <a:pt x="123" y="89"/>
                  <a:pt x="123" y="89"/>
                </a:cubicBezTo>
                <a:cubicBezTo>
                  <a:pt x="123" y="90"/>
                  <a:pt x="123" y="90"/>
                  <a:pt x="123" y="91"/>
                </a:cubicBezTo>
                <a:cubicBezTo>
                  <a:pt x="124" y="92"/>
                  <a:pt x="124" y="93"/>
                  <a:pt x="125" y="95"/>
                </a:cubicBezTo>
                <a:lnTo>
                  <a:pt x="135" y="92"/>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2" name="Freeform 88"/>
          <p:cNvSpPr/>
          <p:nvPr/>
        </p:nvSpPr>
        <p:spPr bwMode="auto">
          <a:xfrm>
            <a:off x="4073809" y="3752345"/>
            <a:ext cx="1534940" cy="1610680"/>
          </a:xfrm>
          <a:custGeom>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3" name="Freeform 89"/>
          <p:cNvSpPr/>
          <p:nvPr/>
        </p:nvSpPr>
        <p:spPr bwMode="auto">
          <a:xfrm>
            <a:off x="5694025" y="3767396"/>
            <a:ext cx="1610183" cy="1550468"/>
          </a:xfrm>
          <a:custGeom>
            <a:gdLst>
              <a:gd name="T0" fmla="*/ 135 w 135"/>
              <a:gd name="T1" fmla="*/ 37 h 130"/>
              <a:gd name="T2" fmla="*/ 120 w 135"/>
              <a:gd name="T3" fmla="*/ 17 h 130"/>
              <a:gd name="T4" fmla="*/ 103 w 135"/>
              <a:gd name="T5" fmla="*/ 0 h 130"/>
              <a:gd name="T6" fmla="*/ 85 w 135"/>
              <a:gd name="T7" fmla="*/ 12 h 130"/>
              <a:gd name="T8" fmla="*/ 66 w 135"/>
              <a:gd name="T9" fmla="*/ 18 h 130"/>
              <a:gd name="T10" fmla="*/ 76 w 135"/>
              <a:gd name="T11" fmla="*/ 21 h 130"/>
              <a:gd name="T12" fmla="*/ 76 w 135"/>
              <a:gd name="T13" fmla="*/ 24 h 130"/>
              <a:gd name="T14" fmla="*/ 75 w 135"/>
              <a:gd name="T15" fmla="*/ 25 h 130"/>
              <a:gd name="T16" fmla="*/ 75 w 135"/>
              <a:gd name="T17" fmla="*/ 25 h 130"/>
              <a:gd name="T18" fmla="*/ 74 w 135"/>
              <a:gd name="T19" fmla="*/ 27 h 130"/>
              <a:gd name="T20" fmla="*/ 73 w 135"/>
              <a:gd name="T21" fmla="*/ 31 h 130"/>
              <a:gd name="T22" fmla="*/ 56 w 135"/>
              <a:gd name="T23" fmla="*/ 56 h 130"/>
              <a:gd name="T24" fmla="*/ 30 w 135"/>
              <a:gd name="T25" fmla="*/ 73 h 130"/>
              <a:gd name="T26" fmla="*/ 0 w 135"/>
              <a:gd name="T27" fmla="*/ 79 h 130"/>
              <a:gd name="T28" fmla="*/ 0 w 135"/>
              <a:gd name="T29" fmla="*/ 130 h 130"/>
              <a:gd name="T30" fmla="*/ 25 w 135"/>
              <a:gd name="T31" fmla="*/ 127 h 130"/>
              <a:gd name="T32" fmla="*/ 50 w 135"/>
              <a:gd name="T33" fmla="*/ 120 h 130"/>
              <a:gd name="T34" fmla="*/ 91 w 135"/>
              <a:gd name="T35" fmla="*/ 92 h 130"/>
              <a:gd name="T36" fmla="*/ 119 w 135"/>
              <a:gd name="T37" fmla="*/ 50 h 130"/>
              <a:gd name="T38" fmla="*/ 122 w 135"/>
              <a:gd name="T39" fmla="*/ 44 h 130"/>
              <a:gd name="T40" fmla="*/ 123 w 135"/>
              <a:gd name="T41" fmla="*/ 41 h 130"/>
              <a:gd name="T42" fmla="*/ 123 w 135"/>
              <a:gd name="T43" fmla="*/ 40 h 130"/>
              <a:gd name="T44" fmla="*/ 124 w 135"/>
              <a:gd name="T45" fmla="*/ 38 h 130"/>
              <a:gd name="T46" fmla="*/ 125 w 135"/>
              <a:gd name="T47" fmla="*/ 34 h 130"/>
              <a:gd name="T48" fmla="*/ 135 w 135"/>
              <a:gd name="T49" fmla="*/ 37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30">
                <a:moveTo>
                  <a:pt x="135" y="37"/>
                </a:moveTo>
                <a:cubicBezTo>
                  <a:pt x="131" y="30"/>
                  <a:pt x="126" y="23"/>
                  <a:pt x="120" y="17"/>
                </a:cubicBezTo>
                <a:cubicBezTo>
                  <a:pt x="115" y="10"/>
                  <a:pt x="109" y="5"/>
                  <a:pt x="103" y="0"/>
                </a:cubicBezTo>
                <a:cubicBezTo>
                  <a:pt x="97" y="5"/>
                  <a:pt x="91" y="9"/>
                  <a:pt x="85" y="12"/>
                </a:cubicBezTo>
                <a:cubicBezTo>
                  <a:pt x="79" y="15"/>
                  <a:pt x="72" y="17"/>
                  <a:pt x="66" y="18"/>
                </a:cubicBezTo>
                <a:cubicBezTo>
                  <a:pt x="76" y="21"/>
                  <a:pt x="76" y="21"/>
                  <a:pt x="76" y="21"/>
                </a:cubicBezTo>
                <a:cubicBezTo>
                  <a:pt x="76" y="22"/>
                  <a:pt x="76" y="23"/>
                  <a:pt x="76" y="24"/>
                </a:cubicBezTo>
                <a:cubicBezTo>
                  <a:pt x="75" y="25"/>
                  <a:pt x="75" y="25"/>
                  <a:pt x="75" y="25"/>
                </a:cubicBezTo>
                <a:cubicBezTo>
                  <a:pt x="75" y="25"/>
                  <a:pt x="75" y="25"/>
                  <a:pt x="75" y="25"/>
                </a:cubicBezTo>
                <a:cubicBezTo>
                  <a:pt x="75" y="26"/>
                  <a:pt x="75" y="27"/>
                  <a:pt x="74" y="27"/>
                </a:cubicBezTo>
                <a:cubicBezTo>
                  <a:pt x="74" y="28"/>
                  <a:pt x="74" y="30"/>
                  <a:pt x="73" y="31"/>
                </a:cubicBezTo>
                <a:cubicBezTo>
                  <a:pt x="69" y="40"/>
                  <a:pt x="63" y="49"/>
                  <a:pt x="56" y="56"/>
                </a:cubicBezTo>
                <a:cubicBezTo>
                  <a:pt x="49" y="64"/>
                  <a:pt x="40" y="69"/>
                  <a:pt x="30" y="73"/>
                </a:cubicBezTo>
                <a:cubicBezTo>
                  <a:pt x="21" y="77"/>
                  <a:pt x="11" y="79"/>
                  <a:pt x="0" y="79"/>
                </a:cubicBezTo>
                <a:cubicBezTo>
                  <a:pt x="0" y="130"/>
                  <a:pt x="0" y="130"/>
                  <a:pt x="0" y="130"/>
                </a:cubicBezTo>
                <a:cubicBezTo>
                  <a:pt x="9" y="130"/>
                  <a:pt x="17" y="129"/>
                  <a:pt x="25" y="127"/>
                </a:cubicBezTo>
                <a:cubicBezTo>
                  <a:pt x="34" y="126"/>
                  <a:pt x="42" y="123"/>
                  <a:pt x="50" y="120"/>
                </a:cubicBezTo>
                <a:cubicBezTo>
                  <a:pt x="65" y="113"/>
                  <a:pt x="79" y="104"/>
                  <a:pt x="91" y="92"/>
                </a:cubicBezTo>
                <a:cubicBezTo>
                  <a:pt x="103" y="80"/>
                  <a:pt x="113" y="66"/>
                  <a:pt x="119" y="50"/>
                </a:cubicBezTo>
                <a:cubicBezTo>
                  <a:pt x="120" y="48"/>
                  <a:pt x="121" y="46"/>
                  <a:pt x="122" y="44"/>
                </a:cubicBezTo>
                <a:cubicBezTo>
                  <a:pt x="122" y="43"/>
                  <a:pt x="122" y="42"/>
                  <a:pt x="123" y="41"/>
                </a:cubicBezTo>
                <a:cubicBezTo>
                  <a:pt x="123" y="40"/>
                  <a:pt x="123" y="40"/>
                  <a:pt x="123" y="40"/>
                </a:cubicBezTo>
                <a:cubicBezTo>
                  <a:pt x="123" y="40"/>
                  <a:pt x="123" y="39"/>
                  <a:pt x="124" y="38"/>
                </a:cubicBezTo>
                <a:cubicBezTo>
                  <a:pt x="124" y="37"/>
                  <a:pt x="124" y="36"/>
                  <a:pt x="125" y="34"/>
                </a:cubicBezTo>
                <a:lnTo>
                  <a:pt x="135" y="37"/>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5" name="Freeform 88"/>
          <p:cNvSpPr/>
          <p:nvPr/>
        </p:nvSpPr>
        <p:spPr bwMode="auto">
          <a:xfrm flipV="1">
            <a:off x="6695625" y="1989284"/>
            <a:ext cx="1532558" cy="1595626"/>
          </a:xfrm>
          <a:custGeom>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6" name="Freeform 89"/>
          <p:cNvSpPr/>
          <p:nvPr/>
        </p:nvSpPr>
        <p:spPr bwMode="auto">
          <a:xfrm flipV="1">
            <a:off x="8313323" y="2034024"/>
            <a:ext cx="1607684" cy="1535977"/>
          </a:xfrm>
          <a:custGeom>
            <a:gdLst>
              <a:gd name="T0" fmla="*/ 135 w 135"/>
              <a:gd name="T1" fmla="*/ 37 h 130"/>
              <a:gd name="T2" fmla="*/ 120 w 135"/>
              <a:gd name="T3" fmla="*/ 17 h 130"/>
              <a:gd name="T4" fmla="*/ 103 w 135"/>
              <a:gd name="T5" fmla="*/ 0 h 130"/>
              <a:gd name="T6" fmla="*/ 85 w 135"/>
              <a:gd name="T7" fmla="*/ 12 h 130"/>
              <a:gd name="T8" fmla="*/ 66 w 135"/>
              <a:gd name="T9" fmla="*/ 18 h 130"/>
              <a:gd name="T10" fmla="*/ 76 w 135"/>
              <a:gd name="T11" fmla="*/ 21 h 130"/>
              <a:gd name="T12" fmla="*/ 76 w 135"/>
              <a:gd name="T13" fmla="*/ 24 h 130"/>
              <a:gd name="T14" fmla="*/ 75 w 135"/>
              <a:gd name="T15" fmla="*/ 25 h 130"/>
              <a:gd name="T16" fmla="*/ 75 w 135"/>
              <a:gd name="T17" fmla="*/ 25 h 130"/>
              <a:gd name="T18" fmla="*/ 74 w 135"/>
              <a:gd name="T19" fmla="*/ 27 h 130"/>
              <a:gd name="T20" fmla="*/ 73 w 135"/>
              <a:gd name="T21" fmla="*/ 31 h 130"/>
              <a:gd name="T22" fmla="*/ 56 w 135"/>
              <a:gd name="T23" fmla="*/ 56 h 130"/>
              <a:gd name="T24" fmla="*/ 30 w 135"/>
              <a:gd name="T25" fmla="*/ 73 h 130"/>
              <a:gd name="T26" fmla="*/ 0 w 135"/>
              <a:gd name="T27" fmla="*/ 79 h 130"/>
              <a:gd name="T28" fmla="*/ 0 w 135"/>
              <a:gd name="T29" fmla="*/ 130 h 130"/>
              <a:gd name="T30" fmla="*/ 25 w 135"/>
              <a:gd name="T31" fmla="*/ 127 h 130"/>
              <a:gd name="T32" fmla="*/ 50 w 135"/>
              <a:gd name="T33" fmla="*/ 120 h 130"/>
              <a:gd name="T34" fmla="*/ 91 w 135"/>
              <a:gd name="T35" fmla="*/ 92 h 130"/>
              <a:gd name="T36" fmla="*/ 119 w 135"/>
              <a:gd name="T37" fmla="*/ 50 h 130"/>
              <a:gd name="T38" fmla="*/ 122 w 135"/>
              <a:gd name="T39" fmla="*/ 44 h 130"/>
              <a:gd name="T40" fmla="*/ 123 w 135"/>
              <a:gd name="T41" fmla="*/ 41 h 130"/>
              <a:gd name="T42" fmla="*/ 123 w 135"/>
              <a:gd name="T43" fmla="*/ 40 h 130"/>
              <a:gd name="T44" fmla="*/ 124 w 135"/>
              <a:gd name="T45" fmla="*/ 38 h 130"/>
              <a:gd name="T46" fmla="*/ 125 w 135"/>
              <a:gd name="T47" fmla="*/ 34 h 130"/>
              <a:gd name="T48" fmla="*/ 135 w 135"/>
              <a:gd name="T49" fmla="*/ 37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30">
                <a:moveTo>
                  <a:pt x="135" y="37"/>
                </a:moveTo>
                <a:cubicBezTo>
                  <a:pt x="131" y="30"/>
                  <a:pt x="126" y="23"/>
                  <a:pt x="120" y="17"/>
                </a:cubicBezTo>
                <a:cubicBezTo>
                  <a:pt x="115" y="10"/>
                  <a:pt x="109" y="5"/>
                  <a:pt x="103" y="0"/>
                </a:cubicBezTo>
                <a:cubicBezTo>
                  <a:pt x="97" y="5"/>
                  <a:pt x="91" y="9"/>
                  <a:pt x="85" y="12"/>
                </a:cubicBezTo>
                <a:cubicBezTo>
                  <a:pt x="79" y="15"/>
                  <a:pt x="72" y="17"/>
                  <a:pt x="66" y="18"/>
                </a:cubicBezTo>
                <a:cubicBezTo>
                  <a:pt x="76" y="21"/>
                  <a:pt x="76" y="21"/>
                  <a:pt x="76" y="21"/>
                </a:cubicBezTo>
                <a:cubicBezTo>
                  <a:pt x="76" y="22"/>
                  <a:pt x="76" y="23"/>
                  <a:pt x="76" y="24"/>
                </a:cubicBezTo>
                <a:cubicBezTo>
                  <a:pt x="75" y="25"/>
                  <a:pt x="75" y="25"/>
                  <a:pt x="75" y="25"/>
                </a:cubicBezTo>
                <a:cubicBezTo>
                  <a:pt x="75" y="25"/>
                  <a:pt x="75" y="25"/>
                  <a:pt x="75" y="25"/>
                </a:cubicBezTo>
                <a:cubicBezTo>
                  <a:pt x="75" y="26"/>
                  <a:pt x="75" y="27"/>
                  <a:pt x="74" y="27"/>
                </a:cubicBezTo>
                <a:cubicBezTo>
                  <a:pt x="74" y="28"/>
                  <a:pt x="74" y="30"/>
                  <a:pt x="73" y="31"/>
                </a:cubicBezTo>
                <a:cubicBezTo>
                  <a:pt x="69" y="40"/>
                  <a:pt x="63" y="49"/>
                  <a:pt x="56" y="56"/>
                </a:cubicBezTo>
                <a:cubicBezTo>
                  <a:pt x="49" y="64"/>
                  <a:pt x="40" y="69"/>
                  <a:pt x="30" y="73"/>
                </a:cubicBezTo>
                <a:cubicBezTo>
                  <a:pt x="21" y="77"/>
                  <a:pt x="11" y="79"/>
                  <a:pt x="0" y="79"/>
                </a:cubicBezTo>
                <a:cubicBezTo>
                  <a:pt x="0" y="130"/>
                  <a:pt x="0" y="130"/>
                  <a:pt x="0" y="130"/>
                </a:cubicBezTo>
                <a:cubicBezTo>
                  <a:pt x="9" y="130"/>
                  <a:pt x="17" y="129"/>
                  <a:pt x="25" y="127"/>
                </a:cubicBezTo>
                <a:cubicBezTo>
                  <a:pt x="34" y="126"/>
                  <a:pt x="42" y="123"/>
                  <a:pt x="50" y="120"/>
                </a:cubicBezTo>
                <a:cubicBezTo>
                  <a:pt x="65" y="113"/>
                  <a:pt x="79" y="104"/>
                  <a:pt x="91" y="92"/>
                </a:cubicBezTo>
                <a:cubicBezTo>
                  <a:pt x="103" y="80"/>
                  <a:pt x="113" y="66"/>
                  <a:pt x="119" y="50"/>
                </a:cubicBezTo>
                <a:cubicBezTo>
                  <a:pt x="120" y="48"/>
                  <a:pt x="121" y="46"/>
                  <a:pt x="122" y="44"/>
                </a:cubicBezTo>
                <a:cubicBezTo>
                  <a:pt x="122" y="43"/>
                  <a:pt x="122" y="42"/>
                  <a:pt x="123" y="41"/>
                </a:cubicBezTo>
                <a:cubicBezTo>
                  <a:pt x="123" y="40"/>
                  <a:pt x="123" y="40"/>
                  <a:pt x="123" y="40"/>
                </a:cubicBezTo>
                <a:cubicBezTo>
                  <a:pt x="123" y="40"/>
                  <a:pt x="123" y="39"/>
                  <a:pt x="124" y="38"/>
                </a:cubicBezTo>
                <a:cubicBezTo>
                  <a:pt x="124" y="37"/>
                  <a:pt x="124" y="36"/>
                  <a:pt x="125" y="34"/>
                </a:cubicBezTo>
                <a:lnTo>
                  <a:pt x="135" y="37"/>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sp>
        <p:nvSpPr>
          <p:cNvPr id="18" name="Freeform 88"/>
          <p:cNvSpPr/>
          <p:nvPr/>
        </p:nvSpPr>
        <p:spPr bwMode="auto">
          <a:xfrm>
            <a:off x="9333317" y="3752345"/>
            <a:ext cx="1534940" cy="1610680"/>
          </a:xfrm>
          <a:custGeom>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a:endParaRPr>
          </a:p>
        </p:txBody>
      </p:sp>
      <p:graphicFrame>
        <p:nvGraphicFramePr>
          <p:cNvPr id="19" name="Diagram 18"/>
          <p:cNvGraphicFramePr/>
          <p:nvPr/>
        </p:nvGraphicFramePr>
        <p:xfrm>
          <a:off x="2339120" y="3077067"/>
          <a:ext cx="1371079" cy="1371503"/>
        </p:xfrm>
        <a:graphic>
          <a:graphicData uri="http://schemas.openxmlformats.org/drawingml/2006/diagram">
            <dgm:relIds xmlns:dgm="http://schemas.openxmlformats.org/drawingml/2006/diagram" r:dm="rId4" r:lo="rId5" r:qs="rId6" r:cs="rId7"/>
          </a:graphicData>
        </a:graphic>
      </p:graphicFrame>
      <p:graphicFrame>
        <p:nvGraphicFramePr>
          <p:cNvPr id="20" name="Diagram 19"/>
          <p:cNvGraphicFramePr/>
          <p:nvPr/>
        </p:nvGraphicFramePr>
        <p:xfrm>
          <a:off x="4979091" y="2971254"/>
          <a:ext cx="1371079" cy="1371503"/>
        </p:xfrm>
        <a:graphic>
          <a:graphicData uri="http://schemas.openxmlformats.org/drawingml/2006/diagram">
            <dgm:relIds xmlns:dgm="http://schemas.openxmlformats.org/drawingml/2006/diagram" r:dm="rId9" r:lo="rId10" r:qs="rId11" r:cs="rId12"/>
          </a:graphicData>
        </a:graphic>
      </p:graphicFrame>
      <p:graphicFrame>
        <p:nvGraphicFramePr>
          <p:cNvPr id="21" name="Diagram 20"/>
          <p:cNvGraphicFramePr/>
          <p:nvPr/>
        </p:nvGraphicFramePr>
        <p:xfrm>
          <a:off x="7567967" y="3077067"/>
          <a:ext cx="1371079" cy="1371503"/>
        </p:xfrm>
        <a:graphic>
          <a:graphicData uri="http://schemas.openxmlformats.org/drawingml/2006/diagram">
            <dgm:relIds xmlns:dgm="http://schemas.openxmlformats.org/drawingml/2006/diagram" r:dm="rId14" r:lo="rId15" r:qs="rId16" r:cs="rId17"/>
          </a:graphicData>
        </a:graphic>
      </p:graphicFrame>
      <p:sp>
        <p:nvSpPr>
          <p:cNvPr id="22" name="TextBox 21"/>
          <p:cNvSpPr txBox="1"/>
          <p:nvPr/>
        </p:nvSpPr>
        <p:spPr>
          <a:xfrm>
            <a:off x="4877556" y="2381638"/>
            <a:ext cx="1616918" cy="461345"/>
          </a:xfrm>
          <a:prstGeom prst="rect">
            <a:avLst/>
          </a:prstGeom>
          <a:noFill/>
        </p:spPr>
        <p:txBody>
          <a:bodyPr wrap="square" rtlCol="0">
            <a:spAutoFit/>
          </a:bodyPr>
          <a:lstStyle/>
          <a:p>
            <a:pPr algn="ctr" defTabSz="609600"/>
            <a:r>
              <a:rPr lang="zh-CN" altLang="en-US" sz="2400">
                <a:solidFill>
                  <a:prstClr val="black"/>
                </a:solidFill>
                <a:latin typeface="方正粗倩简体" panose="03000509000000000000" pitchFamily="65" charset="-122"/>
                <a:ea typeface="方正粗倩简体" panose="03000509000000000000" pitchFamily="65" charset="-122"/>
              </a:rPr>
              <a:t>添加文字</a:t>
            </a:r>
            <a:endParaRPr lang="en-US" sz="2400">
              <a:solidFill>
                <a:prstClr val="black"/>
              </a:solidFill>
              <a:latin typeface="方正粗倩简体" panose="03000509000000000000" pitchFamily="65" charset="-122"/>
              <a:ea typeface="方正粗倩简体" panose="03000509000000000000" pitchFamily="65" charset="-122"/>
            </a:endParaRPr>
          </a:p>
        </p:txBody>
      </p:sp>
      <p:sp>
        <p:nvSpPr>
          <p:cNvPr id="23" name="TextBox 22"/>
          <p:cNvSpPr txBox="1"/>
          <p:nvPr/>
        </p:nvSpPr>
        <p:spPr>
          <a:xfrm>
            <a:off x="7514323" y="4600596"/>
            <a:ext cx="1616918" cy="461345"/>
          </a:xfrm>
          <a:prstGeom prst="rect">
            <a:avLst/>
          </a:prstGeom>
          <a:noFill/>
        </p:spPr>
        <p:txBody>
          <a:bodyPr wrap="square" rtlCol="0">
            <a:spAutoFit/>
          </a:bodyPr>
          <a:lstStyle/>
          <a:p>
            <a:pPr algn="ctr" defTabSz="609600"/>
            <a:r>
              <a:rPr lang="zh-CN" altLang="en-US" sz="2400">
                <a:solidFill>
                  <a:prstClr val="black"/>
                </a:solidFill>
                <a:latin typeface="方正粗倩简体" panose="03000509000000000000" pitchFamily="65" charset="-122"/>
                <a:ea typeface="方正粗倩简体" panose="03000509000000000000" pitchFamily="65" charset="-122"/>
              </a:rPr>
              <a:t>添加文字</a:t>
            </a:r>
            <a:endParaRPr lang="en-US" sz="2400">
              <a:solidFill>
                <a:prstClr val="black"/>
              </a:solidFill>
              <a:latin typeface="方正粗倩简体" panose="03000509000000000000" pitchFamily="65" charset="-122"/>
              <a:ea typeface="方正粗倩简体" panose="03000509000000000000" pitchFamily="65" charset="-122"/>
            </a:endParaRPr>
          </a:p>
        </p:txBody>
      </p:sp>
      <p:sp>
        <p:nvSpPr>
          <p:cNvPr id="24" name="TextBox 23"/>
          <p:cNvSpPr txBox="1"/>
          <p:nvPr/>
        </p:nvSpPr>
        <p:spPr>
          <a:xfrm>
            <a:off x="2245265" y="4600596"/>
            <a:ext cx="1616918" cy="461345"/>
          </a:xfrm>
          <a:prstGeom prst="rect">
            <a:avLst/>
          </a:prstGeom>
          <a:noFill/>
        </p:spPr>
        <p:txBody>
          <a:bodyPr wrap="square" rtlCol="0">
            <a:spAutoFit/>
          </a:bodyPr>
          <a:lstStyle/>
          <a:p>
            <a:pPr algn="ctr" defTabSz="609600"/>
            <a:r>
              <a:rPr lang="zh-CN" altLang="en-US" sz="2400">
                <a:solidFill>
                  <a:prstClr val="black"/>
                </a:solidFill>
                <a:latin typeface="方正粗倩简体" panose="03000509000000000000" pitchFamily="65" charset="-122"/>
                <a:ea typeface="方正粗倩简体" panose="03000509000000000000" pitchFamily="65" charset="-122"/>
              </a:rPr>
              <a:t>添加文字</a:t>
            </a:r>
            <a:endParaRPr lang="en-US" sz="2400">
              <a:solidFill>
                <a:prstClr val="black"/>
              </a:solidFill>
              <a:latin typeface="方正粗倩简体" panose="03000509000000000000" pitchFamily="65" charset="-122"/>
              <a:ea typeface="方正粗倩简体" panose="03000509000000000000" pitchFamily="65" charset="-122"/>
            </a:endParaRPr>
          </a:p>
        </p:txBody>
      </p:sp>
      <p:grpSp>
        <p:nvGrpSpPr>
          <p:cNvPr id="2" name="Group 31"/>
          <p:cNvGrpSpPr/>
          <p:nvPr/>
        </p:nvGrpSpPr>
        <p:grpSpPr>
          <a:xfrm>
            <a:off x="7871659" y="3383429"/>
            <a:ext cx="763700" cy="758776"/>
            <a:chOff x="10213975" y="4567238"/>
            <a:chExt cx="469900" cy="466726"/>
          </a:xfrm>
          <a:solidFill>
            <a:schemeClr val="bg1"/>
          </a:solidFill>
        </p:grpSpPr>
        <p:sp>
          <p:nvSpPr>
            <p:cNvPr id="27" name="Oval 32"/>
            <p:cNvSpPr>
              <a:spLocks noChangeArrowheads="1"/>
            </p:cNvSpPr>
            <p:nvPr/>
          </p:nvSpPr>
          <p:spPr bwMode="auto">
            <a:xfrm>
              <a:off x="10533063" y="4567238"/>
              <a:ext cx="82550"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28" name="Freeform 33"/>
            <p:cNvSpPr/>
            <p:nvPr/>
          </p:nvSpPr>
          <p:spPr bwMode="auto">
            <a:xfrm>
              <a:off x="10488613" y="4654551"/>
              <a:ext cx="173038" cy="357188"/>
            </a:xfrm>
            <a:custGeom>
              <a:gdLst>
                <a:gd name="T0" fmla="*/ 45 w 46"/>
                <a:gd name="T1" fmla="*/ 15 h 95"/>
                <a:gd name="T2" fmla="*/ 45 w 46"/>
                <a:gd name="T3" fmla="*/ 14 h 95"/>
                <a:gd name="T4" fmla="*/ 32 w 46"/>
                <a:gd name="T5" fmla="*/ 0 h 95"/>
                <a:gd name="T6" fmla="*/ 32 w 46"/>
                <a:gd name="T7" fmla="*/ 0 h 95"/>
                <a:gd name="T8" fmla="*/ 32 w 46"/>
                <a:gd name="T9" fmla="*/ 0 h 95"/>
                <a:gd name="T10" fmla="*/ 30 w 46"/>
                <a:gd name="T11" fmla="*/ 0 h 95"/>
                <a:gd name="T12" fmla="*/ 25 w 46"/>
                <a:gd name="T13" fmla="*/ 0 h 95"/>
                <a:gd name="T14" fmla="*/ 24 w 46"/>
                <a:gd name="T15" fmla="*/ 4 h 95"/>
                <a:gd name="T16" fmla="*/ 26 w 46"/>
                <a:gd name="T17" fmla="*/ 19 h 95"/>
                <a:gd name="T18" fmla="*/ 23 w 46"/>
                <a:gd name="T19" fmla="*/ 24 h 95"/>
                <a:gd name="T20" fmla="*/ 20 w 46"/>
                <a:gd name="T21" fmla="*/ 19 h 95"/>
                <a:gd name="T22" fmla="*/ 21 w 46"/>
                <a:gd name="T23" fmla="*/ 4 h 95"/>
                <a:gd name="T24" fmla="*/ 20 w 46"/>
                <a:gd name="T25" fmla="*/ 0 h 95"/>
                <a:gd name="T26" fmla="*/ 16 w 46"/>
                <a:gd name="T27" fmla="*/ 0 h 95"/>
                <a:gd name="T28" fmla="*/ 14 w 46"/>
                <a:gd name="T29" fmla="*/ 0 h 95"/>
                <a:gd name="T30" fmla="*/ 13 w 46"/>
                <a:gd name="T31" fmla="*/ 0 h 95"/>
                <a:gd name="T32" fmla="*/ 13 w 46"/>
                <a:gd name="T33" fmla="*/ 0 h 95"/>
                <a:gd name="T34" fmla="*/ 0 w 46"/>
                <a:gd name="T35" fmla="*/ 14 h 95"/>
                <a:gd name="T36" fmla="*/ 0 w 46"/>
                <a:gd name="T37" fmla="*/ 15 h 95"/>
                <a:gd name="T38" fmla="*/ 0 w 46"/>
                <a:gd name="T39" fmla="*/ 16 h 95"/>
                <a:gd name="T40" fmla="*/ 0 w 46"/>
                <a:gd name="T41" fmla="*/ 45 h 95"/>
                <a:gd name="T42" fmla="*/ 4 w 46"/>
                <a:gd name="T43" fmla="*/ 50 h 95"/>
                <a:gd name="T44" fmla="*/ 9 w 46"/>
                <a:gd name="T45" fmla="*/ 45 h 95"/>
                <a:gd name="T46" fmla="*/ 9 w 46"/>
                <a:gd name="T47" fmla="*/ 17 h 95"/>
                <a:gd name="T48" fmla="*/ 10 w 46"/>
                <a:gd name="T49" fmla="*/ 17 h 95"/>
                <a:gd name="T50" fmla="*/ 10 w 46"/>
                <a:gd name="T51" fmla="*/ 45 h 95"/>
                <a:gd name="T52" fmla="*/ 10 w 46"/>
                <a:gd name="T53" fmla="*/ 45 h 95"/>
                <a:gd name="T54" fmla="*/ 10 w 46"/>
                <a:gd name="T55" fmla="*/ 95 h 95"/>
                <a:gd name="T56" fmla="*/ 22 w 46"/>
                <a:gd name="T57" fmla="*/ 95 h 95"/>
                <a:gd name="T58" fmla="*/ 22 w 46"/>
                <a:gd name="T59" fmla="*/ 51 h 95"/>
                <a:gd name="T60" fmla="*/ 24 w 46"/>
                <a:gd name="T61" fmla="*/ 51 h 95"/>
                <a:gd name="T62" fmla="*/ 24 w 46"/>
                <a:gd name="T63" fmla="*/ 95 h 95"/>
                <a:gd name="T64" fmla="*/ 35 w 46"/>
                <a:gd name="T65" fmla="*/ 95 h 95"/>
                <a:gd name="T66" fmla="*/ 35 w 46"/>
                <a:gd name="T67" fmla="*/ 45 h 95"/>
                <a:gd name="T68" fmla="*/ 35 w 46"/>
                <a:gd name="T69" fmla="*/ 43 h 95"/>
                <a:gd name="T70" fmla="*/ 35 w 46"/>
                <a:gd name="T71" fmla="*/ 17 h 95"/>
                <a:gd name="T72" fmla="*/ 37 w 46"/>
                <a:gd name="T73" fmla="*/ 17 h 95"/>
                <a:gd name="T74" fmla="*/ 37 w 46"/>
                <a:gd name="T75" fmla="*/ 45 h 95"/>
                <a:gd name="T76" fmla="*/ 41 w 46"/>
                <a:gd name="T77" fmla="*/ 50 h 95"/>
                <a:gd name="T78" fmla="*/ 46 w 46"/>
                <a:gd name="T79" fmla="*/ 45 h 95"/>
                <a:gd name="T80" fmla="*/ 46 w 46"/>
                <a:gd name="T81" fmla="*/ 16 h 95"/>
                <a:gd name="T82" fmla="*/ 45 w 46"/>
                <a:gd name="T83" fmla="*/ 1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95">
                  <a:moveTo>
                    <a:pt x="45" y="15"/>
                  </a:moveTo>
                  <a:cubicBezTo>
                    <a:pt x="45" y="14"/>
                    <a:pt x="45" y="14"/>
                    <a:pt x="45" y="14"/>
                  </a:cubicBezTo>
                  <a:cubicBezTo>
                    <a:pt x="45" y="7"/>
                    <a:pt x="39" y="1"/>
                    <a:pt x="32" y="0"/>
                  </a:cubicBezTo>
                  <a:cubicBezTo>
                    <a:pt x="32" y="0"/>
                    <a:pt x="32" y="0"/>
                    <a:pt x="32" y="0"/>
                  </a:cubicBezTo>
                  <a:cubicBezTo>
                    <a:pt x="32" y="0"/>
                    <a:pt x="32" y="0"/>
                    <a:pt x="32" y="0"/>
                  </a:cubicBezTo>
                  <a:cubicBezTo>
                    <a:pt x="30" y="0"/>
                    <a:pt x="30" y="0"/>
                    <a:pt x="30" y="0"/>
                  </a:cubicBezTo>
                  <a:cubicBezTo>
                    <a:pt x="25" y="0"/>
                    <a:pt x="25" y="0"/>
                    <a:pt x="25" y="0"/>
                  </a:cubicBezTo>
                  <a:cubicBezTo>
                    <a:pt x="25" y="3"/>
                    <a:pt x="24" y="4"/>
                    <a:pt x="24" y="4"/>
                  </a:cubicBezTo>
                  <a:cubicBezTo>
                    <a:pt x="24" y="4"/>
                    <a:pt x="26" y="15"/>
                    <a:pt x="26" y="19"/>
                  </a:cubicBezTo>
                  <a:cubicBezTo>
                    <a:pt x="25" y="21"/>
                    <a:pt x="24" y="24"/>
                    <a:pt x="23" y="24"/>
                  </a:cubicBezTo>
                  <a:cubicBezTo>
                    <a:pt x="22" y="25"/>
                    <a:pt x="20" y="21"/>
                    <a:pt x="20" y="19"/>
                  </a:cubicBezTo>
                  <a:cubicBezTo>
                    <a:pt x="19" y="15"/>
                    <a:pt x="21" y="4"/>
                    <a:pt x="21" y="4"/>
                  </a:cubicBezTo>
                  <a:cubicBezTo>
                    <a:pt x="20" y="3"/>
                    <a:pt x="20" y="1"/>
                    <a:pt x="20" y="0"/>
                  </a:cubicBezTo>
                  <a:cubicBezTo>
                    <a:pt x="16" y="0"/>
                    <a:pt x="16" y="0"/>
                    <a:pt x="16" y="0"/>
                  </a:cubicBezTo>
                  <a:cubicBezTo>
                    <a:pt x="14" y="0"/>
                    <a:pt x="14" y="0"/>
                    <a:pt x="14" y="0"/>
                  </a:cubicBezTo>
                  <a:cubicBezTo>
                    <a:pt x="13" y="0"/>
                    <a:pt x="13" y="0"/>
                    <a:pt x="13" y="0"/>
                  </a:cubicBezTo>
                  <a:cubicBezTo>
                    <a:pt x="13" y="0"/>
                    <a:pt x="13" y="0"/>
                    <a:pt x="13" y="0"/>
                  </a:cubicBezTo>
                  <a:cubicBezTo>
                    <a:pt x="6" y="1"/>
                    <a:pt x="0" y="7"/>
                    <a:pt x="0" y="14"/>
                  </a:cubicBezTo>
                  <a:cubicBezTo>
                    <a:pt x="0" y="15"/>
                    <a:pt x="0" y="15"/>
                    <a:pt x="0" y="15"/>
                  </a:cubicBezTo>
                  <a:cubicBezTo>
                    <a:pt x="0" y="16"/>
                    <a:pt x="0" y="16"/>
                    <a:pt x="0" y="16"/>
                  </a:cubicBezTo>
                  <a:cubicBezTo>
                    <a:pt x="0" y="45"/>
                    <a:pt x="0" y="45"/>
                    <a:pt x="0" y="45"/>
                  </a:cubicBezTo>
                  <a:cubicBezTo>
                    <a:pt x="0" y="48"/>
                    <a:pt x="2" y="50"/>
                    <a:pt x="4" y="50"/>
                  </a:cubicBezTo>
                  <a:cubicBezTo>
                    <a:pt x="7" y="50"/>
                    <a:pt x="9" y="48"/>
                    <a:pt x="9" y="45"/>
                  </a:cubicBezTo>
                  <a:cubicBezTo>
                    <a:pt x="9" y="17"/>
                    <a:pt x="9" y="17"/>
                    <a:pt x="9" y="17"/>
                  </a:cubicBezTo>
                  <a:cubicBezTo>
                    <a:pt x="10" y="17"/>
                    <a:pt x="10" y="17"/>
                    <a:pt x="10" y="17"/>
                  </a:cubicBezTo>
                  <a:cubicBezTo>
                    <a:pt x="10" y="45"/>
                    <a:pt x="10" y="45"/>
                    <a:pt x="10" y="45"/>
                  </a:cubicBezTo>
                  <a:cubicBezTo>
                    <a:pt x="10" y="45"/>
                    <a:pt x="10" y="45"/>
                    <a:pt x="10" y="45"/>
                  </a:cubicBezTo>
                  <a:cubicBezTo>
                    <a:pt x="10" y="95"/>
                    <a:pt x="10" y="95"/>
                    <a:pt x="10" y="95"/>
                  </a:cubicBezTo>
                  <a:cubicBezTo>
                    <a:pt x="22" y="95"/>
                    <a:pt x="22" y="95"/>
                    <a:pt x="22" y="95"/>
                  </a:cubicBezTo>
                  <a:cubicBezTo>
                    <a:pt x="22" y="51"/>
                    <a:pt x="22" y="51"/>
                    <a:pt x="22" y="51"/>
                  </a:cubicBezTo>
                  <a:cubicBezTo>
                    <a:pt x="24" y="51"/>
                    <a:pt x="24" y="51"/>
                    <a:pt x="24" y="51"/>
                  </a:cubicBezTo>
                  <a:cubicBezTo>
                    <a:pt x="24" y="95"/>
                    <a:pt x="24" y="95"/>
                    <a:pt x="24" y="95"/>
                  </a:cubicBezTo>
                  <a:cubicBezTo>
                    <a:pt x="35" y="95"/>
                    <a:pt x="35" y="95"/>
                    <a:pt x="35" y="95"/>
                  </a:cubicBezTo>
                  <a:cubicBezTo>
                    <a:pt x="35" y="45"/>
                    <a:pt x="35" y="45"/>
                    <a:pt x="35" y="45"/>
                  </a:cubicBezTo>
                  <a:cubicBezTo>
                    <a:pt x="35" y="43"/>
                    <a:pt x="35" y="43"/>
                    <a:pt x="35" y="43"/>
                  </a:cubicBezTo>
                  <a:cubicBezTo>
                    <a:pt x="35" y="17"/>
                    <a:pt x="35" y="17"/>
                    <a:pt x="35" y="17"/>
                  </a:cubicBezTo>
                  <a:cubicBezTo>
                    <a:pt x="37" y="17"/>
                    <a:pt x="37" y="17"/>
                    <a:pt x="37" y="17"/>
                  </a:cubicBezTo>
                  <a:cubicBezTo>
                    <a:pt x="37" y="45"/>
                    <a:pt x="37" y="45"/>
                    <a:pt x="37" y="45"/>
                  </a:cubicBezTo>
                  <a:cubicBezTo>
                    <a:pt x="37" y="48"/>
                    <a:pt x="39" y="50"/>
                    <a:pt x="41" y="50"/>
                  </a:cubicBezTo>
                  <a:cubicBezTo>
                    <a:pt x="44" y="50"/>
                    <a:pt x="46" y="48"/>
                    <a:pt x="46" y="45"/>
                  </a:cubicBezTo>
                  <a:cubicBezTo>
                    <a:pt x="46" y="16"/>
                    <a:pt x="46" y="16"/>
                    <a:pt x="46" y="16"/>
                  </a:cubicBezTo>
                  <a:cubicBezTo>
                    <a:pt x="46" y="16"/>
                    <a:pt x="46" y="16"/>
                    <a:pt x="4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29" name="Freeform 34"/>
            <p:cNvSpPr/>
            <p:nvPr/>
          </p:nvSpPr>
          <p:spPr bwMode="auto">
            <a:xfrm>
              <a:off x="10348913" y="4687888"/>
              <a:ext cx="112713" cy="323850"/>
            </a:xfrm>
            <a:custGeom>
              <a:gdLst>
                <a:gd name="T0" fmla="*/ 29 w 30"/>
                <a:gd name="T1" fmla="*/ 13 h 86"/>
                <a:gd name="T2" fmla="*/ 16 w 30"/>
                <a:gd name="T3" fmla="*/ 1 h 86"/>
                <a:gd name="T4" fmla="*/ 14 w 30"/>
                <a:gd name="T5" fmla="*/ 1 h 86"/>
                <a:gd name="T6" fmla="*/ 1 w 30"/>
                <a:gd name="T7" fmla="*/ 13 h 86"/>
                <a:gd name="T8" fmla="*/ 2 w 30"/>
                <a:gd name="T9" fmla="*/ 16 h 86"/>
                <a:gd name="T10" fmla="*/ 8 w 30"/>
                <a:gd name="T11" fmla="*/ 16 h 86"/>
                <a:gd name="T12" fmla="*/ 8 w 30"/>
                <a:gd name="T13" fmla="*/ 86 h 86"/>
                <a:gd name="T14" fmla="*/ 22 w 30"/>
                <a:gd name="T15" fmla="*/ 86 h 86"/>
                <a:gd name="T16" fmla="*/ 22 w 30"/>
                <a:gd name="T17" fmla="*/ 16 h 86"/>
                <a:gd name="T18" fmla="*/ 27 w 30"/>
                <a:gd name="T19" fmla="*/ 16 h 86"/>
                <a:gd name="T20" fmla="*/ 29 w 30"/>
                <a:gd name="T21" fmla="*/ 1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6">
                  <a:moveTo>
                    <a:pt x="29" y="13"/>
                  </a:moveTo>
                  <a:cubicBezTo>
                    <a:pt x="16" y="1"/>
                    <a:pt x="16" y="1"/>
                    <a:pt x="16" y="1"/>
                  </a:cubicBezTo>
                  <a:cubicBezTo>
                    <a:pt x="15" y="0"/>
                    <a:pt x="14" y="0"/>
                    <a:pt x="14" y="1"/>
                  </a:cubicBezTo>
                  <a:cubicBezTo>
                    <a:pt x="1" y="13"/>
                    <a:pt x="1" y="13"/>
                    <a:pt x="1" y="13"/>
                  </a:cubicBezTo>
                  <a:cubicBezTo>
                    <a:pt x="0" y="14"/>
                    <a:pt x="1" y="16"/>
                    <a:pt x="2" y="16"/>
                  </a:cubicBezTo>
                  <a:cubicBezTo>
                    <a:pt x="8" y="16"/>
                    <a:pt x="8" y="16"/>
                    <a:pt x="8" y="16"/>
                  </a:cubicBezTo>
                  <a:cubicBezTo>
                    <a:pt x="8" y="86"/>
                    <a:pt x="8" y="86"/>
                    <a:pt x="8" y="86"/>
                  </a:cubicBezTo>
                  <a:cubicBezTo>
                    <a:pt x="22" y="86"/>
                    <a:pt x="22" y="86"/>
                    <a:pt x="22" y="86"/>
                  </a:cubicBezTo>
                  <a:cubicBezTo>
                    <a:pt x="22" y="16"/>
                    <a:pt x="22" y="16"/>
                    <a:pt x="22" y="16"/>
                  </a:cubicBezTo>
                  <a:cubicBezTo>
                    <a:pt x="27" y="16"/>
                    <a:pt x="27" y="16"/>
                    <a:pt x="27" y="16"/>
                  </a:cubicBezTo>
                  <a:cubicBezTo>
                    <a:pt x="29" y="16"/>
                    <a:pt x="30" y="14"/>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0" name="Freeform 35"/>
            <p:cNvSpPr/>
            <p:nvPr/>
          </p:nvSpPr>
          <p:spPr bwMode="auto">
            <a:xfrm>
              <a:off x="10240963" y="4800601"/>
              <a:ext cx="111125" cy="211138"/>
            </a:xfrm>
            <a:custGeom>
              <a:gdLst>
                <a:gd name="T0" fmla="*/ 29 w 30"/>
                <a:gd name="T1" fmla="*/ 13 h 56"/>
                <a:gd name="T2" fmla="*/ 16 w 30"/>
                <a:gd name="T3" fmla="*/ 0 h 56"/>
                <a:gd name="T4" fmla="*/ 14 w 30"/>
                <a:gd name="T5" fmla="*/ 0 h 56"/>
                <a:gd name="T6" fmla="*/ 1 w 30"/>
                <a:gd name="T7" fmla="*/ 13 h 56"/>
                <a:gd name="T8" fmla="*/ 3 w 30"/>
                <a:gd name="T9" fmla="*/ 16 h 56"/>
                <a:gd name="T10" fmla="*/ 8 w 30"/>
                <a:gd name="T11" fmla="*/ 16 h 56"/>
                <a:gd name="T12" fmla="*/ 8 w 30"/>
                <a:gd name="T13" fmla="*/ 56 h 56"/>
                <a:gd name="T14" fmla="*/ 22 w 30"/>
                <a:gd name="T15" fmla="*/ 56 h 56"/>
                <a:gd name="T16" fmla="*/ 22 w 30"/>
                <a:gd name="T17" fmla="*/ 16 h 56"/>
                <a:gd name="T18" fmla="*/ 28 w 30"/>
                <a:gd name="T19" fmla="*/ 16 h 56"/>
                <a:gd name="T20" fmla="*/ 29 w 30"/>
                <a:gd name="T21" fmla="*/ 1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6">
                  <a:moveTo>
                    <a:pt x="29" y="13"/>
                  </a:moveTo>
                  <a:cubicBezTo>
                    <a:pt x="16" y="0"/>
                    <a:pt x="16" y="0"/>
                    <a:pt x="16" y="0"/>
                  </a:cubicBezTo>
                  <a:cubicBezTo>
                    <a:pt x="16" y="0"/>
                    <a:pt x="15" y="0"/>
                    <a:pt x="14" y="0"/>
                  </a:cubicBezTo>
                  <a:cubicBezTo>
                    <a:pt x="1" y="13"/>
                    <a:pt x="1" y="13"/>
                    <a:pt x="1" y="13"/>
                  </a:cubicBezTo>
                  <a:cubicBezTo>
                    <a:pt x="0" y="14"/>
                    <a:pt x="1" y="16"/>
                    <a:pt x="3" y="16"/>
                  </a:cubicBezTo>
                  <a:cubicBezTo>
                    <a:pt x="8" y="16"/>
                    <a:pt x="8" y="16"/>
                    <a:pt x="8" y="16"/>
                  </a:cubicBezTo>
                  <a:cubicBezTo>
                    <a:pt x="8" y="56"/>
                    <a:pt x="8" y="56"/>
                    <a:pt x="8" y="56"/>
                  </a:cubicBezTo>
                  <a:cubicBezTo>
                    <a:pt x="22" y="56"/>
                    <a:pt x="22" y="56"/>
                    <a:pt x="22" y="56"/>
                  </a:cubicBezTo>
                  <a:cubicBezTo>
                    <a:pt x="22" y="16"/>
                    <a:pt x="22" y="16"/>
                    <a:pt x="22" y="16"/>
                  </a:cubicBezTo>
                  <a:cubicBezTo>
                    <a:pt x="28" y="16"/>
                    <a:pt x="28" y="16"/>
                    <a:pt x="28" y="16"/>
                  </a:cubicBezTo>
                  <a:cubicBezTo>
                    <a:pt x="29" y="16"/>
                    <a:pt x="30" y="14"/>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1" name="Freeform 36"/>
            <p:cNvSpPr/>
            <p:nvPr/>
          </p:nvSpPr>
          <p:spPr bwMode="auto">
            <a:xfrm>
              <a:off x="10213975" y="5006976"/>
              <a:ext cx="469900" cy="26988"/>
            </a:xfrm>
            <a:custGeom>
              <a:gdLst>
                <a:gd name="T0" fmla="*/ 125 w 125"/>
                <a:gd name="T1" fmla="*/ 6 h 7"/>
                <a:gd name="T2" fmla="*/ 123 w 125"/>
                <a:gd name="T3" fmla="*/ 7 h 7"/>
                <a:gd name="T4" fmla="*/ 2 w 125"/>
                <a:gd name="T5" fmla="*/ 7 h 7"/>
                <a:gd name="T6" fmla="*/ 0 w 125"/>
                <a:gd name="T7" fmla="*/ 6 h 7"/>
                <a:gd name="T8" fmla="*/ 0 w 125"/>
                <a:gd name="T9" fmla="*/ 2 h 7"/>
                <a:gd name="T10" fmla="*/ 2 w 125"/>
                <a:gd name="T11" fmla="*/ 0 h 7"/>
                <a:gd name="T12" fmla="*/ 123 w 125"/>
                <a:gd name="T13" fmla="*/ 0 h 7"/>
                <a:gd name="T14" fmla="*/ 125 w 125"/>
                <a:gd name="T15" fmla="*/ 2 h 7"/>
                <a:gd name="T16" fmla="*/ 125 w 125"/>
                <a:gd name="T17" fmla="*/ 6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
                  <a:moveTo>
                    <a:pt x="125" y="6"/>
                  </a:moveTo>
                  <a:cubicBezTo>
                    <a:pt x="125" y="7"/>
                    <a:pt x="124" y="7"/>
                    <a:pt x="123" y="7"/>
                  </a:cubicBezTo>
                  <a:cubicBezTo>
                    <a:pt x="2" y="7"/>
                    <a:pt x="2" y="7"/>
                    <a:pt x="2" y="7"/>
                  </a:cubicBezTo>
                  <a:cubicBezTo>
                    <a:pt x="1" y="7"/>
                    <a:pt x="0" y="7"/>
                    <a:pt x="0" y="6"/>
                  </a:cubicBezTo>
                  <a:cubicBezTo>
                    <a:pt x="0" y="2"/>
                    <a:pt x="0" y="2"/>
                    <a:pt x="0" y="2"/>
                  </a:cubicBezTo>
                  <a:cubicBezTo>
                    <a:pt x="0" y="1"/>
                    <a:pt x="1" y="0"/>
                    <a:pt x="2" y="0"/>
                  </a:cubicBezTo>
                  <a:cubicBezTo>
                    <a:pt x="123" y="0"/>
                    <a:pt x="123" y="0"/>
                    <a:pt x="123" y="0"/>
                  </a:cubicBezTo>
                  <a:cubicBezTo>
                    <a:pt x="124" y="0"/>
                    <a:pt x="125" y="1"/>
                    <a:pt x="125" y="2"/>
                  </a:cubicBezTo>
                  <a:lnTo>
                    <a:pt x="12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grpSp>
      <p:grpSp>
        <p:nvGrpSpPr>
          <p:cNvPr id="3" name="Group 37"/>
          <p:cNvGrpSpPr/>
          <p:nvPr/>
        </p:nvGrpSpPr>
        <p:grpSpPr>
          <a:xfrm>
            <a:off x="5301383" y="3343556"/>
            <a:ext cx="726493" cy="626897"/>
            <a:chOff x="949325" y="4389438"/>
            <a:chExt cx="434975" cy="412751"/>
          </a:xfrm>
          <a:solidFill>
            <a:schemeClr val="bg1"/>
          </a:solidFill>
        </p:grpSpPr>
        <p:sp>
          <p:nvSpPr>
            <p:cNvPr id="33" name="Freeform 38"/>
            <p:cNvSpPr>
              <a:spLocks noEditPoints="1"/>
            </p:cNvSpPr>
            <p:nvPr/>
          </p:nvSpPr>
          <p:spPr bwMode="auto">
            <a:xfrm>
              <a:off x="1054100" y="4389438"/>
              <a:ext cx="330200" cy="285750"/>
            </a:xfrm>
            <a:custGeom>
              <a:gdLst>
                <a:gd name="T0" fmla="*/ 74 w 88"/>
                <a:gd name="T1" fmla="*/ 0 h 76"/>
                <a:gd name="T2" fmla="*/ 66 w 88"/>
                <a:gd name="T3" fmla="*/ 0 h 76"/>
                <a:gd name="T4" fmla="*/ 22 w 88"/>
                <a:gd name="T5" fmla="*/ 0 h 76"/>
                <a:gd name="T6" fmla="*/ 14 w 88"/>
                <a:gd name="T7" fmla="*/ 0 h 76"/>
                <a:gd name="T8" fmla="*/ 0 w 88"/>
                <a:gd name="T9" fmla="*/ 14 h 76"/>
                <a:gd name="T10" fmla="*/ 0 w 88"/>
                <a:gd name="T11" fmla="*/ 29 h 76"/>
                <a:gd name="T12" fmla="*/ 0 w 88"/>
                <a:gd name="T13" fmla="*/ 47 h 76"/>
                <a:gd name="T14" fmla="*/ 14 w 88"/>
                <a:gd name="T15" fmla="*/ 60 h 76"/>
                <a:gd name="T16" fmla="*/ 25 w 88"/>
                <a:gd name="T17" fmla="*/ 60 h 76"/>
                <a:gd name="T18" fmla="*/ 25 w 88"/>
                <a:gd name="T19" fmla="*/ 70 h 76"/>
                <a:gd name="T20" fmla="*/ 28 w 88"/>
                <a:gd name="T21" fmla="*/ 75 h 76"/>
                <a:gd name="T22" fmla="*/ 30 w 88"/>
                <a:gd name="T23" fmla="*/ 76 h 76"/>
                <a:gd name="T24" fmla="*/ 34 w 88"/>
                <a:gd name="T25" fmla="*/ 74 h 76"/>
                <a:gd name="T26" fmla="*/ 48 w 88"/>
                <a:gd name="T27" fmla="*/ 60 h 76"/>
                <a:gd name="T28" fmla="*/ 74 w 88"/>
                <a:gd name="T29" fmla="*/ 60 h 76"/>
                <a:gd name="T30" fmla="*/ 88 w 88"/>
                <a:gd name="T31" fmla="*/ 47 h 76"/>
                <a:gd name="T32" fmla="*/ 88 w 88"/>
                <a:gd name="T33" fmla="*/ 29 h 76"/>
                <a:gd name="T34" fmla="*/ 88 w 88"/>
                <a:gd name="T35" fmla="*/ 14 h 76"/>
                <a:gd name="T36" fmla="*/ 74 w 88"/>
                <a:gd name="T37" fmla="*/ 0 h 76"/>
                <a:gd name="T38" fmla="*/ 21 w 88"/>
                <a:gd name="T39" fmla="*/ 38 h 76"/>
                <a:gd name="T40" fmla="*/ 13 w 88"/>
                <a:gd name="T41" fmla="*/ 29 h 76"/>
                <a:gd name="T42" fmla="*/ 21 w 88"/>
                <a:gd name="T43" fmla="*/ 21 h 76"/>
                <a:gd name="T44" fmla="*/ 29 w 88"/>
                <a:gd name="T45" fmla="*/ 29 h 76"/>
                <a:gd name="T46" fmla="*/ 21 w 88"/>
                <a:gd name="T47" fmla="*/ 38 h 76"/>
                <a:gd name="T48" fmla="*/ 44 w 88"/>
                <a:gd name="T49" fmla="*/ 38 h 76"/>
                <a:gd name="T50" fmla="*/ 36 w 88"/>
                <a:gd name="T51" fmla="*/ 29 h 76"/>
                <a:gd name="T52" fmla="*/ 44 w 88"/>
                <a:gd name="T53" fmla="*/ 21 h 76"/>
                <a:gd name="T54" fmla="*/ 52 w 88"/>
                <a:gd name="T55" fmla="*/ 29 h 76"/>
                <a:gd name="T56" fmla="*/ 44 w 88"/>
                <a:gd name="T57" fmla="*/ 38 h 76"/>
                <a:gd name="T58" fmla="*/ 67 w 88"/>
                <a:gd name="T59" fmla="*/ 38 h 76"/>
                <a:gd name="T60" fmla="*/ 58 w 88"/>
                <a:gd name="T61" fmla="*/ 29 h 76"/>
                <a:gd name="T62" fmla="*/ 67 w 88"/>
                <a:gd name="T63" fmla="*/ 21 h 76"/>
                <a:gd name="T64" fmla="*/ 75 w 88"/>
                <a:gd name="T65" fmla="*/ 29 h 76"/>
                <a:gd name="T66" fmla="*/ 67 w 88"/>
                <a:gd name="T67" fmla="*/ 38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76">
                  <a:moveTo>
                    <a:pt x="74" y="0"/>
                  </a:moveTo>
                  <a:cubicBezTo>
                    <a:pt x="66" y="0"/>
                    <a:pt x="66" y="0"/>
                    <a:pt x="66" y="0"/>
                  </a:cubicBezTo>
                  <a:cubicBezTo>
                    <a:pt x="22" y="0"/>
                    <a:pt x="22" y="0"/>
                    <a:pt x="22" y="0"/>
                  </a:cubicBezTo>
                  <a:cubicBezTo>
                    <a:pt x="14" y="0"/>
                    <a:pt x="14" y="0"/>
                    <a:pt x="14" y="0"/>
                  </a:cubicBezTo>
                  <a:cubicBezTo>
                    <a:pt x="6" y="0"/>
                    <a:pt x="0" y="6"/>
                    <a:pt x="0" y="14"/>
                  </a:cubicBezTo>
                  <a:cubicBezTo>
                    <a:pt x="0" y="29"/>
                    <a:pt x="0" y="29"/>
                    <a:pt x="0" y="29"/>
                  </a:cubicBezTo>
                  <a:cubicBezTo>
                    <a:pt x="0" y="47"/>
                    <a:pt x="0" y="47"/>
                    <a:pt x="0" y="47"/>
                  </a:cubicBezTo>
                  <a:cubicBezTo>
                    <a:pt x="0" y="54"/>
                    <a:pt x="6" y="60"/>
                    <a:pt x="14" y="60"/>
                  </a:cubicBezTo>
                  <a:cubicBezTo>
                    <a:pt x="25" y="60"/>
                    <a:pt x="25" y="60"/>
                    <a:pt x="25" y="60"/>
                  </a:cubicBezTo>
                  <a:cubicBezTo>
                    <a:pt x="25" y="70"/>
                    <a:pt x="25" y="70"/>
                    <a:pt x="25" y="70"/>
                  </a:cubicBezTo>
                  <a:cubicBezTo>
                    <a:pt x="25" y="72"/>
                    <a:pt x="26" y="74"/>
                    <a:pt x="28" y="75"/>
                  </a:cubicBezTo>
                  <a:cubicBezTo>
                    <a:pt x="29" y="76"/>
                    <a:pt x="30" y="76"/>
                    <a:pt x="30" y="76"/>
                  </a:cubicBezTo>
                  <a:cubicBezTo>
                    <a:pt x="32" y="76"/>
                    <a:pt x="33" y="75"/>
                    <a:pt x="34" y="74"/>
                  </a:cubicBezTo>
                  <a:cubicBezTo>
                    <a:pt x="48" y="60"/>
                    <a:pt x="48" y="60"/>
                    <a:pt x="48" y="60"/>
                  </a:cubicBezTo>
                  <a:cubicBezTo>
                    <a:pt x="74" y="60"/>
                    <a:pt x="74" y="60"/>
                    <a:pt x="74" y="60"/>
                  </a:cubicBezTo>
                  <a:cubicBezTo>
                    <a:pt x="82" y="60"/>
                    <a:pt x="88" y="54"/>
                    <a:pt x="88" y="47"/>
                  </a:cubicBezTo>
                  <a:cubicBezTo>
                    <a:pt x="88" y="29"/>
                    <a:pt x="88" y="29"/>
                    <a:pt x="88" y="29"/>
                  </a:cubicBezTo>
                  <a:cubicBezTo>
                    <a:pt x="88" y="14"/>
                    <a:pt x="88" y="14"/>
                    <a:pt x="88" y="14"/>
                  </a:cubicBezTo>
                  <a:cubicBezTo>
                    <a:pt x="88" y="6"/>
                    <a:pt x="82" y="0"/>
                    <a:pt x="74" y="0"/>
                  </a:cubicBezTo>
                  <a:close/>
                  <a:moveTo>
                    <a:pt x="21" y="38"/>
                  </a:moveTo>
                  <a:cubicBezTo>
                    <a:pt x="16" y="38"/>
                    <a:pt x="13" y="34"/>
                    <a:pt x="13" y="29"/>
                  </a:cubicBezTo>
                  <a:cubicBezTo>
                    <a:pt x="13" y="25"/>
                    <a:pt x="16" y="21"/>
                    <a:pt x="21" y="21"/>
                  </a:cubicBezTo>
                  <a:cubicBezTo>
                    <a:pt x="25" y="21"/>
                    <a:pt x="29" y="25"/>
                    <a:pt x="29" y="29"/>
                  </a:cubicBezTo>
                  <a:cubicBezTo>
                    <a:pt x="29" y="34"/>
                    <a:pt x="25" y="38"/>
                    <a:pt x="21" y="38"/>
                  </a:cubicBezTo>
                  <a:close/>
                  <a:moveTo>
                    <a:pt x="44" y="38"/>
                  </a:moveTo>
                  <a:cubicBezTo>
                    <a:pt x="39" y="38"/>
                    <a:pt x="36" y="34"/>
                    <a:pt x="36" y="29"/>
                  </a:cubicBezTo>
                  <a:cubicBezTo>
                    <a:pt x="36" y="25"/>
                    <a:pt x="39" y="21"/>
                    <a:pt x="44" y="21"/>
                  </a:cubicBezTo>
                  <a:cubicBezTo>
                    <a:pt x="49" y="21"/>
                    <a:pt x="52" y="25"/>
                    <a:pt x="52" y="29"/>
                  </a:cubicBezTo>
                  <a:cubicBezTo>
                    <a:pt x="52" y="34"/>
                    <a:pt x="49" y="38"/>
                    <a:pt x="44" y="38"/>
                  </a:cubicBezTo>
                  <a:close/>
                  <a:moveTo>
                    <a:pt x="67" y="38"/>
                  </a:moveTo>
                  <a:cubicBezTo>
                    <a:pt x="62" y="38"/>
                    <a:pt x="58" y="34"/>
                    <a:pt x="58" y="29"/>
                  </a:cubicBezTo>
                  <a:cubicBezTo>
                    <a:pt x="58" y="25"/>
                    <a:pt x="62" y="21"/>
                    <a:pt x="67" y="21"/>
                  </a:cubicBezTo>
                  <a:cubicBezTo>
                    <a:pt x="71" y="21"/>
                    <a:pt x="75" y="25"/>
                    <a:pt x="75" y="29"/>
                  </a:cubicBezTo>
                  <a:cubicBezTo>
                    <a:pt x="75" y="34"/>
                    <a:pt x="71" y="38"/>
                    <a:pt x="6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4" name="Freeform 39"/>
            <p:cNvSpPr/>
            <p:nvPr/>
          </p:nvSpPr>
          <p:spPr bwMode="auto">
            <a:xfrm>
              <a:off x="949325" y="4518026"/>
              <a:ext cx="327025" cy="284163"/>
            </a:xfrm>
            <a:custGeom>
              <a:gdLst>
                <a:gd name="T0" fmla="*/ 79 w 87"/>
                <a:gd name="T1" fmla="*/ 33 h 76"/>
                <a:gd name="T2" fmla="*/ 79 w 87"/>
                <a:gd name="T3" fmla="*/ 46 h 76"/>
                <a:gd name="T4" fmla="*/ 72 w 87"/>
                <a:gd name="T5" fmla="*/ 53 h 76"/>
                <a:gd name="T6" fmla="*/ 62 w 87"/>
                <a:gd name="T7" fmla="*/ 53 h 76"/>
                <a:gd name="T8" fmla="*/ 55 w 87"/>
                <a:gd name="T9" fmla="*/ 59 h 76"/>
                <a:gd name="T10" fmla="*/ 55 w 87"/>
                <a:gd name="T11" fmla="*/ 66 h 76"/>
                <a:gd name="T12" fmla="*/ 44 w 87"/>
                <a:gd name="T13" fmla="*/ 55 h 76"/>
                <a:gd name="T14" fmla="*/ 39 w 87"/>
                <a:gd name="T15" fmla="*/ 53 h 76"/>
                <a:gd name="T16" fmla="*/ 14 w 87"/>
                <a:gd name="T17" fmla="*/ 53 h 76"/>
                <a:gd name="T18" fmla="*/ 8 w 87"/>
                <a:gd name="T19" fmla="*/ 46 h 76"/>
                <a:gd name="T20" fmla="*/ 8 w 87"/>
                <a:gd name="T21" fmla="*/ 29 h 76"/>
                <a:gd name="T22" fmla="*/ 8 w 87"/>
                <a:gd name="T23" fmla="*/ 14 h 76"/>
                <a:gd name="T24" fmla="*/ 14 w 87"/>
                <a:gd name="T25" fmla="*/ 8 h 76"/>
                <a:gd name="T26" fmla="*/ 22 w 87"/>
                <a:gd name="T27" fmla="*/ 8 h 76"/>
                <a:gd name="T28" fmla="*/ 22 w 87"/>
                <a:gd name="T29" fmla="*/ 0 h 76"/>
                <a:gd name="T30" fmla="*/ 14 w 87"/>
                <a:gd name="T31" fmla="*/ 0 h 76"/>
                <a:gd name="T32" fmla="*/ 0 w 87"/>
                <a:gd name="T33" fmla="*/ 14 h 76"/>
                <a:gd name="T34" fmla="*/ 0 w 87"/>
                <a:gd name="T35" fmla="*/ 29 h 76"/>
                <a:gd name="T36" fmla="*/ 0 w 87"/>
                <a:gd name="T37" fmla="*/ 46 h 76"/>
                <a:gd name="T38" fmla="*/ 14 w 87"/>
                <a:gd name="T39" fmla="*/ 61 h 76"/>
                <a:gd name="T40" fmla="*/ 39 w 87"/>
                <a:gd name="T41" fmla="*/ 61 h 76"/>
                <a:gd name="T42" fmla="*/ 52 w 87"/>
                <a:gd name="T43" fmla="*/ 74 h 76"/>
                <a:gd name="T44" fmla="*/ 57 w 87"/>
                <a:gd name="T45" fmla="*/ 76 h 76"/>
                <a:gd name="T46" fmla="*/ 59 w 87"/>
                <a:gd name="T47" fmla="*/ 75 h 76"/>
                <a:gd name="T48" fmla="*/ 63 w 87"/>
                <a:gd name="T49" fmla="*/ 69 h 76"/>
                <a:gd name="T50" fmla="*/ 63 w 87"/>
                <a:gd name="T51" fmla="*/ 61 h 76"/>
                <a:gd name="T52" fmla="*/ 72 w 87"/>
                <a:gd name="T53" fmla="*/ 61 h 76"/>
                <a:gd name="T54" fmla="*/ 87 w 87"/>
                <a:gd name="T55" fmla="*/ 46 h 76"/>
                <a:gd name="T56" fmla="*/ 87 w 87"/>
                <a:gd name="T57" fmla="*/ 33 h 76"/>
                <a:gd name="T58" fmla="*/ 79 w 87"/>
                <a:gd name="T59" fmla="*/ 3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76">
                  <a:moveTo>
                    <a:pt x="79" y="33"/>
                  </a:moveTo>
                  <a:cubicBezTo>
                    <a:pt x="79" y="46"/>
                    <a:pt x="79" y="46"/>
                    <a:pt x="79" y="46"/>
                  </a:cubicBezTo>
                  <a:cubicBezTo>
                    <a:pt x="79" y="50"/>
                    <a:pt x="76" y="53"/>
                    <a:pt x="72" y="53"/>
                  </a:cubicBezTo>
                  <a:cubicBezTo>
                    <a:pt x="62" y="53"/>
                    <a:pt x="62" y="53"/>
                    <a:pt x="62" y="53"/>
                  </a:cubicBezTo>
                  <a:cubicBezTo>
                    <a:pt x="58" y="53"/>
                    <a:pt x="55" y="56"/>
                    <a:pt x="55" y="59"/>
                  </a:cubicBezTo>
                  <a:cubicBezTo>
                    <a:pt x="55" y="66"/>
                    <a:pt x="55" y="66"/>
                    <a:pt x="55" y="66"/>
                  </a:cubicBezTo>
                  <a:cubicBezTo>
                    <a:pt x="44" y="55"/>
                    <a:pt x="44" y="55"/>
                    <a:pt x="44" y="55"/>
                  </a:cubicBezTo>
                  <a:cubicBezTo>
                    <a:pt x="43" y="53"/>
                    <a:pt x="41" y="53"/>
                    <a:pt x="39" y="53"/>
                  </a:cubicBezTo>
                  <a:cubicBezTo>
                    <a:pt x="14" y="53"/>
                    <a:pt x="14" y="53"/>
                    <a:pt x="14" y="53"/>
                  </a:cubicBezTo>
                  <a:cubicBezTo>
                    <a:pt x="11" y="53"/>
                    <a:pt x="8" y="50"/>
                    <a:pt x="8" y="46"/>
                  </a:cubicBezTo>
                  <a:cubicBezTo>
                    <a:pt x="8" y="29"/>
                    <a:pt x="8" y="29"/>
                    <a:pt x="8" y="29"/>
                  </a:cubicBezTo>
                  <a:cubicBezTo>
                    <a:pt x="8" y="14"/>
                    <a:pt x="8" y="14"/>
                    <a:pt x="8" y="14"/>
                  </a:cubicBezTo>
                  <a:cubicBezTo>
                    <a:pt x="8" y="11"/>
                    <a:pt x="11" y="8"/>
                    <a:pt x="14" y="8"/>
                  </a:cubicBezTo>
                  <a:cubicBezTo>
                    <a:pt x="22" y="8"/>
                    <a:pt x="22" y="8"/>
                    <a:pt x="22" y="8"/>
                  </a:cubicBezTo>
                  <a:cubicBezTo>
                    <a:pt x="22" y="0"/>
                    <a:pt x="22" y="0"/>
                    <a:pt x="22" y="0"/>
                  </a:cubicBezTo>
                  <a:cubicBezTo>
                    <a:pt x="14" y="0"/>
                    <a:pt x="14" y="0"/>
                    <a:pt x="14" y="0"/>
                  </a:cubicBezTo>
                  <a:cubicBezTo>
                    <a:pt x="6" y="0"/>
                    <a:pt x="0" y="6"/>
                    <a:pt x="0" y="14"/>
                  </a:cubicBezTo>
                  <a:cubicBezTo>
                    <a:pt x="0" y="29"/>
                    <a:pt x="0" y="29"/>
                    <a:pt x="0" y="29"/>
                  </a:cubicBezTo>
                  <a:cubicBezTo>
                    <a:pt x="0" y="46"/>
                    <a:pt x="0" y="46"/>
                    <a:pt x="0" y="46"/>
                  </a:cubicBezTo>
                  <a:cubicBezTo>
                    <a:pt x="0" y="54"/>
                    <a:pt x="6" y="61"/>
                    <a:pt x="14" y="61"/>
                  </a:cubicBezTo>
                  <a:cubicBezTo>
                    <a:pt x="39" y="61"/>
                    <a:pt x="39" y="61"/>
                    <a:pt x="39" y="61"/>
                  </a:cubicBezTo>
                  <a:cubicBezTo>
                    <a:pt x="52" y="74"/>
                    <a:pt x="52" y="74"/>
                    <a:pt x="52" y="74"/>
                  </a:cubicBezTo>
                  <a:cubicBezTo>
                    <a:pt x="53" y="75"/>
                    <a:pt x="55" y="76"/>
                    <a:pt x="57" y="76"/>
                  </a:cubicBezTo>
                  <a:cubicBezTo>
                    <a:pt x="58" y="76"/>
                    <a:pt x="58" y="75"/>
                    <a:pt x="59" y="75"/>
                  </a:cubicBezTo>
                  <a:cubicBezTo>
                    <a:pt x="62" y="74"/>
                    <a:pt x="63" y="72"/>
                    <a:pt x="63" y="69"/>
                  </a:cubicBezTo>
                  <a:cubicBezTo>
                    <a:pt x="63" y="61"/>
                    <a:pt x="63" y="61"/>
                    <a:pt x="63" y="61"/>
                  </a:cubicBezTo>
                  <a:cubicBezTo>
                    <a:pt x="72" y="61"/>
                    <a:pt x="72" y="61"/>
                    <a:pt x="72" y="61"/>
                  </a:cubicBezTo>
                  <a:cubicBezTo>
                    <a:pt x="81" y="61"/>
                    <a:pt x="87" y="54"/>
                    <a:pt x="87" y="46"/>
                  </a:cubicBezTo>
                  <a:cubicBezTo>
                    <a:pt x="87" y="33"/>
                    <a:pt x="87" y="33"/>
                    <a:pt x="87" y="33"/>
                  </a:cubicBezTo>
                  <a:lnTo>
                    <a:pt x="7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grpSp>
      <p:grpSp>
        <p:nvGrpSpPr>
          <p:cNvPr id="4" name="Group 40"/>
          <p:cNvGrpSpPr/>
          <p:nvPr/>
        </p:nvGrpSpPr>
        <p:grpSpPr>
          <a:xfrm>
            <a:off x="2592533" y="3341706"/>
            <a:ext cx="864260" cy="842224"/>
            <a:chOff x="6480175" y="4365625"/>
            <a:chExt cx="492126" cy="479426"/>
          </a:xfrm>
          <a:solidFill>
            <a:schemeClr val="bg1"/>
          </a:solidFill>
        </p:grpSpPr>
        <p:sp>
          <p:nvSpPr>
            <p:cNvPr id="36" name="Freeform 41"/>
            <p:cNvSpPr/>
            <p:nvPr/>
          </p:nvSpPr>
          <p:spPr bwMode="auto">
            <a:xfrm>
              <a:off x="6637338" y="4789488"/>
              <a:ext cx="176213" cy="55563"/>
            </a:xfrm>
            <a:custGeom>
              <a:gdLst>
                <a:gd name="T0" fmla="*/ 43 w 47"/>
                <a:gd name="T1" fmla="*/ 7 h 15"/>
                <a:gd name="T2" fmla="*/ 35 w 47"/>
                <a:gd name="T3" fmla="*/ 7 h 15"/>
                <a:gd name="T4" fmla="*/ 35 w 47"/>
                <a:gd name="T5" fmla="*/ 0 h 15"/>
                <a:gd name="T6" fmla="*/ 12 w 47"/>
                <a:gd name="T7" fmla="*/ 0 h 15"/>
                <a:gd name="T8" fmla="*/ 12 w 47"/>
                <a:gd name="T9" fmla="*/ 7 h 15"/>
                <a:gd name="T10" fmla="*/ 4 w 47"/>
                <a:gd name="T11" fmla="*/ 7 h 15"/>
                <a:gd name="T12" fmla="*/ 2 w 47"/>
                <a:gd name="T13" fmla="*/ 8 h 15"/>
                <a:gd name="T14" fmla="*/ 22 w 47"/>
                <a:gd name="T15" fmla="*/ 15 h 15"/>
                <a:gd name="T16" fmla="*/ 23 w 47"/>
                <a:gd name="T17" fmla="*/ 15 h 15"/>
                <a:gd name="T18" fmla="*/ 26 w 47"/>
                <a:gd name="T19" fmla="*/ 15 h 15"/>
                <a:gd name="T20" fmla="*/ 45 w 47"/>
                <a:gd name="T21" fmla="*/ 8 h 15"/>
                <a:gd name="T22" fmla="*/ 43 w 47"/>
                <a:gd name="T23"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5">
                  <a:moveTo>
                    <a:pt x="43" y="7"/>
                  </a:moveTo>
                  <a:cubicBezTo>
                    <a:pt x="35" y="7"/>
                    <a:pt x="35" y="7"/>
                    <a:pt x="35" y="7"/>
                  </a:cubicBezTo>
                  <a:cubicBezTo>
                    <a:pt x="35" y="0"/>
                    <a:pt x="35" y="0"/>
                    <a:pt x="35" y="0"/>
                  </a:cubicBezTo>
                  <a:cubicBezTo>
                    <a:pt x="12" y="0"/>
                    <a:pt x="12" y="0"/>
                    <a:pt x="12" y="0"/>
                  </a:cubicBezTo>
                  <a:cubicBezTo>
                    <a:pt x="12" y="7"/>
                    <a:pt x="12" y="7"/>
                    <a:pt x="12" y="7"/>
                  </a:cubicBezTo>
                  <a:cubicBezTo>
                    <a:pt x="4" y="7"/>
                    <a:pt x="4" y="7"/>
                    <a:pt x="4" y="7"/>
                  </a:cubicBezTo>
                  <a:cubicBezTo>
                    <a:pt x="1" y="7"/>
                    <a:pt x="0" y="8"/>
                    <a:pt x="2" y="8"/>
                  </a:cubicBezTo>
                  <a:cubicBezTo>
                    <a:pt x="22" y="15"/>
                    <a:pt x="22" y="15"/>
                    <a:pt x="22" y="15"/>
                  </a:cubicBezTo>
                  <a:cubicBezTo>
                    <a:pt x="22" y="15"/>
                    <a:pt x="23" y="15"/>
                    <a:pt x="23" y="15"/>
                  </a:cubicBezTo>
                  <a:cubicBezTo>
                    <a:pt x="24" y="15"/>
                    <a:pt x="25" y="15"/>
                    <a:pt x="26" y="15"/>
                  </a:cubicBezTo>
                  <a:cubicBezTo>
                    <a:pt x="45" y="8"/>
                    <a:pt x="45" y="8"/>
                    <a:pt x="45" y="8"/>
                  </a:cubicBezTo>
                  <a:cubicBezTo>
                    <a:pt x="47" y="8"/>
                    <a:pt x="46" y="7"/>
                    <a:pt x="4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7" name="Freeform 42"/>
            <p:cNvSpPr/>
            <p:nvPr/>
          </p:nvSpPr>
          <p:spPr bwMode="auto">
            <a:xfrm>
              <a:off x="6799263" y="4745038"/>
              <a:ext cx="173038" cy="55563"/>
            </a:xfrm>
            <a:custGeom>
              <a:gdLst>
                <a:gd name="T0" fmla="*/ 45 w 46"/>
                <a:gd name="T1" fmla="*/ 7 h 15"/>
                <a:gd name="T2" fmla="*/ 25 w 46"/>
                <a:gd name="T3" fmla="*/ 0 h 15"/>
                <a:gd name="T4" fmla="*/ 23 w 46"/>
                <a:gd name="T5" fmla="*/ 0 h 15"/>
                <a:gd name="T6" fmla="*/ 20 w 46"/>
                <a:gd name="T7" fmla="*/ 1 h 15"/>
                <a:gd name="T8" fmla="*/ 20 w 46"/>
                <a:gd name="T9" fmla="*/ 4 h 15"/>
                <a:gd name="T10" fmla="*/ 0 w 46"/>
                <a:gd name="T11" fmla="*/ 4 h 15"/>
                <a:gd name="T12" fmla="*/ 0 w 46"/>
                <a:gd name="T13" fmla="*/ 11 h 15"/>
                <a:gd name="T14" fmla="*/ 20 w 46"/>
                <a:gd name="T15" fmla="*/ 11 h 15"/>
                <a:gd name="T16" fmla="*/ 20 w 46"/>
                <a:gd name="T17" fmla="*/ 14 h 15"/>
                <a:gd name="T18" fmla="*/ 23 w 46"/>
                <a:gd name="T19" fmla="*/ 15 h 15"/>
                <a:gd name="T20" fmla="*/ 25 w 46"/>
                <a:gd name="T21" fmla="*/ 15 h 15"/>
                <a:gd name="T22" fmla="*/ 45 w 46"/>
                <a:gd name="T23" fmla="*/ 8 h 15"/>
                <a:gd name="T24" fmla="*/ 45 w 46"/>
                <a:gd name="T25"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5" y="7"/>
                  </a:moveTo>
                  <a:cubicBezTo>
                    <a:pt x="25" y="0"/>
                    <a:pt x="25" y="0"/>
                    <a:pt x="25" y="0"/>
                  </a:cubicBezTo>
                  <a:cubicBezTo>
                    <a:pt x="25" y="0"/>
                    <a:pt x="24" y="0"/>
                    <a:pt x="23" y="0"/>
                  </a:cubicBezTo>
                  <a:cubicBezTo>
                    <a:pt x="22" y="0"/>
                    <a:pt x="20" y="1"/>
                    <a:pt x="20" y="1"/>
                  </a:cubicBezTo>
                  <a:cubicBezTo>
                    <a:pt x="20" y="4"/>
                    <a:pt x="20" y="4"/>
                    <a:pt x="20" y="4"/>
                  </a:cubicBezTo>
                  <a:cubicBezTo>
                    <a:pt x="0" y="4"/>
                    <a:pt x="0" y="4"/>
                    <a:pt x="0" y="4"/>
                  </a:cubicBezTo>
                  <a:cubicBezTo>
                    <a:pt x="0" y="11"/>
                    <a:pt x="0" y="11"/>
                    <a:pt x="0" y="11"/>
                  </a:cubicBezTo>
                  <a:cubicBezTo>
                    <a:pt x="20" y="11"/>
                    <a:pt x="20" y="11"/>
                    <a:pt x="20" y="11"/>
                  </a:cubicBezTo>
                  <a:cubicBezTo>
                    <a:pt x="20" y="14"/>
                    <a:pt x="20" y="14"/>
                    <a:pt x="20" y="14"/>
                  </a:cubicBezTo>
                  <a:cubicBezTo>
                    <a:pt x="20" y="15"/>
                    <a:pt x="22" y="15"/>
                    <a:pt x="23" y="15"/>
                  </a:cubicBezTo>
                  <a:cubicBezTo>
                    <a:pt x="24" y="15"/>
                    <a:pt x="25" y="15"/>
                    <a:pt x="25" y="15"/>
                  </a:cubicBezTo>
                  <a:cubicBezTo>
                    <a:pt x="45" y="8"/>
                    <a:pt x="45" y="8"/>
                    <a:pt x="45" y="8"/>
                  </a:cubicBezTo>
                  <a:cubicBezTo>
                    <a:pt x="46" y="8"/>
                    <a:pt x="46"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8" name="Freeform 43"/>
            <p:cNvSpPr/>
            <p:nvPr/>
          </p:nvSpPr>
          <p:spPr bwMode="auto">
            <a:xfrm>
              <a:off x="6480175" y="4745038"/>
              <a:ext cx="173038" cy="55563"/>
            </a:xfrm>
            <a:custGeom>
              <a:gdLst>
                <a:gd name="T0" fmla="*/ 46 w 46"/>
                <a:gd name="T1" fmla="*/ 4 h 15"/>
                <a:gd name="T2" fmla="*/ 26 w 46"/>
                <a:gd name="T3" fmla="*/ 4 h 15"/>
                <a:gd name="T4" fmla="*/ 26 w 46"/>
                <a:gd name="T5" fmla="*/ 1 h 15"/>
                <a:gd name="T6" fmla="*/ 23 w 46"/>
                <a:gd name="T7" fmla="*/ 0 h 15"/>
                <a:gd name="T8" fmla="*/ 21 w 46"/>
                <a:gd name="T9" fmla="*/ 0 h 15"/>
                <a:gd name="T10" fmla="*/ 1 w 46"/>
                <a:gd name="T11" fmla="*/ 7 h 15"/>
                <a:gd name="T12" fmla="*/ 1 w 46"/>
                <a:gd name="T13" fmla="*/ 8 h 15"/>
                <a:gd name="T14" fmla="*/ 21 w 46"/>
                <a:gd name="T15" fmla="*/ 15 h 15"/>
                <a:gd name="T16" fmla="*/ 23 w 46"/>
                <a:gd name="T17" fmla="*/ 15 h 15"/>
                <a:gd name="T18" fmla="*/ 26 w 46"/>
                <a:gd name="T19" fmla="*/ 14 h 15"/>
                <a:gd name="T20" fmla="*/ 26 w 46"/>
                <a:gd name="T21" fmla="*/ 11 h 15"/>
                <a:gd name="T22" fmla="*/ 46 w 46"/>
                <a:gd name="T23" fmla="*/ 11 h 15"/>
                <a:gd name="T24" fmla="*/ 46 w 46"/>
                <a:gd name="T25" fmla="*/ 4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6" y="4"/>
                  </a:moveTo>
                  <a:cubicBezTo>
                    <a:pt x="26" y="4"/>
                    <a:pt x="26" y="4"/>
                    <a:pt x="26" y="4"/>
                  </a:cubicBezTo>
                  <a:cubicBezTo>
                    <a:pt x="26" y="1"/>
                    <a:pt x="26" y="1"/>
                    <a:pt x="26" y="1"/>
                  </a:cubicBezTo>
                  <a:cubicBezTo>
                    <a:pt x="26" y="1"/>
                    <a:pt x="24" y="0"/>
                    <a:pt x="23" y="0"/>
                  </a:cubicBezTo>
                  <a:cubicBezTo>
                    <a:pt x="22" y="0"/>
                    <a:pt x="21" y="0"/>
                    <a:pt x="21" y="0"/>
                  </a:cubicBezTo>
                  <a:cubicBezTo>
                    <a:pt x="1" y="7"/>
                    <a:pt x="1" y="7"/>
                    <a:pt x="1" y="7"/>
                  </a:cubicBezTo>
                  <a:cubicBezTo>
                    <a:pt x="0" y="7"/>
                    <a:pt x="0" y="8"/>
                    <a:pt x="1" y="8"/>
                  </a:cubicBezTo>
                  <a:cubicBezTo>
                    <a:pt x="21" y="15"/>
                    <a:pt x="21" y="15"/>
                    <a:pt x="21" y="15"/>
                  </a:cubicBezTo>
                  <a:cubicBezTo>
                    <a:pt x="21" y="15"/>
                    <a:pt x="22" y="15"/>
                    <a:pt x="23" y="15"/>
                  </a:cubicBezTo>
                  <a:cubicBezTo>
                    <a:pt x="24" y="15"/>
                    <a:pt x="26" y="15"/>
                    <a:pt x="26" y="14"/>
                  </a:cubicBezTo>
                  <a:cubicBezTo>
                    <a:pt x="26" y="11"/>
                    <a:pt x="26" y="11"/>
                    <a:pt x="26" y="11"/>
                  </a:cubicBezTo>
                  <a:cubicBezTo>
                    <a:pt x="46" y="11"/>
                    <a:pt x="46" y="11"/>
                    <a:pt x="46" y="11"/>
                  </a:cubicBezTo>
                  <a:lnTo>
                    <a:pt x="4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39" name="Oval 44"/>
            <p:cNvSpPr>
              <a:spLocks noChangeArrowheads="1"/>
            </p:cNvSpPr>
            <p:nvPr/>
          </p:nvSpPr>
          <p:spPr bwMode="auto">
            <a:xfrm>
              <a:off x="6689725" y="4365625"/>
              <a:ext cx="76200"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sp>
          <p:nvSpPr>
            <p:cNvPr id="40" name="Freeform 45"/>
            <p:cNvSpPr/>
            <p:nvPr/>
          </p:nvSpPr>
          <p:spPr bwMode="auto">
            <a:xfrm>
              <a:off x="6645275" y="4443413"/>
              <a:ext cx="161925" cy="323850"/>
            </a:xfrm>
            <a:custGeom>
              <a:gdLst>
                <a:gd name="T0" fmla="*/ 43 w 43"/>
                <a:gd name="T1" fmla="*/ 14 h 86"/>
                <a:gd name="T2" fmla="*/ 43 w 43"/>
                <a:gd name="T3" fmla="*/ 13 h 86"/>
                <a:gd name="T4" fmla="*/ 30 w 43"/>
                <a:gd name="T5" fmla="*/ 0 h 86"/>
                <a:gd name="T6" fmla="*/ 30 w 43"/>
                <a:gd name="T7" fmla="*/ 0 h 86"/>
                <a:gd name="T8" fmla="*/ 30 w 43"/>
                <a:gd name="T9" fmla="*/ 0 h 86"/>
                <a:gd name="T10" fmla="*/ 28 w 43"/>
                <a:gd name="T11" fmla="*/ 0 h 86"/>
                <a:gd name="T12" fmla="*/ 24 w 43"/>
                <a:gd name="T13" fmla="*/ 0 h 86"/>
                <a:gd name="T14" fmla="*/ 23 w 43"/>
                <a:gd name="T15" fmla="*/ 4 h 86"/>
                <a:gd name="T16" fmla="*/ 24 w 43"/>
                <a:gd name="T17" fmla="*/ 18 h 86"/>
                <a:gd name="T18" fmla="*/ 22 w 43"/>
                <a:gd name="T19" fmla="*/ 23 h 86"/>
                <a:gd name="T20" fmla="*/ 19 w 43"/>
                <a:gd name="T21" fmla="*/ 18 h 86"/>
                <a:gd name="T22" fmla="*/ 20 w 43"/>
                <a:gd name="T23" fmla="*/ 4 h 86"/>
                <a:gd name="T24" fmla="*/ 19 w 43"/>
                <a:gd name="T25" fmla="*/ 0 h 86"/>
                <a:gd name="T26" fmla="*/ 15 w 43"/>
                <a:gd name="T27" fmla="*/ 0 h 86"/>
                <a:gd name="T28" fmla="*/ 13 w 43"/>
                <a:gd name="T29" fmla="*/ 0 h 86"/>
                <a:gd name="T30" fmla="*/ 13 w 43"/>
                <a:gd name="T31" fmla="*/ 0 h 86"/>
                <a:gd name="T32" fmla="*/ 13 w 43"/>
                <a:gd name="T33" fmla="*/ 0 h 86"/>
                <a:gd name="T34" fmla="*/ 0 w 43"/>
                <a:gd name="T35" fmla="*/ 13 h 86"/>
                <a:gd name="T36" fmla="*/ 0 w 43"/>
                <a:gd name="T37" fmla="*/ 14 h 86"/>
                <a:gd name="T38" fmla="*/ 0 w 43"/>
                <a:gd name="T39" fmla="*/ 15 h 86"/>
                <a:gd name="T40" fmla="*/ 0 w 43"/>
                <a:gd name="T41" fmla="*/ 41 h 86"/>
                <a:gd name="T42" fmla="*/ 4 w 43"/>
                <a:gd name="T43" fmla="*/ 46 h 86"/>
                <a:gd name="T44" fmla="*/ 8 w 43"/>
                <a:gd name="T45" fmla="*/ 41 h 86"/>
                <a:gd name="T46" fmla="*/ 8 w 43"/>
                <a:gd name="T47" fmla="*/ 16 h 86"/>
                <a:gd name="T48" fmla="*/ 10 w 43"/>
                <a:gd name="T49" fmla="*/ 16 h 86"/>
                <a:gd name="T50" fmla="*/ 10 w 43"/>
                <a:gd name="T51" fmla="*/ 41 h 86"/>
                <a:gd name="T52" fmla="*/ 10 w 43"/>
                <a:gd name="T53" fmla="*/ 41 h 86"/>
                <a:gd name="T54" fmla="*/ 10 w 43"/>
                <a:gd name="T55" fmla="*/ 81 h 86"/>
                <a:gd name="T56" fmla="*/ 15 w 43"/>
                <a:gd name="T57" fmla="*/ 86 h 86"/>
                <a:gd name="T58" fmla="*/ 15 w 43"/>
                <a:gd name="T59" fmla="*/ 86 h 86"/>
                <a:gd name="T60" fmla="*/ 15 w 43"/>
                <a:gd name="T61" fmla="*/ 86 h 86"/>
                <a:gd name="T62" fmla="*/ 20 w 43"/>
                <a:gd name="T63" fmla="*/ 81 h 86"/>
                <a:gd name="T64" fmla="*/ 20 w 43"/>
                <a:gd name="T65" fmla="*/ 47 h 86"/>
                <a:gd name="T66" fmla="*/ 23 w 43"/>
                <a:gd name="T67" fmla="*/ 47 h 86"/>
                <a:gd name="T68" fmla="*/ 23 w 43"/>
                <a:gd name="T69" fmla="*/ 81 h 86"/>
                <a:gd name="T70" fmla="*/ 28 w 43"/>
                <a:gd name="T71" fmla="*/ 86 h 86"/>
                <a:gd name="T72" fmla="*/ 28 w 43"/>
                <a:gd name="T73" fmla="*/ 86 h 86"/>
                <a:gd name="T74" fmla="*/ 28 w 43"/>
                <a:gd name="T75" fmla="*/ 86 h 86"/>
                <a:gd name="T76" fmla="*/ 33 w 43"/>
                <a:gd name="T77" fmla="*/ 81 h 86"/>
                <a:gd name="T78" fmla="*/ 33 w 43"/>
                <a:gd name="T79" fmla="*/ 39 h 86"/>
                <a:gd name="T80" fmla="*/ 33 w 43"/>
                <a:gd name="T81" fmla="*/ 41 h 86"/>
                <a:gd name="T82" fmla="*/ 33 w 43"/>
                <a:gd name="T83" fmla="*/ 16 h 86"/>
                <a:gd name="T84" fmla="*/ 35 w 43"/>
                <a:gd name="T85" fmla="*/ 16 h 86"/>
                <a:gd name="T86" fmla="*/ 35 w 43"/>
                <a:gd name="T87" fmla="*/ 41 h 86"/>
                <a:gd name="T88" fmla="*/ 39 w 43"/>
                <a:gd name="T89" fmla="*/ 46 h 86"/>
                <a:gd name="T90" fmla="*/ 43 w 43"/>
                <a:gd name="T91" fmla="*/ 41 h 86"/>
                <a:gd name="T92" fmla="*/ 43 w 43"/>
                <a:gd name="T93" fmla="*/ 15 h 86"/>
                <a:gd name="T94" fmla="*/ 43 w 43"/>
                <a:gd name="T95" fmla="*/ 1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86">
                  <a:moveTo>
                    <a:pt x="43" y="14"/>
                  </a:moveTo>
                  <a:cubicBezTo>
                    <a:pt x="43" y="13"/>
                    <a:pt x="43" y="13"/>
                    <a:pt x="43" y="13"/>
                  </a:cubicBezTo>
                  <a:cubicBezTo>
                    <a:pt x="43" y="6"/>
                    <a:pt x="37" y="0"/>
                    <a:pt x="30" y="0"/>
                  </a:cubicBezTo>
                  <a:cubicBezTo>
                    <a:pt x="30" y="0"/>
                    <a:pt x="30" y="0"/>
                    <a:pt x="30" y="0"/>
                  </a:cubicBezTo>
                  <a:cubicBezTo>
                    <a:pt x="30" y="0"/>
                    <a:pt x="30" y="0"/>
                    <a:pt x="30" y="0"/>
                  </a:cubicBezTo>
                  <a:cubicBezTo>
                    <a:pt x="28" y="0"/>
                    <a:pt x="28" y="0"/>
                    <a:pt x="28" y="0"/>
                  </a:cubicBezTo>
                  <a:cubicBezTo>
                    <a:pt x="24" y="0"/>
                    <a:pt x="24" y="0"/>
                    <a:pt x="24" y="0"/>
                  </a:cubicBezTo>
                  <a:cubicBezTo>
                    <a:pt x="24" y="3"/>
                    <a:pt x="23" y="4"/>
                    <a:pt x="23" y="4"/>
                  </a:cubicBezTo>
                  <a:cubicBezTo>
                    <a:pt x="23" y="4"/>
                    <a:pt x="25" y="14"/>
                    <a:pt x="24" y="18"/>
                  </a:cubicBezTo>
                  <a:cubicBezTo>
                    <a:pt x="24" y="19"/>
                    <a:pt x="23" y="23"/>
                    <a:pt x="22" y="23"/>
                  </a:cubicBezTo>
                  <a:cubicBezTo>
                    <a:pt x="20" y="23"/>
                    <a:pt x="19" y="19"/>
                    <a:pt x="19" y="18"/>
                  </a:cubicBezTo>
                  <a:cubicBezTo>
                    <a:pt x="18" y="14"/>
                    <a:pt x="20" y="4"/>
                    <a:pt x="20" y="4"/>
                  </a:cubicBezTo>
                  <a:cubicBezTo>
                    <a:pt x="19" y="3"/>
                    <a:pt x="19" y="1"/>
                    <a:pt x="19" y="0"/>
                  </a:cubicBezTo>
                  <a:cubicBezTo>
                    <a:pt x="15" y="0"/>
                    <a:pt x="15" y="0"/>
                    <a:pt x="15" y="0"/>
                  </a:cubicBezTo>
                  <a:cubicBezTo>
                    <a:pt x="13" y="0"/>
                    <a:pt x="13" y="0"/>
                    <a:pt x="13" y="0"/>
                  </a:cubicBezTo>
                  <a:cubicBezTo>
                    <a:pt x="13" y="0"/>
                    <a:pt x="13" y="0"/>
                    <a:pt x="13" y="0"/>
                  </a:cubicBezTo>
                  <a:cubicBezTo>
                    <a:pt x="13" y="0"/>
                    <a:pt x="13" y="0"/>
                    <a:pt x="13" y="0"/>
                  </a:cubicBezTo>
                  <a:cubicBezTo>
                    <a:pt x="6" y="0"/>
                    <a:pt x="0" y="6"/>
                    <a:pt x="0" y="13"/>
                  </a:cubicBezTo>
                  <a:cubicBezTo>
                    <a:pt x="0" y="14"/>
                    <a:pt x="0" y="14"/>
                    <a:pt x="0" y="14"/>
                  </a:cubicBezTo>
                  <a:cubicBezTo>
                    <a:pt x="0" y="14"/>
                    <a:pt x="0" y="14"/>
                    <a:pt x="0" y="15"/>
                  </a:cubicBezTo>
                  <a:cubicBezTo>
                    <a:pt x="0" y="41"/>
                    <a:pt x="0" y="41"/>
                    <a:pt x="0" y="41"/>
                  </a:cubicBezTo>
                  <a:cubicBezTo>
                    <a:pt x="0" y="44"/>
                    <a:pt x="2" y="46"/>
                    <a:pt x="4" y="46"/>
                  </a:cubicBezTo>
                  <a:cubicBezTo>
                    <a:pt x="7" y="46"/>
                    <a:pt x="8" y="44"/>
                    <a:pt x="8" y="41"/>
                  </a:cubicBezTo>
                  <a:cubicBezTo>
                    <a:pt x="8" y="16"/>
                    <a:pt x="8" y="16"/>
                    <a:pt x="8" y="16"/>
                  </a:cubicBezTo>
                  <a:cubicBezTo>
                    <a:pt x="10" y="16"/>
                    <a:pt x="10" y="16"/>
                    <a:pt x="10" y="16"/>
                  </a:cubicBezTo>
                  <a:cubicBezTo>
                    <a:pt x="10" y="41"/>
                    <a:pt x="10" y="41"/>
                    <a:pt x="10" y="41"/>
                  </a:cubicBezTo>
                  <a:cubicBezTo>
                    <a:pt x="10" y="41"/>
                    <a:pt x="10" y="41"/>
                    <a:pt x="10" y="41"/>
                  </a:cubicBezTo>
                  <a:cubicBezTo>
                    <a:pt x="10" y="81"/>
                    <a:pt x="10" y="81"/>
                    <a:pt x="10" y="81"/>
                  </a:cubicBezTo>
                  <a:cubicBezTo>
                    <a:pt x="10" y="84"/>
                    <a:pt x="12" y="86"/>
                    <a:pt x="15" y="86"/>
                  </a:cubicBezTo>
                  <a:cubicBezTo>
                    <a:pt x="15" y="86"/>
                    <a:pt x="15" y="86"/>
                    <a:pt x="15" y="86"/>
                  </a:cubicBezTo>
                  <a:cubicBezTo>
                    <a:pt x="15" y="86"/>
                    <a:pt x="15" y="86"/>
                    <a:pt x="15" y="86"/>
                  </a:cubicBezTo>
                  <a:cubicBezTo>
                    <a:pt x="18" y="86"/>
                    <a:pt x="20" y="84"/>
                    <a:pt x="20" y="81"/>
                  </a:cubicBezTo>
                  <a:cubicBezTo>
                    <a:pt x="20" y="47"/>
                    <a:pt x="20" y="47"/>
                    <a:pt x="20" y="47"/>
                  </a:cubicBezTo>
                  <a:cubicBezTo>
                    <a:pt x="23" y="47"/>
                    <a:pt x="23" y="47"/>
                    <a:pt x="23" y="47"/>
                  </a:cubicBezTo>
                  <a:cubicBezTo>
                    <a:pt x="23" y="81"/>
                    <a:pt x="23" y="81"/>
                    <a:pt x="23" y="81"/>
                  </a:cubicBezTo>
                  <a:cubicBezTo>
                    <a:pt x="23" y="84"/>
                    <a:pt x="25" y="86"/>
                    <a:pt x="28" y="86"/>
                  </a:cubicBezTo>
                  <a:cubicBezTo>
                    <a:pt x="28" y="86"/>
                    <a:pt x="28" y="86"/>
                    <a:pt x="28" y="86"/>
                  </a:cubicBezTo>
                  <a:cubicBezTo>
                    <a:pt x="28" y="86"/>
                    <a:pt x="28" y="86"/>
                    <a:pt x="28" y="86"/>
                  </a:cubicBezTo>
                  <a:cubicBezTo>
                    <a:pt x="31" y="86"/>
                    <a:pt x="33" y="84"/>
                    <a:pt x="33" y="81"/>
                  </a:cubicBezTo>
                  <a:cubicBezTo>
                    <a:pt x="33" y="39"/>
                    <a:pt x="33" y="39"/>
                    <a:pt x="33" y="39"/>
                  </a:cubicBezTo>
                  <a:cubicBezTo>
                    <a:pt x="33" y="41"/>
                    <a:pt x="33" y="41"/>
                    <a:pt x="33" y="41"/>
                  </a:cubicBezTo>
                  <a:cubicBezTo>
                    <a:pt x="33" y="16"/>
                    <a:pt x="33" y="16"/>
                    <a:pt x="33" y="16"/>
                  </a:cubicBezTo>
                  <a:cubicBezTo>
                    <a:pt x="35" y="16"/>
                    <a:pt x="35" y="16"/>
                    <a:pt x="35" y="16"/>
                  </a:cubicBezTo>
                  <a:cubicBezTo>
                    <a:pt x="35" y="41"/>
                    <a:pt x="35" y="41"/>
                    <a:pt x="35" y="41"/>
                  </a:cubicBezTo>
                  <a:cubicBezTo>
                    <a:pt x="35" y="44"/>
                    <a:pt x="36" y="46"/>
                    <a:pt x="39" y="46"/>
                  </a:cubicBezTo>
                  <a:cubicBezTo>
                    <a:pt x="41" y="46"/>
                    <a:pt x="43" y="44"/>
                    <a:pt x="43" y="41"/>
                  </a:cubicBezTo>
                  <a:cubicBezTo>
                    <a:pt x="43" y="15"/>
                    <a:pt x="43" y="15"/>
                    <a:pt x="43" y="15"/>
                  </a:cubicBezTo>
                  <a:cubicBezTo>
                    <a:pt x="43" y="14"/>
                    <a:pt x="43" y="14"/>
                    <a:pt x="4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a:endParaRPr>
            </a:p>
          </p:txBody>
        </p:sp>
      </p:gr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nodeType="afterGroup">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nodeType="afterGroup">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nodeType="afterGroup">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nodeType="afterGroup">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250" fill="hold"/>
                                        <p:tgtEl>
                                          <p:spTgt spid="24"/>
                                        </p:tgtEl>
                                        <p:attrNameLst>
                                          <p:attrName>ppt_x</p:attrName>
                                        </p:attrNameLst>
                                      </p:cBhvr>
                                      <p:tavLst>
                                        <p:tav tm="0">
                                          <p:val>
                                            <p:strVal val="#ppt_x"/>
                                          </p:val>
                                        </p:tav>
                                        <p:tav tm="100000">
                                          <p:val>
                                            <p:strVal val="#ppt_x"/>
                                          </p:val>
                                        </p:tav>
                                      </p:tavLst>
                                    </p:anim>
                                    <p:anim calcmode="lin" valueType="num">
                                      <p:cBhvr additive="base">
                                        <p:cTn id="54" dur="250" fill="hold"/>
                                        <p:tgtEl>
                                          <p:spTgt spid="24"/>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5250"/>
                            </p:stCondLst>
                            <p:childTnLst>
                              <p:par>
                                <p:cTn id="56" presetID="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fill="hold"/>
                                        <p:tgtEl>
                                          <p:spTgt spid="22"/>
                                        </p:tgtEl>
                                        <p:attrNameLst>
                                          <p:attrName>ppt_x</p:attrName>
                                        </p:attrNameLst>
                                      </p:cBhvr>
                                      <p:tavLst>
                                        <p:tav tm="0">
                                          <p:val>
                                            <p:strVal val="#ppt_x"/>
                                          </p:val>
                                        </p:tav>
                                        <p:tav tm="100000">
                                          <p:val>
                                            <p:strVal val="#ppt_x"/>
                                          </p:val>
                                        </p:tav>
                                      </p:tavLst>
                                    </p:anim>
                                    <p:anim calcmode="lin" valueType="num">
                                      <p:cBhvr additive="base">
                                        <p:cTn id="59" dur="250" fill="hold"/>
                                        <p:tgtEl>
                                          <p:spTgt spid="22"/>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250" fill="hold"/>
                                        <p:tgtEl>
                                          <p:spTgt spid="23"/>
                                        </p:tgtEl>
                                        <p:attrNameLst>
                                          <p:attrName>ppt_x</p:attrName>
                                        </p:attrNameLst>
                                      </p:cBhvr>
                                      <p:tavLst>
                                        <p:tav tm="0">
                                          <p:val>
                                            <p:strVal val="#ppt_x"/>
                                          </p:val>
                                        </p:tav>
                                        <p:tav tm="100000">
                                          <p:val>
                                            <p:strVal val="#ppt_x"/>
                                          </p:val>
                                        </p:tav>
                                      </p:tavLst>
                                    </p:anim>
                                    <p:anim calcmode="lin" valueType="num">
                                      <p:cBhvr additive="base">
                                        <p:cTn id="64" dur="250" fill="hold"/>
                                        <p:tgtEl>
                                          <p:spTgt spid="23"/>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75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anim calcmode="lin" valueType="num">
                                      <p:cBhvr>
                                        <p:cTn id="69" dur="500" fill="hold"/>
                                        <p:tgtEl>
                                          <p:spTgt spid="4"/>
                                        </p:tgtEl>
                                        <p:attrNameLst>
                                          <p:attrName>ppt_x</p:attrName>
                                        </p:attrNameLst>
                                      </p:cBhvr>
                                      <p:tavLst>
                                        <p:tav tm="0">
                                          <p:val>
                                            <p:strVal val="#ppt_x"/>
                                          </p:val>
                                        </p:tav>
                                        <p:tav tm="100000">
                                          <p:val>
                                            <p:strVal val="#ppt_x"/>
                                          </p:val>
                                        </p:tav>
                                      </p:tavLst>
                                    </p:anim>
                                    <p:anim calcmode="lin" valueType="num">
                                      <p:cBhvr>
                                        <p:cTn id="70" dur="500" fill="hold"/>
                                        <p:tgtEl>
                                          <p:spTgt spid="4"/>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250"/>
                            </p:stCondLst>
                            <p:childTnLst>
                              <p:par>
                                <p:cTn id="72" presetID="42" presetClass="entr" presetSubtype="0"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anim calcmode="lin" valueType="num">
                                      <p:cBhvr>
                                        <p:cTn id="75" dur="500" fill="hold"/>
                                        <p:tgtEl>
                                          <p:spTgt spid="3"/>
                                        </p:tgtEl>
                                        <p:attrNameLst>
                                          <p:attrName>ppt_x</p:attrName>
                                        </p:attrNameLst>
                                      </p:cBhvr>
                                      <p:tavLst>
                                        <p:tav tm="0">
                                          <p:val>
                                            <p:strVal val="#ppt_x"/>
                                          </p:val>
                                        </p:tav>
                                        <p:tav tm="100000">
                                          <p:val>
                                            <p:strVal val="#ppt_x"/>
                                          </p:val>
                                        </p:tav>
                                      </p:tavLst>
                                    </p:anim>
                                    <p:anim calcmode="lin" valueType="num">
                                      <p:cBhvr>
                                        <p:cTn id="76" dur="500" fill="hold"/>
                                        <p:tgtEl>
                                          <p:spTgt spid="3"/>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6750"/>
                            </p:stCondLst>
                            <p:childTnLst>
                              <p:par>
                                <p:cTn id="78" presetID="42" presetClass="entr" presetSubtype="0"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anim calcmode="lin" valueType="num">
                                      <p:cBhvr>
                                        <p:cTn id="81" dur="500" fill="hold"/>
                                        <p:tgtEl>
                                          <p:spTgt spid="2"/>
                                        </p:tgtEl>
                                        <p:attrNameLst>
                                          <p:attrName>ppt_x</p:attrName>
                                        </p:attrNameLst>
                                      </p:cBhvr>
                                      <p:tavLst>
                                        <p:tav tm="0">
                                          <p:val>
                                            <p:strVal val="#ppt_x"/>
                                          </p:val>
                                        </p:tav>
                                        <p:tav tm="100000">
                                          <p:val>
                                            <p:strVal val="#ppt_x"/>
                                          </p:val>
                                        </p:tav>
                                      </p:tavLst>
                                    </p:anim>
                                    <p:anim calcmode="lin" valueType="num">
                                      <p:cBhvr>
                                        <p:cTn id="8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8" grpId="0" animBg="1"/>
      <p:bldP spid="22" grpId="0"/>
      <p:bldP spid="23" grpId="0"/>
      <p:bldP spid="24" grpId="0"/>
      <p:bldGraphic spid="19" grpId="0">
        <p:bldAsOne/>
      </p:bldGraphic>
      <p:bldGraphic spid="20" grpId="0">
        <p:bldAsOne/>
      </p:bldGraphic>
      <p:bldGraphic spid="21" grpId="0">
        <p:bldAsOne/>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 name="Freeform 74"/>
          <p:cNvSpPr/>
          <p:nvPr/>
        </p:nvSpPr>
        <p:spPr bwMode="auto">
          <a:xfrm>
            <a:off x="5922231" y="2242493"/>
            <a:ext cx="6292569" cy="719535"/>
          </a:xfrm>
          <a:custGeom>
            <a:gdLst>
              <a:gd name="T0" fmla="*/ 38 w 1054"/>
              <a:gd name="T1" fmla="*/ 0 h 161"/>
              <a:gd name="T2" fmla="*/ 1054 w 1054"/>
              <a:gd name="T3" fmla="*/ 0 h 161"/>
              <a:gd name="T4" fmla="*/ 1054 w 1054"/>
              <a:gd name="T5" fmla="*/ 161 h 161"/>
              <a:gd name="T6" fmla="*/ 0 w 1054"/>
              <a:gd name="T7" fmla="*/ 161 h 161"/>
              <a:gd name="T8" fmla="*/ 38 w 1054"/>
              <a:gd name="T9" fmla="*/ 0 h 161"/>
            </a:gd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02" tIns="45701" rIns="91402" bIns="45701" numCol="1" anchor="t" anchorCtr="0" compatLnSpc="1"/>
          <a:lstStyle/>
          <a:p>
            <a:pPr defTabSz="609600"/>
            <a:endParaRPr lang="zh-CN" altLang="en-US" sz="2400">
              <a:solidFill>
                <a:prstClr val="black"/>
              </a:solidFill>
              <a:latin typeface="Calibri"/>
              <a:ea typeface="等线" panose="02010600030101010101" pitchFamily="2" charset="-122"/>
            </a:endParaRPr>
          </a:p>
        </p:txBody>
      </p:sp>
      <p:sp>
        <p:nvSpPr>
          <p:cNvPr id="116" name="TextBox 115"/>
          <p:cNvSpPr txBox="1"/>
          <p:nvPr/>
        </p:nvSpPr>
        <p:spPr>
          <a:xfrm>
            <a:off x="14310775" y="1509416"/>
            <a:ext cx="2231559" cy="549023"/>
          </a:xfrm>
          <a:prstGeom prst="rect">
            <a:avLst/>
          </a:prstGeom>
          <a:noFill/>
        </p:spPr>
        <p:txBody>
          <a:bodyPr wrap="square" lIns="91402" tIns="45701" rIns="91402" bIns="45701" rtlCol="0">
            <a:spAutoFit/>
          </a:bodyPr>
          <a:lstStyle/>
          <a:p>
            <a:pPr algn="ctr" defTabSz="609600">
              <a:lnSpc>
                <a:spcPct val="130000"/>
              </a:lnSpc>
            </a:pPr>
            <a:r>
              <a:rPr lang="zh-CN" altLang="en-US" sz="1200">
                <a:solidFill>
                  <a:prstClr val="white">
                    <a:lumMod val="75000"/>
                  </a:prstClr>
                </a:solidFill>
                <a:latin typeface="微软雅黑" panose="020b0503020204020204" pitchFamily="34" charset="-122"/>
                <a:ea typeface="微软雅黑" panose="020b0503020204020204" pitchFamily="34" charset="-122"/>
              </a:rPr>
              <a:t>您的内容打在这里，或者通过复制您的文本后，</a:t>
            </a:r>
            <a:endParaRPr lang="zh-CN" altLang="en-US" sz="1200">
              <a:solidFill>
                <a:prstClr val="white">
                  <a:lumMod val="75000"/>
                </a:prst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4535218" y="1047754"/>
            <a:ext cx="1773729" cy="407099"/>
          </a:xfrm>
          <a:prstGeom prst="rect">
            <a:avLst/>
          </a:prstGeom>
          <a:noFill/>
        </p:spPr>
        <p:txBody>
          <a:bodyPr wrap="square" lIns="91402" tIns="0" rIns="91402" bIns="0" rtlCol="0" anchor="t">
            <a:spAutoFit/>
          </a:bodyPr>
          <a:lstStyle/>
          <a:p>
            <a:pPr algn="ctr" defTabSz="609600">
              <a:lnSpc>
                <a:spcPct val="150000"/>
              </a:lnSpc>
            </a:pPr>
            <a:r>
              <a:rPr lang="zh-CN" altLang="en-US" sz="2000">
                <a:solidFill>
                  <a:prstClr val="white">
                    <a:lumMod val="7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000">
              <a:solidFill>
                <a:prstClr val="white">
                  <a:lumMod val="7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18352880" y="1055999"/>
            <a:ext cx="1773729" cy="407099"/>
          </a:xfrm>
          <a:prstGeom prst="rect">
            <a:avLst/>
          </a:prstGeom>
          <a:noFill/>
        </p:spPr>
        <p:txBody>
          <a:bodyPr wrap="square" lIns="91402" tIns="0" rIns="91402" bIns="0" rtlCol="0" anchor="t">
            <a:spAutoFit/>
          </a:bodyPr>
          <a:lstStyle/>
          <a:p>
            <a:pPr algn="ctr" defTabSz="609600">
              <a:lnSpc>
                <a:spcPct val="150000"/>
              </a:lnSpc>
            </a:pPr>
            <a:r>
              <a:rPr lang="zh-CN" altLang="en-US" sz="2000">
                <a:solidFill>
                  <a:prstClr val="white">
                    <a:lumMod val="7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000">
              <a:solidFill>
                <a:prstClr val="white">
                  <a:lumMod val="7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18164442" y="1517657"/>
            <a:ext cx="2231559" cy="549023"/>
          </a:xfrm>
          <a:prstGeom prst="rect">
            <a:avLst/>
          </a:prstGeom>
          <a:noFill/>
        </p:spPr>
        <p:txBody>
          <a:bodyPr wrap="square" lIns="91402" tIns="45701" rIns="91402" bIns="45701" rtlCol="0">
            <a:spAutoFit/>
          </a:bodyPr>
          <a:lstStyle/>
          <a:p>
            <a:pPr algn="ctr" defTabSz="609600">
              <a:lnSpc>
                <a:spcPct val="130000"/>
              </a:lnSpc>
            </a:pPr>
            <a:r>
              <a:rPr lang="zh-CN" altLang="en-US" sz="1200">
                <a:solidFill>
                  <a:prstClr val="white">
                    <a:lumMod val="75000"/>
                  </a:prstClr>
                </a:solidFill>
                <a:latin typeface="微软雅黑" panose="020b0503020204020204" pitchFamily="34" charset="-122"/>
                <a:ea typeface="微软雅黑" panose="020b0503020204020204" pitchFamily="34" charset="-122"/>
              </a:rPr>
              <a:t>您的内容打在这里，或者通过复制您的文本后，</a:t>
            </a:r>
            <a:endParaRPr lang="zh-CN" altLang="en-US" sz="1200">
              <a:solidFill>
                <a:prstClr val="white">
                  <a:lumMod val="75000"/>
                </a:prst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7057876" y="3127030"/>
            <a:ext cx="3798569" cy="789088"/>
          </a:xfrm>
          <a:prstGeom prst="rect">
            <a:avLst/>
          </a:prstGeom>
          <a:noFill/>
        </p:spPr>
        <p:txBody>
          <a:bodyPr wrap="square" lIns="91402" tIns="45701" rIns="91402" bIns="45701" rtlCol="0">
            <a:spAutoFit/>
          </a:bodyPr>
          <a:lstStyle/>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7053023" y="3745558"/>
            <a:ext cx="3731439" cy="764851"/>
          </a:xfrm>
          <a:prstGeom prst="rect">
            <a:avLst/>
          </a:prstGeom>
          <a:noFill/>
        </p:spPr>
        <p:txBody>
          <a:bodyPr wrap="square" lIns="91402" tIns="45701" rIns="91402" bIns="45701" rtlCol="0">
            <a:spAutoFit/>
          </a:bodyPr>
          <a:lstStyle/>
          <a:p>
            <a:pPr defTabSz="609600">
              <a:lnSpc>
                <a:spcPct val="13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7053023" y="4443516"/>
            <a:ext cx="3731439" cy="764851"/>
          </a:xfrm>
          <a:prstGeom prst="rect">
            <a:avLst/>
          </a:prstGeom>
          <a:noFill/>
        </p:spPr>
        <p:txBody>
          <a:bodyPr wrap="square" lIns="91402" tIns="45701" rIns="91402" bIns="45701" rtlCol="0">
            <a:spAutoFit/>
          </a:bodyPr>
          <a:lstStyle/>
          <a:p>
            <a:pPr defTabSz="609600">
              <a:lnSpc>
                <a:spcPct val="13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7053023" y="5178219"/>
            <a:ext cx="4039237" cy="789088"/>
          </a:xfrm>
          <a:prstGeom prst="rect">
            <a:avLst/>
          </a:prstGeom>
          <a:noFill/>
        </p:spPr>
        <p:txBody>
          <a:bodyPr wrap="square" lIns="91402" tIns="45701" rIns="91402" bIns="45701" rtlCol="0">
            <a:spAutoFit/>
          </a:bodyPr>
          <a:lstStyle/>
          <a:p>
            <a:pPr defTabSz="609600">
              <a:lnSpc>
                <a:spcPct val="13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6000019" y="2330066"/>
            <a:ext cx="1843612" cy="417961"/>
          </a:xfrm>
          <a:prstGeom prst="rect">
            <a:avLst/>
          </a:prstGeom>
          <a:noFill/>
          <a:ln>
            <a:noFill/>
          </a:ln>
        </p:spPr>
        <p:txBody>
          <a:bodyPr wrap="square" lIns="91402" tIns="45701" rIns="91402" bIns="45701" rtlCol="0">
            <a:spAutoFit/>
          </a:bodyPr>
          <a:lstStyle/>
          <a:p>
            <a:pPr algn="ctr" defTabSz="609600">
              <a:lnSpc>
                <a:spcPct val="150000"/>
              </a:lnSpc>
            </a:pPr>
            <a:r>
              <a:rPr lang="zh-CN" altLang="en-US" sz="1600">
                <a:solidFill>
                  <a:prstClr val="white"/>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a:solidFill>
                <a:prstClr val="white"/>
              </a:solidFill>
              <a:latin typeface="微软雅黑" panose="020b0503020204020204" pitchFamily="34" charset="-122"/>
              <a:ea typeface="微软雅黑" panose="020b0503020204020204" pitchFamily="34" charset="-122"/>
              <a:cs typeface="华文黑体" pitchFamily="2" charset="-122"/>
            </a:endParaRPr>
          </a:p>
        </p:txBody>
      </p:sp>
      <p:grpSp>
        <p:nvGrpSpPr>
          <p:cNvPr id="2" name="组合 1"/>
          <p:cNvGrpSpPr/>
          <p:nvPr/>
        </p:nvGrpSpPr>
        <p:grpSpPr>
          <a:xfrm>
            <a:off x="5616364" y="3345496"/>
            <a:ext cx="1211000" cy="2132207"/>
            <a:chOff x="5615422" y="3345495"/>
            <a:chExt cx="1211373" cy="2132206"/>
          </a:xfrm>
        </p:grpSpPr>
        <p:grpSp>
          <p:nvGrpSpPr>
            <p:cNvPr id="5" name="组合 10"/>
            <p:cNvGrpSpPr/>
            <p:nvPr/>
          </p:nvGrpSpPr>
          <p:grpSpPr>
            <a:xfrm>
              <a:off x="5615422" y="3379246"/>
              <a:ext cx="1211373" cy="2060941"/>
              <a:chOff x="5979346" y="3516214"/>
              <a:chExt cx="847449" cy="2060941"/>
            </a:xfrm>
          </p:grpSpPr>
          <p:cxnSp>
            <p:nvCxnSpPr>
              <p:cNvPr id="3" name="直接连接符 2"/>
              <p:cNvCxnSpPr/>
              <p:nvPr/>
            </p:nvCxnSpPr>
            <p:spPr>
              <a:xfrm flipV="1">
                <a:off x="6448732" y="3516214"/>
                <a:ext cx="332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6095206" y="4182396"/>
                <a:ext cx="687967" cy="1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5979346" y="5568121"/>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6022968" y="4920560"/>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椭圆 97"/>
            <p:cNvSpPr/>
            <p:nvPr/>
          </p:nvSpPr>
          <p:spPr>
            <a:xfrm>
              <a:off x="6740975" y="3345495"/>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41" name="椭圆 140"/>
            <p:cNvSpPr/>
            <p:nvPr/>
          </p:nvSpPr>
          <p:spPr>
            <a:xfrm>
              <a:off x="6726463" y="4024476"/>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42" name="椭圆 141"/>
            <p:cNvSpPr/>
            <p:nvPr/>
          </p:nvSpPr>
          <p:spPr>
            <a:xfrm>
              <a:off x="6726463" y="4749307"/>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43" name="椭圆 142"/>
            <p:cNvSpPr/>
            <p:nvPr/>
          </p:nvSpPr>
          <p:spPr>
            <a:xfrm>
              <a:off x="6734077" y="5410200"/>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grpSp>
      <p:sp>
        <p:nvSpPr>
          <p:cNvPr id="161" name="TextBox 160"/>
          <p:cNvSpPr txBox="1"/>
          <p:nvPr/>
        </p:nvSpPr>
        <p:spPr>
          <a:xfrm>
            <a:off x="7814841" y="2314499"/>
            <a:ext cx="3798569" cy="764851"/>
          </a:xfrm>
          <a:prstGeom prst="rect">
            <a:avLst/>
          </a:prstGeom>
          <a:noFill/>
        </p:spPr>
        <p:txBody>
          <a:bodyPr wrap="square" lIns="91402" tIns="45701" rIns="91402" bIns="45701" rtlCol="0">
            <a:spAutoFit/>
          </a:bodyPr>
          <a:lstStyle/>
          <a:p>
            <a:pPr defTabSz="609600">
              <a:lnSpc>
                <a:spcPct val="130000"/>
              </a:lnSpc>
            </a:pPr>
            <a:r>
              <a:rPr lang="zh-CN" altLang="en-US" sz="1200">
                <a:solidFill>
                  <a:prstClr val="white"/>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a:solidFill>
                <a:prstClr val="white"/>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a:solidFill>
                <a:prstClr val="white"/>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548" y="2181053"/>
            <a:ext cx="6805958" cy="3682130"/>
          </a:xfrm>
          <a:prstGeom prst="parallelogram">
            <a:avLst/>
          </a:prstGeom>
        </p:spPr>
      </p:pic>
      <p:sp>
        <p:nvSpPr>
          <p:cNvPr id="80" name="Freeform 71"/>
          <p:cNvSpPr/>
          <p:nvPr/>
        </p:nvSpPr>
        <p:spPr bwMode="auto">
          <a:xfrm>
            <a:off x="5782674" y="3153488"/>
            <a:ext cx="714886" cy="400710"/>
          </a:xfrm>
          <a:custGeom>
            <a:gdLst>
              <a:gd name="T0" fmla="*/ 24 w 152"/>
              <a:gd name="T1" fmla="*/ 0 h 110"/>
              <a:gd name="T2" fmla="*/ 152 w 152"/>
              <a:gd name="T3" fmla="*/ 0 h 110"/>
              <a:gd name="T4" fmla="*/ 126 w 152"/>
              <a:gd name="T5" fmla="*/ 110 h 110"/>
              <a:gd name="T6" fmla="*/ 0 w 152"/>
              <a:gd name="T7" fmla="*/ 110 h 110"/>
              <a:gd name="T8" fmla="*/ 24 w 152"/>
              <a:gd name="T9" fmla="*/ 0 h 110"/>
            </a:gd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1"/>
          </a:solidFill>
          <a:ln w="4" cap="flat">
            <a:noFill/>
            <a:prstDash val="solid"/>
            <a:miter lim="800000"/>
          </a:ln>
        </p:spPr>
        <p:txBody>
          <a:bodyPr vert="horz" wrap="square" lIns="91402" tIns="45701" rIns="91402" bIns="45701" numCol="1" anchor="ctr" anchorCtr="0" compatLnSpc="1">
            <a:normAutofit lnSpcReduction="10000"/>
          </a:bodyPr>
          <a:lstStyle/>
          <a:p>
            <a:pPr algn="ctr" defTabSz="609600"/>
            <a:r>
              <a:rPr lang="en-US" altLang="zh-CN" sz="2135">
                <a:solidFill>
                  <a:prstClr val="white">
                    <a:lumMod val="95000"/>
                  </a:prstClr>
                </a:solidFill>
                <a:latin typeface="方正大黑_GBK" pitchFamily="65" charset="-122"/>
                <a:ea typeface="方正大黑_GBK" pitchFamily="65" charset="-122"/>
              </a:rPr>
              <a:t>01</a:t>
            </a:r>
            <a:endParaRPr lang="zh-CN" altLang="en-US" sz="2135">
              <a:solidFill>
                <a:prstClr val="white">
                  <a:lumMod val="95000"/>
                </a:prstClr>
              </a:solidFill>
              <a:latin typeface="方正大黑_GBK" pitchFamily="65" charset="-122"/>
              <a:ea typeface="方正大黑_GBK" pitchFamily="65" charset="-122"/>
            </a:endParaRPr>
          </a:p>
        </p:txBody>
      </p:sp>
      <p:sp>
        <p:nvSpPr>
          <p:cNvPr id="113" name="Freeform 71"/>
          <p:cNvSpPr/>
          <p:nvPr/>
        </p:nvSpPr>
        <p:spPr bwMode="auto">
          <a:xfrm>
            <a:off x="5616364" y="3840635"/>
            <a:ext cx="714886" cy="400710"/>
          </a:xfrm>
          <a:custGeom>
            <a:gdLst>
              <a:gd name="T0" fmla="*/ 24 w 152"/>
              <a:gd name="T1" fmla="*/ 0 h 110"/>
              <a:gd name="T2" fmla="*/ 152 w 152"/>
              <a:gd name="T3" fmla="*/ 0 h 110"/>
              <a:gd name="T4" fmla="*/ 126 w 152"/>
              <a:gd name="T5" fmla="*/ 110 h 110"/>
              <a:gd name="T6" fmla="*/ 0 w 152"/>
              <a:gd name="T7" fmla="*/ 110 h 110"/>
              <a:gd name="T8" fmla="*/ 24 w 152"/>
              <a:gd name="T9" fmla="*/ 0 h 110"/>
            </a:gd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a:solidFill>
                  <a:prstClr val="white">
                    <a:lumMod val="95000"/>
                  </a:prstClr>
                </a:solidFill>
                <a:latin typeface="方正大黑_GBK" pitchFamily="65" charset="-122"/>
                <a:ea typeface="方正大黑_GBK" pitchFamily="65" charset="-122"/>
              </a:rPr>
              <a:t>02</a:t>
            </a:r>
            <a:endParaRPr lang="zh-CN" altLang="en-US" sz="2135">
              <a:solidFill>
                <a:prstClr val="white">
                  <a:lumMod val="95000"/>
                </a:prstClr>
              </a:solidFill>
              <a:latin typeface="方正大黑_GBK" pitchFamily="65" charset="-122"/>
              <a:ea typeface="方正大黑_GBK" pitchFamily="65" charset="-122"/>
            </a:endParaRPr>
          </a:p>
          <a:p>
            <a:pPr defTabSz="609600"/>
            <a:endParaRPr lang="zh-CN" altLang="en-US" sz="2135">
              <a:solidFill>
                <a:prstClr val="black"/>
              </a:solidFill>
              <a:latin typeface="Calibri"/>
              <a:ea typeface="等线" panose="02010600030101010101" pitchFamily="2" charset="-122"/>
            </a:endParaRPr>
          </a:p>
        </p:txBody>
      </p:sp>
      <p:sp>
        <p:nvSpPr>
          <p:cNvPr id="114" name="Freeform 71"/>
          <p:cNvSpPr/>
          <p:nvPr/>
        </p:nvSpPr>
        <p:spPr bwMode="auto">
          <a:xfrm>
            <a:off x="5435541" y="4527779"/>
            <a:ext cx="714886" cy="400710"/>
          </a:xfrm>
          <a:custGeom>
            <a:gdLst>
              <a:gd name="T0" fmla="*/ 24 w 152"/>
              <a:gd name="T1" fmla="*/ 0 h 110"/>
              <a:gd name="T2" fmla="*/ 152 w 152"/>
              <a:gd name="T3" fmla="*/ 0 h 110"/>
              <a:gd name="T4" fmla="*/ 126 w 152"/>
              <a:gd name="T5" fmla="*/ 110 h 110"/>
              <a:gd name="T6" fmla="*/ 0 w 152"/>
              <a:gd name="T7" fmla="*/ 110 h 110"/>
              <a:gd name="T8" fmla="*/ 24 w 152"/>
              <a:gd name="T9" fmla="*/ 0 h 110"/>
            </a:gd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a:solidFill>
                  <a:prstClr val="white">
                    <a:lumMod val="95000"/>
                  </a:prstClr>
                </a:solidFill>
                <a:latin typeface="方正大黑_GBK" pitchFamily="65" charset="-122"/>
                <a:ea typeface="方正大黑_GBK" pitchFamily="65" charset="-122"/>
              </a:rPr>
              <a:t>03</a:t>
            </a:r>
            <a:endParaRPr lang="zh-CN" altLang="en-US" sz="2135">
              <a:solidFill>
                <a:prstClr val="white">
                  <a:lumMod val="95000"/>
                </a:prstClr>
              </a:solidFill>
              <a:latin typeface="方正大黑_GBK" pitchFamily="65" charset="-122"/>
              <a:ea typeface="方正大黑_GBK" pitchFamily="65" charset="-122"/>
            </a:endParaRPr>
          </a:p>
          <a:p>
            <a:pPr defTabSz="609600"/>
            <a:endParaRPr lang="zh-CN" altLang="en-US" sz="2135">
              <a:solidFill>
                <a:prstClr val="black"/>
              </a:solidFill>
              <a:latin typeface="Calibri"/>
              <a:ea typeface="等线" panose="02010600030101010101" pitchFamily="2" charset="-122"/>
            </a:endParaRPr>
          </a:p>
        </p:txBody>
      </p:sp>
      <p:sp>
        <p:nvSpPr>
          <p:cNvPr id="118" name="Freeform 71"/>
          <p:cNvSpPr/>
          <p:nvPr/>
        </p:nvSpPr>
        <p:spPr bwMode="auto">
          <a:xfrm>
            <a:off x="5248912" y="5214923"/>
            <a:ext cx="714886" cy="400710"/>
          </a:xfrm>
          <a:custGeom>
            <a:gdLst>
              <a:gd name="T0" fmla="*/ 24 w 152"/>
              <a:gd name="T1" fmla="*/ 0 h 110"/>
              <a:gd name="T2" fmla="*/ 152 w 152"/>
              <a:gd name="T3" fmla="*/ 0 h 110"/>
              <a:gd name="T4" fmla="*/ 126 w 152"/>
              <a:gd name="T5" fmla="*/ 110 h 110"/>
              <a:gd name="T6" fmla="*/ 0 w 152"/>
              <a:gd name="T7" fmla="*/ 110 h 110"/>
              <a:gd name="T8" fmla="*/ 24 w 152"/>
              <a:gd name="T9" fmla="*/ 0 h 110"/>
            </a:gd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4"/>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a:solidFill>
                  <a:prstClr val="white">
                    <a:lumMod val="95000"/>
                  </a:prstClr>
                </a:solidFill>
                <a:latin typeface="方正大黑_GBK" pitchFamily="65" charset="-122"/>
                <a:ea typeface="方正大黑_GBK" pitchFamily="65" charset="-122"/>
              </a:rPr>
              <a:t>04</a:t>
            </a:r>
            <a:endParaRPr lang="zh-CN" altLang="en-US" sz="2135">
              <a:solidFill>
                <a:prstClr val="white">
                  <a:lumMod val="95000"/>
                </a:prstClr>
              </a:solidFill>
              <a:latin typeface="方正大黑_GBK" pitchFamily="65" charset="-122"/>
              <a:ea typeface="方正大黑_GBK" pitchFamily="65" charset="-122"/>
            </a:endParaRPr>
          </a:p>
          <a:p>
            <a:pPr algn="ctr" defTabSz="609600"/>
            <a:endParaRPr lang="zh-CN" altLang="en-US" sz="2135">
              <a:solidFill>
                <a:prstClr val="white">
                  <a:lumMod val="95000"/>
                </a:prstClr>
              </a:solidFill>
              <a:latin typeface="方正大黑_GBK" pitchFamily="65" charset="-122"/>
              <a:ea typeface="方正大黑_GBK" pitchFamily="65"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 calcmode="lin" valueType="num">
                                      <p:cBhvr additive="base">
                                        <p:cTn id="14" dur="500" fill="hold"/>
                                        <p:tgtEl>
                                          <p:spTgt spid="90"/>
                                        </p:tgtEl>
                                        <p:attrNameLst>
                                          <p:attrName>ppt_x</p:attrName>
                                        </p:attrNameLst>
                                      </p:cBhvr>
                                      <p:tavLst>
                                        <p:tav tm="0">
                                          <p:val>
                                            <p:strVal val="1+#ppt_w/2"/>
                                          </p:val>
                                        </p:tav>
                                        <p:tav tm="100000">
                                          <p:val>
                                            <p:strVal val="#ppt_x"/>
                                          </p:val>
                                        </p:tav>
                                      </p:tavLst>
                                    </p:anim>
                                    <p:anim calcmode="lin" valueType="num">
                                      <p:cBhvr additive="base">
                                        <p:cTn id="15" dur="500" fill="hold"/>
                                        <p:tgtEl>
                                          <p:spTgt spid="9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randombar(horizontal)">
                                      <p:cBhvr>
                                        <p:cTn id="19" dur="500"/>
                                        <p:tgtEl>
                                          <p:spTgt spid="139"/>
                                        </p:tgtEl>
                                      </p:cBhvr>
                                    </p:animEffect>
                                  </p:childTnLst>
                                </p:cTn>
                              </p:par>
                            </p:childTnLst>
                          </p:cTn>
                        </p:par>
                        <p:par>
                          <p:cTn id="20" fill="hold" nodeType="afterGroup">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randombar(horizontal)">
                                      <p:cBhvr>
                                        <p:cTn id="23" dur="500"/>
                                        <p:tgtEl>
                                          <p:spTgt spid="161"/>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childTnLst>
                          </p:cTn>
                        </p:par>
                        <p:par>
                          <p:cTn id="36" fill="hold" nodeType="afterGroup">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8"/>
                                        </p:tgtEl>
                                        <p:attrNameLst>
                                          <p:attrName>style.visibility</p:attrName>
                                        </p:attrNameLst>
                                      </p:cBhvr>
                                      <p:to>
                                        <p:strVal val="visible"/>
                                      </p:to>
                                    </p:set>
                                    <p:anim calcmode="lin" valueType="num">
                                      <p:cBhvr>
                                        <p:cTn id="45" dur="500" fill="hold"/>
                                        <p:tgtEl>
                                          <p:spTgt spid="118"/>
                                        </p:tgtEl>
                                        <p:attrNameLst>
                                          <p:attrName>ppt_w</p:attrName>
                                        </p:attrNameLst>
                                      </p:cBhvr>
                                      <p:tavLst>
                                        <p:tav tm="0">
                                          <p:val>
                                            <p:fltVal val="0"/>
                                          </p:val>
                                        </p:tav>
                                        <p:tav tm="100000">
                                          <p:val>
                                            <p:strVal val="#ppt_w"/>
                                          </p:val>
                                        </p:tav>
                                      </p:tavLst>
                                    </p:anim>
                                    <p:anim calcmode="lin" valueType="num">
                                      <p:cBhvr>
                                        <p:cTn id="46" dur="500" fill="hold"/>
                                        <p:tgtEl>
                                          <p:spTgt spid="118"/>
                                        </p:tgtEl>
                                        <p:attrNameLst>
                                          <p:attrName>ppt_h</p:attrName>
                                        </p:attrNameLst>
                                      </p:cBhvr>
                                      <p:tavLst>
                                        <p:tav tm="0">
                                          <p:val>
                                            <p:fltVal val="0"/>
                                          </p:val>
                                        </p:tav>
                                        <p:tav tm="100000">
                                          <p:val>
                                            <p:strVal val="#ppt_h"/>
                                          </p:val>
                                        </p:tav>
                                      </p:tavLst>
                                    </p:anim>
                                    <p:animEffect transition="in" filter="fade">
                                      <p:cBhvr>
                                        <p:cTn id="47" dur="500"/>
                                        <p:tgtEl>
                                          <p:spTgt spid="118"/>
                                        </p:tgtEl>
                                      </p:cBhvr>
                                    </p:animEffect>
                                  </p:childTnLst>
                                </p:cTn>
                              </p:par>
                            </p:childTnLst>
                          </p:cTn>
                        </p:par>
                        <p:par>
                          <p:cTn id="48" fill="hold" nodeType="afterGroup">
                            <p:stCondLst>
                              <p:cond delay="4000"/>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nodeType="afterGroup">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fade">
                                      <p:cBhvr>
                                        <p:cTn id="55" dur="1000"/>
                                        <p:tgtEl>
                                          <p:spTgt spid="120"/>
                                        </p:tgtEl>
                                      </p:cBhvr>
                                    </p:animEffect>
                                    <p:anim calcmode="lin" valueType="num">
                                      <p:cBhvr>
                                        <p:cTn id="56" dur="1000" fill="hold"/>
                                        <p:tgtEl>
                                          <p:spTgt spid="120"/>
                                        </p:tgtEl>
                                        <p:attrNameLst>
                                          <p:attrName>ppt_x</p:attrName>
                                        </p:attrNameLst>
                                      </p:cBhvr>
                                      <p:tavLst>
                                        <p:tav tm="0">
                                          <p:val>
                                            <p:strVal val="#ppt_x"/>
                                          </p:val>
                                        </p:tav>
                                        <p:tav tm="100000">
                                          <p:val>
                                            <p:strVal val="#ppt_x"/>
                                          </p:val>
                                        </p:tav>
                                      </p:tavLst>
                                    </p:anim>
                                    <p:anim calcmode="lin" valueType="num">
                                      <p:cBhvr>
                                        <p:cTn id="57" dur="1000" fill="hold"/>
                                        <p:tgtEl>
                                          <p:spTgt spid="1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1000"/>
                                        <p:tgtEl>
                                          <p:spTgt spid="122"/>
                                        </p:tgtEl>
                                      </p:cBhvr>
                                    </p:animEffect>
                                    <p:anim calcmode="lin" valueType="num">
                                      <p:cBhvr>
                                        <p:cTn id="61" dur="1000" fill="hold"/>
                                        <p:tgtEl>
                                          <p:spTgt spid="122"/>
                                        </p:tgtEl>
                                        <p:attrNameLst>
                                          <p:attrName>ppt_x</p:attrName>
                                        </p:attrNameLst>
                                      </p:cBhvr>
                                      <p:tavLst>
                                        <p:tav tm="0">
                                          <p:val>
                                            <p:strVal val="#ppt_x"/>
                                          </p:val>
                                        </p:tav>
                                        <p:tav tm="100000">
                                          <p:val>
                                            <p:strVal val="#ppt_x"/>
                                          </p:val>
                                        </p:tav>
                                      </p:tavLst>
                                    </p:anim>
                                    <p:anim calcmode="lin" valueType="num">
                                      <p:cBhvr>
                                        <p:cTn id="62" dur="1000" fill="hold"/>
                                        <p:tgtEl>
                                          <p:spTgt spid="1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1000"/>
                                        <p:tgtEl>
                                          <p:spTgt spid="130"/>
                                        </p:tgtEl>
                                      </p:cBhvr>
                                    </p:animEffect>
                                    <p:anim calcmode="lin" valueType="num">
                                      <p:cBhvr>
                                        <p:cTn id="66" dur="1000" fill="hold"/>
                                        <p:tgtEl>
                                          <p:spTgt spid="130"/>
                                        </p:tgtEl>
                                        <p:attrNameLst>
                                          <p:attrName>ppt_x</p:attrName>
                                        </p:attrNameLst>
                                      </p:cBhvr>
                                      <p:tavLst>
                                        <p:tav tm="0">
                                          <p:val>
                                            <p:strVal val="#ppt_x"/>
                                          </p:val>
                                        </p:tav>
                                        <p:tav tm="100000">
                                          <p:val>
                                            <p:strVal val="#ppt_x"/>
                                          </p:val>
                                        </p:tav>
                                      </p:tavLst>
                                    </p:anim>
                                    <p:anim calcmode="lin" valueType="num">
                                      <p:cBhvr>
                                        <p:cTn id="67" dur="1000" fill="hold"/>
                                        <p:tgtEl>
                                          <p:spTgt spid="1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1000"/>
                                        <p:tgtEl>
                                          <p:spTgt spid="131"/>
                                        </p:tgtEl>
                                      </p:cBhvr>
                                    </p:animEffect>
                                    <p:anim calcmode="lin" valueType="num">
                                      <p:cBhvr>
                                        <p:cTn id="71" dur="1000" fill="hold"/>
                                        <p:tgtEl>
                                          <p:spTgt spid="131"/>
                                        </p:tgtEl>
                                        <p:attrNameLst>
                                          <p:attrName>ppt_x</p:attrName>
                                        </p:attrNameLst>
                                      </p:cBhvr>
                                      <p:tavLst>
                                        <p:tav tm="0">
                                          <p:val>
                                            <p:strVal val="#ppt_x"/>
                                          </p:val>
                                        </p:tav>
                                        <p:tav tm="100000">
                                          <p:val>
                                            <p:strVal val="#ppt_x"/>
                                          </p:val>
                                        </p:tav>
                                      </p:tavLst>
                                    </p:anim>
                                    <p:anim calcmode="lin" valueType="num">
                                      <p:cBhvr>
                                        <p:cTn id="72"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20" grpId="0"/>
      <p:bldP spid="122" grpId="0"/>
      <p:bldP spid="130" grpId="0"/>
      <p:bldP spid="131" grpId="0"/>
      <p:bldP spid="139" grpId="0"/>
      <p:bldP spid="161" grpId="0"/>
      <p:bldP spid="80" grpId="0" animBg="1"/>
      <p:bldP spid="113" grpId="0" animBg="1"/>
      <p:bldP spid="114" grpId="0" animBg="1"/>
      <p:bldP spid="118"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9"/>
          <p:cNvGrpSpPr/>
          <p:nvPr/>
        </p:nvGrpSpPr>
        <p:grpSpPr>
          <a:xfrm>
            <a:off x="5758388" y="2244420"/>
            <a:ext cx="655801" cy="656039"/>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424639" y="2208371"/>
              <a:ext cx="645042" cy="389543"/>
            </a:xfrm>
            <a:prstGeom prst="rect">
              <a:avLst/>
            </a:prstGeom>
            <a:noFill/>
          </p:spPr>
          <p:txBody>
            <a:bodyPr wrap="none" rtlCol="0">
              <a:spAutoFit/>
            </a:bodyPr>
            <a:lstStyle/>
            <a:p>
              <a:pPr algn="just" defTabSz="609600">
                <a:lnSpc>
                  <a:spcPct val="120000"/>
                </a:lnSpc>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93%</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0"/>
          <p:cNvGrpSpPr/>
          <p:nvPr/>
        </p:nvGrpSpPr>
        <p:grpSpPr>
          <a:xfrm>
            <a:off x="5758388" y="3070940"/>
            <a:ext cx="655801" cy="656039"/>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6424639" y="3160455"/>
              <a:ext cx="645042" cy="389543"/>
            </a:xfrm>
            <a:prstGeom prst="rect">
              <a:avLst/>
            </a:prstGeom>
            <a:noFill/>
          </p:spPr>
          <p:txBody>
            <a:bodyPr wrap="none" rtlCol="0">
              <a:spAutoFit/>
            </a:bodyPr>
            <a:lstStyle/>
            <a:p>
              <a:pPr algn="just" defTabSz="609600">
                <a:lnSpc>
                  <a:spcPct val="120000"/>
                </a:lnSpc>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82%</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41"/>
          <p:cNvGrpSpPr/>
          <p:nvPr/>
        </p:nvGrpSpPr>
        <p:grpSpPr>
          <a:xfrm>
            <a:off x="5758388" y="3897460"/>
            <a:ext cx="655801" cy="656039"/>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6424638" y="4114593"/>
              <a:ext cx="645042" cy="389543"/>
            </a:xfrm>
            <a:prstGeom prst="rect">
              <a:avLst/>
            </a:prstGeom>
            <a:noFill/>
          </p:spPr>
          <p:txBody>
            <a:bodyPr wrap="none" rtlCol="0">
              <a:spAutoFit/>
            </a:bodyPr>
            <a:lstStyle/>
            <a:p>
              <a:pPr algn="just" defTabSz="609600">
                <a:lnSpc>
                  <a:spcPct val="120000"/>
                </a:lnSpc>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70%</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42"/>
          <p:cNvGrpSpPr/>
          <p:nvPr/>
        </p:nvGrpSpPr>
        <p:grpSpPr>
          <a:xfrm>
            <a:off x="5758388" y="4727544"/>
            <a:ext cx="655801" cy="656039"/>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6424639" y="5068726"/>
              <a:ext cx="645042" cy="389543"/>
            </a:xfrm>
            <a:prstGeom prst="rect">
              <a:avLst/>
            </a:prstGeom>
            <a:noFill/>
          </p:spPr>
          <p:txBody>
            <a:bodyPr wrap="none" rtlCol="0">
              <a:spAutoFit/>
            </a:bodyPr>
            <a:lstStyle/>
            <a:p>
              <a:pPr algn="just" defTabSz="609600">
                <a:lnSpc>
                  <a:spcPct val="120000"/>
                </a:lnSpc>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68%</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6"/>
          <p:cNvGrpSpPr/>
          <p:nvPr/>
        </p:nvGrpSpPr>
        <p:grpSpPr>
          <a:xfrm>
            <a:off x="6606343" y="3078659"/>
            <a:ext cx="2885513" cy="334802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7"/>
          <p:cNvGrpSpPr/>
          <p:nvPr/>
        </p:nvGrpSpPr>
        <p:grpSpPr>
          <a:xfrm>
            <a:off x="6606339" y="3909059"/>
            <a:ext cx="2275118" cy="2517628"/>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606342" y="2252141"/>
            <a:ext cx="3495908" cy="4174546"/>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8"/>
          <p:cNvGrpSpPr/>
          <p:nvPr/>
        </p:nvGrpSpPr>
        <p:grpSpPr>
          <a:xfrm>
            <a:off x="6606340" y="4735267"/>
            <a:ext cx="1664721" cy="1691421"/>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9"/>
          <p:cNvGrpSpPr/>
          <p:nvPr/>
        </p:nvGrpSpPr>
        <p:grpSpPr>
          <a:xfrm>
            <a:off x="2177591" y="2410538"/>
            <a:ext cx="397792" cy="29864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Rectangle 22"/>
          <p:cNvSpPr/>
          <p:nvPr/>
        </p:nvSpPr>
        <p:spPr>
          <a:xfrm>
            <a:off x="2670481" y="2257028"/>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23"/>
          <p:cNvGrpSpPr/>
          <p:nvPr/>
        </p:nvGrpSpPr>
        <p:grpSpPr>
          <a:xfrm>
            <a:off x="2177591" y="3319712"/>
            <a:ext cx="397792" cy="29864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26"/>
          <p:cNvSpPr/>
          <p:nvPr/>
        </p:nvSpPr>
        <p:spPr>
          <a:xfrm>
            <a:off x="2670481" y="3166201"/>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27"/>
          <p:cNvGrpSpPr/>
          <p:nvPr/>
        </p:nvGrpSpPr>
        <p:grpSpPr>
          <a:xfrm>
            <a:off x="2177591" y="4251024"/>
            <a:ext cx="397792" cy="29864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ectangle 30"/>
          <p:cNvSpPr/>
          <p:nvPr/>
        </p:nvSpPr>
        <p:spPr>
          <a:xfrm>
            <a:off x="2670481" y="4097513"/>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Group 31"/>
          <p:cNvGrpSpPr/>
          <p:nvPr/>
        </p:nvGrpSpPr>
        <p:grpSpPr>
          <a:xfrm>
            <a:off x="2177591" y="5141977"/>
            <a:ext cx="397792" cy="29864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34"/>
          <p:cNvSpPr/>
          <p:nvPr/>
        </p:nvSpPr>
        <p:spPr>
          <a:xfrm>
            <a:off x="2670481" y="4988466"/>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77"/>
          <p:cNvSpPr/>
          <p:nvPr/>
        </p:nvSpPr>
        <p:spPr>
          <a:xfrm>
            <a:off x="3919181" y="2855957"/>
            <a:ext cx="4163910" cy="659181"/>
          </a:xfrm>
          <a:custGeom>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5944838" y="2772644"/>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4" name="文本框 28"/>
          <p:cNvSpPr txBox="1"/>
          <p:nvPr/>
        </p:nvSpPr>
        <p:spPr>
          <a:xfrm>
            <a:off x="6769008" y="2897954"/>
            <a:ext cx="1333602" cy="584605"/>
          </a:xfrm>
          <a:prstGeom prst="rect">
            <a:avLst/>
          </a:prstGeom>
          <a:noFill/>
        </p:spPr>
        <p:txBody>
          <a:bodyPr wrap="square" lIns="91400" tIns="45699" rIns="91400" bIns="45699" rtlCol="0">
            <a:spAutoFit/>
          </a:bodyPr>
          <a:lstStyle/>
          <a:p>
            <a:pPr algn="ctr" defTabSz="609600"/>
            <a:r>
              <a:rPr lang="en-US" altLang="zh-CN" sz="3200">
                <a:solidFill>
                  <a:prstClr val="black">
                    <a:lumMod val="75000"/>
                    <a:lumOff val="25000"/>
                  </a:prstClr>
                </a:solidFill>
                <a:latin typeface="Impact MT Std" pitchFamily="34" charset="0"/>
                <a:ea typeface="等线" panose="02010600030101010101" pitchFamily="2" charset="-122"/>
              </a:rPr>
              <a:t>04</a:t>
            </a:r>
            <a:endParaRPr lang="zh-CN" altLang="en-US" sz="320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308666" y="2987761"/>
            <a:ext cx="1825370" cy="420522"/>
          </a:xfrm>
          <a:prstGeom prst="rect">
            <a:avLst/>
          </a:prstGeom>
          <a:noFill/>
        </p:spPr>
        <p:txBody>
          <a:bodyPr wrap="square" lIns="91400" tIns="45699" rIns="91400" bIns="45699" rtlCol="0">
            <a:spAutoFit/>
          </a:bodyPr>
          <a:lstStyle/>
          <a:p>
            <a:pPr defTabSz="609600"/>
            <a:r>
              <a:rPr lang="zh-CN" altLang="zh-CN" sz="2135">
                <a:solidFill>
                  <a:prstClr val="black">
                    <a:lumMod val="65000"/>
                    <a:lumOff val="35000"/>
                  </a:prstClr>
                </a:solidFill>
                <a:latin typeface="微软雅黑" panose="020b0503020204020204" pitchFamily="34" charset="-122"/>
                <a:ea typeface="微软雅黑" panose="020b0503020204020204" pitchFamily="34" charset="-122"/>
              </a:rPr>
              <a:t>明年工作计划</a:t>
            </a:r>
            <a:endParaRPr lang="zh-CN" altLang="zh-CN" sz="21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08667" y="4057351"/>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1" name="Oval 40"/>
          <p:cNvSpPr>
            <a:spLocks noChangeAspect="1" noChangeArrowheads="1"/>
          </p:cNvSpPr>
          <p:nvPr/>
        </p:nvSpPr>
        <p:spPr bwMode="auto">
          <a:xfrm>
            <a:off x="4308667" y="4533738"/>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2" name="Oval 42"/>
          <p:cNvSpPr>
            <a:spLocks noChangeAspect="1" noChangeArrowheads="1"/>
          </p:cNvSpPr>
          <p:nvPr/>
        </p:nvSpPr>
        <p:spPr bwMode="auto">
          <a:xfrm>
            <a:off x="6315899" y="4057351"/>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3" name="TextBox 9"/>
          <p:cNvSpPr txBox="1"/>
          <p:nvPr/>
        </p:nvSpPr>
        <p:spPr>
          <a:xfrm>
            <a:off x="4548546" y="4046925"/>
            <a:ext cx="182307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548546" y="4523311"/>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15899" y="4533738"/>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6" name="TextBox 12"/>
          <p:cNvSpPr txBox="1"/>
          <p:nvPr/>
        </p:nvSpPr>
        <p:spPr>
          <a:xfrm>
            <a:off x="6555777" y="4046923"/>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555777" y="4523311"/>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9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8" name="任意多边形 177"/>
          <p:cNvSpPr/>
          <p:nvPr/>
        </p:nvSpPr>
        <p:spPr>
          <a:xfrm>
            <a:off x="2155326" y="3119630"/>
            <a:ext cx="7937894" cy="659181"/>
          </a:xfrm>
          <a:custGeom>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a:solidFill>
                <a:prstClr val="black">
                  <a:lumMod val="75000"/>
                  <a:lumOff val="25000"/>
                </a:prstClr>
              </a:solidFill>
              <a:latin typeface="Impact MT Std" pitchFamily="34" charset="0"/>
              <a:ea typeface="等线" panose="02010600030101010101" pitchFamily="2" charset="-122"/>
            </a:endParaRPr>
          </a:p>
        </p:txBody>
      </p:sp>
      <p:sp>
        <p:nvSpPr>
          <p:cNvPr id="179" name="任意多边形 178"/>
          <p:cNvSpPr/>
          <p:nvPr/>
        </p:nvSpPr>
        <p:spPr>
          <a:xfrm rot="-2700000">
            <a:off x="3693731" y="3041761"/>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80" name="任意多边形 179"/>
          <p:cNvSpPr/>
          <p:nvPr/>
        </p:nvSpPr>
        <p:spPr>
          <a:xfrm rot="-2700000">
            <a:off x="5599711" y="3041761"/>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81" name="任意多边形 180"/>
          <p:cNvSpPr/>
          <p:nvPr/>
        </p:nvSpPr>
        <p:spPr>
          <a:xfrm rot="-2700000">
            <a:off x="7479479" y="3041761"/>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83" name="文本框 25"/>
          <p:cNvSpPr txBox="1"/>
          <p:nvPr/>
        </p:nvSpPr>
        <p:spPr>
          <a:xfrm>
            <a:off x="2799991" y="3218389"/>
            <a:ext cx="999547" cy="379420"/>
          </a:xfrm>
          <a:prstGeom prst="rect">
            <a:avLst/>
          </a:prstGeom>
          <a:noFill/>
        </p:spPr>
        <p:txBody>
          <a:bodyPr wrap="square" lIns="91400" tIns="45699" rIns="91400" bIns="45699" rtlCol="0">
            <a:spAutoFit/>
          </a:bodyPr>
          <a:lstStyle/>
          <a:p>
            <a:pPr algn="ctr" defTabSz="609600"/>
            <a:r>
              <a:rPr lang="en-US" altLang="zh-CN" sz="1865">
                <a:solidFill>
                  <a:prstClr val="black">
                    <a:lumMod val="75000"/>
                    <a:lumOff val="25000"/>
                  </a:prstClr>
                </a:solidFill>
                <a:latin typeface="Impact MT Std" pitchFamily="34" charset="0"/>
                <a:ea typeface="等线" panose="02010600030101010101" pitchFamily="2" charset="-122"/>
              </a:rPr>
              <a:t>01</a:t>
            </a:r>
            <a:endParaRPr lang="zh-CN" altLang="en-US" sz="1865">
              <a:solidFill>
                <a:prstClr val="black">
                  <a:lumMod val="75000"/>
                  <a:lumOff val="25000"/>
                </a:prstClr>
              </a:solidFill>
              <a:latin typeface="Impact MT Std" pitchFamily="34" charset="0"/>
              <a:ea typeface="等线" panose="02010600030101010101" pitchFamily="2" charset="-122"/>
            </a:endParaRPr>
          </a:p>
        </p:txBody>
      </p:sp>
      <p:sp>
        <p:nvSpPr>
          <p:cNvPr id="184" name="文本框 26"/>
          <p:cNvSpPr txBox="1"/>
          <p:nvPr/>
        </p:nvSpPr>
        <p:spPr>
          <a:xfrm>
            <a:off x="4679124" y="3218389"/>
            <a:ext cx="999547" cy="379420"/>
          </a:xfrm>
          <a:prstGeom prst="rect">
            <a:avLst/>
          </a:prstGeom>
          <a:noFill/>
        </p:spPr>
        <p:txBody>
          <a:bodyPr wrap="square" lIns="91400" tIns="45699" rIns="91400" bIns="45699" rtlCol="0">
            <a:spAutoFit/>
          </a:bodyPr>
          <a:lstStyle/>
          <a:p>
            <a:pPr algn="ctr" defTabSz="609600"/>
            <a:r>
              <a:rPr lang="en-US" altLang="zh-CN" sz="1865">
                <a:solidFill>
                  <a:prstClr val="black">
                    <a:lumMod val="75000"/>
                    <a:lumOff val="25000"/>
                  </a:prstClr>
                </a:solidFill>
                <a:latin typeface="Impact MT Std" pitchFamily="34" charset="0"/>
                <a:ea typeface="等线" panose="02010600030101010101" pitchFamily="2" charset="-122"/>
              </a:rPr>
              <a:t>02</a:t>
            </a:r>
            <a:endParaRPr lang="zh-CN" altLang="en-US" sz="1865">
              <a:solidFill>
                <a:prstClr val="black">
                  <a:lumMod val="75000"/>
                  <a:lumOff val="25000"/>
                </a:prstClr>
              </a:solidFill>
              <a:latin typeface="Impact MT Std" pitchFamily="34" charset="0"/>
              <a:ea typeface="等线" panose="02010600030101010101" pitchFamily="2" charset="-122"/>
            </a:endParaRPr>
          </a:p>
        </p:txBody>
      </p:sp>
      <p:sp>
        <p:nvSpPr>
          <p:cNvPr id="185" name="文本框 27"/>
          <p:cNvSpPr txBox="1"/>
          <p:nvPr/>
        </p:nvSpPr>
        <p:spPr>
          <a:xfrm>
            <a:off x="6491757" y="3218389"/>
            <a:ext cx="999547" cy="379420"/>
          </a:xfrm>
          <a:prstGeom prst="rect">
            <a:avLst/>
          </a:prstGeom>
          <a:noFill/>
        </p:spPr>
        <p:txBody>
          <a:bodyPr wrap="square" lIns="91400" tIns="45699" rIns="91400" bIns="45699" rtlCol="0">
            <a:spAutoFit/>
          </a:bodyPr>
          <a:lstStyle/>
          <a:p>
            <a:pPr algn="ctr" defTabSz="609600"/>
            <a:r>
              <a:rPr lang="en-US" altLang="zh-CN" sz="1865">
                <a:solidFill>
                  <a:prstClr val="black">
                    <a:lumMod val="75000"/>
                    <a:lumOff val="25000"/>
                  </a:prstClr>
                </a:solidFill>
                <a:latin typeface="Impact MT Std" pitchFamily="34" charset="0"/>
                <a:ea typeface="等线" panose="02010600030101010101" pitchFamily="2" charset="-122"/>
              </a:rPr>
              <a:t>03</a:t>
            </a:r>
            <a:endParaRPr lang="zh-CN" altLang="en-US" sz="1865">
              <a:solidFill>
                <a:prstClr val="black">
                  <a:lumMod val="75000"/>
                  <a:lumOff val="25000"/>
                </a:prstClr>
              </a:solidFill>
              <a:latin typeface="Impact MT Std" pitchFamily="34" charset="0"/>
              <a:ea typeface="等线" panose="02010600030101010101" pitchFamily="2" charset="-122"/>
            </a:endParaRPr>
          </a:p>
        </p:txBody>
      </p:sp>
      <p:sp>
        <p:nvSpPr>
          <p:cNvPr id="186" name="文本框 28"/>
          <p:cNvSpPr txBox="1"/>
          <p:nvPr/>
        </p:nvSpPr>
        <p:spPr>
          <a:xfrm>
            <a:off x="8303651" y="3218389"/>
            <a:ext cx="999547" cy="379420"/>
          </a:xfrm>
          <a:prstGeom prst="rect">
            <a:avLst/>
          </a:prstGeom>
          <a:noFill/>
        </p:spPr>
        <p:txBody>
          <a:bodyPr wrap="square" lIns="91400" tIns="45699" rIns="91400" bIns="45699" rtlCol="0">
            <a:spAutoFit/>
          </a:bodyPr>
          <a:lstStyle/>
          <a:p>
            <a:pPr algn="ctr" defTabSz="609600"/>
            <a:r>
              <a:rPr lang="en-US" altLang="zh-CN" sz="1865">
                <a:solidFill>
                  <a:prstClr val="black">
                    <a:lumMod val="75000"/>
                    <a:lumOff val="25000"/>
                  </a:prstClr>
                </a:solidFill>
                <a:latin typeface="Impact MT Std" pitchFamily="34" charset="0"/>
                <a:ea typeface="等线" panose="02010600030101010101" pitchFamily="2" charset="-122"/>
              </a:rPr>
              <a:t>04</a:t>
            </a:r>
            <a:endParaRPr lang="zh-CN" altLang="en-US" sz="1865">
              <a:solidFill>
                <a:prstClr val="black">
                  <a:lumMod val="75000"/>
                  <a:lumOff val="25000"/>
                </a:prstClr>
              </a:solidFill>
              <a:latin typeface="Impact MT Std" pitchFamily="34" charset="0"/>
              <a:ea typeface="等线" panose="02010600030101010101" pitchFamily="2" charset="-122"/>
            </a:endParaRPr>
          </a:p>
        </p:txBody>
      </p:sp>
      <p:grpSp>
        <p:nvGrpSpPr>
          <p:cNvPr id="2" name="组合 227"/>
          <p:cNvGrpSpPr/>
          <p:nvPr/>
        </p:nvGrpSpPr>
        <p:grpSpPr>
          <a:xfrm>
            <a:off x="3304832" y="3649898"/>
            <a:ext cx="93182" cy="715207"/>
            <a:chOff x="2690232" y="4097191"/>
            <a:chExt cx="93235" cy="715207"/>
          </a:xfrm>
        </p:grpSpPr>
        <p:sp>
          <p:nvSpPr>
            <p:cNvPr id="229" name="椭圆 228"/>
            <p:cNvSpPr/>
            <p:nvPr/>
          </p:nvSpPr>
          <p:spPr>
            <a:xfrm>
              <a:off x="2690232" y="4097191"/>
              <a:ext cx="93235" cy="932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230" name="椭圆 229"/>
            <p:cNvSpPr/>
            <p:nvPr/>
          </p:nvSpPr>
          <p:spPr>
            <a:xfrm>
              <a:off x="2690232" y="4719163"/>
              <a:ext cx="93235" cy="932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cxnSp>
          <p:nvCxnSpPr>
            <p:cNvPr id="231" name="直接连接符 230"/>
            <p:cNvCxnSpPr/>
            <p:nvPr/>
          </p:nvCxnSpPr>
          <p:spPr>
            <a:xfrm rot="5400000">
              <a:off x="2500788" y="4455019"/>
              <a:ext cx="470988"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232" name="文本框 91"/>
          <p:cNvSpPr txBox="1"/>
          <p:nvPr/>
        </p:nvSpPr>
        <p:spPr>
          <a:xfrm>
            <a:off x="2531436" y="4391037"/>
            <a:ext cx="1958094" cy="522986"/>
          </a:xfrm>
          <a:prstGeom prst="rect">
            <a:avLst/>
          </a:prstGeom>
          <a:noFill/>
        </p:spPr>
        <p:txBody>
          <a:bodyPr wrap="square" lIns="91400" tIns="45699" rIns="91400" bIns="45699" rtlCol="0">
            <a:spAutoFit/>
          </a:bodyPr>
          <a:lstStyle/>
          <a:p>
            <a:pPr defTabSz="609600"/>
            <a:r>
              <a:rPr lang="zh-CN" altLang="zh-CN" sz="1865">
                <a:solidFill>
                  <a:prstClr val="black">
                    <a:lumMod val="65000"/>
                    <a:lumOff val="35000"/>
                  </a:prstClr>
                </a:solidFill>
                <a:latin typeface="微软雅黑" panose="020b0503020204020204" pitchFamily="34" charset="-122"/>
                <a:ea typeface="微软雅黑" panose="020b0503020204020204" pitchFamily="34" charset="-122"/>
              </a:rPr>
              <a:t>年度工作概述</a:t>
            </a:r>
            <a:endParaRPr lang="zh-CN" altLang="zh-CN" sz="1865">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3" name="组合 239"/>
          <p:cNvGrpSpPr/>
          <p:nvPr/>
        </p:nvGrpSpPr>
        <p:grpSpPr>
          <a:xfrm>
            <a:off x="5081720" y="2569778"/>
            <a:ext cx="93182" cy="715207"/>
            <a:chOff x="2690232" y="4097191"/>
            <a:chExt cx="93235" cy="715207"/>
          </a:xfrm>
        </p:grpSpPr>
        <p:sp>
          <p:nvSpPr>
            <p:cNvPr id="241" name="椭圆 240"/>
            <p:cNvSpPr/>
            <p:nvPr/>
          </p:nvSpPr>
          <p:spPr>
            <a:xfrm>
              <a:off x="2690232" y="4097191"/>
              <a:ext cx="93235" cy="9323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242" name="椭圆 241"/>
            <p:cNvSpPr/>
            <p:nvPr/>
          </p:nvSpPr>
          <p:spPr>
            <a:xfrm>
              <a:off x="2690232" y="4719163"/>
              <a:ext cx="93235" cy="9323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cxnSp>
          <p:nvCxnSpPr>
            <p:cNvPr id="243" name="直接连接符 242"/>
            <p:cNvCxnSpPr/>
            <p:nvPr/>
          </p:nvCxnSpPr>
          <p:spPr>
            <a:xfrm rot="5400000">
              <a:off x="2500788" y="4455019"/>
              <a:ext cx="47098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44" name="文本框 99"/>
          <p:cNvSpPr txBox="1"/>
          <p:nvPr/>
        </p:nvSpPr>
        <p:spPr>
          <a:xfrm>
            <a:off x="4293007" y="1958696"/>
            <a:ext cx="1970209" cy="522986"/>
          </a:xfrm>
          <a:prstGeom prst="rect">
            <a:avLst/>
          </a:prstGeom>
          <a:noFill/>
        </p:spPr>
        <p:txBody>
          <a:bodyPr wrap="square" lIns="91400" tIns="45699" rIns="91400" bIns="45699" rtlCol="0">
            <a:spAutoFit/>
          </a:bodyPr>
          <a:lstStyle/>
          <a:p>
            <a:pPr defTabSz="609600"/>
            <a:r>
              <a:rPr lang="zh-CN" altLang="zh-CN" sz="1865">
                <a:solidFill>
                  <a:prstClr val="black">
                    <a:lumMod val="65000"/>
                    <a:lumOff val="35000"/>
                  </a:prstClr>
                </a:solidFill>
                <a:latin typeface="微软雅黑" panose="020b0503020204020204" pitchFamily="34" charset="-122"/>
                <a:ea typeface="微软雅黑" panose="020b0503020204020204" pitchFamily="34" charset="-122"/>
              </a:rPr>
              <a:t>工作完成情况</a:t>
            </a:r>
            <a:endParaRPr lang="zh-CN" altLang="zh-CN" sz="1865">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 name="组合 245"/>
          <p:cNvGrpSpPr/>
          <p:nvPr/>
        </p:nvGrpSpPr>
        <p:grpSpPr>
          <a:xfrm>
            <a:off x="6947528" y="3649898"/>
            <a:ext cx="93182" cy="715207"/>
            <a:chOff x="2690232" y="4097191"/>
            <a:chExt cx="93235" cy="715207"/>
          </a:xfrm>
        </p:grpSpPr>
        <p:sp>
          <p:nvSpPr>
            <p:cNvPr id="247" name="椭圆 246"/>
            <p:cNvSpPr/>
            <p:nvPr/>
          </p:nvSpPr>
          <p:spPr>
            <a:xfrm>
              <a:off x="2690232" y="4097191"/>
              <a:ext cx="93235" cy="9323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248" name="椭圆 247"/>
            <p:cNvSpPr/>
            <p:nvPr/>
          </p:nvSpPr>
          <p:spPr>
            <a:xfrm>
              <a:off x="2690232" y="4719163"/>
              <a:ext cx="93235" cy="9323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cxnSp>
          <p:nvCxnSpPr>
            <p:cNvPr id="249" name="直接连接符 248"/>
            <p:cNvCxnSpPr/>
            <p:nvPr/>
          </p:nvCxnSpPr>
          <p:spPr>
            <a:xfrm rot="5400000">
              <a:off x="2500788" y="4455019"/>
              <a:ext cx="470988"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250" name="文本框 94"/>
          <p:cNvSpPr txBox="1"/>
          <p:nvPr/>
        </p:nvSpPr>
        <p:spPr>
          <a:xfrm>
            <a:off x="6227631" y="4437112"/>
            <a:ext cx="1979256" cy="522986"/>
          </a:xfrm>
          <a:prstGeom prst="rect">
            <a:avLst/>
          </a:prstGeom>
          <a:noFill/>
        </p:spPr>
        <p:txBody>
          <a:bodyPr wrap="square" lIns="91400" tIns="45699" rIns="91400" bIns="45699" rtlCol="0">
            <a:spAutoFit/>
          </a:bodyPr>
          <a:lstStyle/>
          <a:p>
            <a:pPr defTabSz="609600"/>
            <a:r>
              <a:rPr lang="zh-CN" altLang="zh-CN" sz="1865">
                <a:solidFill>
                  <a:prstClr val="black">
                    <a:lumMod val="65000"/>
                    <a:lumOff val="35000"/>
                  </a:prstClr>
                </a:solidFill>
                <a:latin typeface="微软雅黑" panose="020b0503020204020204" pitchFamily="34" charset="-122"/>
                <a:ea typeface="微软雅黑" panose="020b0503020204020204" pitchFamily="34" charset="-122"/>
              </a:rPr>
              <a:t>成功项目展示</a:t>
            </a:r>
            <a:endParaRPr lang="zh-CN" altLang="zh-CN" sz="1865">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 name="组合 251"/>
          <p:cNvGrpSpPr/>
          <p:nvPr/>
        </p:nvGrpSpPr>
        <p:grpSpPr>
          <a:xfrm>
            <a:off x="8708019" y="2569778"/>
            <a:ext cx="93182" cy="715207"/>
            <a:chOff x="2690232" y="4097191"/>
            <a:chExt cx="93235" cy="715207"/>
          </a:xfrm>
        </p:grpSpPr>
        <p:sp>
          <p:nvSpPr>
            <p:cNvPr id="253" name="椭圆 252"/>
            <p:cNvSpPr/>
            <p:nvPr/>
          </p:nvSpPr>
          <p:spPr>
            <a:xfrm>
              <a:off x="2690232" y="4097191"/>
              <a:ext cx="93235" cy="9323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254" name="椭圆 253"/>
            <p:cNvSpPr/>
            <p:nvPr/>
          </p:nvSpPr>
          <p:spPr>
            <a:xfrm>
              <a:off x="2690232" y="4719163"/>
              <a:ext cx="93235" cy="9323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a:ea typeface="等线" panose="02010600030101010101" pitchFamily="2" charset="-122"/>
              </a:endParaRPr>
            </a:p>
          </p:txBody>
        </p:sp>
        <p:cxnSp>
          <p:nvCxnSpPr>
            <p:cNvPr id="255" name="直接连接符 254"/>
            <p:cNvCxnSpPr/>
            <p:nvPr/>
          </p:nvCxnSpPr>
          <p:spPr>
            <a:xfrm rot="5400000">
              <a:off x="2500788" y="4455019"/>
              <a:ext cx="470988"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256" name="文本框 101"/>
          <p:cNvSpPr txBox="1"/>
          <p:nvPr/>
        </p:nvSpPr>
        <p:spPr>
          <a:xfrm>
            <a:off x="7920412" y="1977209"/>
            <a:ext cx="2050163" cy="522986"/>
          </a:xfrm>
          <a:prstGeom prst="rect">
            <a:avLst/>
          </a:prstGeom>
          <a:noFill/>
        </p:spPr>
        <p:txBody>
          <a:bodyPr wrap="square" lIns="91400" tIns="45699" rIns="91400" bIns="45699" rtlCol="0">
            <a:spAutoFit/>
          </a:bodyPr>
          <a:lstStyle/>
          <a:p>
            <a:pPr defTabSz="609600"/>
            <a:r>
              <a:rPr lang="zh-CN" altLang="zh-CN" sz="1865">
                <a:solidFill>
                  <a:prstClr val="black">
                    <a:lumMod val="65000"/>
                    <a:lumOff val="35000"/>
                  </a:prstClr>
                </a:solidFill>
                <a:latin typeface="微软雅黑" panose="020b0503020204020204" pitchFamily="34" charset="-122"/>
                <a:ea typeface="微软雅黑" panose="020b0503020204020204" pitchFamily="34" charset="-122"/>
              </a:rPr>
              <a:t>明年工作计划</a:t>
            </a:r>
            <a:endParaRPr lang="zh-CN" altLang="zh-CN" sz="1865">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 name="任意多边形 178"/>
          <p:cNvSpPr/>
          <p:nvPr/>
        </p:nvSpPr>
        <p:spPr>
          <a:xfrm rot="-2700000">
            <a:off x="65831" y="267830"/>
            <a:ext cx="598379" cy="747561"/>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63" name="TextBox 4"/>
          <p:cNvSpPr txBox="1"/>
          <p:nvPr/>
        </p:nvSpPr>
        <p:spPr>
          <a:xfrm>
            <a:off x="1807252" y="469101"/>
            <a:ext cx="1426673" cy="502573"/>
          </a:xfrm>
          <a:prstGeom prst="rect">
            <a:avLst/>
          </a:prstGeom>
          <a:noFill/>
        </p:spPr>
        <p:txBody>
          <a:bodyPr wrap="none">
            <a:spAutoFit/>
          </a:bodyPr>
          <a:lstStyle/>
          <a:p>
            <a:pPr defTabSz="609600">
              <a:defRPr/>
            </a:pPr>
            <a:r>
              <a:rPr lang="en-US" altLang="zh-CN" sz="2665">
                <a:solidFill>
                  <a:prstClr val="black">
                    <a:lumMod val="65000"/>
                    <a:lumOff val="35000"/>
                  </a:prstClr>
                </a:solidFill>
                <a:latin typeface="Calibri"/>
                <a:ea typeface="等线" panose="02010600030101010101" pitchFamily="2" charset="-122"/>
              </a:rPr>
              <a:t>Contents</a:t>
            </a:r>
            <a:endParaRPr lang="zh-CN" altLang="en-US" sz="2665">
              <a:solidFill>
                <a:prstClr val="black">
                  <a:lumMod val="65000"/>
                  <a:lumOff val="35000"/>
                </a:prstClr>
              </a:solidFill>
              <a:latin typeface="Calibri"/>
              <a:ea typeface="等线" panose="02010600030101010101" pitchFamily="2" charset="-122"/>
            </a:endParaRPr>
          </a:p>
        </p:txBody>
      </p:sp>
      <p:sp>
        <p:nvSpPr>
          <p:cNvPr id="64" name="TextBox 5"/>
          <p:cNvSpPr txBox="1"/>
          <p:nvPr/>
        </p:nvSpPr>
        <p:spPr>
          <a:xfrm>
            <a:off x="869879" y="387053"/>
            <a:ext cx="1005403" cy="584647"/>
          </a:xfrm>
          <a:prstGeom prst="rect">
            <a:avLst/>
          </a:prstGeom>
          <a:noFill/>
        </p:spPr>
        <p:txBody>
          <a:bodyPr wrap="none">
            <a:spAutoFit/>
          </a:bodyPr>
          <a:lstStyle/>
          <a:p>
            <a:pPr defTabSz="609600">
              <a:defRPr/>
            </a:pPr>
            <a:r>
              <a:rPr lang="zh-CN" altLang="en-US" sz="3200">
                <a:solidFill>
                  <a:prstClr val="black">
                    <a:lumMod val="65000"/>
                    <a:lumOff val="35000"/>
                  </a:prstClr>
                </a:solidFill>
                <a:latin typeface="微软雅黑" panose="020b0503020204020204" pitchFamily="34" charset="-122"/>
                <a:ea typeface="微软雅黑" panose="020b0503020204020204" pitchFamily="34" charset="-122"/>
              </a:rPr>
              <a:t>目录</a:t>
            </a:r>
            <a:endParaRPr lang="zh-CN" altLang="en-US" sz="320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wipe(left)">
                                      <p:cBhvr>
                                        <p:cTn id="22" dur="500"/>
                                        <p:tgtEl>
                                          <p:spTgt spid="178"/>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nodeType="afterGroup">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32"/>
                                        </p:tgtEl>
                                        <p:attrNameLst>
                                          <p:attrName>style.visibility</p:attrName>
                                        </p:attrNameLst>
                                      </p:cBhvr>
                                      <p:to>
                                        <p:strVal val="visible"/>
                                      </p:to>
                                    </p:set>
                                    <p:anim calcmode="lin" valueType="num">
                                      <p:cBhvr additive="base">
                                        <p:cTn id="34" dur="500" fill="hold"/>
                                        <p:tgtEl>
                                          <p:spTgt spid="232"/>
                                        </p:tgtEl>
                                        <p:attrNameLst>
                                          <p:attrName>ppt_x</p:attrName>
                                        </p:attrNameLst>
                                      </p:cBhvr>
                                      <p:tavLst>
                                        <p:tav tm="0">
                                          <p:val>
                                            <p:strVal val="#ppt_x"/>
                                          </p:val>
                                        </p:tav>
                                        <p:tav tm="100000">
                                          <p:val>
                                            <p:strVal val="#ppt_x"/>
                                          </p:val>
                                        </p:tav>
                                      </p:tavLst>
                                    </p:anim>
                                    <p:anim calcmode="lin" valueType="num">
                                      <p:cBhvr additive="base">
                                        <p:cTn id="35" dur="500" fill="hold"/>
                                        <p:tgtEl>
                                          <p:spTgt spid="232"/>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wipe(left)">
                                      <p:cBhvr>
                                        <p:cTn id="39" dur="500"/>
                                        <p:tgtEl>
                                          <p:spTgt spid="179"/>
                                        </p:tgtEl>
                                      </p:cBhvr>
                                    </p:animEffect>
                                  </p:childTnLst>
                                </p:cTn>
                              </p:par>
                            </p:childTnLst>
                          </p:cTn>
                        </p:par>
                        <p:par>
                          <p:cTn id="40" fill="hold" nodeType="afterGroup">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fade">
                                      <p:cBhvr>
                                        <p:cTn id="43" dur="500"/>
                                        <p:tgtEl>
                                          <p:spTgt spid="184"/>
                                        </p:tgtEl>
                                      </p:cBhvr>
                                    </p:animEffect>
                                  </p:childTnLst>
                                </p:cTn>
                              </p:par>
                            </p:childTnLst>
                          </p:cTn>
                        </p:par>
                        <p:par>
                          <p:cTn id="44" fill="hold" nodeType="afterGroup">
                            <p:stCondLst>
                              <p:cond delay="45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nodeType="afterGroup">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44"/>
                                        </p:tgtEl>
                                        <p:attrNameLst>
                                          <p:attrName>style.visibility</p:attrName>
                                        </p:attrNameLst>
                                      </p:cBhvr>
                                      <p:to>
                                        <p:strVal val="visible"/>
                                      </p:to>
                                    </p:set>
                                    <p:anim calcmode="lin" valueType="num">
                                      <p:cBhvr additive="base">
                                        <p:cTn id="51" dur="500" fill="hold"/>
                                        <p:tgtEl>
                                          <p:spTgt spid="244"/>
                                        </p:tgtEl>
                                        <p:attrNameLst>
                                          <p:attrName>ppt_x</p:attrName>
                                        </p:attrNameLst>
                                      </p:cBhvr>
                                      <p:tavLst>
                                        <p:tav tm="0">
                                          <p:val>
                                            <p:strVal val="#ppt_x"/>
                                          </p:val>
                                        </p:tav>
                                        <p:tav tm="100000">
                                          <p:val>
                                            <p:strVal val="#ppt_x"/>
                                          </p:val>
                                        </p:tav>
                                      </p:tavLst>
                                    </p:anim>
                                    <p:anim calcmode="lin" valueType="num">
                                      <p:cBhvr additive="base">
                                        <p:cTn id="52" dur="500" fill="hold"/>
                                        <p:tgtEl>
                                          <p:spTgt spid="24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80"/>
                                        </p:tgtEl>
                                        <p:attrNameLst>
                                          <p:attrName>style.visibility</p:attrName>
                                        </p:attrNameLst>
                                      </p:cBhvr>
                                      <p:to>
                                        <p:strVal val="visible"/>
                                      </p:to>
                                    </p:set>
                                    <p:animEffect transition="in" filter="wipe(left)">
                                      <p:cBhvr>
                                        <p:cTn id="56" dur="500"/>
                                        <p:tgtEl>
                                          <p:spTgt spid="180"/>
                                        </p:tgtEl>
                                      </p:cBhvr>
                                    </p:animEffect>
                                  </p:childTnLst>
                                </p:cTn>
                              </p:par>
                            </p:childTnLst>
                          </p:cTn>
                        </p:par>
                        <p:par>
                          <p:cTn id="57" fill="hold" nodeType="afterGroup">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85"/>
                                        </p:tgtEl>
                                        <p:attrNameLst>
                                          <p:attrName>style.visibility</p:attrName>
                                        </p:attrNameLst>
                                      </p:cBhvr>
                                      <p:to>
                                        <p:strVal val="visible"/>
                                      </p:to>
                                    </p:set>
                                    <p:animEffect transition="in" filter="fade">
                                      <p:cBhvr>
                                        <p:cTn id="60" dur="500"/>
                                        <p:tgtEl>
                                          <p:spTgt spid="185"/>
                                        </p:tgtEl>
                                      </p:cBhvr>
                                    </p:animEffect>
                                  </p:childTnLst>
                                </p:cTn>
                              </p:par>
                            </p:childTnLst>
                          </p:cTn>
                        </p:par>
                        <p:par>
                          <p:cTn id="61" fill="hold" nodeType="afterGroup">
                            <p:stCondLst>
                              <p:cond delay="6500"/>
                            </p:stCondLst>
                            <p:childTnLst>
                              <p:par>
                                <p:cTn id="62" presetID="22" presetClass="entr" presetSubtype="1"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500"/>
                                        <p:tgtEl>
                                          <p:spTgt spid="4"/>
                                        </p:tgtEl>
                                      </p:cBhvr>
                                    </p:animEffect>
                                  </p:childTnLst>
                                </p:cTn>
                              </p:par>
                            </p:childTnLst>
                          </p:cTn>
                        </p:par>
                        <p:par>
                          <p:cTn id="65" fill="hold" nodeType="afterGroup">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250"/>
                                        </p:tgtEl>
                                        <p:attrNameLst>
                                          <p:attrName>style.visibility</p:attrName>
                                        </p:attrNameLst>
                                      </p:cBhvr>
                                      <p:to>
                                        <p:strVal val="visible"/>
                                      </p:to>
                                    </p:set>
                                    <p:anim calcmode="lin" valueType="num">
                                      <p:cBhvr additive="base">
                                        <p:cTn id="68" dur="500" fill="hold"/>
                                        <p:tgtEl>
                                          <p:spTgt spid="250"/>
                                        </p:tgtEl>
                                        <p:attrNameLst>
                                          <p:attrName>ppt_x</p:attrName>
                                        </p:attrNameLst>
                                      </p:cBhvr>
                                      <p:tavLst>
                                        <p:tav tm="0">
                                          <p:val>
                                            <p:strVal val="#ppt_x"/>
                                          </p:val>
                                        </p:tav>
                                        <p:tav tm="100000">
                                          <p:val>
                                            <p:strVal val="#ppt_x"/>
                                          </p:val>
                                        </p:tav>
                                      </p:tavLst>
                                    </p:anim>
                                    <p:anim calcmode="lin" valueType="num">
                                      <p:cBhvr additive="base">
                                        <p:cTn id="69" dur="500" fill="hold"/>
                                        <p:tgtEl>
                                          <p:spTgt spid="250"/>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wipe(left)">
                                      <p:cBhvr>
                                        <p:cTn id="73" dur="500"/>
                                        <p:tgtEl>
                                          <p:spTgt spid="181"/>
                                        </p:tgtEl>
                                      </p:cBhvr>
                                    </p:animEffect>
                                  </p:childTnLst>
                                </p:cTn>
                              </p:par>
                            </p:childTnLst>
                          </p:cTn>
                        </p:par>
                        <p:par>
                          <p:cTn id="74" fill="hold" nodeType="afterGroup">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childTnLst>
                          </p:cTn>
                        </p:par>
                        <p:par>
                          <p:cTn id="78" fill="hold" nodeType="afterGroup">
                            <p:stCondLst>
                              <p:cond delay="8500"/>
                            </p:stCondLst>
                            <p:childTnLst>
                              <p:par>
                                <p:cTn id="79" presetID="22" presetClass="entr" presetSubtype="4"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par>
                          <p:cTn id="82" fill="hold" nodeType="afterGroup">
                            <p:stCondLst>
                              <p:cond delay="9000"/>
                            </p:stCondLst>
                            <p:childTnLst>
                              <p:par>
                                <p:cTn id="83" presetID="2" presetClass="entr" presetSubtype="4" fill="hold" grpId="0" nodeType="afterEffect">
                                  <p:stCondLst>
                                    <p:cond delay="0"/>
                                  </p:stCondLst>
                                  <p:childTnLst>
                                    <p:set>
                                      <p:cBhvr>
                                        <p:cTn id="84" dur="1" fill="hold">
                                          <p:stCondLst>
                                            <p:cond delay="0"/>
                                          </p:stCondLst>
                                        </p:cTn>
                                        <p:tgtEl>
                                          <p:spTgt spid="256"/>
                                        </p:tgtEl>
                                        <p:attrNameLst>
                                          <p:attrName>style.visibility</p:attrName>
                                        </p:attrNameLst>
                                      </p:cBhvr>
                                      <p:to>
                                        <p:strVal val="visible"/>
                                      </p:to>
                                    </p:set>
                                    <p:anim calcmode="lin" valueType="num">
                                      <p:cBhvr additive="base">
                                        <p:cTn id="85" dur="500" fill="hold"/>
                                        <p:tgtEl>
                                          <p:spTgt spid="256"/>
                                        </p:tgtEl>
                                        <p:attrNameLst>
                                          <p:attrName>ppt_x</p:attrName>
                                        </p:attrNameLst>
                                      </p:cBhvr>
                                      <p:tavLst>
                                        <p:tav tm="0">
                                          <p:val>
                                            <p:strVal val="#ppt_x"/>
                                          </p:val>
                                        </p:tav>
                                        <p:tav tm="100000">
                                          <p:val>
                                            <p:strVal val="#ppt_x"/>
                                          </p:val>
                                        </p:tav>
                                      </p:tavLst>
                                    </p:anim>
                                    <p:anim calcmode="lin" valueType="num">
                                      <p:cBhvr additive="base">
                                        <p:cTn id="86"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animBg="1"/>
      <p:bldP spid="183" grpId="0"/>
      <p:bldP spid="184" grpId="0"/>
      <p:bldP spid="185" grpId="0"/>
      <p:bldP spid="186" grpId="0"/>
      <p:bldP spid="232" grpId="0"/>
      <p:bldP spid="244" grpId="0"/>
      <p:bldP spid="250" grpId="0"/>
      <p:bldP spid="256" grpId="0"/>
      <p:bldP spid="62" grpId="0" animBg="1"/>
      <p:bldP spid="63" grpId="0"/>
      <p:bldP spid="6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Freeform 29"/>
          <p:cNvSpPr/>
          <p:nvPr/>
        </p:nvSpPr>
        <p:spPr bwMode="auto">
          <a:xfrm>
            <a:off x="9132485" y="5270877"/>
            <a:ext cx="143888" cy="2117"/>
          </a:xfrm>
          <a:custGeom>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877" tIns="60939" rIns="121877" bIns="60939"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grpSp>
        <p:nvGrpSpPr>
          <p:cNvPr id="2" name="Group 134"/>
          <p:cNvGrpSpPr/>
          <p:nvPr/>
        </p:nvGrpSpPr>
        <p:grpSpPr>
          <a:xfrm>
            <a:off x="5051359" y="3315484"/>
            <a:ext cx="2089283" cy="3231056"/>
            <a:chOff x="3606801" y="1272140"/>
            <a:chExt cx="1920875" cy="2970213"/>
          </a:xfrm>
        </p:grpSpPr>
        <p:sp>
          <p:nvSpPr>
            <p:cNvPr id="70" name="Freeform 37"/>
            <p:cNvSpPr/>
            <p:nvPr/>
          </p:nvSpPr>
          <p:spPr bwMode="auto">
            <a:xfrm>
              <a:off x="4586288" y="1272140"/>
              <a:ext cx="885825" cy="628650"/>
            </a:xfrm>
            <a:custGeom>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2">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2">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cxnLst>
                <a:cxn ang="0">
                  <a:pos x="926" y="606"/>
                </a:cxn>
                <a:cxn ang="0">
                  <a:pos x="76" y="606"/>
                </a:cxn>
                <a:cxn ang="0">
                  <a:pos x="0" y="235"/>
                </a:cxn>
                <a:cxn ang="0">
                  <a:pos x="29" y="0"/>
                </a:cxn>
                <a:cxn ang="0">
                  <a:pos x="926" y="0"/>
                </a:cxn>
                <a:cxn ang="0">
                  <a:pos x="926" y="606"/>
                </a:cxn>
              </a:cxnLst>
              <a:rect l="0" t="0" r="r" b="b"/>
              <a:pathLst>
                <a:path w="925"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a:solidFill>
                  <a:prstClr val="black"/>
                </a:solidFill>
                <a:latin typeface="微软雅黑" panose="020b0503020204020204" pitchFamily="34" charset="-122"/>
                <a:ea typeface="微软雅黑" panose="020b0503020204020204" pitchFamily="34" charset="-122"/>
              </a:endParaRPr>
            </a:p>
          </p:txBody>
        </p:sp>
      </p:grpSp>
      <p:sp>
        <p:nvSpPr>
          <p:cNvPr id="91" name="Oval 108"/>
          <p:cNvSpPr/>
          <p:nvPr/>
        </p:nvSpPr>
        <p:spPr>
          <a:xfrm>
            <a:off x="4163691" y="4337010"/>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00" name="Oval 121"/>
          <p:cNvSpPr/>
          <p:nvPr/>
        </p:nvSpPr>
        <p:spPr>
          <a:xfrm>
            <a:off x="7308532" y="4337010"/>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05" name="Oval 48"/>
          <p:cNvSpPr/>
          <p:nvPr/>
        </p:nvSpPr>
        <p:spPr>
          <a:xfrm>
            <a:off x="4858772" y="2731463"/>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121877"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07" name="Oval 50"/>
          <p:cNvSpPr/>
          <p:nvPr/>
        </p:nvSpPr>
        <p:spPr>
          <a:xfrm>
            <a:off x="6613452" y="2731463"/>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88" y="2470725"/>
            <a:ext cx="719778" cy="719875"/>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grpSp>
          <p:nvGrpSpPr>
            <p:cNvPr id="5"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zh-CN" altLang="en-US" sz="240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zh-CN" altLang="en-US" sz="240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6" name="组合 6"/>
          <p:cNvGrpSpPr/>
          <p:nvPr/>
        </p:nvGrpSpPr>
        <p:grpSpPr>
          <a:xfrm>
            <a:off x="4485586" y="5194407"/>
            <a:ext cx="719778" cy="719875"/>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7"/>
          <p:cNvGrpSpPr/>
          <p:nvPr/>
        </p:nvGrpSpPr>
        <p:grpSpPr>
          <a:xfrm>
            <a:off x="6986637" y="5194407"/>
            <a:ext cx="719778" cy="719875"/>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
          <p:cNvGrpSpPr/>
          <p:nvPr/>
        </p:nvGrpSpPr>
        <p:grpSpPr>
          <a:xfrm>
            <a:off x="4224440" y="3446389"/>
            <a:ext cx="719778" cy="719875"/>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5"/>
          <p:cNvGrpSpPr/>
          <p:nvPr/>
        </p:nvGrpSpPr>
        <p:grpSpPr>
          <a:xfrm>
            <a:off x="7247784" y="3446389"/>
            <a:ext cx="719778" cy="719875"/>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a:solidFill>
                  <a:prstClr val="white"/>
                </a:solidFill>
                <a:latin typeface="微软雅黑" panose="020b0503020204020204" pitchFamily="34" charset="-122"/>
                <a:ea typeface="微软雅黑" panose="020b0503020204020204" pitchFamily="34" charset="-122"/>
              </a:endParaRPr>
            </a:p>
          </p:txBody>
        </p:sp>
        <p:grpSp>
          <p:nvGrpSpPr>
            <p:cNvPr id="10"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en-US" sz="2535">
                  <a:solidFill>
                    <a:prstClr val="black"/>
                  </a:solidFill>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482" tIns="81240" rIns="162482" bIns="81240" numCol="1" anchor="t" anchorCtr="0" compatLnSpc="1"/>
              <a:lstStyle/>
              <a:p>
                <a:pPr defTabSz="609600"/>
                <a:endParaRPr lang="en-US" sz="2535">
                  <a:solidFill>
                    <a:prstClr val="black"/>
                  </a:solidFill>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482" tIns="81240" rIns="162482" bIns="81240" numCol="1" anchor="t" anchorCtr="0" compatLnSpc="1"/>
              <a:lstStyle/>
              <a:p>
                <a:pPr defTabSz="609600"/>
                <a:endParaRPr lang="en-US" sz="2535">
                  <a:solidFill>
                    <a:prstClr val="black"/>
                  </a:solidFill>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345" y="3191791"/>
            <a:ext cx="2031240" cy="461498"/>
          </a:xfrm>
          <a:prstGeom prst="rect">
            <a:avLst/>
          </a:prstGeom>
        </p:spPr>
        <p:txBody>
          <a:bodyPr wrap="none" lIns="91398" tIns="45701" rIns="91398" bIns="45701">
            <a:spAutoFit/>
          </a:bodyPr>
          <a:lstStyle/>
          <a:p>
            <a:pPr defTabSz="609600"/>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347" y="3613752"/>
            <a:ext cx="3042181"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lnSpc>
                <a:spcPct val="110000"/>
              </a:lnSpc>
              <a:spcBef>
                <a:spcPct val="0"/>
              </a:spcBef>
              <a:buNone/>
            </a:pPr>
            <a:r>
              <a:rPr lang="zh-CN" altLang="en-US" sz="1600">
                <a:solidFill>
                  <a:prstClr val="black">
                    <a:lumMod val="50000"/>
                    <a:lumOff val="50000"/>
                  </a:prstClr>
                </a:solidFill>
                <a:sym typeface="微软雅黑" panose="020b0503020204020204" pitchFamily="34" charset="-122"/>
              </a:rPr>
              <a:t>在此录入图表的综合描述说明，在此录入图表的描述说明，在此录入上述图表的描述说明。</a:t>
            </a:r>
            <a:endParaRPr lang="zh-CN" altLang="en-US" sz="1600">
              <a:solidFill>
                <a:prstClr val="black">
                  <a:lumMod val="50000"/>
                  <a:lumOff val="50000"/>
                </a:prstClr>
              </a:solidFill>
              <a:sym typeface="微软雅黑" panose="020b0503020204020204" pitchFamily="34" charset="-122"/>
            </a:endParaRPr>
          </a:p>
        </p:txBody>
      </p:sp>
      <p:sp>
        <p:nvSpPr>
          <p:cNvPr id="137" name="矩形 136"/>
          <p:cNvSpPr/>
          <p:nvPr/>
        </p:nvSpPr>
        <p:spPr>
          <a:xfrm>
            <a:off x="2288007" y="5080435"/>
            <a:ext cx="2031240" cy="461498"/>
          </a:xfrm>
          <a:prstGeom prst="rect">
            <a:avLst/>
          </a:prstGeom>
        </p:spPr>
        <p:txBody>
          <a:bodyPr wrap="none" lIns="91398" tIns="45701" rIns="91398" bIns="45701">
            <a:spAutoFit/>
          </a:bodyPr>
          <a:lstStyle/>
          <a:p>
            <a:pPr algn="r" defTabSz="609600"/>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7069" y="5502395"/>
            <a:ext cx="3042181"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09600">
              <a:lnSpc>
                <a:spcPct val="110000"/>
              </a:lnSpc>
              <a:spcBef>
                <a:spcPct val="0"/>
              </a:spcBef>
              <a:buNone/>
            </a:pPr>
            <a:r>
              <a:rPr lang="zh-CN" altLang="en-US" sz="1600">
                <a:solidFill>
                  <a:prstClr val="black">
                    <a:lumMod val="50000"/>
                    <a:lumOff val="50000"/>
                  </a:prstClr>
                </a:solidFill>
                <a:sym typeface="微软雅黑" panose="020b0503020204020204" pitchFamily="34" charset="-122"/>
              </a:rPr>
              <a:t>在此录入图表的描述说明，在此录入上述图表的描述说明，在此录入上述图表的描述说明。</a:t>
            </a:r>
            <a:endParaRPr lang="zh-CN" altLang="en-US" sz="1600">
              <a:solidFill>
                <a:prstClr val="black">
                  <a:lumMod val="50000"/>
                  <a:lumOff val="50000"/>
                </a:prstClr>
              </a:solidFill>
              <a:sym typeface="微软雅黑" panose="020b0503020204020204" pitchFamily="34" charset="-122"/>
            </a:endParaRPr>
          </a:p>
        </p:txBody>
      </p:sp>
      <p:sp>
        <p:nvSpPr>
          <p:cNvPr id="139" name="矩形 138"/>
          <p:cNvSpPr/>
          <p:nvPr/>
        </p:nvSpPr>
        <p:spPr>
          <a:xfrm>
            <a:off x="7900016" y="5080435"/>
            <a:ext cx="2031240" cy="461498"/>
          </a:xfrm>
          <a:prstGeom prst="rect">
            <a:avLst/>
          </a:prstGeom>
        </p:spPr>
        <p:txBody>
          <a:bodyPr wrap="none" lIns="91398" tIns="45701" rIns="91398" bIns="45701">
            <a:spAutoFit/>
          </a:bodyPr>
          <a:lstStyle/>
          <a:p>
            <a:pPr defTabSz="609600"/>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2819" y="5502392"/>
            <a:ext cx="3068481" cy="61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lnSpc>
                <a:spcPct val="110000"/>
              </a:lnSpc>
              <a:spcBef>
                <a:spcPct val="0"/>
              </a:spcBef>
              <a:buNone/>
            </a:pPr>
            <a:r>
              <a:rPr lang="zh-CN" altLang="en-US" sz="1600">
                <a:solidFill>
                  <a:prstClr val="black">
                    <a:lumMod val="50000"/>
                    <a:lumOff val="50000"/>
                  </a:prstClr>
                </a:solidFill>
                <a:sym typeface="微软雅黑" panose="020b0503020204020204" pitchFamily="34" charset="-122"/>
              </a:rPr>
              <a:t>在此录入图表的综合描述说明，在此录入图表的综合描述说明。</a:t>
            </a:r>
            <a:endParaRPr lang="zh-CN" altLang="en-US" sz="1600">
              <a:solidFill>
                <a:prstClr val="black">
                  <a:lumMod val="50000"/>
                  <a:lumOff val="50000"/>
                </a:prstClr>
              </a:solidFill>
              <a:sym typeface="微软雅黑" panose="020b0503020204020204" pitchFamily="34" charset="-122"/>
            </a:endParaRPr>
          </a:p>
        </p:txBody>
      </p:sp>
      <p:sp>
        <p:nvSpPr>
          <p:cNvPr id="141" name="矩形 140"/>
          <p:cNvSpPr/>
          <p:nvPr/>
        </p:nvSpPr>
        <p:spPr>
          <a:xfrm>
            <a:off x="2042554" y="3271989"/>
            <a:ext cx="2031240" cy="461498"/>
          </a:xfrm>
          <a:prstGeom prst="rect">
            <a:avLst/>
          </a:prstGeom>
        </p:spPr>
        <p:txBody>
          <a:bodyPr wrap="none" lIns="91398" tIns="45701" rIns="91398" bIns="45701">
            <a:spAutoFit/>
          </a:bodyPr>
          <a:lstStyle/>
          <a:p>
            <a:pPr algn="r" defTabSz="609600"/>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8076" y="3693946"/>
            <a:ext cx="3125718"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09600">
              <a:lnSpc>
                <a:spcPct val="110000"/>
              </a:lnSpc>
              <a:spcBef>
                <a:spcPct val="0"/>
              </a:spcBef>
              <a:buNone/>
            </a:pPr>
            <a:r>
              <a:rPr lang="zh-CN" altLang="en-US" sz="1600">
                <a:solidFill>
                  <a:prstClr val="black">
                    <a:lumMod val="50000"/>
                    <a:lumOff val="50000"/>
                  </a:prstClr>
                </a:solidFill>
                <a:sym typeface="微软雅黑" panose="020b0503020204020204" pitchFamily="34" charset="-122"/>
              </a:rPr>
              <a:t>在此录入上述图表的综合描述说明，在此录入上述图表的综合描述说明。</a:t>
            </a:r>
            <a:endParaRPr lang="zh-CN" altLang="en-US" sz="1600">
              <a:solidFill>
                <a:prstClr val="black">
                  <a:lumMod val="50000"/>
                  <a:lumOff val="50000"/>
                </a:prstClr>
              </a:solidFill>
              <a:sym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p:cNvCxnSpPr/>
          <p:nvPr/>
        </p:nvCxnSpPr>
        <p:spPr>
          <a:xfrm flipH="1">
            <a:off x="6091616" y="837512"/>
            <a:ext cx="0" cy="46800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椭圆 3"/>
          <p:cNvSpPr>
            <a:spLocks noChangeAspect="1"/>
          </p:cNvSpPr>
          <p:nvPr/>
        </p:nvSpPr>
        <p:spPr>
          <a:xfrm>
            <a:off x="5979892" y="1467391"/>
            <a:ext cx="215971" cy="216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6" name="椭圆 5"/>
          <p:cNvSpPr>
            <a:spLocks noChangeAspect="1"/>
          </p:cNvSpPr>
          <p:nvPr/>
        </p:nvSpPr>
        <p:spPr>
          <a:xfrm>
            <a:off x="5979892" y="3443350"/>
            <a:ext cx="215971" cy="216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7" name="椭圆 6"/>
          <p:cNvSpPr>
            <a:spLocks noChangeAspect="1"/>
          </p:cNvSpPr>
          <p:nvPr/>
        </p:nvSpPr>
        <p:spPr>
          <a:xfrm>
            <a:off x="5983631" y="2114234"/>
            <a:ext cx="215971" cy="216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8" name="椭圆 7"/>
          <p:cNvSpPr>
            <a:spLocks noChangeAspect="1"/>
          </p:cNvSpPr>
          <p:nvPr/>
        </p:nvSpPr>
        <p:spPr>
          <a:xfrm>
            <a:off x="5983631" y="4090195"/>
            <a:ext cx="215971" cy="2160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11" name="文本框 26"/>
          <p:cNvSpPr txBox="1"/>
          <p:nvPr/>
        </p:nvSpPr>
        <p:spPr>
          <a:xfrm>
            <a:off x="3168578" y="1749333"/>
            <a:ext cx="2492958" cy="1077076"/>
          </a:xfrm>
          <a:prstGeom prst="rect">
            <a:avLst/>
          </a:prstGeom>
          <a:noFill/>
          <a:effectLst/>
        </p:spPr>
        <p:txBody>
          <a:bodyPr wrap="none" lIns="91424" tIns="45713" rIns="91424" bIns="45713" rtlCol="0">
            <a:spAutoFit/>
          </a:bodyPr>
          <a:lstStyle/>
          <a:p>
            <a:pP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 name="文本框 29"/>
          <p:cNvSpPr txBox="1"/>
          <p:nvPr/>
        </p:nvSpPr>
        <p:spPr>
          <a:xfrm>
            <a:off x="3188935" y="3757530"/>
            <a:ext cx="2492958" cy="1077076"/>
          </a:xfrm>
          <a:prstGeom prst="rect">
            <a:avLst/>
          </a:prstGeom>
          <a:noFill/>
          <a:ln>
            <a:noFill/>
          </a:ln>
          <a:effectLst/>
        </p:spPr>
        <p:txBody>
          <a:bodyPr wrap="none" lIns="91424" tIns="45713" rIns="91424" bIns="45713" rtlCol="0">
            <a:spAutoFit/>
          </a:bodyPr>
          <a:lstStyle/>
          <a:p>
            <a:pP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31"/>
          <p:cNvSpPr txBox="1"/>
          <p:nvPr/>
        </p:nvSpPr>
        <p:spPr>
          <a:xfrm flipH="1">
            <a:off x="6381200" y="2414498"/>
            <a:ext cx="2492958" cy="1097530"/>
          </a:xfrm>
          <a:prstGeom prst="rect">
            <a:avLst/>
          </a:prstGeom>
          <a:noFill/>
          <a:effectLst/>
        </p:spPr>
        <p:txBody>
          <a:bodyPr wrap="none" lIns="91424" tIns="45713" rIns="91424" bIns="45713" rtlCol="0">
            <a:spAutoFit/>
          </a:bodyPr>
          <a:lstStyle/>
          <a:p>
            <a:pP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335">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33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 name="文本框 33"/>
          <p:cNvSpPr txBox="1"/>
          <p:nvPr/>
        </p:nvSpPr>
        <p:spPr>
          <a:xfrm flipH="1">
            <a:off x="6381200" y="4387693"/>
            <a:ext cx="2492958" cy="1097530"/>
          </a:xfrm>
          <a:prstGeom prst="rect">
            <a:avLst/>
          </a:prstGeom>
          <a:noFill/>
          <a:effectLst/>
        </p:spPr>
        <p:txBody>
          <a:bodyPr wrap="none" lIns="91424" tIns="45713" rIns="91424" bIns="45713" rtlCol="0">
            <a:spAutoFit/>
          </a:bodyPr>
          <a:lstStyle/>
          <a:p>
            <a:pP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335">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43220" y="1746286"/>
            <a:ext cx="2285692" cy="1346766"/>
            <a:chOff x="741440" y="2541631"/>
            <a:chExt cx="2286000" cy="1346766"/>
          </a:xfrm>
        </p:grpSpPr>
        <p:sp>
          <p:nvSpPr>
            <p:cNvPr id="16" name="矩形 15"/>
            <p:cNvSpPr/>
            <p:nvPr/>
          </p:nvSpPr>
          <p:spPr>
            <a:xfrm>
              <a:off x="817914" y="2610857"/>
              <a:ext cx="2137559" cy="1208314"/>
            </a:xfrm>
            <a:prstGeom prst="rect">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17" name="矩形 16"/>
            <p:cNvSpPr/>
            <p:nvPr/>
          </p:nvSpPr>
          <p:spPr>
            <a:xfrm>
              <a:off x="741440" y="2541631"/>
              <a:ext cx="2286000" cy="13467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grpSp>
      <p:grpSp>
        <p:nvGrpSpPr>
          <p:cNvPr id="18" name="组合 17"/>
          <p:cNvGrpSpPr/>
          <p:nvPr/>
        </p:nvGrpSpPr>
        <p:grpSpPr>
          <a:xfrm>
            <a:off x="730988" y="3715089"/>
            <a:ext cx="2285692" cy="1346766"/>
            <a:chOff x="729206" y="4510434"/>
            <a:chExt cx="2286000" cy="1346766"/>
          </a:xfrm>
        </p:grpSpPr>
        <p:sp>
          <p:nvSpPr>
            <p:cNvPr id="19" name="矩形 18"/>
            <p:cNvSpPr/>
            <p:nvPr/>
          </p:nvSpPr>
          <p:spPr>
            <a:xfrm>
              <a:off x="817915" y="4552873"/>
              <a:ext cx="2137559" cy="1242256"/>
            </a:xfrm>
            <a:prstGeom prst="rect">
              <a:avLst/>
            </a:prstGeom>
            <a:blipFill>
              <a:blip r:embed="rId4"/>
              <a:stretch>
                <a:fillRect t="-37195" b="-15819"/>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20" name="矩形 19"/>
            <p:cNvSpPr/>
            <p:nvPr/>
          </p:nvSpPr>
          <p:spPr>
            <a:xfrm>
              <a:off x="729206" y="4510434"/>
              <a:ext cx="2286000" cy="13467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grpSp>
      <p:grpSp>
        <p:nvGrpSpPr>
          <p:cNvPr id="21" name="组合 20"/>
          <p:cNvGrpSpPr/>
          <p:nvPr/>
        </p:nvGrpSpPr>
        <p:grpSpPr>
          <a:xfrm>
            <a:off x="9154320" y="2449719"/>
            <a:ext cx="2285692" cy="1346766"/>
            <a:chOff x="9153675" y="3245065"/>
            <a:chExt cx="2286000" cy="1346766"/>
          </a:xfrm>
        </p:grpSpPr>
        <p:sp>
          <p:nvSpPr>
            <p:cNvPr id="22" name="矩形 21"/>
            <p:cNvSpPr/>
            <p:nvPr/>
          </p:nvSpPr>
          <p:spPr>
            <a:xfrm flipH="1">
              <a:off x="9230014" y="3321399"/>
              <a:ext cx="2137559" cy="1189036"/>
            </a:xfrm>
            <a:prstGeom prst="rect">
              <a:avLst/>
            </a:prstGeom>
            <a:blipFill>
              <a:blip r:embed="rId5"/>
              <a:stretch>
                <a:fillRect t="-1273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23" name="矩形 22"/>
            <p:cNvSpPr/>
            <p:nvPr/>
          </p:nvSpPr>
          <p:spPr>
            <a:xfrm>
              <a:off x="9153675" y="3245065"/>
              <a:ext cx="2286000" cy="13467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grpSp>
      <p:grpSp>
        <p:nvGrpSpPr>
          <p:cNvPr id="24" name="组合 23"/>
          <p:cNvGrpSpPr/>
          <p:nvPr/>
        </p:nvGrpSpPr>
        <p:grpSpPr>
          <a:xfrm>
            <a:off x="9154320" y="4400643"/>
            <a:ext cx="2285692" cy="1346766"/>
            <a:chOff x="9153675" y="5195988"/>
            <a:chExt cx="2286000" cy="1346766"/>
          </a:xfrm>
        </p:grpSpPr>
        <p:sp>
          <p:nvSpPr>
            <p:cNvPr id="25" name="矩形 24"/>
            <p:cNvSpPr/>
            <p:nvPr/>
          </p:nvSpPr>
          <p:spPr>
            <a:xfrm flipH="1">
              <a:off x="9228470" y="5292333"/>
              <a:ext cx="2137559" cy="1208314"/>
            </a:xfrm>
            <a:prstGeom prst="rect">
              <a:avLst/>
            </a:prstGeom>
            <a:blipFill>
              <a:blip r:embed="rId6"/>
              <a:stretch>
                <a:fillRect/>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sp>
          <p:nvSpPr>
            <p:cNvPr id="26" name="矩形 25"/>
            <p:cNvSpPr/>
            <p:nvPr/>
          </p:nvSpPr>
          <p:spPr>
            <a:xfrm>
              <a:off x="9153675" y="5195988"/>
              <a:ext cx="2286000" cy="134676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a:ea typeface="等线" panose="02010600030101010101" pitchFamily="2" charset="-122"/>
              </a:endParaRPr>
            </a:p>
          </p:txBody>
        </p:sp>
      </p:gr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nodeType="afterGroup">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nodeType="afterGroup">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nodeType="afterGroup">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nodeType="afterGroup">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nodeType="afterGroup">
                            <p:stCondLst>
                              <p:cond delay="5500"/>
                            </p:stCondLst>
                            <p:childTnLst>
                              <p:par>
                                <p:cTn id="63" presetID="53" presetClass="entr" presetSubtype="16"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nodeType="afterGroup">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7" name="AutoShape 5"/>
          <p:cNvSpPr/>
          <p:nvPr/>
        </p:nvSpPr>
        <p:spPr bwMode="auto">
          <a:xfrm>
            <a:off x="1357859" y="1309262"/>
            <a:ext cx="9401721" cy="71517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65">
                <a:solidFill>
                  <a:prstClr val="white">
                    <a:lumMod val="65000"/>
                  </a:prstClr>
                </a:solidFill>
                <a:latin typeface="Calibri"/>
                <a:ea typeface="等线" panose="02010600030101010101" pitchFamily="2"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a:t>
            </a:r>
            <a:endParaRPr lang="es-ES" altLang="zh-CN" sz="2665">
              <a:solidFill>
                <a:prstClr val="white">
                  <a:lumMod val="65000"/>
                </a:prstClr>
              </a:solidFill>
              <a:latin typeface="Calibri"/>
              <a:ea typeface="等线" panose="02010600030101010101" pitchFamily="2" charset="-122"/>
              <a:cs typeface="+mn-ea"/>
              <a:sym typeface="+mn-lt"/>
            </a:endParaRPr>
          </a:p>
        </p:txBody>
      </p:sp>
      <p:sp>
        <p:nvSpPr>
          <p:cNvPr id="18438" name="AutoShape 6"/>
          <p:cNvSpPr/>
          <p:nvPr/>
        </p:nvSpPr>
        <p:spPr bwMode="auto">
          <a:xfrm>
            <a:off x="8513547" y="2821843"/>
            <a:ext cx="2669448"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39" name="AutoShape 7"/>
          <p:cNvSpPr/>
          <p:nvPr/>
        </p:nvSpPr>
        <p:spPr bwMode="auto">
          <a:xfrm>
            <a:off x="8430569" y="2461790"/>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0" name="AutoShape 8"/>
          <p:cNvSpPr/>
          <p:nvPr/>
        </p:nvSpPr>
        <p:spPr bwMode="auto">
          <a:xfrm>
            <a:off x="8513547" y="3892612"/>
            <a:ext cx="2669448"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41" name="AutoShape 9"/>
          <p:cNvSpPr/>
          <p:nvPr/>
        </p:nvSpPr>
        <p:spPr bwMode="auto">
          <a:xfrm>
            <a:off x="8430569" y="3532558"/>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2" name="AutoShape 10"/>
          <p:cNvSpPr/>
          <p:nvPr/>
        </p:nvSpPr>
        <p:spPr bwMode="auto">
          <a:xfrm>
            <a:off x="8513547" y="4995925"/>
            <a:ext cx="2669448"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43" name="AutoShape 11"/>
          <p:cNvSpPr/>
          <p:nvPr/>
        </p:nvSpPr>
        <p:spPr bwMode="auto">
          <a:xfrm>
            <a:off x="8430569" y="4635871"/>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4" name="AutoShape 12"/>
          <p:cNvSpPr/>
          <p:nvPr/>
        </p:nvSpPr>
        <p:spPr bwMode="auto">
          <a:xfrm>
            <a:off x="961412" y="2821843"/>
            <a:ext cx="2582671"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45" name="AutoShape 13"/>
          <p:cNvSpPr/>
          <p:nvPr/>
        </p:nvSpPr>
        <p:spPr bwMode="auto">
          <a:xfrm>
            <a:off x="2225688" y="2461790"/>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6" name="AutoShape 14"/>
          <p:cNvSpPr/>
          <p:nvPr/>
        </p:nvSpPr>
        <p:spPr bwMode="auto">
          <a:xfrm>
            <a:off x="961412" y="3892612"/>
            <a:ext cx="2582671"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47" name="AutoShape 15"/>
          <p:cNvSpPr/>
          <p:nvPr/>
        </p:nvSpPr>
        <p:spPr bwMode="auto">
          <a:xfrm>
            <a:off x="2225688" y="3532558"/>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8" name="AutoShape 16"/>
          <p:cNvSpPr/>
          <p:nvPr/>
        </p:nvSpPr>
        <p:spPr bwMode="auto">
          <a:xfrm>
            <a:off x="961412" y="4995925"/>
            <a:ext cx="2582671" cy="3543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a:solidFill>
                  <a:prstClr val="white">
                    <a:lumMod val="65000"/>
                  </a:prstClr>
                </a:solidFill>
                <a:latin typeface="Calibri"/>
                <a:ea typeface="等线" panose="02010600030101010101" pitchFamily="2" charset="-122"/>
                <a:cs typeface="+mn-ea"/>
                <a:sym typeface="+mn-lt"/>
              </a:rPr>
              <a:t>Donec at dictum lectus. Fusce felis tellus, volutpat quis venenatis non, adipiscing.</a:t>
            </a:r>
            <a:endParaRPr lang="es-ES" altLang="zh-CN" sz="3200">
              <a:solidFill>
                <a:prstClr val="white">
                  <a:lumMod val="65000"/>
                </a:prstClr>
              </a:solidFill>
              <a:latin typeface="Calibri"/>
              <a:ea typeface="等线" panose="02010600030101010101" pitchFamily="2" charset="-122"/>
              <a:cs typeface="+mn-ea"/>
              <a:sym typeface="+mn-lt"/>
            </a:endParaRPr>
          </a:p>
        </p:txBody>
      </p:sp>
      <p:sp>
        <p:nvSpPr>
          <p:cNvPr id="18449" name="AutoShape 17"/>
          <p:cNvSpPr/>
          <p:nvPr/>
        </p:nvSpPr>
        <p:spPr bwMode="auto">
          <a:xfrm>
            <a:off x="2225688" y="4635871"/>
            <a:ext cx="1327915" cy="4048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grpSp>
        <p:nvGrpSpPr>
          <p:cNvPr id="2" name="组合 1"/>
          <p:cNvGrpSpPr/>
          <p:nvPr/>
        </p:nvGrpSpPr>
        <p:grpSpPr>
          <a:xfrm>
            <a:off x="4105711" y="2264145"/>
            <a:ext cx="3972649" cy="3939381"/>
            <a:chOff x="3078361" y="1916307"/>
            <a:chExt cx="2981326" cy="2955448"/>
          </a:xfrm>
        </p:grpSpPr>
        <p:sp>
          <p:nvSpPr>
            <p:cNvPr id="18450" name="AutoShape 18"/>
            <p:cNvSpPr/>
            <p:nvPr/>
          </p:nvSpPr>
          <p:spPr bwMode="auto">
            <a:xfrm>
              <a:off x="3280172" y="2064586"/>
              <a:ext cx="2574727" cy="2591600"/>
            </a:xfrm>
            <a:custGeom>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1" name="AutoShape 19"/>
            <p:cNvSpPr/>
            <p:nvPr/>
          </p:nvSpPr>
          <p:spPr bwMode="auto">
            <a:xfrm rot="10800000">
              <a:off x="4383881" y="4481705"/>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2" name="AutoShape 20"/>
            <p:cNvSpPr/>
            <p:nvPr/>
          </p:nvSpPr>
          <p:spPr bwMode="auto">
            <a:xfrm rot="10800000">
              <a:off x="3443288" y="4081532"/>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3" name="AutoShape 21"/>
            <p:cNvSpPr/>
            <p:nvPr/>
          </p:nvSpPr>
          <p:spPr bwMode="auto">
            <a:xfrm rot="10800000">
              <a:off x="5253038" y="4095824"/>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4" name="AutoShape 22"/>
            <p:cNvSpPr/>
            <p:nvPr/>
          </p:nvSpPr>
          <p:spPr bwMode="auto">
            <a:xfrm rot="-4">
              <a:off x="4460677" y="4565671"/>
              <a:ext cx="232767" cy="193536"/>
            </a:xfrm>
            <a:custGeom>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5" name="AutoShape 23"/>
            <p:cNvSpPr/>
            <p:nvPr/>
          </p:nvSpPr>
          <p:spPr bwMode="auto">
            <a:xfrm rot="-4">
              <a:off x="3520083" y="4171452"/>
              <a:ext cx="232172" cy="193536"/>
            </a:xfrm>
            <a:custGeom>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6" name="AutoShape 24"/>
            <p:cNvSpPr/>
            <p:nvPr/>
          </p:nvSpPr>
          <p:spPr bwMode="auto">
            <a:xfrm rot="-4">
              <a:off x="5331024" y="4182171"/>
              <a:ext cx="232172" cy="232244"/>
            </a:xfrm>
            <a:custGeom>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7" name="AutoShape 25"/>
            <p:cNvSpPr/>
            <p:nvPr/>
          </p:nvSpPr>
          <p:spPr bwMode="auto">
            <a:xfrm>
              <a:off x="4364831" y="1916307"/>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8" name="AutoShape 26"/>
            <p:cNvSpPr/>
            <p:nvPr/>
          </p:nvSpPr>
          <p:spPr bwMode="auto">
            <a:xfrm>
              <a:off x="5400675" y="2411760"/>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59" name="AutoShape 27"/>
            <p:cNvSpPr/>
            <p:nvPr/>
          </p:nvSpPr>
          <p:spPr bwMode="auto">
            <a:xfrm>
              <a:off x="3078361" y="3286544"/>
              <a:ext cx="387548" cy="390646"/>
            </a:xfrm>
            <a:custGeom>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0" name="AutoShape 28"/>
            <p:cNvSpPr/>
            <p:nvPr/>
          </p:nvSpPr>
          <p:spPr bwMode="auto">
            <a:xfrm>
              <a:off x="5672138" y="3286544"/>
              <a:ext cx="387549" cy="390646"/>
            </a:xfrm>
            <a:custGeom>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1" name="AutoShape 29"/>
            <p:cNvSpPr/>
            <p:nvPr/>
          </p:nvSpPr>
          <p:spPr bwMode="auto">
            <a:xfrm>
              <a:off x="3400425" y="2316481"/>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2" name="AutoShape 30"/>
            <p:cNvSpPr/>
            <p:nvPr/>
          </p:nvSpPr>
          <p:spPr bwMode="auto">
            <a:xfrm>
              <a:off x="4443413" y="2002654"/>
              <a:ext cx="232172" cy="193536"/>
            </a:xfrm>
            <a:custGeom>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srgbClr val="FFC000"/>
                </a:solidFill>
                <a:latin typeface="Calibri"/>
                <a:ea typeface="等线" panose="02010600030101010101" pitchFamily="2" charset="-122"/>
                <a:cs typeface="+mn-ea"/>
                <a:sym typeface="+mn-lt"/>
              </a:endParaRPr>
            </a:p>
          </p:txBody>
        </p:sp>
        <p:sp>
          <p:nvSpPr>
            <p:cNvPr id="18463" name="AutoShape 31"/>
            <p:cNvSpPr/>
            <p:nvPr/>
          </p:nvSpPr>
          <p:spPr bwMode="auto">
            <a:xfrm>
              <a:off x="3157538" y="3371700"/>
              <a:ext cx="232172" cy="232839"/>
            </a:xfrm>
            <a:custGeom>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4" name="AutoShape 32"/>
            <p:cNvSpPr/>
            <p:nvPr/>
          </p:nvSpPr>
          <p:spPr bwMode="auto">
            <a:xfrm>
              <a:off x="5479257" y="2518354"/>
              <a:ext cx="232767" cy="193536"/>
            </a:xfrm>
            <a:custGeom>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5" name="AutoShape 33"/>
            <p:cNvSpPr/>
            <p:nvPr/>
          </p:nvSpPr>
          <p:spPr bwMode="auto">
            <a:xfrm>
              <a:off x="3477816" y="2387940"/>
              <a:ext cx="232172" cy="232244"/>
            </a:xfrm>
            <a:custGeom>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6" name="AutoShape 34"/>
            <p:cNvSpPr/>
            <p:nvPr/>
          </p:nvSpPr>
          <p:spPr bwMode="auto">
            <a:xfrm>
              <a:off x="5757268" y="3376464"/>
              <a:ext cx="232172" cy="205446"/>
            </a:xfrm>
            <a:custGeom>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7" name="AutoShape 35"/>
            <p:cNvSpPr/>
            <p:nvPr/>
          </p:nvSpPr>
          <p:spPr bwMode="auto">
            <a:xfrm>
              <a:off x="3694509" y="2545151"/>
              <a:ext cx="1753791" cy="1754332"/>
            </a:xfrm>
            <a:custGeom>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sp>
          <p:nvSpPr>
            <p:cNvPr id="18468" name="AutoShape 36"/>
            <p:cNvSpPr/>
            <p:nvPr/>
          </p:nvSpPr>
          <p:spPr bwMode="auto">
            <a:xfrm>
              <a:off x="4358878" y="3150771"/>
              <a:ext cx="440531" cy="440667"/>
            </a:xfrm>
            <a:custGeom>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a:solidFill>
                  <a:prstClr val="black">
                    <a:lumMod val="65000"/>
                    <a:lumOff val="35000"/>
                  </a:prstClr>
                </a:solidFill>
                <a:latin typeface="Calibri"/>
                <a:ea typeface="等线" panose="02010600030101010101" pitchFamily="2" charset="-122"/>
                <a:cs typeface="+mn-ea"/>
                <a:sym typeface="+mn-lt"/>
              </a:endParaRPr>
            </a:p>
          </p:txBody>
        </p:sp>
      </p:grpSp>
    </p:spTree>
  </p:cSld>
  <p:clrMapOvr>
    <a:masterClrMapping/>
  </p:clrMapOvr>
  <mc:AlternateContent>
    <mc:Choice xmlns:p15="http://schemas.microsoft.com/office/powerpoint/2012/main" Requires="p15">
      <p:transitio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additive="base">
                                        <p:cTn id="14" dur="500" fill="hold"/>
                                        <p:tgtEl>
                                          <p:spTgt spid="18437"/>
                                        </p:tgtEl>
                                        <p:attrNameLst>
                                          <p:attrName>ppt_x</p:attrName>
                                        </p:attrNameLst>
                                      </p:cBhvr>
                                      <p:tavLst>
                                        <p:tav tm="0">
                                          <p:val>
                                            <p:strVal val="1+#ppt_w/2"/>
                                          </p:val>
                                        </p:tav>
                                        <p:tav tm="100000">
                                          <p:val>
                                            <p:strVal val="#ppt_x"/>
                                          </p:val>
                                        </p:tav>
                                      </p:tavLst>
                                    </p:anim>
                                    <p:anim calcmode="lin" valueType="num">
                                      <p:cBhvr additive="base">
                                        <p:cTn id="15" dur="500" fill="hold"/>
                                        <p:tgtEl>
                                          <p:spTgt spid="18437"/>
                                        </p:tgtEl>
                                        <p:attrNameLst>
                                          <p:attrName>ppt_y</p:attrName>
                                        </p:attrNameLst>
                                      </p:cBhvr>
                                      <p:tavLst>
                                        <p:tav tm="0">
                                          <p:val>
                                            <p:strVal val="#ppt_y"/>
                                          </p:val>
                                        </p:tav>
                                        <p:tav tm="100000">
                                          <p:val>
                                            <p:strVal val="#ppt_y"/>
                                          </p:val>
                                        </p:tav>
                                      </p:tavLst>
                                    </p:anim>
                                  </p:childTnLst>
                                </p:cTn>
                              </p:par>
                              <p:par>
                                <p:cTn id="16" presetID="9" presetClass="entr" presetSubtype="0" fill="hold" grpId="0"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500"/>
                                        <p:tgtEl>
                                          <p:spTgt spid="18438"/>
                                        </p:tgtEl>
                                      </p:cBhvr>
                                    </p:animEffect>
                                  </p:childTnLst>
                                </p:cTn>
                              </p:par>
                            </p:childTnLst>
                          </p:cTn>
                        </p:par>
                        <p:par>
                          <p:cTn id="19" fill="hold" nodeType="afterGroup">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500" fill="hold"/>
                                        <p:tgtEl>
                                          <p:spTgt spid="18439"/>
                                        </p:tgtEl>
                                        <p:attrNameLst>
                                          <p:attrName>ppt_x</p:attrName>
                                        </p:attrNameLst>
                                      </p:cBhvr>
                                      <p:tavLst>
                                        <p:tav tm="0">
                                          <p:val>
                                            <p:strVal val="1+#ppt_w/2"/>
                                          </p:val>
                                        </p:tav>
                                        <p:tav tm="100000">
                                          <p:val>
                                            <p:strVal val="#ppt_x"/>
                                          </p:val>
                                        </p:tav>
                                      </p:tavLst>
                                    </p:anim>
                                    <p:anim calcmode="lin" valueType="num">
                                      <p:cBhvr additive="base">
                                        <p:cTn id="23" dur="500" fill="hold"/>
                                        <p:tgtEl>
                                          <p:spTgt spid="18439"/>
                                        </p:tgtEl>
                                        <p:attrNameLst>
                                          <p:attrName>ppt_y</p:attrName>
                                        </p:attrNameLst>
                                      </p:cBhvr>
                                      <p:tavLst>
                                        <p:tav tm="0">
                                          <p:val>
                                            <p:strVal val="#ppt_y"/>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dissolve">
                                      <p:cBhvr>
                                        <p:cTn id="26" dur="500"/>
                                        <p:tgtEl>
                                          <p:spTgt spid="18440"/>
                                        </p:tgtEl>
                                      </p:cBhvr>
                                    </p:animEffect>
                                  </p:childTnLst>
                                </p:cTn>
                              </p:par>
                            </p:childTnLst>
                          </p:cTn>
                        </p:par>
                        <p:par>
                          <p:cTn id="27" fill="hold" nodeType="afterGroup">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additive="base">
                                        <p:cTn id="30" dur="500" fill="hold"/>
                                        <p:tgtEl>
                                          <p:spTgt spid="18441"/>
                                        </p:tgtEl>
                                        <p:attrNameLst>
                                          <p:attrName>ppt_x</p:attrName>
                                        </p:attrNameLst>
                                      </p:cBhvr>
                                      <p:tavLst>
                                        <p:tav tm="0">
                                          <p:val>
                                            <p:strVal val="1+#ppt_w/2"/>
                                          </p:val>
                                        </p:tav>
                                        <p:tav tm="100000">
                                          <p:val>
                                            <p:strVal val="#ppt_x"/>
                                          </p:val>
                                        </p:tav>
                                      </p:tavLst>
                                    </p:anim>
                                    <p:anim calcmode="lin" valueType="num">
                                      <p:cBhvr additive="base">
                                        <p:cTn id="31" dur="500" fill="hold"/>
                                        <p:tgtEl>
                                          <p:spTgt spid="18441"/>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dissolve">
                                      <p:cBhvr>
                                        <p:cTn id="34" dur="500"/>
                                        <p:tgtEl>
                                          <p:spTgt spid="18442"/>
                                        </p:tgtEl>
                                      </p:cBhvr>
                                    </p:animEffect>
                                  </p:childTnLst>
                                </p:cTn>
                              </p:par>
                            </p:childTnLst>
                          </p:cTn>
                        </p:par>
                        <p:par>
                          <p:cTn id="35" fill="hold" nodeType="afterGroup">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1+#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ssolve">
                                      <p:cBhvr>
                                        <p:cTn id="42" dur="500"/>
                                        <p:tgtEl>
                                          <p:spTgt spid="18444"/>
                                        </p:tgtEl>
                                      </p:cBhvr>
                                    </p:animEffect>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8445"/>
                                        </p:tgtEl>
                                        <p:attrNameLst>
                                          <p:attrName>style.visibility</p:attrName>
                                        </p:attrNameLst>
                                      </p:cBhvr>
                                      <p:to>
                                        <p:strVal val="visible"/>
                                      </p:to>
                                    </p:set>
                                    <p:anim calcmode="lin" valueType="num">
                                      <p:cBhvr additive="base">
                                        <p:cTn id="46" dur="500" fill="hold"/>
                                        <p:tgtEl>
                                          <p:spTgt spid="18445"/>
                                        </p:tgtEl>
                                        <p:attrNameLst>
                                          <p:attrName>ppt_x</p:attrName>
                                        </p:attrNameLst>
                                      </p:cBhvr>
                                      <p:tavLst>
                                        <p:tav tm="0">
                                          <p:val>
                                            <p:strVal val="1+#ppt_w/2"/>
                                          </p:val>
                                        </p:tav>
                                        <p:tav tm="100000">
                                          <p:val>
                                            <p:strVal val="#ppt_x"/>
                                          </p:val>
                                        </p:tav>
                                      </p:tavLst>
                                    </p:anim>
                                    <p:anim calcmode="lin" valueType="num">
                                      <p:cBhvr additive="base">
                                        <p:cTn id="47" dur="500" fill="hold"/>
                                        <p:tgtEl>
                                          <p:spTgt spid="18445"/>
                                        </p:tgtEl>
                                        <p:attrNameLst>
                                          <p:attrName>ppt_y</p:attrName>
                                        </p:attrNameLst>
                                      </p:cBhvr>
                                      <p:tavLst>
                                        <p:tav tm="0">
                                          <p:val>
                                            <p:strVal val="#ppt_y"/>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8446"/>
                                        </p:tgtEl>
                                        <p:attrNameLst>
                                          <p:attrName>style.visibility</p:attrName>
                                        </p:attrNameLst>
                                      </p:cBhvr>
                                      <p:to>
                                        <p:strVal val="visible"/>
                                      </p:to>
                                    </p:set>
                                    <p:animEffect transition="in" filter="dissolve">
                                      <p:cBhvr>
                                        <p:cTn id="50" dur="500"/>
                                        <p:tgtEl>
                                          <p:spTgt spid="18446"/>
                                        </p:tgtEl>
                                      </p:cBhvr>
                                    </p:animEffect>
                                  </p:childTnLst>
                                </p:cTn>
                              </p:par>
                            </p:childTnLst>
                          </p:cTn>
                        </p:par>
                        <p:par>
                          <p:cTn id="51" fill="hold" nodeType="afterGroup">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18447"/>
                                        </p:tgtEl>
                                        <p:attrNameLst>
                                          <p:attrName>style.visibility</p:attrName>
                                        </p:attrNameLst>
                                      </p:cBhvr>
                                      <p:to>
                                        <p:strVal val="visible"/>
                                      </p:to>
                                    </p:set>
                                    <p:anim calcmode="lin" valueType="num">
                                      <p:cBhvr additive="base">
                                        <p:cTn id="54" dur="500" fill="hold"/>
                                        <p:tgtEl>
                                          <p:spTgt spid="18447"/>
                                        </p:tgtEl>
                                        <p:attrNameLst>
                                          <p:attrName>ppt_x</p:attrName>
                                        </p:attrNameLst>
                                      </p:cBhvr>
                                      <p:tavLst>
                                        <p:tav tm="0">
                                          <p:val>
                                            <p:strVal val="1+#ppt_w/2"/>
                                          </p:val>
                                        </p:tav>
                                        <p:tav tm="100000">
                                          <p:val>
                                            <p:strVal val="#ppt_x"/>
                                          </p:val>
                                        </p:tav>
                                      </p:tavLst>
                                    </p:anim>
                                    <p:anim calcmode="lin" valueType="num">
                                      <p:cBhvr additive="base">
                                        <p:cTn id="55" dur="500" fill="hold"/>
                                        <p:tgtEl>
                                          <p:spTgt spid="18447"/>
                                        </p:tgtEl>
                                        <p:attrNameLst>
                                          <p:attrName>ppt_y</p:attrName>
                                        </p:attrNameLst>
                                      </p:cBhvr>
                                      <p:tavLst>
                                        <p:tav tm="0">
                                          <p:val>
                                            <p:strVal val="#ppt_y"/>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18448"/>
                                        </p:tgtEl>
                                        <p:attrNameLst>
                                          <p:attrName>style.visibility</p:attrName>
                                        </p:attrNameLst>
                                      </p:cBhvr>
                                      <p:to>
                                        <p:strVal val="visible"/>
                                      </p:to>
                                    </p:set>
                                    <p:animEffect transition="in" filter="dissolve">
                                      <p:cBhvr>
                                        <p:cTn id="58" dur="500"/>
                                        <p:tgtEl>
                                          <p:spTgt spid="18448"/>
                                        </p:tgtEl>
                                      </p:cBhvr>
                                    </p:animEffect>
                                  </p:childTnLst>
                                </p:cTn>
                              </p:par>
                            </p:childTnLst>
                          </p:cTn>
                        </p:par>
                        <p:par>
                          <p:cTn id="59" fill="hold" nodeType="afterGroup">
                            <p:stCondLst>
                              <p:cond delay="5000"/>
                            </p:stCondLst>
                            <p:childTnLst>
                              <p:par>
                                <p:cTn id="60" presetID="2" presetClass="entr" presetSubtype="2" fill="hold" grpId="0" nodeType="afterEffect">
                                  <p:stCondLst>
                                    <p:cond delay="0"/>
                                  </p:stCondLst>
                                  <p:childTnLst>
                                    <p:set>
                                      <p:cBhvr>
                                        <p:cTn id="61" dur="1" fill="hold">
                                          <p:stCondLst>
                                            <p:cond delay="0"/>
                                          </p:stCondLst>
                                        </p:cTn>
                                        <p:tgtEl>
                                          <p:spTgt spid="18449"/>
                                        </p:tgtEl>
                                        <p:attrNameLst>
                                          <p:attrName>style.visibility</p:attrName>
                                        </p:attrNameLst>
                                      </p:cBhvr>
                                      <p:to>
                                        <p:strVal val="visible"/>
                                      </p:to>
                                    </p:set>
                                    <p:anim calcmode="lin" valueType="num">
                                      <p:cBhvr additive="base">
                                        <p:cTn id="62" dur="500" fill="hold"/>
                                        <p:tgtEl>
                                          <p:spTgt spid="18449"/>
                                        </p:tgtEl>
                                        <p:attrNameLst>
                                          <p:attrName>ppt_x</p:attrName>
                                        </p:attrNameLst>
                                      </p:cBhvr>
                                      <p:tavLst>
                                        <p:tav tm="0">
                                          <p:val>
                                            <p:strVal val="1+#ppt_w/2"/>
                                          </p:val>
                                        </p:tav>
                                        <p:tav tm="100000">
                                          <p:val>
                                            <p:strVal val="#ppt_x"/>
                                          </p:val>
                                        </p:tav>
                                      </p:tavLst>
                                    </p:anim>
                                    <p:anim calcmode="lin" valueType="num">
                                      <p:cBhvr additive="base">
                                        <p:cTn id="63"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43" grpId="0"/>
      <p:bldP spid="18444" grpId="0"/>
      <p:bldP spid="18445" grpId="0"/>
      <p:bldP spid="18446" grpId="0"/>
      <p:bldP spid="18447" grpId="0"/>
      <p:bldP spid="18448" grpId="0"/>
      <p:bldP spid="1844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581903"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a:solidFill>
                  <a:prstClr val="white"/>
                </a:solidFill>
                <a:latin typeface="微软雅黑" panose="020b0503020204020204" pitchFamily="34" charset="-122"/>
                <a:ea typeface="微软雅黑" panose="020b0503020204020204" pitchFamily="34" charset="-122"/>
              </a:rPr>
              <a:t>YOUR TEXT IN HERE</a:t>
            </a: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2302698"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8" name="矩形 7"/>
          <p:cNvSpPr/>
          <p:nvPr/>
        </p:nvSpPr>
        <p:spPr>
          <a:xfrm>
            <a:off x="4696400"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a:solidFill>
                  <a:prstClr val="white"/>
                </a:solidFill>
                <a:latin typeface="微软雅黑" panose="020b0503020204020204" pitchFamily="34" charset="-122"/>
                <a:ea typeface="微软雅黑" panose="020b0503020204020204" pitchFamily="34" charset="-122"/>
              </a:rPr>
              <a:t>YOUR TEXT IN HERE</a:t>
            </a: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5451714"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10" name="矩形 9"/>
          <p:cNvSpPr/>
          <p:nvPr/>
        </p:nvSpPr>
        <p:spPr>
          <a:xfrm>
            <a:off x="8530827"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a:solidFill>
                  <a:prstClr val="white"/>
                </a:solidFill>
                <a:latin typeface="微软雅黑" panose="020b0503020204020204" pitchFamily="34" charset="-122"/>
                <a:ea typeface="微软雅黑" panose="020b0503020204020204" pitchFamily="34" charset="-122"/>
              </a:rPr>
              <a:t>YOUR TEXT IN HERE</a:t>
            </a: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8530827"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a:ea typeface="等线" panose="02010600030101010101" pitchFamily="2" charset="-122"/>
            </a:endParaRPr>
          </a:p>
        </p:txBody>
      </p:sp>
      <p:cxnSp>
        <p:nvCxnSpPr>
          <p:cNvPr id="12" name="直接连接符 11"/>
          <p:cNvCxnSpPr/>
          <p:nvPr/>
        </p:nvCxnSpPr>
        <p:spPr>
          <a:xfrm flipH="1">
            <a:off x="4295268" y="2426270"/>
            <a:ext cx="0" cy="315440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926622" y="2426270"/>
            <a:ext cx="0" cy="315440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81905"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a:solidFill>
                  <a:prstClr val="black">
                    <a:lumMod val="50000"/>
                    <a:lumOff val="50000"/>
                  </a:prstClr>
                </a:solidFill>
                <a:latin typeface="Calibri"/>
                <a:ea typeface="等线" panose="02010600030101010101" pitchFamily="2" charset="-122"/>
              </a:rPr>
            </a:br>
            <a:endParaRPr lang="zh-CN" altLang="en-US" sz="1865" b="1">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81905"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a:solidFill>
                <a:prstClr val="white">
                  <a:lumMod val="6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696399"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a:solidFill>
                  <a:prstClr val="black">
                    <a:lumMod val="50000"/>
                    <a:lumOff val="50000"/>
                  </a:prstClr>
                </a:solidFill>
                <a:latin typeface="Calibri"/>
                <a:ea typeface="等线" panose="02010600030101010101" pitchFamily="2" charset="-122"/>
              </a:rPr>
            </a:br>
            <a:endParaRPr lang="zh-CN" altLang="en-US" sz="1865" b="1">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696399"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a:solidFill>
                <a:prstClr val="white">
                  <a:lumMod val="65000"/>
                </a:prst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530828"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a:solidFill>
                  <a:prstClr val="black">
                    <a:lumMod val="50000"/>
                    <a:lumOff val="50000"/>
                  </a:prstClr>
                </a:solidFill>
                <a:latin typeface="Calibri"/>
                <a:ea typeface="等线" panose="02010600030101010101" pitchFamily="2" charset="-122"/>
              </a:rPr>
            </a:br>
            <a:endParaRPr lang="zh-CN" altLang="en-US" sz="1865" b="1">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30828"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a:solidFill>
                <a:prstClr val="white">
                  <a:lumMod val="6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nodeType="afterGroup">
                            <p:stCondLst>
                              <p:cond delay="75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childTnLst>
                          </p:cTn>
                        </p:par>
                        <p:par>
                          <p:cTn id="13" fill="hold" nodeType="afterGroup">
                            <p:stCondLst>
                              <p:cond delay="1250"/>
                            </p:stCondLst>
                            <p:childTnLst>
                              <p:par>
                                <p:cTn id="14" presetID="2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1000"/>
                                        <p:tgtEl>
                                          <p:spTgt spid="14"/>
                                        </p:tgtEl>
                                      </p:cBhvr>
                                    </p:animEffect>
                                  </p:childTnLst>
                                </p:cTn>
                              </p:par>
                            </p:childTnLst>
                          </p:cTn>
                        </p:par>
                        <p:par>
                          <p:cTn id="17" fill="hold" nodeType="afterGroup">
                            <p:stCondLst>
                              <p:cond delay="2250"/>
                            </p:stCondLst>
                            <p:childTnLst>
                              <p:par>
                                <p:cTn id="18" presetID="2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1000"/>
                                        <p:tgtEl>
                                          <p:spTgt spid="15"/>
                                        </p:tgtEl>
                                      </p:cBhvr>
                                    </p:animEffect>
                                  </p:childTnLst>
                                </p:cTn>
                              </p:par>
                            </p:childTnLst>
                          </p:cTn>
                        </p:par>
                        <p:par>
                          <p:cTn id="21" fill="hold" nodeType="afterGroup">
                            <p:stCondLst>
                              <p:cond delay="325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nodeType="afterGroup">
                            <p:stCondLst>
                              <p:cond delay="375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750"/>
                                        <p:tgtEl>
                                          <p:spTgt spid="8"/>
                                        </p:tgtEl>
                                      </p:cBhvr>
                                    </p:animEffect>
                                  </p:childTnLst>
                                </p:cTn>
                              </p:par>
                            </p:childTnLst>
                          </p:cTn>
                        </p:par>
                        <p:par>
                          <p:cTn id="29" fill="hold" nodeType="afterGroup">
                            <p:stCondLst>
                              <p:cond delay="4500"/>
                            </p:stCondLst>
                            <p:childTnLst>
                              <p:par>
                                <p:cTn id="30" presetID="1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left)">
                                      <p:cBhvr>
                                        <p:cTn id="33" dur="500"/>
                                        <p:tgtEl>
                                          <p:spTgt spid="9"/>
                                        </p:tgtEl>
                                      </p:cBhvr>
                                    </p:animEffect>
                                  </p:childTnLst>
                                </p:cTn>
                              </p:par>
                            </p:childTnLst>
                          </p:cTn>
                        </p:par>
                        <p:par>
                          <p:cTn id="34" fill="hold" nodeType="afterGroup">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1000"/>
                                        <p:tgtEl>
                                          <p:spTgt spid="16"/>
                                        </p:tgtEl>
                                      </p:cBhvr>
                                    </p:animEffect>
                                  </p:childTnLst>
                                </p:cTn>
                              </p:par>
                            </p:childTnLst>
                          </p:cTn>
                        </p:par>
                        <p:par>
                          <p:cTn id="38" fill="hold" nodeType="afterGroup">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1000"/>
                                        <p:tgtEl>
                                          <p:spTgt spid="17"/>
                                        </p:tgtEl>
                                      </p:cBhvr>
                                    </p:animEffect>
                                  </p:childTnLst>
                                </p:cTn>
                              </p:par>
                            </p:childTnLst>
                          </p:cTn>
                        </p:par>
                        <p:par>
                          <p:cTn id="42" fill="hold" nodeType="afterGroup">
                            <p:stCondLst>
                              <p:cond delay="7000"/>
                            </p:stCondLst>
                            <p:childTnLst>
                              <p:par>
                                <p:cTn id="43" presetID="22" presetClass="entr" presetSubtype="4"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childTnLst>
                                </p:cTn>
                              </p:par>
                            </p:childTnLst>
                          </p:cTn>
                        </p:par>
                        <p:par>
                          <p:cTn id="49" fill="hold" nodeType="afterGroup">
                            <p:stCondLst>
                              <p:cond delay="7750"/>
                            </p:stCondLst>
                            <p:childTnLst>
                              <p:par>
                                <p:cTn id="50" presetID="1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left)">
                                      <p:cBhvr>
                                        <p:cTn id="53" dur="500"/>
                                        <p:tgtEl>
                                          <p:spTgt spid="11"/>
                                        </p:tgtEl>
                                      </p:cBhvr>
                                    </p:animEffect>
                                  </p:childTnLst>
                                </p:cTn>
                              </p:par>
                            </p:childTnLst>
                          </p:cTn>
                        </p:par>
                        <p:par>
                          <p:cTn id="54" fill="hold" nodeType="afterGroup">
                            <p:stCondLst>
                              <p:cond delay="8250"/>
                            </p:stCondLst>
                            <p:childTnLst>
                              <p:par>
                                <p:cTn id="55" presetID="2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1000"/>
                                        <p:tgtEl>
                                          <p:spTgt spid="18"/>
                                        </p:tgtEl>
                                      </p:cBhvr>
                                    </p:animEffect>
                                  </p:childTnLst>
                                </p:cTn>
                              </p:par>
                            </p:childTnLst>
                          </p:cTn>
                        </p:par>
                        <p:par>
                          <p:cTn id="58" fill="hold" nodeType="afterGroup">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srcRect b="5251"/>
          <a:stretch>
            <a:fillRect/>
          </a:stretch>
        </p:blipFill>
        <p:spPr>
          <a:xfrm>
            <a:off x="1881" y="366896"/>
            <a:ext cx="12179196" cy="6491105"/>
          </a:xfrm>
          <a:prstGeom prst="rect">
            <a:avLst/>
          </a:prstGeom>
        </p:spPr>
      </p:pic>
      <p:sp>
        <p:nvSpPr>
          <p:cNvPr id="8" name="TextBox 32"/>
          <p:cNvSpPr txBox="1"/>
          <p:nvPr/>
        </p:nvSpPr>
        <p:spPr>
          <a:xfrm>
            <a:off x="4588647" y="1127390"/>
            <a:ext cx="7559932" cy="912850"/>
          </a:xfrm>
          <a:prstGeom prst="rect">
            <a:avLst/>
          </a:prstGeom>
          <a:noFill/>
        </p:spPr>
        <p:txBody>
          <a:bodyPr wrap="square" lIns="91412" tIns="45706" rIns="91412" bIns="45706" rtlCol="0">
            <a:spAutoFit/>
          </a:bodyPr>
          <a:lstStyle/>
          <a:p>
            <a:pPr defTabSz="609600"/>
            <a:r>
              <a:rPr lang="zh-CN" altLang="en-US" sz="5330">
                <a:solidFill>
                  <a:prstClr val="black">
                    <a:lumMod val="75000"/>
                    <a:lumOff val="25000"/>
                  </a:prstClr>
                </a:solidFill>
                <a:latin typeface="微软雅黑" panose="020b0503020204020204" pitchFamily="34" charset="-122"/>
                <a:ea typeface="微软雅黑" panose="020b0503020204020204" pitchFamily="34" charset="-122"/>
                <a:cs typeface="+mn-ea"/>
              </a:rPr>
              <a:t>演讲完毕  谢谢观看</a:t>
            </a:r>
            <a:endParaRPr lang="zh-CN" altLang="en-US" sz="533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17" name="TextBox 32"/>
          <p:cNvSpPr txBox="1"/>
          <p:nvPr/>
        </p:nvSpPr>
        <p:spPr>
          <a:xfrm>
            <a:off x="1331509" y="1059264"/>
            <a:ext cx="3016173" cy="1197610"/>
          </a:xfrm>
          <a:prstGeom prst="rect">
            <a:avLst/>
          </a:prstGeom>
          <a:noFill/>
        </p:spPr>
        <p:txBody>
          <a:bodyPr wrap="square" lIns="91412" tIns="45706" rIns="91412" bIns="45706" rtlCol="0">
            <a:spAutoFit/>
          </a:bodyPr>
          <a:lstStyle/>
          <a:p>
            <a:pPr algn="r" defTabSz="609600"/>
            <a:r>
              <a:rPr lang="en-US" altLang="zh-CN" sz="7200">
                <a:solidFill>
                  <a:srgbClr val="FFC000"/>
                </a:solidFill>
                <a:latin typeface="Algerian" panose="04020705040a02060702" pitchFamily="82" charset="0"/>
                <a:ea typeface="微软雅黑" panose="020b0503020204020204" pitchFamily="34" charset="-122"/>
                <a:cs typeface="+mn-ea"/>
              </a:rPr>
              <a:t>202X</a:t>
            </a:r>
            <a:endParaRPr lang="zh-CN" altLang="en-US" sz="7200">
              <a:solidFill>
                <a:srgbClr val="FFC000"/>
              </a:solidFill>
              <a:latin typeface="Algerian" panose="04020705040a02060702" pitchFamily="82" charset="0"/>
              <a:ea typeface="微软雅黑" panose="020b0503020204020204" pitchFamily="34" charset="-122"/>
              <a:cs typeface="+mn-ea"/>
            </a:endParaRPr>
          </a:p>
        </p:txBody>
      </p:sp>
      <p:sp>
        <p:nvSpPr>
          <p:cNvPr id="18" name="Rectangle 20"/>
          <p:cNvSpPr>
            <a:spLocks noChangeArrowheads="1"/>
          </p:cNvSpPr>
          <p:nvPr/>
        </p:nvSpPr>
        <p:spPr bwMode="auto">
          <a:xfrm>
            <a:off x="4610836" y="2067952"/>
            <a:ext cx="6595916" cy="3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fontAlgn="base">
              <a:spcBef>
                <a:spcPct val="0"/>
              </a:spcBef>
              <a:spcAft>
                <a:spcPct val="0"/>
              </a:spcAft>
            </a:pPr>
            <a:r>
              <a:rPr lang="en-US" altLang="zh-CN" sz="1065">
                <a:solidFill>
                  <a:srgbClr val="53585E"/>
                </a:solidFill>
                <a:latin typeface="Arial" panose="020b0604020202020204" pitchFamily="34" charset="0"/>
                <a:ea typeface="等线" panose="02010600030101010101" pitchFamily="2" charset="-122"/>
                <a:cs typeface="Arial" panose="020b0604020202020204" pitchFamily="34" charset="0"/>
              </a:rPr>
              <a:t>We have many PowerPoint </a:t>
            </a:r>
            <a:r>
              <a:rPr lang="zh-CN" altLang="en-US" sz="1065">
                <a:solidFill>
                  <a:srgbClr val="53585E"/>
                </a:solidFill>
                <a:latin typeface="Arial" panose="020b0604020202020204" pitchFamily="34" charset="0"/>
                <a:ea typeface="等线" panose="02010600030101010101" pitchFamily="2" charset="-122"/>
                <a:cs typeface="Arial" panose="020b0604020202020204" pitchFamily="34" charset="0"/>
              </a:rPr>
              <a:t>templates</a:t>
            </a:r>
            <a:r>
              <a:rPr lang="en-US" altLang="zh-CN" sz="1065">
                <a:solidFill>
                  <a:srgbClr val="53585E"/>
                </a:solidFill>
                <a:latin typeface="Arial" panose="020b0604020202020204" pitchFamily="34" charset="0"/>
                <a:ea typeface="等线" panose="02010600030101010101" pitchFamily="2" charset="-122"/>
                <a:cs typeface="Arial" panose="020b0604020202020204" pitchFamily="34" charset="0"/>
              </a:rPr>
              <a:t> that has been specifically designed to help anyone that is stepping into the world of PowerPoint for the very first time.</a:t>
            </a:r>
            <a:endParaRPr lang="zh-CN" altLang="en-US" sz="1065">
              <a:solidFill>
                <a:srgbClr val="53585E"/>
              </a:solidFill>
              <a:latin typeface="Arial" panose="020b0604020202020204" pitchFamily="34" charset="0"/>
              <a:ea typeface="等线" panose="0201060003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nodeType="afterGroup">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anim calcmode="lin" valueType="num">
                                      <p:cBhvr>
                                        <p:cTn id="26" dur="750" fill="hold"/>
                                        <p:tgtEl>
                                          <p:spTgt spid="18"/>
                                        </p:tgtEl>
                                        <p:attrNameLst>
                                          <p:attrName>ppt_x</p:attrName>
                                        </p:attrNameLst>
                                      </p:cBhvr>
                                      <p:tavLst>
                                        <p:tav tm="0">
                                          <p:val>
                                            <p:strVal val="#ppt_x"/>
                                          </p:val>
                                        </p:tav>
                                        <p:tav tm="100000">
                                          <p:val>
                                            <p:strVal val="#ppt_x"/>
                                          </p:val>
                                        </p:tav>
                                      </p:tavLst>
                                    </p:anim>
                                    <p:anim calcmode="lin" valueType="num">
                                      <p:cBhvr>
                                        <p:cTn id="2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77"/>
          <p:cNvSpPr/>
          <p:nvPr/>
        </p:nvSpPr>
        <p:spPr>
          <a:xfrm>
            <a:off x="4019705" y="2576155"/>
            <a:ext cx="4163910" cy="659181"/>
          </a:xfrm>
          <a:custGeom>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6045361" y="2492843"/>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4" name="文本框 28"/>
          <p:cNvSpPr txBox="1"/>
          <p:nvPr/>
        </p:nvSpPr>
        <p:spPr>
          <a:xfrm>
            <a:off x="6869532" y="2630982"/>
            <a:ext cx="1333602" cy="584605"/>
          </a:xfrm>
          <a:prstGeom prst="rect">
            <a:avLst/>
          </a:prstGeom>
          <a:noFill/>
        </p:spPr>
        <p:txBody>
          <a:bodyPr wrap="square" lIns="91400" tIns="45699" rIns="91400" bIns="45699" rtlCol="0">
            <a:spAutoFit/>
          </a:bodyPr>
          <a:lstStyle/>
          <a:p>
            <a:pPr algn="ctr" defTabSz="609600"/>
            <a:r>
              <a:rPr lang="en-US" altLang="zh-CN" sz="3200">
                <a:solidFill>
                  <a:prstClr val="black">
                    <a:lumMod val="75000"/>
                    <a:lumOff val="25000"/>
                  </a:prstClr>
                </a:solidFill>
                <a:latin typeface="Impact MT Std" pitchFamily="34" charset="0"/>
                <a:ea typeface="等线" panose="02010600030101010101" pitchFamily="2" charset="-122"/>
              </a:rPr>
              <a:t>01</a:t>
            </a:r>
            <a:endParaRPr lang="zh-CN" altLang="en-US" sz="320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409190" y="2695130"/>
            <a:ext cx="1825370" cy="420522"/>
          </a:xfrm>
          <a:prstGeom prst="rect">
            <a:avLst/>
          </a:prstGeom>
          <a:noFill/>
        </p:spPr>
        <p:txBody>
          <a:bodyPr wrap="square" lIns="91400" tIns="45699" rIns="91400" bIns="45699" rtlCol="0">
            <a:spAutoFit/>
          </a:bodyPr>
          <a:lstStyle/>
          <a:p>
            <a:pPr defTabSz="609600"/>
            <a:r>
              <a:rPr lang="zh-CN" altLang="zh-CN" sz="2135">
                <a:solidFill>
                  <a:prstClr val="black">
                    <a:lumMod val="65000"/>
                    <a:lumOff val="35000"/>
                  </a:prstClr>
                </a:solidFill>
                <a:latin typeface="微软雅黑" panose="020b0503020204020204" pitchFamily="34" charset="-122"/>
                <a:ea typeface="微软雅黑" panose="020b0503020204020204" pitchFamily="34" charset="-122"/>
              </a:rPr>
              <a:t>年度工作概述</a:t>
            </a:r>
            <a:endParaRPr lang="zh-CN" altLang="zh-CN" sz="21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409190" y="3777549"/>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1" name="Oval 40"/>
          <p:cNvSpPr>
            <a:spLocks noChangeAspect="1" noChangeArrowheads="1"/>
          </p:cNvSpPr>
          <p:nvPr/>
        </p:nvSpPr>
        <p:spPr bwMode="auto">
          <a:xfrm>
            <a:off x="4409190" y="425393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2" name="Oval 42"/>
          <p:cNvSpPr>
            <a:spLocks noChangeAspect="1" noChangeArrowheads="1"/>
          </p:cNvSpPr>
          <p:nvPr/>
        </p:nvSpPr>
        <p:spPr bwMode="auto">
          <a:xfrm>
            <a:off x="6416423" y="3777549"/>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3" name="TextBox 9"/>
          <p:cNvSpPr txBox="1"/>
          <p:nvPr/>
        </p:nvSpPr>
        <p:spPr>
          <a:xfrm>
            <a:off x="4649069" y="3767123"/>
            <a:ext cx="182307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649069" y="4243509"/>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416423" y="425393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6" name="TextBox 12"/>
          <p:cNvSpPr txBox="1"/>
          <p:nvPr/>
        </p:nvSpPr>
        <p:spPr>
          <a:xfrm>
            <a:off x="6656301" y="3767122"/>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656301" y="4243509"/>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9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Chord 23"/>
          <p:cNvSpPr/>
          <p:nvPr/>
        </p:nvSpPr>
        <p:spPr>
          <a:xfrm rot="6745650">
            <a:off x="1561113" y="3374037"/>
            <a:ext cx="2204732" cy="220473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546005" y="4527250"/>
            <a:ext cx="9171683" cy="52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473394" y="4619578"/>
            <a:ext cx="352756" cy="3041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p:nvPr/>
        </p:nvSpPr>
        <p:spPr>
          <a:xfrm>
            <a:off x="1655277"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79"/>
          <p:cNvGrpSpPr/>
          <p:nvPr/>
        </p:nvGrpSpPr>
        <p:grpSpPr>
          <a:xfrm>
            <a:off x="2328158" y="2564779"/>
            <a:ext cx="643229" cy="643224"/>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90%</a:t>
              </a: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79"/>
          <p:cNvGrpSpPr/>
          <p:nvPr/>
        </p:nvGrpSpPr>
        <p:grpSpPr>
          <a:xfrm>
            <a:off x="4637406" y="2589139"/>
            <a:ext cx="643229" cy="643224"/>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80%</a:t>
              </a: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279"/>
          <p:cNvGrpSpPr/>
          <p:nvPr/>
        </p:nvGrpSpPr>
        <p:grpSpPr>
          <a:xfrm>
            <a:off x="6937495" y="2582451"/>
            <a:ext cx="643229" cy="643224"/>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70%</a:t>
              </a: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279"/>
          <p:cNvGrpSpPr/>
          <p:nvPr/>
        </p:nvGrpSpPr>
        <p:grpSpPr>
          <a:xfrm>
            <a:off x="9266972" y="2589139"/>
            <a:ext cx="643229" cy="643224"/>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95%</a:t>
              </a:r>
              <a:endParaRPr lang="en-US" sz="115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Freeform 182"/>
          <p:cNvSpPr>
            <a:spLocks noEditPoints="1"/>
          </p:cNvSpPr>
          <p:nvPr/>
        </p:nvSpPr>
        <p:spPr bwMode="auto">
          <a:xfrm>
            <a:off x="2362431" y="3683947"/>
            <a:ext cx="574679" cy="536925"/>
          </a:xfrm>
          <a:custGeom>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858860" y="3374037"/>
            <a:ext cx="2204732" cy="220473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782642" y="4619578"/>
            <a:ext cx="352756" cy="3041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3968215"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Chord 49"/>
          <p:cNvSpPr/>
          <p:nvPr/>
        </p:nvSpPr>
        <p:spPr>
          <a:xfrm rot="6745650">
            <a:off x="6158946" y="3374037"/>
            <a:ext cx="2204732" cy="220473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82730" y="4619578"/>
            <a:ext cx="352756" cy="30410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
          <p:cNvSpPr txBox="1"/>
          <p:nvPr/>
        </p:nvSpPr>
        <p:spPr>
          <a:xfrm>
            <a:off x="6281154"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Chord 52"/>
          <p:cNvSpPr/>
          <p:nvPr/>
        </p:nvSpPr>
        <p:spPr>
          <a:xfrm rot="6745650">
            <a:off x="8488425" y="3374037"/>
            <a:ext cx="2204732" cy="220473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412205" y="4619578"/>
            <a:ext cx="352756" cy="304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8594092"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72"/>
          <p:cNvSpPr>
            <a:spLocks noEditPoints="1"/>
          </p:cNvSpPr>
          <p:nvPr/>
        </p:nvSpPr>
        <p:spPr bwMode="auto">
          <a:xfrm>
            <a:off x="4673015" y="3804534"/>
            <a:ext cx="572010" cy="416337"/>
          </a:xfrm>
          <a:custGeom>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2">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80853" y="3735521"/>
            <a:ext cx="356510" cy="512731"/>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93886" y="3769840"/>
            <a:ext cx="589403" cy="457166"/>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nodeType="afterGroup">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nodeType="afterGroup">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nodeType="afterGroup">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nodeType="afterGroup">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nodeType="afterGroup">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nodeType="afterGroup">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nodeType="afterGroup">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nodeType="afterGroup">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nodeType="afterGroup">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4" name="Rectangle 24"/>
          <p:cNvSpPr>
            <a:spLocks noChangeArrowheads="1"/>
          </p:cNvSpPr>
          <p:nvPr/>
        </p:nvSpPr>
        <p:spPr bwMode="auto">
          <a:xfrm>
            <a:off x="673833" y="2038178"/>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9600"/>
            <a:r>
              <a:rPr lang="zh-CN" altLang="en-US" sz="1600">
                <a:solidFill>
                  <a:prstClr val="black">
                    <a:lumMod val="75000"/>
                    <a:lumOff val="25000"/>
                  </a:prstClr>
                </a:solidFill>
                <a:latin typeface="Calibri"/>
                <a:ea typeface="微软雅黑" panose="020b0503020204020204" pitchFamily="34" charset="-122"/>
              </a:rPr>
              <a:t>添加标题</a:t>
            </a:r>
            <a:endParaRPr lang="zh-CN" altLang="en-US" sz="1600">
              <a:solidFill>
                <a:prstClr val="black">
                  <a:lumMod val="75000"/>
                  <a:lumOff val="25000"/>
                </a:prstClr>
              </a:solidFill>
              <a:latin typeface="Calibri"/>
              <a:ea typeface="微软雅黑" panose="020b0503020204020204" pitchFamily="34" charset="-122"/>
            </a:endParaRPr>
          </a:p>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6" name="Rectangle 24"/>
          <p:cNvSpPr>
            <a:spLocks noChangeArrowheads="1"/>
          </p:cNvSpPr>
          <p:nvPr/>
        </p:nvSpPr>
        <p:spPr bwMode="auto">
          <a:xfrm>
            <a:off x="673833" y="4205269"/>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9600"/>
            <a:r>
              <a:rPr lang="zh-CN" altLang="en-US" sz="1600">
                <a:solidFill>
                  <a:prstClr val="black">
                    <a:lumMod val="75000"/>
                    <a:lumOff val="25000"/>
                  </a:prstClr>
                </a:solidFill>
                <a:latin typeface="Calibri"/>
                <a:ea typeface="微软雅黑" panose="020b0503020204020204" pitchFamily="34" charset="-122"/>
              </a:rPr>
              <a:t>添加标题</a:t>
            </a:r>
            <a:endParaRPr lang="zh-CN" altLang="en-US" sz="1600">
              <a:solidFill>
                <a:prstClr val="black">
                  <a:lumMod val="75000"/>
                  <a:lumOff val="25000"/>
                </a:prstClr>
              </a:solidFill>
              <a:latin typeface="Calibri"/>
              <a:ea typeface="微软雅黑" panose="020b0503020204020204" pitchFamily="34" charset="-122"/>
            </a:endParaRPr>
          </a:p>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65">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06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8687488" y="2038176"/>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a:solidFill>
                  <a:prstClr val="black">
                    <a:lumMod val="75000"/>
                    <a:lumOff val="25000"/>
                  </a:prstClr>
                </a:solidFill>
                <a:latin typeface="Calibri"/>
                <a:ea typeface="微软雅黑" panose="020b0503020204020204" pitchFamily="34" charset="-122"/>
              </a:rPr>
              <a:t>添加标题</a:t>
            </a:r>
            <a:endParaRPr lang="zh-CN" altLang="en-US" sz="1600">
              <a:solidFill>
                <a:prstClr val="black">
                  <a:lumMod val="75000"/>
                  <a:lumOff val="25000"/>
                </a:prstClr>
              </a:solidFill>
              <a:latin typeface="Calibri"/>
              <a:ea typeface="微软雅黑" panose="020b0503020204020204" pitchFamily="34" charset="-122"/>
            </a:endParaRPr>
          </a:p>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8687488" y="4205268"/>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a:solidFill>
                  <a:prstClr val="black">
                    <a:lumMod val="75000"/>
                    <a:lumOff val="25000"/>
                  </a:prstClr>
                </a:solidFill>
                <a:latin typeface="Calibri"/>
                <a:ea typeface="微软雅黑" panose="020b0503020204020204" pitchFamily="34" charset="-122"/>
              </a:rPr>
              <a:t>添加标题</a:t>
            </a:r>
            <a:endParaRPr lang="zh-CN" altLang="en-US" sz="1600">
              <a:solidFill>
                <a:prstClr val="black">
                  <a:lumMod val="75000"/>
                  <a:lumOff val="25000"/>
                </a:prstClr>
              </a:solidFill>
              <a:latin typeface="Calibri"/>
              <a:ea typeface="微软雅黑" panose="020b0503020204020204" pitchFamily="34" charset="-122"/>
            </a:endParaRPr>
          </a:p>
          <a:p>
            <a:pPr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5234047" y="2797821"/>
            <a:ext cx="1644130" cy="164648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73" name="Oval 7"/>
            <p:cNvSpPr>
              <a:spLocks noChangeArrowheads="1"/>
            </p:cNvSpPr>
            <p:nvPr/>
          </p:nvSpPr>
          <p:spPr bwMode="auto">
            <a:xfrm>
              <a:off x="2730500" y="2430463"/>
              <a:ext cx="295275" cy="295275"/>
            </a:xfrm>
            <a:prstGeom prst="ellipse">
              <a:avLst/>
            </a:pr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74" name="Freeform 8"/>
            <p:cNvSpPr>
              <a:spLocks noEditPoints="1"/>
            </p:cNvSpPr>
            <p:nvPr/>
          </p:nvSpPr>
          <p:spPr bwMode="auto">
            <a:xfrm>
              <a:off x="1903413" y="1601788"/>
              <a:ext cx="1949450" cy="1951038"/>
            </a:xfrm>
            <a:custGeom>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75" name="Freeform 9"/>
            <p:cNvSpPr>
              <a:spLocks noEditPoints="1"/>
            </p:cNvSpPr>
            <p:nvPr/>
          </p:nvSpPr>
          <p:spPr bwMode="auto">
            <a:xfrm>
              <a:off x="2181225" y="1882776"/>
              <a:ext cx="1392237" cy="1390650"/>
            </a:xfrm>
            <a:custGeom>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76" name="Freeform 10"/>
            <p:cNvSpPr>
              <a:spLocks noEditPoints="1"/>
            </p:cNvSpPr>
            <p:nvPr/>
          </p:nvSpPr>
          <p:spPr bwMode="auto">
            <a:xfrm>
              <a:off x="2468563" y="2168526"/>
              <a:ext cx="819150" cy="819150"/>
            </a:xfrm>
            <a:custGeom>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grpSp>
      <p:grpSp>
        <p:nvGrpSpPr>
          <p:cNvPr id="4" name="组合 76"/>
          <p:cNvGrpSpPr/>
          <p:nvPr/>
        </p:nvGrpSpPr>
        <p:grpSpPr>
          <a:xfrm>
            <a:off x="4900670" y="2642416"/>
            <a:ext cx="1158120" cy="979316"/>
            <a:chOff x="1508126" y="1417638"/>
            <a:chExt cx="1373187" cy="1160463"/>
          </a:xfrm>
        </p:grpSpPr>
        <p:sp>
          <p:nvSpPr>
            <p:cNvPr id="78" name="Freeform 11"/>
            <p:cNvSpPr/>
            <p:nvPr/>
          </p:nvSpPr>
          <p:spPr bwMode="auto">
            <a:xfrm>
              <a:off x="1508126" y="1636713"/>
              <a:ext cx="444500" cy="239713"/>
            </a:xfrm>
            <a:custGeom>
              <a:gdLst>
                <a:gd name="T0" fmla="*/ 280 w 280"/>
                <a:gd name="T1" fmla="*/ 117 h 151"/>
                <a:gd name="T2" fmla="*/ 146 w 280"/>
                <a:gd name="T3" fmla="*/ 151 h 151"/>
                <a:gd name="T4" fmla="*/ 0 w 280"/>
                <a:gd name="T5" fmla="*/ 33 h 151"/>
                <a:gd name="T6" fmla="*/ 134 w 280"/>
                <a:gd name="T7" fmla="*/ 0 h 151"/>
                <a:gd name="T8" fmla="*/ 280 w 280"/>
                <a:gd name="T9" fmla="*/ 117 h 151"/>
              </a:gd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79" name="Freeform 12"/>
            <p:cNvSpPr/>
            <p:nvPr/>
          </p:nvSpPr>
          <p:spPr bwMode="auto">
            <a:xfrm>
              <a:off x="1720850" y="1417638"/>
              <a:ext cx="238125" cy="404813"/>
            </a:xfrm>
            <a:custGeom>
              <a:gdLst>
                <a:gd name="T0" fmla="*/ 146 w 150"/>
                <a:gd name="T1" fmla="*/ 255 h 255"/>
                <a:gd name="T2" fmla="*/ 150 w 150"/>
                <a:gd name="T3" fmla="*/ 117 h 255"/>
                <a:gd name="T4" fmla="*/ 4 w 150"/>
                <a:gd name="T5" fmla="*/ 0 h 255"/>
                <a:gd name="T6" fmla="*/ 0 w 150"/>
                <a:gd name="T7" fmla="*/ 138 h 255"/>
                <a:gd name="T8" fmla="*/ 146 w 150"/>
                <a:gd name="T9" fmla="*/ 255 h 255"/>
              </a:gd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80" name="Freeform 13"/>
            <p:cNvSpPr/>
            <p:nvPr/>
          </p:nvSpPr>
          <p:spPr bwMode="auto">
            <a:xfrm>
              <a:off x="1660525" y="1577976"/>
              <a:ext cx="1174750" cy="965200"/>
            </a:xfrm>
            <a:custGeom>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81" name="Freeform 14"/>
            <p:cNvSpPr/>
            <p:nvPr/>
          </p:nvSpPr>
          <p:spPr bwMode="auto">
            <a:xfrm>
              <a:off x="2600325" y="2459038"/>
              <a:ext cx="280987" cy="119063"/>
            </a:xfrm>
            <a:custGeom>
              <a:gdLst>
                <a:gd name="T0" fmla="*/ 0 w 177"/>
                <a:gd name="T1" fmla="*/ 12 h 75"/>
                <a:gd name="T2" fmla="*/ 177 w 177"/>
                <a:gd name="T3" fmla="*/ 75 h 75"/>
                <a:gd name="T4" fmla="*/ 85 w 177"/>
                <a:gd name="T5" fmla="*/ 0 h 75"/>
                <a:gd name="T6" fmla="*/ 0 w 177"/>
                <a:gd name="T7" fmla="*/ 12 h 75"/>
              </a:gd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sp>
          <p:nvSpPr>
            <p:cNvPr id="82" name="Freeform 15"/>
            <p:cNvSpPr/>
            <p:nvPr/>
          </p:nvSpPr>
          <p:spPr bwMode="auto">
            <a:xfrm>
              <a:off x="2725738" y="2324101"/>
              <a:ext cx="155575" cy="254000"/>
            </a:xfrm>
            <a:custGeom>
              <a:gdLst>
                <a:gd name="T0" fmla="*/ 6 w 98"/>
                <a:gd name="T1" fmla="*/ 85 h 160"/>
                <a:gd name="T2" fmla="*/ 98 w 98"/>
                <a:gd name="T3" fmla="*/ 160 h 160"/>
                <a:gd name="T4" fmla="*/ 0 w 98"/>
                <a:gd name="T5" fmla="*/ 0 h 160"/>
                <a:gd name="T6" fmla="*/ 6 w 98"/>
                <a:gd name="T7" fmla="*/ 85 h 160"/>
              </a:gd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a:ea typeface="等线" panose="02010600030101010101" pitchFamily="2" charset="-122"/>
              </a:endParaRPr>
            </a:p>
          </p:txBody>
        </p:sp>
      </p:grpSp>
      <p:sp>
        <p:nvSpPr>
          <p:cNvPr id="83" name="Freeform 12"/>
          <p:cNvSpPr/>
          <p:nvPr/>
        </p:nvSpPr>
        <p:spPr bwMode="auto">
          <a:xfrm flipV="1">
            <a:off x="4900670" y="3621063"/>
            <a:ext cx="1158120" cy="1089872"/>
          </a:xfrm>
          <a:custGeom>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accent1">
              <a:alpha val="10000"/>
            </a:schemeClr>
          </a:solidFill>
          <a:ln>
            <a:noFill/>
          </a:ln>
        </p:spPr>
        <p:txBody>
          <a:bodyPr vert="horz" wrap="square" lIns="121882" tIns="60941" rIns="121882" bIns="60941" numCol="1" anchor="t" anchorCtr="0" compatLnSpc="1"/>
          <a:lstStyle/>
          <a:p>
            <a:pPr defTabSz="1218565">
              <a:defRPr/>
            </a:pPr>
            <a:endParaRPr lang="zh-CN" altLang="en-US" sz="2400" kern="0">
              <a:solidFill>
                <a:prstClr val="black">
                  <a:lumMod val="75000"/>
                  <a:lumOff val="25000"/>
                </a:prstClr>
              </a:solidFill>
              <a:latin typeface="Calibri"/>
              <a:ea typeface="等线" panose="02010600030101010101" pitchFamily="2" charset="-122"/>
            </a:endParaRPr>
          </a:p>
        </p:txBody>
      </p:sp>
      <p:sp>
        <p:nvSpPr>
          <p:cNvPr id="2" name="菱形 1"/>
          <p:cNvSpPr/>
          <p:nvPr/>
        </p:nvSpPr>
        <p:spPr>
          <a:xfrm>
            <a:off x="3603119" y="2185076"/>
            <a:ext cx="842260" cy="842777"/>
          </a:xfrm>
          <a:prstGeom prst="diamond">
            <a:avLst/>
          </a:prstGeom>
          <a:solidFill>
            <a:schemeClr val="accent1"/>
          </a:solidFill>
          <a:ln w="25400" cap="flat" cmpd="sng" algn="ctr">
            <a:noFill/>
            <a:prstDash val="solid"/>
          </a:ln>
          <a:effectLst/>
        </p:spPr>
        <p:txBody>
          <a:bodyPr lIns="0" tIns="0" rIns="0" bIns="0" rtlCol="0" anchor="ctr"/>
          <a:lstStyle/>
          <a:p>
            <a:pPr algn="ctr" defTabSz="609600"/>
            <a:r>
              <a:rPr lang="en-US" altLang="zh-CN" sz="2400" kern="0">
                <a:solidFill>
                  <a:srgbClr val="F8F8F8"/>
                </a:solidFill>
                <a:latin typeface="Calibri"/>
                <a:ea typeface="宋体" panose="02010600030101010101" pitchFamily="2" charset="-122"/>
              </a:rPr>
              <a:t>01</a:t>
            </a:r>
            <a:endParaRPr lang="zh-CN" altLang="en-US" sz="2400" kern="0">
              <a:solidFill>
                <a:srgbClr val="F8F8F8"/>
              </a:solidFill>
              <a:latin typeface="Calibri"/>
              <a:ea typeface="宋体" panose="02010600030101010101" pitchFamily="2" charset="-122"/>
            </a:endParaRPr>
          </a:p>
        </p:txBody>
      </p:sp>
      <p:sp>
        <p:nvSpPr>
          <p:cNvPr id="28" name="菱形 27"/>
          <p:cNvSpPr/>
          <p:nvPr/>
        </p:nvSpPr>
        <p:spPr>
          <a:xfrm>
            <a:off x="7641258" y="2185076"/>
            <a:ext cx="842260" cy="842777"/>
          </a:xfrm>
          <a:prstGeom prst="diamond">
            <a:avLst/>
          </a:prstGeom>
          <a:solidFill>
            <a:schemeClr val="accent3"/>
          </a:solidFill>
          <a:ln w="25400" cap="flat" cmpd="sng" algn="ctr">
            <a:noFill/>
            <a:prstDash val="solid"/>
          </a:ln>
          <a:effectLst/>
        </p:spPr>
        <p:txBody>
          <a:bodyPr lIns="0" tIns="0" rIns="0" bIns="0" rtlCol="0" anchor="ctr"/>
          <a:lstStyle/>
          <a:p>
            <a:pPr algn="ctr" defTabSz="609600"/>
            <a:r>
              <a:rPr lang="en-US" altLang="zh-CN" sz="2400" kern="0">
                <a:solidFill>
                  <a:srgbClr val="F8F8F8"/>
                </a:solidFill>
                <a:latin typeface="Calibri"/>
                <a:ea typeface="宋体" panose="02010600030101010101" pitchFamily="2" charset="-122"/>
              </a:rPr>
              <a:t>03</a:t>
            </a:r>
            <a:endParaRPr lang="zh-CN" altLang="en-US" sz="2400" kern="0">
              <a:solidFill>
                <a:srgbClr val="F8F8F8"/>
              </a:solidFill>
              <a:latin typeface="Calibri"/>
              <a:ea typeface="宋体" panose="02010600030101010101" pitchFamily="2" charset="-122"/>
            </a:endParaRPr>
          </a:p>
        </p:txBody>
      </p:sp>
      <p:sp>
        <p:nvSpPr>
          <p:cNvPr id="29" name="菱形 28"/>
          <p:cNvSpPr/>
          <p:nvPr/>
        </p:nvSpPr>
        <p:spPr>
          <a:xfrm>
            <a:off x="3603119" y="4360637"/>
            <a:ext cx="842260" cy="842777"/>
          </a:xfrm>
          <a:prstGeom prst="diamond">
            <a:avLst/>
          </a:prstGeom>
          <a:solidFill>
            <a:schemeClr val="accent2"/>
          </a:solidFill>
          <a:ln w="25400" cap="flat" cmpd="sng" algn="ctr">
            <a:noFill/>
            <a:prstDash val="solid"/>
          </a:ln>
          <a:effectLst/>
        </p:spPr>
        <p:txBody>
          <a:bodyPr lIns="0" tIns="0" rIns="0" bIns="0" rtlCol="0" anchor="ctr"/>
          <a:lstStyle/>
          <a:p>
            <a:pPr algn="ctr" defTabSz="609600"/>
            <a:r>
              <a:rPr lang="en-US" altLang="zh-CN" sz="2400" kern="0">
                <a:solidFill>
                  <a:srgbClr val="F8F8F8"/>
                </a:solidFill>
                <a:latin typeface="Calibri"/>
                <a:ea typeface="宋体" panose="02010600030101010101" pitchFamily="2" charset="-122"/>
              </a:rPr>
              <a:t>02</a:t>
            </a:r>
            <a:endParaRPr lang="zh-CN" altLang="en-US" sz="2400" kern="0">
              <a:solidFill>
                <a:srgbClr val="F8F8F8"/>
              </a:solidFill>
              <a:latin typeface="Calibri"/>
              <a:ea typeface="宋体" panose="02010600030101010101" pitchFamily="2" charset="-122"/>
            </a:endParaRPr>
          </a:p>
        </p:txBody>
      </p:sp>
      <p:sp>
        <p:nvSpPr>
          <p:cNvPr id="30" name="菱形 29"/>
          <p:cNvSpPr/>
          <p:nvPr/>
        </p:nvSpPr>
        <p:spPr>
          <a:xfrm>
            <a:off x="7641258" y="4360637"/>
            <a:ext cx="842260" cy="842777"/>
          </a:xfrm>
          <a:prstGeom prst="diamond">
            <a:avLst/>
          </a:prstGeom>
          <a:solidFill>
            <a:schemeClr val="accent4"/>
          </a:solidFill>
          <a:ln w="25400" cap="flat" cmpd="sng" algn="ctr">
            <a:noFill/>
            <a:prstDash val="solid"/>
          </a:ln>
          <a:effectLst/>
        </p:spPr>
        <p:txBody>
          <a:bodyPr lIns="0" tIns="0" rIns="0" bIns="0" rtlCol="0" anchor="ctr"/>
          <a:lstStyle/>
          <a:p>
            <a:pPr algn="ctr" defTabSz="609600"/>
            <a:r>
              <a:rPr lang="en-US" altLang="zh-CN" sz="2400" kern="0">
                <a:solidFill>
                  <a:srgbClr val="F8F8F8"/>
                </a:solidFill>
                <a:latin typeface="Calibri"/>
                <a:ea typeface="宋体" panose="02010600030101010101" pitchFamily="2" charset="-122"/>
              </a:rPr>
              <a:t>04</a:t>
            </a:r>
            <a:endParaRPr lang="zh-CN" altLang="en-US" sz="2400" kern="0">
              <a:solidFill>
                <a:srgbClr val="F8F8F8"/>
              </a:solidFill>
              <a:latin typeface="Calibri"/>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7"/>
          <p:cNvGrpSpPr/>
          <p:nvPr/>
        </p:nvGrpSpPr>
        <p:grpSpPr>
          <a:xfrm>
            <a:off x="3520056" y="2327022"/>
            <a:ext cx="3019508" cy="3915959"/>
            <a:chOff x="3518005" y="2327219"/>
            <a:chExt cx="3020977" cy="3918076"/>
          </a:xfrm>
        </p:grpSpPr>
        <p:sp>
          <p:nvSpPr>
            <p:cNvPr id="9" name="椭圆 159"/>
            <p:cNvSpPr/>
            <p:nvPr/>
          </p:nvSpPr>
          <p:spPr>
            <a:xfrm rot="1980000">
              <a:off x="3518005" y="5522819"/>
              <a:ext cx="3020977" cy="722476"/>
            </a:xfrm>
            <a:custGeom>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nvGrpSpPr>
            <p:cNvPr id="3" name="组合 9"/>
            <p:cNvGrpSpPr/>
            <p:nvPr/>
          </p:nvGrpSpPr>
          <p:grpSpPr>
            <a:xfrm>
              <a:off x="3720928" y="2327219"/>
              <a:ext cx="844211" cy="3399830"/>
              <a:chOff x="3908932" y="2080149"/>
              <a:chExt cx="983315" cy="3960034"/>
            </a:xfrm>
          </p:grpSpPr>
          <p:grpSp>
            <p:nvGrpSpPr>
              <p:cNvPr id="4" name="组合 10"/>
              <p:cNvGrpSpPr/>
              <p:nvPr/>
            </p:nvGrpSpPr>
            <p:grpSpPr>
              <a:xfrm>
                <a:off x="3913655" y="2496171"/>
                <a:ext cx="978592" cy="3544012"/>
                <a:chOff x="1877321" y="3273524"/>
                <a:chExt cx="978592" cy="2764849"/>
              </a:xfrm>
            </p:grpSpPr>
            <p:grpSp>
              <p:nvGrpSpPr>
                <p:cNvPr id="8" name="组合 20"/>
                <p:cNvGrpSpPr/>
                <p:nvPr/>
              </p:nvGrpSpPr>
              <p:grpSpPr>
                <a:xfrm>
                  <a:off x="1878505" y="3273524"/>
                  <a:ext cx="977408" cy="2757416"/>
                  <a:chOff x="2201764" y="1989138"/>
                  <a:chExt cx="1309885" cy="3695382"/>
                </a:xfrm>
              </p:grpSpPr>
              <p:sp>
                <p:nvSpPr>
                  <p:cNvPr id="26" name="矩形 25"/>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27" name="平行四边形 26"/>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28" name="平行四边形 27"/>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nvGrpSpPr>
                <p:cNvPr id="10" name="组合 21"/>
                <p:cNvGrpSpPr/>
                <p:nvPr/>
              </p:nvGrpSpPr>
              <p:grpSpPr>
                <a:xfrm>
                  <a:off x="1877321" y="5058677"/>
                  <a:ext cx="977407" cy="979696"/>
                  <a:chOff x="4259165" y="4398128"/>
                  <a:chExt cx="1309884" cy="1312952"/>
                </a:xfrm>
              </p:grpSpPr>
              <p:sp>
                <p:nvSpPr>
                  <p:cNvPr id="23" name="平行四边形 22"/>
                  <p:cNvSpPr/>
                  <p:nvPr/>
                </p:nvSpPr>
                <p:spPr>
                  <a:xfrm rot="5400000">
                    <a:off x="3745526" y="4911767"/>
                    <a:ext cx="1309634"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24" name="矩形 23"/>
                  <p:cNvSpPr/>
                  <p:nvPr/>
                </p:nvSpPr>
                <p:spPr>
                  <a:xfrm>
                    <a:off x="4541520" y="4708778"/>
                    <a:ext cx="746760" cy="992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25" name="平行四边形 24"/>
                  <p:cNvSpPr/>
                  <p:nvPr/>
                </p:nvSpPr>
                <p:spPr>
                  <a:xfrm rot="16200000" flipH="1">
                    <a:off x="4771395" y="4913426"/>
                    <a:ext cx="1312952"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sp>
            <p:nvSpPr>
              <p:cNvPr id="12" name="六边形 11"/>
              <p:cNvSpPr/>
              <p:nvPr/>
            </p:nvSpPr>
            <p:spPr>
              <a:xfrm>
                <a:off x="3908932" y="2080149"/>
                <a:ext cx="976224" cy="841572"/>
              </a:xfrm>
              <a:prstGeom prst="hexagon">
                <a:avLst/>
              </a:prstGeom>
              <a:solidFill>
                <a:schemeClr val="accent3"/>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13" name="文本框 225"/>
              <p:cNvSpPr txBox="1"/>
              <p:nvPr/>
            </p:nvSpPr>
            <p:spPr>
              <a:xfrm>
                <a:off x="3950728" y="2238298"/>
                <a:ext cx="916408"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a:solidFill>
                      <a:prstClr val="white"/>
                    </a:solidFill>
                    <a:latin typeface="Impact" panose="020b0806030902050204" pitchFamily="34" charset="0"/>
                    <a:ea typeface="等线" panose="02010600030101010101" pitchFamily="2" charset="-122"/>
                  </a:rPr>
                  <a:t>65%</a:t>
                </a:r>
                <a:endParaRPr lang="zh-CN" altLang="en-US" sz="2135">
                  <a:solidFill>
                    <a:prstClr val="white"/>
                  </a:solidFill>
                  <a:latin typeface="Impact" panose="020b0806030902050204" pitchFamily="34" charset="0"/>
                  <a:ea typeface="等线" panose="02010600030101010101" pitchFamily="2" charset="-122"/>
                </a:endParaRPr>
              </a:p>
            </p:txBody>
          </p:sp>
          <p:grpSp>
            <p:nvGrpSpPr>
              <p:cNvPr id="11" name="Group 4"/>
              <p:cNvGrpSpPr>
                <a:grpSpLocks noChangeAspect="1"/>
              </p:cNvGrpSpPr>
              <p:nvPr/>
            </p:nvGrpSpPr>
            <p:grpSpPr>
              <a:xfrm>
                <a:off x="4245200" y="5383516"/>
                <a:ext cx="317869" cy="350753"/>
                <a:chOff x="3812" y="2125"/>
                <a:chExt cx="58" cy="64"/>
              </a:xfrm>
              <a:solidFill>
                <a:schemeClr val="bg1"/>
              </a:solidFill>
              <a:effectLst>
                <a:outerShdw blurRad="50800" dist="38100" dir="2700000" algn="tl" rotWithShape="0">
                  <a:prstClr val="black">
                    <a:alpha val="40000"/>
                  </a:prstClr>
                </a:outerShdw>
              </a:effectLst>
            </p:grpSpPr>
            <p:sp>
              <p:nvSpPr>
                <p:cNvPr id="15" name="Oval 5"/>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16" name="Freeform 6"/>
                <p:cNvSpPr/>
                <p:nvPr/>
              </p:nvSpPr>
              <p:spPr bwMode="auto">
                <a:xfrm>
                  <a:off x="3812" y="2155"/>
                  <a:ext cx="58" cy="34"/>
                </a:xfrm>
                <a:custGeom>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17" name="Freeform 7"/>
                <p:cNvSpPr/>
                <p:nvPr/>
              </p:nvSpPr>
              <p:spPr bwMode="auto">
                <a:xfrm>
                  <a:off x="3837" y="2152"/>
                  <a:ext cx="9" cy="27"/>
                </a:xfrm>
                <a:custGeom>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18" name="Oval 8"/>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19" name="Freeform 9"/>
                <p:cNvSpPr/>
                <p:nvPr/>
              </p:nvSpPr>
              <p:spPr bwMode="auto">
                <a:xfrm>
                  <a:off x="3812" y="2155"/>
                  <a:ext cx="58" cy="34"/>
                </a:xfrm>
                <a:custGeom>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20" name="Freeform 10"/>
                <p:cNvSpPr/>
                <p:nvPr/>
              </p:nvSpPr>
              <p:spPr bwMode="auto">
                <a:xfrm>
                  <a:off x="3837" y="2152"/>
                  <a:ext cx="9" cy="27"/>
                </a:xfrm>
                <a:custGeom>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grpSp>
        </p:grpSp>
      </p:grpSp>
      <p:grpSp>
        <p:nvGrpSpPr>
          <p:cNvPr id="14" name="组合 28"/>
          <p:cNvGrpSpPr/>
          <p:nvPr/>
        </p:nvGrpSpPr>
        <p:grpSpPr>
          <a:xfrm>
            <a:off x="2170915" y="1772883"/>
            <a:ext cx="3019507" cy="4497129"/>
            <a:chOff x="2168208" y="1772781"/>
            <a:chExt cx="3020977" cy="4499557"/>
          </a:xfrm>
        </p:grpSpPr>
        <p:sp>
          <p:nvSpPr>
            <p:cNvPr id="30" name="椭圆 159"/>
            <p:cNvSpPr/>
            <p:nvPr/>
          </p:nvSpPr>
          <p:spPr>
            <a:xfrm rot="1980000">
              <a:off x="2168208" y="5520446"/>
              <a:ext cx="3020977" cy="751892"/>
            </a:xfrm>
            <a:custGeom>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nvGrpSpPr>
            <p:cNvPr id="21" name="组合 30"/>
            <p:cNvGrpSpPr/>
            <p:nvPr/>
          </p:nvGrpSpPr>
          <p:grpSpPr>
            <a:xfrm>
              <a:off x="2406244" y="1772781"/>
              <a:ext cx="840154" cy="3954268"/>
              <a:chOff x="2377622" y="1434354"/>
              <a:chExt cx="978590" cy="4605829"/>
            </a:xfrm>
          </p:grpSpPr>
          <p:grpSp>
            <p:nvGrpSpPr>
              <p:cNvPr id="22" name="组合 31"/>
              <p:cNvGrpSpPr/>
              <p:nvPr/>
            </p:nvGrpSpPr>
            <p:grpSpPr>
              <a:xfrm>
                <a:off x="2377622" y="1831508"/>
                <a:ext cx="978590" cy="4208675"/>
                <a:chOff x="1877323" y="3273524"/>
                <a:chExt cx="978590" cy="2761704"/>
              </a:xfrm>
            </p:grpSpPr>
            <p:grpSp>
              <p:nvGrpSpPr>
                <p:cNvPr id="29" name="组合 39"/>
                <p:cNvGrpSpPr/>
                <p:nvPr/>
              </p:nvGrpSpPr>
              <p:grpSpPr>
                <a:xfrm>
                  <a:off x="1878505" y="3273524"/>
                  <a:ext cx="977408" cy="2757417"/>
                  <a:chOff x="2201764" y="1989138"/>
                  <a:chExt cx="1309885" cy="3695383"/>
                </a:xfrm>
              </p:grpSpPr>
              <p:sp>
                <p:nvSpPr>
                  <p:cNvPr id="45" name="矩形 44"/>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46" name="平行四边形 45"/>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47" name="平行四边形 46"/>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nvGrpSpPr>
                <p:cNvPr id="31" name="组合 40"/>
                <p:cNvGrpSpPr/>
                <p:nvPr/>
              </p:nvGrpSpPr>
              <p:grpSpPr>
                <a:xfrm>
                  <a:off x="1877323" y="5213160"/>
                  <a:ext cx="977409" cy="822068"/>
                  <a:chOff x="4259165" y="4605153"/>
                  <a:chExt cx="1309886" cy="1101703"/>
                </a:xfrm>
              </p:grpSpPr>
              <p:sp>
                <p:nvSpPr>
                  <p:cNvPr id="42" name="平行四边形 41"/>
                  <p:cNvSpPr/>
                  <p:nvPr/>
                </p:nvSpPr>
                <p:spPr>
                  <a:xfrm rot="5400000">
                    <a:off x="3852283" y="5012035"/>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43" name="矩形 42"/>
                  <p:cNvSpPr/>
                  <p:nvPr/>
                </p:nvSpPr>
                <p:spPr>
                  <a:xfrm>
                    <a:off x="4541520" y="4866746"/>
                    <a:ext cx="746759" cy="834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44" name="平行四边形 43"/>
                  <p:cNvSpPr/>
                  <p:nvPr/>
                </p:nvSpPr>
                <p:spPr>
                  <a:xfrm rot="16200000" flipH="1">
                    <a:off x="4879813" y="5017618"/>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sp>
            <p:nvSpPr>
              <p:cNvPr id="33" name="六边形 32"/>
              <p:cNvSpPr/>
              <p:nvPr/>
            </p:nvSpPr>
            <p:spPr>
              <a:xfrm>
                <a:off x="2378805" y="1434354"/>
                <a:ext cx="976224" cy="841572"/>
              </a:xfrm>
              <a:prstGeom prst="hexagon">
                <a:avLst/>
              </a:prstGeom>
              <a:solidFill>
                <a:schemeClr val="accent2"/>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34" name="文本框 222"/>
              <p:cNvSpPr txBox="1"/>
              <p:nvPr/>
            </p:nvSpPr>
            <p:spPr>
              <a:xfrm>
                <a:off x="2403648" y="1582976"/>
                <a:ext cx="916409"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a:solidFill>
                      <a:prstClr val="white"/>
                    </a:solidFill>
                    <a:latin typeface="Impact" panose="020b0806030902050204" pitchFamily="34" charset="0"/>
                    <a:ea typeface="等线" panose="02010600030101010101" pitchFamily="2" charset="-122"/>
                  </a:rPr>
                  <a:t>85%</a:t>
                </a:r>
                <a:endParaRPr lang="zh-CN" altLang="en-US" sz="2135">
                  <a:solidFill>
                    <a:prstClr val="white"/>
                  </a:solidFill>
                  <a:latin typeface="Impact" panose="020b0806030902050204" pitchFamily="34" charset="0"/>
                  <a:ea typeface="等线" panose="02010600030101010101" pitchFamily="2" charset="-122"/>
                </a:endParaRPr>
              </a:p>
            </p:txBody>
          </p:sp>
          <p:grpSp>
            <p:nvGrpSpPr>
              <p:cNvPr id="32" name="Group 20"/>
              <p:cNvGrpSpPr>
                <a:grpSpLocks noChangeAspect="1"/>
              </p:cNvGrpSpPr>
              <p:nvPr/>
            </p:nvGrpSpPr>
            <p:grpSpPr>
              <a:xfrm>
                <a:off x="2669842" y="5431607"/>
                <a:ext cx="405559" cy="323351"/>
                <a:chOff x="3899" y="2225"/>
                <a:chExt cx="74" cy="59"/>
              </a:xfrm>
              <a:solidFill>
                <a:schemeClr val="bg1"/>
              </a:solidFill>
              <a:effectLst>
                <a:outerShdw blurRad="50800" dist="38100" dir="2700000" algn="tl" rotWithShape="0">
                  <a:prstClr val="black">
                    <a:alpha val="40000"/>
                  </a:prstClr>
                </a:outerShdw>
              </a:effectLst>
            </p:grpSpPr>
            <p:sp>
              <p:nvSpPr>
                <p:cNvPr id="36" name="Freeform 21"/>
                <p:cNvSpPr>
                  <a:spLocks noEditPoints="1"/>
                </p:cNvSpPr>
                <p:nvPr/>
              </p:nvSpPr>
              <p:spPr bwMode="auto">
                <a:xfrm>
                  <a:off x="3899" y="2225"/>
                  <a:ext cx="74" cy="59"/>
                </a:xfrm>
                <a:custGeom>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37" name="Freeform 22"/>
                <p:cNvSpPr>
                  <a:spLocks noEditPoints="1"/>
                </p:cNvSpPr>
                <p:nvPr/>
              </p:nvSpPr>
              <p:spPr bwMode="auto">
                <a:xfrm>
                  <a:off x="3917" y="2241"/>
                  <a:ext cx="25" cy="27"/>
                </a:xfrm>
                <a:custGeom>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38" name="Freeform 23"/>
                <p:cNvSpPr>
                  <a:spLocks noEditPoints="1"/>
                </p:cNvSpPr>
                <p:nvPr/>
              </p:nvSpPr>
              <p:spPr bwMode="auto">
                <a:xfrm>
                  <a:off x="3942" y="2252"/>
                  <a:ext cx="13" cy="13"/>
                </a:xfrm>
                <a:custGeom>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39" name="Freeform 24"/>
                <p:cNvSpPr>
                  <a:spLocks noEditPoints="1"/>
                </p:cNvSpPr>
                <p:nvPr/>
              </p:nvSpPr>
              <p:spPr bwMode="auto">
                <a:xfrm>
                  <a:off x="3937" y="2233"/>
                  <a:ext cx="18" cy="19"/>
                </a:xfrm>
                <a:custGeom>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grpSp>
        </p:grpSp>
      </p:grpSp>
      <p:grpSp>
        <p:nvGrpSpPr>
          <p:cNvPr id="35" name="组合 47"/>
          <p:cNvGrpSpPr/>
          <p:nvPr/>
        </p:nvGrpSpPr>
        <p:grpSpPr>
          <a:xfrm>
            <a:off x="4852356" y="1978053"/>
            <a:ext cx="3019507" cy="4258448"/>
            <a:chOff x="4850957" y="1978060"/>
            <a:chExt cx="3020977" cy="4260749"/>
          </a:xfrm>
        </p:grpSpPr>
        <p:sp>
          <p:nvSpPr>
            <p:cNvPr id="49" name="椭圆 159"/>
            <p:cNvSpPr/>
            <p:nvPr/>
          </p:nvSpPr>
          <p:spPr>
            <a:xfrm rot="1980000">
              <a:off x="4850957" y="5523388"/>
              <a:ext cx="3020977" cy="715421"/>
            </a:xfrm>
            <a:custGeom>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nvGrpSpPr>
            <p:cNvPr id="40" name="组合 49"/>
            <p:cNvGrpSpPr/>
            <p:nvPr/>
          </p:nvGrpSpPr>
          <p:grpSpPr>
            <a:xfrm>
              <a:off x="5150262" y="1978060"/>
              <a:ext cx="840155" cy="3748989"/>
              <a:chOff x="5573783" y="1673458"/>
              <a:chExt cx="978591" cy="4366725"/>
            </a:xfrm>
          </p:grpSpPr>
          <p:grpSp>
            <p:nvGrpSpPr>
              <p:cNvPr id="41" name="组合 50"/>
              <p:cNvGrpSpPr/>
              <p:nvPr/>
            </p:nvGrpSpPr>
            <p:grpSpPr>
              <a:xfrm>
                <a:off x="5573784" y="2071918"/>
                <a:ext cx="978590" cy="3968265"/>
                <a:chOff x="1877323" y="3273524"/>
                <a:chExt cx="978590" cy="2769810"/>
              </a:xfrm>
            </p:grpSpPr>
            <p:grpSp>
              <p:nvGrpSpPr>
                <p:cNvPr id="48" name="组合 56"/>
                <p:cNvGrpSpPr/>
                <p:nvPr/>
              </p:nvGrpSpPr>
              <p:grpSpPr>
                <a:xfrm>
                  <a:off x="1878505" y="3273524"/>
                  <a:ext cx="977408" cy="2757416"/>
                  <a:chOff x="2201764" y="1989138"/>
                  <a:chExt cx="1309885" cy="3695382"/>
                </a:xfrm>
              </p:grpSpPr>
              <p:sp>
                <p:nvSpPr>
                  <p:cNvPr id="62" name="矩形 61"/>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63" name="平行四边形 62"/>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64" name="平行四边形 63"/>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nvGrpSpPr>
                <p:cNvPr id="50" name="组合 57"/>
                <p:cNvGrpSpPr/>
                <p:nvPr/>
              </p:nvGrpSpPr>
              <p:grpSpPr>
                <a:xfrm>
                  <a:off x="1877323" y="5161066"/>
                  <a:ext cx="977409" cy="882268"/>
                  <a:chOff x="4259165" y="4535338"/>
                  <a:chExt cx="1309886" cy="1182381"/>
                </a:xfrm>
              </p:grpSpPr>
              <p:sp>
                <p:nvSpPr>
                  <p:cNvPr id="59" name="平行四边形 58"/>
                  <p:cNvSpPr/>
                  <p:nvPr/>
                </p:nvSpPr>
                <p:spPr>
                  <a:xfrm rot="5400000">
                    <a:off x="3814831" y="4979672"/>
                    <a:ext cx="1171024"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60" name="矩形 59"/>
                  <p:cNvSpPr/>
                  <p:nvPr/>
                </p:nvSpPr>
                <p:spPr>
                  <a:xfrm>
                    <a:off x="4541520" y="4813273"/>
                    <a:ext cx="746758" cy="89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61" name="平行四边形 60"/>
                  <p:cNvSpPr/>
                  <p:nvPr/>
                </p:nvSpPr>
                <p:spPr>
                  <a:xfrm rot="16200000" flipH="1">
                    <a:off x="4839299" y="4987967"/>
                    <a:ext cx="1177148"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sp>
            <p:nvSpPr>
              <p:cNvPr id="52" name="六边形 51"/>
              <p:cNvSpPr/>
              <p:nvPr/>
            </p:nvSpPr>
            <p:spPr>
              <a:xfrm>
                <a:off x="5573783" y="1673458"/>
                <a:ext cx="976224" cy="841572"/>
              </a:xfrm>
              <a:prstGeom prst="hexagon">
                <a:avLst/>
              </a:prstGeom>
              <a:solidFill>
                <a:schemeClr val="accent4"/>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53" name="文本框 223"/>
              <p:cNvSpPr txBox="1"/>
              <p:nvPr/>
            </p:nvSpPr>
            <p:spPr>
              <a:xfrm>
                <a:off x="5611737" y="1833833"/>
                <a:ext cx="916410"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a:solidFill>
                      <a:prstClr val="white"/>
                    </a:solidFill>
                    <a:latin typeface="Impact" panose="020b0806030902050204" pitchFamily="34" charset="0"/>
                    <a:ea typeface="等线" panose="02010600030101010101" pitchFamily="2" charset="-122"/>
                  </a:rPr>
                  <a:t>75%</a:t>
                </a:r>
                <a:endParaRPr lang="zh-CN" altLang="en-US" sz="2135">
                  <a:solidFill>
                    <a:prstClr val="white"/>
                  </a:solidFill>
                  <a:latin typeface="Impact" panose="020b0806030902050204" pitchFamily="34" charset="0"/>
                  <a:ea typeface="等线" panose="02010600030101010101" pitchFamily="2" charset="-122"/>
                </a:endParaRPr>
              </a:p>
            </p:txBody>
          </p:sp>
          <p:grpSp>
            <p:nvGrpSpPr>
              <p:cNvPr id="51" name="Group 27"/>
              <p:cNvGrpSpPr>
                <a:grpSpLocks noChangeAspect="1"/>
              </p:cNvGrpSpPr>
              <p:nvPr/>
            </p:nvGrpSpPr>
            <p:grpSpPr>
              <a:xfrm>
                <a:off x="5905987" y="5367068"/>
                <a:ext cx="334310" cy="367195"/>
                <a:chOff x="3811" y="2125"/>
                <a:chExt cx="61" cy="67"/>
              </a:xfrm>
              <a:solidFill>
                <a:schemeClr val="bg1"/>
              </a:solidFill>
              <a:effectLst>
                <a:outerShdw blurRad="50800" dist="38100" dir="2700000" algn="tl" rotWithShape="0">
                  <a:prstClr val="black">
                    <a:alpha val="40000"/>
                  </a:prstClr>
                </a:outerShdw>
              </a:effectLst>
            </p:grpSpPr>
            <p:sp>
              <p:nvSpPr>
                <p:cNvPr id="55" name="Freeform 28"/>
                <p:cNvSpPr>
                  <a:spLocks noEditPoints="1"/>
                </p:cNvSpPr>
                <p:nvPr/>
              </p:nvSpPr>
              <p:spPr bwMode="auto">
                <a:xfrm>
                  <a:off x="3811" y="2125"/>
                  <a:ext cx="61" cy="67"/>
                </a:xfrm>
                <a:custGeom>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5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grpSp>
        </p:grpSp>
      </p:grpSp>
      <p:grpSp>
        <p:nvGrpSpPr>
          <p:cNvPr id="54" name="组合 64"/>
          <p:cNvGrpSpPr/>
          <p:nvPr/>
        </p:nvGrpSpPr>
        <p:grpSpPr>
          <a:xfrm>
            <a:off x="837689" y="2995436"/>
            <a:ext cx="3019507" cy="3308715"/>
            <a:chOff x="834333" y="2995994"/>
            <a:chExt cx="3020977" cy="3310502"/>
          </a:xfrm>
        </p:grpSpPr>
        <p:sp>
          <p:nvSpPr>
            <p:cNvPr id="66" name="椭圆 159"/>
            <p:cNvSpPr/>
            <p:nvPr/>
          </p:nvSpPr>
          <p:spPr>
            <a:xfrm rot="1980000">
              <a:off x="834333" y="5517449"/>
              <a:ext cx="3020977" cy="789047"/>
            </a:xfrm>
            <a:custGeom>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nvGrpSpPr>
            <p:cNvPr id="57" name="组合 66"/>
            <p:cNvGrpSpPr/>
            <p:nvPr/>
          </p:nvGrpSpPr>
          <p:grpSpPr>
            <a:xfrm>
              <a:off x="1067013" y="2995994"/>
              <a:ext cx="840157" cy="2731055"/>
              <a:chOff x="817720" y="2859121"/>
              <a:chExt cx="978593" cy="3181062"/>
            </a:xfrm>
          </p:grpSpPr>
          <p:sp>
            <p:nvSpPr>
              <p:cNvPr id="68" name="六边形 67"/>
              <p:cNvSpPr/>
              <p:nvPr/>
            </p:nvSpPr>
            <p:spPr>
              <a:xfrm>
                <a:off x="818905" y="2859121"/>
                <a:ext cx="976224" cy="841572"/>
              </a:xfrm>
              <a:prstGeom prst="hexagon">
                <a:avLst/>
              </a:prstGeom>
              <a:solidFill>
                <a:schemeClr val="accent1"/>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nvGrpSpPr>
              <p:cNvPr id="58" name="组合 68"/>
              <p:cNvGrpSpPr/>
              <p:nvPr/>
            </p:nvGrpSpPr>
            <p:grpSpPr>
              <a:xfrm>
                <a:off x="817720" y="3279907"/>
                <a:ext cx="978593" cy="2760276"/>
                <a:chOff x="1877320" y="3273524"/>
                <a:chExt cx="978593" cy="2760276"/>
              </a:xfrm>
            </p:grpSpPr>
            <p:grpSp>
              <p:nvGrpSpPr>
                <p:cNvPr id="65" name="组合 85"/>
                <p:cNvGrpSpPr/>
                <p:nvPr/>
              </p:nvGrpSpPr>
              <p:grpSpPr>
                <a:xfrm>
                  <a:off x="1878505" y="3273524"/>
                  <a:ext cx="977408" cy="2757416"/>
                  <a:chOff x="2201764" y="1989138"/>
                  <a:chExt cx="1309885" cy="3695382"/>
                </a:xfrm>
              </p:grpSpPr>
              <p:sp>
                <p:nvSpPr>
                  <p:cNvPr id="91" name="矩形 90"/>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92" name="平行四边形 91"/>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93" name="平行四边形 92"/>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nvGrpSpPr>
                <p:cNvPr id="67" name="组合 86"/>
                <p:cNvGrpSpPr/>
                <p:nvPr/>
              </p:nvGrpSpPr>
              <p:grpSpPr>
                <a:xfrm>
                  <a:off x="1877320" y="4784681"/>
                  <a:ext cx="977405" cy="1249119"/>
                  <a:chOff x="4259166" y="4030923"/>
                  <a:chExt cx="1309882" cy="1674020"/>
                </a:xfrm>
              </p:grpSpPr>
              <p:sp>
                <p:nvSpPr>
                  <p:cNvPr id="88" name="平行四边形 87"/>
                  <p:cNvSpPr/>
                  <p:nvPr/>
                </p:nvSpPr>
                <p:spPr>
                  <a:xfrm rot="5400000">
                    <a:off x="3563334" y="4726755"/>
                    <a:ext cx="1674019"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89" name="矩形 88"/>
                  <p:cNvSpPr/>
                  <p:nvPr/>
                </p:nvSpPr>
                <p:spPr>
                  <a:xfrm>
                    <a:off x="4541520" y="4429585"/>
                    <a:ext cx="746760" cy="1275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90" name="平行四边形 89"/>
                  <p:cNvSpPr/>
                  <p:nvPr/>
                </p:nvSpPr>
                <p:spPr>
                  <a:xfrm rot="16200000" flipH="1">
                    <a:off x="4590861" y="4726756"/>
                    <a:ext cx="1674018"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grpSp>
          <p:sp>
            <p:nvSpPr>
              <p:cNvPr id="70" name="文本框 164"/>
              <p:cNvSpPr txBox="1"/>
              <p:nvPr/>
            </p:nvSpPr>
            <p:spPr>
              <a:xfrm>
                <a:off x="854452" y="3021972"/>
                <a:ext cx="916406"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a:solidFill>
                      <a:prstClr val="white"/>
                    </a:solidFill>
                    <a:latin typeface="Impact" panose="020b0806030902050204" pitchFamily="34" charset="0"/>
                    <a:ea typeface="等线" panose="02010600030101010101" pitchFamily="2" charset="-122"/>
                  </a:rPr>
                  <a:t>55%</a:t>
                </a:r>
                <a:endParaRPr lang="zh-CN" altLang="en-US" sz="2135">
                  <a:solidFill>
                    <a:prstClr val="white"/>
                  </a:solidFill>
                  <a:latin typeface="Impact" panose="020b0806030902050204" pitchFamily="34" charset="0"/>
                  <a:ea typeface="等线" panose="02010600030101010101" pitchFamily="2" charset="-122"/>
                </a:endParaRPr>
              </a:p>
            </p:txBody>
          </p:sp>
          <p:grpSp>
            <p:nvGrpSpPr>
              <p:cNvPr id="69" name="Group 32"/>
              <p:cNvGrpSpPr>
                <a:grpSpLocks noChangeAspect="1"/>
              </p:cNvGrpSpPr>
              <p:nvPr/>
            </p:nvGrpSpPr>
            <p:grpSpPr>
              <a:xfrm>
                <a:off x="1046678" y="5383219"/>
                <a:ext cx="471328" cy="306909"/>
                <a:chOff x="3798" y="2129"/>
                <a:chExt cx="86" cy="56"/>
              </a:xfrm>
              <a:solidFill>
                <a:schemeClr val="bg1"/>
              </a:solidFill>
              <a:effectLst>
                <a:outerShdw blurRad="50800" dist="38100" dir="2700000" algn="tl" rotWithShape="0">
                  <a:prstClr val="black">
                    <a:alpha val="40000"/>
                  </a:prstClr>
                </a:outerShdw>
              </a:effectLst>
            </p:grpSpPr>
            <p:sp>
              <p:nvSpPr>
                <p:cNvPr id="72" name="Freeform 33"/>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3" name="Freeform 34"/>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4" name="Freeform 35"/>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5" name="Freeform 36"/>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6" name="Freeform 37"/>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7" name="Freeform 38"/>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8" name="Freeform 39"/>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79" name="Freeform 40"/>
                <p:cNvSpPr/>
                <p:nvPr/>
              </p:nvSpPr>
              <p:spPr bwMode="auto">
                <a:xfrm>
                  <a:off x="3798" y="2129"/>
                  <a:ext cx="86" cy="51"/>
                </a:xfrm>
                <a:custGeom>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0" name="Freeform 41"/>
                <p:cNvSpPr/>
                <p:nvPr/>
              </p:nvSpPr>
              <p:spPr bwMode="auto">
                <a:xfrm>
                  <a:off x="3866" y="2140"/>
                  <a:ext cx="8" cy="45"/>
                </a:xfrm>
                <a:custGeom>
                  <a:gdLst>
                    <a:gd name="T0" fmla="*/ 0 w 8"/>
                    <a:gd name="T1" fmla="*/ 11 h 45"/>
                    <a:gd name="T2" fmla="*/ 0 w 8"/>
                    <a:gd name="T3" fmla="*/ 45 h 45"/>
                    <a:gd name="T4" fmla="*/ 8 w 8"/>
                    <a:gd name="T5" fmla="*/ 45 h 45"/>
                    <a:gd name="T6" fmla="*/ 8 w 8"/>
                    <a:gd name="T7" fmla="*/ 0 h 45"/>
                    <a:gd name="T8" fmla="*/ 0 w 8"/>
                    <a:gd name="T9" fmla="*/ 11 h 45"/>
                  </a:gd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1" name="Freeform 42"/>
                <p:cNvSpPr/>
                <p:nvPr/>
              </p:nvSpPr>
              <p:spPr bwMode="auto">
                <a:xfrm>
                  <a:off x="3853" y="2153"/>
                  <a:ext cx="8" cy="32"/>
                </a:xfrm>
                <a:custGeom>
                  <a:gdLst>
                    <a:gd name="T0" fmla="*/ 0 w 8"/>
                    <a:gd name="T1" fmla="*/ 8 h 32"/>
                    <a:gd name="T2" fmla="*/ 0 w 8"/>
                    <a:gd name="T3" fmla="*/ 32 h 32"/>
                    <a:gd name="T4" fmla="*/ 8 w 8"/>
                    <a:gd name="T5" fmla="*/ 32 h 32"/>
                    <a:gd name="T6" fmla="*/ 8 w 8"/>
                    <a:gd name="T7" fmla="*/ 0 h 32"/>
                    <a:gd name="T8" fmla="*/ 0 w 8"/>
                    <a:gd name="T9" fmla="*/ 8 h 32"/>
                  </a:gd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2" name="Freeform 43"/>
                <p:cNvSpPr/>
                <p:nvPr/>
              </p:nvSpPr>
              <p:spPr bwMode="auto">
                <a:xfrm>
                  <a:off x="3840" y="2153"/>
                  <a:ext cx="8" cy="32"/>
                </a:xfrm>
                <a:custGeom>
                  <a:gdLst>
                    <a:gd name="T0" fmla="*/ 0 w 8"/>
                    <a:gd name="T1" fmla="*/ 0 h 32"/>
                    <a:gd name="T2" fmla="*/ 0 w 8"/>
                    <a:gd name="T3" fmla="*/ 32 h 32"/>
                    <a:gd name="T4" fmla="*/ 8 w 8"/>
                    <a:gd name="T5" fmla="*/ 32 h 32"/>
                    <a:gd name="T6" fmla="*/ 8 w 8"/>
                    <a:gd name="T7" fmla="*/ 8 h 32"/>
                    <a:gd name="T8" fmla="*/ 0 w 8"/>
                    <a:gd name="T9" fmla="*/ 0 h 32"/>
                  </a:gd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3" name="Freeform 44"/>
                <p:cNvSpPr/>
                <p:nvPr/>
              </p:nvSpPr>
              <p:spPr bwMode="auto">
                <a:xfrm>
                  <a:off x="3827" y="2148"/>
                  <a:ext cx="8" cy="37"/>
                </a:xfrm>
                <a:custGeom>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4" name="Freeform 45"/>
                <p:cNvSpPr/>
                <p:nvPr/>
              </p:nvSpPr>
              <p:spPr bwMode="auto">
                <a:xfrm>
                  <a:off x="3814" y="2161"/>
                  <a:ext cx="8" cy="24"/>
                </a:xfrm>
                <a:custGeom>
                  <a:gdLst>
                    <a:gd name="T0" fmla="*/ 0 w 8"/>
                    <a:gd name="T1" fmla="*/ 8 h 24"/>
                    <a:gd name="T2" fmla="*/ 0 w 8"/>
                    <a:gd name="T3" fmla="*/ 24 h 24"/>
                    <a:gd name="T4" fmla="*/ 8 w 8"/>
                    <a:gd name="T5" fmla="*/ 24 h 24"/>
                    <a:gd name="T6" fmla="*/ 8 w 8"/>
                    <a:gd name="T7" fmla="*/ 0 h 24"/>
                    <a:gd name="T8" fmla="*/ 0 w 8"/>
                    <a:gd name="T9" fmla="*/ 8 h 24"/>
                  </a:gd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sp>
              <p:nvSpPr>
                <p:cNvPr id="85" name="Freeform 46"/>
                <p:cNvSpPr/>
                <p:nvPr/>
              </p:nvSpPr>
              <p:spPr bwMode="auto">
                <a:xfrm>
                  <a:off x="3801" y="2172"/>
                  <a:ext cx="8" cy="13"/>
                </a:xfrm>
                <a:custGeom>
                  <a:gdLst>
                    <a:gd name="T0" fmla="*/ 0 w 8"/>
                    <a:gd name="T1" fmla="*/ 8 h 13"/>
                    <a:gd name="T2" fmla="*/ 0 w 8"/>
                    <a:gd name="T3" fmla="*/ 13 h 13"/>
                    <a:gd name="T4" fmla="*/ 8 w 8"/>
                    <a:gd name="T5" fmla="*/ 13 h 13"/>
                    <a:gd name="T6" fmla="*/ 8 w 8"/>
                    <a:gd name="T7" fmla="*/ 0 h 13"/>
                    <a:gd name="T8" fmla="*/ 0 w 8"/>
                    <a:gd name="T9" fmla="*/ 8 h 13"/>
                  </a:gd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a:ea typeface="等线" panose="02010600030101010101" pitchFamily="2" charset="-122"/>
                  </a:endParaRPr>
                </a:p>
              </p:txBody>
            </p:sp>
          </p:grpSp>
        </p:grpSp>
      </p:grpSp>
      <p:sp>
        <p:nvSpPr>
          <p:cNvPr id="94" name="文本框 231"/>
          <p:cNvSpPr txBox="1"/>
          <p:nvPr/>
        </p:nvSpPr>
        <p:spPr>
          <a:xfrm>
            <a:off x="3971220" y="3575427"/>
            <a:ext cx="430567" cy="1435572"/>
          </a:xfrm>
          <a:prstGeom prst="rect">
            <a:avLst/>
          </a:prstGeom>
          <a:noFill/>
        </p:spPr>
        <p:txBody>
          <a:bodyPr vert="eaVert"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第三季度</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5" name="文本框 228"/>
          <p:cNvSpPr txBox="1"/>
          <p:nvPr/>
        </p:nvSpPr>
        <p:spPr>
          <a:xfrm>
            <a:off x="2644505" y="3577994"/>
            <a:ext cx="430567" cy="1435572"/>
          </a:xfrm>
          <a:prstGeom prst="rect">
            <a:avLst/>
          </a:prstGeom>
          <a:noFill/>
        </p:spPr>
        <p:txBody>
          <a:bodyPr vert="eaVert"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第二季度</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 name="文本框 229"/>
          <p:cNvSpPr txBox="1"/>
          <p:nvPr/>
        </p:nvSpPr>
        <p:spPr>
          <a:xfrm>
            <a:off x="5387175" y="3568365"/>
            <a:ext cx="430567" cy="1435572"/>
          </a:xfrm>
          <a:prstGeom prst="rect">
            <a:avLst/>
          </a:prstGeom>
          <a:noFill/>
        </p:spPr>
        <p:txBody>
          <a:bodyPr vert="eaVert"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第四季度</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 name="文本框 227"/>
          <p:cNvSpPr txBox="1"/>
          <p:nvPr/>
        </p:nvSpPr>
        <p:spPr>
          <a:xfrm>
            <a:off x="1293163" y="3581148"/>
            <a:ext cx="430567" cy="1435572"/>
          </a:xfrm>
          <a:prstGeom prst="rect">
            <a:avLst/>
          </a:prstGeom>
          <a:noFill/>
        </p:spPr>
        <p:txBody>
          <a:bodyPr vert="eaVert"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第一季度</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1" name="组合 97"/>
          <p:cNvGrpSpPr/>
          <p:nvPr/>
        </p:nvGrpSpPr>
        <p:grpSpPr>
          <a:xfrm>
            <a:off x="7370735" y="1438121"/>
            <a:ext cx="3474862" cy="4197764"/>
            <a:chOff x="7370559" y="1437836"/>
            <a:chExt cx="3476555" cy="4248498"/>
          </a:xfrm>
        </p:grpSpPr>
        <p:sp>
          <p:nvSpPr>
            <p:cNvPr id="100" name="圆角矩形 99"/>
            <p:cNvSpPr/>
            <p:nvPr/>
          </p:nvSpPr>
          <p:spPr>
            <a:xfrm>
              <a:off x="7520386" y="1602104"/>
              <a:ext cx="3326728" cy="408423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sp>
          <p:nvSpPr>
            <p:cNvPr id="101" name="圆角矩形 100"/>
            <p:cNvSpPr/>
            <p:nvPr/>
          </p:nvSpPr>
          <p:spPr>
            <a:xfrm>
              <a:off x="7370559" y="1437836"/>
              <a:ext cx="3443029" cy="4229897"/>
            </a:xfrm>
            <a:prstGeom prst="roundRect">
              <a:avLst>
                <a:gd name="adj" fmla="val 12783"/>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a:ea typeface="等线" panose="02010600030101010101" pitchFamily="2" charset="-122"/>
              </a:endParaRPr>
            </a:p>
          </p:txBody>
        </p:sp>
      </p:grpSp>
      <p:sp>
        <p:nvSpPr>
          <p:cNvPr id="104" name="文本框 107"/>
          <p:cNvSpPr txBox="1"/>
          <p:nvPr/>
        </p:nvSpPr>
        <p:spPr>
          <a:xfrm>
            <a:off x="7642394" y="2724166"/>
            <a:ext cx="3024188" cy="2229521"/>
          </a:xfrm>
          <a:prstGeom prst="rect">
            <a:avLst/>
          </a:prstGeom>
          <a:noFill/>
        </p:spPr>
        <p:txBody>
          <a:bodyPr wrap="square" rtlCol="0">
            <a:spAutoFit/>
          </a:bodyPr>
          <a:lstStyle/>
          <a:p>
            <a:pPr algn="just"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87" name="组合 104"/>
          <p:cNvGrpSpPr/>
          <p:nvPr/>
        </p:nvGrpSpPr>
        <p:grpSpPr>
          <a:xfrm>
            <a:off x="7727173" y="1509972"/>
            <a:ext cx="2753085" cy="700734"/>
            <a:chOff x="7727170" y="1509729"/>
            <a:chExt cx="2754423" cy="701114"/>
          </a:xfrm>
        </p:grpSpPr>
        <p:grpSp>
          <p:nvGrpSpPr>
            <p:cNvPr id="98" name="组合 105"/>
            <p:cNvGrpSpPr/>
            <p:nvPr/>
          </p:nvGrpSpPr>
          <p:grpSpPr>
            <a:xfrm>
              <a:off x="7727170" y="1509729"/>
              <a:ext cx="2754423" cy="701114"/>
              <a:chOff x="2001801" y="2146841"/>
              <a:chExt cx="2092961" cy="533402"/>
            </a:xfrm>
          </p:grpSpPr>
          <p:sp>
            <p:nvSpPr>
              <p:cNvPr id="109" name="圆角矩形 108"/>
              <p:cNvSpPr/>
              <p:nvPr/>
            </p:nvSpPr>
            <p:spPr>
              <a:xfrm>
                <a:off x="2001801" y="2146841"/>
                <a:ext cx="2092960" cy="533401"/>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10" name="圆角矩形 109"/>
              <p:cNvSpPr/>
              <p:nvPr/>
            </p:nvSpPr>
            <p:spPr>
              <a:xfrm>
                <a:off x="2001802" y="2146842"/>
                <a:ext cx="2092960" cy="5334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107" name="文本框 106"/>
            <p:cNvSpPr txBox="1"/>
            <p:nvPr/>
          </p:nvSpPr>
          <p:spPr>
            <a:xfrm>
              <a:off x="7871166" y="1653736"/>
              <a:ext cx="2145339" cy="338417"/>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在此添加标题</a:t>
              </a:r>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113" name="文本框 39"/>
          <p:cNvSpPr txBox="1"/>
          <p:nvPr/>
        </p:nvSpPr>
        <p:spPr>
          <a:xfrm>
            <a:off x="1182614" y="2701089"/>
            <a:ext cx="656541" cy="338234"/>
          </a:xfrm>
          <a:prstGeom prst="rect">
            <a:avLst/>
          </a:prstGeom>
          <a:noFill/>
        </p:spPr>
        <p:txBody>
          <a:bodyPr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4" name="文本框 41"/>
          <p:cNvSpPr txBox="1"/>
          <p:nvPr/>
        </p:nvSpPr>
        <p:spPr>
          <a:xfrm>
            <a:off x="3843065" y="2015634"/>
            <a:ext cx="656541" cy="338234"/>
          </a:xfrm>
          <a:prstGeom prst="rect">
            <a:avLst/>
          </a:prstGeom>
          <a:noFill/>
        </p:spPr>
        <p:txBody>
          <a:bodyPr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5" name="文本框 43"/>
          <p:cNvSpPr txBox="1"/>
          <p:nvPr/>
        </p:nvSpPr>
        <p:spPr>
          <a:xfrm>
            <a:off x="2501640" y="1451350"/>
            <a:ext cx="656541" cy="338234"/>
          </a:xfrm>
          <a:prstGeom prst="rect">
            <a:avLst/>
          </a:prstGeom>
          <a:noFill/>
        </p:spPr>
        <p:txBody>
          <a:bodyPr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6" name="文本框 45"/>
          <p:cNvSpPr txBox="1"/>
          <p:nvPr/>
        </p:nvSpPr>
        <p:spPr>
          <a:xfrm>
            <a:off x="5241913" y="1630423"/>
            <a:ext cx="656541" cy="338234"/>
          </a:xfrm>
          <a:prstGeom prst="rect">
            <a:avLst/>
          </a:prstGeom>
          <a:noFill/>
        </p:spPr>
        <p:txBody>
          <a:bodyPr wrap="square" rtlCol="0">
            <a:spAutoFit/>
          </a:bodyPr>
          <a:lstStyle/>
          <a:p>
            <a:pPr algn="ctr" defTabSz="609600"/>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down)">
                                      <p:cBhvr>
                                        <p:cTn id="26" dur="500"/>
                                        <p:tgtEl>
                                          <p:spTgt spid="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500"/>
                                        <p:tgtEl>
                                          <p:spTgt spid="9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down)">
                                      <p:cBhvr>
                                        <p:cTn id="32" dur="500"/>
                                        <p:tgtEl>
                                          <p:spTgt spid="96"/>
                                        </p:tgtEl>
                                      </p:cBhvr>
                                    </p:animEffect>
                                  </p:childTnLst>
                                </p:cTn>
                              </p:par>
                            </p:childTnLst>
                          </p:cTn>
                        </p:par>
                        <p:par>
                          <p:cTn id="33" fill="hold" nodeType="afterGroup">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750"/>
                                        <p:tgtEl>
                                          <p:spTgt spid="113"/>
                                        </p:tgtEl>
                                      </p:cBhvr>
                                    </p:animEffect>
                                    <p:anim calcmode="lin" valueType="num">
                                      <p:cBhvr>
                                        <p:cTn id="37" dur="750" fill="hold"/>
                                        <p:tgtEl>
                                          <p:spTgt spid="113"/>
                                        </p:tgtEl>
                                        <p:attrNameLst>
                                          <p:attrName>ppt_x</p:attrName>
                                        </p:attrNameLst>
                                      </p:cBhvr>
                                      <p:tavLst>
                                        <p:tav tm="0">
                                          <p:val>
                                            <p:strVal val="#ppt_x"/>
                                          </p:val>
                                        </p:tav>
                                        <p:tav tm="100000">
                                          <p:val>
                                            <p:strVal val="#ppt_x"/>
                                          </p:val>
                                        </p:tav>
                                      </p:tavLst>
                                    </p:anim>
                                    <p:anim calcmode="lin" valueType="num">
                                      <p:cBhvr>
                                        <p:cTn id="38" dur="750" fill="hold"/>
                                        <p:tgtEl>
                                          <p:spTgt spid="11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750"/>
                                        <p:tgtEl>
                                          <p:spTgt spid="115"/>
                                        </p:tgtEl>
                                      </p:cBhvr>
                                    </p:animEffect>
                                    <p:anim calcmode="lin" valueType="num">
                                      <p:cBhvr>
                                        <p:cTn id="42" dur="750" fill="hold"/>
                                        <p:tgtEl>
                                          <p:spTgt spid="115"/>
                                        </p:tgtEl>
                                        <p:attrNameLst>
                                          <p:attrName>ppt_x</p:attrName>
                                        </p:attrNameLst>
                                      </p:cBhvr>
                                      <p:tavLst>
                                        <p:tav tm="0">
                                          <p:val>
                                            <p:strVal val="#ppt_x"/>
                                          </p:val>
                                        </p:tav>
                                        <p:tav tm="100000">
                                          <p:val>
                                            <p:strVal val="#ppt_x"/>
                                          </p:val>
                                        </p:tav>
                                      </p:tavLst>
                                    </p:anim>
                                    <p:anim calcmode="lin" valueType="num">
                                      <p:cBhvr>
                                        <p:cTn id="43" dur="750" fill="hold"/>
                                        <p:tgtEl>
                                          <p:spTgt spid="1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750"/>
                                        <p:tgtEl>
                                          <p:spTgt spid="114"/>
                                        </p:tgtEl>
                                      </p:cBhvr>
                                    </p:animEffect>
                                    <p:anim calcmode="lin" valueType="num">
                                      <p:cBhvr>
                                        <p:cTn id="47" dur="750" fill="hold"/>
                                        <p:tgtEl>
                                          <p:spTgt spid="114"/>
                                        </p:tgtEl>
                                        <p:attrNameLst>
                                          <p:attrName>ppt_x</p:attrName>
                                        </p:attrNameLst>
                                      </p:cBhvr>
                                      <p:tavLst>
                                        <p:tav tm="0">
                                          <p:val>
                                            <p:strVal val="#ppt_x"/>
                                          </p:val>
                                        </p:tav>
                                        <p:tav tm="100000">
                                          <p:val>
                                            <p:strVal val="#ppt_x"/>
                                          </p:val>
                                        </p:tav>
                                      </p:tavLst>
                                    </p:anim>
                                    <p:anim calcmode="lin" valueType="num">
                                      <p:cBhvr>
                                        <p:cTn id="48" dur="750" fill="hold"/>
                                        <p:tgtEl>
                                          <p:spTgt spid="1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750"/>
                                        <p:tgtEl>
                                          <p:spTgt spid="116"/>
                                        </p:tgtEl>
                                      </p:cBhvr>
                                    </p:animEffect>
                                    <p:anim calcmode="lin" valueType="num">
                                      <p:cBhvr>
                                        <p:cTn id="52" dur="750" fill="hold"/>
                                        <p:tgtEl>
                                          <p:spTgt spid="116"/>
                                        </p:tgtEl>
                                        <p:attrNameLst>
                                          <p:attrName>ppt_x</p:attrName>
                                        </p:attrNameLst>
                                      </p:cBhvr>
                                      <p:tavLst>
                                        <p:tav tm="0">
                                          <p:val>
                                            <p:strVal val="#ppt_x"/>
                                          </p:val>
                                        </p:tav>
                                        <p:tav tm="100000">
                                          <p:val>
                                            <p:strVal val="#ppt_x"/>
                                          </p:val>
                                        </p:tav>
                                      </p:tavLst>
                                    </p:anim>
                                    <p:anim calcmode="lin" valueType="num">
                                      <p:cBhvr>
                                        <p:cTn id="53" dur="750" fill="hold"/>
                                        <p:tgtEl>
                                          <p:spTgt spid="11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250"/>
                            </p:stCondLst>
                            <p:childTnLst>
                              <p:par>
                                <p:cTn id="55" presetID="42" presetClass="entr" presetSubtype="0" fill="hold"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4250"/>
                            </p:stCondLst>
                            <p:childTnLst>
                              <p:par>
                                <p:cTn id="61" presetID="23" presetClass="entr" presetSubtype="36" fill="hold"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500" fill="hold"/>
                                        <p:tgtEl>
                                          <p:spTgt spid="87"/>
                                        </p:tgtEl>
                                        <p:attrNameLst>
                                          <p:attrName>ppt_w</p:attrName>
                                        </p:attrNameLst>
                                      </p:cBhvr>
                                      <p:tavLst>
                                        <p:tav tm="0">
                                          <p:val>
                                            <p:strVal val="(6*min(max(#ppt_w*#ppt_h,.3),1)-7.4)/-.7*#ppt_w"/>
                                          </p:val>
                                        </p:tav>
                                        <p:tav tm="100000">
                                          <p:val>
                                            <p:strVal val="#ppt_w"/>
                                          </p:val>
                                        </p:tav>
                                      </p:tavLst>
                                    </p:anim>
                                    <p:anim calcmode="lin" valueType="num">
                                      <p:cBhvr>
                                        <p:cTn id="64" dur="500" fill="hold"/>
                                        <p:tgtEl>
                                          <p:spTgt spid="87"/>
                                        </p:tgtEl>
                                        <p:attrNameLst>
                                          <p:attrName>ppt_h</p:attrName>
                                        </p:attrNameLst>
                                      </p:cBhvr>
                                      <p:tavLst>
                                        <p:tav tm="0">
                                          <p:val>
                                            <p:strVal val="(6*min(max(#ppt_w*#ppt_h,.3),1)-7.4)/-.7*#ppt_h"/>
                                          </p:val>
                                        </p:tav>
                                        <p:tav tm="100000">
                                          <p:val>
                                            <p:strVal val="#ppt_h"/>
                                          </p:val>
                                        </p:tav>
                                      </p:tavLst>
                                    </p:anim>
                                    <p:anim calcmode="lin" valueType="num">
                                      <p:cBhvr>
                                        <p:cTn id="65" dur="500" fill="hold"/>
                                        <p:tgtEl>
                                          <p:spTgt spid="87"/>
                                        </p:tgtEl>
                                        <p:attrNameLst>
                                          <p:attrName>ppt_x</p:attrName>
                                        </p:attrNameLst>
                                      </p:cBhvr>
                                      <p:tavLst>
                                        <p:tav tm="0">
                                          <p:val>
                                            <p:fltVal val="0.5"/>
                                          </p:val>
                                        </p:tav>
                                        <p:tav tm="100000">
                                          <p:val>
                                            <p:strVal val="#ppt_x"/>
                                          </p:val>
                                        </p:tav>
                                      </p:tavLst>
                                    </p:anim>
                                    <p:anim calcmode="lin" valueType="num">
                                      <p:cBhvr>
                                        <p:cTn id="66"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750"/>
                            </p:stCondLst>
                            <p:childTnLst>
                              <p:par>
                                <p:cTn id="68" presetID="14" presetClass="entr" presetSubtype="10"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randombar(horizontal)">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04" grpId="0"/>
      <p:bldP spid="113" grpId="0"/>
      <p:bldP spid="114" grpId="0"/>
      <p:bldP spid="115" grpId="0"/>
      <p:bldP spid="11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2551" y="1569763"/>
            <a:ext cx="5481852" cy="4953500"/>
            <a:chOff x="0" y="1569337"/>
            <a:chExt cx="5484146" cy="4954631"/>
          </a:xfrm>
        </p:grpSpPr>
        <p:sp>
          <p:nvSpPr>
            <p:cNvPr id="851" name="Freeform 5"/>
            <p:cNvSpPr/>
            <p:nvPr/>
          </p:nvSpPr>
          <p:spPr bwMode="auto">
            <a:xfrm>
              <a:off x="1510340" y="1570966"/>
              <a:ext cx="971049" cy="1603209"/>
            </a:xfrm>
            <a:custGeom>
              <a:gdLst>
                <a:gd name="T0" fmla="*/ 504 w 504"/>
                <a:gd name="T1" fmla="*/ 832 h 832"/>
                <a:gd name="T2" fmla="*/ 0 w 504"/>
                <a:gd name="T3" fmla="*/ 514 h 832"/>
                <a:gd name="T4" fmla="*/ 0 w 504"/>
                <a:gd name="T5" fmla="*/ 0 h 832"/>
                <a:gd name="T6" fmla="*/ 504 w 504"/>
                <a:gd name="T7" fmla="*/ 530 h 832"/>
                <a:gd name="T8" fmla="*/ 504 w 504"/>
                <a:gd name="T9" fmla="*/ 832 h 832"/>
              </a:gdLst>
              <a:cxnLst>
                <a:cxn ang="0">
                  <a:pos x="T0" y="T1"/>
                </a:cxn>
                <a:cxn ang="0">
                  <a:pos x="T2" y="T3"/>
                </a:cxn>
                <a:cxn ang="0">
                  <a:pos x="T4" y="T5"/>
                </a:cxn>
                <a:cxn ang="0">
                  <a:pos x="T6" y="T7"/>
                </a:cxn>
                <a:cxn ang="0">
                  <a:pos x="T8" y="T9"/>
                </a:cxn>
              </a:cxnLst>
              <a:rect l="0" t="0" r="r" b="b"/>
              <a:pathLst>
                <a:path w="503"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Freeform 6"/>
            <p:cNvSpPr/>
            <p:nvPr/>
          </p:nvSpPr>
          <p:spPr bwMode="auto">
            <a:xfrm>
              <a:off x="1510340" y="2560752"/>
              <a:ext cx="971049" cy="1195075"/>
            </a:xfrm>
            <a:custGeom>
              <a:gdLst>
                <a:gd name="T0" fmla="*/ 504 w 504"/>
                <a:gd name="T1" fmla="*/ 620 h 620"/>
                <a:gd name="T2" fmla="*/ 0 w 504"/>
                <a:gd name="T3" fmla="*/ 514 h 620"/>
                <a:gd name="T4" fmla="*/ 0 w 504"/>
                <a:gd name="T5" fmla="*/ 0 h 620"/>
                <a:gd name="T6" fmla="*/ 504 w 504"/>
                <a:gd name="T7" fmla="*/ 318 h 620"/>
                <a:gd name="T8" fmla="*/ 504 w 504"/>
                <a:gd name="T9" fmla="*/ 620 h 620"/>
              </a:gdLst>
              <a:cxnLst>
                <a:cxn ang="0">
                  <a:pos x="T0" y="T1"/>
                </a:cxn>
                <a:cxn ang="0">
                  <a:pos x="T2" y="T3"/>
                </a:cxn>
                <a:cxn ang="0">
                  <a:pos x="T4" y="T5"/>
                </a:cxn>
                <a:cxn ang="0">
                  <a:pos x="T6" y="T7"/>
                </a:cxn>
                <a:cxn ang="0">
                  <a:pos x="T8" y="T9"/>
                </a:cxn>
              </a:cxnLst>
              <a:rect l="0" t="0" r="r" b="b"/>
              <a:pathLst>
                <a:path w="503"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Freeform 7"/>
            <p:cNvSpPr/>
            <p:nvPr/>
          </p:nvSpPr>
          <p:spPr bwMode="auto">
            <a:xfrm>
              <a:off x="1510340" y="3551352"/>
              <a:ext cx="971049" cy="990600"/>
            </a:xfrm>
            <a:custGeom>
              <a:gdLst>
                <a:gd name="T0" fmla="*/ 504 w 504"/>
                <a:gd name="T1" fmla="*/ 408 h 514"/>
                <a:gd name="T2" fmla="*/ 0 w 504"/>
                <a:gd name="T3" fmla="*/ 514 h 514"/>
                <a:gd name="T4" fmla="*/ 0 w 504"/>
                <a:gd name="T5" fmla="*/ 0 h 514"/>
                <a:gd name="T6" fmla="*/ 504 w 504"/>
                <a:gd name="T7" fmla="*/ 106 h 514"/>
                <a:gd name="T8" fmla="*/ 504 w 504"/>
                <a:gd name="T9" fmla="*/ 408 h 514"/>
              </a:gdLst>
              <a:cxnLst>
                <a:cxn ang="0">
                  <a:pos x="T0" y="T1"/>
                </a:cxn>
                <a:cxn ang="0">
                  <a:pos x="T2" y="T3"/>
                </a:cxn>
                <a:cxn ang="0">
                  <a:pos x="T4" y="T5"/>
                </a:cxn>
                <a:cxn ang="0">
                  <a:pos x="T6" y="T7"/>
                </a:cxn>
                <a:cxn ang="0">
                  <a:pos x="T8" y="T9"/>
                </a:cxn>
              </a:cxnLst>
              <a:rect l="0" t="0" r="r" b="b"/>
              <a:pathLst>
                <a:path w="503"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Freeform 8"/>
            <p:cNvSpPr/>
            <p:nvPr/>
          </p:nvSpPr>
          <p:spPr bwMode="auto">
            <a:xfrm>
              <a:off x="1510340" y="4337478"/>
              <a:ext cx="971049" cy="1194260"/>
            </a:xfrm>
            <a:custGeom>
              <a:gdLst>
                <a:gd name="T0" fmla="*/ 504 w 504"/>
                <a:gd name="T1" fmla="*/ 302 h 620"/>
                <a:gd name="T2" fmla="*/ 0 w 504"/>
                <a:gd name="T3" fmla="*/ 620 h 620"/>
                <a:gd name="T4" fmla="*/ 0 w 504"/>
                <a:gd name="T5" fmla="*/ 106 h 620"/>
                <a:gd name="T6" fmla="*/ 504 w 504"/>
                <a:gd name="T7" fmla="*/ 0 h 620"/>
                <a:gd name="T8" fmla="*/ 504 w 504"/>
                <a:gd name="T9" fmla="*/ 302 h 620"/>
              </a:gdLst>
              <a:cxnLst>
                <a:cxn ang="0">
                  <a:pos x="T0" y="T1"/>
                </a:cxn>
                <a:cxn ang="0">
                  <a:pos x="T2" y="T3"/>
                </a:cxn>
                <a:cxn ang="0">
                  <a:pos x="T4" y="T5"/>
                </a:cxn>
                <a:cxn ang="0">
                  <a:pos x="T6" y="T7"/>
                </a:cxn>
                <a:cxn ang="0">
                  <a:pos x="T8" y="T9"/>
                </a:cxn>
              </a:cxnLst>
              <a:rect l="0" t="0" r="r" b="b"/>
              <a:pathLst>
                <a:path w="503"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Freeform 9"/>
            <p:cNvSpPr/>
            <p:nvPr/>
          </p:nvSpPr>
          <p:spPr bwMode="auto">
            <a:xfrm>
              <a:off x="1510340" y="4919130"/>
              <a:ext cx="971049" cy="1603209"/>
            </a:xfrm>
            <a:custGeom>
              <a:gdLst>
                <a:gd name="T0" fmla="*/ 504 w 504"/>
                <a:gd name="T1" fmla="*/ 302 h 832"/>
                <a:gd name="T2" fmla="*/ 0 w 504"/>
                <a:gd name="T3" fmla="*/ 832 h 832"/>
                <a:gd name="T4" fmla="*/ 0 w 504"/>
                <a:gd name="T5" fmla="*/ 318 h 832"/>
                <a:gd name="T6" fmla="*/ 504 w 504"/>
                <a:gd name="T7" fmla="*/ 0 h 832"/>
                <a:gd name="T8" fmla="*/ 504 w 504"/>
                <a:gd name="T9" fmla="*/ 302 h 832"/>
              </a:gdLst>
              <a:cxnLst>
                <a:cxn ang="0">
                  <a:pos x="T0" y="T1"/>
                </a:cxn>
                <a:cxn ang="0">
                  <a:pos x="T2" y="T3"/>
                </a:cxn>
                <a:cxn ang="0">
                  <a:pos x="T4" y="T5"/>
                </a:cxn>
                <a:cxn ang="0">
                  <a:pos x="T6" y="T7"/>
                </a:cxn>
                <a:cxn ang="0">
                  <a:pos x="T8" y="T9"/>
                </a:cxn>
              </a:cxnLst>
              <a:rect l="0" t="0" r="r" b="b"/>
              <a:pathLst>
                <a:path w="503"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accent1">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6" name="Freeform 10"/>
            <p:cNvSpPr/>
            <p:nvPr/>
          </p:nvSpPr>
          <p:spPr bwMode="auto">
            <a:xfrm>
              <a:off x="2481389" y="2591708"/>
              <a:ext cx="1812571" cy="582467"/>
            </a:xfrm>
            <a:custGeom>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7" name="Freeform 11"/>
            <p:cNvSpPr/>
            <p:nvPr/>
          </p:nvSpPr>
          <p:spPr bwMode="auto">
            <a:xfrm>
              <a:off x="2481389" y="3174175"/>
              <a:ext cx="3002757" cy="581652"/>
            </a:xfrm>
            <a:custGeom>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Freeform 12"/>
            <p:cNvSpPr/>
            <p:nvPr/>
          </p:nvSpPr>
          <p:spPr bwMode="auto">
            <a:xfrm>
              <a:off x="2481389" y="3755827"/>
              <a:ext cx="2467540" cy="581652"/>
            </a:xfrm>
            <a:custGeom>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Freeform 13"/>
            <p:cNvSpPr/>
            <p:nvPr/>
          </p:nvSpPr>
          <p:spPr bwMode="auto">
            <a:xfrm>
              <a:off x="2481389" y="4337478"/>
              <a:ext cx="1955132" cy="581652"/>
            </a:xfrm>
            <a:custGeom>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Freeform 14"/>
            <p:cNvSpPr/>
            <p:nvPr/>
          </p:nvSpPr>
          <p:spPr bwMode="auto">
            <a:xfrm>
              <a:off x="2481389" y="4919130"/>
              <a:ext cx="2711931" cy="581652"/>
            </a:xfrm>
            <a:custGeom>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034"/>
            <p:cNvSpPr/>
            <p:nvPr/>
          </p:nvSpPr>
          <p:spPr bwMode="auto">
            <a:xfrm>
              <a:off x="3078519" y="2748119"/>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035"/>
            <p:cNvSpPr/>
            <p:nvPr/>
          </p:nvSpPr>
          <p:spPr bwMode="auto">
            <a:xfrm>
              <a:off x="3078519" y="3328141"/>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036"/>
            <p:cNvSpPr/>
            <p:nvPr/>
          </p:nvSpPr>
          <p:spPr bwMode="auto">
            <a:xfrm>
              <a:off x="3078519" y="3908164"/>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37"/>
            <p:cNvSpPr/>
            <p:nvPr/>
          </p:nvSpPr>
          <p:spPr bwMode="auto">
            <a:xfrm>
              <a:off x="3078519" y="4487372"/>
              <a:ext cx="7332" cy="297343"/>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38"/>
            <p:cNvSpPr/>
            <p:nvPr/>
          </p:nvSpPr>
          <p:spPr bwMode="auto">
            <a:xfrm>
              <a:off x="3078519" y="5067394"/>
              <a:ext cx="7332" cy="294899"/>
            </a:xfrm>
            <a:custGeom>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39"/>
            <p:cNvSpPr/>
            <p:nvPr/>
          </p:nvSpPr>
          <p:spPr bwMode="auto">
            <a:xfrm>
              <a:off x="5191691" y="3222238"/>
              <a:ext cx="244392"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40"/>
            <p:cNvSpPr/>
            <p:nvPr/>
          </p:nvSpPr>
          <p:spPr bwMode="auto">
            <a:xfrm>
              <a:off x="4649956" y="3803890"/>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1"/>
            <p:cNvSpPr/>
            <p:nvPr/>
          </p:nvSpPr>
          <p:spPr bwMode="auto">
            <a:xfrm>
              <a:off x="4902494" y="4967194"/>
              <a:ext cx="244392"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42"/>
            <p:cNvSpPr/>
            <p:nvPr/>
          </p:nvSpPr>
          <p:spPr bwMode="auto">
            <a:xfrm>
              <a:off x="4143251" y="4385542"/>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43"/>
            <p:cNvSpPr/>
            <p:nvPr/>
          </p:nvSpPr>
          <p:spPr bwMode="auto">
            <a:xfrm>
              <a:off x="4006392" y="2639772"/>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3"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4"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5"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6"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7"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8"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9"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0"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3"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6"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9"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70"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3"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4"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77" name="TextBox 1076"/>
            <p:cNvSpPr txBox="1"/>
            <p:nvPr/>
          </p:nvSpPr>
          <p:spPr>
            <a:xfrm>
              <a:off x="2810454" y="2751209"/>
              <a:ext cx="1262412" cy="294891"/>
            </a:xfrm>
            <a:prstGeom prst="rect">
              <a:avLst/>
            </a:prstGeom>
            <a:noFill/>
          </p:spPr>
          <p:txBody>
            <a:bodyPr wrap="none" rtlCol="0">
              <a:spAutoFit/>
            </a:bodyPr>
            <a:lstStyle/>
            <a:p>
              <a:pPr algn="ctr" defTabSz="609600">
                <a:lnSpc>
                  <a:spcPct val="120000"/>
                </a:lnSpc>
              </a:pPr>
              <a:r>
                <a:rPr lang="zh-CN" altLang="en-US" sz="12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8" name="TextBox 1077"/>
            <p:cNvSpPr txBox="1"/>
            <p:nvPr/>
          </p:nvSpPr>
          <p:spPr>
            <a:xfrm>
              <a:off x="2810454" y="3308271"/>
              <a:ext cx="1262412" cy="294891"/>
            </a:xfrm>
            <a:prstGeom prst="rect">
              <a:avLst/>
            </a:prstGeom>
            <a:noFill/>
          </p:spPr>
          <p:txBody>
            <a:bodyPr wrap="none" rtlCol="0">
              <a:spAutoFit/>
            </a:bodyPr>
            <a:lstStyle/>
            <a:p>
              <a:pPr algn="ctr" defTabSz="609600">
                <a:lnSpc>
                  <a:spcPct val="120000"/>
                </a:lnSpc>
              </a:pPr>
              <a:r>
                <a:rPr lang="zh-CN" altLang="en-US" sz="12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9" name="TextBox 1078"/>
            <p:cNvSpPr txBox="1"/>
            <p:nvPr/>
          </p:nvSpPr>
          <p:spPr>
            <a:xfrm>
              <a:off x="2810454" y="5078223"/>
              <a:ext cx="1262412" cy="294891"/>
            </a:xfrm>
            <a:prstGeom prst="rect">
              <a:avLst/>
            </a:prstGeom>
            <a:noFill/>
          </p:spPr>
          <p:txBody>
            <a:bodyPr wrap="none" rtlCol="0">
              <a:spAutoFit/>
            </a:bodyPr>
            <a:lstStyle/>
            <a:p>
              <a:pPr algn="ctr" defTabSz="609600">
                <a:lnSpc>
                  <a:spcPct val="120000"/>
                </a:lnSpc>
              </a:pPr>
              <a:r>
                <a:rPr lang="zh-CN" altLang="en-US" sz="12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0" name="TextBox 1079"/>
            <p:cNvSpPr txBox="1"/>
            <p:nvPr/>
          </p:nvSpPr>
          <p:spPr>
            <a:xfrm>
              <a:off x="2810454" y="4504310"/>
              <a:ext cx="1262412" cy="294891"/>
            </a:xfrm>
            <a:prstGeom prst="rect">
              <a:avLst/>
            </a:prstGeom>
            <a:noFill/>
          </p:spPr>
          <p:txBody>
            <a:bodyPr wrap="none" rtlCol="0">
              <a:spAutoFit/>
            </a:bodyPr>
            <a:lstStyle/>
            <a:p>
              <a:pPr algn="ctr" defTabSz="609600">
                <a:lnSpc>
                  <a:spcPct val="120000"/>
                </a:lnSpc>
              </a:pPr>
              <a:r>
                <a:rPr lang="zh-CN" altLang="en-US" sz="12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1" name="TextBox 1080"/>
            <p:cNvSpPr txBox="1"/>
            <p:nvPr/>
          </p:nvSpPr>
          <p:spPr>
            <a:xfrm>
              <a:off x="2810454" y="3914104"/>
              <a:ext cx="1262412" cy="294891"/>
            </a:xfrm>
            <a:prstGeom prst="rect">
              <a:avLst/>
            </a:prstGeom>
            <a:noFill/>
          </p:spPr>
          <p:txBody>
            <a:bodyPr wrap="none" rtlCol="0">
              <a:spAutoFit/>
            </a:bodyPr>
            <a:lstStyle/>
            <a:p>
              <a:pPr algn="ctr" defTabSz="609600">
                <a:lnSpc>
                  <a:spcPct val="120000"/>
                </a:lnSpc>
              </a:pPr>
              <a:r>
                <a:rPr lang="zh-CN" altLang="en-US" sz="12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06" name="Freeform 1105"/>
          <p:cNvSpPr>
            <a:spLocks noEditPoints="1"/>
          </p:cNvSpPr>
          <p:nvPr/>
        </p:nvSpPr>
        <p:spPr bwMode="auto">
          <a:xfrm>
            <a:off x="8551910" y="4881080"/>
            <a:ext cx="453221" cy="497380"/>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1106"/>
          <p:cNvSpPr>
            <a:spLocks noEditPoints="1"/>
          </p:cNvSpPr>
          <p:nvPr/>
        </p:nvSpPr>
        <p:spPr bwMode="auto">
          <a:xfrm>
            <a:off x="5913116" y="4911447"/>
            <a:ext cx="379783" cy="434419"/>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1107"/>
          <p:cNvSpPr>
            <a:spLocks noEditPoints="1"/>
          </p:cNvSpPr>
          <p:nvPr/>
        </p:nvSpPr>
        <p:spPr bwMode="auto">
          <a:xfrm>
            <a:off x="5934095" y="3862259"/>
            <a:ext cx="304245" cy="480589"/>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9" name="Freeform 1108"/>
          <p:cNvSpPr>
            <a:spLocks noEditPoints="1"/>
          </p:cNvSpPr>
          <p:nvPr/>
        </p:nvSpPr>
        <p:spPr bwMode="auto">
          <a:xfrm>
            <a:off x="5879543" y="2871833"/>
            <a:ext cx="413354" cy="421828"/>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1109"/>
          <p:cNvSpPr>
            <a:spLocks noEditPoints="1"/>
          </p:cNvSpPr>
          <p:nvPr/>
        </p:nvSpPr>
        <p:spPr bwMode="auto">
          <a:xfrm>
            <a:off x="8450570" y="3977684"/>
            <a:ext cx="537152" cy="249739"/>
          </a:xfrm>
          <a:custGeom>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1" name="Freeform 1110"/>
          <p:cNvSpPr>
            <a:spLocks noEditPoints="1"/>
          </p:cNvSpPr>
          <p:nvPr/>
        </p:nvSpPr>
        <p:spPr bwMode="auto">
          <a:xfrm>
            <a:off x="8569318" y="2836725"/>
            <a:ext cx="418406" cy="48730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11"/>
          <p:cNvGrpSpPr/>
          <p:nvPr/>
        </p:nvGrpSpPr>
        <p:grpSpPr>
          <a:xfrm>
            <a:off x="6348938" y="2652107"/>
            <a:ext cx="1851856" cy="998326"/>
            <a:chOff x="1098171" y="3570850"/>
            <a:chExt cx="1745511" cy="998551"/>
          </a:xfrm>
        </p:grpSpPr>
        <p:sp>
          <p:nvSpPr>
            <p:cNvPr id="1113" name="TextBox 1112"/>
            <p:cNvSpPr txBox="1"/>
            <p:nvPr/>
          </p:nvSpPr>
          <p:spPr>
            <a:xfrm>
              <a:off x="1103757" y="3570850"/>
              <a:ext cx="1305762"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4" name="Rectangle 1113"/>
            <p:cNvSpPr/>
            <p:nvPr/>
          </p:nvSpPr>
          <p:spPr>
            <a:xfrm>
              <a:off x="1098171" y="3899579"/>
              <a:ext cx="1745511" cy="669822"/>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129"/>
          <p:cNvGrpSpPr/>
          <p:nvPr/>
        </p:nvGrpSpPr>
        <p:grpSpPr>
          <a:xfrm>
            <a:off x="9062472" y="2652107"/>
            <a:ext cx="1884633" cy="998330"/>
            <a:chOff x="1098171" y="3570851"/>
            <a:chExt cx="1776406" cy="998555"/>
          </a:xfrm>
        </p:grpSpPr>
        <p:sp>
          <p:nvSpPr>
            <p:cNvPr id="1131" name="TextBox 1130"/>
            <p:cNvSpPr txBox="1"/>
            <p:nvPr/>
          </p:nvSpPr>
          <p:spPr>
            <a:xfrm>
              <a:off x="1103758" y="3570851"/>
              <a:ext cx="1305763"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2" name="Rectangle 1131"/>
            <p:cNvSpPr/>
            <p:nvPr/>
          </p:nvSpPr>
          <p:spPr>
            <a:xfrm>
              <a:off x="1098171" y="3899584"/>
              <a:ext cx="1776406" cy="669822"/>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132"/>
          <p:cNvGrpSpPr/>
          <p:nvPr/>
        </p:nvGrpSpPr>
        <p:grpSpPr>
          <a:xfrm>
            <a:off x="6348939" y="3645954"/>
            <a:ext cx="1819722" cy="998326"/>
            <a:chOff x="1098171" y="3570850"/>
            <a:chExt cx="1715222" cy="998551"/>
          </a:xfrm>
        </p:grpSpPr>
        <p:sp>
          <p:nvSpPr>
            <p:cNvPr id="1134" name="TextBox 1133"/>
            <p:cNvSpPr txBox="1"/>
            <p:nvPr/>
          </p:nvSpPr>
          <p:spPr>
            <a:xfrm>
              <a:off x="1112469" y="3570850"/>
              <a:ext cx="1305762"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5" name="Rectangle 1134"/>
            <p:cNvSpPr/>
            <p:nvPr/>
          </p:nvSpPr>
          <p:spPr>
            <a:xfrm>
              <a:off x="1098171" y="3899579"/>
              <a:ext cx="1715222" cy="669822"/>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135"/>
          <p:cNvGrpSpPr/>
          <p:nvPr/>
        </p:nvGrpSpPr>
        <p:grpSpPr>
          <a:xfrm>
            <a:off x="9062472" y="3645954"/>
            <a:ext cx="1862521" cy="998326"/>
            <a:chOff x="1098171" y="3570850"/>
            <a:chExt cx="1755565" cy="998551"/>
          </a:xfrm>
        </p:grpSpPr>
        <p:sp>
          <p:nvSpPr>
            <p:cNvPr id="1137" name="TextBox 1136"/>
            <p:cNvSpPr txBox="1"/>
            <p:nvPr/>
          </p:nvSpPr>
          <p:spPr>
            <a:xfrm>
              <a:off x="1103757" y="3570850"/>
              <a:ext cx="1305764"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8" name="Rectangle 1137"/>
            <p:cNvSpPr/>
            <p:nvPr/>
          </p:nvSpPr>
          <p:spPr>
            <a:xfrm>
              <a:off x="1098171" y="3899579"/>
              <a:ext cx="1755565" cy="669822"/>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38"/>
          <p:cNvGrpSpPr/>
          <p:nvPr/>
        </p:nvGrpSpPr>
        <p:grpSpPr>
          <a:xfrm>
            <a:off x="6348939" y="4688434"/>
            <a:ext cx="1958213" cy="850593"/>
            <a:chOff x="1098172" y="3570848"/>
            <a:chExt cx="1845760" cy="850786"/>
          </a:xfrm>
        </p:grpSpPr>
        <p:sp>
          <p:nvSpPr>
            <p:cNvPr id="1140" name="TextBox 1139"/>
            <p:cNvSpPr txBox="1"/>
            <p:nvPr/>
          </p:nvSpPr>
          <p:spPr>
            <a:xfrm>
              <a:off x="1103757" y="3570848"/>
              <a:ext cx="1305762"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1" name="Rectangle 1140"/>
            <p:cNvSpPr/>
            <p:nvPr/>
          </p:nvSpPr>
          <p:spPr>
            <a:xfrm>
              <a:off x="1098172" y="3899578"/>
              <a:ext cx="1845760" cy="522056"/>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141"/>
          <p:cNvGrpSpPr/>
          <p:nvPr/>
        </p:nvGrpSpPr>
        <p:grpSpPr>
          <a:xfrm>
            <a:off x="9062471" y="4688439"/>
            <a:ext cx="1862521" cy="998326"/>
            <a:chOff x="1098172" y="3570850"/>
            <a:chExt cx="1755564" cy="998551"/>
          </a:xfrm>
        </p:grpSpPr>
        <p:sp>
          <p:nvSpPr>
            <p:cNvPr id="1143" name="TextBox 1142"/>
            <p:cNvSpPr txBox="1"/>
            <p:nvPr/>
          </p:nvSpPr>
          <p:spPr>
            <a:xfrm>
              <a:off x="1106349" y="3570850"/>
              <a:ext cx="1305763" cy="317403"/>
            </a:xfrm>
            <a:prstGeom prst="rect">
              <a:avLst/>
            </a:prstGeom>
            <a:noFill/>
          </p:spPr>
          <p:txBody>
            <a:bodyPr wrap="none" rtlCol="0">
              <a:spAutoFit/>
            </a:bodyPr>
            <a:lstStyle/>
            <a:p>
              <a:pPr defTabSz="609600">
                <a:lnSpc>
                  <a:spcPct val="120000"/>
                </a:lnSpc>
              </a:pPr>
              <a:r>
                <a:rPr lang="zh-CN" altLang="en-US"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4" name="Rectangle 1143"/>
            <p:cNvSpPr/>
            <p:nvPr/>
          </p:nvSpPr>
          <p:spPr>
            <a:xfrm>
              <a:off x="1098172" y="3899579"/>
              <a:ext cx="1755564" cy="669822"/>
            </a:xfrm>
            <a:prstGeom prst="rect">
              <a:avLst/>
            </a:prstGeom>
          </p:spPr>
          <p:txBody>
            <a:bodyPr wrap="square">
              <a:spAutoFit/>
            </a:bodyPr>
            <a:lstStyle/>
            <a:p>
              <a:pPr algn="just" defTabSz="609600">
                <a:lnSpc>
                  <a:spcPct val="120000"/>
                </a:lnSpc>
              </a:pPr>
              <a:r>
                <a:rPr lang="en-US" altLang="zh-CN" sz="8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50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nodeType="afterGroup">
                            <p:stCondLst>
                              <p:cond delay="50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nodeType="afterGroup">
                            <p:stCondLst>
                              <p:cond delay="1000"/>
                            </p:stCondLst>
                            <p:childTnLst>
                              <p:par>
                                <p:cTn id="38" presetID="1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ppt_x</p:attrName>
                                        </p:attrNameLst>
                                      </p:cBhvr>
                                      <p:tavLst>
                                        <p:tav tm="0">
                                          <p:val>
                                            <p:strVal val="#ppt_x-#ppt_w*1.125000"/>
                                          </p:val>
                                        </p:tav>
                                        <p:tav tm="100000">
                                          <p:val>
                                            <p:strVal val="#ppt_x"/>
                                          </p:val>
                                        </p:tav>
                                      </p:tavLst>
                                    </p:anim>
                                    <p:animEffect transition="in" filter="wipe(right)">
                                      <p:cBhvr>
                                        <p:cTn id="41" dur="500"/>
                                        <p:tgtEl>
                                          <p:spTgt spid="9"/>
                                        </p:tgtEl>
                                      </p:cBhvr>
                                    </p:animEffect>
                                  </p:childTnLst>
                                </p:cTn>
                              </p:par>
                            </p:childTnLst>
                          </p:cTn>
                        </p:par>
                        <p:par>
                          <p:cTn id="42" fill="hold" nodeType="afterGroup">
                            <p:stCondLst>
                              <p:cond delay="1500"/>
                            </p:stCondLst>
                            <p:childTnLst>
                              <p:par>
                                <p:cTn id="43" presetID="1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right)">
                                      <p:cBhvr>
                                        <p:cTn id="46" dur="500"/>
                                        <p:tgtEl>
                                          <p:spTgt spid="10"/>
                                        </p:tgtEl>
                                      </p:cBhvr>
                                    </p:animEffect>
                                  </p:childTnLst>
                                </p:cTn>
                              </p:par>
                            </p:childTnLst>
                          </p:cTn>
                        </p:par>
                        <p:par>
                          <p:cTn id="47" fill="hold" nodeType="afterGroup">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right)">
                                      <p:cBhvr>
                                        <p:cTn id="51" dur="500"/>
                                        <p:tgtEl>
                                          <p:spTgt spid="11"/>
                                        </p:tgtEl>
                                      </p:cBhvr>
                                    </p:animEffect>
                                  </p:childTnLst>
                                </p:cTn>
                              </p:par>
                            </p:childTnLst>
                          </p:cTn>
                        </p:par>
                        <p:par>
                          <p:cTn id="52" fill="hold" nodeType="afterGroup">
                            <p:stCondLst>
                              <p:cond delay="2500"/>
                            </p:stCondLst>
                            <p:childTnLst>
                              <p:par>
                                <p:cTn id="53" presetID="1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ppt_x</p:attrName>
                                        </p:attrNameLst>
                                      </p:cBhvr>
                                      <p:tavLst>
                                        <p:tav tm="0">
                                          <p:val>
                                            <p:strVal val="#ppt_x-#ppt_w*1.125000"/>
                                          </p:val>
                                        </p:tav>
                                        <p:tav tm="100000">
                                          <p:val>
                                            <p:strVal val="#ppt_x"/>
                                          </p:val>
                                        </p:tav>
                                      </p:tavLst>
                                    </p:anim>
                                    <p:animEffect transition="in" filter="wipe(right)">
                                      <p:cBhvr>
                                        <p:cTn id="56" dur="500"/>
                                        <p:tgtEl>
                                          <p:spTgt spid="12"/>
                                        </p:tgtEl>
                                      </p:cBhvr>
                                    </p:animEffect>
                                  </p:childTnLst>
                                </p:cTn>
                              </p:par>
                            </p:childTnLst>
                          </p:cTn>
                        </p:par>
                        <p:par>
                          <p:cTn id="57" fill="hold" nodeType="afterGroup">
                            <p:stCondLst>
                              <p:cond delay="3000"/>
                            </p:stCondLst>
                            <p:childTnLst>
                              <p:par>
                                <p:cTn id="58" presetID="1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77"/>
          <p:cNvSpPr/>
          <p:nvPr/>
        </p:nvSpPr>
        <p:spPr>
          <a:xfrm>
            <a:off x="3927805" y="2733570"/>
            <a:ext cx="4163910" cy="659181"/>
          </a:xfrm>
          <a:custGeom>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5953462" y="2650258"/>
            <a:ext cx="825339" cy="825808"/>
          </a:xfrm>
          <a:custGeom>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a:solidFill>
                <a:prstClr val="white"/>
              </a:solidFill>
              <a:latin typeface="Calibri"/>
              <a:ea typeface="等线" panose="02010600030101010101" pitchFamily="2" charset="-122"/>
            </a:endParaRPr>
          </a:p>
        </p:txBody>
      </p:sp>
      <p:sp>
        <p:nvSpPr>
          <p:cNvPr id="4" name="文本框 28"/>
          <p:cNvSpPr txBox="1"/>
          <p:nvPr/>
        </p:nvSpPr>
        <p:spPr>
          <a:xfrm>
            <a:off x="6764803" y="2775568"/>
            <a:ext cx="1333602" cy="584605"/>
          </a:xfrm>
          <a:prstGeom prst="rect">
            <a:avLst/>
          </a:prstGeom>
          <a:noFill/>
        </p:spPr>
        <p:txBody>
          <a:bodyPr wrap="square" lIns="91400" tIns="45699" rIns="91400" bIns="45699" rtlCol="0">
            <a:spAutoFit/>
          </a:bodyPr>
          <a:lstStyle/>
          <a:p>
            <a:pPr algn="ctr" defTabSz="609600"/>
            <a:r>
              <a:rPr lang="en-US" altLang="zh-CN" sz="3200">
                <a:solidFill>
                  <a:prstClr val="black">
                    <a:lumMod val="75000"/>
                    <a:lumOff val="25000"/>
                  </a:prstClr>
                </a:solidFill>
                <a:latin typeface="Impact MT Std" pitchFamily="34" charset="0"/>
                <a:ea typeface="等线" panose="02010600030101010101" pitchFamily="2" charset="-122"/>
              </a:rPr>
              <a:t>02</a:t>
            </a:r>
            <a:endParaRPr lang="zh-CN" altLang="en-US" sz="320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317290" y="2865375"/>
            <a:ext cx="1825370" cy="420522"/>
          </a:xfrm>
          <a:prstGeom prst="rect">
            <a:avLst/>
          </a:prstGeom>
          <a:noFill/>
        </p:spPr>
        <p:txBody>
          <a:bodyPr wrap="square" lIns="91400" tIns="45699" rIns="91400" bIns="45699" rtlCol="0">
            <a:spAutoFit/>
          </a:bodyPr>
          <a:lstStyle/>
          <a:p>
            <a:pPr defTabSz="609600"/>
            <a:r>
              <a:rPr lang="zh-CN" altLang="zh-CN" sz="2135">
                <a:solidFill>
                  <a:prstClr val="black">
                    <a:lumMod val="65000"/>
                    <a:lumOff val="35000"/>
                  </a:prstClr>
                </a:solidFill>
                <a:latin typeface="微软雅黑" panose="020b0503020204020204" pitchFamily="34" charset="-122"/>
                <a:ea typeface="微软雅黑" panose="020b0503020204020204" pitchFamily="34" charset="-122"/>
              </a:rPr>
              <a:t>工作完成情况</a:t>
            </a:r>
            <a:endParaRPr lang="zh-CN" altLang="zh-CN" sz="21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17291" y="3934964"/>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1" name="Oval 40"/>
          <p:cNvSpPr>
            <a:spLocks noChangeAspect="1" noChangeArrowheads="1"/>
          </p:cNvSpPr>
          <p:nvPr/>
        </p:nvSpPr>
        <p:spPr bwMode="auto">
          <a:xfrm>
            <a:off x="4317291" y="4411352"/>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2" name="Oval 42"/>
          <p:cNvSpPr>
            <a:spLocks noChangeAspect="1" noChangeArrowheads="1"/>
          </p:cNvSpPr>
          <p:nvPr/>
        </p:nvSpPr>
        <p:spPr bwMode="auto">
          <a:xfrm>
            <a:off x="6324523" y="3934964"/>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3" name="TextBox 9"/>
          <p:cNvSpPr txBox="1"/>
          <p:nvPr/>
        </p:nvSpPr>
        <p:spPr>
          <a:xfrm>
            <a:off x="4557170" y="3924539"/>
            <a:ext cx="182307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557170" y="4400925"/>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24523" y="4411352"/>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a:solidFill>
                <a:prstClr val="black">
                  <a:lumMod val="50000"/>
                  <a:lumOff val="50000"/>
                </a:prstClr>
              </a:solidFill>
              <a:latin typeface="Calibri"/>
              <a:ea typeface="等线" panose="02010600030101010101" pitchFamily="2" charset="-122"/>
            </a:endParaRPr>
          </a:p>
        </p:txBody>
      </p:sp>
      <p:sp>
        <p:nvSpPr>
          <p:cNvPr id="16" name="TextBox 12"/>
          <p:cNvSpPr txBox="1"/>
          <p:nvPr/>
        </p:nvSpPr>
        <p:spPr>
          <a:xfrm>
            <a:off x="6564401" y="3924537"/>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564401" y="4400925"/>
            <a:ext cx="2262607" cy="276920"/>
          </a:xfrm>
          <a:prstGeom prst="rect">
            <a:avLst/>
          </a:prstGeom>
          <a:noFill/>
        </p:spPr>
        <p:txBody>
          <a:bodyPr wrap="square" lIns="91360" tIns="45681" rIns="91360" bIns="45681" rtlCol="0">
            <a:spAutoFit/>
          </a:bodyPr>
          <a:lstStyle/>
          <a:p>
            <a:pPr defTabSz="60960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mc:Choice xmlns:p15="http://schemas.microsoft.com/office/powerpoint/2012/main" Requires="p15">
      <p:transition spd="slow" advClick="0" advTm="0" p14:dur="200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9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圆角矩形 20"/>
          <p:cNvSpPr>
            <a:spLocks noChangeArrowheads="1"/>
          </p:cNvSpPr>
          <p:nvPr/>
        </p:nvSpPr>
        <p:spPr bwMode="auto">
          <a:xfrm>
            <a:off x="2121238" y="2069019"/>
            <a:ext cx="2250744" cy="2597664"/>
          </a:xfrm>
          <a:prstGeom prst="roundRect">
            <a:avLst>
              <a:gd name="adj" fmla="val 5681"/>
            </a:avLst>
          </a:prstGeom>
          <a:noFill/>
          <a:ln w="19050">
            <a:solidFill>
              <a:schemeClr val="accent1"/>
            </a:solidFill>
            <a:round/>
          </a:ln>
        </p:spPr>
        <p:txBody>
          <a:bodyPr lIns="82764" tIns="41382" rIns="82764" bIns="41382"/>
          <a:lstStyle/>
          <a:p>
            <a:pPr marL="1218565" lvl="2" defTabSz="609600"/>
            <a:endParaRPr lang="zh-CN" altLang="en-US" sz="2400">
              <a:solidFill>
                <a:srgbClr val="434343"/>
              </a:solidFill>
              <a:latin typeface="Calibri"/>
              <a:ea typeface="等线" panose="02010600030101010101" pitchFamily="2" charset="-122"/>
            </a:endParaRPr>
          </a:p>
        </p:txBody>
      </p:sp>
      <p:sp>
        <p:nvSpPr>
          <p:cNvPr id="22" name="圆角矩形 21"/>
          <p:cNvSpPr>
            <a:spLocks noChangeArrowheads="1"/>
          </p:cNvSpPr>
          <p:nvPr/>
        </p:nvSpPr>
        <p:spPr bwMode="auto">
          <a:xfrm>
            <a:off x="7862330" y="2069019"/>
            <a:ext cx="2252859" cy="2597664"/>
          </a:xfrm>
          <a:prstGeom prst="roundRect">
            <a:avLst>
              <a:gd name="adj" fmla="val 5069"/>
            </a:avLst>
          </a:prstGeom>
          <a:noFill/>
          <a:ln w="19050">
            <a:solidFill>
              <a:schemeClr val="accent3"/>
            </a:solidFill>
            <a:round/>
          </a:ln>
        </p:spPr>
        <p:txBody>
          <a:bodyPr lIns="82764" tIns="41382" rIns="82764" bIns="41382"/>
          <a:lstStyle/>
          <a:p>
            <a:pPr marL="1218565" lvl="2" defTabSz="609600"/>
            <a:endParaRPr lang="zh-CN" altLang="en-US" sz="2400">
              <a:solidFill>
                <a:srgbClr val="434343"/>
              </a:solidFill>
              <a:latin typeface="Calibri"/>
              <a:ea typeface="等线" panose="02010600030101010101" pitchFamily="2" charset="-122"/>
            </a:endParaRPr>
          </a:p>
        </p:txBody>
      </p:sp>
      <p:sp>
        <p:nvSpPr>
          <p:cNvPr id="23" name="矩形 26"/>
          <p:cNvSpPr>
            <a:spLocks noChangeArrowheads="1"/>
          </p:cNvSpPr>
          <p:nvPr/>
        </p:nvSpPr>
        <p:spPr bwMode="auto">
          <a:xfrm>
            <a:off x="8025209" y="2450285"/>
            <a:ext cx="1954594"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4" name="圆角矩形 23"/>
          <p:cNvSpPr>
            <a:spLocks noChangeArrowheads="1"/>
          </p:cNvSpPr>
          <p:nvPr/>
        </p:nvSpPr>
        <p:spPr bwMode="auto">
          <a:xfrm>
            <a:off x="4966398" y="2069019"/>
            <a:ext cx="2252859" cy="2597664"/>
          </a:xfrm>
          <a:prstGeom prst="roundRect">
            <a:avLst>
              <a:gd name="adj" fmla="val 5069"/>
            </a:avLst>
          </a:prstGeom>
          <a:noFill/>
          <a:ln w="19050">
            <a:solidFill>
              <a:schemeClr val="accent2"/>
            </a:solidFill>
            <a:round/>
          </a:ln>
        </p:spPr>
        <p:txBody>
          <a:bodyPr lIns="82764" tIns="41382" rIns="82764" bIns="41382"/>
          <a:lstStyle/>
          <a:p>
            <a:pPr marL="1218565" lvl="2" defTabSz="609600"/>
            <a:endParaRPr lang="zh-CN" altLang="en-US" sz="2400">
              <a:solidFill>
                <a:srgbClr val="434343"/>
              </a:solidFill>
              <a:latin typeface="Calibri"/>
              <a:ea typeface="等线" panose="02010600030101010101" pitchFamily="2" charset="-122"/>
            </a:endParaRPr>
          </a:p>
        </p:txBody>
      </p:sp>
      <p:sp>
        <p:nvSpPr>
          <p:cNvPr id="25" name="矩形 24"/>
          <p:cNvSpPr>
            <a:spLocks noChangeArrowheads="1"/>
          </p:cNvSpPr>
          <p:nvPr/>
        </p:nvSpPr>
        <p:spPr bwMode="auto">
          <a:xfrm>
            <a:off x="5095435" y="2450285"/>
            <a:ext cx="1960939"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32"/>
          <p:cNvSpPr txBox="1">
            <a:spLocks noChangeArrowheads="1"/>
          </p:cNvSpPr>
          <p:nvPr/>
        </p:nvSpPr>
        <p:spPr bwMode="auto">
          <a:xfrm>
            <a:off x="2256624" y="2450285"/>
            <a:ext cx="1941901"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27" name="Rectangle 20"/>
          <p:cNvSpPr>
            <a:spLocks noChangeArrowheads="1"/>
          </p:cNvSpPr>
          <p:nvPr/>
        </p:nvSpPr>
        <p:spPr bwMode="auto">
          <a:xfrm>
            <a:off x="2573925" y="5330905"/>
            <a:ext cx="7099152" cy="594417"/>
          </a:xfrm>
          <a:prstGeom prst="roundRect">
            <a:avLst>
              <a:gd name="adj" fmla="val 16667"/>
            </a:avLst>
          </a:prstGeom>
          <a:no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28" name="矩形 27"/>
          <p:cNvSpPr/>
          <p:nvPr/>
        </p:nvSpPr>
        <p:spPr bwMode="auto">
          <a:xfrm>
            <a:off x="1811772" y="5434105"/>
            <a:ext cx="8602045" cy="370702"/>
          </a:xfrm>
          <a:prstGeom prst="rect">
            <a:avLst/>
          </a:prstGeom>
          <a:solidFill>
            <a:schemeClr val="accent1"/>
          </a:solidFill>
          <a:ln w="28575">
            <a:noFill/>
          </a:ln>
          <a:scene3d>
            <a:camera prst="orthographicFront"/>
            <a:lightRig rig="threePt" dir="t"/>
          </a:scene3d>
          <a:sp3d/>
        </p:spPr>
        <p:txBody>
          <a:bodyPr lIns="82764" tIns="41382" rIns="82764" bIns="41382">
            <a:spAutoFit/>
          </a:bodyPr>
          <a:lstStyle/>
          <a:p>
            <a:pPr algn="ctr" defTabSz="0">
              <a:tabLst>
                <a:tab pos="7712075" algn="r"/>
              </a:tabLst>
              <a:defRPr/>
            </a:pPr>
            <a:r>
              <a:rPr lang="zh-CN" altLang="en-US" sz="1865"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865" noProof="1">
              <a:solidFill>
                <a:prstClr val="white"/>
              </a:solidFill>
              <a:latin typeface="微软雅黑" panose="020b0503020204020204" pitchFamily="34" charset="-122"/>
              <a:ea typeface="微软雅黑" panose="020b0503020204020204" pitchFamily="34" charset="-122"/>
            </a:endParaRPr>
          </a:p>
        </p:txBody>
      </p:sp>
      <p:sp>
        <p:nvSpPr>
          <p:cNvPr id="29" name="燕尾形 28"/>
          <p:cNvSpPr>
            <a:spLocks noChangeArrowheads="1"/>
          </p:cNvSpPr>
          <p:nvPr/>
        </p:nvSpPr>
        <p:spPr bwMode="auto">
          <a:xfrm rot="-5400000" flipH="1" flipV="1">
            <a:off x="8810011" y="4740722"/>
            <a:ext cx="357496" cy="598649"/>
          </a:xfrm>
          <a:prstGeom prst="chevron">
            <a:avLst>
              <a:gd name="adj" fmla="val 39398"/>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30" name="圆角矩形 29"/>
          <p:cNvSpPr>
            <a:spLocks noChangeArrowheads="1"/>
          </p:cNvSpPr>
          <p:nvPr/>
        </p:nvSpPr>
        <p:spPr bwMode="auto">
          <a:xfrm>
            <a:off x="4966398" y="1510568"/>
            <a:ext cx="2252859" cy="387111"/>
          </a:xfrm>
          <a:prstGeom prst="roundRect">
            <a:avLst>
              <a:gd name="adj" fmla="val 16667"/>
            </a:avLst>
          </a:prstGeom>
          <a:solidFill>
            <a:schemeClr val="accent2"/>
          </a:solid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31" name="圆角矩形 30"/>
          <p:cNvSpPr>
            <a:spLocks noChangeArrowheads="1"/>
          </p:cNvSpPr>
          <p:nvPr/>
        </p:nvSpPr>
        <p:spPr bwMode="auto">
          <a:xfrm>
            <a:off x="7862330" y="1510568"/>
            <a:ext cx="2252859" cy="387111"/>
          </a:xfrm>
          <a:prstGeom prst="roundRect">
            <a:avLst>
              <a:gd name="adj" fmla="val 16667"/>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32" name="圆角矩形 31"/>
          <p:cNvSpPr>
            <a:spLocks noChangeArrowheads="1"/>
          </p:cNvSpPr>
          <p:nvPr/>
        </p:nvSpPr>
        <p:spPr bwMode="auto">
          <a:xfrm>
            <a:off x="2121238" y="1510568"/>
            <a:ext cx="2250744" cy="387111"/>
          </a:xfrm>
          <a:prstGeom prst="roundRect">
            <a:avLst>
              <a:gd name="adj" fmla="val 16667"/>
            </a:avLst>
          </a:prstGeom>
          <a:solidFill>
            <a:schemeClr val="accent1"/>
          </a:solidFill>
          <a:ln w="38100">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33" name="矩形 32"/>
          <p:cNvSpPr>
            <a:spLocks noChangeArrowheads="1"/>
          </p:cNvSpPr>
          <p:nvPr/>
        </p:nvSpPr>
        <p:spPr bwMode="auto">
          <a:xfrm>
            <a:off x="2167301"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7991070"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094553"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6" name="燕尾形 35"/>
          <p:cNvSpPr>
            <a:spLocks noChangeArrowheads="1"/>
          </p:cNvSpPr>
          <p:nvPr/>
        </p:nvSpPr>
        <p:spPr bwMode="auto">
          <a:xfrm rot="-5400000" flipH="1" flipV="1">
            <a:off x="5962735" y="4740722"/>
            <a:ext cx="357496" cy="598649"/>
          </a:xfrm>
          <a:prstGeom prst="chevron">
            <a:avLst>
              <a:gd name="adj" fmla="val 39398"/>
            </a:avLst>
          </a:prstGeom>
          <a:solidFill>
            <a:schemeClr val="accent2"/>
          </a:solid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
        <p:nvSpPr>
          <p:cNvPr id="37" name="燕尾形 36"/>
          <p:cNvSpPr>
            <a:spLocks noChangeArrowheads="1"/>
          </p:cNvSpPr>
          <p:nvPr/>
        </p:nvSpPr>
        <p:spPr bwMode="auto">
          <a:xfrm rot="-5400000" flipH="1" flipV="1">
            <a:off x="3096421" y="4740721"/>
            <a:ext cx="357496" cy="598646"/>
          </a:xfrm>
          <a:prstGeom prst="chevron">
            <a:avLst>
              <a:gd name="adj" fmla="val 39398"/>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a:ea typeface="等线" panose="02010600030101010101" pitchFamily="2" charset="-122"/>
            </a:endParaRPr>
          </a:p>
        </p:txBody>
      </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nodeType="afterGroup">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nodeType="afterGroup">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nodeType="afterGroup">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nodeType="afterGroup">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nodeType="afterGroup">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nodeType="afterGroup">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nodeType="afterGroup">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nodeType="afterGroup">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nodeType="afterGroup">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nodeType="afterGroup">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nodeType="afterGroup">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0130105223"/>
  <p:tag name="MH_LIBRARY" val="GRAPHIC"/>
  <p:tag name="MH_ORDER" val="1"/>
  <p:tag name="MH_TYPE" val="SubTitle"/>
</p:tagLst>
</file>

<file path=ppt/tags/tag62.xml><?xml version="1.0" encoding="utf-8"?>
<p:tagLst xmlns:p="http://schemas.openxmlformats.org/presentationml/2006/main">
  <p:tag name="MH" val="20160130105223"/>
  <p:tag name="MH_LIBRARY" val="GRAPHIC"/>
  <p:tag name="MH_ORDER" val="1"/>
  <p:tag name="MH_TYPE" val="Other"/>
</p:tagLst>
</file>

<file path=ppt/tags/tag63.xml><?xml version="1.0" encoding="utf-8"?>
<p:tagLst xmlns:p="http://schemas.openxmlformats.org/presentationml/2006/main">
  <p:tag name="MH" val="20160130105223"/>
  <p:tag name="MH_LIBRARY" val="GRAPHIC"/>
  <p:tag name="MH_ORDER" val="2"/>
  <p:tag name="MH_TYPE" val="SubTitle"/>
</p:tagLst>
</file>

<file path=ppt/tags/tag64.xml><?xml version="1.0" encoding="utf-8"?>
<p:tagLst xmlns:p="http://schemas.openxmlformats.org/presentationml/2006/main">
  <p:tag name="MH" val="20160130105223"/>
  <p:tag name="MH_LIBRARY" val="GRAPHIC"/>
  <p:tag name="MH_ORDER" val="2"/>
  <p:tag name="MH_TYPE" val="Other"/>
</p:tagLst>
</file>

<file path=ppt/tags/tag65.xml><?xml version="1.0" encoding="utf-8"?>
<p:tagLst xmlns:p="http://schemas.openxmlformats.org/presentationml/2006/main">
  <p:tag name="MH" val="20160130105223"/>
  <p:tag name="MH_LIBRARY" val="GRAPHIC"/>
  <p:tag name="MH_ORDER" val="3"/>
  <p:tag name="MH_TYPE" val="SubTitle"/>
</p:tagLst>
</file>

<file path=ppt/tags/tag66.xml><?xml version="1.0" encoding="utf-8"?>
<p:tagLst xmlns:p="http://schemas.openxmlformats.org/presentationml/2006/main">
  <p:tag name="MH" val="20160130105223"/>
  <p:tag name="MH_LIBRARY" val="GRAPHIC"/>
  <p:tag name="MH_ORDER" val="3"/>
  <p:tag name="MH_TYPE" val="Other"/>
</p:tagLst>
</file>

<file path=ppt/tags/tag6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自定义 16">
      <a:dk1>
        <a:sysClr val="windowText" lastClr="000000"/>
      </a:dk1>
      <a:lt1>
        <a:sysClr val="window" lastClr="FFFFFF"/>
      </a:lt1>
      <a:dk2>
        <a:srgbClr val="44546A"/>
      </a:dk2>
      <a:lt2>
        <a:srgbClr val="E7E6E6"/>
      </a:lt2>
      <a:accent1>
        <a:srgbClr val="FFC000"/>
      </a:accent1>
      <a:accent2>
        <a:srgbClr val="595959"/>
      </a:accent2>
      <a:accent3>
        <a:srgbClr val="FFC000"/>
      </a:accent3>
      <a:accent4>
        <a:srgbClr val="595959"/>
      </a:accent4>
      <a:accent5>
        <a:srgbClr val="FFC000"/>
      </a:accent5>
      <a:accent6>
        <a:srgbClr val="595959"/>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250</Paragraphs>
  <Slides>26</Slides>
  <Notes>26</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26</vt:i4>
      </vt:variant>
    </vt:vector>
  </HeadingPairs>
  <TitlesOfParts>
    <vt:vector baseType="lpstr" size="46">
      <vt:lpstr>Arial</vt:lpstr>
      <vt:lpstr>等线 Light</vt:lpstr>
      <vt:lpstr>等线</vt:lpstr>
      <vt:lpstr>Calibri Light</vt:lpstr>
      <vt:lpstr>Calibri</vt:lpstr>
      <vt:lpstr>微软雅黑</vt:lpstr>
      <vt:lpstr>Algerian</vt:lpstr>
      <vt:lpstr>Impact MT Std</vt:lpstr>
      <vt:lpstr>宋体</vt:lpstr>
      <vt:lpstr>Impact</vt:lpstr>
      <vt:lpstr>时尚中黑简体</vt:lpstr>
      <vt:lpstr>华文黑体</vt:lpstr>
      <vt:lpstr>Gill Sans</vt:lpstr>
      <vt:lpstr>Lato Light</vt:lpstr>
      <vt:lpstr>方正粗倩简体</vt:lpstr>
      <vt:lpstr>方正大黑_GBK</vt:lpstr>
      <vt:lpstr>Lato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2018-04-03T12:30:00Z</dcterms:created>
  <dcterms:modified xsi:type="dcterms:W3CDTF">2023-05-08T06:23:18Z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