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6" r:id="rId4"/>
    <p:sldId id="268" r:id="rId5"/>
    <p:sldId id="260" r:id="rId6"/>
    <p:sldId id="261" r:id="rId7"/>
    <p:sldId id="264" r:id="rId8"/>
    <p:sldId id="262" r:id="rId9"/>
    <p:sldId id="265" r:id="rId10"/>
    <p:sldId id="270" r:id="rId11"/>
    <p:sldId id="269" r:id="rId12"/>
    <p:sldId id="273" r:id="rId13"/>
    <p:sldId id="276" r:id="rId14"/>
    <p:sldId id="285" r:id="rId15"/>
    <p:sldId id="266" r:id="rId16"/>
    <p:sldId id="277" r:id="rId17"/>
    <p:sldId id="286" r:id="rId18"/>
    <p:sldId id="287" r:id="rId19"/>
    <p:sldId id="267" r:id="rId20"/>
    <p:sldId id="295" r:id="rId21"/>
    <p:sldId id="296" r:id="rId22"/>
    <p:sldId id="297" r:id="rId23"/>
    <p:sldId id="292" r:id="rId24"/>
    <p:sldId id="259" r:id="rId25"/>
    <p:sldId id="288" r:id="rId26"/>
    <p:sldId id="263" r:id="rId27"/>
    <p:sldId id="298" r:id="rId28"/>
    <p:sldId id="303" r:id="rId29"/>
    <p:sldId id="319" r:id="rId30"/>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2" autoAdjust="0"/>
    <p:restoredTop sz="94660"/>
  </p:normalViewPr>
  <p:slideViewPr>
    <p:cSldViewPr snapToGrid="0">
      <p:cViewPr varScale="1">
        <p:scale>
          <a:sx n="114" d="100"/>
          <a:sy n="114" d="100"/>
        </p:scale>
        <p:origin x="492" y="108"/>
      </p:cViewPr>
      <p:guideLst>
        <p:guide orient="horz" pos="2160"/>
        <p:guide pos="3817"/>
      </p:guideLst>
    </p:cSldViewPr>
  </p:slideViewPr>
  <p:notesTextViewPr>
    <p:cViewPr>
      <p:scale>
        <a:sx n="1" d="1"/>
        <a:sy n="1" d="1"/>
      </p:scale>
      <p:origin x="0" y="0"/>
    </p:cViewPr>
  </p:notesTextViewPr>
  <p:sorterViewPr>
    <p:cViewPr>
      <p:scale>
        <a:sx n="140" d="100"/>
        <a:sy n="14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tags" Target="tags/tag133.xml" /><Relationship Id="rId32" Type="http://schemas.openxmlformats.org/officeDocument/2006/relationships/presProps" Target="presProps.xml" /><Relationship Id="rId33" Type="http://schemas.openxmlformats.org/officeDocument/2006/relationships/viewProps" Target="viewProps.xml" /><Relationship Id="rId34" Type="http://schemas.openxmlformats.org/officeDocument/2006/relationships/theme" Target="theme/theme1.xml" /><Relationship Id="rId35"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FD746F-09D5-43D9-812C-4AC2B1B7B767}"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E3D7B4-800F-45ED-AFBD-9275BD61A62F}"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E3D7B4-800F-45ED-AFBD-9275BD61A62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E3D7B4-800F-45ED-AFBD-9275BD61A62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E3D7B4-800F-45ED-AFBD-9275BD61A62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E3D7B4-800F-45ED-AFBD-9275BD61A62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E3D7B4-800F-45ED-AFBD-9275BD61A62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E3D7B4-800F-45ED-AFBD-9275BD61A62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E3D7B4-800F-45ED-AFBD-9275BD61A62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E3D7B4-800F-45ED-AFBD-9275BD61A62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E3D7B4-800F-45ED-AFBD-9275BD61A62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E3D7B4-800F-45ED-AFBD-9275BD61A62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E3D7B4-800F-45ED-AFBD-9275BD61A62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E3D7B4-800F-45ED-AFBD-9275BD61A62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E3D7B4-800F-45ED-AFBD-9275BD61A62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E3D7B4-800F-45ED-AFBD-9275BD61A62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E3D7B4-800F-45ED-AFBD-9275BD61A62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E3D7B4-800F-45ED-AFBD-9275BD61A62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E3D7B4-800F-45ED-AFBD-9275BD61A62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E3D7B4-800F-45ED-AFBD-9275BD61A62F}"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26</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27</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E3D7B4-800F-45ED-AFBD-9275BD61A62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E3D7B4-800F-45ED-AFBD-9275BD61A62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E3D7B4-800F-45ED-AFBD-9275BD61A62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E3D7B4-800F-45ED-AFBD-9275BD61A62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E3D7B4-800F-45ED-AFBD-9275BD61A62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E3D7B4-800F-45ED-AFBD-9275BD61A62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E3D7B4-800F-45ED-AFBD-9275BD61A62F}"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27F1720-C404-412D-8513-52C684BCE6DF}"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E7268B-21A6-4991-A4B9-7212C1952B0A}"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27F1720-C404-412D-8513-52C684BCE6DF}"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E7268B-21A6-4991-A4B9-7212C1952B0A}"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27F1720-C404-412D-8513-52C684BCE6DF}"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E7268B-21A6-4991-A4B9-7212C1952B0A}"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27F1720-C404-412D-8513-52C684BCE6DF}"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E7268B-21A6-4991-A4B9-7212C1952B0A}"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27F1720-C404-412D-8513-52C684BCE6DF}"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E7268B-21A6-4991-A4B9-7212C1952B0A}"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C27F1720-C404-412D-8513-52C684BCE6DF}"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E7268B-21A6-4991-A4B9-7212C1952B0A}"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C27F1720-C404-412D-8513-52C684BCE6DF}"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1E7268B-21A6-4991-A4B9-7212C1952B0A}"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27F1720-C404-412D-8513-52C684BCE6DF}"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1E7268B-21A6-4991-A4B9-7212C1952B0A}"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C27F1720-C404-412D-8513-52C684BCE6DF}"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1E7268B-21A6-4991-A4B9-7212C1952B0A}"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27F1720-C404-412D-8513-52C684BCE6DF}"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E7268B-21A6-4991-A4B9-7212C1952B0A}"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27F1720-C404-412D-8513-52C684BCE6DF}"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E7268B-21A6-4991-A4B9-7212C1952B0A}"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F1720-C404-412D-8513-52C684BCE6DF}"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E7268B-21A6-4991-A4B9-7212C1952B0A}"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microsoft.com/office/2007/relationships/hdphoto" Target="../media/image8.wdp" /><Relationship Id="rId11" Type="http://schemas.openxmlformats.org/officeDocument/2006/relationships/image" Target="../media/image9.png" /><Relationship Id="rId12" Type="http://schemas.microsoft.com/office/2007/relationships/hdphoto" Target="../media/image10.wdp" /><Relationship Id="rId13" Type="http://schemas.openxmlformats.org/officeDocument/2006/relationships/image" Target="../media/image11.png" /><Relationship Id="rId14" Type="http://schemas.openxmlformats.org/officeDocument/2006/relationships/image" Target="../media/image12.png" /><Relationship Id="rId15" Type="http://schemas.microsoft.com/office/2007/relationships/hdphoto" Target="../media/image13.wdp" /><Relationship Id="rId16" Type="http://schemas.openxmlformats.org/officeDocument/2006/relationships/image" Target="../media/image14.png" /><Relationship Id="rId17" Type="http://schemas.openxmlformats.org/officeDocument/2006/relationships/image" Target="../media/image15.png" /><Relationship Id="rId18" Type="http://schemas.openxmlformats.org/officeDocument/2006/relationships/image" Target="../media/image16.png" /><Relationship Id="rId19" Type="http://schemas.microsoft.com/office/2007/relationships/hdphoto" Target="../media/image17.wdp" /><Relationship Id="rId2" Type="http://schemas.openxmlformats.org/officeDocument/2006/relationships/notesSlide" Target="../notesSlides/notesSlide1.xml" /><Relationship Id="rId20" Type="http://schemas.openxmlformats.org/officeDocument/2006/relationships/image" Target="../media/image18.png" /><Relationship Id="rId21" Type="http://schemas.openxmlformats.org/officeDocument/2006/relationships/image" Target="../media/image19.png" /><Relationship Id="rId22" Type="http://schemas.openxmlformats.org/officeDocument/2006/relationships/image" Target="../media/image20.png" /><Relationship Id="rId23" Type="http://schemas.microsoft.com/office/2007/relationships/hdphoto" Target="../media/image21.wdp" /><Relationship Id="rId24" Type="http://schemas.openxmlformats.org/officeDocument/2006/relationships/image" Target="../media/image22.png" /><Relationship Id="rId25" Type="http://schemas.openxmlformats.org/officeDocument/2006/relationships/image" Target="../media/image23.png" /><Relationship Id="rId26" Type="http://schemas.openxmlformats.org/officeDocument/2006/relationships/image" Target="../media/image24.png" /><Relationship Id="rId27" Type="http://schemas.openxmlformats.org/officeDocument/2006/relationships/image" Target="../media/image25.png" /><Relationship Id="rId28" Type="http://schemas.openxmlformats.org/officeDocument/2006/relationships/image" Target="../media/image26.png" /><Relationship Id="rId29" Type="http://schemas.openxmlformats.org/officeDocument/2006/relationships/image" Target="../media/image27.png" /><Relationship Id="rId3" Type="http://schemas.openxmlformats.org/officeDocument/2006/relationships/image" Target="../media/image1.png" /><Relationship Id="rId30" Type="http://schemas.microsoft.com/office/2007/relationships/hdphoto" Target="../media/image28.wdp" /><Relationship Id="rId31" Type="http://schemas.openxmlformats.org/officeDocument/2006/relationships/image" Target="../media/image29.png" /><Relationship Id="rId32" Type="http://schemas.microsoft.com/office/2007/relationships/hdphoto" Target="../media/image30.wdp" /><Relationship Id="rId33" Type="http://schemas.openxmlformats.org/officeDocument/2006/relationships/image" Target="../media/image31.png" /><Relationship Id="rId34" Type="http://schemas.openxmlformats.org/officeDocument/2006/relationships/image" Target="../media/image32.png" /><Relationship Id="rId35" Type="http://schemas.microsoft.com/office/2007/relationships/media" Target="../media/media1.mp3" /><Relationship Id="rId36" Type="http://schemas.microsoft.com/office/2007/relationships/media" Target="../media/media1.mp3" TargetMode="Internal" /><Relationship Id="rId4" Type="http://schemas.openxmlformats.org/officeDocument/2006/relationships/image" Target="../media/image2.png" /><Relationship Id="rId5" Type="http://schemas.openxmlformats.org/officeDocument/2006/relationships/image" Target="../media/image3.png" /><Relationship Id="rId6" Type="http://schemas.microsoft.com/office/2007/relationships/hdphoto" Target="../media/image4.wdp" /><Relationship Id="rId7" Type="http://schemas.openxmlformats.org/officeDocument/2006/relationships/image" Target="../media/image5.png" /><Relationship Id="rId8" Type="http://schemas.microsoft.com/office/2007/relationships/hdphoto" Target="../media/image6.wdp" /><Relationship Id="rId9" Type="http://schemas.openxmlformats.org/officeDocument/2006/relationships/image" Target="../media/image7.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image" Target="../media/image19.png" /><Relationship Id="rId11" Type="http://schemas.openxmlformats.org/officeDocument/2006/relationships/image" Target="../media/image22.png" /><Relationship Id="rId12" Type="http://schemas.openxmlformats.org/officeDocument/2006/relationships/image" Target="../media/image25.png" /><Relationship Id="rId13" Type="http://schemas.openxmlformats.org/officeDocument/2006/relationships/image" Target="../media/image34.png" /><Relationship Id="rId14" Type="http://schemas.openxmlformats.org/officeDocument/2006/relationships/image" Target="../media/image35.png" /><Relationship Id="rId15" Type="http://schemas.microsoft.com/office/2007/relationships/hdphoto" Target="../media/image21.wdp" /><Relationship Id="rId16" Type="http://schemas.openxmlformats.org/officeDocument/2006/relationships/image" Target="../media/image36.png" /><Relationship Id="rId17" Type="http://schemas.openxmlformats.org/officeDocument/2006/relationships/image" Target="../media/image37.png" /><Relationship Id="rId18" Type="http://schemas.openxmlformats.org/officeDocument/2006/relationships/tags" Target="../tags/tag87.xml" /><Relationship Id="rId2" Type="http://schemas.openxmlformats.org/officeDocument/2006/relationships/notesSlide" Target="../notesSlides/notesSlide10.xml" /><Relationship Id="rId3" Type="http://schemas.openxmlformats.org/officeDocument/2006/relationships/image" Target="../media/image33.png" /><Relationship Id="rId4" Type="http://schemas.microsoft.com/office/2007/relationships/hdphoto" Target="../media/image50.wdp" /><Relationship Id="rId5" Type="http://schemas.openxmlformats.org/officeDocument/2006/relationships/image" Target="../media/image5.png" /><Relationship Id="rId6" Type="http://schemas.microsoft.com/office/2007/relationships/hdphoto" Target="../media/image6.wdp" /><Relationship Id="rId7" Type="http://schemas.openxmlformats.org/officeDocument/2006/relationships/image" Target="../media/image11.png" /><Relationship Id="rId8" Type="http://schemas.openxmlformats.org/officeDocument/2006/relationships/image" Target="../media/image14.png" /><Relationship Id="rId9" Type="http://schemas.openxmlformats.org/officeDocument/2006/relationships/image" Target="../media/image18.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image" Target="../media/image19.png" /><Relationship Id="rId11" Type="http://schemas.openxmlformats.org/officeDocument/2006/relationships/image" Target="../media/image22.png" /><Relationship Id="rId12" Type="http://schemas.openxmlformats.org/officeDocument/2006/relationships/image" Target="../media/image25.png" /><Relationship Id="rId13" Type="http://schemas.openxmlformats.org/officeDocument/2006/relationships/image" Target="../media/image34.png" /><Relationship Id="rId14" Type="http://schemas.openxmlformats.org/officeDocument/2006/relationships/image" Target="../media/image35.png" /><Relationship Id="rId15" Type="http://schemas.microsoft.com/office/2007/relationships/hdphoto" Target="../media/image21.wdp" /><Relationship Id="rId16" Type="http://schemas.openxmlformats.org/officeDocument/2006/relationships/image" Target="../media/image36.png" /><Relationship Id="rId17" Type="http://schemas.openxmlformats.org/officeDocument/2006/relationships/image" Target="../media/image37.png" /><Relationship Id="rId18" Type="http://schemas.openxmlformats.org/officeDocument/2006/relationships/image" Target="../media/image51.png" /><Relationship Id="rId19" Type="http://schemas.openxmlformats.org/officeDocument/2006/relationships/tags" Target="../tags/tag88.xml" /><Relationship Id="rId2" Type="http://schemas.openxmlformats.org/officeDocument/2006/relationships/notesSlide" Target="../notesSlides/notesSlide11.xml" /><Relationship Id="rId3" Type="http://schemas.openxmlformats.org/officeDocument/2006/relationships/image" Target="../media/image33.png" /><Relationship Id="rId4" Type="http://schemas.microsoft.com/office/2007/relationships/hdphoto" Target="../media/image50.wdp" /><Relationship Id="rId5" Type="http://schemas.openxmlformats.org/officeDocument/2006/relationships/image" Target="../media/image5.png" /><Relationship Id="rId6" Type="http://schemas.microsoft.com/office/2007/relationships/hdphoto" Target="../media/image6.wdp" /><Relationship Id="rId7" Type="http://schemas.openxmlformats.org/officeDocument/2006/relationships/image" Target="../media/image11.png" /><Relationship Id="rId8" Type="http://schemas.openxmlformats.org/officeDocument/2006/relationships/image" Target="../media/image14.png" /><Relationship Id="rId9" Type="http://schemas.openxmlformats.org/officeDocument/2006/relationships/image" Target="../media/image18.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image" Target="../media/image14.png" /><Relationship Id="rId11" Type="http://schemas.openxmlformats.org/officeDocument/2006/relationships/image" Target="../media/image18.png" /><Relationship Id="rId12" Type="http://schemas.openxmlformats.org/officeDocument/2006/relationships/image" Target="../media/image19.png" /><Relationship Id="rId13" Type="http://schemas.openxmlformats.org/officeDocument/2006/relationships/image" Target="../media/image22.png" /><Relationship Id="rId14" Type="http://schemas.openxmlformats.org/officeDocument/2006/relationships/image" Target="../media/image25.png" /><Relationship Id="rId15" Type="http://schemas.openxmlformats.org/officeDocument/2006/relationships/image" Target="../media/image35.png" /><Relationship Id="rId16" Type="http://schemas.microsoft.com/office/2007/relationships/hdphoto" Target="../media/image21.wdp" /><Relationship Id="rId17" Type="http://schemas.openxmlformats.org/officeDocument/2006/relationships/image" Target="../media/image36.png" /><Relationship Id="rId18" Type="http://schemas.openxmlformats.org/officeDocument/2006/relationships/image" Target="../media/image37.png" /><Relationship Id="rId19" Type="http://schemas.openxmlformats.org/officeDocument/2006/relationships/tags" Target="../tags/tag89.xml" /><Relationship Id="rId2" Type="http://schemas.openxmlformats.org/officeDocument/2006/relationships/notesSlide" Target="../notesSlides/notesSlide12.xml" /><Relationship Id="rId3" Type="http://schemas.openxmlformats.org/officeDocument/2006/relationships/image" Target="../media/image33.png" /><Relationship Id="rId4" Type="http://schemas.microsoft.com/office/2007/relationships/hdphoto" Target="../media/image50.wdp" /><Relationship Id="rId5" Type="http://schemas.openxmlformats.org/officeDocument/2006/relationships/image" Target="../media/image5.png" /><Relationship Id="rId6" Type="http://schemas.microsoft.com/office/2007/relationships/hdphoto" Target="../media/image6.wdp" /><Relationship Id="rId7" Type="http://schemas.openxmlformats.org/officeDocument/2006/relationships/image" Target="../media/image11.png" /><Relationship Id="rId8" Type="http://schemas.openxmlformats.org/officeDocument/2006/relationships/image" Target="../media/image12.png" /><Relationship Id="rId9" Type="http://schemas.microsoft.com/office/2007/relationships/hdphoto" Target="../media/image13.wdp"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image" Target="../media/image22.png" /><Relationship Id="rId11" Type="http://schemas.openxmlformats.org/officeDocument/2006/relationships/image" Target="../media/image35.png" /><Relationship Id="rId12" Type="http://schemas.microsoft.com/office/2007/relationships/hdphoto" Target="../media/image21.wdp" /><Relationship Id="rId13" Type="http://schemas.openxmlformats.org/officeDocument/2006/relationships/image" Target="../media/image36.png" /><Relationship Id="rId14" Type="http://schemas.openxmlformats.org/officeDocument/2006/relationships/image" Target="../media/image37.png" /><Relationship Id="rId15" Type="http://schemas.openxmlformats.org/officeDocument/2006/relationships/image" Target="../media/image52.png" /><Relationship Id="rId16" Type="http://schemas.openxmlformats.org/officeDocument/2006/relationships/tags" Target="../tags/tag90.xml" /><Relationship Id="rId17" Type="http://schemas.openxmlformats.org/officeDocument/2006/relationships/tags" Target="../tags/tag91.xml" /><Relationship Id="rId18" Type="http://schemas.openxmlformats.org/officeDocument/2006/relationships/tags" Target="../tags/tag92.xml" /><Relationship Id="rId19" Type="http://schemas.openxmlformats.org/officeDocument/2006/relationships/tags" Target="../tags/tag93.xml" /><Relationship Id="rId2" Type="http://schemas.openxmlformats.org/officeDocument/2006/relationships/notesSlide" Target="../notesSlides/notesSlide13.xml" /><Relationship Id="rId20" Type="http://schemas.openxmlformats.org/officeDocument/2006/relationships/tags" Target="../tags/tag94.xml" /><Relationship Id="rId21" Type="http://schemas.openxmlformats.org/officeDocument/2006/relationships/tags" Target="../tags/tag95.xml" /><Relationship Id="rId22" Type="http://schemas.openxmlformats.org/officeDocument/2006/relationships/tags" Target="../tags/tag96.xml" /><Relationship Id="rId23" Type="http://schemas.openxmlformats.org/officeDocument/2006/relationships/tags" Target="../tags/tag97.xml" /><Relationship Id="rId24" Type="http://schemas.openxmlformats.org/officeDocument/2006/relationships/tags" Target="../tags/tag98.xml" /><Relationship Id="rId25" Type="http://schemas.openxmlformats.org/officeDocument/2006/relationships/tags" Target="../tags/tag99.xml" /><Relationship Id="rId26" Type="http://schemas.openxmlformats.org/officeDocument/2006/relationships/tags" Target="../tags/tag100.xml" /><Relationship Id="rId27" Type="http://schemas.openxmlformats.org/officeDocument/2006/relationships/tags" Target="../tags/tag101.xml" /><Relationship Id="rId28" Type="http://schemas.openxmlformats.org/officeDocument/2006/relationships/tags" Target="../tags/tag102.xml" /><Relationship Id="rId29" Type="http://schemas.openxmlformats.org/officeDocument/2006/relationships/tags" Target="../tags/tag103.xml" /><Relationship Id="rId3" Type="http://schemas.openxmlformats.org/officeDocument/2006/relationships/image" Target="../media/image33.png" /><Relationship Id="rId30" Type="http://schemas.openxmlformats.org/officeDocument/2006/relationships/tags" Target="../tags/tag104.xml" /><Relationship Id="rId4" Type="http://schemas.openxmlformats.org/officeDocument/2006/relationships/image" Target="../media/image5.png" /><Relationship Id="rId5" Type="http://schemas.microsoft.com/office/2007/relationships/hdphoto" Target="../media/image6.wdp" /><Relationship Id="rId6" Type="http://schemas.openxmlformats.org/officeDocument/2006/relationships/image" Target="../media/image11.png" /><Relationship Id="rId7" Type="http://schemas.openxmlformats.org/officeDocument/2006/relationships/image" Target="../media/image14.png" /><Relationship Id="rId8" Type="http://schemas.openxmlformats.org/officeDocument/2006/relationships/image" Target="../media/image18.png" /><Relationship Id="rId9" Type="http://schemas.openxmlformats.org/officeDocument/2006/relationships/image" Target="../media/image19.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image" Target="../media/image14.png" /><Relationship Id="rId11" Type="http://schemas.openxmlformats.org/officeDocument/2006/relationships/image" Target="../media/image18.png" /><Relationship Id="rId12" Type="http://schemas.openxmlformats.org/officeDocument/2006/relationships/image" Target="../media/image19.png" /><Relationship Id="rId13" Type="http://schemas.openxmlformats.org/officeDocument/2006/relationships/image" Target="../media/image22.png" /><Relationship Id="rId14" Type="http://schemas.openxmlformats.org/officeDocument/2006/relationships/image" Target="../media/image25.png" /><Relationship Id="rId15" Type="http://schemas.openxmlformats.org/officeDocument/2006/relationships/image" Target="../media/image26.png" /><Relationship Id="rId16" Type="http://schemas.openxmlformats.org/officeDocument/2006/relationships/image" Target="../media/image34.png" /><Relationship Id="rId17" Type="http://schemas.openxmlformats.org/officeDocument/2006/relationships/image" Target="../media/image35.png" /><Relationship Id="rId18" Type="http://schemas.microsoft.com/office/2007/relationships/hdphoto" Target="../media/image21.wdp" /><Relationship Id="rId19" Type="http://schemas.openxmlformats.org/officeDocument/2006/relationships/image" Target="../media/image36.png" /><Relationship Id="rId2" Type="http://schemas.openxmlformats.org/officeDocument/2006/relationships/notesSlide" Target="../notesSlides/notesSlide14.xml" /><Relationship Id="rId20" Type="http://schemas.openxmlformats.org/officeDocument/2006/relationships/image" Target="../media/image37.png" /><Relationship Id="rId21" Type="http://schemas.openxmlformats.org/officeDocument/2006/relationships/tags" Target="../tags/tag105.xml" /><Relationship Id="rId3" Type="http://schemas.openxmlformats.org/officeDocument/2006/relationships/image" Target="../media/image33.png" /><Relationship Id="rId4" Type="http://schemas.microsoft.com/office/2007/relationships/hdphoto" Target="../media/image50.wdp" /><Relationship Id="rId5" Type="http://schemas.openxmlformats.org/officeDocument/2006/relationships/image" Target="../media/image5.png" /><Relationship Id="rId6" Type="http://schemas.microsoft.com/office/2007/relationships/hdphoto" Target="../media/image6.wdp" /><Relationship Id="rId7" Type="http://schemas.openxmlformats.org/officeDocument/2006/relationships/image" Target="../media/image11.png" /><Relationship Id="rId8" Type="http://schemas.openxmlformats.org/officeDocument/2006/relationships/image" Target="../media/image12.png" /><Relationship Id="rId9" Type="http://schemas.microsoft.com/office/2007/relationships/hdphoto" Target="../media/image13.wdp"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image" Target="../media/image18.png" /><Relationship Id="rId11" Type="http://schemas.openxmlformats.org/officeDocument/2006/relationships/image" Target="../media/image19.png" /><Relationship Id="rId12" Type="http://schemas.openxmlformats.org/officeDocument/2006/relationships/image" Target="../media/image22.png" /><Relationship Id="rId13" Type="http://schemas.openxmlformats.org/officeDocument/2006/relationships/image" Target="../media/image25.png" /><Relationship Id="rId14" Type="http://schemas.openxmlformats.org/officeDocument/2006/relationships/image" Target="../media/image26.png" /><Relationship Id="rId15" Type="http://schemas.openxmlformats.org/officeDocument/2006/relationships/image" Target="../media/image34.png" /><Relationship Id="rId16" Type="http://schemas.openxmlformats.org/officeDocument/2006/relationships/image" Target="../media/image35.png" /><Relationship Id="rId17" Type="http://schemas.microsoft.com/office/2007/relationships/hdphoto" Target="../media/image21.wdp" /><Relationship Id="rId18" Type="http://schemas.openxmlformats.org/officeDocument/2006/relationships/image" Target="../media/image36.png" /><Relationship Id="rId19" Type="http://schemas.openxmlformats.org/officeDocument/2006/relationships/image" Target="../media/image37.png" /><Relationship Id="rId2" Type="http://schemas.openxmlformats.org/officeDocument/2006/relationships/notesSlide" Target="../notesSlides/notesSlide15.xml" /><Relationship Id="rId20" Type="http://schemas.microsoft.com/office/2007/relationships/hdphoto" Target="../media/image50.wdp" /><Relationship Id="rId21" Type="http://schemas.openxmlformats.org/officeDocument/2006/relationships/tags" Target="../tags/tag106.xml" /><Relationship Id="rId3" Type="http://schemas.openxmlformats.org/officeDocument/2006/relationships/image" Target="../media/image5.png" /><Relationship Id="rId4" Type="http://schemas.microsoft.com/office/2007/relationships/hdphoto" Target="../media/image6.wdp" /><Relationship Id="rId5" Type="http://schemas.openxmlformats.org/officeDocument/2006/relationships/image" Target="../media/image11.png" /><Relationship Id="rId6" Type="http://schemas.openxmlformats.org/officeDocument/2006/relationships/image" Target="../media/image12.png" /><Relationship Id="rId7" Type="http://schemas.microsoft.com/office/2007/relationships/hdphoto" Target="../media/image13.wdp" /><Relationship Id="rId8" Type="http://schemas.openxmlformats.org/officeDocument/2006/relationships/image" Target="../media/image33.png" /><Relationship Id="rId9" Type="http://schemas.openxmlformats.org/officeDocument/2006/relationships/image" Target="../media/image14.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image" Target="../media/image18.png" /><Relationship Id="rId11" Type="http://schemas.openxmlformats.org/officeDocument/2006/relationships/image" Target="../media/image19.png" /><Relationship Id="rId12" Type="http://schemas.openxmlformats.org/officeDocument/2006/relationships/image" Target="../media/image22.png" /><Relationship Id="rId13" Type="http://schemas.openxmlformats.org/officeDocument/2006/relationships/image" Target="../media/image25.png" /><Relationship Id="rId14" Type="http://schemas.openxmlformats.org/officeDocument/2006/relationships/image" Target="../media/image26.png" /><Relationship Id="rId15" Type="http://schemas.openxmlformats.org/officeDocument/2006/relationships/image" Target="../media/image34.png" /><Relationship Id="rId16" Type="http://schemas.openxmlformats.org/officeDocument/2006/relationships/image" Target="../media/image35.png" /><Relationship Id="rId17" Type="http://schemas.microsoft.com/office/2007/relationships/hdphoto" Target="../media/image21.wdp" /><Relationship Id="rId18" Type="http://schemas.openxmlformats.org/officeDocument/2006/relationships/image" Target="../media/image36.png" /><Relationship Id="rId19" Type="http://schemas.openxmlformats.org/officeDocument/2006/relationships/image" Target="../media/image37.png" /><Relationship Id="rId2" Type="http://schemas.openxmlformats.org/officeDocument/2006/relationships/notesSlide" Target="../notesSlides/notesSlide16.xml" /><Relationship Id="rId20" Type="http://schemas.microsoft.com/office/2007/relationships/hdphoto" Target="../media/image50.wdp" /><Relationship Id="rId21" Type="http://schemas.openxmlformats.org/officeDocument/2006/relationships/tags" Target="../tags/tag107.xml" /><Relationship Id="rId3" Type="http://schemas.openxmlformats.org/officeDocument/2006/relationships/image" Target="../media/image5.png" /><Relationship Id="rId4" Type="http://schemas.microsoft.com/office/2007/relationships/hdphoto" Target="../media/image6.wdp" /><Relationship Id="rId5" Type="http://schemas.openxmlformats.org/officeDocument/2006/relationships/image" Target="../media/image11.png" /><Relationship Id="rId6" Type="http://schemas.openxmlformats.org/officeDocument/2006/relationships/image" Target="../media/image12.png" /><Relationship Id="rId7" Type="http://schemas.microsoft.com/office/2007/relationships/hdphoto" Target="../media/image13.wdp" /><Relationship Id="rId8" Type="http://schemas.openxmlformats.org/officeDocument/2006/relationships/image" Target="../media/image33.png" /><Relationship Id="rId9" Type="http://schemas.openxmlformats.org/officeDocument/2006/relationships/image" Target="../media/image14.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image" Target="../media/image22.png" /><Relationship Id="rId11" Type="http://schemas.openxmlformats.org/officeDocument/2006/relationships/image" Target="../media/image35.png" /><Relationship Id="rId12" Type="http://schemas.microsoft.com/office/2007/relationships/hdphoto" Target="../media/image21.wdp" /><Relationship Id="rId13" Type="http://schemas.openxmlformats.org/officeDocument/2006/relationships/image" Target="../media/image36.png" /><Relationship Id="rId14" Type="http://schemas.openxmlformats.org/officeDocument/2006/relationships/image" Target="../media/image37.png" /><Relationship Id="rId15" Type="http://schemas.openxmlformats.org/officeDocument/2006/relationships/image" Target="../media/image53.png" /><Relationship Id="rId16" Type="http://schemas.openxmlformats.org/officeDocument/2006/relationships/tags" Target="../tags/tag108.xml" /><Relationship Id="rId17" Type="http://schemas.openxmlformats.org/officeDocument/2006/relationships/tags" Target="../tags/tag109.xml" /><Relationship Id="rId18" Type="http://schemas.openxmlformats.org/officeDocument/2006/relationships/tags" Target="../tags/tag110.xml" /><Relationship Id="rId19" Type="http://schemas.openxmlformats.org/officeDocument/2006/relationships/tags" Target="../tags/tag111.xml" /><Relationship Id="rId2" Type="http://schemas.openxmlformats.org/officeDocument/2006/relationships/notesSlide" Target="../notesSlides/notesSlide17.xml" /><Relationship Id="rId20" Type="http://schemas.openxmlformats.org/officeDocument/2006/relationships/tags" Target="../tags/tag112.xml" /><Relationship Id="rId21" Type="http://schemas.openxmlformats.org/officeDocument/2006/relationships/tags" Target="../tags/tag113.xml" /><Relationship Id="rId22" Type="http://schemas.openxmlformats.org/officeDocument/2006/relationships/tags" Target="../tags/tag114.xml" /><Relationship Id="rId23" Type="http://schemas.openxmlformats.org/officeDocument/2006/relationships/tags" Target="../tags/tag115.xml" /><Relationship Id="rId24" Type="http://schemas.openxmlformats.org/officeDocument/2006/relationships/tags" Target="../tags/tag116.xml" /><Relationship Id="rId25" Type="http://schemas.openxmlformats.org/officeDocument/2006/relationships/tags" Target="../tags/tag117.xml" /><Relationship Id="rId26" Type="http://schemas.openxmlformats.org/officeDocument/2006/relationships/tags" Target="../tags/tag118.xml" /><Relationship Id="rId27" Type="http://schemas.openxmlformats.org/officeDocument/2006/relationships/tags" Target="../tags/tag119.xml" /><Relationship Id="rId28" Type="http://schemas.openxmlformats.org/officeDocument/2006/relationships/tags" Target="../tags/tag120.xml" /><Relationship Id="rId29" Type="http://schemas.openxmlformats.org/officeDocument/2006/relationships/tags" Target="../tags/tag121.xml" /><Relationship Id="rId3" Type="http://schemas.openxmlformats.org/officeDocument/2006/relationships/image" Target="../media/image33.png" /><Relationship Id="rId30" Type="http://schemas.openxmlformats.org/officeDocument/2006/relationships/tags" Target="../tags/tag122.xml" /><Relationship Id="rId4" Type="http://schemas.openxmlformats.org/officeDocument/2006/relationships/image" Target="../media/image5.png" /><Relationship Id="rId5" Type="http://schemas.microsoft.com/office/2007/relationships/hdphoto" Target="../media/image6.wdp" /><Relationship Id="rId6" Type="http://schemas.openxmlformats.org/officeDocument/2006/relationships/image" Target="../media/image11.png" /><Relationship Id="rId7" Type="http://schemas.openxmlformats.org/officeDocument/2006/relationships/image" Target="../media/image14.png" /><Relationship Id="rId8" Type="http://schemas.openxmlformats.org/officeDocument/2006/relationships/image" Target="../media/image18.png" /><Relationship Id="rId9" Type="http://schemas.openxmlformats.org/officeDocument/2006/relationships/image" Target="../media/image19.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image" Target="../media/image34.png" /><Relationship Id="rId11" Type="http://schemas.openxmlformats.org/officeDocument/2006/relationships/image" Target="../media/image36.png" /><Relationship Id="rId12" Type="http://schemas.openxmlformats.org/officeDocument/2006/relationships/image" Target="../media/image12.png" /><Relationship Id="rId13" Type="http://schemas.microsoft.com/office/2007/relationships/hdphoto" Target="../media/image13.wdp" /><Relationship Id="rId14" Type="http://schemas.openxmlformats.org/officeDocument/2006/relationships/image" Target="../media/image18.png" /><Relationship Id="rId15" Type="http://schemas.openxmlformats.org/officeDocument/2006/relationships/image" Target="../media/image19.png" /><Relationship Id="rId16" Type="http://schemas.openxmlformats.org/officeDocument/2006/relationships/image" Target="../media/image26.png" /><Relationship Id="rId17" Type="http://schemas.openxmlformats.org/officeDocument/2006/relationships/image" Target="../media/image35.png" /><Relationship Id="rId18" Type="http://schemas.microsoft.com/office/2007/relationships/hdphoto" Target="../media/image21.wdp" /><Relationship Id="rId19" Type="http://schemas.openxmlformats.org/officeDocument/2006/relationships/image" Target="../media/image37.png" /><Relationship Id="rId2" Type="http://schemas.openxmlformats.org/officeDocument/2006/relationships/notesSlide" Target="../notesSlides/notesSlide18.xml" /><Relationship Id="rId20" Type="http://schemas.openxmlformats.org/officeDocument/2006/relationships/tags" Target="../tags/tag123.xml" /><Relationship Id="rId3" Type="http://schemas.openxmlformats.org/officeDocument/2006/relationships/image" Target="../media/image33.png" /><Relationship Id="rId4" Type="http://schemas.openxmlformats.org/officeDocument/2006/relationships/image" Target="../media/image5.png" /><Relationship Id="rId5" Type="http://schemas.microsoft.com/office/2007/relationships/hdphoto" Target="../media/image6.wdp" /><Relationship Id="rId6" Type="http://schemas.openxmlformats.org/officeDocument/2006/relationships/image" Target="../media/image11.png" /><Relationship Id="rId7" Type="http://schemas.openxmlformats.org/officeDocument/2006/relationships/image" Target="../media/image14.png" /><Relationship Id="rId8" Type="http://schemas.openxmlformats.org/officeDocument/2006/relationships/image" Target="../media/image22.png" /><Relationship Id="rId9" Type="http://schemas.openxmlformats.org/officeDocument/2006/relationships/image" Target="../media/image25.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image" Target="../media/image18.png" /><Relationship Id="rId11" Type="http://schemas.openxmlformats.org/officeDocument/2006/relationships/image" Target="../media/image19.png" /><Relationship Id="rId12" Type="http://schemas.openxmlformats.org/officeDocument/2006/relationships/image" Target="../media/image22.png" /><Relationship Id="rId13" Type="http://schemas.openxmlformats.org/officeDocument/2006/relationships/image" Target="../media/image25.png" /><Relationship Id="rId14" Type="http://schemas.openxmlformats.org/officeDocument/2006/relationships/image" Target="../media/image26.png" /><Relationship Id="rId15" Type="http://schemas.openxmlformats.org/officeDocument/2006/relationships/image" Target="../media/image34.png" /><Relationship Id="rId16" Type="http://schemas.openxmlformats.org/officeDocument/2006/relationships/image" Target="../media/image35.png" /><Relationship Id="rId17" Type="http://schemas.microsoft.com/office/2007/relationships/hdphoto" Target="../media/image21.wdp" /><Relationship Id="rId18" Type="http://schemas.openxmlformats.org/officeDocument/2006/relationships/image" Target="../media/image36.png" /><Relationship Id="rId19" Type="http://schemas.openxmlformats.org/officeDocument/2006/relationships/image" Target="../media/image37.png" /><Relationship Id="rId2" Type="http://schemas.openxmlformats.org/officeDocument/2006/relationships/notesSlide" Target="../notesSlides/notesSlide19.xml" /><Relationship Id="rId20" Type="http://schemas.openxmlformats.org/officeDocument/2006/relationships/tags" Target="../tags/tag124.xml" /><Relationship Id="rId3" Type="http://schemas.openxmlformats.org/officeDocument/2006/relationships/image" Target="../media/image33.png" /><Relationship Id="rId4" Type="http://schemas.openxmlformats.org/officeDocument/2006/relationships/image" Target="../media/image5.png" /><Relationship Id="rId5" Type="http://schemas.microsoft.com/office/2007/relationships/hdphoto" Target="../media/image6.wdp" /><Relationship Id="rId6" Type="http://schemas.openxmlformats.org/officeDocument/2006/relationships/image" Target="../media/image11.png" /><Relationship Id="rId7" Type="http://schemas.openxmlformats.org/officeDocument/2006/relationships/image" Target="../media/image12.png" /><Relationship Id="rId8" Type="http://schemas.microsoft.com/office/2007/relationships/hdphoto" Target="../media/image13.wdp" /><Relationship Id="rId9" Type="http://schemas.openxmlformats.org/officeDocument/2006/relationships/image" Target="../media/image14.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image" Target="../media/image18.png" /><Relationship Id="rId11" Type="http://schemas.openxmlformats.org/officeDocument/2006/relationships/image" Target="../media/image19.png" /><Relationship Id="rId12" Type="http://schemas.openxmlformats.org/officeDocument/2006/relationships/image" Target="../media/image22.png" /><Relationship Id="rId13" Type="http://schemas.openxmlformats.org/officeDocument/2006/relationships/image" Target="../media/image25.png" /><Relationship Id="rId14" Type="http://schemas.openxmlformats.org/officeDocument/2006/relationships/image" Target="../media/image26.png" /><Relationship Id="rId15" Type="http://schemas.openxmlformats.org/officeDocument/2006/relationships/image" Target="../media/image34.png" /><Relationship Id="rId16" Type="http://schemas.openxmlformats.org/officeDocument/2006/relationships/image" Target="../media/image35.png" /><Relationship Id="rId17" Type="http://schemas.microsoft.com/office/2007/relationships/hdphoto" Target="../media/image21.wdp" /><Relationship Id="rId18" Type="http://schemas.openxmlformats.org/officeDocument/2006/relationships/image" Target="../media/image36.png" /><Relationship Id="rId19" Type="http://schemas.openxmlformats.org/officeDocument/2006/relationships/image" Target="../media/image37.png" /><Relationship Id="rId2" Type="http://schemas.openxmlformats.org/officeDocument/2006/relationships/notesSlide" Target="../notesSlides/notesSlide2.xml" /><Relationship Id="rId20" Type="http://schemas.openxmlformats.org/officeDocument/2006/relationships/image" Target="../media/image3.png" /><Relationship Id="rId21" Type="http://schemas.microsoft.com/office/2007/relationships/hdphoto" Target="../media/image4.wdp" /><Relationship Id="rId22" Type="http://schemas.openxmlformats.org/officeDocument/2006/relationships/image" Target="../media/image38.png" /><Relationship Id="rId23" Type="http://schemas.microsoft.com/office/2007/relationships/hdphoto" Target="../media/image39.wdp" /><Relationship Id="rId24" Type="http://schemas.openxmlformats.org/officeDocument/2006/relationships/image" Target="../media/image16.png" /><Relationship Id="rId25" Type="http://schemas.microsoft.com/office/2007/relationships/hdphoto" Target="../media/image17.wdp" /><Relationship Id="rId26" Type="http://schemas.openxmlformats.org/officeDocument/2006/relationships/image" Target="../media/image40.png" /><Relationship Id="rId27" Type="http://schemas.openxmlformats.org/officeDocument/2006/relationships/image" Target="../media/image23.png" /><Relationship Id="rId28" Type="http://schemas.openxmlformats.org/officeDocument/2006/relationships/image" Target="../media/image24.png" /><Relationship Id="rId29" Type="http://schemas.openxmlformats.org/officeDocument/2006/relationships/image" Target="../media/image41.png" /><Relationship Id="rId3" Type="http://schemas.openxmlformats.org/officeDocument/2006/relationships/image" Target="../media/image33.png" /><Relationship Id="rId30" Type="http://schemas.microsoft.com/office/2007/relationships/hdphoto" Target="../media/image42.wdp" /><Relationship Id="rId31" Type="http://schemas.openxmlformats.org/officeDocument/2006/relationships/image" Target="../media/image20.png" /><Relationship Id="rId32" Type="http://schemas.openxmlformats.org/officeDocument/2006/relationships/image" Target="../media/image29.png" /><Relationship Id="rId33" Type="http://schemas.microsoft.com/office/2007/relationships/hdphoto" Target="../media/image30.wdp" /><Relationship Id="rId34" Type="http://schemas.openxmlformats.org/officeDocument/2006/relationships/image" Target="../media/image31.png" /><Relationship Id="rId35" Type="http://schemas.openxmlformats.org/officeDocument/2006/relationships/tags" Target="../tags/tag61.xml" /><Relationship Id="rId36" Type="http://schemas.openxmlformats.org/officeDocument/2006/relationships/image" Target="../media/image43.png" /><Relationship Id="rId37" Type="http://schemas.openxmlformats.org/officeDocument/2006/relationships/tags" Target="../tags/tag62.xml" /><Relationship Id="rId38" Type="http://schemas.openxmlformats.org/officeDocument/2006/relationships/tags" Target="../tags/tag63.xml" /><Relationship Id="rId39" Type="http://schemas.openxmlformats.org/officeDocument/2006/relationships/tags" Target="../tags/tag64.xml" /><Relationship Id="rId4" Type="http://schemas.openxmlformats.org/officeDocument/2006/relationships/image" Target="../media/image5.png" /><Relationship Id="rId40" Type="http://schemas.openxmlformats.org/officeDocument/2006/relationships/tags" Target="../tags/tag65.xml" /><Relationship Id="rId5" Type="http://schemas.microsoft.com/office/2007/relationships/hdphoto" Target="../media/image6.wdp" /><Relationship Id="rId6" Type="http://schemas.openxmlformats.org/officeDocument/2006/relationships/image" Target="../media/image11.png" /><Relationship Id="rId7" Type="http://schemas.openxmlformats.org/officeDocument/2006/relationships/image" Target="../media/image12.png" /><Relationship Id="rId8" Type="http://schemas.microsoft.com/office/2007/relationships/hdphoto" Target="../media/image13.wdp" /><Relationship Id="rId9" Type="http://schemas.openxmlformats.org/officeDocument/2006/relationships/image" Target="../media/image14.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image" Target="../media/image14.png" /><Relationship Id="rId11" Type="http://schemas.openxmlformats.org/officeDocument/2006/relationships/image" Target="../media/image18.png" /><Relationship Id="rId12" Type="http://schemas.openxmlformats.org/officeDocument/2006/relationships/image" Target="../media/image19.png" /><Relationship Id="rId13" Type="http://schemas.openxmlformats.org/officeDocument/2006/relationships/image" Target="../media/image25.png" /><Relationship Id="rId14" Type="http://schemas.openxmlformats.org/officeDocument/2006/relationships/image" Target="../media/image26.png" /><Relationship Id="rId15" Type="http://schemas.openxmlformats.org/officeDocument/2006/relationships/image" Target="../media/image34.png" /><Relationship Id="rId16" Type="http://schemas.openxmlformats.org/officeDocument/2006/relationships/image" Target="../media/image35.png" /><Relationship Id="rId17" Type="http://schemas.microsoft.com/office/2007/relationships/hdphoto" Target="../media/image21.wdp" /><Relationship Id="rId18" Type="http://schemas.openxmlformats.org/officeDocument/2006/relationships/image" Target="../media/image36.png" /><Relationship Id="rId19" Type="http://schemas.openxmlformats.org/officeDocument/2006/relationships/image" Target="../media/image37.png" /><Relationship Id="rId2" Type="http://schemas.openxmlformats.org/officeDocument/2006/relationships/notesSlide" Target="../notesSlides/notesSlide20.xml" /><Relationship Id="rId20" Type="http://schemas.openxmlformats.org/officeDocument/2006/relationships/tags" Target="../tags/tag125.xml" /><Relationship Id="rId3" Type="http://schemas.openxmlformats.org/officeDocument/2006/relationships/image" Target="../media/image33.png" /><Relationship Id="rId4" Type="http://schemas.openxmlformats.org/officeDocument/2006/relationships/image" Target="../media/image22.png" /><Relationship Id="rId5" Type="http://schemas.openxmlformats.org/officeDocument/2006/relationships/image" Target="../media/image5.png" /><Relationship Id="rId6" Type="http://schemas.microsoft.com/office/2007/relationships/hdphoto" Target="../media/image6.wdp" /><Relationship Id="rId7" Type="http://schemas.openxmlformats.org/officeDocument/2006/relationships/image" Target="../media/image11.png" /><Relationship Id="rId8" Type="http://schemas.openxmlformats.org/officeDocument/2006/relationships/image" Target="../media/image12.png" /><Relationship Id="rId9" Type="http://schemas.microsoft.com/office/2007/relationships/hdphoto" Target="../media/image13.wdp"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image" Target="../media/image11.png" /><Relationship Id="rId11" Type="http://schemas.openxmlformats.org/officeDocument/2006/relationships/image" Target="../media/image14.png" /><Relationship Id="rId12" Type="http://schemas.openxmlformats.org/officeDocument/2006/relationships/image" Target="../media/image12.png" /><Relationship Id="rId13" Type="http://schemas.microsoft.com/office/2007/relationships/hdphoto" Target="../media/image13.wdp" /><Relationship Id="rId14" Type="http://schemas.openxmlformats.org/officeDocument/2006/relationships/image" Target="../media/image18.png" /><Relationship Id="rId15" Type="http://schemas.openxmlformats.org/officeDocument/2006/relationships/image" Target="../media/image19.png" /><Relationship Id="rId16" Type="http://schemas.openxmlformats.org/officeDocument/2006/relationships/image" Target="../media/image26.png" /><Relationship Id="rId17" Type="http://schemas.openxmlformats.org/officeDocument/2006/relationships/image" Target="../media/image35.png" /><Relationship Id="rId18" Type="http://schemas.microsoft.com/office/2007/relationships/hdphoto" Target="../media/image21.wdp" /><Relationship Id="rId19" Type="http://schemas.openxmlformats.org/officeDocument/2006/relationships/image" Target="../media/image37.png" /><Relationship Id="rId2" Type="http://schemas.openxmlformats.org/officeDocument/2006/relationships/notesSlide" Target="../notesSlides/notesSlide21.xml" /><Relationship Id="rId20" Type="http://schemas.openxmlformats.org/officeDocument/2006/relationships/tags" Target="../tags/tag126.xml" /><Relationship Id="rId3" Type="http://schemas.openxmlformats.org/officeDocument/2006/relationships/image" Target="../media/image33.png" /><Relationship Id="rId4" Type="http://schemas.openxmlformats.org/officeDocument/2006/relationships/image" Target="../media/image22.png" /><Relationship Id="rId5" Type="http://schemas.openxmlformats.org/officeDocument/2006/relationships/image" Target="../media/image25.png" /><Relationship Id="rId6" Type="http://schemas.openxmlformats.org/officeDocument/2006/relationships/image" Target="../media/image34.png" /><Relationship Id="rId7" Type="http://schemas.openxmlformats.org/officeDocument/2006/relationships/image" Target="../media/image36.png" /><Relationship Id="rId8" Type="http://schemas.openxmlformats.org/officeDocument/2006/relationships/image" Target="../media/image5.png" /><Relationship Id="rId9" Type="http://schemas.microsoft.com/office/2007/relationships/hdphoto" Target="../media/image6.wdp"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image" Target="../media/image14.png" /><Relationship Id="rId11" Type="http://schemas.openxmlformats.org/officeDocument/2006/relationships/image" Target="../media/image16.png" /><Relationship Id="rId12" Type="http://schemas.microsoft.com/office/2007/relationships/hdphoto" Target="../media/image17.wdp" /><Relationship Id="rId13" Type="http://schemas.openxmlformats.org/officeDocument/2006/relationships/image" Target="../media/image40.png" /><Relationship Id="rId14" Type="http://schemas.openxmlformats.org/officeDocument/2006/relationships/image" Target="../media/image18.png" /><Relationship Id="rId15" Type="http://schemas.openxmlformats.org/officeDocument/2006/relationships/image" Target="../media/image19.png" /><Relationship Id="rId16" Type="http://schemas.openxmlformats.org/officeDocument/2006/relationships/image" Target="../media/image22.png" /><Relationship Id="rId17" Type="http://schemas.openxmlformats.org/officeDocument/2006/relationships/image" Target="../media/image24.png" /><Relationship Id="rId18" Type="http://schemas.openxmlformats.org/officeDocument/2006/relationships/image" Target="../media/image25.png" /><Relationship Id="rId19" Type="http://schemas.openxmlformats.org/officeDocument/2006/relationships/image" Target="../media/image34.png" /><Relationship Id="rId2" Type="http://schemas.openxmlformats.org/officeDocument/2006/relationships/notesSlide" Target="../notesSlides/notesSlide22.xml" /><Relationship Id="rId20" Type="http://schemas.openxmlformats.org/officeDocument/2006/relationships/image" Target="../media/image20.png" /><Relationship Id="rId21" Type="http://schemas.microsoft.com/office/2007/relationships/hdphoto" Target="../media/image21.wdp" /><Relationship Id="rId22" Type="http://schemas.openxmlformats.org/officeDocument/2006/relationships/image" Target="../media/image29.png" /><Relationship Id="rId23" Type="http://schemas.microsoft.com/office/2007/relationships/hdphoto" Target="../media/image30.wdp" /><Relationship Id="rId24" Type="http://schemas.openxmlformats.org/officeDocument/2006/relationships/image" Target="../media/image31.png" /><Relationship Id="rId25" Type="http://schemas.openxmlformats.org/officeDocument/2006/relationships/tags" Target="../tags/tag127.xml" /><Relationship Id="rId3" Type="http://schemas.openxmlformats.org/officeDocument/2006/relationships/image" Target="../media/image3.png" /><Relationship Id="rId4" Type="http://schemas.microsoft.com/office/2007/relationships/hdphoto" Target="../media/image4.wdp" /><Relationship Id="rId5" Type="http://schemas.openxmlformats.org/officeDocument/2006/relationships/image" Target="../media/image5.png" /><Relationship Id="rId6" Type="http://schemas.microsoft.com/office/2007/relationships/hdphoto" Target="../media/image6.wdp" /><Relationship Id="rId7" Type="http://schemas.openxmlformats.org/officeDocument/2006/relationships/image" Target="../media/image11.png" /><Relationship Id="rId8" Type="http://schemas.openxmlformats.org/officeDocument/2006/relationships/image" Target="../media/image12.png" /><Relationship Id="rId9" Type="http://schemas.microsoft.com/office/2007/relationships/hdphoto" Target="../media/image13.wdp"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image" Target="../media/image18.png" /><Relationship Id="rId11" Type="http://schemas.openxmlformats.org/officeDocument/2006/relationships/image" Target="../media/image19.png" /><Relationship Id="rId12" Type="http://schemas.openxmlformats.org/officeDocument/2006/relationships/image" Target="../media/image22.png" /><Relationship Id="rId13" Type="http://schemas.openxmlformats.org/officeDocument/2006/relationships/image" Target="../media/image25.png" /><Relationship Id="rId14" Type="http://schemas.openxmlformats.org/officeDocument/2006/relationships/image" Target="../media/image26.png" /><Relationship Id="rId15" Type="http://schemas.openxmlformats.org/officeDocument/2006/relationships/image" Target="../media/image34.png" /><Relationship Id="rId16" Type="http://schemas.openxmlformats.org/officeDocument/2006/relationships/image" Target="../media/image35.png" /><Relationship Id="rId17" Type="http://schemas.microsoft.com/office/2007/relationships/hdphoto" Target="../media/image21.wdp" /><Relationship Id="rId18" Type="http://schemas.openxmlformats.org/officeDocument/2006/relationships/image" Target="../media/image36.png" /><Relationship Id="rId19" Type="http://schemas.openxmlformats.org/officeDocument/2006/relationships/image" Target="../media/image37.png" /><Relationship Id="rId2" Type="http://schemas.openxmlformats.org/officeDocument/2006/relationships/notesSlide" Target="../notesSlides/notesSlide23.xml" /><Relationship Id="rId20" Type="http://schemas.openxmlformats.org/officeDocument/2006/relationships/tags" Target="../tags/tag128.xml" /><Relationship Id="rId3" Type="http://schemas.openxmlformats.org/officeDocument/2006/relationships/image" Target="../media/image33.png" /><Relationship Id="rId4" Type="http://schemas.openxmlformats.org/officeDocument/2006/relationships/image" Target="../media/image5.png" /><Relationship Id="rId5" Type="http://schemas.microsoft.com/office/2007/relationships/hdphoto" Target="../media/image6.wdp" /><Relationship Id="rId6" Type="http://schemas.openxmlformats.org/officeDocument/2006/relationships/image" Target="../media/image11.png" /><Relationship Id="rId7" Type="http://schemas.openxmlformats.org/officeDocument/2006/relationships/image" Target="../media/image12.png" /><Relationship Id="rId8" Type="http://schemas.microsoft.com/office/2007/relationships/hdphoto" Target="../media/image13.wdp" /><Relationship Id="rId9" Type="http://schemas.openxmlformats.org/officeDocument/2006/relationships/image" Target="../media/image14.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image" Target="../media/image18.png" /><Relationship Id="rId11" Type="http://schemas.openxmlformats.org/officeDocument/2006/relationships/image" Target="../media/image19.png" /><Relationship Id="rId12" Type="http://schemas.openxmlformats.org/officeDocument/2006/relationships/image" Target="../media/image22.png" /><Relationship Id="rId13" Type="http://schemas.openxmlformats.org/officeDocument/2006/relationships/image" Target="../media/image25.png" /><Relationship Id="rId14" Type="http://schemas.openxmlformats.org/officeDocument/2006/relationships/image" Target="../media/image26.png" /><Relationship Id="rId15" Type="http://schemas.openxmlformats.org/officeDocument/2006/relationships/image" Target="../media/image34.png" /><Relationship Id="rId16" Type="http://schemas.openxmlformats.org/officeDocument/2006/relationships/image" Target="../media/image35.png" /><Relationship Id="rId17" Type="http://schemas.microsoft.com/office/2007/relationships/hdphoto" Target="../media/image21.wdp" /><Relationship Id="rId18" Type="http://schemas.openxmlformats.org/officeDocument/2006/relationships/image" Target="../media/image36.png" /><Relationship Id="rId19" Type="http://schemas.openxmlformats.org/officeDocument/2006/relationships/image" Target="../media/image37.png" /><Relationship Id="rId2" Type="http://schemas.openxmlformats.org/officeDocument/2006/relationships/notesSlide" Target="../notesSlides/notesSlide24.xml" /><Relationship Id="rId20" Type="http://schemas.openxmlformats.org/officeDocument/2006/relationships/tags" Target="../tags/tag129.xml" /><Relationship Id="rId3" Type="http://schemas.openxmlformats.org/officeDocument/2006/relationships/image" Target="../media/image33.png" /><Relationship Id="rId4" Type="http://schemas.openxmlformats.org/officeDocument/2006/relationships/image" Target="../media/image5.png" /><Relationship Id="rId5" Type="http://schemas.microsoft.com/office/2007/relationships/hdphoto" Target="../media/image6.wdp" /><Relationship Id="rId6" Type="http://schemas.openxmlformats.org/officeDocument/2006/relationships/image" Target="../media/image11.png" /><Relationship Id="rId7" Type="http://schemas.openxmlformats.org/officeDocument/2006/relationships/image" Target="../media/image12.png" /><Relationship Id="rId8" Type="http://schemas.microsoft.com/office/2007/relationships/hdphoto" Target="../media/image13.wdp" /><Relationship Id="rId9" Type="http://schemas.openxmlformats.org/officeDocument/2006/relationships/image" Target="../media/image14.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image" Target="../media/image35.png" /><Relationship Id="rId11" Type="http://schemas.microsoft.com/office/2007/relationships/hdphoto" Target="../media/image21.wdp" /><Relationship Id="rId12" Type="http://schemas.openxmlformats.org/officeDocument/2006/relationships/image" Target="../media/image36.png" /><Relationship Id="rId13" Type="http://schemas.openxmlformats.org/officeDocument/2006/relationships/image" Target="../media/image37.png" /><Relationship Id="rId14" Type="http://schemas.openxmlformats.org/officeDocument/2006/relationships/image" Target="../media/image54.jpeg" /><Relationship Id="rId15" Type="http://schemas.openxmlformats.org/officeDocument/2006/relationships/image" Target="../media/image55.png" /><Relationship Id="rId16" Type="http://schemas.openxmlformats.org/officeDocument/2006/relationships/tags" Target="../tags/tag130.xml" /><Relationship Id="rId17" Type="http://schemas.openxmlformats.org/officeDocument/2006/relationships/tags" Target="../tags/tag131.xml" /><Relationship Id="rId18" Type="http://schemas.openxmlformats.org/officeDocument/2006/relationships/tags" Target="../tags/tag132.xml" /><Relationship Id="rId2" Type="http://schemas.openxmlformats.org/officeDocument/2006/relationships/notesSlide" Target="../notesSlides/notesSlide25.xml" /><Relationship Id="rId3" Type="http://schemas.openxmlformats.org/officeDocument/2006/relationships/image" Target="../media/image5.png" /><Relationship Id="rId4" Type="http://schemas.microsoft.com/office/2007/relationships/hdphoto" Target="../media/image6.wdp" /><Relationship Id="rId5" Type="http://schemas.openxmlformats.org/officeDocument/2006/relationships/image" Target="../media/image33.png" /><Relationship Id="rId6" Type="http://schemas.openxmlformats.org/officeDocument/2006/relationships/image" Target="../media/image18.png" /><Relationship Id="rId7" Type="http://schemas.openxmlformats.org/officeDocument/2006/relationships/image" Target="../media/image19.png" /><Relationship Id="rId8" Type="http://schemas.openxmlformats.org/officeDocument/2006/relationships/image" Target="../media/image25.png" /><Relationship Id="rId9" Type="http://schemas.openxmlformats.org/officeDocument/2006/relationships/image" Target="../media/image34.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6.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56.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56.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7.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microsoft.com/office/2007/relationships/hdphoto" Target="../media/image17.wdp" /><Relationship Id="rId11" Type="http://schemas.openxmlformats.org/officeDocument/2006/relationships/image" Target="../media/image19.png" /><Relationship Id="rId12" Type="http://schemas.openxmlformats.org/officeDocument/2006/relationships/image" Target="../media/image24.png" /><Relationship Id="rId13" Type="http://schemas.openxmlformats.org/officeDocument/2006/relationships/image" Target="../media/image25.png" /><Relationship Id="rId14" Type="http://schemas.openxmlformats.org/officeDocument/2006/relationships/image" Target="../media/image34.png" /><Relationship Id="rId15" Type="http://schemas.openxmlformats.org/officeDocument/2006/relationships/image" Target="../media/image20.png" /><Relationship Id="rId16" Type="http://schemas.microsoft.com/office/2007/relationships/hdphoto" Target="../media/image21.wdp" /><Relationship Id="rId17" Type="http://schemas.openxmlformats.org/officeDocument/2006/relationships/image" Target="../media/image29.png" /><Relationship Id="rId18" Type="http://schemas.microsoft.com/office/2007/relationships/hdphoto" Target="../media/image30.wdp" /><Relationship Id="rId19" Type="http://schemas.openxmlformats.org/officeDocument/2006/relationships/image" Target="../media/image31.png" /><Relationship Id="rId2" Type="http://schemas.openxmlformats.org/officeDocument/2006/relationships/notesSlide" Target="../notesSlides/notesSlide3.xml" /><Relationship Id="rId20" Type="http://schemas.openxmlformats.org/officeDocument/2006/relationships/image" Target="../media/image44.png" /><Relationship Id="rId21" Type="http://schemas.openxmlformats.org/officeDocument/2006/relationships/tags" Target="../tags/tag66.xml" /><Relationship Id="rId3" Type="http://schemas.openxmlformats.org/officeDocument/2006/relationships/image" Target="../media/image3.png" /><Relationship Id="rId4" Type="http://schemas.microsoft.com/office/2007/relationships/hdphoto" Target="../media/image4.wdp" /><Relationship Id="rId5" Type="http://schemas.openxmlformats.org/officeDocument/2006/relationships/image" Target="../media/image12.png" /><Relationship Id="rId6" Type="http://schemas.microsoft.com/office/2007/relationships/hdphoto" Target="../media/image13.wdp" /><Relationship Id="rId7" Type="http://schemas.openxmlformats.org/officeDocument/2006/relationships/image" Target="../media/image38.png" /><Relationship Id="rId8" Type="http://schemas.microsoft.com/office/2007/relationships/hdphoto" Target="../media/image39.wdp" /><Relationship Id="rId9" Type="http://schemas.openxmlformats.org/officeDocument/2006/relationships/image" Target="../media/image16.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image" Target="../media/image18.png" /><Relationship Id="rId11" Type="http://schemas.openxmlformats.org/officeDocument/2006/relationships/image" Target="../media/image19.png" /><Relationship Id="rId12" Type="http://schemas.openxmlformats.org/officeDocument/2006/relationships/image" Target="../media/image22.png" /><Relationship Id="rId13" Type="http://schemas.openxmlformats.org/officeDocument/2006/relationships/image" Target="../media/image25.png" /><Relationship Id="rId14" Type="http://schemas.openxmlformats.org/officeDocument/2006/relationships/image" Target="../media/image26.png" /><Relationship Id="rId15" Type="http://schemas.openxmlformats.org/officeDocument/2006/relationships/image" Target="../media/image34.png" /><Relationship Id="rId16" Type="http://schemas.openxmlformats.org/officeDocument/2006/relationships/image" Target="../media/image35.png" /><Relationship Id="rId17" Type="http://schemas.microsoft.com/office/2007/relationships/hdphoto" Target="../media/image21.wdp" /><Relationship Id="rId18" Type="http://schemas.openxmlformats.org/officeDocument/2006/relationships/image" Target="../media/image36.png" /><Relationship Id="rId19" Type="http://schemas.openxmlformats.org/officeDocument/2006/relationships/image" Target="../media/image37.png" /><Relationship Id="rId2" Type="http://schemas.openxmlformats.org/officeDocument/2006/relationships/notesSlide" Target="../notesSlides/notesSlide4.xml" /><Relationship Id="rId20" Type="http://schemas.openxmlformats.org/officeDocument/2006/relationships/tags" Target="../tags/tag67.xml" /><Relationship Id="rId3" Type="http://schemas.openxmlformats.org/officeDocument/2006/relationships/image" Target="../media/image33.png" /><Relationship Id="rId4" Type="http://schemas.openxmlformats.org/officeDocument/2006/relationships/image" Target="../media/image5.png" /><Relationship Id="rId5" Type="http://schemas.microsoft.com/office/2007/relationships/hdphoto" Target="../media/image6.wdp" /><Relationship Id="rId6" Type="http://schemas.openxmlformats.org/officeDocument/2006/relationships/image" Target="../media/image11.png" /><Relationship Id="rId7" Type="http://schemas.openxmlformats.org/officeDocument/2006/relationships/image" Target="../media/image12.png" /><Relationship Id="rId8" Type="http://schemas.microsoft.com/office/2007/relationships/hdphoto" Target="../media/image13.wdp" /><Relationship Id="rId9" Type="http://schemas.openxmlformats.org/officeDocument/2006/relationships/image" Target="../media/image14.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microsoft.com/office/2007/relationships/hdphoto" Target="../media/image17.wdp" /><Relationship Id="rId11" Type="http://schemas.openxmlformats.org/officeDocument/2006/relationships/image" Target="../media/image48.png" /><Relationship Id="rId12" Type="http://schemas.openxmlformats.org/officeDocument/2006/relationships/image" Target="../media/image18.png" /><Relationship Id="rId13" Type="http://schemas.openxmlformats.org/officeDocument/2006/relationships/image" Target="../media/image19.png" /><Relationship Id="rId14" Type="http://schemas.openxmlformats.org/officeDocument/2006/relationships/image" Target="../media/image22.png" /><Relationship Id="rId15" Type="http://schemas.openxmlformats.org/officeDocument/2006/relationships/image" Target="../media/image25.png" /><Relationship Id="rId16" Type="http://schemas.openxmlformats.org/officeDocument/2006/relationships/image" Target="../media/image26.png" /><Relationship Id="rId17" Type="http://schemas.openxmlformats.org/officeDocument/2006/relationships/image" Target="../media/image34.png" /><Relationship Id="rId18" Type="http://schemas.openxmlformats.org/officeDocument/2006/relationships/image" Target="../media/image35.png" /><Relationship Id="rId19" Type="http://schemas.microsoft.com/office/2007/relationships/hdphoto" Target="../media/image21.wdp" /><Relationship Id="rId2" Type="http://schemas.openxmlformats.org/officeDocument/2006/relationships/notesSlide" Target="../notesSlides/notesSlide5.xml" /><Relationship Id="rId20" Type="http://schemas.openxmlformats.org/officeDocument/2006/relationships/image" Target="../media/image36.png" /><Relationship Id="rId21" Type="http://schemas.openxmlformats.org/officeDocument/2006/relationships/image" Target="../media/image37.png" /><Relationship Id="rId22" Type="http://schemas.openxmlformats.org/officeDocument/2006/relationships/tags" Target="../tags/tag68.xml" /><Relationship Id="rId3" Type="http://schemas.openxmlformats.org/officeDocument/2006/relationships/image" Target="../media/image45.png" /><Relationship Id="rId4" Type="http://schemas.openxmlformats.org/officeDocument/2006/relationships/image" Target="../media/image46.png" /><Relationship Id="rId5" Type="http://schemas.microsoft.com/office/2007/relationships/hdphoto" Target="../media/image47.wdp" /><Relationship Id="rId6" Type="http://schemas.openxmlformats.org/officeDocument/2006/relationships/image" Target="../media/image11.png" /><Relationship Id="rId7" Type="http://schemas.openxmlformats.org/officeDocument/2006/relationships/image" Target="../media/image5.png" /><Relationship Id="rId8" Type="http://schemas.microsoft.com/office/2007/relationships/hdphoto" Target="../media/image6.wdp" /><Relationship Id="rId9" Type="http://schemas.openxmlformats.org/officeDocument/2006/relationships/image" Target="../media/image40.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image" Target="../media/image22.png" /><Relationship Id="rId11" Type="http://schemas.openxmlformats.org/officeDocument/2006/relationships/image" Target="../media/image35.png" /><Relationship Id="rId12" Type="http://schemas.microsoft.com/office/2007/relationships/hdphoto" Target="../media/image21.wdp" /><Relationship Id="rId13" Type="http://schemas.openxmlformats.org/officeDocument/2006/relationships/image" Target="../media/image36.png" /><Relationship Id="rId14" Type="http://schemas.openxmlformats.org/officeDocument/2006/relationships/image" Target="../media/image37.png" /><Relationship Id="rId15" Type="http://schemas.openxmlformats.org/officeDocument/2006/relationships/tags" Target="../tags/tag69.xml" /><Relationship Id="rId16" Type="http://schemas.openxmlformats.org/officeDocument/2006/relationships/image" Target="../media/image49.png" /><Relationship Id="rId17" Type="http://schemas.openxmlformats.org/officeDocument/2006/relationships/tags" Target="../tags/tag70.xml" /><Relationship Id="rId18" Type="http://schemas.openxmlformats.org/officeDocument/2006/relationships/tags" Target="../tags/tag71.xml" /><Relationship Id="rId19" Type="http://schemas.openxmlformats.org/officeDocument/2006/relationships/tags" Target="../tags/tag72.xml" /><Relationship Id="rId2" Type="http://schemas.openxmlformats.org/officeDocument/2006/relationships/notesSlide" Target="../notesSlides/notesSlide6.xml" /><Relationship Id="rId20" Type="http://schemas.openxmlformats.org/officeDocument/2006/relationships/tags" Target="../tags/tag73.xml" /><Relationship Id="rId21" Type="http://schemas.openxmlformats.org/officeDocument/2006/relationships/tags" Target="../tags/tag74.xml" /><Relationship Id="rId22" Type="http://schemas.openxmlformats.org/officeDocument/2006/relationships/tags" Target="../tags/tag75.xml" /><Relationship Id="rId23" Type="http://schemas.openxmlformats.org/officeDocument/2006/relationships/tags" Target="../tags/tag76.xml" /><Relationship Id="rId24" Type="http://schemas.openxmlformats.org/officeDocument/2006/relationships/tags" Target="../tags/tag77.xml" /><Relationship Id="rId25" Type="http://schemas.openxmlformats.org/officeDocument/2006/relationships/tags" Target="../tags/tag78.xml" /><Relationship Id="rId26" Type="http://schemas.openxmlformats.org/officeDocument/2006/relationships/tags" Target="../tags/tag79.xml" /><Relationship Id="rId27" Type="http://schemas.openxmlformats.org/officeDocument/2006/relationships/tags" Target="../tags/tag80.xml" /><Relationship Id="rId28" Type="http://schemas.openxmlformats.org/officeDocument/2006/relationships/tags" Target="../tags/tag81.xml" /><Relationship Id="rId29" Type="http://schemas.openxmlformats.org/officeDocument/2006/relationships/tags" Target="../tags/tag82.xml" /><Relationship Id="rId3" Type="http://schemas.openxmlformats.org/officeDocument/2006/relationships/image" Target="../media/image33.png" /><Relationship Id="rId30" Type="http://schemas.openxmlformats.org/officeDocument/2006/relationships/tags" Target="../tags/tag83.xml" /><Relationship Id="rId4" Type="http://schemas.openxmlformats.org/officeDocument/2006/relationships/image" Target="../media/image5.png" /><Relationship Id="rId5" Type="http://schemas.microsoft.com/office/2007/relationships/hdphoto" Target="../media/image6.wdp" /><Relationship Id="rId6" Type="http://schemas.openxmlformats.org/officeDocument/2006/relationships/image" Target="../media/image11.png" /><Relationship Id="rId7" Type="http://schemas.openxmlformats.org/officeDocument/2006/relationships/image" Target="../media/image14.png" /><Relationship Id="rId8" Type="http://schemas.openxmlformats.org/officeDocument/2006/relationships/image" Target="../media/image18.png" /><Relationship Id="rId9" Type="http://schemas.openxmlformats.org/officeDocument/2006/relationships/image" Target="../media/image19.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image" Target="../media/image14.png" /><Relationship Id="rId11" Type="http://schemas.openxmlformats.org/officeDocument/2006/relationships/image" Target="../media/image18.png" /><Relationship Id="rId12" Type="http://schemas.openxmlformats.org/officeDocument/2006/relationships/image" Target="../media/image19.png" /><Relationship Id="rId13" Type="http://schemas.openxmlformats.org/officeDocument/2006/relationships/image" Target="../media/image22.png" /><Relationship Id="rId14" Type="http://schemas.openxmlformats.org/officeDocument/2006/relationships/image" Target="../media/image25.png" /><Relationship Id="rId15" Type="http://schemas.openxmlformats.org/officeDocument/2006/relationships/image" Target="../media/image26.png" /><Relationship Id="rId16" Type="http://schemas.openxmlformats.org/officeDocument/2006/relationships/image" Target="../media/image35.png" /><Relationship Id="rId17" Type="http://schemas.microsoft.com/office/2007/relationships/hdphoto" Target="../media/image21.wdp" /><Relationship Id="rId18" Type="http://schemas.openxmlformats.org/officeDocument/2006/relationships/image" Target="../media/image36.png" /><Relationship Id="rId19" Type="http://schemas.openxmlformats.org/officeDocument/2006/relationships/image" Target="../media/image37.png" /><Relationship Id="rId2" Type="http://schemas.openxmlformats.org/officeDocument/2006/relationships/notesSlide" Target="../notesSlides/notesSlide7.xml" /><Relationship Id="rId20" Type="http://schemas.openxmlformats.org/officeDocument/2006/relationships/tags" Target="../tags/tag84.xml" /><Relationship Id="rId3" Type="http://schemas.openxmlformats.org/officeDocument/2006/relationships/image" Target="../media/image33.png" /><Relationship Id="rId4" Type="http://schemas.microsoft.com/office/2007/relationships/hdphoto" Target="../media/image50.wdp" /><Relationship Id="rId5" Type="http://schemas.openxmlformats.org/officeDocument/2006/relationships/image" Target="../media/image5.png" /><Relationship Id="rId6" Type="http://schemas.microsoft.com/office/2007/relationships/hdphoto" Target="../media/image6.wdp" /><Relationship Id="rId7" Type="http://schemas.openxmlformats.org/officeDocument/2006/relationships/image" Target="../media/image11.png" /><Relationship Id="rId8" Type="http://schemas.openxmlformats.org/officeDocument/2006/relationships/image" Target="../media/image12.png" /><Relationship Id="rId9" Type="http://schemas.microsoft.com/office/2007/relationships/hdphoto" Target="../media/image13.wdp"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image" Target="../media/image18.png" /><Relationship Id="rId11" Type="http://schemas.openxmlformats.org/officeDocument/2006/relationships/image" Target="../media/image19.png" /><Relationship Id="rId12" Type="http://schemas.openxmlformats.org/officeDocument/2006/relationships/image" Target="../media/image26.png" /><Relationship Id="rId13" Type="http://schemas.openxmlformats.org/officeDocument/2006/relationships/image" Target="../media/image35.png" /><Relationship Id="rId14" Type="http://schemas.microsoft.com/office/2007/relationships/hdphoto" Target="../media/image21.wdp" /><Relationship Id="rId15" Type="http://schemas.openxmlformats.org/officeDocument/2006/relationships/image" Target="../media/image36.png" /><Relationship Id="rId16" Type="http://schemas.openxmlformats.org/officeDocument/2006/relationships/image" Target="../media/image37.png" /><Relationship Id="rId17" Type="http://schemas.openxmlformats.org/officeDocument/2006/relationships/image" Target="../media/image22.png" /><Relationship Id="rId18" Type="http://schemas.openxmlformats.org/officeDocument/2006/relationships/tags" Target="../tags/tag85.xml" /><Relationship Id="rId2" Type="http://schemas.openxmlformats.org/officeDocument/2006/relationships/notesSlide" Target="../notesSlides/notesSlide8.xml" /><Relationship Id="rId3" Type="http://schemas.openxmlformats.org/officeDocument/2006/relationships/image" Target="../media/image33.png" /><Relationship Id="rId4" Type="http://schemas.microsoft.com/office/2007/relationships/hdphoto" Target="../media/image50.wdp" /><Relationship Id="rId5" Type="http://schemas.openxmlformats.org/officeDocument/2006/relationships/image" Target="../media/image5.png" /><Relationship Id="rId6" Type="http://schemas.microsoft.com/office/2007/relationships/hdphoto" Target="../media/image6.wdp" /><Relationship Id="rId7" Type="http://schemas.openxmlformats.org/officeDocument/2006/relationships/image" Target="../media/image12.png" /><Relationship Id="rId8" Type="http://schemas.microsoft.com/office/2007/relationships/hdphoto" Target="../media/image13.wdp" /><Relationship Id="rId9" Type="http://schemas.openxmlformats.org/officeDocument/2006/relationships/image" Target="../media/image14.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image" Target="../media/image14.png" /><Relationship Id="rId11" Type="http://schemas.openxmlformats.org/officeDocument/2006/relationships/image" Target="../media/image18.png" /><Relationship Id="rId12" Type="http://schemas.openxmlformats.org/officeDocument/2006/relationships/image" Target="../media/image19.png" /><Relationship Id="rId13" Type="http://schemas.openxmlformats.org/officeDocument/2006/relationships/image" Target="../media/image22.png" /><Relationship Id="rId14" Type="http://schemas.openxmlformats.org/officeDocument/2006/relationships/image" Target="../media/image25.png" /><Relationship Id="rId15" Type="http://schemas.openxmlformats.org/officeDocument/2006/relationships/image" Target="../media/image35.png" /><Relationship Id="rId16" Type="http://schemas.microsoft.com/office/2007/relationships/hdphoto" Target="../media/image21.wdp" /><Relationship Id="rId17" Type="http://schemas.openxmlformats.org/officeDocument/2006/relationships/image" Target="../media/image36.png" /><Relationship Id="rId18" Type="http://schemas.openxmlformats.org/officeDocument/2006/relationships/image" Target="../media/image37.png" /><Relationship Id="rId19" Type="http://schemas.openxmlformats.org/officeDocument/2006/relationships/tags" Target="../tags/tag86.xml" /><Relationship Id="rId2" Type="http://schemas.openxmlformats.org/officeDocument/2006/relationships/notesSlide" Target="../notesSlides/notesSlide9.xml" /><Relationship Id="rId3" Type="http://schemas.openxmlformats.org/officeDocument/2006/relationships/image" Target="../media/image33.png" /><Relationship Id="rId4" Type="http://schemas.microsoft.com/office/2007/relationships/hdphoto" Target="../media/image50.wdp" /><Relationship Id="rId5" Type="http://schemas.openxmlformats.org/officeDocument/2006/relationships/image" Target="../media/image5.png" /><Relationship Id="rId6" Type="http://schemas.microsoft.com/office/2007/relationships/hdphoto" Target="../media/image6.wdp" /><Relationship Id="rId7" Type="http://schemas.openxmlformats.org/officeDocument/2006/relationships/image" Target="../media/image11.png" /><Relationship Id="rId8" Type="http://schemas.openxmlformats.org/officeDocument/2006/relationships/image" Target="../media/image12.png" /><Relationship Id="rId9" Type="http://schemas.microsoft.com/office/2007/relationships/hdphoto" Target="../media/image13.wdp"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DCD00"/>
        </a:solidFill>
        <a:effectLst/>
      </p:bgPr>
    </p:bg>
    <p:spTree>
      <p:nvGrpSpPr>
        <p:cNvPr id="1" name=""/>
        <p:cNvGrpSpPr/>
        <p:nvPr/>
      </p:nvGrpSpPr>
      <p:grpSpPr>
        <a:xfrm>
          <a:off x="0" y="0"/>
          <a:ext cx="0" cy="0"/>
        </a:xfrm>
      </p:grpSpPr>
      <p:cxnSp>
        <p:nvCxnSpPr>
          <p:cNvPr id="3" name="直接连接符 2"/>
          <p:cNvCxnSpPr/>
          <p:nvPr/>
        </p:nvCxnSpPr>
        <p:spPr>
          <a:xfrm flipH="1">
            <a:off x="0" y="0"/>
            <a:ext cx="219456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2011680" y="0"/>
            <a:ext cx="858129"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5866228" y="0"/>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389120" y="0"/>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7469946" y="0"/>
            <a:ext cx="984737"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9917723" y="0"/>
            <a:ext cx="464234"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任意多边形 17"/>
          <p:cNvSpPr/>
          <p:nvPr/>
        </p:nvSpPr>
        <p:spPr>
          <a:xfrm>
            <a:off x="-120417" y="886744"/>
            <a:ext cx="12849918" cy="1625240"/>
          </a:xfrm>
          <a:custGeom>
            <a:gdLst>
              <a:gd name="connsiteX0" fmla="*/ 106349 w 12849918"/>
              <a:gd name="connsiteY0" fmla="*/ 520025 h 1625240"/>
              <a:gd name="connsiteX1" fmla="*/ 218891 w 12849918"/>
              <a:gd name="connsiteY1" fmla="*/ 477822 h 1625240"/>
              <a:gd name="connsiteX2" fmla="*/ 4298522 w 12849918"/>
              <a:gd name="connsiteY2" fmla="*/ 13588 h 1625240"/>
              <a:gd name="connsiteX3" fmla="*/ 7998325 w 12849918"/>
              <a:gd name="connsiteY3" fmla="*/ 252739 h 1625240"/>
              <a:gd name="connsiteX4" fmla="*/ 12415580 w 12849918"/>
              <a:gd name="connsiteY4" fmla="*/ 1504764 h 1625240"/>
              <a:gd name="connsiteX5" fmla="*/ 12443715 w 12849918"/>
              <a:gd name="connsiteY5" fmla="*/ 1504764 h 16252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49918" h="1625240">
                <a:moveTo>
                  <a:pt x="106349" y="520025"/>
                </a:moveTo>
                <a:cubicBezTo>
                  <a:pt x="-186728" y="541126"/>
                  <a:pt x="218891" y="477822"/>
                  <a:pt x="218891" y="477822"/>
                </a:cubicBezTo>
                <a:cubicBezTo>
                  <a:pt x="917587" y="393416"/>
                  <a:pt x="3001950" y="51102"/>
                  <a:pt x="4298522" y="13588"/>
                </a:cubicBezTo>
                <a:cubicBezTo>
                  <a:pt x="5595094" y="-23926"/>
                  <a:pt x="6645482" y="4210"/>
                  <a:pt x="7998325" y="252739"/>
                </a:cubicBezTo>
                <a:cubicBezTo>
                  <a:pt x="9351168" y="501268"/>
                  <a:pt x="11674682" y="1296093"/>
                  <a:pt x="12415580" y="1504764"/>
                </a:cubicBezTo>
                <a:cubicBezTo>
                  <a:pt x="13156478" y="1713435"/>
                  <a:pt x="12800096" y="1609099"/>
                  <a:pt x="12443715" y="150476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28135" y="2882210"/>
            <a:ext cx="12267027" cy="226750"/>
          </a:xfrm>
          <a:custGeom>
            <a:gdLst>
              <a:gd name="connsiteX0" fmla="*/ 0 w 12267027"/>
              <a:gd name="connsiteY0" fmla="*/ 226750 h 226750"/>
              <a:gd name="connsiteX1" fmla="*/ 5950633 w 12267027"/>
              <a:gd name="connsiteY1" fmla="*/ 1667 h 226750"/>
              <a:gd name="connsiteX2" fmla="*/ 12267027 w 12267027"/>
              <a:gd name="connsiteY2" fmla="*/ 142344 h 226750"/>
            </a:gdLst>
            <a:cxnLst>
              <a:cxn ang="0">
                <a:pos x="connsiteX0" y="connsiteY0"/>
              </a:cxn>
              <a:cxn ang="0">
                <a:pos x="connsiteX1" y="connsiteY1"/>
              </a:cxn>
              <a:cxn ang="0">
                <a:pos x="connsiteX2" y="connsiteY2"/>
              </a:cxn>
            </a:cxnLst>
            <a:rect l="l" t="t" r="r" b="b"/>
            <a:pathLst>
              <a:path w="12267027" h="226750">
                <a:moveTo>
                  <a:pt x="0" y="226750"/>
                </a:moveTo>
                <a:cubicBezTo>
                  <a:pt x="1953064" y="121242"/>
                  <a:pt x="3906129" y="15735"/>
                  <a:pt x="5950633" y="1667"/>
                </a:cubicBezTo>
                <a:cubicBezTo>
                  <a:pt x="7995137" y="-12401"/>
                  <a:pt x="10131082" y="64971"/>
                  <a:pt x="12267027" y="14234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28135" y="4262511"/>
            <a:ext cx="12196689" cy="562721"/>
          </a:xfrm>
          <a:custGeom>
            <a:gdLst>
              <a:gd name="connsiteX0" fmla="*/ 0 w 12196689"/>
              <a:gd name="connsiteY0" fmla="*/ 0 h 562721"/>
              <a:gd name="connsiteX1" fmla="*/ 6077243 w 12196689"/>
              <a:gd name="connsiteY1" fmla="*/ 562707 h 562721"/>
              <a:gd name="connsiteX2" fmla="*/ 12196689 w 12196689"/>
              <a:gd name="connsiteY2" fmla="*/ 14067 h 562721"/>
            </a:gdLst>
            <a:cxnLst>
              <a:cxn ang="0">
                <a:pos x="connsiteX0" y="connsiteY0"/>
              </a:cxn>
              <a:cxn ang="0">
                <a:pos x="connsiteX1" y="connsiteY1"/>
              </a:cxn>
              <a:cxn ang="0">
                <a:pos x="connsiteX2" y="connsiteY2"/>
              </a:cxn>
            </a:cxnLst>
            <a:rect l="l" t="t" r="r" b="b"/>
            <a:pathLst>
              <a:path w="12196689" h="562721">
                <a:moveTo>
                  <a:pt x="0" y="0"/>
                </a:moveTo>
                <a:cubicBezTo>
                  <a:pt x="2022231" y="280181"/>
                  <a:pt x="4044462" y="560363"/>
                  <a:pt x="6077243" y="562707"/>
                </a:cubicBezTo>
                <a:cubicBezTo>
                  <a:pt x="8110024" y="565051"/>
                  <a:pt x="10153356" y="289559"/>
                  <a:pt x="12196689" y="1406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84406" y="5936566"/>
            <a:ext cx="12393637" cy="239151"/>
          </a:xfrm>
          <a:custGeom>
            <a:gdLst>
              <a:gd name="connsiteX0" fmla="*/ 0 w 12393637"/>
              <a:gd name="connsiteY0" fmla="*/ 239151 h 239151"/>
              <a:gd name="connsiteX1" fmla="*/ 12393637 w 12393637"/>
              <a:gd name="connsiteY1" fmla="*/ 0 h 239151"/>
              <a:gd name="connsiteX2" fmla="*/ 12393637 w 12393637"/>
              <a:gd name="connsiteY2" fmla="*/ 0 h 239151"/>
              <a:gd name="connsiteX3" fmla="*/ 12393637 w 12393637"/>
              <a:gd name="connsiteY3" fmla="*/ 0 h 239151"/>
            </a:gdLst>
            <a:cxnLst>
              <a:cxn ang="0">
                <a:pos x="connsiteX0" y="connsiteY0"/>
              </a:cxn>
              <a:cxn ang="0">
                <a:pos x="connsiteX1" y="connsiteY1"/>
              </a:cxn>
              <a:cxn ang="0">
                <a:pos x="connsiteX2" y="connsiteY2"/>
              </a:cxn>
              <a:cxn ang="0">
                <a:pos x="connsiteX3" y="connsiteY3"/>
              </a:cxn>
            </a:cxnLst>
            <a:rect l="l" t="t" r="r" b="b"/>
            <a:pathLst>
              <a:path w="12393637" h="239151">
                <a:moveTo>
                  <a:pt x="0" y="239151"/>
                </a:moveTo>
                <a:lnTo>
                  <a:pt x="12393637" y="0"/>
                </a:lnTo>
                <a:lnTo>
                  <a:pt x="12393637" y="0"/>
                </a:lnTo>
                <a:lnTo>
                  <a:pt x="12393637"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605354" y="5778000"/>
            <a:ext cx="1080000" cy="1080000"/>
          </a:xfrm>
          <a:prstGeom prst="rect">
            <a:avLst/>
          </a:prstGeom>
        </p:spPr>
      </p:pic>
      <p:pic>
        <p:nvPicPr>
          <p:cNvPr id="23" name="图片 22"/>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51310" y="2900921"/>
            <a:ext cx="720000" cy="720000"/>
          </a:xfrm>
          <a:prstGeom prst="rect">
            <a:avLst/>
          </a:prstGeom>
        </p:spPr>
      </p:pic>
      <p:pic>
        <p:nvPicPr>
          <p:cNvPr id="24" name="图片 23"/>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artisticCrisscrossEtching trans="75000"/>
                    </a14:imgEffect>
                  </a14:imgLayer>
                </a14:imgProps>
              </a:ext>
              <a:ext uri="{28A0092B-C50C-407E-A947-70E740481C1C}">
                <a14:useLocalDpi xmlns:a14="http://schemas.microsoft.com/office/drawing/2010/main" val="0"/>
              </a:ext>
            </a:extLst>
          </a:blip>
          <a:stretch>
            <a:fillRect/>
          </a:stretch>
        </p:blipFill>
        <p:spPr>
          <a:xfrm rot="2941193">
            <a:off x="4371638" y="-191238"/>
            <a:ext cx="1080000" cy="1080000"/>
          </a:xfrm>
          <a:prstGeom prst="rect">
            <a:avLst/>
          </a:prstGeom>
        </p:spPr>
      </p:pic>
      <p:pic>
        <p:nvPicPr>
          <p:cNvPr id="25" name="图片 24"/>
          <p:cNvPicPr>
            <a:picLocks noChangeAspect="1"/>
          </p:cNvPicPr>
          <p:nvPr/>
        </p:nvPicPr>
        <p:blipFill>
          <a:blip r:embed="rId7">
            <a:duotone>
              <a:prstClr val="black"/>
              <a:srgbClr val="C00000">
                <a:tint val="45000"/>
                <a:satMod val="400000"/>
              </a:srgbClr>
            </a:duotone>
            <a:extLst>
              <a:ext uri="{BEBA8EAE-BF5A-486C-A8C5-ECC9F3942E4B}">
                <a14:imgProps xmlns:a14="http://schemas.microsoft.com/office/drawing/2010/main">
                  <a14:imgLayer r:embed="rId8">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53070" y="2367873"/>
            <a:ext cx="720000" cy="720000"/>
          </a:xfrm>
          <a:prstGeom prst="rect">
            <a:avLst/>
          </a:prstGeom>
        </p:spPr>
      </p:pic>
      <p:pic>
        <p:nvPicPr>
          <p:cNvPr id="27" name="图片 26"/>
          <p:cNvPicPr>
            <a:picLocks noChangeAspect="1"/>
          </p:cNvPicPr>
          <p:nvPr/>
        </p:nvPicPr>
        <p:blipFill>
          <a:blip r:embed="rId9">
            <a:duotone>
              <a:prstClr val="black"/>
              <a:schemeClr val="tx2">
                <a:tint val="45000"/>
                <a:satMod val="400000"/>
              </a:schemeClr>
            </a:duotone>
            <a:extLst>
              <a:ext uri="{BEBA8EAE-BF5A-486C-A8C5-ECC9F3942E4B}">
                <a14:imgProps xmlns:a14="http://schemas.microsoft.com/office/drawing/2010/main">
                  <a14:imgLayer r:embed="rId10">
                    <a14:imgEffect>
                      <a14:artisticPhotocopy trans="30000" detail="2"/>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5683349" y="2670550"/>
            <a:ext cx="1080000" cy="1080000"/>
          </a:xfrm>
          <a:prstGeom prst="rect">
            <a:avLst/>
          </a:prstGeom>
        </p:spPr>
      </p:pic>
      <p:pic>
        <p:nvPicPr>
          <p:cNvPr id="29" name="图片 28"/>
          <p:cNvPicPr>
            <a:picLocks noChangeAspect="1"/>
          </p:cNvPicPr>
          <p:nvPr/>
        </p:nvPicPr>
        <p:blipFill>
          <a:blip r:embed="rId11">
            <a:duotone>
              <a:schemeClr val="accent4">
                <a:shade val="45000"/>
                <a:satMod val="135000"/>
              </a:schemeClr>
              <a:prstClr val="white"/>
            </a:duotone>
            <a:extLst>
              <a:ext uri="{BEBA8EAE-BF5A-486C-A8C5-ECC9F3942E4B}">
                <a14:imgProps xmlns:a14="http://schemas.microsoft.com/office/drawing/2010/main">
                  <a14:imgLayer r:embed="rId12">
                    <a14:imgEffect>
                      <a14:artisticChalkSketch/>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52912" y="3759409"/>
            <a:ext cx="1080000" cy="1080000"/>
          </a:xfrm>
          <a:prstGeom prst="rect">
            <a:avLst/>
          </a:prstGeom>
        </p:spPr>
      </p:pic>
      <p:pic>
        <p:nvPicPr>
          <p:cNvPr id="30" name="图片 29"/>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63836" y="2400715"/>
            <a:ext cx="720000" cy="720000"/>
          </a:xfrm>
          <a:prstGeom prst="rect">
            <a:avLst/>
          </a:prstGeom>
        </p:spPr>
      </p:pic>
      <p:pic>
        <p:nvPicPr>
          <p:cNvPr id="31" name="图片 30"/>
          <p:cNvPicPr>
            <a:picLocks noChangeAspect="1"/>
          </p:cNvPicPr>
          <p:nvPr/>
        </p:nvPicPr>
        <p:blipFill>
          <a:blip r:embed="rId1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327202" y="1074754"/>
            <a:ext cx="360000" cy="360000"/>
          </a:xfrm>
          <a:prstGeom prst="rect">
            <a:avLst/>
          </a:prstGeom>
        </p:spPr>
      </p:pic>
      <p:pic>
        <p:nvPicPr>
          <p:cNvPr id="32" name="图片 31"/>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11494" y="-128318"/>
            <a:ext cx="1080000" cy="1080000"/>
          </a:xfrm>
          <a:prstGeom prst="rect">
            <a:avLst/>
          </a:prstGeom>
        </p:spPr>
      </p:pic>
      <p:pic>
        <p:nvPicPr>
          <p:cNvPr id="33" name="图片 32"/>
          <p:cNvPicPr>
            <a:picLocks noChangeAspect="1"/>
          </p:cNvPicPr>
          <p:nvPr/>
        </p:nvPicPr>
        <p:blipFill>
          <a:blip r:embed="rId14">
            <a:duotone>
              <a:prstClr val="black"/>
              <a:srgbClr val="C00000">
                <a:tint val="45000"/>
                <a:satMod val="400000"/>
              </a:srgbClr>
            </a:duotone>
            <a:extLst>
              <a:ext uri="{BEBA8EAE-BF5A-486C-A8C5-ECC9F3942E4B}">
                <a14:imgProps xmlns:a14="http://schemas.microsoft.com/office/drawing/2010/main">
                  <a14:imgLayer r:embed="rId15">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801179" y="4933685"/>
            <a:ext cx="1080000" cy="1080000"/>
          </a:xfrm>
          <a:prstGeom prst="rect">
            <a:avLst/>
          </a:prstGeom>
        </p:spPr>
      </p:pic>
      <p:pic>
        <p:nvPicPr>
          <p:cNvPr id="35" name="图片 34"/>
          <p:cNvPicPr>
            <a:picLocks noChangeAspect="1"/>
          </p:cNvPicPr>
          <p:nvPr/>
        </p:nvPicPr>
        <p:blipFill>
          <a:blip r:embed="rId16">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284870" y="2407677"/>
            <a:ext cx="720000" cy="720000"/>
          </a:xfrm>
          <a:prstGeom prst="rect">
            <a:avLst/>
          </a:prstGeom>
        </p:spPr>
      </p:pic>
      <p:pic>
        <p:nvPicPr>
          <p:cNvPr id="37" name="图片 36"/>
          <p:cNvPicPr>
            <a:picLocks noChangeAspect="1"/>
          </p:cNvPicPr>
          <p:nvPr/>
        </p:nvPicPr>
        <p:blipFill>
          <a:blip r:embed="rId17">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118664" y="1110559"/>
            <a:ext cx="720000" cy="720000"/>
          </a:xfrm>
          <a:prstGeom prst="rect">
            <a:avLst/>
          </a:prstGeom>
        </p:spPr>
      </p:pic>
      <p:pic>
        <p:nvPicPr>
          <p:cNvPr id="38" name="图片 37"/>
          <p:cNvPicPr>
            <a:picLocks noChangeAspect="1"/>
          </p:cNvPicPr>
          <p:nvPr/>
        </p:nvPicPr>
        <p:blipFill>
          <a:blip r:embed="rId18">
            <a:duotone>
              <a:schemeClr val="accent4">
                <a:shade val="45000"/>
                <a:satMod val="135000"/>
              </a:schemeClr>
              <a:prstClr val="white"/>
            </a:duotone>
            <a:extLst>
              <a:ext uri="{BEBA8EAE-BF5A-486C-A8C5-ECC9F3942E4B}">
                <a14:imgProps xmlns:a14="http://schemas.microsoft.com/office/drawing/2010/main">
                  <a14:imgLayer r:embed="rId19">
                    <a14:imgEffect>
                      <a14:artisticChalkSketch/>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020020" y="2230624"/>
            <a:ext cx="360000" cy="360000"/>
          </a:xfrm>
          <a:prstGeom prst="rect">
            <a:avLst/>
          </a:prstGeom>
        </p:spPr>
      </p:pic>
      <p:pic>
        <p:nvPicPr>
          <p:cNvPr id="40" name="图片 39"/>
          <p:cNvPicPr>
            <a:picLocks noChangeAspect="1"/>
          </p:cNvPicPr>
          <p:nvPr/>
        </p:nvPicPr>
        <p:blipFill>
          <a:blip r:embed="rId2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52688" y="4573685"/>
            <a:ext cx="360000" cy="360000"/>
          </a:xfrm>
          <a:prstGeom prst="rect">
            <a:avLst/>
          </a:prstGeom>
        </p:spPr>
      </p:pic>
      <p:pic>
        <p:nvPicPr>
          <p:cNvPr id="41" name="图片 40"/>
          <p:cNvPicPr>
            <a:picLocks noChangeAspect="1"/>
          </p:cNvPicPr>
          <p:nvPr/>
        </p:nvPicPr>
        <p:blipFill>
          <a:blip r:embed="rId21">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1834560" y="3789868"/>
            <a:ext cx="360000" cy="360000"/>
          </a:xfrm>
          <a:prstGeom prst="rect">
            <a:avLst/>
          </a:prstGeom>
        </p:spPr>
      </p:pic>
      <p:pic>
        <p:nvPicPr>
          <p:cNvPr id="42" name="图片 41"/>
          <p:cNvPicPr>
            <a:picLocks noChangeAspect="1"/>
          </p:cNvPicPr>
          <p:nvPr/>
        </p:nvPicPr>
        <p:blipFill>
          <a:blip r:embed="rId22">
            <a:extLst>
              <a:ext uri="{BEBA8EAE-BF5A-486C-A8C5-ECC9F3942E4B}">
                <a14:imgProps xmlns:a14="http://schemas.microsoft.com/office/drawing/2010/main">
                  <a14:imgLayer r:embed="rId23">
                    <a14:imgEffect>
                      <a14:artisticCrisscrossEtching trans="75000"/>
                    </a14:imgEffect>
                    <a14:imgEffect>
                      <a14:colorTemperature colorTemp="59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9681169" y="3673416"/>
            <a:ext cx="1080000" cy="1080000"/>
          </a:xfrm>
          <a:prstGeom prst="rect">
            <a:avLst/>
          </a:prstGeom>
        </p:spPr>
      </p:pic>
      <p:pic>
        <p:nvPicPr>
          <p:cNvPr id="43" name="图片 42"/>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322321" y="-42170"/>
            <a:ext cx="360000" cy="360000"/>
          </a:xfrm>
          <a:prstGeom prst="rect">
            <a:avLst/>
          </a:prstGeom>
        </p:spPr>
      </p:pic>
      <p:pic>
        <p:nvPicPr>
          <p:cNvPr id="45" name="图片 44"/>
          <p:cNvPicPr>
            <a:picLocks noChangeAspect="1"/>
          </p:cNvPicPr>
          <p:nvPr/>
        </p:nvPicPr>
        <p:blipFill>
          <a:blip r:embed="rId2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253319" y="4849335"/>
            <a:ext cx="720000" cy="720000"/>
          </a:xfrm>
          <a:prstGeom prst="rect">
            <a:avLst/>
          </a:prstGeom>
        </p:spPr>
      </p:pic>
      <p:pic>
        <p:nvPicPr>
          <p:cNvPr id="46" name="图片 45"/>
          <p:cNvPicPr>
            <a:picLocks noChangeAspect="1"/>
          </p:cNvPicPr>
          <p:nvPr/>
        </p:nvPicPr>
        <p:blipFill>
          <a:blip r:embed="rId26">
            <a:duotone>
              <a:schemeClr val="accent6">
                <a:shade val="45000"/>
                <a:satMod val="135000"/>
              </a:schemeClr>
              <a:prstClr val="white"/>
            </a:duotone>
            <a:extLst>
              <a:ext uri="{BEBA8EAE-BF5A-486C-A8C5-ECC9F3942E4B}">
                <a14:imgProps xmlns:a14="http://schemas.microsoft.com/office/drawing/2010/main">
                  <a14:imgLayer r:embed="rId19">
                    <a14:imgEffect>
                      <a14:artisticCement/>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2004" y="5478376"/>
            <a:ext cx="360000" cy="360000"/>
          </a:xfrm>
          <a:prstGeom prst="rect">
            <a:avLst/>
          </a:prstGeom>
        </p:spPr>
      </p:pic>
      <p:pic>
        <p:nvPicPr>
          <p:cNvPr id="47" name="图片 46"/>
          <p:cNvPicPr>
            <a:picLocks noChangeAspect="1"/>
          </p:cNvPicPr>
          <p:nvPr/>
        </p:nvPicPr>
        <p:blipFill>
          <a:blip r:embed="rId27">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487631" y="561321"/>
            <a:ext cx="1080000" cy="1080000"/>
          </a:xfrm>
          <a:prstGeom prst="rect">
            <a:avLst/>
          </a:prstGeom>
        </p:spPr>
      </p:pic>
      <p:pic>
        <p:nvPicPr>
          <p:cNvPr id="49" name="图片 48"/>
          <p:cNvPicPr>
            <a:picLocks noChangeAspect="1"/>
          </p:cNvPicPr>
          <p:nvPr/>
        </p:nvPicPr>
        <p:blipFill>
          <a:blip r:embed="rId28">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8422560" y="5323431"/>
            <a:ext cx="360000" cy="360000"/>
          </a:xfrm>
          <a:prstGeom prst="rect">
            <a:avLst/>
          </a:prstGeom>
        </p:spPr>
      </p:pic>
      <p:pic>
        <p:nvPicPr>
          <p:cNvPr id="50" name="图片 49"/>
          <p:cNvPicPr>
            <a:picLocks noChangeAspect="1"/>
          </p:cNvPicPr>
          <p:nvPr/>
        </p:nvPicPr>
        <p:blipFill>
          <a:blip r:embed="rId29">
            <a:grayscl/>
            <a:extLst>
              <a:ext uri="{BEBA8EAE-BF5A-486C-A8C5-ECC9F3942E4B}">
                <a14:imgProps xmlns:a14="http://schemas.microsoft.com/office/drawing/2010/main">
                  <a14:imgLayer r:embed="rId30">
                    <a14:imgEffect>
                      <a14:artisticPencilGrayscale/>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456773" y="6022140"/>
            <a:ext cx="1080000" cy="1080000"/>
          </a:xfrm>
          <a:prstGeom prst="rect">
            <a:avLst/>
          </a:prstGeom>
        </p:spPr>
      </p:pic>
      <p:sp>
        <p:nvSpPr>
          <p:cNvPr id="53" name="矩形 52"/>
          <p:cNvSpPr/>
          <p:nvPr/>
        </p:nvSpPr>
        <p:spPr>
          <a:xfrm>
            <a:off x="-127387" y="2681766"/>
            <a:ext cx="12312417" cy="1479318"/>
          </a:xfrm>
          <a:prstGeom prst="rect">
            <a:avLst/>
          </a:prstGeom>
          <a:solidFill>
            <a:srgbClr val="F5E8C8">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a:blip r:embed="rId22">
            <a:extLst>
              <a:ext uri="{BEBA8EAE-BF5A-486C-A8C5-ECC9F3942E4B}">
                <a14:imgProps xmlns:a14="http://schemas.microsoft.com/office/drawing/2010/main">
                  <a14:imgLayer r:embed="rId23">
                    <a14:imgEffect>
                      <a14:artisticCrisscrossEtching trans="75000"/>
                    </a14:imgEffect>
                    <a14:imgEffect>
                      <a14:colorTemperature colorTemp="59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1907472" y="2876803"/>
            <a:ext cx="1080000" cy="1080000"/>
          </a:xfrm>
          <a:prstGeom prst="rect">
            <a:avLst/>
          </a:prstGeom>
        </p:spPr>
      </p:pic>
      <p:pic>
        <p:nvPicPr>
          <p:cNvPr id="54" name="图片 53"/>
          <p:cNvPicPr>
            <a:picLocks noChangeAspect="1"/>
          </p:cNvPicPr>
          <p:nvPr/>
        </p:nvPicPr>
        <p:blipFill>
          <a:blip r:embed="rId31">
            <a:duotone>
              <a:schemeClr val="accent2">
                <a:shade val="45000"/>
                <a:satMod val="135000"/>
              </a:schemeClr>
              <a:prstClr val="white"/>
            </a:duotone>
            <a:extLst>
              <a:ext uri="{BEBA8EAE-BF5A-486C-A8C5-ECC9F3942E4B}">
                <a14:imgProps xmlns:a14="http://schemas.microsoft.com/office/drawing/2010/main">
                  <a14:imgLayer r:embed="rId32">
                    <a14:imgEffect>
                      <a14:artisticLightScreen/>
                    </a14:imgEffect>
                  </a14:imgLayer>
                </a14:imgProps>
              </a:ext>
              <a:ext uri="{28A0092B-C50C-407E-A947-70E740481C1C}">
                <a14:useLocalDpi xmlns:a14="http://schemas.microsoft.com/office/drawing/2010/main" val="0"/>
              </a:ext>
            </a:extLst>
          </a:blip>
          <a:stretch>
            <a:fillRect/>
          </a:stretch>
        </p:blipFill>
        <p:spPr>
          <a:xfrm>
            <a:off x="9841957" y="3140294"/>
            <a:ext cx="1080000" cy="1080000"/>
          </a:xfrm>
          <a:prstGeom prst="rect">
            <a:avLst/>
          </a:prstGeom>
        </p:spPr>
      </p:pic>
      <p:sp>
        <p:nvSpPr>
          <p:cNvPr id="55" name="文本框 54"/>
          <p:cNvSpPr txBox="1"/>
          <p:nvPr/>
        </p:nvSpPr>
        <p:spPr>
          <a:xfrm>
            <a:off x="3101986" y="3045619"/>
            <a:ext cx="5999807" cy="769441"/>
          </a:xfrm>
          <a:prstGeom prst="rect">
            <a:avLst/>
          </a:prstGeom>
          <a:noFill/>
        </p:spPr>
        <p:txBody>
          <a:bodyPr wrap="square" rtlCol="0">
            <a:spAutoFit/>
          </a:bodyPr>
          <a:lstStyle/>
          <a:p>
            <a:pPr algn="ctr"/>
            <a:r>
              <a:rPr lang="zh-CN" altLang="en-US" sz="4400">
                <a:solidFill>
                  <a:srgbClr val="00B050"/>
                </a:solidFill>
                <a:latin typeface="方正卡通简体" panose="03000509000000000000" pitchFamily="65" charset="-122"/>
                <a:ea typeface="方正卡通简体" panose="03000509000000000000" pitchFamily="65" charset="-122"/>
              </a:rPr>
              <a:t>幼儿园教师礼仪培训</a:t>
            </a:r>
            <a:endParaRPr lang="zh-CN" altLang="en-US" sz="4400">
              <a:solidFill>
                <a:srgbClr val="00B050"/>
              </a:solidFill>
              <a:latin typeface="方正卡通简体" panose="03000509000000000000" pitchFamily="65" charset="-122"/>
              <a:ea typeface="方正卡通简体" panose="03000509000000000000" pitchFamily="65" charset="-122"/>
            </a:endParaRPr>
          </a:p>
        </p:txBody>
      </p:sp>
      <p:pic>
        <p:nvPicPr>
          <p:cNvPr id="56" name="图片 55"/>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2699415" y="6079935"/>
            <a:ext cx="720000" cy="720000"/>
          </a:xfrm>
          <a:prstGeom prst="rect">
            <a:avLst/>
          </a:prstGeom>
        </p:spPr>
      </p:pic>
      <p:pic>
        <p:nvPicPr>
          <p:cNvPr id="2" name="Bandari-Love Letter To You">
            <a:hlinkClick action="ppaction://media"/>
          </p:cNvPr>
          <p:cNvPicPr>
            <a:picLocks noChangeAspect="1"/>
          </p:cNvPicPr>
          <p:nvPr>
            <a:audioFile r:link="rId35"/>
            <p:extLst>
              <p:ext uri="{DAA4B4D4-6D71-4841-9C94-3DE7FCFB9230}">
                <p14:media xmlns:p14="http://schemas.microsoft.com/office/powerpoint/2010/main" r:embed="rId36"/>
              </p:ext>
            </p:extLst>
          </p:nvPr>
        </p:nvPicPr>
        <p:blipFill>
          <a:blip r:embed="rId34"/>
          <a:stretch>
            <a:fillRect/>
          </a:stretch>
        </p:blipFill>
        <p:spPr>
          <a:xfrm>
            <a:off x="5486630" y="-2074759"/>
            <a:ext cx="609600" cy="609600"/>
          </a:xfrm>
          <a:prstGeom prst="rect">
            <a:avLst/>
          </a:prstGeom>
        </p:spPr>
      </p:pic>
    </p:spTree>
  </p:cSld>
  <p:clrMapOvr>
    <a:masterClrMapping/>
  </p:clrMapOvr>
  <mc:AlternateContent>
    <mc:Choice xmlns:p14="http://schemas.microsoft.com/office/powerpoint/2010/main" Requires="p14">
      <p:transition spd="slow" advTm="8594" p14:dur="1500">
        <p:split orient="vert"/>
      </p:transition>
    </mc:Choice>
    <mc:Fallback>
      <p:transition spd="slow" advTm="8594">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par>
                          <p:cTn id="8" fill="hold" nodeType="afterGroup">
                            <p:stCondLst>
                              <p:cond delay="1"/>
                            </p:stCondLst>
                            <p:childTnLst>
                              <p:par>
                                <p:cTn id="9" presetID="2" presetClass="entr" presetSubtype="12"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0-#ppt_w/2"/>
                                          </p:val>
                                        </p:tav>
                                        <p:tav tm="100000">
                                          <p:val>
                                            <p:strVal val="#ppt_x"/>
                                          </p:val>
                                        </p:tav>
                                      </p:tavLst>
                                    </p:anim>
                                    <p:anim calcmode="lin" valueType="num">
                                      <p:cBhvr additive="base">
                                        <p:cTn id="12" dur="1000" fill="hold"/>
                                        <p:tgtEl>
                                          <p:spTgt spid="24"/>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1"/>
                            </p:stCondLst>
                            <p:childTnLst>
                              <p:par>
                                <p:cTn id="14" presetID="2" presetClass="entr" presetSubtype="4"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additive="base">
                                        <p:cTn id="16" dur="1000" fill="hold"/>
                                        <p:tgtEl>
                                          <p:spTgt spid="37"/>
                                        </p:tgtEl>
                                        <p:attrNameLst>
                                          <p:attrName>ppt_x</p:attrName>
                                        </p:attrNameLst>
                                      </p:cBhvr>
                                      <p:tavLst>
                                        <p:tav tm="0">
                                          <p:val>
                                            <p:strVal val="#ppt_x"/>
                                          </p:val>
                                        </p:tav>
                                        <p:tav tm="100000">
                                          <p:val>
                                            <p:strVal val="#ppt_x"/>
                                          </p:val>
                                        </p:tav>
                                      </p:tavLst>
                                    </p:anim>
                                    <p:anim calcmode="lin" valueType="num">
                                      <p:cBhvr additive="base">
                                        <p:cTn id="17" dur="1000" fill="hold"/>
                                        <p:tgtEl>
                                          <p:spTgt spid="37"/>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2001"/>
                            </p:stCondLst>
                            <p:childTnLst>
                              <p:par>
                                <p:cTn id="19" presetID="2" presetClass="entr" presetSubtype="12"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additive="base">
                                        <p:cTn id="21" dur="1000" fill="hold"/>
                                        <p:tgtEl>
                                          <p:spTgt spid="47"/>
                                        </p:tgtEl>
                                        <p:attrNameLst>
                                          <p:attrName>ppt_x</p:attrName>
                                        </p:attrNameLst>
                                      </p:cBhvr>
                                      <p:tavLst>
                                        <p:tav tm="0">
                                          <p:val>
                                            <p:strVal val="0-#ppt_w/2"/>
                                          </p:val>
                                        </p:tav>
                                        <p:tav tm="100000">
                                          <p:val>
                                            <p:strVal val="#ppt_x"/>
                                          </p:val>
                                        </p:tav>
                                      </p:tavLst>
                                    </p:anim>
                                    <p:anim calcmode="lin" valueType="num">
                                      <p:cBhvr additive="base">
                                        <p:cTn id="22" dur="1000" fill="hold"/>
                                        <p:tgtEl>
                                          <p:spTgt spid="47"/>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3001"/>
                            </p:stCondLst>
                            <p:childTnLst>
                              <p:par>
                                <p:cTn id="24" presetID="42" presetClass="entr" presetSubtype="0"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anim calcmode="lin" valueType="num">
                                      <p:cBhvr>
                                        <p:cTn id="27" dur="500" fill="hold"/>
                                        <p:tgtEl>
                                          <p:spTgt spid="32"/>
                                        </p:tgtEl>
                                        <p:attrNameLst>
                                          <p:attrName>ppt_x</p:attrName>
                                        </p:attrNameLst>
                                      </p:cBhvr>
                                      <p:tavLst>
                                        <p:tav tm="0">
                                          <p:val>
                                            <p:strVal val="#ppt_x"/>
                                          </p:val>
                                        </p:tav>
                                        <p:tav tm="100000">
                                          <p:val>
                                            <p:strVal val="#ppt_x"/>
                                          </p:val>
                                        </p:tav>
                                      </p:tavLst>
                                    </p:anim>
                                    <p:anim calcmode="lin" valueType="num">
                                      <p:cBhvr>
                                        <p:cTn id="28" dur="500" fill="hold"/>
                                        <p:tgtEl>
                                          <p:spTgt spid="32"/>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3501"/>
                            </p:stCondLst>
                            <p:childTnLst>
                              <p:par>
                                <p:cTn id="30" presetID="1" presetClass="entr" presetSubtype="0" fill="hold" nodeType="afterEffect">
                                  <p:stCondLst>
                                    <p:cond delay="0"/>
                                  </p:stCondLst>
                                  <p:childTnLst>
                                    <p:set>
                                      <p:cBhvr>
                                        <p:cTn id="31" dur="1" fill="hold">
                                          <p:stCondLst>
                                            <p:cond delay="0"/>
                                          </p:stCondLst>
                                        </p:cTn>
                                        <p:tgtEl>
                                          <p:spTgt spid="45"/>
                                        </p:tgtEl>
                                        <p:attrNameLst>
                                          <p:attrName>style.visibility</p:attrName>
                                        </p:attrNameLst>
                                      </p:cBhvr>
                                      <p:to>
                                        <p:strVal val="visible"/>
                                      </p:to>
                                    </p:set>
                                  </p:childTnLst>
                                </p:cTn>
                              </p:par>
                            </p:childTnLst>
                          </p:cTn>
                        </p:par>
                        <p:par>
                          <p:cTn id="32" fill="hold" nodeType="afterGroup">
                            <p:stCondLst>
                              <p:cond delay="3502"/>
                            </p:stCondLst>
                            <p:childTnLst>
                              <p:par>
                                <p:cTn id="33" presetID="21"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heel(1)">
                                      <p:cBhvr>
                                        <p:cTn id="35" dur="1000"/>
                                        <p:tgtEl>
                                          <p:spTgt spid="22"/>
                                        </p:tgtEl>
                                      </p:cBhvr>
                                    </p:animEffect>
                                  </p:childTnLst>
                                </p:cTn>
                              </p:par>
                            </p:childTnLst>
                          </p:cTn>
                        </p:par>
                        <p:par>
                          <p:cTn id="36" fill="hold" nodeType="afterGroup">
                            <p:stCondLst>
                              <p:cond delay="4502"/>
                            </p:stCondLst>
                            <p:childTnLst>
                              <p:par>
                                <p:cTn id="37" presetID="22" presetClass="entr" presetSubtype="4" fill="hold"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nodeType="afterGroup">
                            <p:stCondLst>
                              <p:cond delay="5002"/>
                            </p:stCondLst>
                            <p:childTnLst>
                              <p:par>
                                <p:cTn id="41" presetID="22" presetClass="entr" presetSubtype="2"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right)">
                                      <p:cBhvr>
                                        <p:cTn id="43" dur="1000"/>
                                        <p:tgtEl>
                                          <p:spTgt spid="53"/>
                                        </p:tgtEl>
                                      </p:cBhvr>
                                    </p:animEffect>
                                  </p:childTnLst>
                                </p:cTn>
                              </p:par>
                            </p:childTnLst>
                          </p:cTn>
                        </p:par>
                        <p:par>
                          <p:cTn id="44" fill="hold" nodeType="afterGroup">
                            <p:stCondLst>
                              <p:cond delay="6002"/>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55"/>
                                        </p:tgtEl>
                                        <p:attrNameLst>
                                          <p:attrName>style.visibility</p:attrName>
                                        </p:attrNameLst>
                                      </p:cBhvr>
                                      <p:to>
                                        <p:strVal val="visible"/>
                                      </p:to>
                                    </p:set>
                                    <p:anim by="(-#ppt_w*2)" calcmode="lin" valueType="num">
                                      <p:cBhvr rctx="PPT">
                                        <p:cTn id="47" dur="375" autoRev="1" fill="hold">
                                          <p:stCondLst>
                                            <p:cond delay="0"/>
                                          </p:stCondLst>
                                        </p:cTn>
                                        <p:tgtEl>
                                          <p:spTgt spid="55"/>
                                        </p:tgtEl>
                                        <p:attrNameLst>
                                          <p:attrName>ppt_w</p:attrName>
                                        </p:attrNameLst>
                                      </p:cBhvr>
                                    </p:anim>
                                    <p:anim by="(#ppt_w*0.50)" calcmode="lin" valueType="num">
                                      <p:cBhvr>
                                        <p:cTn id="48" dur="375" decel="50000" autoRev="1" fill="hold">
                                          <p:stCondLst>
                                            <p:cond delay="0"/>
                                          </p:stCondLst>
                                        </p:cTn>
                                        <p:tgtEl>
                                          <p:spTgt spid="55"/>
                                        </p:tgtEl>
                                        <p:attrNameLst>
                                          <p:attrName>ppt_x</p:attrName>
                                        </p:attrNameLst>
                                      </p:cBhvr>
                                    </p:anim>
                                    <p:anim from="(-#ppt_h/2)" to="(#ppt_y)" calcmode="lin" valueType="num">
                                      <p:cBhvr>
                                        <p:cTn id="49" dur="750" fill="hold">
                                          <p:stCondLst>
                                            <p:cond delay="0"/>
                                          </p:stCondLst>
                                        </p:cTn>
                                        <p:tgtEl>
                                          <p:spTgt spid="55"/>
                                        </p:tgtEl>
                                        <p:attrNameLst>
                                          <p:attrName>ppt_y</p:attrName>
                                        </p:attrNameLst>
                                      </p:cBhvr>
                                    </p:anim>
                                    <p:animRot by="21600000">
                                      <p:cBhvr>
                                        <p:cTn id="50" dur="750" fill="hold">
                                          <p:stCondLst>
                                            <p:cond delay="0"/>
                                          </p:stCondLst>
                                        </p:cTn>
                                        <p:tgtEl>
                                          <p:spTgt spid="5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2"/>
                </p:tgtEl>
              </p:cMediaNode>
            </p:audio>
          </p:childTnLst>
        </p:cTn>
      </p:par>
    </p:tnLst>
    <p:bldLst>
      <p:bldP spid="53" grpId="0" animBg="1"/>
      <p:bldP spid="55"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8C8"/>
        </a:solidFill>
        <a:effectLst/>
      </p:bgPr>
    </p:bg>
    <p:spTree>
      <p:nvGrpSpPr>
        <p:cNvPr id="1" name=""/>
        <p:cNvGrpSpPr/>
        <p:nvPr/>
      </p:nvGrpSpPr>
      <p:grpSpPr>
        <a:xfrm>
          <a:off x="0" y="0"/>
          <a:ext cx="0" cy="0"/>
        </a:xfrm>
      </p:grpSpPr>
      <p:cxnSp>
        <p:nvCxnSpPr>
          <p:cNvPr id="18" name="直接连接符 17"/>
          <p:cNvCxnSpPr/>
          <p:nvPr/>
        </p:nvCxnSpPr>
        <p:spPr>
          <a:xfrm flipH="1">
            <a:off x="0" y="0"/>
            <a:ext cx="219456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011680" y="0"/>
            <a:ext cx="858129"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866228" y="0"/>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089833" y="47247"/>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7469946" y="0"/>
            <a:ext cx="984737"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9759324" y="94421"/>
            <a:ext cx="464234"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任意多边形 23"/>
          <p:cNvSpPr/>
          <p:nvPr/>
        </p:nvSpPr>
        <p:spPr>
          <a:xfrm>
            <a:off x="-120417" y="886744"/>
            <a:ext cx="12849918" cy="1625240"/>
          </a:xfrm>
          <a:custGeom>
            <a:gdLst>
              <a:gd name="connsiteX0" fmla="*/ 106349 w 12849918"/>
              <a:gd name="connsiteY0" fmla="*/ 520025 h 1625240"/>
              <a:gd name="connsiteX1" fmla="*/ 218891 w 12849918"/>
              <a:gd name="connsiteY1" fmla="*/ 477822 h 1625240"/>
              <a:gd name="connsiteX2" fmla="*/ 4298522 w 12849918"/>
              <a:gd name="connsiteY2" fmla="*/ 13588 h 1625240"/>
              <a:gd name="connsiteX3" fmla="*/ 7998325 w 12849918"/>
              <a:gd name="connsiteY3" fmla="*/ 252739 h 1625240"/>
              <a:gd name="connsiteX4" fmla="*/ 12415580 w 12849918"/>
              <a:gd name="connsiteY4" fmla="*/ 1504764 h 1625240"/>
              <a:gd name="connsiteX5" fmla="*/ 12443715 w 12849918"/>
              <a:gd name="connsiteY5" fmla="*/ 1504764 h 16252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49918" h="1625240">
                <a:moveTo>
                  <a:pt x="106349" y="520025"/>
                </a:moveTo>
                <a:cubicBezTo>
                  <a:pt x="-186728" y="541126"/>
                  <a:pt x="218891" y="477822"/>
                  <a:pt x="218891" y="477822"/>
                </a:cubicBezTo>
                <a:cubicBezTo>
                  <a:pt x="917587" y="393416"/>
                  <a:pt x="3001950" y="51102"/>
                  <a:pt x="4298522" y="13588"/>
                </a:cubicBezTo>
                <a:cubicBezTo>
                  <a:pt x="5595094" y="-23926"/>
                  <a:pt x="6645482" y="4210"/>
                  <a:pt x="7998325" y="252739"/>
                </a:cubicBezTo>
                <a:cubicBezTo>
                  <a:pt x="9351168" y="501268"/>
                  <a:pt x="11674682" y="1296093"/>
                  <a:pt x="12415580" y="1504764"/>
                </a:cubicBezTo>
                <a:cubicBezTo>
                  <a:pt x="13156478" y="1713435"/>
                  <a:pt x="12800096" y="1609099"/>
                  <a:pt x="12443715" y="150476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28135" y="2882210"/>
            <a:ext cx="12267027" cy="226750"/>
          </a:xfrm>
          <a:custGeom>
            <a:gdLst>
              <a:gd name="connsiteX0" fmla="*/ 0 w 12267027"/>
              <a:gd name="connsiteY0" fmla="*/ 226750 h 226750"/>
              <a:gd name="connsiteX1" fmla="*/ 5950633 w 12267027"/>
              <a:gd name="connsiteY1" fmla="*/ 1667 h 226750"/>
              <a:gd name="connsiteX2" fmla="*/ 12267027 w 12267027"/>
              <a:gd name="connsiteY2" fmla="*/ 142344 h 226750"/>
            </a:gdLst>
            <a:cxnLst>
              <a:cxn ang="0">
                <a:pos x="connsiteX0" y="connsiteY0"/>
              </a:cxn>
              <a:cxn ang="0">
                <a:pos x="connsiteX1" y="connsiteY1"/>
              </a:cxn>
              <a:cxn ang="0">
                <a:pos x="connsiteX2" y="connsiteY2"/>
              </a:cxn>
            </a:cxnLst>
            <a:rect l="l" t="t" r="r" b="b"/>
            <a:pathLst>
              <a:path w="12267027" h="226750">
                <a:moveTo>
                  <a:pt x="0" y="226750"/>
                </a:moveTo>
                <a:cubicBezTo>
                  <a:pt x="1953064" y="121242"/>
                  <a:pt x="3906129" y="15735"/>
                  <a:pt x="5950633" y="1667"/>
                </a:cubicBezTo>
                <a:cubicBezTo>
                  <a:pt x="7995137" y="-12401"/>
                  <a:pt x="10131082" y="64971"/>
                  <a:pt x="12267027" y="14234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28135" y="4262511"/>
            <a:ext cx="12196689" cy="562721"/>
          </a:xfrm>
          <a:custGeom>
            <a:gdLst>
              <a:gd name="connsiteX0" fmla="*/ 0 w 12196689"/>
              <a:gd name="connsiteY0" fmla="*/ 0 h 562721"/>
              <a:gd name="connsiteX1" fmla="*/ 6077243 w 12196689"/>
              <a:gd name="connsiteY1" fmla="*/ 562707 h 562721"/>
              <a:gd name="connsiteX2" fmla="*/ 12196689 w 12196689"/>
              <a:gd name="connsiteY2" fmla="*/ 14067 h 562721"/>
            </a:gdLst>
            <a:cxnLst>
              <a:cxn ang="0">
                <a:pos x="connsiteX0" y="connsiteY0"/>
              </a:cxn>
              <a:cxn ang="0">
                <a:pos x="connsiteX1" y="connsiteY1"/>
              </a:cxn>
              <a:cxn ang="0">
                <a:pos x="connsiteX2" y="connsiteY2"/>
              </a:cxn>
            </a:cxnLst>
            <a:rect l="l" t="t" r="r" b="b"/>
            <a:pathLst>
              <a:path w="12196689" h="562721">
                <a:moveTo>
                  <a:pt x="0" y="0"/>
                </a:moveTo>
                <a:cubicBezTo>
                  <a:pt x="2022231" y="280181"/>
                  <a:pt x="4044462" y="560363"/>
                  <a:pt x="6077243" y="562707"/>
                </a:cubicBezTo>
                <a:cubicBezTo>
                  <a:pt x="8110024" y="565051"/>
                  <a:pt x="10153356" y="289559"/>
                  <a:pt x="12196689" y="1406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84406" y="5936566"/>
            <a:ext cx="12393637" cy="239151"/>
          </a:xfrm>
          <a:custGeom>
            <a:gdLst>
              <a:gd name="connsiteX0" fmla="*/ 0 w 12393637"/>
              <a:gd name="connsiteY0" fmla="*/ 239151 h 239151"/>
              <a:gd name="connsiteX1" fmla="*/ 12393637 w 12393637"/>
              <a:gd name="connsiteY1" fmla="*/ 0 h 239151"/>
              <a:gd name="connsiteX2" fmla="*/ 12393637 w 12393637"/>
              <a:gd name="connsiteY2" fmla="*/ 0 h 239151"/>
              <a:gd name="connsiteX3" fmla="*/ 12393637 w 12393637"/>
              <a:gd name="connsiteY3" fmla="*/ 0 h 239151"/>
            </a:gdLst>
            <a:cxnLst>
              <a:cxn ang="0">
                <a:pos x="connsiteX0" y="connsiteY0"/>
              </a:cxn>
              <a:cxn ang="0">
                <a:pos x="connsiteX1" y="connsiteY1"/>
              </a:cxn>
              <a:cxn ang="0">
                <a:pos x="connsiteX2" y="connsiteY2"/>
              </a:cxn>
              <a:cxn ang="0">
                <a:pos x="connsiteX3" y="connsiteY3"/>
              </a:cxn>
            </a:cxnLst>
            <a:rect l="l" t="t" r="r" b="b"/>
            <a:pathLst>
              <a:path w="12393637" h="239151">
                <a:moveTo>
                  <a:pt x="0" y="239151"/>
                </a:moveTo>
                <a:lnTo>
                  <a:pt x="12393637" y="0"/>
                </a:lnTo>
                <a:lnTo>
                  <a:pt x="12393637" y="0"/>
                </a:lnTo>
                <a:lnTo>
                  <a:pt x="12393637"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CrisscrossEtching trans="75000"/>
                    </a14:imgEffect>
                  </a14:imgLayer>
                </a14:imgProps>
              </a:ext>
              <a:ext uri="{28A0092B-C50C-407E-A947-70E740481C1C}">
                <a14:useLocalDpi xmlns:a14="http://schemas.microsoft.com/office/drawing/2010/main" val="0"/>
              </a:ext>
            </a:extLst>
          </a:blip>
          <a:stretch>
            <a:fillRect/>
          </a:stretch>
        </p:blipFill>
        <p:spPr>
          <a:xfrm rot="2941193">
            <a:off x="9377723" y="242286"/>
            <a:ext cx="720000" cy="720000"/>
          </a:xfrm>
          <a:prstGeom prst="rect">
            <a:avLst/>
          </a:prstGeom>
        </p:spPr>
      </p:pic>
      <p:pic>
        <p:nvPicPr>
          <p:cNvPr id="29" name="图片 28"/>
          <p:cNvPicPr>
            <a:picLocks noChangeAspect="1"/>
          </p:cNvPicPr>
          <p:nvPr/>
        </p:nvPicPr>
        <p:blipFill>
          <a:blip r:embed="rId5">
            <a:duotone>
              <a:prstClr val="black"/>
              <a:srgbClr val="C00000">
                <a:tint val="45000"/>
                <a:satMod val="400000"/>
              </a:srgbClr>
            </a:duotone>
            <a:extLst>
              <a:ext uri="{BEBA8EAE-BF5A-486C-A8C5-ECC9F3942E4B}">
                <a14:imgProps xmlns:a14="http://schemas.microsoft.com/office/drawing/2010/main">
                  <a14:imgLayer r:embed="rId6">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53070" y="2367873"/>
            <a:ext cx="720000" cy="720000"/>
          </a:xfrm>
          <a:prstGeom prst="rect">
            <a:avLst/>
          </a:prstGeom>
        </p:spPr>
      </p:pic>
      <p:pic>
        <p:nvPicPr>
          <p:cNvPr id="30" name="图片 29"/>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327202" y="1074754"/>
            <a:ext cx="360000" cy="360000"/>
          </a:xfrm>
          <a:prstGeom prst="rect">
            <a:avLst/>
          </a:prstGeom>
        </p:spPr>
      </p:pic>
      <p:pic>
        <p:nvPicPr>
          <p:cNvPr id="33" name="图片 32"/>
          <p:cNvPicPr>
            <a:picLocks noChangeAspect="1"/>
          </p:cNvPicPr>
          <p:nvPr/>
        </p:nvPicPr>
        <p:blipFill>
          <a:blip r:embed="rId8">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284870" y="2407677"/>
            <a:ext cx="720000" cy="720000"/>
          </a:xfrm>
          <a:prstGeom prst="rect">
            <a:avLst/>
          </a:prstGeom>
        </p:spPr>
      </p:pic>
      <p:pic>
        <p:nvPicPr>
          <p:cNvPr id="37" name="图片 36"/>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85773" y="6060270"/>
            <a:ext cx="360000" cy="360000"/>
          </a:xfrm>
          <a:prstGeom prst="rect">
            <a:avLst/>
          </a:prstGeom>
        </p:spPr>
      </p:pic>
      <p:pic>
        <p:nvPicPr>
          <p:cNvPr id="38" name="图片 37"/>
          <p:cNvPicPr>
            <a:picLocks noChangeAspect="1"/>
          </p:cNvPicPr>
          <p:nvPr/>
        </p:nvPicPr>
        <p:blipFill>
          <a:blip r:embed="rId10">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1834560" y="3789868"/>
            <a:ext cx="360000" cy="360000"/>
          </a:xfrm>
          <a:prstGeom prst="rect">
            <a:avLst/>
          </a:prstGeom>
        </p:spPr>
      </p:pic>
      <p:pic>
        <p:nvPicPr>
          <p:cNvPr id="39" name="图片 3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22321" y="-42170"/>
            <a:ext cx="360000" cy="360000"/>
          </a:xfrm>
          <a:prstGeom prst="rect">
            <a:avLst/>
          </a:prstGeom>
        </p:spPr>
      </p:pic>
      <p:pic>
        <p:nvPicPr>
          <p:cNvPr id="43" name="图片 42"/>
          <p:cNvPicPr>
            <a:picLocks noChangeAspect="1"/>
          </p:cNvPicPr>
          <p:nvPr/>
        </p:nvPicPr>
        <p:blipFill>
          <a:blip r:embed="rId1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1148038">
            <a:off x="9649441" y="2456142"/>
            <a:ext cx="720000" cy="720000"/>
          </a:xfrm>
          <a:prstGeom prst="rect">
            <a:avLst/>
          </a:prstGeom>
        </p:spPr>
      </p:pic>
      <p:pic>
        <p:nvPicPr>
          <p:cNvPr id="45" name="图片 44"/>
          <p:cNvPicPr>
            <a:picLocks noChangeAspect="1"/>
          </p:cNvPicPr>
          <p:nvPr/>
        </p:nvPicPr>
        <p:blipFill>
          <a:blip r:embed="rId1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988653" y="2053757"/>
            <a:ext cx="720000" cy="720000"/>
          </a:xfrm>
          <a:prstGeom prst="rect">
            <a:avLst/>
          </a:prstGeom>
        </p:spPr>
      </p:pic>
      <p:pic>
        <p:nvPicPr>
          <p:cNvPr id="47" name="图片 46"/>
          <p:cNvPicPr>
            <a:picLocks noChangeAspect="1"/>
          </p:cNvPicPr>
          <p:nvPr/>
        </p:nvPicPr>
        <p:blipFill>
          <a:blip r:embed="rId14">
            <a:extLst>
              <a:ext uri="{BEBA8EAE-BF5A-486C-A8C5-ECC9F3942E4B}">
                <a14:imgProps xmlns:a14="http://schemas.microsoft.com/office/drawing/2010/main">
                  <a14:imgLayer r:embed="rId15">
                    <a14:imgEffect>
                      <a14:artisticCrisscrossEtching trans="75000"/>
                    </a14:imgEffect>
                    <a14:imgEffect>
                      <a14:colorTemperature colorTemp="72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0941659" y="5778000"/>
            <a:ext cx="1080000" cy="1080000"/>
          </a:xfrm>
          <a:prstGeom prst="rect">
            <a:avLst/>
          </a:prstGeom>
        </p:spPr>
      </p:pic>
      <p:pic>
        <p:nvPicPr>
          <p:cNvPr id="48" name="图片 47"/>
          <p:cNvPicPr>
            <a:picLocks noChangeAspect="1"/>
          </p:cNvPicPr>
          <p:nvPr/>
        </p:nvPicPr>
        <p:blipFill>
          <a:blip r:embed="rId16">
            <a:duotone>
              <a:schemeClr val="accent2">
                <a:shade val="45000"/>
                <a:satMod val="135000"/>
              </a:schemeClr>
              <a:prstClr val="white"/>
            </a:duotone>
            <a:extLst>
              <a:ext uri="{BEBA8EAE-BF5A-486C-A8C5-ECC9F3942E4B}">
                <a14:imgProps xmlns:a14="http://schemas.microsoft.com/office/drawing/2010/main">
                  <a14:imgLayer r:embed="rId4">
                    <a14:imgEffect>
                      <a14:artisticLightScreen/>
                    </a14:imgEffect>
                  </a14:imgLayer>
                </a14:imgProps>
              </a:ext>
              <a:ext uri="{28A0092B-C50C-407E-A947-70E740481C1C}">
                <a14:useLocalDpi xmlns:a14="http://schemas.microsoft.com/office/drawing/2010/main" val="0"/>
              </a:ext>
            </a:extLst>
          </a:blip>
          <a:stretch>
            <a:fillRect/>
          </a:stretch>
        </p:blipFill>
        <p:spPr>
          <a:xfrm>
            <a:off x="8638021" y="6318000"/>
            <a:ext cx="720000" cy="720000"/>
          </a:xfrm>
          <a:prstGeom prst="rect">
            <a:avLst/>
          </a:prstGeom>
        </p:spPr>
      </p:pic>
      <p:pic>
        <p:nvPicPr>
          <p:cNvPr id="49" name="图片 4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699415" y="6079935"/>
            <a:ext cx="360000" cy="360000"/>
          </a:xfrm>
          <a:prstGeom prst="rect">
            <a:avLst/>
          </a:prstGeom>
        </p:spPr>
      </p:pic>
      <p:pic>
        <p:nvPicPr>
          <p:cNvPr id="34" name="图片 3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10631" y="7565"/>
            <a:ext cx="720000" cy="720000"/>
          </a:xfrm>
          <a:prstGeom prst="rect">
            <a:avLst/>
          </a:prstGeom>
        </p:spPr>
      </p:pic>
      <p:sp>
        <p:nvSpPr>
          <p:cNvPr id="35" name="标题 1"/>
          <p:cNvSpPr>
            <a:spLocks noGrp="1"/>
          </p:cNvSpPr>
          <p:nvPr>
            <p:ph type="title"/>
          </p:nvPr>
        </p:nvSpPr>
        <p:spPr>
          <a:xfrm>
            <a:off x="4455536" y="-280510"/>
            <a:ext cx="3290582" cy="1325563"/>
          </a:xfrm>
        </p:spPr>
        <p:txBody>
          <a:bodyPr/>
          <a:lstStyle/>
          <a:p>
            <a:r>
              <a:rPr lang="zh-CN" altLang="en-US">
                <a:latin typeface="方正卡通简体" panose="03000509000000000000" pitchFamily="65" charset="-122"/>
                <a:ea typeface="方正卡通简体" panose="03000509000000000000" pitchFamily="65" charset="-122"/>
              </a:rPr>
              <a:t>仪态及要求</a:t>
            </a:r>
            <a:endParaRPr lang="zh-CN" altLang="en-US">
              <a:latin typeface="方正卡通简体" panose="03000509000000000000" pitchFamily="65" charset="-122"/>
              <a:ea typeface="方正卡通简体" panose="03000509000000000000" pitchFamily="65" charset="-122"/>
            </a:endParaRPr>
          </a:p>
        </p:txBody>
      </p:sp>
      <p:grpSp>
        <p:nvGrpSpPr>
          <p:cNvPr id="40" name="Group 75"/>
          <p:cNvGrpSpPr/>
          <p:nvPr/>
        </p:nvGrpSpPr>
        <p:grpSpPr>
          <a:xfrm>
            <a:off x="3736576" y="1733444"/>
            <a:ext cx="4601682" cy="5124364"/>
            <a:chOff x="3851085" y="1736812"/>
            <a:chExt cx="4601682" cy="5124364"/>
          </a:xfrm>
        </p:grpSpPr>
        <p:sp>
          <p:nvSpPr>
            <p:cNvPr id="57" name="ïṧḷïḓê-Freeform: Shape 3"/>
            <p:cNvSpPr/>
            <p:nvPr/>
          </p:nvSpPr>
          <p:spPr bwMode="auto">
            <a:xfrm>
              <a:off x="3974332" y="1971425"/>
              <a:ext cx="4478435" cy="4889751"/>
            </a:xfrm>
            <a:custGeom>
              <a:gdLst>
                <a:gd name="T0" fmla="*/ 1245 w 1274"/>
                <a:gd name="T1" fmla="*/ 763 h 1391"/>
                <a:gd name="T2" fmla="*/ 1247 w 1274"/>
                <a:gd name="T3" fmla="*/ 763 h 1391"/>
                <a:gd name="T4" fmla="*/ 1167 w 1274"/>
                <a:gd name="T5" fmla="*/ 762 h 1391"/>
                <a:gd name="T6" fmla="*/ 987 w 1274"/>
                <a:gd name="T7" fmla="*/ 894 h 1391"/>
                <a:gd name="T8" fmla="*/ 671 w 1274"/>
                <a:gd name="T9" fmla="*/ 1090 h 1391"/>
                <a:gd name="T10" fmla="*/ 609 w 1274"/>
                <a:gd name="T11" fmla="*/ 631 h 1391"/>
                <a:gd name="T12" fmla="*/ 613 w 1274"/>
                <a:gd name="T13" fmla="*/ 591 h 1391"/>
                <a:gd name="T14" fmla="*/ 858 w 1274"/>
                <a:gd name="T15" fmla="*/ 496 h 1391"/>
                <a:gd name="T16" fmla="*/ 866 w 1274"/>
                <a:gd name="T17" fmla="*/ 488 h 1391"/>
                <a:gd name="T18" fmla="*/ 866 w 1274"/>
                <a:gd name="T19" fmla="*/ 488 h 1391"/>
                <a:gd name="T20" fmla="*/ 940 w 1274"/>
                <a:gd name="T21" fmla="*/ 378 h 1391"/>
                <a:gd name="T22" fmla="*/ 1106 w 1274"/>
                <a:gd name="T23" fmla="*/ 244 h 1391"/>
                <a:gd name="T24" fmla="*/ 1191 w 1274"/>
                <a:gd name="T25" fmla="*/ 245 h 1391"/>
                <a:gd name="T26" fmla="*/ 1106 w 1274"/>
                <a:gd name="T27" fmla="*/ 244 h 1391"/>
                <a:gd name="T28" fmla="*/ 1106 w 1274"/>
                <a:gd name="T29" fmla="*/ 244 h 1391"/>
                <a:gd name="T30" fmla="*/ 926 w 1274"/>
                <a:gd name="T31" fmla="*/ 376 h 1391"/>
                <a:gd name="T32" fmla="*/ 616 w 1274"/>
                <a:gd name="T33" fmla="*/ 570 h 1391"/>
                <a:gd name="T34" fmla="*/ 887 w 1274"/>
                <a:gd name="T35" fmla="*/ 0 h 1391"/>
                <a:gd name="T36" fmla="*/ 674 w 1274"/>
                <a:gd name="T37" fmla="*/ 334 h 1391"/>
                <a:gd name="T38" fmla="*/ 670 w 1274"/>
                <a:gd name="T39" fmla="*/ 343 h 1391"/>
                <a:gd name="T40" fmla="*/ 584 w 1274"/>
                <a:gd name="T41" fmla="*/ 700 h 1391"/>
                <a:gd name="T42" fmla="*/ 586 w 1274"/>
                <a:gd name="T43" fmla="*/ 760 h 1391"/>
                <a:gd name="T44" fmla="*/ 304 w 1274"/>
                <a:gd name="T45" fmla="*/ 583 h 1391"/>
                <a:gd name="T46" fmla="*/ 116 w 1274"/>
                <a:gd name="T47" fmla="*/ 332 h 1391"/>
                <a:gd name="T48" fmla="*/ 46 w 1274"/>
                <a:gd name="T49" fmla="*/ 330 h 1391"/>
                <a:gd name="T50" fmla="*/ 115 w 1274"/>
                <a:gd name="T51" fmla="*/ 332 h 1391"/>
                <a:gd name="T52" fmla="*/ 224 w 1274"/>
                <a:gd name="T53" fmla="*/ 450 h 1391"/>
                <a:gd name="T54" fmla="*/ 302 w 1274"/>
                <a:gd name="T55" fmla="*/ 607 h 1391"/>
                <a:gd name="T56" fmla="*/ 0 w 1274"/>
                <a:gd name="T57" fmla="*/ 558 h 1391"/>
                <a:gd name="T58" fmla="*/ 314 w 1274"/>
                <a:gd name="T59" fmla="*/ 621 h 1391"/>
                <a:gd name="T60" fmla="*/ 589 w 1274"/>
                <a:gd name="T61" fmla="*/ 797 h 1391"/>
                <a:gd name="T62" fmla="*/ 605 w 1274"/>
                <a:gd name="T63" fmla="*/ 1055 h 1391"/>
                <a:gd name="T64" fmla="*/ 602 w 1274"/>
                <a:gd name="T65" fmla="*/ 1101 h 1391"/>
                <a:gd name="T66" fmla="*/ 361 w 1274"/>
                <a:gd name="T67" fmla="*/ 995 h 1391"/>
                <a:gd name="T68" fmla="*/ 198 w 1274"/>
                <a:gd name="T69" fmla="*/ 843 h 1391"/>
                <a:gd name="T70" fmla="*/ 144 w 1274"/>
                <a:gd name="T71" fmla="*/ 843 h 1391"/>
                <a:gd name="T72" fmla="*/ 204 w 1274"/>
                <a:gd name="T73" fmla="*/ 845 h 1391"/>
                <a:gd name="T74" fmla="*/ 293 w 1274"/>
                <a:gd name="T75" fmla="*/ 915 h 1391"/>
                <a:gd name="T76" fmla="*/ 601 w 1274"/>
                <a:gd name="T77" fmla="*/ 1122 h 1391"/>
                <a:gd name="T78" fmla="*/ 527 w 1274"/>
                <a:gd name="T79" fmla="*/ 1391 h 1391"/>
                <a:gd name="T80" fmla="*/ 744 w 1274"/>
                <a:gd name="T81" fmla="*/ 1387 h 1391"/>
                <a:gd name="T82" fmla="*/ 675 w 1274"/>
                <a:gd name="T83" fmla="*/ 1109 h 1391"/>
                <a:gd name="T84" fmla="*/ 919 w 1274"/>
                <a:gd name="T85" fmla="*/ 1014 h 1391"/>
                <a:gd name="T86" fmla="*/ 919 w 1274"/>
                <a:gd name="T87" fmla="*/ 1014 h 1391"/>
                <a:gd name="T88" fmla="*/ 927 w 1274"/>
                <a:gd name="T89" fmla="*/ 1006 h 1391"/>
                <a:gd name="T90" fmla="*/ 927 w 1274"/>
                <a:gd name="T91" fmla="*/ 1006 h 1391"/>
                <a:gd name="T92" fmla="*/ 1001 w 1274"/>
                <a:gd name="T93" fmla="*/ 896 h 1391"/>
                <a:gd name="T94" fmla="*/ 1165 w 1274"/>
                <a:gd name="T95" fmla="*/ 762 h 1391"/>
                <a:gd name="T96" fmla="*/ 1248 w 1274"/>
                <a:gd name="T97" fmla="*/ 764 h 1391"/>
                <a:gd name="T98" fmla="*/ 1274 w 1274"/>
                <a:gd name="T99" fmla="*/ 769 h 1391"/>
                <a:gd name="T100" fmla="*/ 1245 w 1274"/>
                <a:gd name="T101" fmla="*/ 763 h 1391"/>
                <a:gd name="T102" fmla="*/ 616 w 1274"/>
                <a:gd name="T103" fmla="*/ 570 h 1391"/>
                <a:gd name="T104" fmla="*/ 613 w 1274"/>
                <a:gd name="T105" fmla="*/ 590 h 1391"/>
                <a:gd name="T106" fmla="*/ 616 w 1274"/>
                <a:gd name="T107" fmla="*/ 570 h 13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4" h="1391">
                  <a:moveTo>
                    <a:pt x="1245" y="763"/>
                  </a:moveTo>
                  <a:cubicBezTo>
                    <a:pt x="1246" y="763"/>
                    <a:pt x="1247" y="763"/>
                    <a:pt x="1247" y="763"/>
                  </a:cubicBezTo>
                  <a:cubicBezTo>
                    <a:pt x="1217" y="759"/>
                    <a:pt x="1190" y="759"/>
                    <a:pt x="1167" y="762"/>
                  </a:cubicBezTo>
                  <a:cubicBezTo>
                    <a:pt x="1103" y="770"/>
                    <a:pt x="1029" y="801"/>
                    <a:pt x="987" y="894"/>
                  </a:cubicBezTo>
                  <a:cubicBezTo>
                    <a:pt x="987" y="894"/>
                    <a:pt x="924" y="1058"/>
                    <a:pt x="671" y="1090"/>
                  </a:cubicBezTo>
                  <a:cubicBezTo>
                    <a:pt x="638" y="939"/>
                    <a:pt x="613" y="786"/>
                    <a:pt x="609" y="631"/>
                  </a:cubicBezTo>
                  <a:cubicBezTo>
                    <a:pt x="610" y="617"/>
                    <a:pt x="611" y="604"/>
                    <a:pt x="613" y="591"/>
                  </a:cubicBezTo>
                  <a:cubicBezTo>
                    <a:pt x="614" y="591"/>
                    <a:pt x="750" y="599"/>
                    <a:pt x="858" y="496"/>
                  </a:cubicBezTo>
                  <a:cubicBezTo>
                    <a:pt x="858" y="496"/>
                    <a:pt x="1073" y="464"/>
                    <a:pt x="866" y="488"/>
                  </a:cubicBezTo>
                  <a:cubicBezTo>
                    <a:pt x="866" y="488"/>
                    <a:pt x="866" y="488"/>
                    <a:pt x="866" y="488"/>
                  </a:cubicBezTo>
                  <a:cubicBezTo>
                    <a:pt x="894" y="460"/>
                    <a:pt x="919" y="424"/>
                    <a:pt x="940" y="378"/>
                  </a:cubicBezTo>
                  <a:cubicBezTo>
                    <a:pt x="940" y="378"/>
                    <a:pt x="978" y="263"/>
                    <a:pt x="1106" y="244"/>
                  </a:cubicBezTo>
                  <a:cubicBezTo>
                    <a:pt x="1140" y="239"/>
                    <a:pt x="1170" y="242"/>
                    <a:pt x="1191" y="245"/>
                  </a:cubicBezTo>
                  <a:cubicBezTo>
                    <a:pt x="1159" y="240"/>
                    <a:pt x="1131" y="240"/>
                    <a:pt x="1106" y="244"/>
                  </a:cubicBezTo>
                  <a:cubicBezTo>
                    <a:pt x="1106" y="244"/>
                    <a:pt x="1106" y="244"/>
                    <a:pt x="1106" y="244"/>
                  </a:cubicBezTo>
                  <a:cubicBezTo>
                    <a:pt x="1043" y="251"/>
                    <a:pt x="969" y="283"/>
                    <a:pt x="926" y="376"/>
                  </a:cubicBezTo>
                  <a:cubicBezTo>
                    <a:pt x="926" y="376"/>
                    <a:pt x="870" y="538"/>
                    <a:pt x="616" y="570"/>
                  </a:cubicBezTo>
                  <a:cubicBezTo>
                    <a:pt x="651" y="368"/>
                    <a:pt x="765" y="156"/>
                    <a:pt x="887" y="0"/>
                  </a:cubicBezTo>
                  <a:cubicBezTo>
                    <a:pt x="810" y="98"/>
                    <a:pt x="731" y="213"/>
                    <a:pt x="674" y="334"/>
                  </a:cubicBezTo>
                  <a:cubicBezTo>
                    <a:pt x="612" y="229"/>
                    <a:pt x="670" y="343"/>
                    <a:pt x="670" y="343"/>
                  </a:cubicBezTo>
                  <a:cubicBezTo>
                    <a:pt x="616" y="458"/>
                    <a:pt x="582" y="580"/>
                    <a:pt x="584" y="700"/>
                  </a:cubicBezTo>
                  <a:cubicBezTo>
                    <a:pt x="584" y="720"/>
                    <a:pt x="585" y="740"/>
                    <a:pt x="586" y="760"/>
                  </a:cubicBezTo>
                  <a:cubicBezTo>
                    <a:pt x="586" y="760"/>
                    <a:pt x="462" y="751"/>
                    <a:pt x="304" y="583"/>
                  </a:cubicBezTo>
                  <a:cubicBezTo>
                    <a:pt x="232" y="491"/>
                    <a:pt x="225" y="359"/>
                    <a:pt x="116" y="332"/>
                  </a:cubicBezTo>
                  <a:cubicBezTo>
                    <a:pt x="95" y="326"/>
                    <a:pt x="71" y="325"/>
                    <a:pt x="46" y="330"/>
                  </a:cubicBezTo>
                  <a:cubicBezTo>
                    <a:pt x="73" y="327"/>
                    <a:pt x="96" y="328"/>
                    <a:pt x="115" y="332"/>
                  </a:cubicBezTo>
                  <a:cubicBezTo>
                    <a:pt x="164" y="347"/>
                    <a:pt x="201" y="390"/>
                    <a:pt x="224" y="450"/>
                  </a:cubicBezTo>
                  <a:cubicBezTo>
                    <a:pt x="224" y="450"/>
                    <a:pt x="235" y="523"/>
                    <a:pt x="302" y="607"/>
                  </a:cubicBezTo>
                  <a:cubicBezTo>
                    <a:pt x="282" y="614"/>
                    <a:pt x="132" y="662"/>
                    <a:pt x="0" y="558"/>
                  </a:cubicBezTo>
                  <a:cubicBezTo>
                    <a:pt x="0" y="558"/>
                    <a:pt x="131" y="671"/>
                    <a:pt x="314" y="621"/>
                  </a:cubicBezTo>
                  <a:cubicBezTo>
                    <a:pt x="368" y="684"/>
                    <a:pt x="454" y="751"/>
                    <a:pt x="589" y="797"/>
                  </a:cubicBezTo>
                  <a:cubicBezTo>
                    <a:pt x="597" y="883"/>
                    <a:pt x="609" y="968"/>
                    <a:pt x="605" y="1055"/>
                  </a:cubicBezTo>
                  <a:cubicBezTo>
                    <a:pt x="604" y="1072"/>
                    <a:pt x="603" y="1087"/>
                    <a:pt x="602" y="1101"/>
                  </a:cubicBezTo>
                  <a:cubicBezTo>
                    <a:pt x="587" y="1100"/>
                    <a:pt x="486" y="1088"/>
                    <a:pt x="361" y="995"/>
                  </a:cubicBezTo>
                  <a:cubicBezTo>
                    <a:pt x="299" y="939"/>
                    <a:pt x="294" y="859"/>
                    <a:pt x="198" y="843"/>
                  </a:cubicBezTo>
                  <a:cubicBezTo>
                    <a:pt x="200" y="844"/>
                    <a:pt x="165" y="841"/>
                    <a:pt x="144" y="843"/>
                  </a:cubicBezTo>
                  <a:cubicBezTo>
                    <a:pt x="167" y="842"/>
                    <a:pt x="187" y="843"/>
                    <a:pt x="204" y="845"/>
                  </a:cubicBezTo>
                  <a:cubicBezTo>
                    <a:pt x="244" y="855"/>
                    <a:pt x="274" y="880"/>
                    <a:pt x="293" y="915"/>
                  </a:cubicBezTo>
                  <a:cubicBezTo>
                    <a:pt x="293" y="915"/>
                    <a:pt x="323" y="1054"/>
                    <a:pt x="601" y="1122"/>
                  </a:cubicBezTo>
                  <a:cubicBezTo>
                    <a:pt x="593" y="1229"/>
                    <a:pt x="579" y="1263"/>
                    <a:pt x="527" y="1391"/>
                  </a:cubicBezTo>
                  <a:cubicBezTo>
                    <a:pt x="527" y="1391"/>
                    <a:pt x="555" y="1387"/>
                    <a:pt x="744" y="1387"/>
                  </a:cubicBezTo>
                  <a:cubicBezTo>
                    <a:pt x="720" y="1295"/>
                    <a:pt x="696" y="1202"/>
                    <a:pt x="675" y="1109"/>
                  </a:cubicBezTo>
                  <a:cubicBezTo>
                    <a:pt x="688" y="1109"/>
                    <a:pt x="816" y="1112"/>
                    <a:pt x="919" y="1014"/>
                  </a:cubicBezTo>
                  <a:cubicBezTo>
                    <a:pt x="919" y="1014"/>
                    <a:pt x="919" y="1014"/>
                    <a:pt x="919" y="1014"/>
                  </a:cubicBezTo>
                  <a:cubicBezTo>
                    <a:pt x="919" y="1014"/>
                    <a:pt x="1134" y="982"/>
                    <a:pt x="927" y="1006"/>
                  </a:cubicBezTo>
                  <a:cubicBezTo>
                    <a:pt x="927" y="1006"/>
                    <a:pt x="927" y="1006"/>
                    <a:pt x="927" y="1006"/>
                  </a:cubicBezTo>
                  <a:cubicBezTo>
                    <a:pt x="955" y="978"/>
                    <a:pt x="980" y="942"/>
                    <a:pt x="1001" y="896"/>
                  </a:cubicBezTo>
                  <a:cubicBezTo>
                    <a:pt x="1001" y="896"/>
                    <a:pt x="1039" y="782"/>
                    <a:pt x="1165" y="762"/>
                  </a:cubicBezTo>
                  <a:cubicBezTo>
                    <a:pt x="1198" y="758"/>
                    <a:pt x="1227" y="761"/>
                    <a:pt x="1248" y="764"/>
                  </a:cubicBezTo>
                  <a:cubicBezTo>
                    <a:pt x="1255" y="765"/>
                    <a:pt x="1263" y="766"/>
                    <a:pt x="1274" y="769"/>
                  </a:cubicBezTo>
                  <a:cubicBezTo>
                    <a:pt x="1274" y="769"/>
                    <a:pt x="1263" y="766"/>
                    <a:pt x="1245" y="763"/>
                  </a:cubicBezTo>
                  <a:close/>
                  <a:moveTo>
                    <a:pt x="616" y="570"/>
                  </a:moveTo>
                  <a:cubicBezTo>
                    <a:pt x="613" y="590"/>
                    <a:pt x="613" y="590"/>
                    <a:pt x="613" y="590"/>
                  </a:cubicBezTo>
                  <a:cubicBezTo>
                    <a:pt x="614" y="583"/>
                    <a:pt x="615" y="577"/>
                    <a:pt x="616" y="570"/>
                  </a:cubicBezTo>
                  <a:close/>
                </a:path>
              </a:pathLst>
            </a:custGeom>
            <a:solidFill>
              <a:schemeClr val="tx2">
                <a:lumMod val="40000"/>
                <a:lumOff val="60000"/>
              </a:schemeClr>
            </a:solidFill>
            <a:ln>
              <a:noFill/>
            </a:ln>
          </p:spPr>
          <p:txBody>
            <a:bodyPr anchor="ctr"/>
            <a:lstStyle/>
            <a:p>
              <a:pPr algn="ctr"/>
            </a:p>
          </p:txBody>
        </p:sp>
        <p:sp>
          <p:nvSpPr>
            <p:cNvPr id="58" name="ïṧḷïḓê-Oval 4"/>
            <p:cNvSpPr/>
            <p:nvPr/>
          </p:nvSpPr>
          <p:spPr bwMode="auto">
            <a:xfrm>
              <a:off x="6174942" y="4094821"/>
              <a:ext cx="720173" cy="721658"/>
            </a:xfrm>
            <a:prstGeom prst="ellipse">
              <a:avLst/>
            </a:prstGeom>
            <a:solidFill>
              <a:schemeClr val="accent1">
                <a:alpha val="46000"/>
              </a:schemeClr>
            </a:solidFill>
            <a:ln w="9525">
              <a:noFill/>
              <a:round/>
            </a:ln>
          </p:spPr>
          <p:txBody>
            <a:bodyPr anchor="ctr"/>
            <a:lstStyle/>
            <a:p>
              <a:pPr algn="ctr"/>
            </a:p>
          </p:txBody>
        </p:sp>
        <p:sp>
          <p:nvSpPr>
            <p:cNvPr id="59" name="ïṧḷïḓê-Oval 5"/>
            <p:cNvSpPr/>
            <p:nvPr/>
          </p:nvSpPr>
          <p:spPr bwMode="auto">
            <a:xfrm>
              <a:off x="6990147" y="2650020"/>
              <a:ext cx="310343" cy="310343"/>
            </a:xfrm>
            <a:prstGeom prst="ellipse">
              <a:avLst/>
            </a:prstGeom>
            <a:solidFill>
              <a:schemeClr val="accent1"/>
            </a:solidFill>
            <a:ln w="9525">
              <a:noFill/>
              <a:round/>
            </a:ln>
          </p:spPr>
          <p:txBody>
            <a:bodyPr anchor="ctr"/>
            <a:lstStyle/>
            <a:p>
              <a:pPr algn="ctr"/>
            </a:p>
          </p:txBody>
        </p:sp>
        <p:sp>
          <p:nvSpPr>
            <p:cNvPr id="60" name="ïṧḷïḓê-Oval 6"/>
            <p:cNvSpPr/>
            <p:nvPr/>
          </p:nvSpPr>
          <p:spPr bwMode="auto">
            <a:xfrm>
              <a:off x="4768749" y="4249250"/>
              <a:ext cx="313313" cy="313313"/>
            </a:xfrm>
            <a:prstGeom prst="ellipse">
              <a:avLst/>
            </a:prstGeom>
            <a:solidFill>
              <a:schemeClr val="accent1"/>
            </a:solidFill>
            <a:ln w="9525">
              <a:noFill/>
              <a:round/>
            </a:ln>
          </p:spPr>
          <p:txBody>
            <a:bodyPr anchor="ctr"/>
            <a:lstStyle/>
            <a:p>
              <a:pPr algn="ctr"/>
            </a:p>
          </p:txBody>
        </p:sp>
        <p:sp>
          <p:nvSpPr>
            <p:cNvPr id="61" name="ïṧḷïḓê-Oval 7"/>
            <p:cNvSpPr/>
            <p:nvPr/>
          </p:nvSpPr>
          <p:spPr bwMode="auto">
            <a:xfrm>
              <a:off x="7063047" y="4187997"/>
              <a:ext cx="313313" cy="313313"/>
            </a:xfrm>
            <a:prstGeom prst="ellipse">
              <a:avLst/>
            </a:prstGeom>
            <a:solidFill>
              <a:schemeClr val="accent5"/>
            </a:solidFill>
            <a:ln w="9525">
              <a:noFill/>
              <a:round/>
            </a:ln>
          </p:spPr>
          <p:txBody>
            <a:bodyPr anchor="ctr"/>
            <a:lstStyle/>
            <a:p>
              <a:pPr algn="ctr"/>
            </a:p>
          </p:txBody>
        </p:sp>
        <p:sp>
          <p:nvSpPr>
            <p:cNvPr id="62" name="ïṧḷïḓê-Oval 8"/>
            <p:cNvSpPr/>
            <p:nvPr/>
          </p:nvSpPr>
          <p:spPr bwMode="auto">
            <a:xfrm>
              <a:off x="5144427" y="4516530"/>
              <a:ext cx="344495" cy="348950"/>
            </a:xfrm>
            <a:prstGeom prst="ellipse">
              <a:avLst/>
            </a:prstGeom>
            <a:solidFill>
              <a:schemeClr val="accent3"/>
            </a:solidFill>
            <a:ln w="9525">
              <a:noFill/>
              <a:round/>
            </a:ln>
          </p:spPr>
          <p:txBody>
            <a:bodyPr anchor="ctr"/>
            <a:lstStyle/>
            <a:p>
              <a:pPr algn="ctr"/>
            </a:p>
          </p:txBody>
        </p:sp>
        <p:sp>
          <p:nvSpPr>
            <p:cNvPr id="63" name="ïṧḷïḓê-Oval 9"/>
            <p:cNvSpPr/>
            <p:nvPr/>
          </p:nvSpPr>
          <p:spPr bwMode="auto">
            <a:xfrm>
              <a:off x="3851085" y="3824571"/>
              <a:ext cx="347465" cy="347465"/>
            </a:xfrm>
            <a:prstGeom prst="ellipse">
              <a:avLst/>
            </a:prstGeom>
            <a:solidFill>
              <a:schemeClr val="accent3"/>
            </a:solidFill>
            <a:ln w="9525">
              <a:noFill/>
              <a:round/>
            </a:ln>
          </p:spPr>
          <p:txBody>
            <a:bodyPr anchor="ctr"/>
            <a:lstStyle/>
            <a:p>
              <a:pPr algn="ctr"/>
            </a:p>
          </p:txBody>
        </p:sp>
        <p:sp>
          <p:nvSpPr>
            <p:cNvPr id="64" name="ïṧḷïḓê-Oval 10"/>
            <p:cNvSpPr/>
            <p:nvPr/>
          </p:nvSpPr>
          <p:spPr bwMode="auto">
            <a:xfrm>
              <a:off x="6933721" y="4636806"/>
              <a:ext cx="495954" cy="498924"/>
            </a:xfrm>
            <a:prstGeom prst="ellipse">
              <a:avLst/>
            </a:prstGeom>
            <a:solidFill>
              <a:schemeClr val="accent3"/>
            </a:solidFill>
            <a:ln w="9525">
              <a:noFill/>
              <a:round/>
            </a:ln>
          </p:spPr>
          <p:txBody>
            <a:bodyPr anchor="ctr"/>
            <a:lstStyle/>
            <a:p>
              <a:pPr algn="ctr"/>
            </a:p>
          </p:txBody>
        </p:sp>
        <p:sp>
          <p:nvSpPr>
            <p:cNvPr id="65" name="ïṧḷïḓê-Oval 11"/>
            <p:cNvSpPr/>
            <p:nvPr/>
          </p:nvSpPr>
          <p:spPr bwMode="auto">
            <a:xfrm>
              <a:off x="4905359" y="3163793"/>
              <a:ext cx="495954" cy="498924"/>
            </a:xfrm>
            <a:prstGeom prst="ellipse">
              <a:avLst/>
            </a:prstGeom>
            <a:solidFill>
              <a:schemeClr val="accent4">
                <a:alpha val="40000"/>
              </a:schemeClr>
            </a:solidFill>
            <a:ln w="9525">
              <a:noFill/>
              <a:round/>
            </a:ln>
          </p:spPr>
          <p:txBody>
            <a:bodyPr anchor="ctr"/>
            <a:lstStyle/>
            <a:p>
              <a:pPr algn="ctr"/>
            </a:p>
          </p:txBody>
        </p:sp>
        <p:sp>
          <p:nvSpPr>
            <p:cNvPr id="66" name="ïṧḷïḓê-Oval 12"/>
            <p:cNvSpPr/>
            <p:nvPr/>
          </p:nvSpPr>
          <p:spPr bwMode="auto">
            <a:xfrm>
              <a:off x="4131730" y="4194308"/>
              <a:ext cx="390527" cy="393497"/>
            </a:xfrm>
            <a:prstGeom prst="ellipse">
              <a:avLst/>
            </a:prstGeom>
            <a:solidFill>
              <a:schemeClr val="accent2">
                <a:alpha val="47000"/>
              </a:schemeClr>
            </a:solidFill>
            <a:ln w="9525">
              <a:noFill/>
              <a:round/>
            </a:ln>
          </p:spPr>
          <p:txBody>
            <a:bodyPr anchor="ctr"/>
            <a:lstStyle/>
            <a:p>
              <a:pPr algn="ctr"/>
            </a:p>
          </p:txBody>
        </p:sp>
        <p:sp>
          <p:nvSpPr>
            <p:cNvPr id="67" name="ïṧḷïḓê-Oval 13"/>
            <p:cNvSpPr/>
            <p:nvPr/>
          </p:nvSpPr>
          <p:spPr bwMode="auto">
            <a:xfrm>
              <a:off x="4961785" y="2109520"/>
              <a:ext cx="337071" cy="340041"/>
            </a:xfrm>
            <a:prstGeom prst="ellipse">
              <a:avLst/>
            </a:prstGeom>
            <a:solidFill>
              <a:schemeClr val="accent2">
                <a:alpha val="47000"/>
              </a:schemeClr>
            </a:solidFill>
            <a:ln w="9525">
              <a:noFill/>
              <a:round/>
            </a:ln>
          </p:spPr>
          <p:txBody>
            <a:bodyPr anchor="ctr"/>
            <a:lstStyle/>
            <a:p>
              <a:pPr algn="ctr"/>
            </a:p>
          </p:txBody>
        </p:sp>
        <p:sp>
          <p:nvSpPr>
            <p:cNvPr id="68" name="ïṧḷïḓê-Oval 14"/>
            <p:cNvSpPr/>
            <p:nvPr/>
          </p:nvSpPr>
          <p:spPr bwMode="auto">
            <a:xfrm>
              <a:off x="4750930" y="2516380"/>
              <a:ext cx="390527" cy="393497"/>
            </a:xfrm>
            <a:prstGeom prst="ellipse">
              <a:avLst/>
            </a:prstGeom>
            <a:solidFill>
              <a:schemeClr val="accent4">
                <a:alpha val="40000"/>
              </a:schemeClr>
            </a:solidFill>
            <a:ln w="9525">
              <a:noFill/>
              <a:round/>
            </a:ln>
          </p:spPr>
          <p:txBody>
            <a:bodyPr anchor="ctr"/>
            <a:lstStyle/>
            <a:p>
              <a:pPr algn="ctr"/>
            </a:p>
          </p:txBody>
        </p:sp>
        <p:sp>
          <p:nvSpPr>
            <p:cNvPr id="69" name="ïṧḷïḓê-Oval 15"/>
            <p:cNvSpPr/>
            <p:nvPr/>
          </p:nvSpPr>
          <p:spPr bwMode="auto">
            <a:xfrm>
              <a:off x="5306280" y="4886268"/>
              <a:ext cx="714234" cy="709779"/>
            </a:xfrm>
            <a:prstGeom prst="ellipse">
              <a:avLst/>
            </a:prstGeom>
            <a:solidFill>
              <a:schemeClr val="accent3"/>
            </a:solidFill>
            <a:ln w="9525">
              <a:noFill/>
              <a:round/>
            </a:ln>
          </p:spPr>
          <p:txBody>
            <a:bodyPr anchor="ctr"/>
            <a:lstStyle/>
            <a:p>
              <a:pPr algn="ctr"/>
            </a:p>
          </p:txBody>
        </p:sp>
        <p:sp>
          <p:nvSpPr>
            <p:cNvPr id="70" name="ïṧḷïḓê-Oval 16"/>
            <p:cNvSpPr/>
            <p:nvPr/>
          </p:nvSpPr>
          <p:spPr bwMode="auto">
            <a:xfrm>
              <a:off x="5851236" y="3465227"/>
              <a:ext cx="179672" cy="176703"/>
            </a:xfrm>
            <a:prstGeom prst="ellipse">
              <a:avLst/>
            </a:prstGeom>
            <a:solidFill>
              <a:schemeClr val="accent5"/>
            </a:solidFill>
            <a:ln w="9525">
              <a:noFill/>
              <a:round/>
            </a:ln>
          </p:spPr>
          <p:txBody>
            <a:bodyPr anchor="ctr"/>
            <a:lstStyle/>
            <a:p>
              <a:pPr algn="ctr"/>
            </a:p>
          </p:txBody>
        </p:sp>
        <p:sp>
          <p:nvSpPr>
            <p:cNvPr id="71" name="ïṧḷïḓê-Freeform: Shape 17"/>
            <p:cNvSpPr/>
            <p:nvPr/>
          </p:nvSpPr>
          <p:spPr bwMode="auto">
            <a:xfrm>
              <a:off x="6367978" y="2865330"/>
              <a:ext cx="791448" cy="789963"/>
            </a:xfrm>
            <a:custGeom>
              <a:gdLst>
                <a:gd name="T0" fmla="*/ 63 w 225"/>
                <a:gd name="T1" fmla="*/ 27 h 225"/>
                <a:gd name="T2" fmla="*/ 198 w 225"/>
                <a:gd name="T3" fmla="*/ 63 h 225"/>
                <a:gd name="T4" fmla="*/ 162 w 225"/>
                <a:gd name="T5" fmla="*/ 198 h 225"/>
                <a:gd name="T6" fmla="*/ 27 w 225"/>
                <a:gd name="T7" fmla="*/ 162 h 225"/>
                <a:gd name="T8" fmla="*/ 63 w 225"/>
                <a:gd name="T9" fmla="*/ 27 h 225"/>
              </a:gdLst>
              <a:cxnLst>
                <a:cxn ang="0">
                  <a:pos x="T0" y="T1"/>
                </a:cxn>
                <a:cxn ang="0">
                  <a:pos x="T2" y="T3"/>
                </a:cxn>
                <a:cxn ang="0">
                  <a:pos x="T4" y="T5"/>
                </a:cxn>
                <a:cxn ang="0">
                  <a:pos x="T6" y="T7"/>
                </a:cxn>
                <a:cxn ang="0">
                  <a:pos x="T8" y="T9"/>
                </a:cxn>
              </a:cxnLst>
              <a:rect l="0" t="0" r="r" b="b"/>
              <a:pathLst>
                <a:path w="225" h="225">
                  <a:moveTo>
                    <a:pt x="63" y="27"/>
                  </a:moveTo>
                  <a:cubicBezTo>
                    <a:pt x="110" y="0"/>
                    <a:pt x="170" y="16"/>
                    <a:pt x="198" y="63"/>
                  </a:cubicBezTo>
                  <a:cubicBezTo>
                    <a:pt x="225" y="110"/>
                    <a:pt x="209" y="170"/>
                    <a:pt x="162" y="198"/>
                  </a:cubicBezTo>
                  <a:cubicBezTo>
                    <a:pt x="115" y="225"/>
                    <a:pt x="55" y="209"/>
                    <a:pt x="27" y="162"/>
                  </a:cubicBezTo>
                  <a:cubicBezTo>
                    <a:pt x="0" y="115"/>
                    <a:pt x="16" y="55"/>
                    <a:pt x="63" y="27"/>
                  </a:cubicBezTo>
                  <a:close/>
                </a:path>
              </a:pathLst>
            </a:custGeom>
            <a:solidFill>
              <a:schemeClr val="accent4">
                <a:alpha val="40000"/>
              </a:schemeClr>
            </a:solidFill>
            <a:ln w="9525">
              <a:noFill/>
              <a:round/>
            </a:ln>
          </p:spPr>
          <p:txBody>
            <a:bodyPr anchor="ctr"/>
            <a:lstStyle/>
            <a:p>
              <a:pPr algn="ctr"/>
            </a:p>
          </p:txBody>
        </p:sp>
        <p:sp>
          <p:nvSpPr>
            <p:cNvPr id="72" name="ïṧḷïḓê-Freeform: Shape 18"/>
            <p:cNvSpPr/>
            <p:nvPr/>
          </p:nvSpPr>
          <p:spPr bwMode="auto">
            <a:xfrm>
              <a:off x="5236490" y="3624110"/>
              <a:ext cx="791448" cy="786993"/>
            </a:xfrm>
            <a:custGeom>
              <a:gdLst>
                <a:gd name="T0" fmla="*/ 64 w 225"/>
                <a:gd name="T1" fmla="*/ 27 h 224"/>
                <a:gd name="T2" fmla="*/ 198 w 225"/>
                <a:gd name="T3" fmla="*/ 63 h 224"/>
                <a:gd name="T4" fmla="*/ 162 w 225"/>
                <a:gd name="T5" fmla="*/ 197 h 224"/>
                <a:gd name="T6" fmla="*/ 28 w 225"/>
                <a:gd name="T7" fmla="*/ 161 h 224"/>
                <a:gd name="T8" fmla="*/ 64 w 225"/>
                <a:gd name="T9" fmla="*/ 27 h 224"/>
              </a:gdLst>
              <a:cxnLst>
                <a:cxn ang="0">
                  <a:pos x="T0" y="T1"/>
                </a:cxn>
                <a:cxn ang="0">
                  <a:pos x="T2" y="T3"/>
                </a:cxn>
                <a:cxn ang="0">
                  <a:pos x="T4" y="T5"/>
                </a:cxn>
                <a:cxn ang="0">
                  <a:pos x="T6" y="T7"/>
                </a:cxn>
                <a:cxn ang="0">
                  <a:pos x="T8" y="T9"/>
                </a:cxn>
              </a:cxnLst>
              <a:rect l="0" t="0" r="r" b="b"/>
              <a:pathLst>
                <a:path w="225" h="224">
                  <a:moveTo>
                    <a:pt x="64" y="27"/>
                  </a:moveTo>
                  <a:cubicBezTo>
                    <a:pt x="111" y="0"/>
                    <a:pt x="171" y="16"/>
                    <a:pt x="198" y="63"/>
                  </a:cubicBezTo>
                  <a:cubicBezTo>
                    <a:pt x="225" y="110"/>
                    <a:pt x="209" y="170"/>
                    <a:pt x="162" y="197"/>
                  </a:cubicBezTo>
                  <a:cubicBezTo>
                    <a:pt x="115" y="224"/>
                    <a:pt x="55" y="208"/>
                    <a:pt x="28" y="161"/>
                  </a:cubicBezTo>
                  <a:cubicBezTo>
                    <a:pt x="0" y="114"/>
                    <a:pt x="17" y="54"/>
                    <a:pt x="64" y="27"/>
                  </a:cubicBezTo>
                  <a:close/>
                </a:path>
              </a:pathLst>
            </a:custGeom>
            <a:solidFill>
              <a:schemeClr val="accent2">
                <a:alpha val="47000"/>
              </a:schemeClr>
            </a:solidFill>
            <a:ln w="9525">
              <a:noFill/>
              <a:round/>
            </a:ln>
          </p:spPr>
          <p:txBody>
            <a:bodyPr anchor="ctr"/>
            <a:lstStyle/>
            <a:p>
              <a:pPr algn="ctr"/>
            </a:p>
          </p:txBody>
        </p:sp>
        <p:sp>
          <p:nvSpPr>
            <p:cNvPr id="73" name="ïṧḷïḓê-Freeform: Shape 19"/>
            <p:cNvSpPr/>
            <p:nvPr/>
          </p:nvSpPr>
          <p:spPr bwMode="auto">
            <a:xfrm>
              <a:off x="6241762" y="4904087"/>
              <a:ext cx="786993" cy="789963"/>
            </a:xfrm>
            <a:custGeom>
              <a:gdLst>
                <a:gd name="T0" fmla="*/ 63 w 224"/>
                <a:gd name="T1" fmla="*/ 27 h 225"/>
                <a:gd name="T2" fmla="*/ 197 w 224"/>
                <a:gd name="T3" fmla="*/ 63 h 225"/>
                <a:gd name="T4" fmla="*/ 161 w 224"/>
                <a:gd name="T5" fmla="*/ 198 h 225"/>
                <a:gd name="T6" fmla="*/ 27 w 224"/>
                <a:gd name="T7" fmla="*/ 162 h 225"/>
                <a:gd name="T8" fmla="*/ 63 w 224"/>
                <a:gd name="T9" fmla="*/ 27 h 225"/>
              </a:gdLst>
              <a:cxnLst>
                <a:cxn ang="0">
                  <a:pos x="T0" y="T1"/>
                </a:cxn>
                <a:cxn ang="0">
                  <a:pos x="T2" y="T3"/>
                </a:cxn>
                <a:cxn ang="0">
                  <a:pos x="T4" y="T5"/>
                </a:cxn>
                <a:cxn ang="0">
                  <a:pos x="T6" y="T7"/>
                </a:cxn>
                <a:cxn ang="0">
                  <a:pos x="T8" y="T9"/>
                </a:cxn>
              </a:cxnLst>
              <a:rect l="0" t="0" r="r" b="b"/>
              <a:pathLst>
                <a:path w="224" h="225">
                  <a:moveTo>
                    <a:pt x="63" y="27"/>
                  </a:moveTo>
                  <a:cubicBezTo>
                    <a:pt x="110" y="0"/>
                    <a:pt x="170" y="16"/>
                    <a:pt x="197" y="63"/>
                  </a:cubicBezTo>
                  <a:cubicBezTo>
                    <a:pt x="224" y="110"/>
                    <a:pt x="208" y="170"/>
                    <a:pt x="161" y="198"/>
                  </a:cubicBezTo>
                  <a:cubicBezTo>
                    <a:pt x="114" y="225"/>
                    <a:pt x="54" y="209"/>
                    <a:pt x="27" y="162"/>
                  </a:cubicBezTo>
                  <a:cubicBezTo>
                    <a:pt x="0" y="115"/>
                    <a:pt x="16" y="54"/>
                    <a:pt x="63" y="27"/>
                  </a:cubicBezTo>
                  <a:close/>
                </a:path>
              </a:pathLst>
            </a:custGeom>
            <a:solidFill>
              <a:schemeClr val="accent2">
                <a:alpha val="47000"/>
              </a:schemeClr>
            </a:solidFill>
            <a:ln w="9525">
              <a:noFill/>
              <a:round/>
            </a:ln>
          </p:spPr>
          <p:txBody>
            <a:bodyPr anchor="ctr"/>
            <a:lstStyle/>
            <a:p>
              <a:pPr algn="ctr"/>
            </a:p>
          </p:txBody>
        </p:sp>
        <p:sp>
          <p:nvSpPr>
            <p:cNvPr id="74" name="ïṧḷïḓê-Freeform: Shape 20"/>
            <p:cNvSpPr/>
            <p:nvPr/>
          </p:nvSpPr>
          <p:spPr bwMode="auto">
            <a:xfrm>
              <a:off x="6213549" y="3578079"/>
              <a:ext cx="242038" cy="243522"/>
            </a:xfrm>
            <a:custGeom>
              <a:gdLst>
                <a:gd name="T0" fmla="*/ 20 w 69"/>
                <a:gd name="T1" fmla="*/ 8 h 69"/>
                <a:gd name="T2" fmla="*/ 61 w 69"/>
                <a:gd name="T3" fmla="*/ 19 h 69"/>
                <a:gd name="T4" fmla="*/ 50 w 69"/>
                <a:gd name="T5" fmla="*/ 61 h 69"/>
                <a:gd name="T6" fmla="*/ 9 w 69"/>
                <a:gd name="T7" fmla="*/ 50 h 69"/>
                <a:gd name="T8" fmla="*/ 20 w 69"/>
                <a:gd name="T9" fmla="*/ 8 h 69"/>
              </a:gdLst>
              <a:cxnLst>
                <a:cxn ang="0">
                  <a:pos x="T0" y="T1"/>
                </a:cxn>
                <a:cxn ang="0">
                  <a:pos x="T2" y="T3"/>
                </a:cxn>
                <a:cxn ang="0">
                  <a:pos x="T4" y="T5"/>
                </a:cxn>
                <a:cxn ang="0">
                  <a:pos x="T6" y="T7"/>
                </a:cxn>
                <a:cxn ang="0">
                  <a:pos x="T8" y="T9"/>
                </a:cxn>
              </a:cxnLst>
              <a:rect l="0" t="0" r="r" b="b"/>
              <a:pathLst>
                <a:path w="69" h="69">
                  <a:moveTo>
                    <a:pt x="20" y="8"/>
                  </a:moveTo>
                  <a:cubicBezTo>
                    <a:pt x="34" y="0"/>
                    <a:pt x="53" y="5"/>
                    <a:pt x="61" y="19"/>
                  </a:cubicBezTo>
                  <a:cubicBezTo>
                    <a:pt x="69" y="34"/>
                    <a:pt x="64" y="52"/>
                    <a:pt x="50" y="61"/>
                  </a:cubicBezTo>
                  <a:cubicBezTo>
                    <a:pt x="35" y="69"/>
                    <a:pt x="17" y="64"/>
                    <a:pt x="9" y="50"/>
                  </a:cubicBezTo>
                  <a:cubicBezTo>
                    <a:pt x="0" y="35"/>
                    <a:pt x="5" y="17"/>
                    <a:pt x="20" y="8"/>
                  </a:cubicBezTo>
                  <a:close/>
                </a:path>
              </a:pathLst>
            </a:custGeom>
            <a:solidFill>
              <a:schemeClr val="accent5"/>
            </a:solidFill>
            <a:ln w="9525">
              <a:noFill/>
              <a:round/>
            </a:ln>
          </p:spPr>
          <p:txBody>
            <a:bodyPr anchor="ctr"/>
            <a:lstStyle/>
            <a:p>
              <a:pPr algn="ctr"/>
            </a:p>
          </p:txBody>
        </p:sp>
        <p:sp>
          <p:nvSpPr>
            <p:cNvPr id="75" name="ïṧḷïḓê-Freeform: Shape 21"/>
            <p:cNvSpPr/>
            <p:nvPr/>
          </p:nvSpPr>
          <p:spPr bwMode="auto">
            <a:xfrm>
              <a:off x="6097728" y="1943212"/>
              <a:ext cx="302918" cy="305888"/>
            </a:xfrm>
            <a:custGeom>
              <a:gdLst>
                <a:gd name="T0" fmla="*/ 24 w 86"/>
                <a:gd name="T1" fmla="*/ 11 h 87"/>
                <a:gd name="T2" fmla="*/ 76 w 86"/>
                <a:gd name="T3" fmla="*/ 25 h 87"/>
                <a:gd name="T4" fmla="*/ 62 w 86"/>
                <a:gd name="T5" fmla="*/ 76 h 87"/>
                <a:gd name="T6" fmla="*/ 10 w 86"/>
                <a:gd name="T7" fmla="*/ 62 h 87"/>
                <a:gd name="T8" fmla="*/ 24 w 86"/>
                <a:gd name="T9" fmla="*/ 11 h 87"/>
              </a:gdLst>
              <a:cxnLst>
                <a:cxn ang="0">
                  <a:pos x="T0" y="T1"/>
                </a:cxn>
                <a:cxn ang="0">
                  <a:pos x="T2" y="T3"/>
                </a:cxn>
                <a:cxn ang="0">
                  <a:pos x="T4" y="T5"/>
                </a:cxn>
                <a:cxn ang="0">
                  <a:pos x="T6" y="T7"/>
                </a:cxn>
                <a:cxn ang="0">
                  <a:pos x="T8" y="T9"/>
                </a:cxn>
              </a:cxnLst>
              <a:rect l="0" t="0" r="r" b="b"/>
              <a:pathLst>
                <a:path w="86" h="87">
                  <a:moveTo>
                    <a:pt x="24" y="11"/>
                  </a:moveTo>
                  <a:cubicBezTo>
                    <a:pt x="42" y="0"/>
                    <a:pt x="65" y="7"/>
                    <a:pt x="76" y="25"/>
                  </a:cubicBezTo>
                  <a:cubicBezTo>
                    <a:pt x="86" y="43"/>
                    <a:pt x="80" y="66"/>
                    <a:pt x="62" y="76"/>
                  </a:cubicBezTo>
                  <a:cubicBezTo>
                    <a:pt x="44" y="87"/>
                    <a:pt x="21" y="81"/>
                    <a:pt x="10" y="62"/>
                  </a:cubicBezTo>
                  <a:cubicBezTo>
                    <a:pt x="0" y="44"/>
                    <a:pt x="6" y="21"/>
                    <a:pt x="24" y="11"/>
                  </a:cubicBezTo>
                  <a:close/>
                </a:path>
              </a:pathLst>
            </a:custGeom>
            <a:solidFill>
              <a:schemeClr val="accent5"/>
            </a:solidFill>
            <a:ln w="9525">
              <a:noFill/>
              <a:round/>
            </a:ln>
          </p:spPr>
          <p:txBody>
            <a:bodyPr anchor="ctr"/>
            <a:lstStyle/>
            <a:p>
              <a:pPr algn="ctr"/>
            </a:p>
          </p:txBody>
        </p:sp>
        <p:grpSp>
          <p:nvGrpSpPr>
            <p:cNvPr id="76" name="Group 22"/>
            <p:cNvGrpSpPr/>
            <p:nvPr/>
          </p:nvGrpSpPr>
          <p:grpSpPr>
            <a:xfrm>
              <a:off x="5218671" y="2179310"/>
              <a:ext cx="1265128" cy="1265128"/>
              <a:chOff x="5008563" y="1855788"/>
              <a:chExt cx="1352550" cy="1352550"/>
            </a:xfrm>
          </p:grpSpPr>
          <p:sp>
            <p:nvSpPr>
              <p:cNvPr id="108" name="ïṧḷïḓê-Freeform: Shape 23"/>
              <p:cNvSpPr/>
              <p:nvPr/>
            </p:nvSpPr>
            <p:spPr bwMode="auto">
              <a:xfrm>
                <a:off x="5008563" y="1855788"/>
                <a:ext cx="1352550" cy="1352550"/>
              </a:xfrm>
              <a:custGeom>
                <a:gdLst>
                  <a:gd name="T0" fmla="*/ 101 w 360"/>
                  <a:gd name="T1" fmla="*/ 316 h 360"/>
                  <a:gd name="T2" fmla="*/ 43 w 360"/>
                  <a:gd name="T3" fmla="*/ 101 h 360"/>
                  <a:gd name="T4" fmla="*/ 259 w 360"/>
                  <a:gd name="T5" fmla="*/ 43 h 360"/>
                  <a:gd name="T6" fmla="*/ 316 w 360"/>
                  <a:gd name="T7" fmla="*/ 259 h 360"/>
                  <a:gd name="T8" fmla="*/ 101 w 360"/>
                  <a:gd name="T9" fmla="*/ 316 h 360"/>
                </a:gdLst>
                <a:cxnLst>
                  <a:cxn ang="0">
                    <a:pos x="T0" y="T1"/>
                  </a:cxn>
                  <a:cxn ang="0">
                    <a:pos x="T2" y="T3"/>
                  </a:cxn>
                  <a:cxn ang="0">
                    <a:pos x="T4" y="T5"/>
                  </a:cxn>
                  <a:cxn ang="0">
                    <a:pos x="T6" y="T7"/>
                  </a:cxn>
                  <a:cxn ang="0">
                    <a:pos x="T8" y="T9"/>
                  </a:cxn>
                </a:cxnLst>
                <a:rect l="0" t="0" r="r" b="b"/>
                <a:pathLst>
                  <a:path w="360" h="360">
                    <a:moveTo>
                      <a:pt x="101" y="316"/>
                    </a:moveTo>
                    <a:cubicBezTo>
                      <a:pt x="26" y="273"/>
                      <a:pt x="0" y="176"/>
                      <a:pt x="43" y="101"/>
                    </a:cubicBezTo>
                    <a:cubicBezTo>
                      <a:pt x="87" y="26"/>
                      <a:pt x="183" y="0"/>
                      <a:pt x="259" y="43"/>
                    </a:cubicBezTo>
                    <a:cubicBezTo>
                      <a:pt x="334" y="87"/>
                      <a:pt x="360" y="183"/>
                      <a:pt x="316" y="259"/>
                    </a:cubicBezTo>
                    <a:cubicBezTo>
                      <a:pt x="273" y="334"/>
                      <a:pt x="177" y="360"/>
                      <a:pt x="101" y="316"/>
                    </a:cubicBezTo>
                    <a:close/>
                  </a:path>
                </a:pathLst>
              </a:custGeom>
              <a:solidFill>
                <a:schemeClr val="accent1"/>
              </a:solidFill>
              <a:ln w="9525">
                <a:noFill/>
                <a:round/>
              </a:ln>
            </p:spPr>
            <p:txBody>
              <a:bodyPr anchor="ctr"/>
              <a:lstStyle/>
              <a:p>
                <a:pPr algn="ctr"/>
              </a:p>
            </p:txBody>
          </p:sp>
          <p:grpSp>
            <p:nvGrpSpPr>
              <p:cNvPr id="109" name="Group 24"/>
              <p:cNvGrpSpPr/>
              <p:nvPr/>
            </p:nvGrpSpPr>
            <p:grpSpPr>
              <a:xfrm>
                <a:off x="5364526" y="2203087"/>
                <a:ext cx="652142" cy="653257"/>
                <a:chOff x="7275629" y="3973834"/>
                <a:chExt cx="464344" cy="465138"/>
              </a:xfrm>
              <a:solidFill>
                <a:schemeClr val="bg1"/>
              </a:solidFill>
            </p:grpSpPr>
            <p:sp>
              <p:nvSpPr>
                <p:cNvPr id="110" name="ïṧḷïḓê-Freeform: Shape 25"/>
                <p:cNvSpPr/>
                <p:nvPr/>
              </p:nvSpPr>
              <p:spPr bwMode="auto">
                <a:xfrm>
                  <a:off x="7275629" y="4017490"/>
                  <a:ext cx="423069" cy="421482"/>
                </a:xfrm>
                <a:custGeom>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anchor="ctr"/>
                <a:lstStyle/>
                <a:p>
                  <a:pPr algn="ctr"/>
                </a:p>
              </p:txBody>
            </p:sp>
            <p:sp>
              <p:nvSpPr>
                <p:cNvPr id="111" name="ïṧḷïḓê-Freeform: Shape 26"/>
                <p:cNvSpPr/>
                <p:nvPr/>
              </p:nvSpPr>
              <p:spPr bwMode="auto">
                <a:xfrm>
                  <a:off x="7478829" y="4206403"/>
                  <a:ext cx="72231" cy="7302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anchor="ctr"/>
                <a:lstStyle/>
                <a:p>
                  <a:pPr algn="ctr"/>
                </a:p>
              </p:txBody>
            </p:sp>
            <p:sp>
              <p:nvSpPr>
                <p:cNvPr id="112" name="ïṧḷïḓê-Freeform: Shape 27"/>
                <p:cNvSpPr/>
                <p:nvPr/>
              </p:nvSpPr>
              <p:spPr bwMode="auto">
                <a:xfrm>
                  <a:off x="7667742" y="3973834"/>
                  <a:ext cx="72231" cy="7302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anchor="ctr"/>
                <a:lstStyle/>
                <a:p>
                  <a:pPr algn="ctr"/>
                </a:p>
              </p:txBody>
            </p:sp>
            <p:sp>
              <p:nvSpPr>
                <p:cNvPr id="113" name="ïṧḷïḓê-Freeform: Shape 28"/>
                <p:cNvSpPr/>
                <p:nvPr/>
              </p:nvSpPr>
              <p:spPr bwMode="auto">
                <a:xfrm>
                  <a:off x="7391517" y="4192115"/>
                  <a:ext cx="57944" cy="579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anchor="ctr"/>
                <a:lstStyle/>
                <a:p>
                  <a:pPr algn="ctr"/>
                </a:p>
              </p:txBody>
            </p:sp>
            <p:sp>
              <p:nvSpPr>
                <p:cNvPr id="114" name="ïṧḷïḓê-Freeform: Shape 29"/>
                <p:cNvSpPr/>
                <p:nvPr/>
              </p:nvSpPr>
              <p:spPr bwMode="auto">
                <a:xfrm>
                  <a:off x="7449460" y="4293715"/>
                  <a:ext cx="29369" cy="285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anchor="ctr"/>
                <a:lstStyle/>
                <a:p>
                  <a:pPr algn="ctr"/>
                </a:p>
              </p:txBody>
            </p:sp>
            <p:sp>
              <p:nvSpPr>
                <p:cNvPr id="115" name="ïṧḷïḓê-Freeform: Shape 30"/>
                <p:cNvSpPr/>
                <p:nvPr/>
              </p:nvSpPr>
              <p:spPr bwMode="auto">
                <a:xfrm>
                  <a:off x="7682029" y="4075434"/>
                  <a:ext cx="28575" cy="293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anchor="ctr"/>
                <a:lstStyle/>
                <a:p>
                  <a:pPr algn="ctr"/>
                </a:p>
              </p:txBody>
            </p:sp>
          </p:grpSp>
        </p:grpSp>
        <p:grpSp>
          <p:nvGrpSpPr>
            <p:cNvPr id="77" name="Group 31"/>
            <p:cNvGrpSpPr/>
            <p:nvPr/>
          </p:nvGrpSpPr>
          <p:grpSpPr>
            <a:xfrm>
              <a:off x="7134915" y="3393208"/>
              <a:ext cx="791448" cy="791448"/>
              <a:chOff x="7057221" y="3153568"/>
              <a:chExt cx="846138" cy="846138"/>
            </a:xfrm>
          </p:grpSpPr>
          <p:sp>
            <p:nvSpPr>
              <p:cNvPr id="103" name="ïṧḷïḓê-Freeform: Shape 32"/>
              <p:cNvSpPr/>
              <p:nvPr/>
            </p:nvSpPr>
            <p:spPr bwMode="auto">
              <a:xfrm>
                <a:off x="7057221" y="3153568"/>
                <a:ext cx="846138" cy="846138"/>
              </a:xfrm>
              <a:custGeom>
                <a:gdLst>
                  <a:gd name="T0" fmla="*/ 63 w 225"/>
                  <a:gd name="T1" fmla="*/ 27 h 225"/>
                  <a:gd name="T2" fmla="*/ 197 w 225"/>
                  <a:gd name="T3" fmla="*/ 63 h 225"/>
                  <a:gd name="T4" fmla="*/ 161 w 225"/>
                  <a:gd name="T5" fmla="*/ 198 h 225"/>
                  <a:gd name="T6" fmla="*/ 27 w 225"/>
                  <a:gd name="T7" fmla="*/ 162 h 225"/>
                  <a:gd name="T8" fmla="*/ 63 w 225"/>
                  <a:gd name="T9" fmla="*/ 27 h 225"/>
                </a:gdLst>
                <a:cxnLst>
                  <a:cxn ang="0">
                    <a:pos x="T0" y="T1"/>
                  </a:cxn>
                  <a:cxn ang="0">
                    <a:pos x="T2" y="T3"/>
                  </a:cxn>
                  <a:cxn ang="0">
                    <a:pos x="T4" y="T5"/>
                  </a:cxn>
                  <a:cxn ang="0">
                    <a:pos x="T6" y="T7"/>
                  </a:cxn>
                  <a:cxn ang="0">
                    <a:pos x="T8" y="T9"/>
                  </a:cxn>
                </a:cxnLst>
                <a:rect l="0" t="0" r="r" b="b"/>
                <a:pathLst>
                  <a:path w="225" h="225">
                    <a:moveTo>
                      <a:pt x="63" y="27"/>
                    </a:moveTo>
                    <a:cubicBezTo>
                      <a:pt x="110" y="0"/>
                      <a:pt x="170" y="16"/>
                      <a:pt x="197" y="63"/>
                    </a:cubicBezTo>
                    <a:cubicBezTo>
                      <a:pt x="225" y="110"/>
                      <a:pt x="208" y="170"/>
                      <a:pt x="161" y="198"/>
                    </a:cubicBezTo>
                    <a:cubicBezTo>
                      <a:pt x="114" y="225"/>
                      <a:pt x="54" y="209"/>
                      <a:pt x="27" y="162"/>
                    </a:cubicBezTo>
                    <a:cubicBezTo>
                      <a:pt x="0" y="115"/>
                      <a:pt x="16" y="55"/>
                      <a:pt x="63" y="27"/>
                    </a:cubicBezTo>
                    <a:close/>
                  </a:path>
                </a:pathLst>
              </a:custGeom>
              <a:solidFill>
                <a:schemeClr val="accent4"/>
              </a:solidFill>
              <a:ln w="9525">
                <a:noFill/>
                <a:round/>
              </a:ln>
            </p:spPr>
            <p:txBody>
              <a:bodyPr anchor="ctr"/>
              <a:lstStyle/>
              <a:p>
                <a:pPr algn="ctr"/>
              </a:p>
            </p:txBody>
          </p:sp>
          <p:grpSp>
            <p:nvGrpSpPr>
              <p:cNvPr id="104" name="Group 33"/>
              <p:cNvGrpSpPr/>
              <p:nvPr/>
            </p:nvGrpSpPr>
            <p:grpSpPr>
              <a:xfrm>
                <a:off x="7294735" y="3418680"/>
                <a:ext cx="413971" cy="361694"/>
                <a:chOff x="6357938" y="3535363"/>
                <a:chExt cx="465138" cy="406400"/>
              </a:xfrm>
              <a:solidFill>
                <a:schemeClr val="bg1"/>
              </a:solidFill>
            </p:grpSpPr>
            <p:sp>
              <p:nvSpPr>
                <p:cNvPr id="105" name="ïṧḷïḓê-Freeform: Shape 34"/>
                <p:cNvSpPr/>
                <p:nvPr/>
              </p:nvSpPr>
              <p:spPr bwMode="auto">
                <a:xfrm>
                  <a:off x="6357938" y="3535363"/>
                  <a:ext cx="465138" cy="3341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p:spPr>
              <p:txBody>
                <a:bodyPr anchor="ctr"/>
                <a:lstStyle/>
                <a:p>
                  <a:pPr algn="ctr"/>
                </a:p>
              </p:txBody>
            </p:sp>
            <p:sp>
              <p:nvSpPr>
                <p:cNvPr id="106" name="ïṧḷïḓê-Freeform: Shape 35"/>
                <p:cNvSpPr/>
                <p:nvPr/>
              </p:nvSpPr>
              <p:spPr bwMode="auto">
                <a:xfrm>
                  <a:off x="6779419" y="3680619"/>
                  <a:ext cx="28575" cy="1595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p:spPr>
              <p:txBody>
                <a:bodyPr anchor="ctr"/>
                <a:lstStyle/>
                <a:p>
                  <a:pPr algn="ctr"/>
                </a:p>
              </p:txBody>
            </p:sp>
            <p:sp>
              <p:nvSpPr>
                <p:cNvPr id="107" name="îṣļîḑé-Freeform: Shape 36"/>
                <p:cNvSpPr/>
                <p:nvPr/>
              </p:nvSpPr>
              <p:spPr bwMode="auto">
                <a:xfrm>
                  <a:off x="6764338" y="3854450"/>
                  <a:ext cx="58738" cy="8731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p:spPr>
              <p:txBody>
                <a:bodyPr anchor="ctr"/>
                <a:lstStyle/>
                <a:p>
                  <a:pPr algn="ctr"/>
                </a:p>
              </p:txBody>
            </p:sp>
          </p:grpSp>
        </p:grpSp>
        <p:grpSp>
          <p:nvGrpSpPr>
            <p:cNvPr id="78" name="Group 37"/>
            <p:cNvGrpSpPr/>
            <p:nvPr/>
          </p:nvGrpSpPr>
          <p:grpSpPr>
            <a:xfrm>
              <a:off x="6455586" y="1736812"/>
              <a:ext cx="883511" cy="882026"/>
              <a:chOff x="6330950" y="1382713"/>
              <a:chExt cx="944563" cy="942975"/>
            </a:xfrm>
          </p:grpSpPr>
          <p:sp>
            <p:nvSpPr>
              <p:cNvPr id="99" name="îṣļîḑé-Freeform: Shape 38"/>
              <p:cNvSpPr/>
              <p:nvPr/>
            </p:nvSpPr>
            <p:spPr bwMode="auto">
              <a:xfrm>
                <a:off x="6330950" y="1382713"/>
                <a:ext cx="944563" cy="942975"/>
              </a:xfrm>
              <a:custGeom>
                <a:gdLst>
                  <a:gd name="T0" fmla="*/ 180 w 251"/>
                  <a:gd name="T1" fmla="*/ 221 h 251"/>
                  <a:gd name="T2" fmla="*/ 30 w 251"/>
                  <a:gd name="T3" fmla="*/ 180 h 251"/>
                  <a:gd name="T4" fmla="*/ 70 w 251"/>
                  <a:gd name="T5" fmla="*/ 30 h 251"/>
                  <a:gd name="T6" fmla="*/ 221 w 251"/>
                  <a:gd name="T7" fmla="*/ 70 h 251"/>
                  <a:gd name="T8" fmla="*/ 180 w 251"/>
                  <a:gd name="T9" fmla="*/ 221 h 251"/>
                </a:gdLst>
                <a:cxnLst>
                  <a:cxn ang="0">
                    <a:pos x="T0" y="T1"/>
                  </a:cxn>
                  <a:cxn ang="0">
                    <a:pos x="T2" y="T3"/>
                  </a:cxn>
                  <a:cxn ang="0">
                    <a:pos x="T4" y="T5"/>
                  </a:cxn>
                  <a:cxn ang="0">
                    <a:pos x="T6" y="T7"/>
                  </a:cxn>
                  <a:cxn ang="0">
                    <a:pos x="T8" y="T9"/>
                  </a:cxn>
                </a:cxnLst>
                <a:rect l="0" t="0" r="r" b="b"/>
                <a:pathLst>
                  <a:path w="251" h="251">
                    <a:moveTo>
                      <a:pt x="180" y="221"/>
                    </a:moveTo>
                    <a:cubicBezTo>
                      <a:pt x="128" y="251"/>
                      <a:pt x="60" y="233"/>
                      <a:pt x="30" y="180"/>
                    </a:cubicBezTo>
                    <a:cubicBezTo>
                      <a:pt x="0" y="128"/>
                      <a:pt x="18" y="60"/>
                      <a:pt x="70" y="30"/>
                    </a:cubicBezTo>
                    <a:cubicBezTo>
                      <a:pt x="123" y="0"/>
                      <a:pt x="190" y="18"/>
                      <a:pt x="221" y="70"/>
                    </a:cubicBezTo>
                    <a:cubicBezTo>
                      <a:pt x="251" y="123"/>
                      <a:pt x="233" y="190"/>
                      <a:pt x="180" y="221"/>
                    </a:cubicBezTo>
                    <a:close/>
                  </a:path>
                </a:pathLst>
              </a:custGeom>
              <a:solidFill>
                <a:schemeClr val="accent1"/>
              </a:solidFill>
              <a:ln w="9525">
                <a:noFill/>
                <a:round/>
              </a:ln>
            </p:spPr>
            <p:txBody>
              <a:bodyPr anchor="ctr"/>
              <a:lstStyle/>
              <a:p>
                <a:pPr algn="ctr"/>
              </a:p>
            </p:txBody>
          </p:sp>
          <p:grpSp>
            <p:nvGrpSpPr>
              <p:cNvPr id="100" name="Group 39"/>
              <p:cNvGrpSpPr/>
              <p:nvPr/>
            </p:nvGrpSpPr>
            <p:grpSpPr>
              <a:xfrm>
                <a:off x="6666332" y="1642029"/>
                <a:ext cx="303962" cy="443089"/>
                <a:chOff x="3582988" y="3510757"/>
                <a:chExt cx="319088" cy="465138"/>
              </a:xfrm>
              <a:solidFill>
                <a:schemeClr val="bg1"/>
              </a:solidFill>
            </p:grpSpPr>
            <p:sp>
              <p:nvSpPr>
                <p:cNvPr id="101" name="îṣļîḑé-Freeform: Shape 40"/>
                <p:cNvSpPr/>
                <p:nvPr/>
              </p:nvSpPr>
              <p:spPr bwMode="auto">
                <a:xfrm>
                  <a:off x="3582988" y="3510757"/>
                  <a:ext cx="319088" cy="46513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anchor="ctr"/>
                <a:lstStyle/>
                <a:p>
                  <a:pPr algn="ctr"/>
                </a:p>
              </p:txBody>
            </p:sp>
            <p:sp>
              <p:nvSpPr>
                <p:cNvPr id="102" name="îṣļîḑé-Freeform: Shape 41"/>
                <p:cNvSpPr/>
                <p:nvPr/>
              </p:nvSpPr>
              <p:spPr bwMode="auto">
                <a:xfrm>
                  <a:off x="3655219" y="3583782"/>
                  <a:ext cx="94456" cy="9445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anchor="ctr"/>
                <a:lstStyle/>
                <a:p>
                  <a:pPr algn="ctr"/>
                </a:p>
              </p:txBody>
            </p:sp>
          </p:grpSp>
        </p:grpSp>
        <p:grpSp>
          <p:nvGrpSpPr>
            <p:cNvPr id="79" name="Group 42"/>
            <p:cNvGrpSpPr/>
            <p:nvPr/>
          </p:nvGrpSpPr>
          <p:grpSpPr>
            <a:xfrm>
              <a:off x="3949088" y="2770297"/>
              <a:ext cx="871632" cy="871632"/>
              <a:chOff x="3651250" y="2487613"/>
              <a:chExt cx="931863" cy="931863"/>
            </a:xfrm>
          </p:grpSpPr>
          <p:sp>
            <p:nvSpPr>
              <p:cNvPr id="94" name="îṣļîḑé-Oval 43"/>
              <p:cNvSpPr/>
              <p:nvPr/>
            </p:nvSpPr>
            <p:spPr bwMode="auto">
              <a:xfrm>
                <a:off x="3651250" y="2487613"/>
                <a:ext cx="931863" cy="931863"/>
              </a:xfrm>
              <a:prstGeom prst="ellipse">
                <a:avLst/>
              </a:prstGeom>
              <a:solidFill>
                <a:schemeClr val="accent2"/>
              </a:solidFill>
              <a:ln w="9525">
                <a:noFill/>
                <a:round/>
              </a:ln>
            </p:spPr>
            <p:txBody>
              <a:bodyPr anchor="ctr"/>
              <a:lstStyle/>
              <a:p>
                <a:pPr algn="ctr"/>
              </a:p>
            </p:txBody>
          </p:sp>
          <p:grpSp>
            <p:nvGrpSpPr>
              <p:cNvPr id="95" name="Group 44"/>
              <p:cNvGrpSpPr/>
              <p:nvPr/>
            </p:nvGrpSpPr>
            <p:grpSpPr>
              <a:xfrm>
                <a:off x="3873217" y="2721372"/>
                <a:ext cx="464344" cy="464344"/>
                <a:chOff x="4427654" y="3049909"/>
                <a:chExt cx="464344" cy="464344"/>
              </a:xfrm>
              <a:solidFill>
                <a:schemeClr val="bg1"/>
              </a:solidFill>
            </p:grpSpPr>
            <p:sp>
              <p:nvSpPr>
                <p:cNvPr id="96" name="îṣļîḑé-Freeform: Shape 45"/>
                <p:cNvSpPr/>
                <p:nvPr/>
              </p:nvSpPr>
              <p:spPr bwMode="auto">
                <a:xfrm>
                  <a:off x="4427654" y="3049909"/>
                  <a:ext cx="464344"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anchor="ctr"/>
                <a:lstStyle/>
                <a:p>
                  <a:pPr algn="ctr"/>
                </a:p>
              </p:txBody>
            </p:sp>
            <p:sp>
              <p:nvSpPr>
                <p:cNvPr id="97" name="îṣļîḑé-Freeform: Shape 46"/>
                <p:cNvSpPr/>
                <p:nvPr/>
              </p:nvSpPr>
              <p:spPr bwMode="auto">
                <a:xfrm>
                  <a:off x="4558623" y="3180084"/>
                  <a:ext cx="203200" cy="2032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anchor="ctr"/>
                <a:lstStyle/>
                <a:p>
                  <a:pPr algn="ctr"/>
                </a:p>
              </p:txBody>
            </p:sp>
            <p:sp>
              <p:nvSpPr>
                <p:cNvPr id="98" name="îṣļîḑé-Freeform: Shape 47"/>
                <p:cNvSpPr/>
                <p:nvPr/>
              </p:nvSpPr>
              <p:spPr bwMode="auto">
                <a:xfrm>
                  <a:off x="4601485" y="3223740"/>
                  <a:ext cx="116682" cy="11668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anchor="ctr"/>
                <a:lstStyle/>
                <a:p>
                  <a:pPr algn="ctr"/>
                </a:p>
              </p:txBody>
            </p:sp>
          </p:grpSp>
        </p:grpSp>
        <p:grpSp>
          <p:nvGrpSpPr>
            <p:cNvPr id="80" name="Group 48"/>
            <p:cNvGrpSpPr/>
            <p:nvPr/>
          </p:nvGrpSpPr>
          <p:grpSpPr>
            <a:xfrm>
              <a:off x="4241612" y="4531379"/>
              <a:ext cx="951816" cy="951816"/>
              <a:chOff x="3963988" y="4370388"/>
              <a:chExt cx="1017588" cy="1017588"/>
            </a:xfrm>
          </p:grpSpPr>
          <p:sp>
            <p:nvSpPr>
              <p:cNvPr id="90" name="îṣļîḑé-Freeform: Shape 49"/>
              <p:cNvSpPr/>
              <p:nvPr/>
            </p:nvSpPr>
            <p:spPr bwMode="auto">
              <a:xfrm>
                <a:off x="3963988" y="4370388"/>
                <a:ext cx="1017588" cy="1017588"/>
              </a:xfrm>
              <a:custGeom>
                <a:gdLst>
                  <a:gd name="T0" fmla="*/ 76 w 271"/>
                  <a:gd name="T1" fmla="*/ 33 h 271"/>
                  <a:gd name="T2" fmla="*/ 238 w 271"/>
                  <a:gd name="T3" fmla="*/ 76 h 271"/>
                  <a:gd name="T4" fmla="*/ 195 w 271"/>
                  <a:gd name="T5" fmla="*/ 238 h 271"/>
                  <a:gd name="T6" fmla="*/ 33 w 271"/>
                  <a:gd name="T7" fmla="*/ 195 h 271"/>
                  <a:gd name="T8" fmla="*/ 76 w 271"/>
                  <a:gd name="T9" fmla="*/ 33 h 271"/>
                </a:gdLst>
                <a:cxnLst>
                  <a:cxn ang="0">
                    <a:pos x="T0" y="T1"/>
                  </a:cxn>
                  <a:cxn ang="0">
                    <a:pos x="T2" y="T3"/>
                  </a:cxn>
                  <a:cxn ang="0">
                    <a:pos x="T4" y="T5"/>
                  </a:cxn>
                  <a:cxn ang="0">
                    <a:pos x="T6" y="T7"/>
                  </a:cxn>
                  <a:cxn ang="0">
                    <a:pos x="T8" y="T9"/>
                  </a:cxn>
                </a:cxnLst>
                <a:rect l="0" t="0" r="r" b="b"/>
                <a:pathLst>
                  <a:path w="271" h="271">
                    <a:moveTo>
                      <a:pt x="76" y="33"/>
                    </a:moveTo>
                    <a:cubicBezTo>
                      <a:pt x="133" y="0"/>
                      <a:pt x="205" y="20"/>
                      <a:pt x="238" y="76"/>
                    </a:cubicBezTo>
                    <a:cubicBezTo>
                      <a:pt x="271" y="133"/>
                      <a:pt x="251" y="206"/>
                      <a:pt x="195" y="238"/>
                    </a:cubicBezTo>
                    <a:cubicBezTo>
                      <a:pt x="138" y="271"/>
                      <a:pt x="66" y="251"/>
                      <a:pt x="33" y="195"/>
                    </a:cubicBezTo>
                    <a:cubicBezTo>
                      <a:pt x="0" y="138"/>
                      <a:pt x="20" y="66"/>
                      <a:pt x="76" y="33"/>
                    </a:cubicBezTo>
                    <a:close/>
                  </a:path>
                </a:pathLst>
              </a:custGeom>
              <a:solidFill>
                <a:schemeClr val="accent4"/>
              </a:solidFill>
              <a:ln w="9525">
                <a:noFill/>
                <a:round/>
              </a:ln>
            </p:spPr>
            <p:txBody>
              <a:bodyPr anchor="ctr"/>
              <a:lstStyle/>
              <a:p>
                <a:pPr algn="ctr"/>
              </a:p>
            </p:txBody>
          </p:sp>
          <p:grpSp>
            <p:nvGrpSpPr>
              <p:cNvPr id="91" name="Group 50"/>
              <p:cNvGrpSpPr/>
              <p:nvPr/>
            </p:nvGrpSpPr>
            <p:grpSpPr>
              <a:xfrm>
                <a:off x="4264026" y="4681537"/>
                <a:ext cx="424259" cy="424259"/>
                <a:chOff x="3498967" y="3049909"/>
                <a:chExt cx="464344" cy="464344"/>
              </a:xfrm>
              <a:solidFill>
                <a:schemeClr val="bg1"/>
              </a:solidFill>
            </p:grpSpPr>
            <p:sp>
              <p:nvSpPr>
                <p:cNvPr id="92" name="îṣļîḑé-Freeform: Shape 51"/>
                <p:cNvSpPr/>
                <p:nvPr/>
              </p:nvSpPr>
              <p:spPr bwMode="auto">
                <a:xfrm>
                  <a:off x="3498967" y="3049909"/>
                  <a:ext cx="464344"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anchor="ctr"/>
                <a:lstStyle/>
                <a:p>
                  <a:pPr algn="ctr"/>
                </a:p>
              </p:txBody>
            </p:sp>
            <p:sp>
              <p:nvSpPr>
                <p:cNvPr id="93" name="îṣļîḑé-Freeform: Shape 52"/>
                <p:cNvSpPr/>
                <p:nvPr/>
              </p:nvSpPr>
              <p:spPr bwMode="auto">
                <a:xfrm>
                  <a:off x="3687085" y="3122140"/>
                  <a:ext cx="109538" cy="1087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anchor="ctr"/>
                <a:lstStyle/>
                <a:p>
                  <a:pPr algn="ctr"/>
                </a:p>
              </p:txBody>
            </p:sp>
          </p:grpSp>
        </p:grpSp>
        <p:grpSp>
          <p:nvGrpSpPr>
            <p:cNvPr id="81" name="Group 53"/>
            <p:cNvGrpSpPr/>
            <p:nvPr/>
          </p:nvGrpSpPr>
          <p:grpSpPr>
            <a:xfrm>
              <a:off x="7318309" y="2415407"/>
              <a:ext cx="928058" cy="928058"/>
              <a:chOff x="7253288" y="2108200"/>
              <a:chExt cx="992188" cy="992188"/>
            </a:xfrm>
          </p:grpSpPr>
          <p:sp>
            <p:nvSpPr>
              <p:cNvPr id="85" name="îṣļîḑé-Freeform: Shape 54"/>
              <p:cNvSpPr/>
              <p:nvPr/>
            </p:nvSpPr>
            <p:spPr bwMode="auto">
              <a:xfrm>
                <a:off x="7253288" y="2108200"/>
                <a:ext cx="992188" cy="992188"/>
              </a:xfrm>
              <a:custGeom>
                <a:gdLst>
                  <a:gd name="T0" fmla="*/ 190 w 264"/>
                  <a:gd name="T1" fmla="*/ 32 h 264"/>
                  <a:gd name="T2" fmla="*/ 232 w 264"/>
                  <a:gd name="T3" fmla="*/ 190 h 264"/>
                  <a:gd name="T4" fmla="*/ 74 w 264"/>
                  <a:gd name="T5" fmla="*/ 232 h 264"/>
                  <a:gd name="T6" fmla="*/ 32 w 264"/>
                  <a:gd name="T7" fmla="*/ 74 h 264"/>
                  <a:gd name="T8" fmla="*/ 190 w 264"/>
                  <a:gd name="T9" fmla="*/ 32 h 264"/>
                </a:gdLst>
                <a:cxnLst>
                  <a:cxn ang="0">
                    <a:pos x="T0" y="T1"/>
                  </a:cxn>
                  <a:cxn ang="0">
                    <a:pos x="T2" y="T3"/>
                  </a:cxn>
                  <a:cxn ang="0">
                    <a:pos x="T4" y="T5"/>
                  </a:cxn>
                  <a:cxn ang="0">
                    <a:pos x="T6" y="T7"/>
                  </a:cxn>
                  <a:cxn ang="0">
                    <a:pos x="T8" y="T9"/>
                  </a:cxn>
                </a:cxnLst>
                <a:rect l="0" t="0" r="r" b="b"/>
                <a:pathLst>
                  <a:path w="264" h="264">
                    <a:moveTo>
                      <a:pt x="190" y="32"/>
                    </a:moveTo>
                    <a:cubicBezTo>
                      <a:pt x="245" y="64"/>
                      <a:pt x="264" y="134"/>
                      <a:pt x="232" y="190"/>
                    </a:cubicBezTo>
                    <a:cubicBezTo>
                      <a:pt x="200" y="245"/>
                      <a:pt x="129" y="264"/>
                      <a:pt x="74" y="232"/>
                    </a:cubicBezTo>
                    <a:cubicBezTo>
                      <a:pt x="19" y="200"/>
                      <a:pt x="0" y="129"/>
                      <a:pt x="32" y="74"/>
                    </a:cubicBezTo>
                    <a:cubicBezTo>
                      <a:pt x="64" y="19"/>
                      <a:pt x="134" y="0"/>
                      <a:pt x="190" y="32"/>
                    </a:cubicBezTo>
                    <a:close/>
                  </a:path>
                </a:pathLst>
              </a:custGeom>
              <a:solidFill>
                <a:schemeClr val="accent5"/>
              </a:solidFill>
              <a:ln w="9525">
                <a:noFill/>
                <a:round/>
              </a:ln>
            </p:spPr>
            <p:txBody>
              <a:bodyPr anchor="ctr"/>
              <a:lstStyle/>
              <a:p>
                <a:pPr algn="ctr"/>
              </a:p>
            </p:txBody>
          </p:sp>
          <p:grpSp>
            <p:nvGrpSpPr>
              <p:cNvPr id="86" name="Group 55"/>
              <p:cNvGrpSpPr/>
              <p:nvPr/>
            </p:nvGrpSpPr>
            <p:grpSpPr>
              <a:xfrm>
                <a:off x="7545332" y="2372122"/>
                <a:ext cx="464344" cy="464344"/>
                <a:chOff x="4439444" y="1652588"/>
                <a:chExt cx="464344" cy="464344"/>
              </a:xfrm>
              <a:solidFill>
                <a:schemeClr val="bg1"/>
              </a:solidFill>
            </p:grpSpPr>
            <p:sp>
              <p:nvSpPr>
                <p:cNvPr id="87" name="îṣļîḑé-Freeform: Shape 56"/>
                <p:cNvSpPr/>
                <p:nvPr/>
              </p:nvSpPr>
              <p:spPr bwMode="auto">
                <a:xfrm>
                  <a:off x="4686300" y="1710532"/>
                  <a:ext cx="152400" cy="1524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anchor="ctr"/>
                <a:lstStyle/>
                <a:p>
                  <a:pPr algn="ctr"/>
                </a:p>
              </p:txBody>
            </p:sp>
            <p:sp>
              <p:nvSpPr>
                <p:cNvPr id="88" name="îṣļîḑé-Freeform: Shape 57"/>
                <p:cNvSpPr/>
                <p:nvPr/>
              </p:nvSpPr>
              <p:spPr bwMode="auto">
                <a:xfrm>
                  <a:off x="4439444" y="1652588"/>
                  <a:ext cx="464344" cy="464344"/>
                </a:xfrm>
                <a:custGeom>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anchor="ctr"/>
                <a:lstStyle/>
                <a:p>
                  <a:pPr algn="ctr"/>
                </a:p>
              </p:txBody>
            </p:sp>
            <p:sp>
              <p:nvSpPr>
                <p:cNvPr id="89" name="îṣļîḑé-Freeform: Shape 58"/>
                <p:cNvSpPr/>
                <p:nvPr/>
              </p:nvSpPr>
              <p:spPr bwMode="auto">
                <a:xfrm>
                  <a:off x="4686300" y="1652588"/>
                  <a:ext cx="217488" cy="2174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anchor="ctr"/>
                <a:lstStyle/>
                <a:p>
                  <a:pPr algn="ctr"/>
                </a:p>
              </p:txBody>
            </p:sp>
          </p:grpSp>
        </p:grpSp>
        <p:grpSp>
          <p:nvGrpSpPr>
            <p:cNvPr id="82" name="Group 59"/>
            <p:cNvGrpSpPr/>
            <p:nvPr/>
          </p:nvGrpSpPr>
          <p:grpSpPr>
            <a:xfrm>
              <a:off x="7566394" y="4173523"/>
              <a:ext cx="810751" cy="810751"/>
              <a:chOff x="7518516" y="3987804"/>
              <a:chExt cx="866775" cy="866775"/>
            </a:xfrm>
          </p:grpSpPr>
          <p:sp>
            <p:nvSpPr>
              <p:cNvPr id="83" name="îṣļîḑé-Oval 60"/>
              <p:cNvSpPr/>
              <p:nvPr/>
            </p:nvSpPr>
            <p:spPr bwMode="auto">
              <a:xfrm>
                <a:off x="7518516" y="3987804"/>
                <a:ext cx="866775" cy="866775"/>
              </a:xfrm>
              <a:prstGeom prst="ellipse">
                <a:avLst/>
              </a:prstGeom>
              <a:solidFill>
                <a:schemeClr val="accent3"/>
              </a:solidFill>
              <a:ln w="9525">
                <a:noFill/>
                <a:round/>
              </a:ln>
            </p:spPr>
            <p:txBody>
              <a:bodyPr anchor="ctr"/>
              <a:lstStyle/>
              <a:p>
                <a:pPr algn="ctr"/>
              </a:p>
            </p:txBody>
          </p:sp>
          <p:sp>
            <p:nvSpPr>
              <p:cNvPr id="84" name="îṣļîḑé-Freeform: Shape 61"/>
              <p:cNvSpPr/>
              <p:nvPr/>
            </p:nvSpPr>
            <p:spPr bwMode="auto">
              <a:xfrm>
                <a:off x="7775277" y="4175233"/>
                <a:ext cx="507536" cy="491920"/>
              </a:xfrm>
              <a:custGeom>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anchor="ctr"/>
              <a:lstStyle/>
              <a:p>
                <a:pPr algn="ctr"/>
              </a:p>
            </p:txBody>
          </p:sp>
        </p:grpSp>
      </p:grpSp>
      <p:grpSp>
        <p:nvGrpSpPr>
          <p:cNvPr id="41" name="Group 74"/>
          <p:cNvGrpSpPr/>
          <p:nvPr/>
        </p:nvGrpSpPr>
        <p:grpSpPr>
          <a:xfrm>
            <a:off x="7897604" y="1815789"/>
            <a:ext cx="4201142" cy="3639696"/>
            <a:chOff x="8575271" y="2567279"/>
            <a:chExt cx="4201142" cy="3639696"/>
          </a:xfrm>
        </p:grpSpPr>
        <p:sp>
          <p:nvSpPr>
            <p:cNvPr id="53" name="îṣļîḑé-TextBox 63"/>
            <p:cNvSpPr txBox="1"/>
            <p:nvPr/>
          </p:nvSpPr>
          <p:spPr>
            <a:xfrm>
              <a:off x="8575271" y="2567279"/>
              <a:ext cx="2897592" cy="276999"/>
            </a:xfrm>
            <a:prstGeom prst="rect">
              <a:avLst/>
            </a:prstGeom>
            <a:noFill/>
          </p:spPr>
          <p:txBody>
            <a:bodyPr wrap="none" lIns="0" tIns="0" rIns="0" bIns="0">
              <a:noAutofit/>
            </a:bodyPr>
            <a:lstStyle/>
            <a:p>
              <a:pPr algn="r"/>
              <a:r>
                <a:rPr lang="en-US" altLang="zh-CN" sz="2400" b="1">
                  <a:solidFill>
                    <a:schemeClr val="accent2"/>
                  </a:solidFill>
                  <a:latin typeface="方正卡通简体" panose="03000509000000000000" pitchFamily="65" charset="-122"/>
                  <a:ea typeface="方正卡通简体" panose="03000509000000000000" pitchFamily="65" charset="-122"/>
                </a:rPr>
                <a:t>06/</a:t>
              </a:r>
              <a:r>
                <a:rPr lang="zh-CN" altLang="en-US" sz="2400" b="1">
                  <a:solidFill>
                    <a:schemeClr val="accent2"/>
                  </a:solidFill>
                  <a:latin typeface="方正卡通简体" panose="03000509000000000000" pitchFamily="65" charset="-122"/>
                  <a:ea typeface="方正卡通简体" panose="03000509000000000000" pitchFamily="65" charset="-122"/>
                </a:rPr>
                <a:t>手势</a:t>
              </a:r>
              <a:endParaRPr lang="zh-CN" altLang="en-US" sz="2400" b="1">
                <a:solidFill>
                  <a:schemeClr val="accent2"/>
                </a:solidFill>
                <a:latin typeface="方正卡通简体" panose="03000509000000000000" pitchFamily="65" charset="-122"/>
                <a:ea typeface="方正卡通简体" panose="03000509000000000000" pitchFamily="65" charset="-122"/>
              </a:endParaRPr>
            </a:p>
          </p:txBody>
        </p:sp>
        <p:sp>
          <p:nvSpPr>
            <p:cNvPr id="54" name="îṣļîḑé-Rectangle 64"/>
            <p:cNvSpPr/>
            <p:nvPr/>
          </p:nvSpPr>
          <p:spPr>
            <a:xfrm>
              <a:off x="9342698" y="2976658"/>
              <a:ext cx="2480290" cy="604673"/>
            </a:xfrm>
            <a:prstGeom prst="rect">
              <a:avLst/>
            </a:prstGeom>
          </p:spPr>
          <p:txBody>
            <a:bodyPr wrap="square" lIns="0" tIns="0" rIns="0" bIns="0" anchor="ctr">
              <a:normAutofit lnSpcReduction="10000"/>
            </a:bodyPr>
            <a:lstStyle/>
            <a:p>
              <a:pPr algn="r">
                <a:lnSpc>
                  <a:spcPct val="120000"/>
                </a:lnSpc>
              </a:pPr>
              <a:r>
                <a:rPr lang="zh-CN" altLang="en-US" sz="1200">
                  <a:solidFill>
                    <a:sysClr val="windowText" lastClr="000000"/>
                  </a:solidFill>
                  <a:latin typeface="方正卡通简体" panose="03000509000000000000" pitchFamily="65" charset="-122"/>
                  <a:ea typeface="方正卡通简体" panose="03000509000000000000" pitchFamily="65" charset="-122"/>
                </a:rPr>
                <a:t>准确适度、自然大方，忌拘谨僵硬、当众搔头、抓痒，带班时不双手交叉抱臂或双手后背。</a:t>
              </a:r>
              <a:endParaRPr lang="zh-CN" altLang="en-US" sz="1200">
                <a:solidFill>
                  <a:sysClr val="windowText" lastClr="000000"/>
                </a:solidFill>
                <a:latin typeface="方正卡通简体" panose="03000509000000000000" pitchFamily="65" charset="-122"/>
                <a:ea typeface="方正卡通简体" panose="03000509000000000000" pitchFamily="65" charset="-122"/>
              </a:endParaRPr>
            </a:p>
          </p:txBody>
        </p:sp>
        <p:sp>
          <p:nvSpPr>
            <p:cNvPr id="55" name="îṣļîḑé-TextBox 66"/>
            <p:cNvSpPr txBox="1"/>
            <p:nvPr/>
          </p:nvSpPr>
          <p:spPr>
            <a:xfrm>
              <a:off x="9782862" y="4576636"/>
              <a:ext cx="2915550" cy="276999"/>
            </a:xfrm>
            <a:prstGeom prst="rect">
              <a:avLst/>
            </a:prstGeom>
            <a:noFill/>
          </p:spPr>
          <p:txBody>
            <a:bodyPr wrap="none" lIns="0" tIns="0" rIns="0" bIns="0">
              <a:noAutofit/>
            </a:bodyPr>
            <a:lstStyle/>
            <a:p>
              <a:pPr algn="r"/>
              <a:r>
                <a:rPr lang="en-US" altLang="zh-CN" sz="2400" b="1">
                  <a:solidFill>
                    <a:schemeClr val="accent5"/>
                  </a:solidFill>
                  <a:latin typeface="方正卡通简体" panose="03000509000000000000" pitchFamily="65" charset="-122"/>
                  <a:ea typeface="方正卡通简体" panose="03000509000000000000" pitchFamily="65" charset="-122"/>
                </a:rPr>
                <a:t>07/</a:t>
              </a:r>
              <a:r>
                <a:rPr lang="zh-CN" altLang="en-US" sz="2400" b="1">
                  <a:solidFill>
                    <a:schemeClr val="accent5"/>
                  </a:solidFill>
                  <a:latin typeface="方正卡通简体" panose="03000509000000000000" pitchFamily="65" charset="-122"/>
                  <a:ea typeface="方正卡通简体" panose="03000509000000000000" pitchFamily="65" charset="-122"/>
                </a:rPr>
                <a:t>坐姿</a:t>
              </a:r>
              <a:r>
                <a:rPr lang="en-US" altLang="zh-CN" sz="2400" b="1">
                  <a:solidFill>
                    <a:schemeClr val="accent5"/>
                  </a:solidFill>
                  <a:latin typeface="方正卡通简体" panose="03000509000000000000" pitchFamily="65" charset="-122"/>
                  <a:ea typeface="方正卡通简体" panose="03000509000000000000" pitchFamily="65" charset="-122"/>
                </a:rPr>
                <a:t>——</a:t>
              </a:r>
              <a:r>
                <a:rPr lang="zh-CN" altLang="en-US" sz="2400" b="1">
                  <a:solidFill>
                    <a:schemeClr val="accent5"/>
                  </a:solidFill>
                  <a:latin typeface="方正卡通简体" panose="03000509000000000000" pitchFamily="65" charset="-122"/>
                  <a:ea typeface="方正卡通简体" panose="03000509000000000000" pitchFamily="65" charset="-122"/>
                </a:rPr>
                <a:t>端正、文雅、自如</a:t>
              </a:r>
              <a:endParaRPr lang="zh-CN" altLang="en-US" sz="2400" b="1">
                <a:solidFill>
                  <a:schemeClr val="accent5"/>
                </a:solidFill>
                <a:latin typeface="方正卡通简体" panose="03000509000000000000" pitchFamily="65" charset="-122"/>
                <a:ea typeface="方正卡通简体" panose="03000509000000000000" pitchFamily="65" charset="-122"/>
              </a:endParaRPr>
            </a:p>
          </p:txBody>
        </p:sp>
        <p:sp>
          <p:nvSpPr>
            <p:cNvPr id="56" name="îṣļîḑé-Rectangle 67"/>
            <p:cNvSpPr/>
            <p:nvPr/>
          </p:nvSpPr>
          <p:spPr>
            <a:xfrm>
              <a:off x="9054531" y="5602302"/>
              <a:ext cx="3721882" cy="604673"/>
            </a:xfrm>
            <a:prstGeom prst="rect">
              <a:avLst/>
            </a:prstGeom>
          </p:spPr>
          <p:txBody>
            <a:bodyPr wrap="square" lIns="0" tIns="0" rIns="0" bIns="0" anchor="ctr">
              <a:noAutofit/>
            </a:bodyPr>
            <a:lstStyle/>
            <a:p>
              <a:pPr>
                <a:lnSpc>
                  <a:spcPct val="120000"/>
                </a:lnSpc>
              </a:pPr>
              <a:r>
                <a:rPr lang="zh-CN" altLang="en-US" sz="1200">
                  <a:solidFill>
                    <a:sysClr val="windowText" lastClr="000000"/>
                  </a:solidFill>
                  <a:latin typeface="方正卡通简体" panose="03000509000000000000" pitchFamily="65" charset="-122"/>
                  <a:ea typeface="方正卡通简体" panose="03000509000000000000" pitchFamily="65" charset="-122"/>
                </a:rPr>
                <a:t>坐姿的基本要求：入座要轻，上体自然挺直，双肩平正放松，女士双膝靠拢，男士双腿自然开列。双手（女士一般双手相搭）自然放置大腿上，或小臂放置桌上，身体不东倒西歪，不前倾后仰。不坐椅子背，不倚椅子，不能跷二郎腿，晃腿。</a:t>
              </a:r>
              <a:endParaRPr lang="zh-CN" altLang="en-US" sz="1200">
                <a:solidFill>
                  <a:sysClr val="windowText" lastClr="000000"/>
                </a:solidFill>
                <a:latin typeface="方正卡通简体" panose="03000509000000000000" pitchFamily="65" charset="-122"/>
                <a:ea typeface="方正卡通简体" panose="03000509000000000000" pitchFamily="65" charset="-122"/>
              </a:endParaRPr>
            </a:p>
            <a:p>
              <a:pPr>
                <a:lnSpc>
                  <a:spcPct val="120000"/>
                </a:lnSpc>
              </a:pPr>
              <a:r>
                <a:rPr lang="zh-CN" altLang="en-US" sz="1200">
                  <a:solidFill>
                    <a:sysClr val="windowText" lastClr="000000"/>
                  </a:solidFill>
                  <a:latin typeface="方正卡通简体" panose="03000509000000000000" pitchFamily="65" charset="-122"/>
                  <a:ea typeface="方正卡通简体" panose="03000509000000000000" pitchFamily="65" charset="-122"/>
                </a:rPr>
                <a:t>  </a:t>
              </a:r>
              <a:r>
                <a:rPr lang="zh-CN" altLang="en-US" sz="1200" u="sng">
                  <a:solidFill>
                    <a:sysClr val="windowText" lastClr="000000"/>
                  </a:solidFill>
                  <a:latin typeface="方正卡通简体" panose="03000509000000000000" pitchFamily="65" charset="-122"/>
                  <a:ea typeface="方正卡通简体" panose="03000509000000000000" pitchFamily="65" charset="-122"/>
                </a:rPr>
                <a:t>（正襟危坐式、双腿斜放式、前伸后曲式、双脚交叉式、双脚内收式）</a:t>
              </a:r>
              <a:endParaRPr lang="zh-CN" altLang="en-US" sz="1200" u="sng">
                <a:solidFill>
                  <a:sysClr val="windowText" lastClr="000000"/>
                </a:solidFill>
                <a:latin typeface="方正卡通简体" panose="03000509000000000000" pitchFamily="65" charset="-122"/>
                <a:ea typeface="方正卡通简体" panose="03000509000000000000" pitchFamily="65" charset="-122"/>
              </a:endParaRPr>
            </a:p>
            <a:p>
              <a:pPr>
                <a:lnSpc>
                  <a:spcPct val="120000"/>
                </a:lnSpc>
              </a:pPr>
              <a:endParaRPr lang="zh-CN" altLang="en-US" sz="1200">
                <a:solidFill>
                  <a:sysClr val="windowText" lastClr="000000"/>
                </a:solidFill>
                <a:latin typeface="方正卡通简体" panose="03000509000000000000" pitchFamily="65" charset="-122"/>
                <a:ea typeface="方正卡通简体" panose="03000509000000000000" pitchFamily="65" charset="-122"/>
              </a:endParaRPr>
            </a:p>
          </p:txBody>
        </p:sp>
      </p:grpSp>
      <p:grpSp>
        <p:nvGrpSpPr>
          <p:cNvPr id="42" name="Group 2"/>
          <p:cNvGrpSpPr/>
          <p:nvPr/>
        </p:nvGrpSpPr>
        <p:grpSpPr>
          <a:xfrm>
            <a:off x="1133685" y="1378328"/>
            <a:ext cx="3204340" cy="3656969"/>
            <a:chOff x="505945" y="2129818"/>
            <a:chExt cx="3204340" cy="3656969"/>
          </a:xfrm>
        </p:grpSpPr>
        <p:sp>
          <p:nvSpPr>
            <p:cNvPr id="46" name="îṣļîḑé-TextBox 69"/>
            <p:cNvSpPr txBox="1"/>
            <p:nvPr/>
          </p:nvSpPr>
          <p:spPr>
            <a:xfrm>
              <a:off x="680669" y="2129818"/>
              <a:ext cx="2902014" cy="276999"/>
            </a:xfrm>
            <a:prstGeom prst="rect">
              <a:avLst/>
            </a:prstGeom>
            <a:noFill/>
          </p:spPr>
          <p:txBody>
            <a:bodyPr wrap="none" lIns="0" tIns="0" rIns="0" bIns="0">
              <a:noAutofit/>
            </a:bodyPr>
            <a:lstStyle/>
            <a:p>
              <a:r>
                <a:rPr lang="en-US" altLang="zh-CN" sz="2400" b="1">
                  <a:solidFill>
                    <a:srgbClr val="5B9BD5"/>
                  </a:solidFill>
                  <a:latin typeface="方正卡通简体" panose="03000509000000000000" pitchFamily="65" charset="-122"/>
                  <a:ea typeface="方正卡通简体" panose="03000509000000000000" pitchFamily="65" charset="-122"/>
                  <a:cs typeface="+mn-ea"/>
                  <a:sym typeface="+mn-lt"/>
                </a:rPr>
                <a:t>04/</a:t>
              </a:r>
              <a:r>
                <a:rPr lang="zh-CN" altLang="en-US" sz="2400" b="1">
                  <a:solidFill>
                    <a:schemeClr val="accent1"/>
                  </a:solidFill>
                  <a:latin typeface="方正卡通简体" panose="03000509000000000000" pitchFamily="65" charset="-122"/>
                  <a:ea typeface="方正卡通简体" panose="03000509000000000000" pitchFamily="65" charset="-122"/>
                </a:rPr>
                <a:t>走姿</a:t>
              </a:r>
              <a:r>
                <a:rPr lang="en-US" altLang="zh-CN" sz="2400" b="1">
                  <a:solidFill>
                    <a:schemeClr val="accent1"/>
                  </a:solidFill>
                  <a:latin typeface="方正卡通简体" panose="03000509000000000000" pitchFamily="65" charset="-122"/>
                  <a:ea typeface="方正卡通简体" panose="03000509000000000000" pitchFamily="65" charset="-122"/>
                </a:rPr>
                <a:t>——</a:t>
              </a:r>
              <a:r>
                <a:rPr lang="zh-CN" altLang="en-US" sz="2400" b="1">
                  <a:solidFill>
                    <a:schemeClr val="accent1"/>
                  </a:solidFill>
                  <a:latin typeface="方正卡通简体" panose="03000509000000000000" pitchFamily="65" charset="-122"/>
                  <a:ea typeface="方正卡通简体" panose="03000509000000000000" pitchFamily="65" charset="-122"/>
                </a:rPr>
                <a:t>从容、平稳、轻盈、充满自信</a:t>
              </a:r>
              <a:endParaRPr lang="zh-CN" altLang="en-US" sz="2400" b="1">
                <a:solidFill>
                  <a:schemeClr val="accent1"/>
                </a:solidFill>
                <a:latin typeface="方正卡通简体" panose="03000509000000000000" pitchFamily="65" charset="-122"/>
                <a:ea typeface="方正卡通简体" panose="03000509000000000000" pitchFamily="65" charset="-122"/>
              </a:endParaRPr>
            </a:p>
          </p:txBody>
        </p:sp>
        <p:sp>
          <p:nvSpPr>
            <p:cNvPr id="50" name="îṣļîḑé-Rectangle 70"/>
            <p:cNvSpPr/>
            <p:nvPr/>
          </p:nvSpPr>
          <p:spPr>
            <a:xfrm>
              <a:off x="771687" y="2655350"/>
              <a:ext cx="2902014" cy="604673"/>
            </a:xfrm>
            <a:prstGeom prst="rect">
              <a:avLst/>
            </a:prstGeom>
          </p:spPr>
          <p:txBody>
            <a:bodyPr wrap="square" lIns="0" tIns="0" rIns="0" bIns="0" anchor="ctr">
              <a:normAutofit lnSpcReduction="10000"/>
            </a:bodyPr>
            <a:lstStyle/>
            <a:p>
              <a:pPr>
                <a:lnSpc>
                  <a:spcPct val="120000"/>
                </a:lnSpc>
              </a:pPr>
              <a:r>
                <a:rPr lang="zh-CN" altLang="en-US" sz="1200">
                  <a:solidFill>
                    <a:sysClr val="windowText" lastClr="000000"/>
                  </a:solidFill>
                  <a:latin typeface="方正卡通简体" panose="03000509000000000000" pitchFamily="65" charset="-122"/>
                  <a:ea typeface="方正卡通简体" panose="03000509000000000000" pitchFamily="65" charset="-122"/>
                </a:rPr>
                <a:t>上身正直不动，双肩平稳，重心前倾，速度适中，步幅恰当，轻手轻脚，忌连蹦带跳或步履过缓，不可多人并排而行。</a:t>
              </a:r>
              <a:endParaRPr lang="zh-CN" altLang="en-US" sz="1200">
                <a:solidFill>
                  <a:sysClr val="windowText" lastClr="000000"/>
                </a:solidFill>
                <a:latin typeface="方正卡通简体" panose="03000509000000000000" pitchFamily="65" charset="-122"/>
                <a:ea typeface="方正卡通简体" panose="03000509000000000000" pitchFamily="65" charset="-122"/>
              </a:endParaRPr>
            </a:p>
          </p:txBody>
        </p:sp>
        <p:sp>
          <p:nvSpPr>
            <p:cNvPr id="51" name="îṣļîḑé-TextBox 72"/>
            <p:cNvSpPr txBox="1"/>
            <p:nvPr/>
          </p:nvSpPr>
          <p:spPr>
            <a:xfrm>
              <a:off x="854723" y="4738904"/>
              <a:ext cx="2855562" cy="276999"/>
            </a:xfrm>
            <a:prstGeom prst="rect">
              <a:avLst/>
            </a:prstGeom>
            <a:noFill/>
          </p:spPr>
          <p:txBody>
            <a:bodyPr wrap="none" lIns="0" tIns="0" rIns="0" bIns="0">
              <a:noAutofit/>
            </a:bodyPr>
            <a:lstStyle/>
            <a:p>
              <a:r>
                <a:rPr lang="en-US" altLang="zh-CN" sz="2400" b="1">
                  <a:solidFill>
                    <a:schemeClr val="accent4"/>
                  </a:solidFill>
                  <a:latin typeface="方正卡通简体" panose="03000509000000000000" pitchFamily="65" charset="-122"/>
                  <a:ea typeface="方正卡通简体" panose="03000509000000000000" pitchFamily="65" charset="-122"/>
                </a:rPr>
                <a:t>05/</a:t>
              </a:r>
              <a:r>
                <a:rPr lang="zh-CN" altLang="en-US" sz="2400" b="1">
                  <a:solidFill>
                    <a:schemeClr val="accent4"/>
                  </a:solidFill>
                  <a:latin typeface="方正卡通简体" panose="03000509000000000000" pitchFamily="65" charset="-122"/>
                  <a:ea typeface="方正卡通简体" panose="03000509000000000000" pitchFamily="65" charset="-122"/>
                </a:rPr>
                <a:t>蹲</a:t>
              </a:r>
              <a:endParaRPr lang="zh-CN" altLang="en-US" sz="2400" b="1">
                <a:solidFill>
                  <a:schemeClr val="accent4"/>
                </a:solidFill>
                <a:latin typeface="方正卡通简体" panose="03000509000000000000" pitchFamily="65" charset="-122"/>
                <a:ea typeface="方正卡通简体" panose="03000509000000000000" pitchFamily="65" charset="-122"/>
              </a:endParaRPr>
            </a:p>
          </p:txBody>
        </p:sp>
        <p:sp>
          <p:nvSpPr>
            <p:cNvPr id="52" name="îṣļîḑé-Rectangle 73"/>
            <p:cNvSpPr/>
            <p:nvPr/>
          </p:nvSpPr>
          <p:spPr>
            <a:xfrm>
              <a:off x="505945" y="5182114"/>
              <a:ext cx="2855562" cy="604673"/>
            </a:xfrm>
            <a:prstGeom prst="rect">
              <a:avLst/>
            </a:prstGeom>
          </p:spPr>
          <p:txBody>
            <a:bodyPr wrap="square" lIns="0" tIns="0" rIns="0" bIns="0" anchor="ctr">
              <a:normAutofit/>
            </a:bodyPr>
            <a:lstStyle/>
            <a:p>
              <a:pPr>
                <a:lnSpc>
                  <a:spcPct val="120000"/>
                </a:lnSpc>
              </a:pPr>
              <a:r>
                <a:rPr lang="zh-CN" altLang="en-US" sz="1200">
                  <a:solidFill>
                    <a:sysClr val="windowText" lastClr="000000"/>
                  </a:solidFill>
                  <a:latin typeface="方正卡通简体" panose="03000509000000000000" pitchFamily="65" charset="-122"/>
                  <a:ea typeface="方正卡通简体" panose="03000509000000000000" pitchFamily="65" charset="-122"/>
                </a:rPr>
                <a:t>身体直立，双膝靠近，臀部向下，脚掌支撑，不可在行走中突然下蹲。</a:t>
              </a:r>
              <a:endParaRPr lang="zh-CN" altLang="en-US" sz="1200">
                <a:solidFill>
                  <a:sysClr val="windowText" lastClr="000000"/>
                </a:solidFill>
                <a:latin typeface="方正卡通简体" panose="03000509000000000000" pitchFamily="65" charset="-122"/>
                <a:ea typeface="方正卡通简体" panose="03000509000000000000" pitchFamily="65" charset="-122"/>
              </a:endParaRPr>
            </a:p>
          </p:txBody>
        </p:sp>
      </p:grpSp>
    </p:spTree>
    <p:custDataLst>
      <p:tags r:id="rId18"/>
    </p:custDataLst>
  </p:cSld>
  <p:clrMapOvr>
    <a:masterClrMapping/>
  </p:clrMapOvr>
  <mc:AlternateContent>
    <mc:Choice xmlns:p14="http://schemas.microsoft.com/office/powerpoint/2010/main" Requires="p14">
      <p:transition spd="slow" advTm="3356" p14:dur="1600">
        <p14:gallery dir="l"/>
      </p:transition>
    </mc:Choice>
    <mc:Fallback>
      <p:transition spd="slow" advTm="3356">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6" presetClass="entr" presetSubtype="16"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circle(in)">
                                      <p:cBhvr>
                                        <p:cTn id="12" dur="750"/>
                                        <p:tgtEl>
                                          <p:spTgt spid="40"/>
                                        </p:tgtEl>
                                      </p:cBhvr>
                                    </p:animEffect>
                                  </p:childTnLst>
                                </p:cTn>
                              </p:par>
                            </p:childTnLst>
                          </p:cTn>
                        </p:par>
                        <p:par>
                          <p:cTn id="13" fill="hold" nodeType="afterGroup">
                            <p:stCondLst>
                              <p:cond delay="1250"/>
                            </p:stCondLst>
                            <p:childTnLst>
                              <p:par>
                                <p:cTn id="14" presetID="2" presetClass="entr" presetSubtype="8" fill="hold"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additive="base">
                                        <p:cTn id="16" dur="500" fill="hold"/>
                                        <p:tgtEl>
                                          <p:spTgt spid="42"/>
                                        </p:tgtEl>
                                        <p:attrNameLst>
                                          <p:attrName>ppt_x</p:attrName>
                                        </p:attrNameLst>
                                      </p:cBhvr>
                                      <p:tavLst>
                                        <p:tav tm="0">
                                          <p:val>
                                            <p:strVal val="0-#ppt_w/2"/>
                                          </p:val>
                                        </p:tav>
                                        <p:tav tm="100000">
                                          <p:val>
                                            <p:strVal val="#ppt_x"/>
                                          </p:val>
                                        </p:tav>
                                      </p:tavLst>
                                    </p:anim>
                                    <p:anim calcmode="lin" valueType="num">
                                      <p:cBhvr additive="base">
                                        <p:cTn id="17" dur="500" fill="hold"/>
                                        <p:tgtEl>
                                          <p:spTgt spid="42"/>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750"/>
                            </p:stCondLst>
                            <p:childTnLst>
                              <p:par>
                                <p:cTn id="19" presetID="22" presetClass="entr" presetSubtype="2" fill="hold"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right)">
                                      <p:cBhvr>
                                        <p:cTn id="2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8C8"/>
        </a:solidFill>
        <a:effectLst/>
      </p:bgPr>
    </p:bg>
    <p:spTree>
      <p:nvGrpSpPr>
        <p:cNvPr id="1" name=""/>
        <p:cNvGrpSpPr/>
        <p:nvPr/>
      </p:nvGrpSpPr>
      <p:grpSpPr>
        <a:xfrm>
          <a:off x="0" y="0"/>
          <a:ext cx="0" cy="0"/>
        </a:xfrm>
      </p:grpSpPr>
      <p:cxnSp>
        <p:nvCxnSpPr>
          <p:cNvPr id="18" name="直接连接符 17"/>
          <p:cNvCxnSpPr/>
          <p:nvPr/>
        </p:nvCxnSpPr>
        <p:spPr>
          <a:xfrm flipH="1">
            <a:off x="0" y="0"/>
            <a:ext cx="219456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011680" y="0"/>
            <a:ext cx="858129"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866228" y="0"/>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089833" y="47247"/>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7469946" y="0"/>
            <a:ext cx="984737"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9917723" y="0"/>
            <a:ext cx="464234"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任意多边形 23"/>
          <p:cNvSpPr/>
          <p:nvPr/>
        </p:nvSpPr>
        <p:spPr>
          <a:xfrm>
            <a:off x="-120417" y="886744"/>
            <a:ext cx="12849918" cy="1625240"/>
          </a:xfrm>
          <a:custGeom>
            <a:gdLst>
              <a:gd name="connsiteX0" fmla="*/ 106349 w 12849918"/>
              <a:gd name="connsiteY0" fmla="*/ 520025 h 1625240"/>
              <a:gd name="connsiteX1" fmla="*/ 218891 w 12849918"/>
              <a:gd name="connsiteY1" fmla="*/ 477822 h 1625240"/>
              <a:gd name="connsiteX2" fmla="*/ 4298522 w 12849918"/>
              <a:gd name="connsiteY2" fmla="*/ 13588 h 1625240"/>
              <a:gd name="connsiteX3" fmla="*/ 7998325 w 12849918"/>
              <a:gd name="connsiteY3" fmla="*/ 252739 h 1625240"/>
              <a:gd name="connsiteX4" fmla="*/ 12415580 w 12849918"/>
              <a:gd name="connsiteY4" fmla="*/ 1504764 h 1625240"/>
              <a:gd name="connsiteX5" fmla="*/ 12443715 w 12849918"/>
              <a:gd name="connsiteY5" fmla="*/ 1504764 h 16252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49918" h="1625240">
                <a:moveTo>
                  <a:pt x="106349" y="520025"/>
                </a:moveTo>
                <a:cubicBezTo>
                  <a:pt x="-186728" y="541126"/>
                  <a:pt x="218891" y="477822"/>
                  <a:pt x="218891" y="477822"/>
                </a:cubicBezTo>
                <a:cubicBezTo>
                  <a:pt x="917587" y="393416"/>
                  <a:pt x="3001950" y="51102"/>
                  <a:pt x="4298522" y="13588"/>
                </a:cubicBezTo>
                <a:cubicBezTo>
                  <a:pt x="5595094" y="-23926"/>
                  <a:pt x="6645482" y="4210"/>
                  <a:pt x="7998325" y="252739"/>
                </a:cubicBezTo>
                <a:cubicBezTo>
                  <a:pt x="9351168" y="501268"/>
                  <a:pt x="11674682" y="1296093"/>
                  <a:pt x="12415580" y="1504764"/>
                </a:cubicBezTo>
                <a:cubicBezTo>
                  <a:pt x="13156478" y="1713435"/>
                  <a:pt x="12800096" y="1609099"/>
                  <a:pt x="12443715" y="150476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28135" y="2882210"/>
            <a:ext cx="12267027" cy="226750"/>
          </a:xfrm>
          <a:custGeom>
            <a:gdLst>
              <a:gd name="connsiteX0" fmla="*/ 0 w 12267027"/>
              <a:gd name="connsiteY0" fmla="*/ 226750 h 226750"/>
              <a:gd name="connsiteX1" fmla="*/ 5950633 w 12267027"/>
              <a:gd name="connsiteY1" fmla="*/ 1667 h 226750"/>
              <a:gd name="connsiteX2" fmla="*/ 12267027 w 12267027"/>
              <a:gd name="connsiteY2" fmla="*/ 142344 h 226750"/>
            </a:gdLst>
            <a:cxnLst>
              <a:cxn ang="0">
                <a:pos x="connsiteX0" y="connsiteY0"/>
              </a:cxn>
              <a:cxn ang="0">
                <a:pos x="connsiteX1" y="connsiteY1"/>
              </a:cxn>
              <a:cxn ang="0">
                <a:pos x="connsiteX2" y="connsiteY2"/>
              </a:cxn>
            </a:cxnLst>
            <a:rect l="l" t="t" r="r" b="b"/>
            <a:pathLst>
              <a:path w="12267027" h="226750">
                <a:moveTo>
                  <a:pt x="0" y="226750"/>
                </a:moveTo>
                <a:cubicBezTo>
                  <a:pt x="1953064" y="121242"/>
                  <a:pt x="3906129" y="15735"/>
                  <a:pt x="5950633" y="1667"/>
                </a:cubicBezTo>
                <a:cubicBezTo>
                  <a:pt x="7995137" y="-12401"/>
                  <a:pt x="10131082" y="64971"/>
                  <a:pt x="12267027" y="14234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28135" y="4262511"/>
            <a:ext cx="12196689" cy="562721"/>
          </a:xfrm>
          <a:custGeom>
            <a:gdLst>
              <a:gd name="connsiteX0" fmla="*/ 0 w 12196689"/>
              <a:gd name="connsiteY0" fmla="*/ 0 h 562721"/>
              <a:gd name="connsiteX1" fmla="*/ 6077243 w 12196689"/>
              <a:gd name="connsiteY1" fmla="*/ 562707 h 562721"/>
              <a:gd name="connsiteX2" fmla="*/ 12196689 w 12196689"/>
              <a:gd name="connsiteY2" fmla="*/ 14067 h 562721"/>
            </a:gdLst>
            <a:cxnLst>
              <a:cxn ang="0">
                <a:pos x="connsiteX0" y="connsiteY0"/>
              </a:cxn>
              <a:cxn ang="0">
                <a:pos x="connsiteX1" y="connsiteY1"/>
              </a:cxn>
              <a:cxn ang="0">
                <a:pos x="connsiteX2" y="connsiteY2"/>
              </a:cxn>
            </a:cxnLst>
            <a:rect l="l" t="t" r="r" b="b"/>
            <a:pathLst>
              <a:path w="12196689" h="562721">
                <a:moveTo>
                  <a:pt x="0" y="0"/>
                </a:moveTo>
                <a:cubicBezTo>
                  <a:pt x="2022231" y="280181"/>
                  <a:pt x="4044462" y="560363"/>
                  <a:pt x="6077243" y="562707"/>
                </a:cubicBezTo>
                <a:cubicBezTo>
                  <a:pt x="8110024" y="565051"/>
                  <a:pt x="10153356" y="289559"/>
                  <a:pt x="12196689" y="1406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84406" y="5936566"/>
            <a:ext cx="12393637" cy="239151"/>
          </a:xfrm>
          <a:custGeom>
            <a:gdLst>
              <a:gd name="connsiteX0" fmla="*/ 0 w 12393637"/>
              <a:gd name="connsiteY0" fmla="*/ 239151 h 239151"/>
              <a:gd name="connsiteX1" fmla="*/ 12393637 w 12393637"/>
              <a:gd name="connsiteY1" fmla="*/ 0 h 239151"/>
              <a:gd name="connsiteX2" fmla="*/ 12393637 w 12393637"/>
              <a:gd name="connsiteY2" fmla="*/ 0 h 239151"/>
              <a:gd name="connsiteX3" fmla="*/ 12393637 w 12393637"/>
              <a:gd name="connsiteY3" fmla="*/ 0 h 239151"/>
            </a:gdLst>
            <a:cxnLst>
              <a:cxn ang="0">
                <a:pos x="connsiteX0" y="connsiteY0"/>
              </a:cxn>
              <a:cxn ang="0">
                <a:pos x="connsiteX1" y="connsiteY1"/>
              </a:cxn>
              <a:cxn ang="0">
                <a:pos x="connsiteX2" y="connsiteY2"/>
              </a:cxn>
              <a:cxn ang="0">
                <a:pos x="connsiteX3" y="connsiteY3"/>
              </a:cxn>
            </a:cxnLst>
            <a:rect l="l" t="t" r="r" b="b"/>
            <a:pathLst>
              <a:path w="12393637" h="239151">
                <a:moveTo>
                  <a:pt x="0" y="239151"/>
                </a:moveTo>
                <a:lnTo>
                  <a:pt x="12393637" y="0"/>
                </a:lnTo>
                <a:lnTo>
                  <a:pt x="12393637" y="0"/>
                </a:lnTo>
                <a:lnTo>
                  <a:pt x="12393637"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CrisscrossEtching trans="75000"/>
                    </a14:imgEffect>
                  </a14:imgLayer>
                </a14:imgProps>
              </a:ext>
              <a:ext uri="{28A0092B-C50C-407E-A947-70E740481C1C}">
                <a14:useLocalDpi xmlns:a14="http://schemas.microsoft.com/office/drawing/2010/main" val="0"/>
              </a:ext>
            </a:extLst>
          </a:blip>
          <a:stretch>
            <a:fillRect/>
          </a:stretch>
        </p:blipFill>
        <p:spPr>
          <a:xfrm rot="2941193">
            <a:off x="9377723" y="242286"/>
            <a:ext cx="720000" cy="720000"/>
          </a:xfrm>
          <a:prstGeom prst="rect">
            <a:avLst/>
          </a:prstGeom>
        </p:spPr>
      </p:pic>
      <p:pic>
        <p:nvPicPr>
          <p:cNvPr id="29" name="图片 28"/>
          <p:cNvPicPr>
            <a:picLocks noChangeAspect="1"/>
          </p:cNvPicPr>
          <p:nvPr/>
        </p:nvPicPr>
        <p:blipFill>
          <a:blip r:embed="rId5">
            <a:duotone>
              <a:prstClr val="black"/>
              <a:srgbClr val="C00000">
                <a:tint val="45000"/>
                <a:satMod val="400000"/>
              </a:srgbClr>
            </a:duotone>
            <a:extLst>
              <a:ext uri="{BEBA8EAE-BF5A-486C-A8C5-ECC9F3942E4B}">
                <a14:imgProps xmlns:a14="http://schemas.microsoft.com/office/drawing/2010/main">
                  <a14:imgLayer r:embed="rId6">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53070" y="2367873"/>
            <a:ext cx="720000" cy="720000"/>
          </a:xfrm>
          <a:prstGeom prst="rect">
            <a:avLst/>
          </a:prstGeom>
        </p:spPr>
      </p:pic>
      <p:pic>
        <p:nvPicPr>
          <p:cNvPr id="30" name="图片 29"/>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327202" y="1074754"/>
            <a:ext cx="360000" cy="360000"/>
          </a:xfrm>
          <a:prstGeom prst="rect">
            <a:avLst/>
          </a:prstGeom>
        </p:spPr>
      </p:pic>
      <p:pic>
        <p:nvPicPr>
          <p:cNvPr id="33" name="图片 32"/>
          <p:cNvPicPr>
            <a:picLocks noChangeAspect="1"/>
          </p:cNvPicPr>
          <p:nvPr/>
        </p:nvPicPr>
        <p:blipFill>
          <a:blip r:embed="rId8">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284870" y="2407677"/>
            <a:ext cx="720000" cy="720000"/>
          </a:xfrm>
          <a:prstGeom prst="rect">
            <a:avLst/>
          </a:prstGeom>
        </p:spPr>
      </p:pic>
      <p:pic>
        <p:nvPicPr>
          <p:cNvPr id="37" name="图片 36"/>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12096" y="6353542"/>
            <a:ext cx="360000" cy="360000"/>
          </a:xfrm>
          <a:prstGeom prst="rect">
            <a:avLst/>
          </a:prstGeom>
        </p:spPr>
      </p:pic>
      <p:pic>
        <p:nvPicPr>
          <p:cNvPr id="38" name="图片 37"/>
          <p:cNvPicPr>
            <a:picLocks noChangeAspect="1"/>
          </p:cNvPicPr>
          <p:nvPr/>
        </p:nvPicPr>
        <p:blipFill>
          <a:blip r:embed="rId10">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1834560" y="3789868"/>
            <a:ext cx="360000" cy="360000"/>
          </a:xfrm>
          <a:prstGeom prst="rect">
            <a:avLst/>
          </a:prstGeom>
        </p:spPr>
      </p:pic>
      <p:pic>
        <p:nvPicPr>
          <p:cNvPr id="39" name="图片 3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22321" y="-42170"/>
            <a:ext cx="360000" cy="360000"/>
          </a:xfrm>
          <a:prstGeom prst="rect">
            <a:avLst/>
          </a:prstGeom>
        </p:spPr>
      </p:pic>
      <p:pic>
        <p:nvPicPr>
          <p:cNvPr id="43" name="图片 42"/>
          <p:cNvPicPr>
            <a:picLocks noChangeAspect="1"/>
          </p:cNvPicPr>
          <p:nvPr/>
        </p:nvPicPr>
        <p:blipFill>
          <a:blip r:embed="rId1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1148038">
            <a:off x="9649441" y="2456142"/>
            <a:ext cx="720000" cy="720000"/>
          </a:xfrm>
          <a:prstGeom prst="rect">
            <a:avLst/>
          </a:prstGeom>
        </p:spPr>
      </p:pic>
      <p:pic>
        <p:nvPicPr>
          <p:cNvPr id="45" name="图片 44"/>
          <p:cNvPicPr>
            <a:picLocks noChangeAspect="1"/>
          </p:cNvPicPr>
          <p:nvPr/>
        </p:nvPicPr>
        <p:blipFill>
          <a:blip r:embed="rId1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988653" y="2053757"/>
            <a:ext cx="720000" cy="720000"/>
          </a:xfrm>
          <a:prstGeom prst="rect">
            <a:avLst/>
          </a:prstGeom>
        </p:spPr>
      </p:pic>
      <p:pic>
        <p:nvPicPr>
          <p:cNvPr id="47" name="图片 46"/>
          <p:cNvPicPr>
            <a:picLocks noChangeAspect="1"/>
          </p:cNvPicPr>
          <p:nvPr/>
        </p:nvPicPr>
        <p:blipFill>
          <a:blip r:embed="rId14">
            <a:extLst>
              <a:ext uri="{BEBA8EAE-BF5A-486C-A8C5-ECC9F3942E4B}">
                <a14:imgProps xmlns:a14="http://schemas.microsoft.com/office/drawing/2010/main">
                  <a14:imgLayer r:embed="rId15">
                    <a14:imgEffect>
                      <a14:artisticCrisscrossEtching trans="75000"/>
                    </a14:imgEffect>
                    <a14:imgEffect>
                      <a14:colorTemperature colorTemp="72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0941659" y="5778000"/>
            <a:ext cx="1080000" cy="1080000"/>
          </a:xfrm>
          <a:prstGeom prst="rect">
            <a:avLst/>
          </a:prstGeom>
        </p:spPr>
      </p:pic>
      <p:pic>
        <p:nvPicPr>
          <p:cNvPr id="48" name="图片 47"/>
          <p:cNvPicPr>
            <a:picLocks noChangeAspect="1"/>
          </p:cNvPicPr>
          <p:nvPr/>
        </p:nvPicPr>
        <p:blipFill>
          <a:blip r:embed="rId16">
            <a:duotone>
              <a:schemeClr val="accent2">
                <a:shade val="45000"/>
                <a:satMod val="135000"/>
              </a:schemeClr>
              <a:prstClr val="white"/>
            </a:duotone>
            <a:extLst>
              <a:ext uri="{BEBA8EAE-BF5A-486C-A8C5-ECC9F3942E4B}">
                <a14:imgProps xmlns:a14="http://schemas.microsoft.com/office/drawing/2010/main">
                  <a14:imgLayer r:embed="rId4">
                    <a14:imgEffect>
                      <a14:artisticLightScreen/>
                    </a14:imgEffect>
                  </a14:imgLayer>
                </a14:imgProps>
              </a:ext>
              <a:ext uri="{28A0092B-C50C-407E-A947-70E740481C1C}">
                <a14:useLocalDpi xmlns:a14="http://schemas.microsoft.com/office/drawing/2010/main" val="0"/>
              </a:ext>
            </a:extLst>
          </a:blip>
          <a:stretch>
            <a:fillRect/>
          </a:stretch>
        </p:blipFill>
        <p:spPr>
          <a:xfrm>
            <a:off x="8638021" y="6318000"/>
            <a:ext cx="720000" cy="720000"/>
          </a:xfrm>
          <a:prstGeom prst="rect">
            <a:avLst/>
          </a:prstGeom>
        </p:spPr>
      </p:pic>
      <p:pic>
        <p:nvPicPr>
          <p:cNvPr id="49" name="图片 4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959123" y="5309726"/>
            <a:ext cx="360000" cy="360000"/>
          </a:xfrm>
          <a:prstGeom prst="rect">
            <a:avLst/>
          </a:prstGeom>
        </p:spPr>
      </p:pic>
      <p:pic>
        <p:nvPicPr>
          <p:cNvPr id="34" name="图片 3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10631" y="7565"/>
            <a:ext cx="720000" cy="720000"/>
          </a:xfrm>
          <a:prstGeom prst="rect">
            <a:avLst/>
          </a:prstGeom>
        </p:spPr>
      </p:pic>
      <p:sp>
        <p:nvSpPr>
          <p:cNvPr id="35" name="标题 1"/>
          <p:cNvSpPr>
            <a:spLocks noGrp="1"/>
          </p:cNvSpPr>
          <p:nvPr>
            <p:ph type="title"/>
          </p:nvPr>
        </p:nvSpPr>
        <p:spPr>
          <a:xfrm>
            <a:off x="4455536" y="-280510"/>
            <a:ext cx="3290582" cy="1325563"/>
          </a:xfrm>
        </p:spPr>
        <p:txBody>
          <a:bodyPr/>
          <a:lstStyle/>
          <a:p>
            <a:r>
              <a:rPr lang="zh-CN" altLang="en-US">
                <a:latin typeface="方正卡通简体" panose="03000509000000000000" pitchFamily="65" charset="-122"/>
                <a:ea typeface="方正卡通简体" panose="03000509000000000000" pitchFamily="65" charset="-122"/>
              </a:rPr>
              <a:t>教师的服饰</a:t>
            </a:r>
            <a:endParaRPr lang="zh-CN" altLang="en-US">
              <a:latin typeface="方正卡通简体" panose="03000509000000000000" pitchFamily="65" charset="-122"/>
              <a:ea typeface="方正卡通简体" panose="03000509000000000000" pitchFamily="65" charset="-122"/>
            </a:endParaRPr>
          </a:p>
        </p:txBody>
      </p:sp>
      <p:grpSp>
        <p:nvGrpSpPr>
          <p:cNvPr id="32" name="组合 31"/>
          <p:cNvGrpSpPr/>
          <p:nvPr/>
        </p:nvGrpSpPr>
        <p:grpSpPr>
          <a:xfrm>
            <a:off x="4635444" y="2809603"/>
            <a:ext cx="2921116" cy="2744602"/>
            <a:chOff x="4148590" y="2492896"/>
            <a:chExt cx="3894821" cy="3659469"/>
          </a:xfrm>
          <a:solidFill>
            <a:srgbClr val="FDCD00"/>
          </a:solidFill>
        </p:grpSpPr>
        <p:sp>
          <p:nvSpPr>
            <p:cNvPr id="36" name="ïṧḷïḓê-îṣļîḑé-Shape 2281"/>
            <p:cNvSpPr/>
            <p:nvPr/>
          </p:nvSpPr>
          <p:spPr>
            <a:xfrm>
              <a:off x="4689617" y="3253231"/>
              <a:ext cx="2987291" cy="2899134"/>
            </a:xfrm>
            <a:custGeom>
              <a:rect l="0" t="0" r="0" b="0"/>
              <a:pathLst>
                <a:path w="119999" h="119999" extrusionOk="0">
                  <a:moveTo>
                    <a:pt x="20236" y="120000"/>
                  </a:moveTo>
                  <a:cubicBezTo>
                    <a:pt x="20236" y="120000"/>
                    <a:pt x="10717" y="119804"/>
                    <a:pt x="26049" y="116240"/>
                  </a:cubicBezTo>
                  <a:cubicBezTo>
                    <a:pt x="33896" y="114385"/>
                    <a:pt x="36693" y="114825"/>
                    <a:pt x="43487" y="109210"/>
                  </a:cubicBezTo>
                  <a:cubicBezTo>
                    <a:pt x="50245" y="103596"/>
                    <a:pt x="58092" y="90463"/>
                    <a:pt x="51625" y="74450"/>
                  </a:cubicBezTo>
                  <a:cubicBezTo>
                    <a:pt x="45122" y="58437"/>
                    <a:pt x="39891" y="62880"/>
                    <a:pt x="21580" y="66102"/>
                  </a:cubicBezTo>
                  <a:cubicBezTo>
                    <a:pt x="3269" y="69324"/>
                    <a:pt x="0" y="38567"/>
                    <a:pt x="0" y="38567"/>
                  </a:cubicBezTo>
                  <a:cubicBezTo>
                    <a:pt x="0" y="38567"/>
                    <a:pt x="4831" y="61562"/>
                    <a:pt x="17801" y="60146"/>
                  </a:cubicBezTo>
                  <a:cubicBezTo>
                    <a:pt x="30808" y="58681"/>
                    <a:pt x="49881" y="46867"/>
                    <a:pt x="61871" y="69227"/>
                  </a:cubicBezTo>
                  <a:cubicBezTo>
                    <a:pt x="61871" y="69227"/>
                    <a:pt x="53260" y="48673"/>
                    <a:pt x="37965" y="39446"/>
                  </a:cubicBezTo>
                  <a:cubicBezTo>
                    <a:pt x="22633" y="30170"/>
                    <a:pt x="24196" y="6639"/>
                    <a:pt x="24196" y="6639"/>
                  </a:cubicBezTo>
                  <a:cubicBezTo>
                    <a:pt x="24196" y="6639"/>
                    <a:pt x="24014" y="26558"/>
                    <a:pt x="38437" y="33685"/>
                  </a:cubicBezTo>
                  <a:cubicBezTo>
                    <a:pt x="54568" y="41692"/>
                    <a:pt x="54241" y="44377"/>
                    <a:pt x="54241" y="44377"/>
                  </a:cubicBezTo>
                  <a:cubicBezTo>
                    <a:pt x="54241" y="44377"/>
                    <a:pt x="52788" y="18844"/>
                    <a:pt x="61689" y="0"/>
                  </a:cubicBezTo>
                  <a:cubicBezTo>
                    <a:pt x="61689" y="0"/>
                    <a:pt x="49990" y="41008"/>
                    <a:pt x="67611" y="61708"/>
                  </a:cubicBezTo>
                  <a:cubicBezTo>
                    <a:pt x="65867" y="56484"/>
                    <a:pt x="63433" y="42961"/>
                    <a:pt x="85340" y="35931"/>
                  </a:cubicBezTo>
                  <a:cubicBezTo>
                    <a:pt x="112770" y="27046"/>
                    <a:pt x="109645" y="0"/>
                    <a:pt x="109645" y="0"/>
                  </a:cubicBezTo>
                  <a:cubicBezTo>
                    <a:pt x="109645" y="0"/>
                    <a:pt x="114768" y="27827"/>
                    <a:pt x="90753" y="38372"/>
                  </a:cubicBezTo>
                  <a:cubicBezTo>
                    <a:pt x="66739" y="48917"/>
                    <a:pt x="74296" y="65077"/>
                    <a:pt x="74296" y="65077"/>
                  </a:cubicBezTo>
                  <a:cubicBezTo>
                    <a:pt x="74296" y="65077"/>
                    <a:pt x="75313" y="55606"/>
                    <a:pt x="95222" y="55703"/>
                  </a:cubicBezTo>
                  <a:cubicBezTo>
                    <a:pt x="117202" y="55850"/>
                    <a:pt x="120000" y="39153"/>
                    <a:pt x="120000" y="39153"/>
                  </a:cubicBezTo>
                  <a:cubicBezTo>
                    <a:pt x="120000" y="39153"/>
                    <a:pt x="119636" y="58974"/>
                    <a:pt x="96566" y="62978"/>
                  </a:cubicBezTo>
                  <a:cubicBezTo>
                    <a:pt x="77093" y="65467"/>
                    <a:pt x="72261" y="87095"/>
                    <a:pt x="72915" y="102327"/>
                  </a:cubicBezTo>
                  <a:cubicBezTo>
                    <a:pt x="73605" y="117558"/>
                    <a:pt x="89772" y="116777"/>
                    <a:pt x="97329" y="116484"/>
                  </a:cubicBezTo>
                  <a:cubicBezTo>
                    <a:pt x="104886" y="116240"/>
                    <a:pt x="107611" y="119755"/>
                    <a:pt x="90572" y="119755"/>
                  </a:cubicBezTo>
                  <a:cubicBezTo>
                    <a:pt x="73496" y="119755"/>
                    <a:pt x="20236" y="120000"/>
                    <a:pt x="20236" y="120000"/>
                  </a:cubicBezTo>
                  <a:close/>
                </a:path>
              </a:pathLst>
            </a:custGeom>
            <a:grpFill/>
            <a:ln>
              <a:noFill/>
            </a:ln>
          </p:spPr>
          <p:txBody>
            <a:bodyPr anchor="ctr"/>
            <a:lstStyle/>
            <a:p>
              <a:pPr algn="ctr"/>
            </a:p>
          </p:txBody>
        </p:sp>
        <p:sp>
          <p:nvSpPr>
            <p:cNvPr id="40" name="ïṧḷïḓê-îṣļîḑé-Shape 2283"/>
            <p:cNvSpPr/>
            <p:nvPr/>
          </p:nvSpPr>
          <p:spPr>
            <a:xfrm>
              <a:off x="5329544" y="3338555"/>
              <a:ext cx="356322" cy="731894"/>
            </a:xfrm>
            <a:custGeom>
              <a:rect l="0" t="0" r="0" b="0"/>
              <a:pathLst>
                <a:path w="119999" h="119999" extrusionOk="0">
                  <a:moveTo>
                    <a:pt x="120000" y="120000"/>
                  </a:moveTo>
                  <a:cubicBezTo>
                    <a:pt x="120000" y="120000"/>
                    <a:pt x="94177" y="105507"/>
                    <a:pt x="79594" y="89082"/>
                  </a:cubicBezTo>
                  <a:cubicBezTo>
                    <a:pt x="79594" y="89082"/>
                    <a:pt x="0" y="67826"/>
                    <a:pt x="45265" y="0"/>
                  </a:cubicBezTo>
                  <a:cubicBezTo>
                    <a:pt x="45265" y="0"/>
                    <a:pt x="53164" y="9855"/>
                    <a:pt x="77164" y="28405"/>
                  </a:cubicBezTo>
                  <a:cubicBezTo>
                    <a:pt x="101164" y="47149"/>
                    <a:pt x="109063" y="72463"/>
                    <a:pt x="99645" y="85990"/>
                  </a:cubicBezTo>
                  <a:cubicBezTo>
                    <a:pt x="62278" y="44830"/>
                    <a:pt x="62278" y="44830"/>
                    <a:pt x="62278" y="44830"/>
                  </a:cubicBezTo>
                  <a:cubicBezTo>
                    <a:pt x="62278" y="44830"/>
                    <a:pt x="85974" y="90821"/>
                    <a:pt x="120000" y="120000"/>
                  </a:cubicBezTo>
                  <a:close/>
                </a:path>
              </a:pathLst>
            </a:custGeom>
            <a:grpFill/>
            <a:ln>
              <a:noFill/>
            </a:ln>
          </p:spPr>
          <p:txBody>
            <a:bodyPr anchor="ctr"/>
            <a:lstStyle/>
            <a:p>
              <a:pPr algn="ctr"/>
            </a:p>
          </p:txBody>
        </p:sp>
        <p:sp>
          <p:nvSpPr>
            <p:cNvPr id="41" name="ïṧḷïḓê-îṣļîḑé-Shape 2284"/>
            <p:cNvSpPr/>
            <p:nvPr/>
          </p:nvSpPr>
          <p:spPr>
            <a:xfrm>
              <a:off x="5514249" y="2862635"/>
              <a:ext cx="234155" cy="591583"/>
            </a:xfrm>
            <a:custGeom>
              <a:rect l="0" t="0" r="0" b="0"/>
              <a:pathLst>
                <a:path w="119999" h="119999" extrusionOk="0">
                  <a:moveTo>
                    <a:pt x="81230" y="120000"/>
                  </a:moveTo>
                  <a:cubicBezTo>
                    <a:pt x="81230" y="120000"/>
                    <a:pt x="66000" y="101077"/>
                    <a:pt x="64615" y="83592"/>
                  </a:cubicBezTo>
                  <a:cubicBezTo>
                    <a:pt x="64615" y="83592"/>
                    <a:pt x="0" y="44790"/>
                    <a:pt x="100153" y="0"/>
                  </a:cubicBezTo>
                  <a:cubicBezTo>
                    <a:pt x="100153" y="0"/>
                    <a:pt x="100153" y="10538"/>
                    <a:pt x="110307" y="32335"/>
                  </a:cubicBezTo>
                  <a:cubicBezTo>
                    <a:pt x="120000" y="54131"/>
                    <a:pt x="108000" y="77604"/>
                    <a:pt x="87692" y="86227"/>
                  </a:cubicBezTo>
                  <a:cubicBezTo>
                    <a:pt x="82153" y="41916"/>
                    <a:pt x="82153" y="41916"/>
                    <a:pt x="82153" y="41916"/>
                  </a:cubicBezTo>
                  <a:cubicBezTo>
                    <a:pt x="82153" y="41916"/>
                    <a:pt x="69692" y="86706"/>
                    <a:pt x="81230" y="120000"/>
                  </a:cubicBezTo>
                  <a:close/>
                </a:path>
              </a:pathLst>
            </a:custGeom>
            <a:grpFill/>
            <a:ln>
              <a:noFill/>
            </a:ln>
          </p:spPr>
          <p:txBody>
            <a:bodyPr anchor="ctr"/>
            <a:lstStyle/>
            <a:p>
              <a:pPr algn="ctr"/>
            </a:p>
          </p:txBody>
        </p:sp>
        <p:sp>
          <p:nvSpPr>
            <p:cNvPr id="42" name="ïṧḷïḓê-îṣļîḑé-Shape 2285"/>
            <p:cNvSpPr/>
            <p:nvPr/>
          </p:nvSpPr>
          <p:spPr>
            <a:xfrm>
              <a:off x="4843780" y="3856189"/>
              <a:ext cx="612293" cy="426622"/>
            </a:xfrm>
            <a:custGeom>
              <a:rect l="0" t="0" r="0" b="0"/>
              <a:pathLst>
                <a:path w="119999" h="119999" extrusionOk="0">
                  <a:moveTo>
                    <a:pt x="120000" y="73795"/>
                  </a:moveTo>
                  <a:cubicBezTo>
                    <a:pt x="120000" y="73795"/>
                    <a:pt x="98875" y="80110"/>
                    <a:pt x="80769" y="73795"/>
                  </a:cubicBezTo>
                  <a:cubicBezTo>
                    <a:pt x="80769" y="73795"/>
                    <a:pt x="33017" y="120000"/>
                    <a:pt x="0" y="0"/>
                  </a:cubicBezTo>
                  <a:cubicBezTo>
                    <a:pt x="0" y="0"/>
                    <a:pt x="10473" y="4653"/>
                    <a:pt x="34260" y="4986"/>
                  </a:cubicBezTo>
                  <a:cubicBezTo>
                    <a:pt x="57869" y="4986"/>
                    <a:pt x="80059" y="27922"/>
                    <a:pt x="86449" y="52188"/>
                  </a:cubicBezTo>
                  <a:cubicBezTo>
                    <a:pt x="40473" y="37229"/>
                    <a:pt x="40473" y="37229"/>
                    <a:pt x="40473" y="37229"/>
                  </a:cubicBezTo>
                  <a:cubicBezTo>
                    <a:pt x="40473" y="37229"/>
                    <a:pt x="84497" y="70138"/>
                    <a:pt x="120000" y="73795"/>
                  </a:cubicBezTo>
                  <a:close/>
                </a:path>
              </a:pathLst>
            </a:custGeom>
            <a:grpFill/>
            <a:ln>
              <a:noFill/>
            </a:ln>
          </p:spPr>
          <p:txBody>
            <a:bodyPr anchor="ctr"/>
            <a:lstStyle/>
            <a:p>
              <a:pPr algn="ctr"/>
            </a:p>
          </p:txBody>
        </p:sp>
        <p:sp>
          <p:nvSpPr>
            <p:cNvPr id="44" name="ïṧḷïḓê-îṣļîḑé-Shape 2286"/>
            <p:cNvSpPr/>
            <p:nvPr/>
          </p:nvSpPr>
          <p:spPr>
            <a:xfrm>
              <a:off x="5408079" y="4267643"/>
              <a:ext cx="452311" cy="365948"/>
            </a:xfrm>
            <a:custGeom>
              <a:rect l="0" t="0" r="0" b="0"/>
              <a:pathLst>
                <a:path w="119999" h="119999" extrusionOk="0">
                  <a:moveTo>
                    <a:pt x="120000" y="53419"/>
                  </a:moveTo>
                  <a:cubicBezTo>
                    <a:pt x="120000" y="53419"/>
                    <a:pt x="97245" y="64645"/>
                    <a:pt x="78802" y="62709"/>
                  </a:cubicBezTo>
                  <a:cubicBezTo>
                    <a:pt x="78802" y="62709"/>
                    <a:pt x="25389" y="120000"/>
                    <a:pt x="0" y="8516"/>
                  </a:cubicBezTo>
                  <a:cubicBezTo>
                    <a:pt x="0" y="8516"/>
                    <a:pt x="10778" y="10451"/>
                    <a:pt x="35449" y="5419"/>
                  </a:cubicBezTo>
                  <a:cubicBezTo>
                    <a:pt x="60119" y="0"/>
                    <a:pt x="81676" y="17032"/>
                    <a:pt x="86467" y="39870"/>
                  </a:cubicBezTo>
                  <a:cubicBezTo>
                    <a:pt x="39520" y="36000"/>
                    <a:pt x="39520" y="36000"/>
                    <a:pt x="39520" y="36000"/>
                  </a:cubicBezTo>
                  <a:cubicBezTo>
                    <a:pt x="39520" y="36000"/>
                    <a:pt x="83113" y="58064"/>
                    <a:pt x="120000" y="53419"/>
                  </a:cubicBezTo>
                  <a:close/>
                </a:path>
              </a:pathLst>
            </a:custGeom>
            <a:grpFill/>
            <a:ln>
              <a:noFill/>
            </a:ln>
          </p:spPr>
          <p:txBody>
            <a:bodyPr anchor="ctr"/>
            <a:lstStyle/>
            <a:p>
              <a:pPr algn="ctr"/>
            </a:p>
          </p:txBody>
        </p:sp>
        <p:sp>
          <p:nvSpPr>
            <p:cNvPr id="46" name="ïṧḷïḓê-îṣļîḑé-Shape 2287"/>
            <p:cNvSpPr/>
            <p:nvPr/>
          </p:nvSpPr>
          <p:spPr>
            <a:xfrm>
              <a:off x="4829237" y="3294945"/>
              <a:ext cx="557027" cy="623817"/>
            </a:xfrm>
            <a:custGeom>
              <a:rect l="0" t="0" r="0" b="0"/>
              <a:pathLst>
                <a:path w="119999" h="119999" extrusionOk="0">
                  <a:moveTo>
                    <a:pt x="120000" y="120000"/>
                  </a:moveTo>
                  <a:cubicBezTo>
                    <a:pt x="120000" y="120000"/>
                    <a:pt x="93116" y="111379"/>
                    <a:pt x="75584" y="96408"/>
                  </a:cubicBezTo>
                  <a:cubicBezTo>
                    <a:pt x="75584" y="96408"/>
                    <a:pt x="0" y="98223"/>
                    <a:pt x="18506" y="0"/>
                  </a:cubicBezTo>
                  <a:cubicBezTo>
                    <a:pt x="18506" y="0"/>
                    <a:pt x="28441" y="9300"/>
                    <a:pt x="54935" y="23591"/>
                  </a:cubicBezTo>
                  <a:cubicBezTo>
                    <a:pt x="81623" y="37882"/>
                    <a:pt x="96233" y="66011"/>
                    <a:pt x="92142" y="85746"/>
                  </a:cubicBezTo>
                  <a:cubicBezTo>
                    <a:pt x="46948" y="48544"/>
                    <a:pt x="46948" y="48544"/>
                    <a:pt x="46948" y="48544"/>
                  </a:cubicBezTo>
                  <a:cubicBezTo>
                    <a:pt x="46948" y="48544"/>
                    <a:pt x="81623" y="96408"/>
                    <a:pt x="120000" y="120000"/>
                  </a:cubicBezTo>
                  <a:close/>
                </a:path>
              </a:pathLst>
            </a:custGeom>
            <a:grpFill/>
            <a:ln>
              <a:noFill/>
            </a:ln>
          </p:spPr>
          <p:txBody>
            <a:bodyPr anchor="ctr"/>
            <a:lstStyle/>
            <a:p>
              <a:pPr algn="ctr"/>
            </a:p>
          </p:txBody>
        </p:sp>
        <p:sp>
          <p:nvSpPr>
            <p:cNvPr id="50" name="ïṧḷïḓê-îṣļîḑé-Shape 2288"/>
            <p:cNvSpPr/>
            <p:nvPr/>
          </p:nvSpPr>
          <p:spPr>
            <a:xfrm>
              <a:off x="4872869" y="2621830"/>
              <a:ext cx="591932" cy="1158516"/>
            </a:xfrm>
            <a:custGeom>
              <a:rect l="0" t="0" r="0" b="0"/>
              <a:pathLst>
                <a:path w="119999" h="119999" extrusionOk="0">
                  <a:moveTo>
                    <a:pt x="88305" y="120000"/>
                  </a:moveTo>
                  <a:cubicBezTo>
                    <a:pt x="88305" y="120000"/>
                    <a:pt x="74931" y="98226"/>
                    <a:pt x="71267" y="81590"/>
                  </a:cubicBezTo>
                  <a:cubicBezTo>
                    <a:pt x="71267" y="81590"/>
                    <a:pt x="0" y="51131"/>
                    <a:pt x="85923" y="0"/>
                  </a:cubicBezTo>
                  <a:cubicBezTo>
                    <a:pt x="85923" y="0"/>
                    <a:pt x="82442" y="11376"/>
                    <a:pt x="98015" y="30336"/>
                  </a:cubicBezTo>
                  <a:cubicBezTo>
                    <a:pt x="120000" y="57247"/>
                    <a:pt x="102778" y="73761"/>
                    <a:pt x="88854" y="83180"/>
                  </a:cubicBezTo>
                  <a:cubicBezTo>
                    <a:pt x="78412" y="40978"/>
                    <a:pt x="78412" y="40978"/>
                    <a:pt x="78412" y="40978"/>
                  </a:cubicBezTo>
                  <a:cubicBezTo>
                    <a:pt x="78412" y="40978"/>
                    <a:pt x="68152" y="67889"/>
                    <a:pt x="88305" y="120000"/>
                  </a:cubicBezTo>
                  <a:close/>
                </a:path>
              </a:pathLst>
            </a:custGeom>
            <a:grpFill/>
            <a:ln>
              <a:noFill/>
            </a:ln>
          </p:spPr>
          <p:txBody>
            <a:bodyPr anchor="ctr"/>
            <a:lstStyle/>
            <a:p>
              <a:pPr algn="ctr"/>
            </a:p>
          </p:txBody>
        </p:sp>
        <p:sp>
          <p:nvSpPr>
            <p:cNvPr id="51" name="ïṧḷïḓê-îṣļîḑé-Shape 2290"/>
            <p:cNvSpPr/>
            <p:nvPr/>
          </p:nvSpPr>
          <p:spPr>
            <a:xfrm>
              <a:off x="6943903" y="4360553"/>
              <a:ext cx="276332" cy="250285"/>
            </a:xfrm>
            <a:custGeom>
              <a:rect l="0" t="0" r="0" b="0"/>
              <a:pathLst>
                <a:path w="119999" h="119999" extrusionOk="0">
                  <a:moveTo>
                    <a:pt x="0" y="103584"/>
                  </a:moveTo>
                  <a:cubicBezTo>
                    <a:pt x="0" y="103584"/>
                    <a:pt x="27058" y="103018"/>
                    <a:pt x="46274" y="91698"/>
                  </a:cubicBezTo>
                  <a:cubicBezTo>
                    <a:pt x="46274" y="91698"/>
                    <a:pt x="116862" y="120000"/>
                    <a:pt x="120000" y="0"/>
                  </a:cubicBezTo>
                  <a:cubicBezTo>
                    <a:pt x="120000" y="0"/>
                    <a:pt x="108627" y="7358"/>
                    <a:pt x="80784" y="14716"/>
                  </a:cubicBezTo>
                  <a:cubicBezTo>
                    <a:pt x="52941" y="22075"/>
                    <a:pt x="33333" y="49245"/>
                    <a:pt x="33333" y="73584"/>
                  </a:cubicBezTo>
                  <a:cubicBezTo>
                    <a:pt x="83137" y="46415"/>
                    <a:pt x="83137" y="46415"/>
                    <a:pt x="83137" y="46415"/>
                  </a:cubicBezTo>
                  <a:cubicBezTo>
                    <a:pt x="83137" y="46415"/>
                    <a:pt x="40784" y="89433"/>
                    <a:pt x="0" y="103584"/>
                  </a:cubicBezTo>
                  <a:close/>
                </a:path>
              </a:pathLst>
            </a:custGeom>
            <a:grpFill/>
            <a:ln>
              <a:noFill/>
            </a:ln>
          </p:spPr>
          <p:txBody>
            <a:bodyPr anchor="ctr"/>
            <a:lstStyle/>
            <a:p>
              <a:pPr algn="ctr"/>
            </a:p>
          </p:txBody>
        </p:sp>
        <p:sp>
          <p:nvSpPr>
            <p:cNvPr id="52" name="îṣļîḑé-îṣļîḑé-Shape 2291"/>
            <p:cNvSpPr/>
            <p:nvPr/>
          </p:nvSpPr>
          <p:spPr>
            <a:xfrm>
              <a:off x="7425302" y="3131881"/>
              <a:ext cx="411589" cy="680700"/>
            </a:xfrm>
            <a:custGeom>
              <a:rect l="0" t="0" r="0" b="0"/>
              <a:pathLst>
                <a:path w="119999" h="119999" extrusionOk="0">
                  <a:moveTo>
                    <a:pt x="0" y="120000"/>
                  </a:moveTo>
                  <a:cubicBezTo>
                    <a:pt x="0" y="120000"/>
                    <a:pt x="6842" y="92963"/>
                    <a:pt x="21315" y="74662"/>
                  </a:cubicBezTo>
                  <a:cubicBezTo>
                    <a:pt x="21315" y="74662"/>
                    <a:pt x="12631" y="0"/>
                    <a:pt x="119999" y="12478"/>
                  </a:cubicBezTo>
                  <a:cubicBezTo>
                    <a:pt x="119999" y="12478"/>
                    <a:pt x="110789" y="22668"/>
                    <a:pt x="97894" y="49913"/>
                  </a:cubicBezTo>
                  <a:cubicBezTo>
                    <a:pt x="84736" y="76949"/>
                    <a:pt x="56052" y="93171"/>
                    <a:pt x="34473" y="90467"/>
                  </a:cubicBezTo>
                  <a:cubicBezTo>
                    <a:pt x="70263" y="43466"/>
                    <a:pt x="70263" y="43466"/>
                    <a:pt x="70263" y="43466"/>
                  </a:cubicBezTo>
                  <a:cubicBezTo>
                    <a:pt x="70263" y="43466"/>
                    <a:pt x="21842" y="80693"/>
                    <a:pt x="0" y="120000"/>
                  </a:cubicBezTo>
                  <a:close/>
                </a:path>
              </a:pathLst>
            </a:custGeom>
            <a:grpFill/>
            <a:ln>
              <a:noFill/>
            </a:ln>
          </p:spPr>
          <p:txBody>
            <a:bodyPr anchor="ctr"/>
            <a:lstStyle/>
            <a:p>
              <a:pPr algn="ctr"/>
            </a:p>
          </p:txBody>
        </p:sp>
        <p:sp>
          <p:nvSpPr>
            <p:cNvPr id="53" name="îṣļîḑé-îṣļîḑé-Shape 2293"/>
            <p:cNvSpPr/>
            <p:nvPr/>
          </p:nvSpPr>
          <p:spPr>
            <a:xfrm>
              <a:off x="7628913" y="4074241"/>
              <a:ext cx="388319" cy="534699"/>
            </a:xfrm>
            <a:custGeom>
              <a:rect l="0" t="0" r="0" b="0"/>
              <a:pathLst>
                <a:path w="119999" h="119999" extrusionOk="0">
                  <a:moveTo>
                    <a:pt x="0" y="120000"/>
                  </a:moveTo>
                  <a:cubicBezTo>
                    <a:pt x="0" y="120000"/>
                    <a:pt x="10629" y="93451"/>
                    <a:pt x="26013" y="76991"/>
                  </a:cubicBezTo>
                  <a:cubicBezTo>
                    <a:pt x="26013" y="76991"/>
                    <a:pt x="31608" y="0"/>
                    <a:pt x="120000" y="26548"/>
                  </a:cubicBezTo>
                  <a:cubicBezTo>
                    <a:pt x="120000" y="26548"/>
                    <a:pt x="110489" y="35840"/>
                    <a:pt x="94825" y="61592"/>
                  </a:cubicBezTo>
                  <a:cubicBezTo>
                    <a:pt x="79160" y="87345"/>
                    <a:pt x="52027" y="100088"/>
                    <a:pt x="34125" y="94513"/>
                  </a:cubicBezTo>
                  <a:cubicBezTo>
                    <a:pt x="72727" y="51504"/>
                    <a:pt x="72727" y="51504"/>
                    <a:pt x="72727" y="51504"/>
                  </a:cubicBezTo>
                  <a:cubicBezTo>
                    <a:pt x="72727" y="51504"/>
                    <a:pt x="25454" y="82831"/>
                    <a:pt x="0" y="120000"/>
                  </a:cubicBezTo>
                  <a:close/>
                </a:path>
              </a:pathLst>
            </a:custGeom>
            <a:grpFill/>
            <a:ln>
              <a:noFill/>
            </a:ln>
          </p:spPr>
          <p:txBody>
            <a:bodyPr anchor="ctr"/>
            <a:lstStyle/>
            <a:p>
              <a:pPr algn="ctr"/>
            </a:p>
          </p:txBody>
        </p:sp>
        <p:sp>
          <p:nvSpPr>
            <p:cNvPr id="54" name="îṣļîḑé-îṣļîḑé-Shape 2295"/>
            <p:cNvSpPr/>
            <p:nvPr/>
          </p:nvSpPr>
          <p:spPr>
            <a:xfrm>
              <a:off x="7039891" y="3141361"/>
              <a:ext cx="430496" cy="821011"/>
            </a:xfrm>
            <a:custGeom>
              <a:rect l="0" t="0" r="0" b="0"/>
              <a:pathLst>
                <a:path w="119999" h="119999" extrusionOk="0">
                  <a:moveTo>
                    <a:pt x="5798" y="120000"/>
                  </a:moveTo>
                  <a:cubicBezTo>
                    <a:pt x="5798" y="120000"/>
                    <a:pt x="29495" y="102586"/>
                    <a:pt x="39327" y="85517"/>
                  </a:cubicBezTo>
                  <a:cubicBezTo>
                    <a:pt x="39327" y="85517"/>
                    <a:pt x="120000" y="52586"/>
                    <a:pt x="44873" y="0"/>
                  </a:cubicBezTo>
                  <a:cubicBezTo>
                    <a:pt x="44873" y="0"/>
                    <a:pt x="39831" y="10172"/>
                    <a:pt x="19915" y="31034"/>
                  </a:cubicBezTo>
                  <a:cubicBezTo>
                    <a:pt x="0" y="51896"/>
                    <a:pt x="504" y="75862"/>
                    <a:pt x="15882" y="86206"/>
                  </a:cubicBezTo>
                  <a:cubicBezTo>
                    <a:pt x="42352" y="42931"/>
                    <a:pt x="42352" y="42931"/>
                    <a:pt x="42352" y="42931"/>
                  </a:cubicBezTo>
                  <a:cubicBezTo>
                    <a:pt x="42352" y="42931"/>
                    <a:pt x="33025" y="88103"/>
                    <a:pt x="5798" y="120000"/>
                  </a:cubicBezTo>
                  <a:close/>
                </a:path>
              </a:pathLst>
            </a:custGeom>
            <a:grpFill/>
            <a:ln>
              <a:noFill/>
            </a:ln>
          </p:spPr>
          <p:txBody>
            <a:bodyPr anchor="ctr"/>
            <a:lstStyle/>
            <a:p>
              <a:pPr algn="ctr"/>
            </a:p>
          </p:txBody>
        </p:sp>
        <p:sp>
          <p:nvSpPr>
            <p:cNvPr id="55" name="îṣļîḑé-îṣļîḑé-Shape 2296"/>
            <p:cNvSpPr/>
            <p:nvPr/>
          </p:nvSpPr>
          <p:spPr>
            <a:xfrm>
              <a:off x="7247867" y="4049592"/>
              <a:ext cx="410134" cy="496778"/>
            </a:xfrm>
            <a:custGeom>
              <a:rect l="0" t="0" r="0" b="0"/>
              <a:pathLst>
                <a:path w="119999" h="119999" extrusionOk="0">
                  <a:moveTo>
                    <a:pt x="0" y="120000"/>
                  </a:moveTo>
                  <a:cubicBezTo>
                    <a:pt x="0" y="120000"/>
                    <a:pt x="26754" y="109763"/>
                    <a:pt x="43443" y="94407"/>
                  </a:cubicBezTo>
                  <a:cubicBezTo>
                    <a:pt x="43443" y="94407"/>
                    <a:pt x="119999" y="90426"/>
                    <a:pt x="95364" y="0"/>
                  </a:cubicBezTo>
                  <a:cubicBezTo>
                    <a:pt x="95364" y="0"/>
                    <a:pt x="85827" y="9383"/>
                    <a:pt x="59867" y="24739"/>
                  </a:cubicBezTo>
                  <a:cubicBezTo>
                    <a:pt x="33907" y="40379"/>
                    <a:pt x="20662" y="67677"/>
                    <a:pt x="25960" y="85876"/>
                  </a:cubicBezTo>
                  <a:cubicBezTo>
                    <a:pt x="69403" y="47488"/>
                    <a:pt x="69403" y="47488"/>
                    <a:pt x="69403" y="47488"/>
                  </a:cubicBezTo>
                  <a:cubicBezTo>
                    <a:pt x="69403" y="47488"/>
                    <a:pt x="37350" y="94976"/>
                    <a:pt x="0" y="120000"/>
                  </a:cubicBezTo>
                  <a:close/>
                </a:path>
              </a:pathLst>
            </a:custGeom>
            <a:grpFill/>
            <a:ln>
              <a:noFill/>
            </a:ln>
          </p:spPr>
          <p:txBody>
            <a:bodyPr anchor="ctr"/>
            <a:lstStyle/>
            <a:p>
              <a:pPr algn="ctr"/>
            </a:p>
          </p:txBody>
        </p:sp>
        <p:sp>
          <p:nvSpPr>
            <p:cNvPr id="56" name="îṣļîḑé-îṣļîḑé-Shape 2297"/>
            <p:cNvSpPr/>
            <p:nvPr/>
          </p:nvSpPr>
          <p:spPr>
            <a:xfrm>
              <a:off x="6767922" y="4601356"/>
              <a:ext cx="638471" cy="534699"/>
            </a:xfrm>
            <a:custGeom>
              <a:rect l="0" t="0" r="0" b="0"/>
              <a:pathLst>
                <a:path w="119999" h="119999" extrusionOk="0">
                  <a:moveTo>
                    <a:pt x="0" y="82384"/>
                  </a:moveTo>
                  <a:cubicBezTo>
                    <a:pt x="0" y="82384"/>
                    <a:pt x="21076" y="67019"/>
                    <a:pt x="39093" y="65165"/>
                  </a:cubicBezTo>
                  <a:cubicBezTo>
                    <a:pt x="39093" y="65165"/>
                    <a:pt x="86345" y="0"/>
                    <a:pt x="120000" y="99337"/>
                  </a:cubicBezTo>
                  <a:cubicBezTo>
                    <a:pt x="120000" y="99337"/>
                    <a:pt x="109461" y="99602"/>
                    <a:pt x="86005" y="109668"/>
                  </a:cubicBezTo>
                  <a:cubicBezTo>
                    <a:pt x="62379" y="119999"/>
                    <a:pt x="40113" y="108344"/>
                    <a:pt x="33484" y="87947"/>
                  </a:cubicBezTo>
                  <a:cubicBezTo>
                    <a:pt x="79376" y="81854"/>
                    <a:pt x="79376" y="81854"/>
                    <a:pt x="79376" y="81854"/>
                  </a:cubicBezTo>
                  <a:cubicBezTo>
                    <a:pt x="79376" y="81854"/>
                    <a:pt x="35354" y="70198"/>
                    <a:pt x="0" y="82384"/>
                  </a:cubicBezTo>
                  <a:close/>
                </a:path>
              </a:pathLst>
            </a:custGeom>
            <a:grpFill/>
            <a:ln>
              <a:noFill/>
            </a:ln>
          </p:spPr>
          <p:txBody>
            <a:bodyPr anchor="ctr"/>
            <a:lstStyle/>
            <a:p>
              <a:pPr algn="ctr"/>
            </a:p>
          </p:txBody>
        </p:sp>
        <p:sp>
          <p:nvSpPr>
            <p:cNvPr id="57" name="îṣļîḑé-îṣļîḑé-Shape 2298"/>
            <p:cNvSpPr/>
            <p:nvPr/>
          </p:nvSpPr>
          <p:spPr>
            <a:xfrm>
              <a:off x="7294408" y="4517928"/>
              <a:ext cx="411589" cy="350779"/>
            </a:xfrm>
            <a:custGeom>
              <a:rect l="0" t="0" r="0" b="0"/>
              <a:pathLst>
                <a:path w="119999" h="119999" extrusionOk="0">
                  <a:moveTo>
                    <a:pt x="0" y="93825"/>
                  </a:moveTo>
                  <a:cubicBezTo>
                    <a:pt x="0" y="93825"/>
                    <a:pt x="19780" y="75704"/>
                    <a:pt x="37450" y="70872"/>
                  </a:cubicBezTo>
                  <a:cubicBezTo>
                    <a:pt x="37450" y="70872"/>
                    <a:pt x="79648" y="0"/>
                    <a:pt x="119999" y="90604"/>
                  </a:cubicBezTo>
                  <a:cubicBezTo>
                    <a:pt x="119999" y="90604"/>
                    <a:pt x="109450" y="92617"/>
                    <a:pt x="87032" y="106308"/>
                  </a:cubicBezTo>
                  <a:cubicBezTo>
                    <a:pt x="64351" y="120000"/>
                    <a:pt x="41406" y="112348"/>
                    <a:pt x="33494" y="93825"/>
                  </a:cubicBezTo>
                  <a:cubicBezTo>
                    <a:pt x="78593" y="80134"/>
                    <a:pt x="78593" y="80134"/>
                    <a:pt x="78593" y="80134"/>
                  </a:cubicBezTo>
                  <a:cubicBezTo>
                    <a:pt x="78593" y="80134"/>
                    <a:pt x="34021" y="76107"/>
                    <a:pt x="0" y="93825"/>
                  </a:cubicBezTo>
                  <a:close/>
                </a:path>
              </a:pathLst>
            </a:custGeom>
            <a:grpFill/>
            <a:ln>
              <a:noFill/>
            </a:ln>
          </p:spPr>
          <p:txBody>
            <a:bodyPr anchor="ctr"/>
            <a:lstStyle/>
            <a:p>
              <a:pPr algn="ctr"/>
            </a:p>
          </p:txBody>
        </p:sp>
        <p:sp>
          <p:nvSpPr>
            <p:cNvPr id="58" name="îṣļîḑé-îṣļîḑé-Shape 2299"/>
            <p:cNvSpPr/>
            <p:nvPr/>
          </p:nvSpPr>
          <p:spPr>
            <a:xfrm>
              <a:off x="6532313" y="4203175"/>
              <a:ext cx="408681" cy="508155"/>
            </a:xfrm>
            <a:custGeom>
              <a:rect l="0" t="0" r="0" b="0"/>
              <a:pathLst>
                <a:path w="119999" h="119999" extrusionOk="0">
                  <a:moveTo>
                    <a:pt x="0" y="120000"/>
                  </a:moveTo>
                  <a:cubicBezTo>
                    <a:pt x="0" y="120000"/>
                    <a:pt x="12212" y="93828"/>
                    <a:pt x="28141" y="78236"/>
                  </a:cubicBezTo>
                  <a:cubicBezTo>
                    <a:pt x="28141" y="78236"/>
                    <a:pt x="40353" y="0"/>
                    <a:pt x="120000" y="35359"/>
                  </a:cubicBezTo>
                  <a:cubicBezTo>
                    <a:pt x="120000" y="35359"/>
                    <a:pt x="110176" y="43990"/>
                    <a:pt x="93451" y="69048"/>
                  </a:cubicBezTo>
                  <a:cubicBezTo>
                    <a:pt x="76460" y="94106"/>
                    <a:pt x="49911" y="104408"/>
                    <a:pt x="33982" y="96890"/>
                  </a:cubicBezTo>
                  <a:cubicBezTo>
                    <a:pt x="73805" y="56798"/>
                    <a:pt x="73805" y="56798"/>
                    <a:pt x="73805" y="56798"/>
                  </a:cubicBezTo>
                  <a:cubicBezTo>
                    <a:pt x="73805" y="56798"/>
                    <a:pt x="27079" y="84361"/>
                    <a:pt x="0" y="120000"/>
                  </a:cubicBezTo>
                  <a:close/>
                </a:path>
              </a:pathLst>
            </a:custGeom>
            <a:grpFill/>
            <a:ln>
              <a:noFill/>
            </a:ln>
          </p:spPr>
          <p:txBody>
            <a:bodyPr anchor="ctr"/>
            <a:lstStyle/>
            <a:p>
              <a:pPr algn="ctr"/>
            </a:p>
          </p:txBody>
        </p:sp>
        <p:sp>
          <p:nvSpPr>
            <p:cNvPr id="59" name="îṣļîḑé-îṣļîḑé-Shape 2300"/>
            <p:cNvSpPr/>
            <p:nvPr/>
          </p:nvSpPr>
          <p:spPr>
            <a:xfrm>
              <a:off x="6933721" y="3975644"/>
              <a:ext cx="389773" cy="339401"/>
            </a:xfrm>
            <a:custGeom>
              <a:rect l="0" t="0" r="0" b="0"/>
              <a:pathLst>
                <a:path w="119999" h="119999" extrusionOk="0">
                  <a:moveTo>
                    <a:pt x="0" y="105000"/>
                  </a:moveTo>
                  <a:cubicBezTo>
                    <a:pt x="0" y="105000"/>
                    <a:pt x="18697" y="83750"/>
                    <a:pt x="36000" y="76250"/>
                  </a:cubicBezTo>
                  <a:cubicBezTo>
                    <a:pt x="36000" y="76250"/>
                    <a:pt x="73116" y="0"/>
                    <a:pt x="120000" y="82083"/>
                  </a:cubicBezTo>
                  <a:cubicBezTo>
                    <a:pt x="120000" y="82083"/>
                    <a:pt x="109674" y="85833"/>
                    <a:pt x="88186" y="102916"/>
                  </a:cubicBezTo>
                  <a:cubicBezTo>
                    <a:pt x="66418" y="120000"/>
                    <a:pt x="42976" y="116250"/>
                    <a:pt x="33767" y="99583"/>
                  </a:cubicBezTo>
                  <a:cubicBezTo>
                    <a:pt x="77860" y="78750"/>
                    <a:pt x="77860" y="78750"/>
                    <a:pt x="77860" y="78750"/>
                  </a:cubicBezTo>
                  <a:cubicBezTo>
                    <a:pt x="77860" y="78750"/>
                    <a:pt x="32930" y="82083"/>
                    <a:pt x="0" y="105000"/>
                  </a:cubicBezTo>
                  <a:close/>
                </a:path>
              </a:pathLst>
            </a:custGeom>
            <a:grpFill/>
            <a:ln>
              <a:noFill/>
            </a:ln>
          </p:spPr>
          <p:txBody>
            <a:bodyPr anchor="ctr"/>
            <a:lstStyle/>
            <a:p>
              <a:pPr algn="ctr"/>
            </a:p>
          </p:txBody>
        </p:sp>
        <p:sp>
          <p:nvSpPr>
            <p:cNvPr id="60" name="îṣļîḑé-îṣļîḑé-Shape 2301"/>
            <p:cNvSpPr/>
            <p:nvPr/>
          </p:nvSpPr>
          <p:spPr>
            <a:xfrm>
              <a:off x="7263865" y="3789826"/>
              <a:ext cx="238517" cy="278726"/>
            </a:xfrm>
            <a:custGeom>
              <a:rect l="0" t="0" r="0" b="0"/>
              <a:pathLst>
                <a:path w="119999" h="119999" extrusionOk="0">
                  <a:moveTo>
                    <a:pt x="0" y="120000"/>
                  </a:moveTo>
                  <a:cubicBezTo>
                    <a:pt x="0" y="120000"/>
                    <a:pt x="13181" y="94067"/>
                    <a:pt x="29090" y="79322"/>
                  </a:cubicBezTo>
                  <a:cubicBezTo>
                    <a:pt x="29090" y="79322"/>
                    <a:pt x="45909" y="0"/>
                    <a:pt x="120000" y="42203"/>
                  </a:cubicBezTo>
                  <a:cubicBezTo>
                    <a:pt x="120000" y="42203"/>
                    <a:pt x="110454" y="50338"/>
                    <a:pt x="92727" y="74745"/>
                  </a:cubicBezTo>
                  <a:cubicBezTo>
                    <a:pt x="74545" y="99152"/>
                    <a:pt x="48636" y="107796"/>
                    <a:pt x="34090" y="99152"/>
                  </a:cubicBezTo>
                  <a:cubicBezTo>
                    <a:pt x="74545" y="60508"/>
                    <a:pt x="74545" y="60508"/>
                    <a:pt x="74545" y="60508"/>
                  </a:cubicBezTo>
                  <a:cubicBezTo>
                    <a:pt x="74545" y="60508"/>
                    <a:pt x="27727" y="85423"/>
                    <a:pt x="0" y="120000"/>
                  </a:cubicBezTo>
                  <a:close/>
                </a:path>
              </a:pathLst>
            </a:custGeom>
            <a:grpFill/>
            <a:ln>
              <a:noFill/>
            </a:ln>
          </p:spPr>
          <p:txBody>
            <a:bodyPr anchor="ctr"/>
            <a:lstStyle/>
            <a:p>
              <a:pPr algn="ctr"/>
            </a:p>
          </p:txBody>
        </p:sp>
        <p:sp>
          <p:nvSpPr>
            <p:cNvPr id="61" name="îṣļîḑé-îṣļîḑé-Shape 2302"/>
            <p:cNvSpPr/>
            <p:nvPr/>
          </p:nvSpPr>
          <p:spPr>
            <a:xfrm>
              <a:off x="6638484" y="3533854"/>
              <a:ext cx="459582" cy="597271"/>
            </a:xfrm>
            <a:custGeom>
              <a:rect l="0" t="0" r="0" b="0"/>
              <a:pathLst>
                <a:path w="119999" h="119999" extrusionOk="0">
                  <a:moveTo>
                    <a:pt x="0" y="120000"/>
                  </a:moveTo>
                  <a:cubicBezTo>
                    <a:pt x="0" y="120000"/>
                    <a:pt x="26404" y="108616"/>
                    <a:pt x="42436" y="92964"/>
                  </a:cubicBezTo>
                  <a:cubicBezTo>
                    <a:pt x="42436" y="92964"/>
                    <a:pt x="120000" y="83952"/>
                    <a:pt x="89351" y="0"/>
                  </a:cubicBezTo>
                  <a:cubicBezTo>
                    <a:pt x="89351" y="0"/>
                    <a:pt x="80392" y="9486"/>
                    <a:pt x="54931" y="25849"/>
                  </a:cubicBezTo>
                  <a:cubicBezTo>
                    <a:pt x="29469" y="42213"/>
                    <a:pt x="17917" y="69011"/>
                    <a:pt x="24282" y="85849"/>
                  </a:cubicBezTo>
                  <a:cubicBezTo>
                    <a:pt x="66011" y="46719"/>
                    <a:pt x="66011" y="46719"/>
                    <a:pt x="66011" y="46719"/>
                  </a:cubicBezTo>
                  <a:cubicBezTo>
                    <a:pt x="66011" y="46719"/>
                    <a:pt x="36542" y="93913"/>
                    <a:pt x="0" y="120000"/>
                  </a:cubicBezTo>
                  <a:close/>
                </a:path>
              </a:pathLst>
            </a:custGeom>
            <a:grpFill/>
            <a:ln>
              <a:noFill/>
            </a:ln>
          </p:spPr>
          <p:txBody>
            <a:bodyPr anchor="ctr"/>
            <a:lstStyle/>
            <a:p>
              <a:pPr algn="ctr"/>
            </a:p>
          </p:txBody>
        </p:sp>
        <p:sp>
          <p:nvSpPr>
            <p:cNvPr id="62" name="îṣļîḑé-îṣļîḑé-Shape 2303"/>
            <p:cNvSpPr/>
            <p:nvPr/>
          </p:nvSpPr>
          <p:spPr>
            <a:xfrm>
              <a:off x="7234778" y="2492896"/>
              <a:ext cx="587568" cy="1156620"/>
            </a:xfrm>
            <a:custGeom>
              <a:rect l="0" t="0" r="0" b="0"/>
              <a:pathLst>
                <a:path w="119999" h="119999" extrusionOk="0">
                  <a:moveTo>
                    <a:pt x="38769" y="120000"/>
                  </a:moveTo>
                  <a:cubicBezTo>
                    <a:pt x="38769" y="120000"/>
                    <a:pt x="49846" y="97591"/>
                    <a:pt x="51692" y="80816"/>
                  </a:cubicBezTo>
                  <a:cubicBezTo>
                    <a:pt x="51692" y="80816"/>
                    <a:pt x="120000" y="46897"/>
                    <a:pt x="27876" y="0"/>
                  </a:cubicBezTo>
                  <a:cubicBezTo>
                    <a:pt x="27876" y="0"/>
                    <a:pt x="32676" y="11265"/>
                    <a:pt x="19200" y="30979"/>
                  </a:cubicBezTo>
                  <a:cubicBezTo>
                    <a:pt x="0" y="58897"/>
                    <a:pt x="19200" y="74448"/>
                    <a:pt x="34338" y="83265"/>
                  </a:cubicBezTo>
                  <a:cubicBezTo>
                    <a:pt x="40061" y="40653"/>
                    <a:pt x="40061" y="40653"/>
                    <a:pt x="40061" y="40653"/>
                  </a:cubicBezTo>
                  <a:cubicBezTo>
                    <a:pt x="40061" y="40653"/>
                    <a:pt x="53353" y="66979"/>
                    <a:pt x="38769" y="120000"/>
                  </a:cubicBezTo>
                  <a:close/>
                </a:path>
              </a:pathLst>
            </a:custGeom>
            <a:grpFill/>
            <a:ln>
              <a:noFill/>
            </a:ln>
          </p:spPr>
          <p:txBody>
            <a:bodyPr anchor="ctr"/>
            <a:lstStyle/>
            <a:p>
              <a:pPr algn="ctr"/>
            </a:p>
          </p:txBody>
        </p:sp>
        <p:sp>
          <p:nvSpPr>
            <p:cNvPr id="63" name="îṣļîḑé-îṣļîḑé-Shape 2304"/>
            <p:cNvSpPr/>
            <p:nvPr/>
          </p:nvSpPr>
          <p:spPr>
            <a:xfrm>
              <a:off x="7579465" y="3575568"/>
              <a:ext cx="463946" cy="885478"/>
            </a:xfrm>
            <a:custGeom>
              <a:rect l="0" t="0" r="0" b="0"/>
              <a:pathLst>
                <a:path w="119999" h="119999" extrusionOk="0">
                  <a:moveTo>
                    <a:pt x="11250" y="120000"/>
                  </a:moveTo>
                  <a:cubicBezTo>
                    <a:pt x="11250" y="120000"/>
                    <a:pt x="31171" y="100186"/>
                    <a:pt x="40078" y="84047"/>
                  </a:cubicBezTo>
                  <a:cubicBezTo>
                    <a:pt x="40078" y="84047"/>
                    <a:pt x="120000" y="63595"/>
                    <a:pt x="51562" y="0"/>
                  </a:cubicBezTo>
                  <a:cubicBezTo>
                    <a:pt x="51562" y="0"/>
                    <a:pt x="51328" y="11824"/>
                    <a:pt x="30000" y="28601"/>
                  </a:cubicBezTo>
                  <a:cubicBezTo>
                    <a:pt x="0" y="52410"/>
                    <a:pt x="11718" y="71424"/>
                    <a:pt x="22500" y="82929"/>
                  </a:cubicBezTo>
                  <a:cubicBezTo>
                    <a:pt x="45937" y="42183"/>
                    <a:pt x="45937" y="42183"/>
                    <a:pt x="45937" y="42183"/>
                  </a:cubicBezTo>
                  <a:cubicBezTo>
                    <a:pt x="45937" y="42183"/>
                    <a:pt x="47578" y="70625"/>
                    <a:pt x="11250" y="120000"/>
                  </a:cubicBezTo>
                  <a:close/>
                </a:path>
              </a:pathLst>
            </a:custGeom>
            <a:grpFill/>
            <a:ln>
              <a:noFill/>
            </a:ln>
          </p:spPr>
          <p:txBody>
            <a:bodyPr anchor="ctr"/>
            <a:lstStyle/>
            <a:p>
              <a:pPr algn="ctr"/>
            </a:p>
          </p:txBody>
        </p:sp>
        <p:sp>
          <p:nvSpPr>
            <p:cNvPr id="64" name="îṣļîḑé-îṣļîḑé-Shape 2306"/>
            <p:cNvSpPr/>
            <p:nvPr/>
          </p:nvSpPr>
          <p:spPr>
            <a:xfrm>
              <a:off x="6575944" y="3270296"/>
              <a:ext cx="280695" cy="436102"/>
            </a:xfrm>
            <a:custGeom>
              <a:rect l="0" t="0" r="0" b="0"/>
              <a:pathLst>
                <a:path w="119999" h="119999" extrusionOk="0">
                  <a:moveTo>
                    <a:pt x="0" y="120000"/>
                  </a:moveTo>
                  <a:cubicBezTo>
                    <a:pt x="0" y="120000"/>
                    <a:pt x="25852" y="106016"/>
                    <a:pt x="40128" y="89756"/>
                  </a:cubicBezTo>
                  <a:cubicBezTo>
                    <a:pt x="40128" y="89756"/>
                    <a:pt x="120000" y="69593"/>
                    <a:pt x="72154" y="0"/>
                  </a:cubicBezTo>
                  <a:cubicBezTo>
                    <a:pt x="72154" y="0"/>
                    <a:pt x="64437" y="9756"/>
                    <a:pt x="40900" y="28292"/>
                  </a:cubicBezTo>
                  <a:cubicBezTo>
                    <a:pt x="16977" y="46829"/>
                    <a:pt x="9646" y="72195"/>
                    <a:pt x="19678" y="86178"/>
                  </a:cubicBezTo>
                  <a:cubicBezTo>
                    <a:pt x="56334" y="45203"/>
                    <a:pt x="56334" y="45203"/>
                    <a:pt x="56334" y="45203"/>
                  </a:cubicBezTo>
                  <a:cubicBezTo>
                    <a:pt x="56334" y="45203"/>
                    <a:pt x="33569" y="91382"/>
                    <a:pt x="0" y="120000"/>
                  </a:cubicBezTo>
                  <a:close/>
                </a:path>
              </a:pathLst>
            </a:custGeom>
            <a:grpFill/>
            <a:ln>
              <a:noFill/>
            </a:ln>
          </p:spPr>
          <p:txBody>
            <a:bodyPr anchor="ctr"/>
            <a:lstStyle/>
            <a:p>
              <a:pPr algn="ctr"/>
            </a:p>
          </p:txBody>
        </p:sp>
        <p:sp>
          <p:nvSpPr>
            <p:cNvPr id="65" name="îṣļîḑé-îṣļîḑé-Shape 2307"/>
            <p:cNvSpPr/>
            <p:nvPr/>
          </p:nvSpPr>
          <p:spPr>
            <a:xfrm>
              <a:off x="6875545" y="2841777"/>
              <a:ext cx="315599" cy="604856"/>
            </a:xfrm>
            <a:custGeom>
              <a:rect l="0" t="0" r="0" b="0"/>
              <a:pathLst>
                <a:path w="119999" h="119999" extrusionOk="0">
                  <a:moveTo>
                    <a:pt x="7931" y="120000"/>
                  </a:moveTo>
                  <a:cubicBezTo>
                    <a:pt x="7931" y="120000"/>
                    <a:pt x="31034" y="102187"/>
                    <a:pt x="40344" y="85078"/>
                  </a:cubicBezTo>
                  <a:cubicBezTo>
                    <a:pt x="40344" y="85078"/>
                    <a:pt x="120000" y="51093"/>
                    <a:pt x="43103" y="0"/>
                  </a:cubicBezTo>
                  <a:cubicBezTo>
                    <a:pt x="43103" y="0"/>
                    <a:pt x="38275" y="10078"/>
                    <a:pt x="18965" y="31171"/>
                  </a:cubicBezTo>
                  <a:cubicBezTo>
                    <a:pt x="0" y="52265"/>
                    <a:pt x="1034" y="76171"/>
                    <a:pt x="16896" y="86250"/>
                  </a:cubicBezTo>
                  <a:cubicBezTo>
                    <a:pt x="42068" y="42656"/>
                    <a:pt x="42068" y="42656"/>
                    <a:pt x="42068" y="42656"/>
                  </a:cubicBezTo>
                  <a:cubicBezTo>
                    <a:pt x="42068" y="42656"/>
                    <a:pt x="34137" y="87890"/>
                    <a:pt x="7931" y="120000"/>
                  </a:cubicBezTo>
                  <a:close/>
                </a:path>
              </a:pathLst>
            </a:custGeom>
            <a:grpFill/>
            <a:ln>
              <a:noFill/>
            </a:ln>
          </p:spPr>
          <p:txBody>
            <a:bodyPr anchor="ctr"/>
            <a:lstStyle/>
            <a:p>
              <a:pPr algn="ctr"/>
            </a:p>
          </p:txBody>
        </p:sp>
        <p:sp>
          <p:nvSpPr>
            <p:cNvPr id="66" name="îṣļîḑé-îṣļîḑé-Shape 2308"/>
            <p:cNvSpPr/>
            <p:nvPr/>
          </p:nvSpPr>
          <p:spPr>
            <a:xfrm>
              <a:off x="6634118" y="2858843"/>
              <a:ext cx="197796" cy="379219"/>
            </a:xfrm>
            <a:custGeom>
              <a:rect l="0" t="0" r="0" b="0"/>
              <a:pathLst>
                <a:path w="119999" h="119999" extrusionOk="0">
                  <a:moveTo>
                    <a:pt x="8219" y="120000"/>
                  </a:moveTo>
                  <a:cubicBezTo>
                    <a:pt x="8219" y="120000"/>
                    <a:pt x="30684" y="102484"/>
                    <a:pt x="40000" y="85341"/>
                  </a:cubicBezTo>
                  <a:cubicBezTo>
                    <a:pt x="40000" y="85341"/>
                    <a:pt x="120000" y="51055"/>
                    <a:pt x="42739" y="0"/>
                  </a:cubicBezTo>
                  <a:cubicBezTo>
                    <a:pt x="42739" y="0"/>
                    <a:pt x="38356" y="10434"/>
                    <a:pt x="19178" y="31304"/>
                  </a:cubicBezTo>
                  <a:cubicBezTo>
                    <a:pt x="0" y="52546"/>
                    <a:pt x="1095" y="76397"/>
                    <a:pt x="16986" y="86459"/>
                  </a:cubicBezTo>
                  <a:cubicBezTo>
                    <a:pt x="41643" y="42857"/>
                    <a:pt x="41643" y="42857"/>
                    <a:pt x="41643" y="42857"/>
                  </a:cubicBezTo>
                  <a:cubicBezTo>
                    <a:pt x="41643" y="42857"/>
                    <a:pt x="33972" y="87950"/>
                    <a:pt x="8219" y="120000"/>
                  </a:cubicBezTo>
                  <a:close/>
                </a:path>
              </a:pathLst>
            </a:custGeom>
            <a:grpFill/>
            <a:ln>
              <a:noFill/>
            </a:ln>
          </p:spPr>
          <p:txBody>
            <a:bodyPr anchor="ctr"/>
            <a:lstStyle/>
            <a:p>
              <a:pPr algn="ctr"/>
            </a:p>
          </p:txBody>
        </p:sp>
        <p:sp>
          <p:nvSpPr>
            <p:cNvPr id="67" name="îṣļîḑé-îṣļîḑé-Shape 2310"/>
            <p:cNvSpPr/>
            <p:nvPr/>
          </p:nvSpPr>
          <p:spPr>
            <a:xfrm>
              <a:off x="5873478" y="3001050"/>
              <a:ext cx="311236" cy="771711"/>
            </a:xfrm>
            <a:custGeom>
              <a:rect l="0" t="0" r="0" b="0"/>
              <a:pathLst>
                <a:path w="119999" h="119999" extrusionOk="0">
                  <a:moveTo>
                    <a:pt x="70608" y="120000"/>
                  </a:moveTo>
                  <a:cubicBezTo>
                    <a:pt x="70608" y="120000"/>
                    <a:pt x="77565" y="98931"/>
                    <a:pt x="71652" y="80977"/>
                  </a:cubicBezTo>
                  <a:cubicBezTo>
                    <a:pt x="71652" y="80977"/>
                    <a:pt x="120000" y="33893"/>
                    <a:pt x="0" y="0"/>
                  </a:cubicBezTo>
                  <a:cubicBezTo>
                    <a:pt x="0" y="0"/>
                    <a:pt x="4521" y="10625"/>
                    <a:pt x="3826" y="34076"/>
                  </a:cubicBezTo>
                  <a:cubicBezTo>
                    <a:pt x="3478" y="57526"/>
                    <a:pt x="25739" y="79877"/>
                    <a:pt x="49739" y="86473"/>
                  </a:cubicBezTo>
                  <a:cubicBezTo>
                    <a:pt x="36521" y="40488"/>
                    <a:pt x="36521" y="40488"/>
                    <a:pt x="36521" y="40488"/>
                  </a:cubicBezTo>
                  <a:cubicBezTo>
                    <a:pt x="36521" y="40488"/>
                    <a:pt x="68173" y="84641"/>
                    <a:pt x="70608" y="120000"/>
                  </a:cubicBezTo>
                  <a:close/>
                </a:path>
              </a:pathLst>
            </a:custGeom>
            <a:grpFill/>
            <a:ln>
              <a:noFill/>
            </a:ln>
          </p:spPr>
          <p:txBody>
            <a:bodyPr anchor="ctr"/>
            <a:lstStyle/>
            <a:p>
              <a:pPr algn="ctr"/>
            </a:p>
          </p:txBody>
        </p:sp>
        <p:sp>
          <p:nvSpPr>
            <p:cNvPr id="68" name="îṣļîḑé-îṣļîḑé-Shape 2311"/>
            <p:cNvSpPr/>
            <p:nvPr/>
          </p:nvSpPr>
          <p:spPr>
            <a:xfrm>
              <a:off x="5629144" y="3372685"/>
              <a:ext cx="375228" cy="847556"/>
            </a:xfrm>
            <a:custGeom>
              <a:rect l="0" t="0" r="0" b="0"/>
              <a:pathLst>
                <a:path w="119999" h="119999" extrusionOk="0">
                  <a:moveTo>
                    <a:pt x="120000" y="120000"/>
                  </a:moveTo>
                  <a:cubicBezTo>
                    <a:pt x="120000" y="120000"/>
                    <a:pt x="94554" y="104666"/>
                    <a:pt x="81831" y="88000"/>
                  </a:cubicBezTo>
                  <a:cubicBezTo>
                    <a:pt x="81831" y="88000"/>
                    <a:pt x="0" y="63000"/>
                    <a:pt x="58698" y="0"/>
                  </a:cubicBezTo>
                  <a:cubicBezTo>
                    <a:pt x="58698" y="0"/>
                    <a:pt x="65638" y="10000"/>
                    <a:pt x="88192" y="29333"/>
                  </a:cubicBezTo>
                  <a:cubicBezTo>
                    <a:pt x="111036" y="48666"/>
                    <a:pt x="115662" y="73666"/>
                    <a:pt x="103518" y="86166"/>
                  </a:cubicBezTo>
                  <a:cubicBezTo>
                    <a:pt x="69975" y="44333"/>
                    <a:pt x="69975" y="44333"/>
                    <a:pt x="69975" y="44333"/>
                  </a:cubicBezTo>
                  <a:cubicBezTo>
                    <a:pt x="69975" y="44333"/>
                    <a:pt x="88192" y="90000"/>
                    <a:pt x="120000" y="120000"/>
                  </a:cubicBezTo>
                  <a:close/>
                </a:path>
              </a:pathLst>
            </a:custGeom>
            <a:grpFill/>
            <a:ln>
              <a:noFill/>
            </a:ln>
          </p:spPr>
          <p:txBody>
            <a:bodyPr anchor="ctr"/>
            <a:lstStyle/>
            <a:p>
              <a:pPr algn="ctr"/>
            </a:p>
          </p:txBody>
        </p:sp>
        <p:sp>
          <p:nvSpPr>
            <p:cNvPr id="69" name="îṣļîḑé-îṣļîḑé-Shape 2312"/>
            <p:cNvSpPr/>
            <p:nvPr/>
          </p:nvSpPr>
          <p:spPr>
            <a:xfrm>
              <a:off x="6061094" y="3649515"/>
              <a:ext cx="420315" cy="896855"/>
            </a:xfrm>
            <a:custGeom>
              <a:rect l="0" t="0" r="0" b="0"/>
              <a:pathLst>
                <a:path w="119999" h="119999" extrusionOk="0">
                  <a:moveTo>
                    <a:pt x="60129" y="120000"/>
                  </a:moveTo>
                  <a:cubicBezTo>
                    <a:pt x="60129" y="120000"/>
                    <a:pt x="50580" y="96600"/>
                    <a:pt x="54193" y="78102"/>
                  </a:cubicBezTo>
                  <a:cubicBezTo>
                    <a:pt x="54193" y="78102"/>
                    <a:pt x="0" y="21976"/>
                    <a:pt x="116387" y="0"/>
                  </a:cubicBezTo>
                  <a:cubicBezTo>
                    <a:pt x="116387" y="0"/>
                    <a:pt x="113290" y="10750"/>
                    <a:pt x="116645" y="36047"/>
                  </a:cubicBezTo>
                  <a:cubicBezTo>
                    <a:pt x="120000" y="61185"/>
                    <a:pt x="100645" y="82371"/>
                    <a:pt x="76903" y="86640"/>
                  </a:cubicBezTo>
                  <a:cubicBezTo>
                    <a:pt x="84903" y="39209"/>
                    <a:pt x="84903" y="39209"/>
                    <a:pt x="84903" y="39209"/>
                  </a:cubicBezTo>
                  <a:cubicBezTo>
                    <a:pt x="84903" y="39209"/>
                    <a:pt x="58322" y="82529"/>
                    <a:pt x="60129" y="120000"/>
                  </a:cubicBezTo>
                  <a:close/>
                </a:path>
              </a:pathLst>
            </a:custGeom>
            <a:grpFill/>
            <a:ln>
              <a:noFill/>
            </a:ln>
          </p:spPr>
          <p:txBody>
            <a:bodyPr anchor="ctr"/>
            <a:lstStyle/>
            <a:p>
              <a:pPr algn="ctr"/>
            </a:p>
          </p:txBody>
        </p:sp>
        <p:sp>
          <p:nvSpPr>
            <p:cNvPr id="70" name="îṣļîḑé-îṣļîḑé-Shape 2313"/>
            <p:cNvSpPr/>
            <p:nvPr/>
          </p:nvSpPr>
          <p:spPr>
            <a:xfrm>
              <a:off x="6159990" y="3147049"/>
              <a:ext cx="430496" cy="623817"/>
            </a:xfrm>
            <a:custGeom>
              <a:rect l="0" t="0" r="0" b="0"/>
              <a:pathLst>
                <a:path w="119999" h="119999" extrusionOk="0">
                  <a:moveTo>
                    <a:pt x="0" y="120000"/>
                  </a:moveTo>
                  <a:cubicBezTo>
                    <a:pt x="0" y="120000"/>
                    <a:pt x="9559" y="93232"/>
                    <a:pt x="24654" y="76219"/>
                  </a:cubicBezTo>
                  <a:cubicBezTo>
                    <a:pt x="24654" y="76219"/>
                    <a:pt x="26666" y="0"/>
                    <a:pt x="120000" y="22457"/>
                  </a:cubicBezTo>
                  <a:cubicBezTo>
                    <a:pt x="120000" y="22457"/>
                    <a:pt x="110440" y="31984"/>
                    <a:pt x="95597" y="58071"/>
                  </a:cubicBezTo>
                  <a:cubicBezTo>
                    <a:pt x="80503" y="84385"/>
                    <a:pt x="52830" y="97996"/>
                    <a:pt x="34213" y="93232"/>
                  </a:cubicBezTo>
                  <a:cubicBezTo>
                    <a:pt x="71949" y="49224"/>
                    <a:pt x="71949" y="49224"/>
                    <a:pt x="71949" y="49224"/>
                  </a:cubicBezTo>
                  <a:cubicBezTo>
                    <a:pt x="71949" y="49224"/>
                    <a:pt x="24402" y="82117"/>
                    <a:pt x="0" y="120000"/>
                  </a:cubicBezTo>
                  <a:close/>
                </a:path>
              </a:pathLst>
            </a:custGeom>
            <a:grpFill/>
            <a:ln>
              <a:noFill/>
            </a:ln>
          </p:spPr>
          <p:txBody>
            <a:bodyPr anchor="ctr"/>
            <a:lstStyle/>
            <a:p>
              <a:pPr algn="ctr"/>
            </a:p>
          </p:txBody>
        </p:sp>
        <p:sp>
          <p:nvSpPr>
            <p:cNvPr id="71" name="îṣļîḑé-îṣļîḑé-Shape 2314"/>
            <p:cNvSpPr/>
            <p:nvPr/>
          </p:nvSpPr>
          <p:spPr>
            <a:xfrm>
              <a:off x="6030553" y="2665441"/>
              <a:ext cx="510486" cy="875997"/>
            </a:xfrm>
            <a:custGeom>
              <a:rect l="0" t="0" r="0" b="0"/>
              <a:pathLst>
                <a:path w="119999" h="119999" extrusionOk="0">
                  <a:moveTo>
                    <a:pt x="15504" y="119999"/>
                  </a:moveTo>
                  <a:cubicBezTo>
                    <a:pt x="15504" y="119999"/>
                    <a:pt x="23150" y="92345"/>
                    <a:pt x="34619" y="74231"/>
                  </a:cubicBezTo>
                  <a:cubicBezTo>
                    <a:pt x="34619" y="74231"/>
                    <a:pt x="0" y="11805"/>
                    <a:pt x="120000" y="0"/>
                  </a:cubicBezTo>
                  <a:cubicBezTo>
                    <a:pt x="120000" y="0"/>
                    <a:pt x="106831" y="9703"/>
                    <a:pt x="103433" y="35417"/>
                  </a:cubicBezTo>
                  <a:cubicBezTo>
                    <a:pt x="98761" y="72129"/>
                    <a:pt x="69026" y="80539"/>
                    <a:pt x="48637" y="83611"/>
                  </a:cubicBezTo>
                  <a:cubicBezTo>
                    <a:pt x="77097" y="37196"/>
                    <a:pt x="77097" y="37196"/>
                    <a:pt x="77097" y="37196"/>
                  </a:cubicBezTo>
                  <a:cubicBezTo>
                    <a:pt x="77097" y="37196"/>
                    <a:pt x="44176" y="59191"/>
                    <a:pt x="15504" y="119999"/>
                  </a:cubicBezTo>
                  <a:close/>
                </a:path>
              </a:pathLst>
            </a:custGeom>
            <a:grpFill/>
            <a:ln>
              <a:noFill/>
            </a:ln>
          </p:spPr>
          <p:txBody>
            <a:bodyPr anchor="ctr"/>
            <a:lstStyle/>
            <a:p>
              <a:pPr algn="ctr"/>
            </a:p>
          </p:txBody>
        </p:sp>
        <p:sp>
          <p:nvSpPr>
            <p:cNvPr id="72" name="îṣļîḑé-îṣļîḑé-Shape 2316"/>
            <p:cNvSpPr/>
            <p:nvPr/>
          </p:nvSpPr>
          <p:spPr>
            <a:xfrm>
              <a:off x="5041578" y="4825096"/>
              <a:ext cx="801363" cy="570726"/>
            </a:xfrm>
            <a:custGeom>
              <a:rect l="0" t="0" r="0" b="0"/>
              <a:pathLst>
                <a:path w="119999" h="119999" extrusionOk="0">
                  <a:moveTo>
                    <a:pt x="120000" y="0"/>
                  </a:moveTo>
                  <a:cubicBezTo>
                    <a:pt x="120000" y="0"/>
                    <a:pt x="104153" y="25093"/>
                    <a:pt x="87358" y="37018"/>
                  </a:cubicBezTo>
                  <a:cubicBezTo>
                    <a:pt x="87358" y="37018"/>
                    <a:pt x="60541" y="120000"/>
                    <a:pt x="0" y="53664"/>
                  </a:cubicBezTo>
                  <a:cubicBezTo>
                    <a:pt x="0" y="53664"/>
                    <a:pt x="10022" y="47453"/>
                    <a:pt x="29796" y="25093"/>
                  </a:cubicBezTo>
                  <a:cubicBezTo>
                    <a:pt x="49435" y="2981"/>
                    <a:pt x="74085" y="248"/>
                    <a:pt x="86139" y="14161"/>
                  </a:cubicBezTo>
                  <a:cubicBezTo>
                    <a:pt x="43882" y="45465"/>
                    <a:pt x="43882" y="45465"/>
                    <a:pt x="43882" y="45465"/>
                  </a:cubicBezTo>
                  <a:cubicBezTo>
                    <a:pt x="43882" y="45465"/>
                    <a:pt x="89525" y="30559"/>
                    <a:pt x="120000" y="0"/>
                  </a:cubicBezTo>
                  <a:close/>
                </a:path>
              </a:pathLst>
            </a:custGeom>
            <a:grpFill/>
            <a:ln>
              <a:noFill/>
            </a:ln>
          </p:spPr>
          <p:txBody>
            <a:bodyPr anchor="ctr"/>
            <a:lstStyle/>
            <a:p>
              <a:pPr algn="ctr"/>
            </a:p>
          </p:txBody>
        </p:sp>
        <p:sp>
          <p:nvSpPr>
            <p:cNvPr id="73" name="îṣļîḑé-îṣļîḑé-Shape 2317"/>
            <p:cNvSpPr/>
            <p:nvPr/>
          </p:nvSpPr>
          <p:spPr>
            <a:xfrm>
              <a:off x="4209674" y="4288500"/>
              <a:ext cx="655925" cy="568829"/>
            </a:xfrm>
            <a:custGeom>
              <a:rect l="0" t="0" r="0" b="0"/>
              <a:pathLst>
                <a:path w="119999" h="119999" extrusionOk="0">
                  <a:moveTo>
                    <a:pt x="120000" y="91180"/>
                  </a:moveTo>
                  <a:cubicBezTo>
                    <a:pt x="120000" y="91180"/>
                    <a:pt x="94214" y="93416"/>
                    <a:pt x="75041" y="84223"/>
                  </a:cubicBezTo>
                  <a:cubicBezTo>
                    <a:pt x="75041" y="84223"/>
                    <a:pt x="8760" y="120000"/>
                    <a:pt x="0" y="0"/>
                  </a:cubicBezTo>
                  <a:cubicBezTo>
                    <a:pt x="0" y="0"/>
                    <a:pt x="11074" y="6211"/>
                    <a:pt x="38181" y="10683"/>
                  </a:cubicBezTo>
                  <a:cubicBezTo>
                    <a:pt x="65123" y="14906"/>
                    <a:pt x="85289" y="40496"/>
                    <a:pt x="86776" y="64596"/>
                  </a:cubicBezTo>
                  <a:cubicBezTo>
                    <a:pt x="37520" y="42484"/>
                    <a:pt x="37520" y="42484"/>
                    <a:pt x="37520" y="42484"/>
                  </a:cubicBezTo>
                  <a:cubicBezTo>
                    <a:pt x="37520" y="42484"/>
                    <a:pt x="80165" y="81490"/>
                    <a:pt x="120000" y="91180"/>
                  </a:cubicBezTo>
                  <a:close/>
                </a:path>
              </a:pathLst>
            </a:custGeom>
            <a:grpFill/>
            <a:ln>
              <a:noFill/>
            </a:ln>
          </p:spPr>
          <p:txBody>
            <a:bodyPr anchor="ctr"/>
            <a:lstStyle/>
            <a:p>
              <a:pPr algn="ctr"/>
            </a:p>
          </p:txBody>
        </p:sp>
        <p:sp>
          <p:nvSpPr>
            <p:cNvPr id="74" name="îṣļîḑé-îṣļîḑé-Shape 2318"/>
            <p:cNvSpPr/>
            <p:nvPr/>
          </p:nvSpPr>
          <p:spPr>
            <a:xfrm>
              <a:off x="4788516" y="4199384"/>
              <a:ext cx="354868" cy="462648"/>
            </a:xfrm>
            <a:custGeom>
              <a:rect l="0" t="0" r="0" b="0"/>
              <a:pathLst>
                <a:path w="119999" h="119999" extrusionOk="0">
                  <a:moveTo>
                    <a:pt x="119999" y="120000"/>
                  </a:moveTo>
                  <a:cubicBezTo>
                    <a:pt x="119999" y="120000"/>
                    <a:pt x="93673" y="108396"/>
                    <a:pt x="77448" y="92824"/>
                  </a:cubicBezTo>
                  <a:cubicBezTo>
                    <a:pt x="77448" y="92824"/>
                    <a:pt x="0" y="83664"/>
                    <a:pt x="30918" y="0"/>
                  </a:cubicBezTo>
                  <a:cubicBezTo>
                    <a:pt x="30918" y="0"/>
                    <a:pt x="39795" y="9770"/>
                    <a:pt x="65510" y="25954"/>
                  </a:cubicBezTo>
                  <a:cubicBezTo>
                    <a:pt x="90918" y="42442"/>
                    <a:pt x="102244" y="69007"/>
                    <a:pt x="95816" y="85801"/>
                  </a:cubicBezTo>
                  <a:cubicBezTo>
                    <a:pt x="54183" y="46717"/>
                    <a:pt x="54183" y="46717"/>
                    <a:pt x="54183" y="46717"/>
                  </a:cubicBezTo>
                  <a:cubicBezTo>
                    <a:pt x="54183" y="46717"/>
                    <a:pt x="83571" y="93740"/>
                    <a:pt x="119999" y="120000"/>
                  </a:cubicBezTo>
                  <a:close/>
                </a:path>
              </a:pathLst>
            </a:custGeom>
            <a:grpFill/>
            <a:ln>
              <a:noFill/>
            </a:ln>
          </p:spPr>
          <p:txBody>
            <a:bodyPr anchor="ctr"/>
            <a:lstStyle/>
            <a:p>
              <a:pPr algn="ctr"/>
            </a:p>
          </p:txBody>
        </p:sp>
        <p:sp>
          <p:nvSpPr>
            <p:cNvPr id="75" name="îṣļîḑé-îṣļîḑé-Shape 2319"/>
            <p:cNvSpPr/>
            <p:nvPr/>
          </p:nvSpPr>
          <p:spPr>
            <a:xfrm>
              <a:off x="4410379" y="4800448"/>
              <a:ext cx="501761" cy="445582"/>
            </a:xfrm>
            <a:custGeom>
              <a:rect l="0" t="0" r="0" b="0"/>
              <a:pathLst>
                <a:path w="119999" h="119999" extrusionOk="0">
                  <a:moveTo>
                    <a:pt x="120000" y="6666"/>
                  </a:moveTo>
                  <a:cubicBezTo>
                    <a:pt x="120000" y="6666"/>
                    <a:pt x="102454" y="29841"/>
                    <a:pt x="85342" y="39682"/>
                  </a:cubicBezTo>
                  <a:cubicBezTo>
                    <a:pt x="85342" y="39682"/>
                    <a:pt x="51985" y="120000"/>
                    <a:pt x="0" y="44444"/>
                  </a:cubicBezTo>
                  <a:cubicBezTo>
                    <a:pt x="0" y="44444"/>
                    <a:pt x="10180" y="39365"/>
                    <a:pt x="31191" y="19682"/>
                  </a:cubicBezTo>
                  <a:cubicBezTo>
                    <a:pt x="51985" y="0"/>
                    <a:pt x="76028" y="634"/>
                    <a:pt x="86425" y="16190"/>
                  </a:cubicBezTo>
                  <a:cubicBezTo>
                    <a:pt x="42888" y="42222"/>
                    <a:pt x="42888" y="42222"/>
                    <a:pt x="42888" y="42222"/>
                  </a:cubicBezTo>
                  <a:cubicBezTo>
                    <a:pt x="42888" y="42222"/>
                    <a:pt x="88158" y="33333"/>
                    <a:pt x="120000" y="6666"/>
                  </a:cubicBezTo>
                  <a:close/>
                </a:path>
              </a:pathLst>
            </a:custGeom>
            <a:grpFill/>
            <a:ln>
              <a:noFill/>
            </a:ln>
          </p:spPr>
          <p:txBody>
            <a:bodyPr anchor="ctr"/>
            <a:lstStyle/>
            <a:p>
              <a:pPr algn="ctr"/>
            </a:p>
          </p:txBody>
        </p:sp>
        <p:sp>
          <p:nvSpPr>
            <p:cNvPr id="76" name="îṣļîḑé-îṣļîḑé-Shape 2320"/>
            <p:cNvSpPr/>
            <p:nvPr/>
          </p:nvSpPr>
          <p:spPr>
            <a:xfrm>
              <a:off x="4148590" y="3285466"/>
              <a:ext cx="714100" cy="1329165"/>
            </a:xfrm>
            <a:custGeom>
              <a:rect l="0" t="0" r="0" b="0"/>
              <a:pathLst>
                <a:path w="119999" h="119999" extrusionOk="0">
                  <a:moveTo>
                    <a:pt x="107224" y="120000"/>
                  </a:moveTo>
                  <a:cubicBezTo>
                    <a:pt x="107224" y="120000"/>
                    <a:pt x="87604" y="99964"/>
                    <a:pt x="79087" y="83765"/>
                  </a:cubicBezTo>
                  <a:cubicBezTo>
                    <a:pt x="79087" y="83765"/>
                    <a:pt x="0" y="62344"/>
                    <a:pt x="69657" y="0"/>
                  </a:cubicBezTo>
                  <a:cubicBezTo>
                    <a:pt x="69657" y="0"/>
                    <a:pt x="69505" y="11829"/>
                    <a:pt x="90342" y="28880"/>
                  </a:cubicBezTo>
                  <a:cubicBezTo>
                    <a:pt x="120000" y="52966"/>
                    <a:pt x="107680" y="71722"/>
                    <a:pt x="96730" y="83019"/>
                  </a:cubicBezTo>
                  <a:cubicBezTo>
                    <a:pt x="74220" y="42095"/>
                    <a:pt x="74220" y="42095"/>
                    <a:pt x="74220" y="42095"/>
                  </a:cubicBezTo>
                  <a:cubicBezTo>
                    <a:pt x="74220" y="42095"/>
                    <a:pt x="71939" y="70444"/>
                    <a:pt x="107224" y="120000"/>
                  </a:cubicBezTo>
                  <a:close/>
                </a:path>
              </a:pathLst>
            </a:custGeom>
            <a:grpFill/>
            <a:ln>
              <a:noFill/>
            </a:ln>
          </p:spPr>
          <p:txBody>
            <a:bodyPr anchor="ctr"/>
            <a:lstStyle/>
            <a:p>
              <a:pPr algn="ctr"/>
            </a:p>
          </p:txBody>
        </p:sp>
      </p:grpSp>
      <p:grpSp>
        <p:nvGrpSpPr>
          <p:cNvPr id="77" name="组合 76"/>
          <p:cNvGrpSpPr/>
          <p:nvPr/>
        </p:nvGrpSpPr>
        <p:grpSpPr>
          <a:xfrm>
            <a:off x="1470365" y="3084063"/>
            <a:ext cx="2625972" cy="1500411"/>
            <a:chOff x="6624246" y="1638771"/>
            <a:chExt cx="3501296" cy="2000548"/>
          </a:xfrm>
        </p:grpSpPr>
        <p:sp>
          <p:nvSpPr>
            <p:cNvPr id="78" name="îṣļîḑé-îṣļîḑé-文本框 43"/>
            <p:cNvSpPr txBox="1"/>
            <p:nvPr/>
          </p:nvSpPr>
          <p:spPr>
            <a:xfrm>
              <a:off x="6624246" y="1638771"/>
              <a:ext cx="3501296" cy="1169551"/>
            </a:xfrm>
            <a:prstGeom prst="rect">
              <a:avLst/>
            </a:prstGeom>
            <a:noFill/>
          </p:spPr>
          <p:txBody>
            <a:bodyPr wrap="square" lIns="90000" tIns="46800" rIns="90000" bIns="46800" anchor="ctr">
              <a:normAutofit/>
            </a:bodyPr>
            <a:lstStyle/>
            <a:p>
              <a:r>
                <a:rPr lang="zh-CN" altLang="en-US" sz="2800" b="1"/>
                <a:t>服饰着装原则</a:t>
              </a:r>
              <a:endParaRPr lang="zh-CN" altLang="en-US" sz="2800" b="1"/>
            </a:p>
          </p:txBody>
        </p:sp>
        <p:sp>
          <p:nvSpPr>
            <p:cNvPr id="79" name="îṣļîḑé-îṣļîḑé-文本框 45"/>
            <p:cNvSpPr txBox="1"/>
            <p:nvPr/>
          </p:nvSpPr>
          <p:spPr>
            <a:xfrm>
              <a:off x="6624246" y="2808322"/>
              <a:ext cx="3501296" cy="830997"/>
            </a:xfrm>
            <a:prstGeom prst="rect">
              <a:avLst/>
            </a:prstGeom>
            <a:noFill/>
          </p:spPr>
          <p:txBody>
            <a:bodyPr wrap="square" lIns="90000" tIns="46800" rIns="90000" bIns="46800" anchor="ctr">
              <a:normAutofit/>
            </a:bodyPr>
            <a:lstStyle/>
            <a:p>
              <a:r>
                <a:rPr lang="en-US" altLang="zh-CN"/>
                <a:t>1.</a:t>
              </a:r>
              <a:r>
                <a:rPr lang="zh-CN" altLang="en-US"/>
                <a:t>服饰穿着“</a:t>
              </a:r>
              <a:r>
                <a:rPr lang="en-US" altLang="zh-CN"/>
                <a:t>TPO”</a:t>
              </a:r>
              <a:r>
                <a:rPr lang="zh-CN" altLang="en-US"/>
                <a:t>原则：</a:t>
              </a:r>
              <a:endParaRPr lang="zh-CN" altLang="en-US"/>
            </a:p>
          </p:txBody>
        </p:sp>
      </p:grpSp>
      <p:sp>
        <p:nvSpPr>
          <p:cNvPr id="80" name="îṣļîḑé-îṣļîḑé-PA_形状 2748"/>
          <p:cNvSpPr/>
          <p:nvPr/>
        </p:nvSpPr>
        <p:spPr>
          <a:xfrm>
            <a:off x="8070257" y="4428936"/>
            <a:ext cx="250061" cy="250061"/>
          </a:xfrm>
          <a:custGeom>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accent3"/>
          </a:solidFill>
          <a:ln w="12700">
            <a:miter lim="400000"/>
          </a:ln>
        </p:spPr>
        <p:txBody>
          <a:bodyPr anchor="ctr"/>
          <a:lstStyle/>
          <a:p>
            <a:pPr algn="ctr"/>
            <a:endParaRPr sz="6000">
              <a:latin typeface="方正卡通简体" panose="03000509000000000000" pitchFamily="65" charset="-122"/>
              <a:ea typeface="方正卡通简体" panose="03000509000000000000" pitchFamily="65" charset="-122"/>
            </a:endParaRPr>
          </a:p>
        </p:txBody>
      </p:sp>
      <p:sp>
        <p:nvSpPr>
          <p:cNvPr id="81" name="îṣļîḑé-îṣļîḑé-Rectangle 30"/>
          <p:cNvSpPr/>
          <p:nvPr/>
        </p:nvSpPr>
        <p:spPr bwMode="auto">
          <a:xfrm>
            <a:off x="8436765" y="4732861"/>
            <a:ext cx="2297909" cy="49899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0000" anchor="t" anchorCtr="0">
            <a:noAutofit/>
          </a:bodyPr>
          <a:lstStyle/>
          <a:p>
            <a:pPr>
              <a:lnSpc>
                <a:spcPct val="120000"/>
              </a:lnSpc>
              <a:spcBef>
                <a:spcPct val="0"/>
              </a:spcBef>
            </a:pPr>
            <a:r>
              <a:rPr lang="zh-CN" altLang="en-US" sz="1400">
                <a:latin typeface="方正卡通简体" panose="03000509000000000000" pitchFamily="65" charset="-122"/>
                <a:ea typeface="方正卡通简体" panose="03000509000000000000" pitchFamily="65" charset="-122"/>
              </a:rPr>
              <a:t>“</a:t>
            </a:r>
            <a:r>
              <a:rPr lang="en-US" altLang="zh-CN" sz="1400">
                <a:latin typeface="方正卡通简体" panose="03000509000000000000" pitchFamily="65" charset="-122"/>
                <a:ea typeface="方正卡通简体" panose="03000509000000000000" pitchFamily="65" charset="-122"/>
              </a:rPr>
              <a:t>o”</a:t>
            </a:r>
            <a:r>
              <a:rPr lang="zh-CN" altLang="en-US" sz="1400">
                <a:latin typeface="方正卡通简体" panose="03000509000000000000" pitchFamily="65" charset="-122"/>
                <a:ea typeface="方正卡通简体" panose="03000509000000000000" pitchFamily="65" charset="-122"/>
              </a:rPr>
              <a:t>，情况对象，场合原则，穿着打扮应顾及活动场所的气氛、规格。</a:t>
            </a:r>
            <a:endParaRPr lang="zh-CN" altLang="en-US" sz="1400">
              <a:latin typeface="方正卡通简体" panose="03000509000000000000" pitchFamily="65" charset="-122"/>
              <a:ea typeface="方正卡通简体" panose="03000509000000000000" pitchFamily="65" charset="-122"/>
            </a:endParaRPr>
          </a:p>
        </p:txBody>
      </p:sp>
      <p:sp>
        <p:nvSpPr>
          <p:cNvPr id="82" name="îṣļîḑé-îṣļîḑé-TextBox 31"/>
          <p:cNvSpPr txBox="1"/>
          <p:nvPr/>
        </p:nvSpPr>
        <p:spPr bwMode="auto">
          <a:xfrm>
            <a:off x="8436764" y="4326541"/>
            <a:ext cx="1937490" cy="31434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90000">
            <a:noAutofit/>
          </a:bodyPr>
          <a:lstStyle/>
          <a:p>
            <a:pPr eaLnBrk="1" hangingPunct="1">
              <a:spcBef>
                <a:spcPct val="0"/>
              </a:spcBef>
              <a:buFontTx/>
              <a:buNone/>
            </a:pPr>
            <a:r>
              <a:rPr lang="en-US" altLang="zh-CN" b="1">
                <a:solidFill>
                  <a:schemeClr val="accent3"/>
                </a:solidFill>
                <a:latin typeface="方正卡通简体" panose="03000509000000000000" pitchFamily="65" charset="-122"/>
                <a:ea typeface="方正卡通简体" panose="03000509000000000000" pitchFamily="65" charset="-122"/>
              </a:rPr>
              <a:t>O</a:t>
            </a:r>
            <a:endParaRPr lang="zh-CN" altLang="en-US" b="1">
              <a:solidFill>
                <a:schemeClr val="accent3"/>
              </a:solidFill>
              <a:latin typeface="方正卡通简体" panose="03000509000000000000" pitchFamily="65" charset="-122"/>
              <a:ea typeface="方正卡通简体" panose="03000509000000000000" pitchFamily="65" charset="-122"/>
            </a:endParaRPr>
          </a:p>
        </p:txBody>
      </p:sp>
      <p:sp>
        <p:nvSpPr>
          <p:cNvPr id="83" name="îṣļîḑé-îṣļîḑé-PA_形状 2774"/>
          <p:cNvSpPr/>
          <p:nvPr/>
        </p:nvSpPr>
        <p:spPr>
          <a:xfrm>
            <a:off x="8080119" y="3286372"/>
            <a:ext cx="250061" cy="250061"/>
          </a:xfrm>
          <a:custGeom>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accent2"/>
          </a:solidFill>
          <a:ln w="12700">
            <a:miter lim="400000"/>
          </a:ln>
        </p:spPr>
        <p:txBody>
          <a:bodyPr anchor="ctr"/>
          <a:lstStyle/>
          <a:p>
            <a:pPr algn="ctr"/>
            <a:endParaRPr sz="6000">
              <a:latin typeface="方正卡通简体" panose="03000509000000000000" pitchFamily="65" charset="-122"/>
              <a:ea typeface="方正卡通简体" panose="03000509000000000000" pitchFamily="65" charset="-122"/>
            </a:endParaRPr>
          </a:p>
        </p:txBody>
      </p:sp>
      <p:sp>
        <p:nvSpPr>
          <p:cNvPr id="84" name="îṣļîḑé-îṣļîḑé-Rectangle 30"/>
          <p:cNvSpPr/>
          <p:nvPr/>
        </p:nvSpPr>
        <p:spPr bwMode="auto">
          <a:xfrm>
            <a:off x="8436765" y="3600721"/>
            <a:ext cx="2164559" cy="49899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0000" anchor="t" anchorCtr="0">
            <a:noAutofit/>
          </a:bodyPr>
          <a:lstStyle/>
          <a:p>
            <a:pPr>
              <a:lnSpc>
                <a:spcPct val="120000"/>
              </a:lnSpc>
              <a:spcBef>
                <a:spcPct val="0"/>
              </a:spcBef>
            </a:pPr>
            <a:r>
              <a:rPr lang="zh-CN" altLang="en-US" sz="1400">
                <a:latin typeface="方正卡通简体" panose="03000509000000000000" pitchFamily="65" charset="-122"/>
                <a:ea typeface="方正卡通简体" panose="03000509000000000000" pitchFamily="65" charset="-122"/>
              </a:rPr>
              <a:t> “</a:t>
            </a:r>
            <a:r>
              <a:rPr lang="en-US" altLang="zh-CN" sz="1400">
                <a:latin typeface="方正卡通简体" panose="03000509000000000000" pitchFamily="65" charset="-122"/>
                <a:ea typeface="方正卡通简体" panose="03000509000000000000" pitchFamily="65" charset="-122"/>
              </a:rPr>
              <a:t>P”</a:t>
            </a:r>
            <a:r>
              <a:rPr lang="zh-CN" altLang="en-US" sz="1400">
                <a:latin typeface="方正卡通简体" panose="03000509000000000000" pitchFamily="65" charset="-122"/>
                <a:ea typeface="方正卡通简体" panose="03000509000000000000" pitchFamily="65" charset="-122"/>
              </a:rPr>
              <a:t>，地点原则，指要考虑空间环境。</a:t>
            </a:r>
            <a:endParaRPr lang="zh-CN" altLang="en-US" sz="1400">
              <a:latin typeface="方正卡通简体" panose="03000509000000000000" pitchFamily="65" charset="-122"/>
              <a:ea typeface="方正卡通简体" panose="03000509000000000000" pitchFamily="65" charset="-122"/>
            </a:endParaRPr>
          </a:p>
        </p:txBody>
      </p:sp>
      <p:sp>
        <p:nvSpPr>
          <p:cNvPr id="85" name="îṣļîḑé-îṣļîḑé-TextBox 31"/>
          <p:cNvSpPr txBox="1"/>
          <p:nvPr/>
        </p:nvSpPr>
        <p:spPr bwMode="auto">
          <a:xfrm>
            <a:off x="8436764" y="3238407"/>
            <a:ext cx="1937490" cy="31434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90000">
            <a:noAutofit/>
          </a:bodyPr>
          <a:lstStyle/>
          <a:p>
            <a:pPr eaLnBrk="1" hangingPunct="1">
              <a:spcBef>
                <a:spcPct val="0"/>
              </a:spcBef>
              <a:buFontTx/>
              <a:buNone/>
            </a:pPr>
            <a:r>
              <a:rPr lang="en-US" altLang="zh-CN" sz="1400" b="1">
                <a:solidFill>
                  <a:schemeClr val="accent2"/>
                </a:solidFill>
                <a:latin typeface="方正卡通简体" panose="03000509000000000000" pitchFamily="65" charset="-122"/>
                <a:ea typeface="方正卡通简体" panose="03000509000000000000" pitchFamily="65" charset="-122"/>
              </a:rPr>
              <a:t>P</a:t>
            </a:r>
            <a:endParaRPr lang="zh-CN" altLang="en-US" sz="1400" b="1">
              <a:solidFill>
                <a:schemeClr val="accent2"/>
              </a:solidFill>
              <a:latin typeface="方正卡通简体" panose="03000509000000000000" pitchFamily="65" charset="-122"/>
              <a:ea typeface="方正卡通简体" panose="03000509000000000000" pitchFamily="65" charset="-122"/>
            </a:endParaRPr>
          </a:p>
        </p:txBody>
      </p:sp>
      <p:sp>
        <p:nvSpPr>
          <p:cNvPr id="86" name="îṣļîḑé-îṣļîḑé-PA_形状 2778"/>
          <p:cNvSpPr/>
          <p:nvPr/>
        </p:nvSpPr>
        <p:spPr>
          <a:xfrm>
            <a:off x="8080119" y="2164107"/>
            <a:ext cx="250061" cy="250061"/>
          </a:xfrm>
          <a:custGeom>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accent1"/>
          </a:solidFill>
          <a:ln w="12700">
            <a:miter lim="400000"/>
          </a:ln>
        </p:spPr>
        <p:txBody>
          <a:bodyPr anchor="ctr"/>
          <a:lstStyle/>
          <a:p>
            <a:pPr algn="ctr"/>
            <a:endParaRPr sz="6000">
              <a:latin typeface="方正卡通简体" panose="03000509000000000000" pitchFamily="65" charset="-122"/>
              <a:ea typeface="方正卡通简体" panose="03000509000000000000" pitchFamily="65" charset="-122"/>
            </a:endParaRPr>
          </a:p>
        </p:txBody>
      </p:sp>
      <p:sp>
        <p:nvSpPr>
          <p:cNvPr id="87" name="îṣļîḑé-îṣļîḑé-Rectangle 30"/>
          <p:cNvSpPr/>
          <p:nvPr/>
        </p:nvSpPr>
        <p:spPr bwMode="auto">
          <a:xfrm>
            <a:off x="8436767" y="2468583"/>
            <a:ext cx="2297908" cy="49899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0000" anchor="t" anchorCtr="0">
            <a:noAutofit/>
          </a:bodyPr>
          <a:lstStyle/>
          <a:p>
            <a:pPr>
              <a:lnSpc>
                <a:spcPct val="120000"/>
              </a:lnSpc>
              <a:spcBef>
                <a:spcPct val="0"/>
              </a:spcBef>
            </a:pPr>
            <a:r>
              <a:rPr lang="zh-CN" altLang="en-US" sz="1400">
                <a:latin typeface="方正卡通简体" panose="03000509000000000000" pitchFamily="65" charset="-122"/>
                <a:ea typeface="方正卡通简体" panose="03000509000000000000" pitchFamily="65" charset="-122"/>
              </a:rPr>
              <a:t>“</a:t>
            </a:r>
            <a:r>
              <a:rPr lang="en-US" altLang="zh-CN" sz="1400">
                <a:latin typeface="方正卡通简体" panose="03000509000000000000" pitchFamily="65" charset="-122"/>
                <a:ea typeface="方正卡通简体" panose="03000509000000000000" pitchFamily="65" charset="-122"/>
              </a:rPr>
              <a:t>T”</a:t>
            </a:r>
            <a:r>
              <a:rPr lang="zh-CN" altLang="en-US" sz="1400">
                <a:latin typeface="方正卡通简体" panose="03000509000000000000" pitchFamily="65" charset="-122"/>
                <a:ea typeface="方正卡通简体" panose="03000509000000000000" pitchFamily="65" charset="-122"/>
              </a:rPr>
              <a:t>，时间原则，应考虑时代性、四季性、早晚性。</a:t>
            </a:r>
            <a:endParaRPr lang="zh-CN" altLang="en-US" sz="1400">
              <a:latin typeface="方正卡通简体" panose="03000509000000000000" pitchFamily="65" charset="-122"/>
              <a:ea typeface="方正卡通简体" panose="03000509000000000000" pitchFamily="65" charset="-122"/>
            </a:endParaRPr>
          </a:p>
        </p:txBody>
      </p:sp>
      <p:sp>
        <p:nvSpPr>
          <p:cNvPr id="88" name="îṣļîḑé-îṣļîḑé-TextBox 31"/>
          <p:cNvSpPr txBox="1"/>
          <p:nvPr/>
        </p:nvSpPr>
        <p:spPr bwMode="auto">
          <a:xfrm>
            <a:off x="8436764" y="2074536"/>
            <a:ext cx="1937490" cy="31434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90000">
            <a:noAutofit/>
          </a:bodyPr>
          <a:lstStyle/>
          <a:p>
            <a:pPr eaLnBrk="1" hangingPunct="1">
              <a:spcBef>
                <a:spcPct val="0"/>
              </a:spcBef>
              <a:buFontTx/>
              <a:buNone/>
            </a:pPr>
            <a:r>
              <a:rPr lang="en-US" altLang="zh-CN" sz="1600" b="1">
                <a:solidFill>
                  <a:schemeClr val="accent1"/>
                </a:solidFill>
                <a:latin typeface="方正卡通简体" panose="03000509000000000000" pitchFamily="65" charset="-122"/>
                <a:ea typeface="方正卡通简体" panose="03000509000000000000" pitchFamily="65" charset="-122"/>
              </a:rPr>
              <a:t>T</a:t>
            </a:r>
            <a:endParaRPr lang="zh-CN" altLang="en-US" sz="1600" b="1">
              <a:solidFill>
                <a:schemeClr val="accent1"/>
              </a:solidFill>
              <a:latin typeface="方正卡通简体" panose="03000509000000000000" pitchFamily="65" charset="-122"/>
              <a:ea typeface="方正卡通简体" panose="03000509000000000000" pitchFamily="65" charset="-122"/>
            </a:endParaRPr>
          </a:p>
        </p:txBody>
      </p:sp>
      <p:cxnSp>
        <p:nvCxnSpPr>
          <p:cNvPr id="89" name="îṣļîḑé-Straight Connector 9"/>
          <p:cNvCxnSpPr/>
          <p:nvPr/>
        </p:nvCxnSpPr>
        <p:spPr>
          <a:xfrm>
            <a:off x="8070257" y="3126976"/>
            <a:ext cx="2303999"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90" name="îṣļîḑé-Straight Connector 10"/>
          <p:cNvCxnSpPr/>
          <p:nvPr/>
        </p:nvCxnSpPr>
        <p:spPr>
          <a:xfrm>
            <a:off x="8070257" y="4259112"/>
            <a:ext cx="2303999"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91" name="文本框 90"/>
          <p:cNvSpPr txBox="1"/>
          <p:nvPr/>
        </p:nvSpPr>
        <p:spPr>
          <a:xfrm>
            <a:off x="520297" y="4642134"/>
            <a:ext cx="4382432" cy="1200329"/>
          </a:xfrm>
          <a:prstGeom prst="rect">
            <a:avLst/>
          </a:prstGeom>
          <a:noFill/>
        </p:spPr>
        <p:txBody>
          <a:bodyPr wrap="square" rtlCol="0">
            <a:spAutoFit/>
          </a:bodyPr>
          <a:lstStyle/>
          <a:p>
            <a:r>
              <a:rPr lang="zh-CN" altLang="en-US"/>
              <a:t>服饰的穿着原则应是时间（</a:t>
            </a:r>
            <a:r>
              <a:rPr lang="en-US" altLang="zh-CN"/>
              <a:t>Time</a:t>
            </a:r>
            <a:r>
              <a:rPr lang="zh-CN" altLang="en-US"/>
              <a:t>）、地点（</a:t>
            </a:r>
            <a:r>
              <a:rPr lang="en-US" altLang="zh-CN"/>
              <a:t>Place</a:t>
            </a:r>
            <a:r>
              <a:rPr lang="zh-CN" altLang="en-US"/>
              <a:t>、情况对象（</a:t>
            </a:r>
            <a:r>
              <a:rPr lang="en-US" altLang="zh-CN"/>
              <a:t>Occasion</a:t>
            </a:r>
            <a:r>
              <a:rPr lang="zh-CN" altLang="en-US"/>
              <a:t>）三者兼顾。</a:t>
            </a:r>
            <a:endParaRPr lang="en-US" altLang="zh-CN"/>
          </a:p>
          <a:p>
            <a:r>
              <a:rPr lang="zh-CN" altLang="en-US"/>
              <a:t>简称</a:t>
            </a:r>
            <a:r>
              <a:rPr lang="en-US" altLang="zh-CN"/>
              <a:t>T</a:t>
            </a:r>
            <a:r>
              <a:rPr lang="zh-CN" altLang="en-US"/>
              <a:t>、</a:t>
            </a:r>
            <a:r>
              <a:rPr lang="en-US" altLang="zh-CN"/>
              <a:t>P</a:t>
            </a:r>
            <a:r>
              <a:rPr lang="zh-CN" altLang="en-US"/>
              <a:t>、</a:t>
            </a:r>
            <a:r>
              <a:rPr lang="en-US" altLang="zh-CN"/>
              <a:t>O</a:t>
            </a:r>
            <a:r>
              <a:rPr lang="zh-CN" altLang="en-US"/>
              <a:t>原则。</a:t>
            </a:r>
            <a:endParaRPr lang="zh-CN" altLang="en-US"/>
          </a:p>
          <a:p>
            <a:endParaRPr lang="zh-CN" altLang="en-US"/>
          </a:p>
        </p:txBody>
      </p:sp>
      <p:pic>
        <p:nvPicPr>
          <p:cNvPr id="92" name="图片 9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142321" y="6138000"/>
            <a:ext cx="720000" cy="720000"/>
          </a:xfrm>
          <a:prstGeom prst="rect">
            <a:avLst/>
          </a:prstGeom>
        </p:spPr>
      </p:pic>
    </p:spTree>
    <p:custDataLst>
      <p:tags r:id="rId19"/>
    </p:custDataLst>
  </p:cSld>
  <p:clrMapOvr>
    <a:masterClrMapping/>
  </p:clrMapOvr>
  <mc:AlternateContent>
    <mc:Choice xmlns:p14="http://schemas.microsoft.com/office/powerpoint/2010/main" Requires="p14">
      <p:transition spd="slow" advTm="3820" p14:dur="2000"/>
    </mc:Choice>
    <mc:Fallback>
      <p:transition spd="slow" advTm="382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750"/>
                                        <p:tgtEl>
                                          <p:spTgt spid="32"/>
                                        </p:tgtEl>
                                      </p:cBhvr>
                                    </p:animEffect>
                                  </p:childTnLst>
                                </p:cTn>
                              </p:par>
                            </p:childTnLst>
                          </p:cTn>
                        </p:par>
                        <p:par>
                          <p:cTn id="8" fill="hold" nodeType="afterGroup">
                            <p:stCondLst>
                              <p:cond delay="750"/>
                            </p:stCondLst>
                            <p:childTnLst>
                              <p:par>
                                <p:cTn id="9" presetID="10" presetClass="entr" presetSubtype="0" fill="hold"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500"/>
                                        <p:tgtEl>
                                          <p:spTgt spid="77"/>
                                        </p:tgtEl>
                                      </p:cBhvr>
                                    </p:animEffect>
                                  </p:childTnLst>
                                </p:cTn>
                              </p:par>
                            </p:childTnLst>
                          </p:cTn>
                        </p:par>
                        <p:par>
                          <p:cTn id="12" fill="hold" nodeType="afterGroup">
                            <p:stCondLst>
                              <p:cond delay="1250"/>
                            </p:stCondLst>
                            <p:childTnLst>
                              <p:par>
                                <p:cTn id="13" presetID="1" presetClass="entr" presetSubtype="0"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childTnLst>
                          </p:cTn>
                        </p:par>
                        <p:par>
                          <p:cTn id="15" fill="hold" nodeType="afterGroup">
                            <p:stCondLst>
                              <p:cond delay="1251"/>
                            </p:stCondLst>
                            <p:childTnLst>
                              <p:par>
                                <p:cTn id="16" presetID="1" presetClass="entr" presetSubtype="0" fill="hold" grpId="0" nodeType="afterEffect">
                                  <p:stCondLst>
                                    <p:cond delay="0"/>
                                  </p:stCondLst>
                                  <p:childTnLst>
                                    <p:set>
                                      <p:cBhvr>
                                        <p:cTn id="17" dur="1" fill="hold">
                                          <p:stCondLst>
                                            <p:cond delay="0"/>
                                          </p:stCondLst>
                                        </p:cTn>
                                        <p:tgtEl>
                                          <p:spTgt spid="88"/>
                                        </p:tgtEl>
                                        <p:attrNameLst>
                                          <p:attrName>style.visibility</p:attrName>
                                        </p:attrNameLst>
                                      </p:cBhvr>
                                      <p:to>
                                        <p:strVal val="visible"/>
                                      </p:to>
                                    </p:set>
                                  </p:childTnLst>
                                </p:cTn>
                              </p:par>
                            </p:childTnLst>
                          </p:cTn>
                        </p:par>
                        <p:par>
                          <p:cTn id="18" fill="hold" nodeType="afterGroup">
                            <p:stCondLst>
                              <p:cond delay="1252"/>
                            </p:stCondLst>
                            <p:childTnLst>
                              <p:par>
                                <p:cTn id="19" presetID="2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Effect transition="in" filter="wipe(down)">
                                      <p:cBhvr>
                                        <p:cTn id="21" dur="500"/>
                                        <p:tgtEl>
                                          <p:spTgt spid="87"/>
                                        </p:tgtEl>
                                      </p:cBhvr>
                                    </p:animEffect>
                                  </p:childTnLst>
                                </p:cTn>
                              </p:par>
                            </p:childTnLst>
                          </p:cTn>
                        </p:par>
                        <p:par>
                          <p:cTn id="22" fill="hold" nodeType="afterGroup">
                            <p:stCondLst>
                              <p:cond delay="1752"/>
                            </p:stCondLst>
                            <p:childTnLst>
                              <p:par>
                                <p:cTn id="23" presetID="1" presetClass="entr" presetSubtype="0"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childTnLst>
                                </p:cTn>
                              </p:par>
                            </p:childTnLst>
                          </p:cTn>
                        </p:par>
                        <p:par>
                          <p:cTn id="25" fill="hold" nodeType="afterGroup">
                            <p:stCondLst>
                              <p:cond delay="1753"/>
                            </p:stCondLst>
                            <p:childTnLst>
                              <p:par>
                                <p:cTn id="26" presetID="22" presetClass="entr" presetSubtype="4" fill="hold" grpId="0"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wipe(down)">
                                      <p:cBhvr>
                                        <p:cTn id="28" dur="500"/>
                                        <p:tgtEl>
                                          <p:spTgt spid="84"/>
                                        </p:tgtEl>
                                      </p:cBhvr>
                                    </p:animEffect>
                                  </p:childTnLst>
                                </p:cTn>
                              </p:par>
                            </p:childTnLst>
                          </p:cTn>
                        </p:par>
                        <p:par>
                          <p:cTn id="29" fill="hold" nodeType="afterGroup">
                            <p:stCondLst>
                              <p:cond delay="2253"/>
                            </p:stCondLst>
                            <p:childTnLst>
                              <p:par>
                                <p:cTn id="30" presetID="1" presetClass="entr" presetSubtype="0" fill="hold" grpId="0" nodeType="afterEffect">
                                  <p:stCondLst>
                                    <p:cond delay="0"/>
                                  </p:stCondLst>
                                  <p:childTnLst>
                                    <p:set>
                                      <p:cBhvr>
                                        <p:cTn id="31" dur="1" fill="hold">
                                          <p:stCondLst>
                                            <p:cond delay="0"/>
                                          </p:stCondLst>
                                        </p:cTn>
                                        <p:tgtEl>
                                          <p:spTgt spid="82"/>
                                        </p:tgtEl>
                                        <p:attrNameLst>
                                          <p:attrName>style.visibility</p:attrName>
                                        </p:attrNameLst>
                                      </p:cBhvr>
                                      <p:to>
                                        <p:strVal val="visible"/>
                                      </p:to>
                                    </p:set>
                                  </p:childTnLst>
                                </p:cTn>
                              </p:par>
                            </p:childTnLst>
                          </p:cTn>
                        </p:par>
                        <p:par>
                          <p:cTn id="32" fill="hold" nodeType="afterGroup">
                            <p:stCondLst>
                              <p:cond delay="2254"/>
                            </p:stCondLst>
                            <p:childTnLst>
                              <p:par>
                                <p:cTn id="33" presetID="22" presetClass="entr" presetSubtype="4" fill="hold" grpId="0" nodeType="after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wipe(down)">
                                      <p:cBhvr>
                                        <p:cTn id="3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4" grpId="0"/>
      <p:bldP spid="85" grpId="0"/>
      <p:bldP spid="87" grpId="0"/>
      <p:bldP spid="88" grpId="0"/>
      <p:bldP spid="91"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8C8"/>
        </a:solidFill>
        <a:effectLst/>
      </p:bgPr>
    </p:bg>
    <p:spTree>
      <p:nvGrpSpPr>
        <p:cNvPr id="1" name=""/>
        <p:cNvGrpSpPr/>
        <p:nvPr/>
      </p:nvGrpSpPr>
      <p:grpSpPr>
        <a:xfrm>
          <a:off x="0" y="0"/>
          <a:ext cx="0" cy="0"/>
        </a:xfrm>
      </p:grpSpPr>
      <p:cxnSp>
        <p:nvCxnSpPr>
          <p:cNvPr id="18" name="直接连接符 17"/>
          <p:cNvCxnSpPr/>
          <p:nvPr/>
        </p:nvCxnSpPr>
        <p:spPr>
          <a:xfrm flipH="1">
            <a:off x="0" y="0"/>
            <a:ext cx="219456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011680" y="0"/>
            <a:ext cx="858129"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866228" y="0"/>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089833" y="47247"/>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7469946" y="0"/>
            <a:ext cx="984737"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9917723" y="0"/>
            <a:ext cx="464234"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任意多边形 23"/>
          <p:cNvSpPr/>
          <p:nvPr/>
        </p:nvSpPr>
        <p:spPr>
          <a:xfrm>
            <a:off x="-120417" y="886744"/>
            <a:ext cx="12849918" cy="1625240"/>
          </a:xfrm>
          <a:custGeom>
            <a:gdLst>
              <a:gd name="connsiteX0" fmla="*/ 106349 w 12849918"/>
              <a:gd name="connsiteY0" fmla="*/ 520025 h 1625240"/>
              <a:gd name="connsiteX1" fmla="*/ 218891 w 12849918"/>
              <a:gd name="connsiteY1" fmla="*/ 477822 h 1625240"/>
              <a:gd name="connsiteX2" fmla="*/ 4298522 w 12849918"/>
              <a:gd name="connsiteY2" fmla="*/ 13588 h 1625240"/>
              <a:gd name="connsiteX3" fmla="*/ 7998325 w 12849918"/>
              <a:gd name="connsiteY3" fmla="*/ 252739 h 1625240"/>
              <a:gd name="connsiteX4" fmla="*/ 12415580 w 12849918"/>
              <a:gd name="connsiteY4" fmla="*/ 1504764 h 1625240"/>
              <a:gd name="connsiteX5" fmla="*/ 12443715 w 12849918"/>
              <a:gd name="connsiteY5" fmla="*/ 1504764 h 16252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49918" h="1625240">
                <a:moveTo>
                  <a:pt x="106349" y="520025"/>
                </a:moveTo>
                <a:cubicBezTo>
                  <a:pt x="-186728" y="541126"/>
                  <a:pt x="218891" y="477822"/>
                  <a:pt x="218891" y="477822"/>
                </a:cubicBezTo>
                <a:cubicBezTo>
                  <a:pt x="917587" y="393416"/>
                  <a:pt x="3001950" y="51102"/>
                  <a:pt x="4298522" y="13588"/>
                </a:cubicBezTo>
                <a:cubicBezTo>
                  <a:pt x="5595094" y="-23926"/>
                  <a:pt x="6645482" y="4210"/>
                  <a:pt x="7998325" y="252739"/>
                </a:cubicBezTo>
                <a:cubicBezTo>
                  <a:pt x="9351168" y="501268"/>
                  <a:pt x="11674682" y="1296093"/>
                  <a:pt x="12415580" y="1504764"/>
                </a:cubicBezTo>
                <a:cubicBezTo>
                  <a:pt x="13156478" y="1713435"/>
                  <a:pt x="12800096" y="1609099"/>
                  <a:pt x="12443715" y="150476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28135" y="2882210"/>
            <a:ext cx="12267027" cy="226750"/>
          </a:xfrm>
          <a:custGeom>
            <a:gdLst>
              <a:gd name="connsiteX0" fmla="*/ 0 w 12267027"/>
              <a:gd name="connsiteY0" fmla="*/ 226750 h 226750"/>
              <a:gd name="connsiteX1" fmla="*/ 5950633 w 12267027"/>
              <a:gd name="connsiteY1" fmla="*/ 1667 h 226750"/>
              <a:gd name="connsiteX2" fmla="*/ 12267027 w 12267027"/>
              <a:gd name="connsiteY2" fmla="*/ 142344 h 226750"/>
            </a:gdLst>
            <a:cxnLst>
              <a:cxn ang="0">
                <a:pos x="connsiteX0" y="connsiteY0"/>
              </a:cxn>
              <a:cxn ang="0">
                <a:pos x="connsiteX1" y="connsiteY1"/>
              </a:cxn>
              <a:cxn ang="0">
                <a:pos x="connsiteX2" y="connsiteY2"/>
              </a:cxn>
            </a:cxnLst>
            <a:rect l="l" t="t" r="r" b="b"/>
            <a:pathLst>
              <a:path w="12267027" h="226750">
                <a:moveTo>
                  <a:pt x="0" y="226750"/>
                </a:moveTo>
                <a:cubicBezTo>
                  <a:pt x="1953064" y="121242"/>
                  <a:pt x="3906129" y="15735"/>
                  <a:pt x="5950633" y="1667"/>
                </a:cubicBezTo>
                <a:cubicBezTo>
                  <a:pt x="7995137" y="-12401"/>
                  <a:pt x="10131082" y="64971"/>
                  <a:pt x="12267027" y="14234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28135" y="4262511"/>
            <a:ext cx="12196689" cy="562721"/>
          </a:xfrm>
          <a:custGeom>
            <a:gdLst>
              <a:gd name="connsiteX0" fmla="*/ 0 w 12196689"/>
              <a:gd name="connsiteY0" fmla="*/ 0 h 562721"/>
              <a:gd name="connsiteX1" fmla="*/ 6077243 w 12196689"/>
              <a:gd name="connsiteY1" fmla="*/ 562707 h 562721"/>
              <a:gd name="connsiteX2" fmla="*/ 12196689 w 12196689"/>
              <a:gd name="connsiteY2" fmla="*/ 14067 h 562721"/>
            </a:gdLst>
            <a:cxnLst>
              <a:cxn ang="0">
                <a:pos x="connsiteX0" y="connsiteY0"/>
              </a:cxn>
              <a:cxn ang="0">
                <a:pos x="connsiteX1" y="connsiteY1"/>
              </a:cxn>
              <a:cxn ang="0">
                <a:pos x="connsiteX2" y="connsiteY2"/>
              </a:cxn>
            </a:cxnLst>
            <a:rect l="l" t="t" r="r" b="b"/>
            <a:pathLst>
              <a:path w="12196689" h="562721">
                <a:moveTo>
                  <a:pt x="0" y="0"/>
                </a:moveTo>
                <a:cubicBezTo>
                  <a:pt x="2022231" y="280181"/>
                  <a:pt x="4044462" y="560363"/>
                  <a:pt x="6077243" y="562707"/>
                </a:cubicBezTo>
                <a:cubicBezTo>
                  <a:pt x="8110024" y="565051"/>
                  <a:pt x="10153356" y="289559"/>
                  <a:pt x="12196689" y="1406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84406" y="5936566"/>
            <a:ext cx="12393637" cy="239151"/>
          </a:xfrm>
          <a:custGeom>
            <a:gdLst>
              <a:gd name="connsiteX0" fmla="*/ 0 w 12393637"/>
              <a:gd name="connsiteY0" fmla="*/ 239151 h 239151"/>
              <a:gd name="connsiteX1" fmla="*/ 12393637 w 12393637"/>
              <a:gd name="connsiteY1" fmla="*/ 0 h 239151"/>
              <a:gd name="connsiteX2" fmla="*/ 12393637 w 12393637"/>
              <a:gd name="connsiteY2" fmla="*/ 0 h 239151"/>
              <a:gd name="connsiteX3" fmla="*/ 12393637 w 12393637"/>
              <a:gd name="connsiteY3" fmla="*/ 0 h 239151"/>
            </a:gdLst>
            <a:cxnLst>
              <a:cxn ang="0">
                <a:pos x="connsiteX0" y="connsiteY0"/>
              </a:cxn>
              <a:cxn ang="0">
                <a:pos x="connsiteX1" y="connsiteY1"/>
              </a:cxn>
              <a:cxn ang="0">
                <a:pos x="connsiteX2" y="connsiteY2"/>
              </a:cxn>
              <a:cxn ang="0">
                <a:pos x="connsiteX3" y="connsiteY3"/>
              </a:cxn>
            </a:cxnLst>
            <a:rect l="l" t="t" r="r" b="b"/>
            <a:pathLst>
              <a:path w="12393637" h="239151">
                <a:moveTo>
                  <a:pt x="0" y="239151"/>
                </a:moveTo>
                <a:lnTo>
                  <a:pt x="12393637" y="0"/>
                </a:lnTo>
                <a:lnTo>
                  <a:pt x="12393637" y="0"/>
                </a:lnTo>
                <a:lnTo>
                  <a:pt x="12393637"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CrisscrossEtching trans="75000"/>
                    </a14:imgEffect>
                  </a14:imgLayer>
                </a14:imgProps>
              </a:ext>
              <a:ext uri="{28A0092B-C50C-407E-A947-70E740481C1C}">
                <a14:useLocalDpi xmlns:a14="http://schemas.microsoft.com/office/drawing/2010/main" val="0"/>
              </a:ext>
            </a:extLst>
          </a:blip>
          <a:stretch>
            <a:fillRect/>
          </a:stretch>
        </p:blipFill>
        <p:spPr>
          <a:xfrm rot="2941193">
            <a:off x="9841957" y="92680"/>
            <a:ext cx="720000" cy="720000"/>
          </a:xfrm>
          <a:prstGeom prst="rect">
            <a:avLst/>
          </a:prstGeom>
        </p:spPr>
      </p:pic>
      <p:pic>
        <p:nvPicPr>
          <p:cNvPr id="29" name="图片 28"/>
          <p:cNvPicPr>
            <a:picLocks noChangeAspect="1"/>
          </p:cNvPicPr>
          <p:nvPr/>
        </p:nvPicPr>
        <p:blipFill>
          <a:blip r:embed="rId5">
            <a:duotone>
              <a:prstClr val="black"/>
              <a:srgbClr val="C00000">
                <a:tint val="45000"/>
                <a:satMod val="400000"/>
              </a:srgbClr>
            </a:duotone>
            <a:extLst>
              <a:ext uri="{BEBA8EAE-BF5A-486C-A8C5-ECC9F3942E4B}">
                <a14:imgProps xmlns:a14="http://schemas.microsoft.com/office/drawing/2010/main">
                  <a14:imgLayer r:embed="rId6">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53070" y="2367873"/>
            <a:ext cx="720000" cy="720000"/>
          </a:xfrm>
          <a:prstGeom prst="rect">
            <a:avLst/>
          </a:prstGeom>
        </p:spPr>
      </p:pic>
      <p:pic>
        <p:nvPicPr>
          <p:cNvPr id="30" name="图片 29"/>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327202" y="1074754"/>
            <a:ext cx="360000" cy="360000"/>
          </a:xfrm>
          <a:prstGeom prst="rect">
            <a:avLst/>
          </a:prstGeom>
        </p:spPr>
      </p:pic>
      <p:pic>
        <p:nvPicPr>
          <p:cNvPr id="31" name="图片 30"/>
          <p:cNvPicPr>
            <a:picLocks noChangeAspect="1"/>
          </p:cNvPicPr>
          <p:nvPr/>
        </p:nvPicPr>
        <p:blipFill>
          <a:blip r:embed="rId8">
            <a:duotone>
              <a:prstClr val="black"/>
              <a:srgbClr val="C00000">
                <a:tint val="45000"/>
                <a:satMod val="400000"/>
              </a:srgbClr>
            </a:duotone>
            <a:extLst>
              <a:ext uri="{BEBA8EAE-BF5A-486C-A8C5-ECC9F3942E4B}">
                <a14:imgProps xmlns:a14="http://schemas.microsoft.com/office/drawing/2010/main">
                  <a14:imgLayer r:embed="rId9">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943766" y="5635717"/>
            <a:ext cx="1080000" cy="1080000"/>
          </a:xfrm>
          <a:prstGeom prst="rect">
            <a:avLst/>
          </a:prstGeom>
        </p:spPr>
      </p:pic>
      <p:pic>
        <p:nvPicPr>
          <p:cNvPr id="33" name="图片 32"/>
          <p:cNvPicPr>
            <a:picLocks noChangeAspect="1"/>
          </p:cNvPicPr>
          <p:nvPr/>
        </p:nvPicPr>
        <p:blipFill>
          <a:blip r:embed="rId1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284870" y="2407677"/>
            <a:ext cx="720000" cy="720000"/>
          </a:xfrm>
          <a:prstGeom prst="rect">
            <a:avLst/>
          </a:prstGeom>
        </p:spPr>
      </p:pic>
      <p:pic>
        <p:nvPicPr>
          <p:cNvPr id="37" name="图片 36"/>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52688" y="4573685"/>
            <a:ext cx="360000" cy="360000"/>
          </a:xfrm>
          <a:prstGeom prst="rect">
            <a:avLst/>
          </a:prstGeom>
        </p:spPr>
      </p:pic>
      <p:pic>
        <p:nvPicPr>
          <p:cNvPr id="38" name="图片 37"/>
          <p:cNvPicPr>
            <a:picLocks noChangeAspect="1"/>
          </p:cNvPicPr>
          <p:nvPr/>
        </p:nvPicPr>
        <p:blipFill>
          <a:blip r:embed="rId12">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1834560" y="3789868"/>
            <a:ext cx="360000" cy="360000"/>
          </a:xfrm>
          <a:prstGeom prst="rect">
            <a:avLst/>
          </a:prstGeom>
        </p:spPr>
      </p:pic>
      <p:pic>
        <p:nvPicPr>
          <p:cNvPr id="39" name="图片 3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22321" y="-42170"/>
            <a:ext cx="360000" cy="360000"/>
          </a:xfrm>
          <a:prstGeom prst="rect">
            <a:avLst/>
          </a:prstGeom>
        </p:spPr>
      </p:pic>
      <p:pic>
        <p:nvPicPr>
          <p:cNvPr id="43" name="图片 42"/>
          <p:cNvPicPr>
            <a:picLocks noChangeAspect="1"/>
          </p:cNvPicPr>
          <p:nvPr/>
        </p:nvPicPr>
        <p:blipFill>
          <a:blip r:embed="rId1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1148038">
            <a:off x="10325305" y="2882732"/>
            <a:ext cx="720000" cy="720000"/>
          </a:xfrm>
          <a:prstGeom prst="rect">
            <a:avLst/>
          </a:prstGeom>
        </p:spPr>
      </p:pic>
      <p:pic>
        <p:nvPicPr>
          <p:cNvPr id="47" name="图片 46"/>
          <p:cNvPicPr>
            <a:picLocks noChangeAspect="1"/>
          </p:cNvPicPr>
          <p:nvPr/>
        </p:nvPicPr>
        <p:blipFill>
          <a:blip r:embed="rId15">
            <a:extLst>
              <a:ext uri="{BEBA8EAE-BF5A-486C-A8C5-ECC9F3942E4B}">
                <a14:imgProps xmlns:a14="http://schemas.microsoft.com/office/drawing/2010/main">
                  <a14:imgLayer r:embed="rId16">
                    <a14:imgEffect>
                      <a14:artisticCrisscrossEtching trans="75000"/>
                    </a14:imgEffect>
                    <a14:imgEffect>
                      <a14:colorTemperature colorTemp="72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0941659" y="5778000"/>
            <a:ext cx="1080000" cy="1080000"/>
          </a:xfrm>
          <a:prstGeom prst="rect">
            <a:avLst/>
          </a:prstGeom>
        </p:spPr>
      </p:pic>
      <p:pic>
        <p:nvPicPr>
          <p:cNvPr id="48" name="图片 47"/>
          <p:cNvPicPr>
            <a:picLocks noChangeAspect="1"/>
          </p:cNvPicPr>
          <p:nvPr/>
        </p:nvPicPr>
        <p:blipFill>
          <a:blip r:embed="rId17">
            <a:duotone>
              <a:schemeClr val="accent2">
                <a:shade val="45000"/>
                <a:satMod val="135000"/>
              </a:schemeClr>
              <a:prstClr val="white"/>
            </a:duotone>
            <a:extLst>
              <a:ext uri="{BEBA8EAE-BF5A-486C-A8C5-ECC9F3942E4B}">
                <a14:imgProps xmlns:a14="http://schemas.microsoft.com/office/drawing/2010/main">
                  <a14:imgLayer r:embed="rId4">
                    <a14:imgEffect>
                      <a14:artisticLightScreen/>
                    </a14:imgEffect>
                  </a14:imgLayer>
                </a14:imgProps>
              </a:ext>
              <a:ext uri="{28A0092B-C50C-407E-A947-70E740481C1C}">
                <a14:useLocalDpi xmlns:a14="http://schemas.microsoft.com/office/drawing/2010/main" val="0"/>
              </a:ext>
            </a:extLst>
          </a:blip>
          <a:stretch>
            <a:fillRect/>
          </a:stretch>
        </p:blipFill>
        <p:spPr>
          <a:xfrm>
            <a:off x="9014385" y="6318000"/>
            <a:ext cx="720000" cy="720000"/>
          </a:xfrm>
          <a:prstGeom prst="rect">
            <a:avLst/>
          </a:prstGeom>
        </p:spPr>
      </p:pic>
      <p:pic>
        <p:nvPicPr>
          <p:cNvPr id="49" name="图片 4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699415" y="6079935"/>
            <a:ext cx="360000" cy="360000"/>
          </a:xfrm>
          <a:prstGeom prst="rect">
            <a:avLst/>
          </a:prstGeom>
        </p:spPr>
      </p:pic>
      <p:pic>
        <p:nvPicPr>
          <p:cNvPr id="34" name="图片 3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10631" y="7565"/>
            <a:ext cx="720000" cy="720000"/>
          </a:xfrm>
          <a:prstGeom prst="rect">
            <a:avLst/>
          </a:prstGeom>
        </p:spPr>
      </p:pic>
      <p:sp>
        <p:nvSpPr>
          <p:cNvPr id="35" name="标题 1"/>
          <p:cNvSpPr>
            <a:spLocks noGrp="1"/>
          </p:cNvSpPr>
          <p:nvPr>
            <p:ph type="title"/>
          </p:nvPr>
        </p:nvSpPr>
        <p:spPr>
          <a:xfrm>
            <a:off x="4455536" y="-280510"/>
            <a:ext cx="3290582" cy="1325563"/>
          </a:xfrm>
        </p:spPr>
        <p:txBody>
          <a:bodyPr/>
          <a:lstStyle/>
          <a:p>
            <a:r>
              <a:rPr lang="zh-CN" altLang="en-US">
                <a:latin typeface="方正卡通简体" panose="03000509000000000000" pitchFamily="65" charset="-122"/>
                <a:ea typeface="方正卡通简体" panose="03000509000000000000" pitchFamily="65" charset="-122"/>
              </a:rPr>
              <a:t>服饰总要求</a:t>
            </a:r>
            <a:endParaRPr lang="zh-CN" altLang="en-US">
              <a:latin typeface="方正卡通简体" panose="03000509000000000000" pitchFamily="65" charset="-122"/>
              <a:ea typeface="方正卡通简体" panose="03000509000000000000" pitchFamily="65" charset="-122"/>
            </a:endParaRPr>
          </a:p>
        </p:txBody>
      </p:sp>
      <p:grpSp>
        <p:nvGrpSpPr>
          <p:cNvPr id="80" name="组合 79"/>
          <p:cNvGrpSpPr/>
          <p:nvPr/>
        </p:nvGrpSpPr>
        <p:grpSpPr>
          <a:xfrm>
            <a:off x="973233" y="3518120"/>
            <a:ext cx="2380901" cy="784007"/>
            <a:chOff x="251866" y="1988839"/>
            <a:chExt cx="3288629" cy="784007"/>
          </a:xfrm>
        </p:grpSpPr>
        <p:sp>
          <p:nvSpPr>
            <p:cNvPr id="101" name="ïšḻïďê-TextBox 5"/>
            <p:cNvSpPr txBox="1"/>
            <p:nvPr/>
          </p:nvSpPr>
          <p:spPr>
            <a:xfrm>
              <a:off x="251866" y="2295215"/>
              <a:ext cx="3288629" cy="477631"/>
            </a:xfrm>
            <a:prstGeom prst="rect">
              <a:avLst/>
            </a:prstGeom>
            <a:noFill/>
          </p:spPr>
          <p:txBody>
            <a:bodyPr wrap="square" lIns="0" tIns="0" rIns="0" bIns="0" rtlCol="0" anchor="ctr">
              <a:normAutofit/>
            </a:bodyPr>
            <a:lstStyle/>
            <a:p>
              <a:pPr algn="r" defTabSz="914400">
                <a:lnSpc>
                  <a:spcPct val="120000"/>
                </a:lnSpc>
                <a:spcBef>
                  <a:spcPct val="0"/>
                </a:spcBef>
                <a:defRPr/>
              </a:pPr>
              <a:r>
                <a:rPr lang="zh-CN" altLang="en-US" sz="1400">
                  <a:latin typeface="方正卡通简体" panose="03000509000000000000" pitchFamily="65" charset="-122"/>
                  <a:ea typeface="方正卡通简体" panose="03000509000000000000" pitchFamily="65" charset="-122"/>
                  <a:cs typeface="+mn-ea"/>
                  <a:sym typeface="+mn-lt"/>
                </a:rPr>
                <a:t>整整齐齐、无异味、无异物。</a:t>
              </a:r>
              <a:endParaRPr lang="en-US" altLang="zh-CN" sz="1400">
                <a:latin typeface="方正卡通简体" panose="03000509000000000000" pitchFamily="65" charset="-122"/>
                <a:ea typeface="方正卡通简体" panose="03000509000000000000" pitchFamily="65" charset="-122"/>
                <a:cs typeface="+mn-ea"/>
                <a:sym typeface="+mn-lt"/>
              </a:endParaRPr>
            </a:p>
          </p:txBody>
        </p:sp>
        <p:sp>
          <p:nvSpPr>
            <p:cNvPr id="102" name="ïšḻïďê-Rectangle 30"/>
            <p:cNvSpPr/>
            <p:nvPr/>
          </p:nvSpPr>
          <p:spPr>
            <a:xfrm>
              <a:off x="251866" y="1988839"/>
              <a:ext cx="3288629" cy="306375"/>
            </a:xfrm>
            <a:prstGeom prst="rect">
              <a:avLst/>
            </a:prstGeom>
          </p:spPr>
          <p:txBody>
            <a:bodyPr wrap="none" lIns="0" tIns="0" rIns="0" bIns="0" anchor="ctr">
              <a:normAutofit/>
            </a:bodyPr>
            <a:lstStyle/>
            <a:p>
              <a:pPr lvl="0" algn="r" defTabSz="914400">
                <a:spcBef>
                  <a:spcPct val="0"/>
                </a:spcBef>
                <a:defRPr/>
              </a:pPr>
              <a:r>
                <a:rPr lang="en-US" altLang="zh-CN" b="1">
                  <a:latin typeface="方正卡通简体" panose="03000509000000000000" pitchFamily="65" charset="-122"/>
                  <a:ea typeface="方正卡通简体" panose="03000509000000000000" pitchFamily="65" charset="-122"/>
                  <a:cs typeface="+mn-ea"/>
                  <a:sym typeface="+mn-lt"/>
                </a:rPr>
                <a:t>1</a:t>
              </a:r>
              <a:r>
                <a:rPr lang="zh-CN" altLang="en-US" b="1">
                  <a:latin typeface="方正卡通简体" panose="03000509000000000000" pitchFamily="65" charset="-122"/>
                  <a:ea typeface="方正卡通简体" panose="03000509000000000000" pitchFamily="65" charset="-122"/>
                  <a:cs typeface="+mn-ea"/>
                  <a:sym typeface="+mn-lt"/>
                </a:rPr>
                <a:t>）整洁</a:t>
              </a:r>
              <a:endParaRPr lang="en-US" altLang="zh-CN" b="1">
                <a:latin typeface="方正卡通简体" panose="03000509000000000000" pitchFamily="65" charset="-122"/>
                <a:ea typeface="方正卡通简体" panose="03000509000000000000" pitchFamily="65" charset="-122"/>
                <a:cs typeface="+mn-ea"/>
                <a:sym typeface="+mn-lt"/>
              </a:endParaRPr>
            </a:p>
          </p:txBody>
        </p:sp>
      </p:grpSp>
      <p:grpSp>
        <p:nvGrpSpPr>
          <p:cNvPr id="81" name="组合 80"/>
          <p:cNvGrpSpPr/>
          <p:nvPr/>
        </p:nvGrpSpPr>
        <p:grpSpPr>
          <a:xfrm>
            <a:off x="8640739" y="2440315"/>
            <a:ext cx="2578029" cy="784007"/>
            <a:chOff x="128816" y="2217083"/>
            <a:chExt cx="3288629" cy="784007"/>
          </a:xfrm>
        </p:grpSpPr>
        <p:sp>
          <p:nvSpPr>
            <p:cNvPr id="99" name="ïšḻïďê-TextBox 5"/>
            <p:cNvSpPr txBox="1"/>
            <p:nvPr/>
          </p:nvSpPr>
          <p:spPr>
            <a:xfrm>
              <a:off x="128816" y="2523459"/>
              <a:ext cx="3288629" cy="477631"/>
            </a:xfrm>
            <a:prstGeom prst="rect">
              <a:avLst/>
            </a:prstGeom>
            <a:noFill/>
          </p:spPr>
          <p:txBody>
            <a:bodyPr wrap="square" lIns="0" tIns="0" rIns="0" bIns="0" rtlCol="0" anchor="ctr">
              <a:normAutofit/>
            </a:bodyPr>
            <a:lstStyle/>
            <a:p>
              <a:pPr defTabSz="914400">
                <a:lnSpc>
                  <a:spcPct val="120000"/>
                </a:lnSpc>
                <a:spcBef>
                  <a:spcPct val="0"/>
                </a:spcBef>
                <a:defRPr/>
              </a:pPr>
              <a:r>
                <a:rPr lang="zh-CN" altLang="en-US" sz="1400">
                  <a:latin typeface="方正卡通简体" panose="03000509000000000000" pitchFamily="65" charset="-122"/>
                  <a:ea typeface="方正卡通简体" panose="03000509000000000000" pitchFamily="65" charset="-122"/>
                  <a:cs typeface="+mn-ea"/>
                  <a:sym typeface="+mn-lt"/>
                </a:rPr>
                <a:t>显得有教养，有艺术品味。</a:t>
              </a:r>
              <a:endParaRPr lang="en-US" altLang="zh-CN" sz="1400">
                <a:latin typeface="方正卡通简体" panose="03000509000000000000" pitchFamily="65" charset="-122"/>
                <a:ea typeface="方正卡通简体" panose="03000509000000000000" pitchFamily="65" charset="-122"/>
                <a:cs typeface="+mn-ea"/>
                <a:sym typeface="+mn-lt"/>
              </a:endParaRPr>
            </a:p>
          </p:txBody>
        </p:sp>
        <p:sp>
          <p:nvSpPr>
            <p:cNvPr id="100" name="ïšḻïďê-Rectangle 28"/>
            <p:cNvSpPr/>
            <p:nvPr/>
          </p:nvSpPr>
          <p:spPr>
            <a:xfrm>
              <a:off x="128816" y="2217083"/>
              <a:ext cx="3288629" cy="306375"/>
            </a:xfrm>
            <a:prstGeom prst="rect">
              <a:avLst/>
            </a:prstGeom>
          </p:spPr>
          <p:txBody>
            <a:bodyPr wrap="none" lIns="0" tIns="0" rIns="0" bIns="0" anchor="ctr">
              <a:normAutofit/>
            </a:bodyPr>
            <a:lstStyle/>
            <a:p>
              <a:pPr lvl="0" defTabSz="914400">
                <a:spcBef>
                  <a:spcPct val="0"/>
                </a:spcBef>
                <a:defRPr/>
              </a:pPr>
              <a:r>
                <a:rPr lang="en-US" altLang="zh-CN" b="1">
                  <a:latin typeface="方正卡通简体" panose="03000509000000000000" pitchFamily="65" charset="-122"/>
                  <a:ea typeface="方正卡通简体" panose="03000509000000000000" pitchFamily="65" charset="-122"/>
                  <a:cs typeface="+mn-ea"/>
                  <a:sym typeface="+mn-lt"/>
                </a:rPr>
                <a:t>2</a:t>
              </a:r>
              <a:r>
                <a:rPr lang="zh-CN" altLang="en-US" b="1">
                  <a:latin typeface="方正卡通简体" panose="03000509000000000000" pitchFamily="65" charset="-122"/>
                  <a:ea typeface="方正卡通简体" panose="03000509000000000000" pitchFamily="65" charset="-122"/>
                  <a:cs typeface="+mn-ea"/>
                  <a:sym typeface="+mn-lt"/>
                </a:rPr>
                <a:t>）文雅</a:t>
              </a:r>
              <a:endParaRPr lang="en-US" altLang="zh-CN" b="1">
                <a:latin typeface="方正卡通简体" panose="03000509000000000000" pitchFamily="65" charset="-122"/>
                <a:ea typeface="方正卡通简体" panose="03000509000000000000" pitchFamily="65" charset="-122"/>
                <a:cs typeface="+mn-ea"/>
                <a:sym typeface="+mn-lt"/>
              </a:endParaRPr>
            </a:p>
          </p:txBody>
        </p:sp>
      </p:grpSp>
      <p:grpSp>
        <p:nvGrpSpPr>
          <p:cNvPr id="82" name="组合 81"/>
          <p:cNvGrpSpPr/>
          <p:nvPr/>
        </p:nvGrpSpPr>
        <p:grpSpPr>
          <a:xfrm>
            <a:off x="1235310" y="4941922"/>
            <a:ext cx="2509117" cy="784007"/>
            <a:chOff x="251866" y="1988839"/>
            <a:chExt cx="3288629" cy="784007"/>
          </a:xfrm>
        </p:grpSpPr>
        <p:sp>
          <p:nvSpPr>
            <p:cNvPr id="97" name="ïšḻïďê-TextBox 5"/>
            <p:cNvSpPr txBox="1"/>
            <p:nvPr/>
          </p:nvSpPr>
          <p:spPr>
            <a:xfrm>
              <a:off x="251866" y="2295215"/>
              <a:ext cx="3288629" cy="477631"/>
            </a:xfrm>
            <a:prstGeom prst="rect">
              <a:avLst/>
            </a:prstGeom>
            <a:noFill/>
          </p:spPr>
          <p:txBody>
            <a:bodyPr wrap="square" lIns="0" tIns="0" rIns="0" bIns="0" rtlCol="0" anchor="ctr">
              <a:normAutofit/>
            </a:bodyPr>
            <a:lstStyle/>
            <a:p>
              <a:pPr algn="r" defTabSz="914400">
                <a:lnSpc>
                  <a:spcPct val="120000"/>
                </a:lnSpc>
                <a:spcBef>
                  <a:spcPct val="0"/>
                </a:spcBef>
                <a:defRPr/>
              </a:pPr>
              <a:r>
                <a:rPr lang="zh-CN" altLang="en-US" sz="1400">
                  <a:latin typeface="方正卡通简体" panose="03000509000000000000" pitchFamily="65" charset="-122"/>
                  <a:ea typeface="方正卡通简体" panose="03000509000000000000" pitchFamily="65" charset="-122"/>
                  <a:cs typeface="+mn-ea"/>
                  <a:sym typeface="+mn-lt"/>
                </a:rPr>
                <a:t>赏心悦目，符合常规审美标准。</a:t>
              </a:r>
              <a:endParaRPr lang="en-US" altLang="zh-CN" sz="1400">
                <a:latin typeface="方正卡通简体" panose="03000509000000000000" pitchFamily="65" charset="-122"/>
                <a:ea typeface="方正卡通简体" panose="03000509000000000000" pitchFamily="65" charset="-122"/>
                <a:cs typeface="+mn-ea"/>
                <a:sym typeface="+mn-lt"/>
              </a:endParaRPr>
            </a:p>
          </p:txBody>
        </p:sp>
        <p:sp>
          <p:nvSpPr>
            <p:cNvPr id="98" name="ïšḻïďê-Rectangle 26"/>
            <p:cNvSpPr/>
            <p:nvPr/>
          </p:nvSpPr>
          <p:spPr>
            <a:xfrm>
              <a:off x="251866" y="1988839"/>
              <a:ext cx="3288629" cy="306375"/>
            </a:xfrm>
            <a:prstGeom prst="rect">
              <a:avLst/>
            </a:prstGeom>
          </p:spPr>
          <p:txBody>
            <a:bodyPr wrap="none" lIns="0" tIns="0" rIns="0" bIns="0" anchor="ctr">
              <a:normAutofit/>
            </a:bodyPr>
            <a:lstStyle/>
            <a:p>
              <a:pPr lvl="0" algn="r" defTabSz="914400">
                <a:spcBef>
                  <a:spcPct val="0"/>
                </a:spcBef>
                <a:defRPr/>
              </a:pPr>
              <a:r>
                <a:rPr lang="en-US" altLang="zh-CN" b="1">
                  <a:latin typeface="方正卡通简体" panose="03000509000000000000" pitchFamily="65" charset="-122"/>
                  <a:ea typeface="方正卡通简体" panose="03000509000000000000" pitchFamily="65" charset="-122"/>
                  <a:cs typeface="+mn-ea"/>
                  <a:sym typeface="+mn-lt"/>
                </a:rPr>
                <a:t>3</a:t>
              </a:r>
              <a:r>
                <a:rPr lang="zh-CN" altLang="en-US" b="1">
                  <a:latin typeface="方正卡通简体" panose="03000509000000000000" pitchFamily="65" charset="-122"/>
                  <a:ea typeface="方正卡通简体" panose="03000509000000000000" pitchFamily="65" charset="-122"/>
                  <a:cs typeface="+mn-ea"/>
                  <a:sym typeface="+mn-lt"/>
                </a:rPr>
                <a:t>）美观</a:t>
              </a:r>
              <a:endParaRPr lang="en-US" altLang="zh-CN" b="1">
                <a:latin typeface="方正卡通简体" panose="03000509000000000000" pitchFamily="65" charset="-122"/>
                <a:ea typeface="方正卡通简体" panose="03000509000000000000" pitchFamily="65" charset="-122"/>
                <a:cs typeface="+mn-ea"/>
                <a:sym typeface="+mn-lt"/>
              </a:endParaRPr>
            </a:p>
          </p:txBody>
        </p:sp>
      </p:grpSp>
      <p:grpSp>
        <p:nvGrpSpPr>
          <p:cNvPr id="83" name="组合 82"/>
          <p:cNvGrpSpPr/>
          <p:nvPr/>
        </p:nvGrpSpPr>
        <p:grpSpPr>
          <a:xfrm>
            <a:off x="8526746" y="4006876"/>
            <a:ext cx="2578029" cy="784007"/>
            <a:chOff x="251866" y="1988839"/>
            <a:chExt cx="3288629" cy="784007"/>
          </a:xfrm>
        </p:grpSpPr>
        <p:sp>
          <p:nvSpPr>
            <p:cNvPr id="95" name="ïšḻïďê-TextBox 5"/>
            <p:cNvSpPr txBox="1"/>
            <p:nvPr/>
          </p:nvSpPr>
          <p:spPr>
            <a:xfrm>
              <a:off x="251866" y="2295215"/>
              <a:ext cx="3288629" cy="477631"/>
            </a:xfrm>
            <a:prstGeom prst="rect">
              <a:avLst/>
            </a:prstGeom>
            <a:noFill/>
          </p:spPr>
          <p:txBody>
            <a:bodyPr wrap="square" lIns="0" tIns="0" rIns="0" bIns="0" rtlCol="0" anchor="ctr">
              <a:normAutofit lnSpcReduction="10000"/>
            </a:bodyPr>
            <a:lstStyle/>
            <a:p>
              <a:pPr defTabSz="914400">
                <a:lnSpc>
                  <a:spcPct val="120000"/>
                </a:lnSpc>
                <a:spcBef>
                  <a:spcPct val="0"/>
                </a:spcBef>
                <a:defRPr/>
              </a:pPr>
              <a:r>
                <a:rPr lang="zh-CN" altLang="en-US" sz="1400">
                  <a:latin typeface="方正卡通简体" panose="03000509000000000000" pitchFamily="65" charset="-122"/>
                  <a:ea typeface="方正卡通简体" panose="03000509000000000000" pitchFamily="65" charset="-122"/>
                  <a:cs typeface="+mn-ea"/>
                  <a:sym typeface="+mn-lt"/>
                </a:rPr>
                <a:t>和谐而得体，自然而朴实，不过分时尚和前卫。</a:t>
              </a:r>
              <a:endParaRPr lang="en-US" altLang="zh-CN" sz="1400">
                <a:latin typeface="方正卡通简体" panose="03000509000000000000" pitchFamily="65" charset="-122"/>
                <a:ea typeface="方正卡通简体" panose="03000509000000000000" pitchFamily="65" charset="-122"/>
                <a:cs typeface="+mn-ea"/>
                <a:sym typeface="+mn-lt"/>
              </a:endParaRPr>
            </a:p>
          </p:txBody>
        </p:sp>
        <p:sp>
          <p:nvSpPr>
            <p:cNvPr id="96" name="ïšḻïďê-Rectangle 24"/>
            <p:cNvSpPr/>
            <p:nvPr/>
          </p:nvSpPr>
          <p:spPr>
            <a:xfrm>
              <a:off x="251866" y="1988839"/>
              <a:ext cx="3288629" cy="306375"/>
            </a:xfrm>
            <a:prstGeom prst="rect">
              <a:avLst/>
            </a:prstGeom>
          </p:spPr>
          <p:txBody>
            <a:bodyPr wrap="none" lIns="0" tIns="0" rIns="0" bIns="0" anchor="ctr">
              <a:normAutofit/>
            </a:bodyPr>
            <a:lstStyle/>
            <a:p>
              <a:pPr lvl="0" defTabSz="914400">
                <a:spcBef>
                  <a:spcPct val="0"/>
                </a:spcBef>
                <a:defRPr/>
              </a:pPr>
              <a:r>
                <a:rPr lang="en-US" altLang="zh-CN" b="1">
                  <a:latin typeface="方正卡通简体" panose="03000509000000000000" pitchFamily="65" charset="-122"/>
                  <a:ea typeface="方正卡通简体" panose="03000509000000000000" pitchFamily="65" charset="-122"/>
                  <a:cs typeface="+mn-ea"/>
                  <a:sym typeface="+mn-lt"/>
                </a:rPr>
                <a:t>4</a:t>
              </a:r>
              <a:r>
                <a:rPr lang="zh-CN" altLang="en-US" b="1">
                  <a:latin typeface="方正卡通简体" panose="03000509000000000000" pitchFamily="65" charset="-122"/>
                  <a:ea typeface="方正卡通简体" panose="03000509000000000000" pitchFamily="65" charset="-122"/>
                  <a:cs typeface="+mn-ea"/>
                  <a:sym typeface="+mn-lt"/>
                </a:rPr>
                <a:t>）大方</a:t>
              </a:r>
              <a:endParaRPr lang="en-US" altLang="zh-CN" b="1">
                <a:latin typeface="方正卡通简体" panose="03000509000000000000" pitchFamily="65" charset="-122"/>
                <a:ea typeface="方正卡通简体" panose="03000509000000000000" pitchFamily="65" charset="-122"/>
                <a:cs typeface="+mn-ea"/>
                <a:sym typeface="+mn-lt"/>
              </a:endParaRPr>
            </a:p>
          </p:txBody>
        </p:sp>
      </p:grpSp>
      <p:cxnSp>
        <p:nvCxnSpPr>
          <p:cNvPr id="86" name="ïšḻïďê-Straight Connector 14"/>
          <p:cNvCxnSpPr/>
          <p:nvPr/>
        </p:nvCxnSpPr>
        <p:spPr>
          <a:xfrm flipH="1">
            <a:off x="3815629" y="3733523"/>
            <a:ext cx="1260000" cy="0"/>
          </a:xfrm>
          <a:prstGeom prst="line">
            <a:avLst/>
          </a:prstGeom>
          <a:ln w="9525">
            <a:solidFill>
              <a:schemeClr val="tx1">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88" name="组合 87"/>
          <p:cNvGrpSpPr/>
          <p:nvPr/>
        </p:nvGrpSpPr>
        <p:grpSpPr>
          <a:xfrm>
            <a:off x="3536159" y="1066756"/>
            <a:ext cx="5119683" cy="940703"/>
            <a:chOff x="3536159" y="3725012"/>
            <a:chExt cx="5119683" cy="940703"/>
          </a:xfrm>
        </p:grpSpPr>
        <p:sp>
          <p:nvSpPr>
            <p:cNvPr id="93" name="ïšḻïďê-Rectangle 21"/>
            <p:cNvSpPr/>
            <p:nvPr/>
          </p:nvSpPr>
          <p:spPr>
            <a:xfrm>
              <a:off x="3536160" y="3725012"/>
              <a:ext cx="5119682" cy="423015"/>
            </a:xfrm>
            <a:prstGeom prst="rect">
              <a:avLst/>
            </a:prstGeom>
            <a:noFill/>
            <a:ln>
              <a:noFill/>
            </a:ln>
            <a:effectLst/>
          </p:spPr>
          <p:txBody>
            <a:bodyPr wrap="none" lIns="0" tIns="0" rIns="0" bIns="0" anchor="ctr" anchorCtr="0">
              <a:normAutofit lnSpcReduction="10000"/>
            </a:bodyPr>
            <a:lstStyle/>
            <a:p>
              <a:pPr algn="ctr">
                <a:buSzPct val="25000"/>
              </a:pPr>
              <a:r>
                <a:rPr lang="zh-CN" altLang="en-US" sz="2800" b="1">
                  <a:latin typeface="方正卡通简体" panose="03000509000000000000" pitchFamily="65" charset="-122"/>
                  <a:ea typeface="方正卡通简体" panose="03000509000000000000" pitchFamily="65" charset="-122"/>
                </a:rPr>
                <a:t>切记</a:t>
              </a:r>
              <a:endParaRPr lang="zh-CN" altLang="en-US" sz="2800" b="1">
                <a:latin typeface="方正卡通简体" panose="03000509000000000000" pitchFamily="65" charset="-122"/>
                <a:ea typeface="方正卡通简体" panose="03000509000000000000" pitchFamily="65" charset="-122"/>
              </a:endParaRPr>
            </a:p>
          </p:txBody>
        </p:sp>
        <p:sp>
          <p:nvSpPr>
            <p:cNvPr id="94" name="ïšḻïďê-文本框 26"/>
            <p:cNvSpPr txBox="1"/>
            <p:nvPr/>
          </p:nvSpPr>
          <p:spPr>
            <a:xfrm>
              <a:off x="3536159" y="4148027"/>
              <a:ext cx="5119682" cy="517688"/>
            </a:xfrm>
            <a:prstGeom prst="rect">
              <a:avLst/>
            </a:prstGeom>
            <a:noFill/>
          </p:spPr>
          <p:txBody>
            <a:bodyPr wrap="square" lIns="0" tIns="0" rIns="0" bIns="0" anchor="ctr">
              <a:noAutofit/>
            </a:bodyPr>
            <a:lstStyle/>
            <a:p>
              <a:r>
                <a:rPr lang="zh-CN" altLang="en-US" sz="1400">
                  <a:latin typeface="方正卡通简体" panose="03000509000000000000" pitchFamily="65" charset="-122"/>
                  <a:ea typeface="方正卡通简体" panose="03000509000000000000" pitchFamily="65" charset="-122"/>
                </a:rPr>
                <a:t>脏、破、乱穿、杂（色彩、面料、款式不搭配）、过露、过透、过紧、过小。夏天上装忌穿背心、吊带衫，下装裙、裤不得高过膝盖</a:t>
              </a:r>
              <a:r>
                <a:rPr lang="en-US" altLang="zh-CN" sz="1400">
                  <a:latin typeface="方正卡通简体" panose="03000509000000000000" pitchFamily="65" charset="-122"/>
                  <a:ea typeface="方正卡通简体" panose="03000509000000000000" pitchFamily="65" charset="-122"/>
                </a:rPr>
                <a:t>15</a:t>
              </a:r>
              <a:r>
                <a:rPr lang="zh-CN" altLang="en-US" sz="1400">
                  <a:latin typeface="方正卡通简体" panose="03000509000000000000" pitchFamily="65" charset="-122"/>
                  <a:ea typeface="方正卡通简体" panose="03000509000000000000" pitchFamily="65" charset="-122"/>
                </a:rPr>
                <a:t>厘米。</a:t>
              </a:r>
              <a:endParaRPr lang="zh-CN" altLang="en-US" sz="1400">
                <a:latin typeface="方正卡通简体" panose="03000509000000000000" pitchFamily="65" charset="-122"/>
                <a:ea typeface="方正卡通简体" panose="03000509000000000000" pitchFamily="65" charset="-122"/>
              </a:endParaRPr>
            </a:p>
          </p:txBody>
        </p:sp>
      </p:grpSp>
      <p:cxnSp>
        <p:nvCxnSpPr>
          <p:cNvPr id="89" name="ïšḻïďê-Straight Connector 17"/>
          <p:cNvCxnSpPr/>
          <p:nvPr/>
        </p:nvCxnSpPr>
        <p:spPr>
          <a:xfrm rot="10800000" flipH="1">
            <a:off x="6932647" y="2716198"/>
            <a:ext cx="1260000" cy="0"/>
          </a:xfrm>
          <a:prstGeom prst="line">
            <a:avLst/>
          </a:prstGeom>
          <a:ln w="9525">
            <a:solidFill>
              <a:schemeClr val="tx1">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91" name="îŝḷîḓé-Straight Connector 19"/>
          <p:cNvCxnSpPr/>
          <p:nvPr/>
        </p:nvCxnSpPr>
        <p:spPr>
          <a:xfrm rot="10800000" flipH="1">
            <a:off x="6815623" y="4104118"/>
            <a:ext cx="1260000" cy="0"/>
          </a:xfrm>
          <a:prstGeom prst="line">
            <a:avLst/>
          </a:prstGeom>
          <a:ln w="9525">
            <a:solidFill>
              <a:schemeClr val="tx1">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sp>
        <p:nvSpPr>
          <p:cNvPr id="75" name="ïšḻïďê-Oval 3"/>
          <p:cNvSpPr/>
          <p:nvPr/>
        </p:nvSpPr>
        <p:spPr>
          <a:xfrm>
            <a:off x="4612948" y="2513484"/>
            <a:ext cx="2966104" cy="2966104"/>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ïšḻïďê-Oval 4"/>
          <p:cNvSpPr/>
          <p:nvPr/>
        </p:nvSpPr>
        <p:spPr>
          <a:xfrm>
            <a:off x="4943872" y="3175332"/>
            <a:ext cx="2304256" cy="230425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ïšḻïďê-Oval 5"/>
          <p:cNvSpPr/>
          <p:nvPr/>
        </p:nvSpPr>
        <p:spPr>
          <a:xfrm>
            <a:off x="5240288" y="3768164"/>
            <a:ext cx="1711424" cy="171142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ïšḻïďê-Oval 6"/>
          <p:cNvSpPr/>
          <p:nvPr/>
        </p:nvSpPr>
        <p:spPr>
          <a:xfrm>
            <a:off x="5615286" y="4518160"/>
            <a:ext cx="961428" cy="961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ïšḻïďê-矩形: 圆角 5"/>
          <p:cNvSpPr/>
          <p:nvPr/>
        </p:nvSpPr>
        <p:spPr>
          <a:xfrm>
            <a:off x="5555940" y="5485553"/>
            <a:ext cx="1080120" cy="422866"/>
          </a:xfrm>
          <a:prstGeom prst="roundRect">
            <a:avLst>
              <a:gd name="adj" fmla="val 1369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endParaRPr lang="zh-CN" altLang="en-US"/>
          </a:p>
        </p:txBody>
      </p:sp>
      <p:cxnSp>
        <p:nvCxnSpPr>
          <p:cNvPr id="84" name="ïšḻïďê-Straight Connector 12"/>
          <p:cNvCxnSpPr/>
          <p:nvPr/>
        </p:nvCxnSpPr>
        <p:spPr>
          <a:xfrm flipH="1">
            <a:off x="4313872" y="4998874"/>
            <a:ext cx="1260000" cy="0"/>
          </a:xfrm>
          <a:prstGeom prst="line">
            <a:avLst/>
          </a:prstGeom>
          <a:ln w="9525">
            <a:solidFill>
              <a:schemeClr val="tx1">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sp>
        <p:nvSpPr>
          <p:cNvPr id="85" name="ïšḻïďê-Oval 13"/>
          <p:cNvSpPr/>
          <p:nvPr/>
        </p:nvSpPr>
        <p:spPr>
          <a:xfrm>
            <a:off x="5558334" y="4941922"/>
            <a:ext cx="113904" cy="113904"/>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ïšḻïďê-Oval 15"/>
          <p:cNvSpPr/>
          <p:nvPr/>
        </p:nvSpPr>
        <p:spPr>
          <a:xfrm>
            <a:off x="5060091" y="3676571"/>
            <a:ext cx="113904" cy="113904"/>
          </a:xfrm>
          <a:prstGeom prst="ellipse">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îŝḷîḓé-Oval 18"/>
          <p:cNvSpPr/>
          <p:nvPr/>
        </p:nvSpPr>
        <p:spPr>
          <a:xfrm rot="10800000">
            <a:off x="6810036" y="2659246"/>
            <a:ext cx="113904" cy="113904"/>
          </a:xfrm>
          <a:prstGeom prst="ellips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îŝḷîḓé-Oval 20"/>
          <p:cNvSpPr/>
          <p:nvPr/>
        </p:nvSpPr>
        <p:spPr>
          <a:xfrm rot="10800000">
            <a:off x="6693012" y="4047166"/>
            <a:ext cx="113904" cy="113904"/>
          </a:xfrm>
          <a:prstGeom prst="ellips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9"/>
    </p:custDataLst>
  </p:cSld>
  <p:clrMapOvr>
    <a:masterClrMapping/>
  </p:clrMapOvr>
  <mc:AlternateContent>
    <mc:Choice xmlns:p14="http://schemas.microsoft.com/office/powerpoint/2010/main" Requires="p14">
      <p:transition spd="slow" advTm="4054" p14:dur="2000"/>
    </mc:Choice>
    <mc:Fallback>
      <p:transition spd="slow" advTm="4054"/>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81"/>
                                        </p:tgtEl>
                                        <p:attrNameLst>
                                          <p:attrName>style.visibility</p:attrName>
                                        </p:attrNameLst>
                                      </p:cBhvr>
                                      <p:to>
                                        <p:strVal val="visible"/>
                                      </p:to>
                                    </p:set>
                                    <p:anim calcmode="lin" valueType="num">
                                      <p:cBhvr additive="base">
                                        <p:cTn id="12" dur="500" fill="hold"/>
                                        <p:tgtEl>
                                          <p:spTgt spid="81"/>
                                        </p:tgtEl>
                                        <p:attrNameLst>
                                          <p:attrName>ppt_x</p:attrName>
                                        </p:attrNameLst>
                                      </p:cBhvr>
                                      <p:tavLst>
                                        <p:tav tm="0">
                                          <p:val>
                                            <p:strVal val="1+#ppt_w/2"/>
                                          </p:val>
                                        </p:tav>
                                        <p:tav tm="100000">
                                          <p:val>
                                            <p:strVal val="#ppt_x"/>
                                          </p:val>
                                        </p:tav>
                                      </p:tavLst>
                                    </p:anim>
                                    <p:anim calcmode="lin" valueType="num">
                                      <p:cBhvr additive="base">
                                        <p:cTn id="13" dur="500" fill="hold"/>
                                        <p:tgtEl>
                                          <p:spTgt spid="8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additive="base">
                                        <p:cTn id="17" dur="500" fill="hold"/>
                                        <p:tgtEl>
                                          <p:spTgt spid="82"/>
                                        </p:tgtEl>
                                        <p:attrNameLst>
                                          <p:attrName>ppt_x</p:attrName>
                                        </p:attrNameLst>
                                      </p:cBhvr>
                                      <p:tavLst>
                                        <p:tav tm="0">
                                          <p:val>
                                            <p:strVal val="0-#ppt_w/2"/>
                                          </p:val>
                                        </p:tav>
                                        <p:tav tm="100000">
                                          <p:val>
                                            <p:strVal val="#ppt_x"/>
                                          </p:val>
                                        </p:tav>
                                      </p:tavLst>
                                    </p:anim>
                                    <p:anim calcmode="lin" valueType="num">
                                      <p:cBhvr additive="base">
                                        <p:cTn id="18" dur="500" fill="hold"/>
                                        <p:tgtEl>
                                          <p:spTgt spid="8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nodeType="afterEffect">
                                  <p:stCondLst>
                                    <p:cond delay="0"/>
                                  </p:stCondLst>
                                  <p:childTnLst>
                                    <p:set>
                                      <p:cBhvr>
                                        <p:cTn id="21" dur="1" fill="hold">
                                          <p:stCondLst>
                                            <p:cond delay="0"/>
                                          </p:stCondLst>
                                        </p:cTn>
                                        <p:tgtEl>
                                          <p:spTgt spid="83"/>
                                        </p:tgtEl>
                                        <p:attrNameLst>
                                          <p:attrName>style.visibility</p:attrName>
                                        </p:attrNameLst>
                                      </p:cBhvr>
                                      <p:to>
                                        <p:strVal val="visible"/>
                                      </p:to>
                                    </p:set>
                                    <p:anim calcmode="lin" valueType="num">
                                      <p:cBhvr additive="base">
                                        <p:cTn id="22" dur="500" fill="hold"/>
                                        <p:tgtEl>
                                          <p:spTgt spid="83"/>
                                        </p:tgtEl>
                                        <p:attrNameLst>
                                          <p:attrName>ppt_x</p:attrName>
                                        </p:attrNameLst>
                                      </p:cBhvr>
                                      <p:tavLst>
                                        <p:tav tm="0">
                                          <p:val>
                                            <p:strVal val="1+#ppt_w/2"/>
                                          </p:val>
                                        </p:tav>
                                        <p:tav tm="100000">
                                          <p:val>
                                            <p:strVal val="#ppt_x"/>
                                          </p:val>
                                        </p:tav>
                                      </p:tavLst>
                                    </p:anim>
                                    <p:anim calcmode="lin" valueType="num">
                                      <p:cBhvr additive="base">
                                        <p:cTn id="23" dur="500" fill="hold"/>
                                        <p:tgtEl>
                                          <p:spTgt spid="83"/>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42" presetClass="entr" presetSubtype="0" fill="hold" nodeType="after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fade">
                                      <p:cBhvr>
                                        <p:cTn id="27" dur="1000"/>
                                        <p:tgtEl>
                                          <p:spTgt spid="88"/>
                                        </p:tgtEl>
                                      </p:cBhvr>
                                    </p:animEffect>
                                    <p:anim calcmode="lin" valueType="num">
                                      <p:cBhvr>
                                        <p:cTn id="28" dur="1000" fill="hold"/>
                                        <p:tgtEl>
                                          <p:spTgt spid="88"/>
                                        </p:tgtEl>
                                        <p:attrNameLst>
                                          <p:attrName>ppt_x</p:attrName>
                                        </p:attrNameLst>
                                      </p:cBhvr>
                                      <p:tavLst>
                                        <p:tav tm="0">
                                          <p:val>
                                            <p:strVal val="#ppt_x"/>
                                          </p:val>
                                        </p:tav>
                                        <p:tav tm="100000">
                                          <p:val>
                                            <p:strVal val="#ppt_x"/>
                                          </p:val>
                                        </p:tav>
                                      </p:tavLst>
                                    </p:anim>
                                    <p:anim calcmode="lin" valueType="num">
                                      <p:cBhvr>
                                        <p:cTn id="2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8C8"/>
        </a:solidFill>
        <a:effectLst/>
      </p:bgPr>
    </p:bg>
    <p:spTree>
      <p:nvGrpSpPr>
        <p:cNvPr id="1" name=""/>
        <p:cNvGrpSpPr/>
        <p:nvPr/>
      </p:nvGrpSpPr>
      <p:grpSpPr>
        <a:xfrm>
          <a:off x="0" y="0"/>
          <a:ext cx="0" cy="0"/>
        </a:xfrm>
      </p:grpSpPr>
      <p:cxnSp>
        <p:nvCxnSpPr>
          <p:cNvPr id="18" name="直接连接符 17"/>
          <p:cNvCxnSpPr/>
          <p:nvPr/>
        </p:nvCxnSpPr>
        <p:spPr>
          <a:xfrm flipH="1">
            <a:off x="0" y="0"/>
            <a:ext cx="219456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011680" y="0"/>
            <a:ext cx="858129"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866228" y="0"/>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089833" y="47247"/>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7469946" y="0"/>
            <a:ext cx="984737"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9917723" y="0"/>
            <a:ext cx="464234"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任意多边形 23"/>
          <p:cNvSpPr/>
          <p:nvPr/>
        </p:nvSpPr>
        <p:spPr>
          <a:xfrm>
            <a:off x="-120417" y="886744"/>
            <a:ext cx="12849918" cy="1625240"/>
          </a:xfrm>
          <a:custGeom>
            <a:gdLst>
              <a:gd name="connsiteX0" fmla="*/ 106349 w 12849918"/>
              <a:gd name="connsiteY0" fmla="*/ 520025 h 1625240"/>
              <a:gd name="connsiteX1" fmla="*/ 218891 w 12849918"/>
              <a:gd name="connsiteY1" fmla="*/ 477822 h 1625240"/>
              <a:gd name="connsiteX2" fmla="*/ 4298522 w 12849918"/>
              <a:gd name="connsiteY2" fmla="*/ 13588 h 1625240"/>
              <a:gd name="connsiteX3" fmla="*/ 7998325 w 12849918"/>
              <a:gd name="connsiteY3" fmla="*/ 252739 h 1625240"/>
              <a:gd name="connsiteX4" fmla="*/ 12415580 w 12849918"/>
              <a:gd name="connsiteY4" fmla="*/ 1504764 h 1625240"/>
              <a:gd name="connsiteX5" fmla="*/ 12443715 w 12849918"/>
              <a:gd name="connsiteY5" fmla="*/ 1504764 h 16252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49918" h="1625240">
                <a:moveTo>
                  <a:pt x="106349" y="520025"/>
                </a:moveTo>
                <a:cubicBezTo>
                  <a:pt x="-186728" y="541126"/>
                  <a:pt x="218891" y="477822"/>
                  <a:pt x="218891" y="477822"/>
                </a:cubicBezTo>
                <a:cubicBezTo>
                  <a:pt x="917587" y="393416"/>
                  <a:pt x="3001950" y="51102"/>
                  <a:pt x="4298522" y="13588"/>
                </a:cubicBezTo>
                <a:cubicBezTo>
                  <a:pt x="5595094" y="-23926"/>
                  <a:pt x="6645482" y="4210"/>
                  <a:pt x="7998325" y="252739"/>
                </a:cubicBezTo>
                <a:cubicBezTo>
                  <a:pt x="9351168" y="501268"/>
                  <a:pt x="11674682" y="1296093"/>
                  <a:pt x="12415580" y="1504764"/>
                </a:cubicBezTo>
                <a:cubicBezTo>
                  <a:pt x="13156478" y="1713435"/>
                  <a:pt x="12800096" y="1609099"/>
                  <a:pt x="12443715" y="150476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28135" y="2882210"/>
            <a:ext cx="12267027" cy="226750"/>
          </a:xfrm>
          <a:custGeom>
            <a:gdLst>
              <a:gd name="connsiteX0" fmla="*/ 0 w 12267027"/>
              <a:gd name="connsiteY0" fmla="*/ 226750 h 226750"/>
              <a:gd name="connsiteX1" fmla="*/ 5950633 w 12267027"/>
              <a:gd name="connsiteY1" fmla="*/ 1667 h 226750"/>
              <a:gd name="connsiteX2" fmla="*/ 12267027 w 12267027"/>
              <a:gd name="connsiteY2" fmla="*/ 142344 h 226750"/>
            </a:gdLst>
            <a:cxnLst>
              <a:cxn ang="0">
                <a:pos x="connsiteX0" y="connsiteY0"/>
              </a:cxn>
              <a:cxn ang="0">
                <a:pos x="connsiteX1" y="connsiteY1"/>
              </a:cxn>
              <a:cxn ang="0">
                <a:pos x="connsiteX2" y="connsiteY2"/>
              </a:cxn>
            </a:cxnLst>
            <a:rect l="l" t="t" r="r" b="b"/>
            <a:pathLst>
              <a:path w="12267027" h="226750">
                <a:moveTo>
                  <a:pt x="0" y="226750"/>
                </a:moveTo>
                <a:cubicBezTo>
                  <a:pt x="1953064" y="121242"/>
                  <a:pt x="3906129" y="15735"/>
                  <a:pt x="5950633" y="1667"/>
                </a:cubicBezTo>
                <a:cubicBezTo>
                  <a:pt x="7995137" y="-12401"/>
                  <a:pt x="10131082" y="64971"/>
                  <a:pt x="12267027" y="14234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28135" y="4262511"/>
            <a:ext cx="12196689" cy="562721"/>
          </a:xfrm>
          <a:custGeom>
            <a:gdLst>
              <a:gd name="connsiteX0" fmla="*/ 0 w 12196689"/>
              <a:gd name="connsiteY0" fmla="*/ 0 h 562721"/>
              <a:gd name="connsiteX1" fmla="*/ 6077243 w 12196689"/>
              <a:gd name="connsiteY1" fmla="*/ 562707 h 562721"/>
              <a:gd name="connsiteX2" fmla="*/ 12196689 w 12196689"/>
              <a:gd name="connsiteY2" fmla="*/ 14067 h 562721"/>
            </a:gdLst>
            <a:cxnLst>
              <a:cxn ang="0">
                <a:pos x="connsiteX0" y="connsiteY0"/>
              </a:cxn>
              <a:cxn ang="0">
                <a:pos x="connsiteX1" y="connsiteY1"/>
              </a:cxn>
              <a:cxn ang="0">
                <a:pos x="connsiteX2" y="connsiteY2"/>
              </a:cxn>
            </a:cxnLst>
            <a:rect l="l" t="t" r="r" b="b"/>
            <a:pathLst>
              <a:path w="12196689" h="562721">
                <a:moveTo>
                  <a:pt x="0" y="0"/>
                </a:moveTo>
                <a:cubicBezTo>
                  <a:pt x="2022231" y="280181"/>
                  <a:pt x="4044462" y="560363"/>
                  <a:pt x="6077243" y="562707"/>
                </a:cubicBezTo>
                <a:cubicBezTo>
                  <a:pt x="8110024" y="565051"/>
                  <a:pt x="10153356" y="289559"/>
                  <a:pt x="12196689" y="1406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84406" y="5936566"/>
            <a:ext cx="12393637" cy="239151"/>
          </a:xfrm>
          <a:custGeom>
            <a:gdLst>
              <a:gd name="connsiteX0" fmla="*/ 0 w 12393637"/>
              <a:gd name="connsiteY0" fmla="*/ 239151 h 239151"/>
              <a:gd name="connsiteX1" fmla="*/ 12393637 w 12393637"/>
              <a:gd name="connsiteY1" fmla="*/ 0 h 239151"/>
              <a:gd name="connsiteX2" fmla="*/ 12393637 w 12393637"/>
              <a:gd name="connsiteY2" fmla="*/ 0 h 239151"/>
              <a:gd name="connsiteX3" fmla="*/ 12393637 w 12393637"/>
              <a:gd name="connsiteY3" fmla="*/ 0 h 239151"/>
            </a:gdLst>
            <a:cxnLst>
              <a:cxn ang="0">
                <a:pos x="connsiteX0" y="connsiteY0"/>
              </a:cxn>
              <a:cxn ang="0">
                <a:pos x="connsiteX1" y="connsiteY1"/>
              </a:cxn>
              <a:cxn ang="0">
                <a:pos x="connsiteX2" y="connsiteY2"/>
              </a:cxn>
              <a:cxn ang="0">
                <a:pos x="connsiteX3" y="connsiteY3"/>
              </a:cxn>
            </a:cxnLst>
            <a:rect l="l" t="t" r="r" b="b"/>
            <a:pathLst>
              <a:path w="12393637" h="239151">
                <a:moveTo>
                  <a:pt x="0" y="239151"/>
                </a:moveTo>
                <a:lnTo>
                  <a:pt x="12393637" y="0"/>
                </a:lnTo>
                <a:lnTo>
                  <a:pt x="12393637" y="0"/>
                </a:lnTo>
                <a:lnTo>
                  <a:pt x="12393637"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2941193">
            <a:off x="4569483" y="-265170"/>
            <a:ext cx="720000" cy="720000"/>
          </a:xfrm>
          <a:prstGeom prst="rect">
            <a:avLst/>
          </a:prstGeom>
        </p:spPr>
      </p:pic>
      <p:pic>
        <p:nvPicPr>
          <p:cNvPr id="29" name="图片 28"/>
          <p:cNvPicPr>
            <a:picLocks noChangeAspect="1"/>
          </p:cNvPicPr>
          <p:nvPr/>
        </p:nvPicPr>
        <p:blipFill>
          <a:blip r:embed="rId4">
            <a:duotone>
              <a:prstClr val="black"/>
              <a:srgbClr val="C00000">
                <a:tint val="45000"/>
                <a:satMod val="400000"/>
              </a:srgbClr>
            </a:duotone>
            <a:extLst>
              <a:ext uri="{BEBA8EAE-BF5A-486C-A8C5-ECC9F3942E4B}">
                <a14:imgProps xmlns:a14="http://schemas.microsoft.com/office/drawing/2010/main">
                  <a14:imgLayer r:embed="rId5">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53070" y="2367873"/>
            <a:ext cx="720000" cy="720000"/>
          </a:xfrm>
          <a:prstGeom prst="rect">
            <a:avLst/>
          </a:prstGeom>
        </p:spPr>
      </p:pic>
      <p:pic>
        <p:nvPicPr>
          <p:cNvPr id="30" name="图片 29"/>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327202" y="1074754"/>
            <a:ext cx="360000" cy="360000"/>
          </a:xfrm>
          <a:prstGeom prst="rect">
            <a:avLst/>
          </a:prstGeom>
        </p:spPr>
      </p:pic>
      <p:pic>
        <p:nvPicPr>
          <p:cNvPr id="32" name="图片 31"/>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1181474" y="-42309"/>
            <a:ext cx="720000" cy="720000"/>
          </a:xfrm>
          <a:prstGeom prst="rect">
            <a:avLst/>
          </a:prstGeom>
        </p:spPr>
      </p:pic>
      <p:pic>
        <p:nvPicPr>
          <p:cNvPr id="33" name="图片 32"/>
          <p:cNvPicPr>
            <a:picLocks noChangeAspect="1"/>
          </p:cNvPicPr>
          <p:nvPr/>
        </p:nvPicPr>
        <p:blipFill>
          <a:blip r:embed="rId7">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284870" y="2407677"/>
            <a:ext cx="720000" cy="720000"/>
          </a:xfrm>
          <a:prstGeom prst="rect">
            <a:avLst/>
          </a:prstGeom>
        </p:spPr>
      </p:pic>
      <p:pic>
        <p:nvPicPr>
          <p:cNvPr id="37" name="图片 36"/>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52688" y="4573685"/>
            <a:ext cx="360000" cy="360000"/>
          </a:xfrm>
          <a:prstGeom prst="rect">
            <a:avLst/>
          </a:prstGeom>
        </p:spPr>
      </p:pic>
      <p:pic>
        <p:nvPicPr>
          <p:cNvPr id="38" name="图片 37"/>
          <p:cNvPicPr>
            <a:picLocks noChangeAspect="1"/>
          </p:cNvPicPr>
          <p:nvPr/>
        </p:nvPicPr>
        <p:blipFill>
          <a:blip r:embed="rId9">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1834560" y="3789868"/>
            <a:ext cx="360000" cy="360000"/>
          </a:xfrm>
          <a:prstGeom prst="rect">
            <a:avLst/>
          </a:prstGeom>
        </p:spPr>
      </p:pic>
      <p:pic>
        <p:nvPicPr>
          <p:cNvPr id="39" name="图片 3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22321" y="-42170"/>
            <a:ext cx="360000" cy="360000"/>
          </a:xfrm>
          <a:prstGeom prst="rect">
            <a:avLst/>
          </a:prstGeom>
        </p:spPr>
      </p:pic>
      <p:pic>
        <p:nvPicPr>
          <p:cNvPr id="47" name="图片 46"/>
          <p:cNvPicPr>
            <a:picLocks noChangeAspect="1"/>
          </p:cNvPicPr>
          <p:nvPr/>
        </p:nvPicPr>
        <p:blipFill>
          <a:blip r:embed="rId11">
            <a:extLst>
              <a:ext uri="{BEBA8EAE-BF5A-486C-A8C5-ECC9F3942E4B}">
                <a14:imgProps xmlns:a14="http://schemas.microsoft.com/office/drawing/2010/main">
                  <a14:imgLayer r:embed="rId12">
                    <a14:imgEffect>
                      <a14:artisticCrisscrossEtching trans="75000"/>
                    </a14:imgEffect>
                    <a14:imgEffect>
                      <a14:colorTemperature colorTemp="72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0263539" y="1930552"/>
            <a:ext cx="1440000" cy="1440000"/>
          </a:xfrm>
          <a:prstGeom prst="rect">
            <a:avLst/>
          </a:prstGeom>
        </p:spPr>
      </p:pic>
      <p:pic>
        <p:nvPicPr>
          <p:cNvPr id="48" name="图片 47"/>
          <p:cNvPicPr>
            <a:picLocks noChangeAspect="1"/>
          </p:cNvPicPr>
          <p:nvPr/>
        </p:nvPicPr>
        <p:blipFill>
          <a:blip r:embed="rId1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5076" y="6228317"/>
            <a:ext cx="720000" cy="720000"/>
          </a:xfrm>
          <a:prstGeom prst="rect">
            <a:avLst/>
          </a:prstGeom>
        </p:spPr>
      </p:pic>
      <p:pic>
        <p:nvPicPr>
          <p:cNvPr id="49" name="图片 4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99415" y="6079935"/>
            <a:ext cx="360000" cy="360000"/>
          </a:xfrm>
          <a:prstGeom prst="rect">
            <a:avLst/>
          </a:prstGeom>
        </p:spPr>
      </p:pic>
      <p:grpSp>
        <p:nvGrpSpPr>
          <p:cNvPr id="35" name="组合 34"/>
          <p:cNvGrpSpPr/>
          <p:nvPr/>
        </p:nvGrpSpPr>
        <p:grpSpPr>
          <a:xfrm>
            <a:off x="0" y="0"/>
            <a:ext cx="10762119" cy="5890746"/>
            <a:chExt cx="10762119" cy="5890746"/>
          </a:xfrm>
          <a:blipFill dpi="0" rotWithShape="1">
            <a:blip r:embed="rId15"/>
            <a:stretch>
              <a:fillRect/>
            </a:stretch>
          </a:blipFill>
        </p:grpSpPr>
        <p:sp>
          <p:nvSpPr>
            <p:cNvPr id="36" name="任意多边形: 形状 47"/>
            <p:cNvSpPr/>
            <p:nvPr/>
          </p:nvSpPr>
          <p:spPr>
            <a:xfrm>
              <a:off x="1" y="1"/>
              <a:ext cx="2315369" cy="2256375"/>
            </a:xfrm>
            <a:custGeom>
              <a:gdLst>
                <a:gd name="connsiteX0" fmla="*/ 1098691 w 2315369"/>
                <a:gd name="connsiteY0" fmla="*/ 0 h 2256375"/>
                <a:gd name="connsiteX1" fmla="*/ 1216679 w 2315369"/>
                <a:gd name="connsiteY1" fmla="*/ 0 h 2256375"/>
                <a:gd name="connsiteX2" fmla="*/ 2315369 w 2315369"/>
                <a:gd name="connsiteY2" fmla="*/ 1098691 h 2256375"/>
                <a:gd name="connsiteX3" fmla="*/ 1157685 w 2315369"/>
                <a:gd name="connsiteY3" fmla="*/ 2256375 h 2256375"/>
                <a:gd name="connsiteX4" fmla="*/ 0 w 2315369"/>
                <a:gd name="connsiteY4" fmla="*/ 1098691 h 2256375"/>
                <a:gd name="connsiteX5" fmla="*/ 1098691 w 2315369"/>
                <a:gd name="connsiteY5" fmla="*/ 0 h 2256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369" h="2256375">
                  <a:moveTo>
                    <a:pt x="1098691" y="0"/>
                  </a:moveTo>
                  <a:lnTo>
                    <a:pt x="1216679" y="0"/>
                  </a:lnTo>
                  <a:lnTo>
                    <a:pt x="2315369" y="1098691"/>
                  </a:lnTo>
                  <a:lnTo>
                    <a:pt x="1157685" y="2256375"/>
                  </a:lnTo>
                  <a:lnTo>
                    <a:pt x="0" y="1098691"/>
                  </a:lnTo>
                  <a:lnTo>
                    <a:pt x="1098691" y="0"/>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41" name="任意多边形: 形状 46"/>
            <p:cNvSpPr/>
            <p:nvPr/>
          </p:nvSpPr>
          <p:spPr>
            <a:xfrm>
              <a:off x="2423370" y="1"/>
              <a:ext cx="2315369" cy="2256375"/>
            </a:xfrm>
            <a:custGeom>
              <a:gdLst>
                <a:gd name="connsiteX0" fmla="*/ 1098691 w 2315369"/>
                <a:gd name="connsiteY0" fmla="*/ 0 h 2256375"/>
                <a:gd name="connsiteX1" fmla="*/ 1216679 w 2315369"/>
                <a:gd name="connsiteY1" fmla="*/ 0 h 2256375"/>
                <a:gd name="connsiteX2" fmla="*/ 2315369 w 2315369"/>
                <a:gd name="connsiteY2" fmla="*/ 1098691 h 2256375"/>
                <a:gd name="connsiteX3" fmla="*/ 1157685 w 2315369"/>
                <a:gd name="connsiteY3" fmla="*/ 2256375 h 2256375"/>
                <a:gd name="connsiteX4" fmla="*/ 0 w 2315369"/>
                <a:gd name="connsiteY4" fmla="*/ 1098691 h 2256375"/>
                <a:gd name="connsiteX5" fmla="*/ 1098691 w 2315369"/>
                <a:gd name="connsiteY5" fmla="*/ 0 h 2256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369" h="2256375">
                  <a:moveTo>
                    <a:pt x="1098691" y="0"/>
                  </a:moveTo>
                  <a:lnTo>
                    <a:pt x="1216679" y="0"/>
                  </a:lnTo>
                  <a:lnTo>
                    <a:pt x="2315369" y="1098691"/>
                  </a:lnTo>
                  <a:lnTo>
                    <a:pt x="1157685" y="2256375"/>
                  </a:lnTo>
                  <a:lnTo>
                    <a:pt x="0" y="1098691"/>
                  </a:lnTo>
                  <a:lnTo>
                    <a:pt x="1098691" y="0"/>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42" name="任意多边形: 形状 45"/>
            <p:cNvSpPr/>
            <p:nvPr/>
          </p:nvSpPr>
          <p:spPr>
            <a:xfrm>
              <a:off x="4954740" y="1"/>
              <a:ext cx="2315369" cy="2256375"/>
            </a:xfrm>
            <a:custGeom>
              <a:gdLst>
                <a:gd name="connsiteX0" fmla="*/ 1098691 w 2315369"/>
                <a:gd name="connsiteY0" fmla="*/ 0 h 2256375"/>
                <a:gd name="connsiteX1" fmla="*/ 1216679 w 2315369"/>
                <a:gd name="connsiteY1" fmla="*/ 0 h 2256375"/>
                <a:gd name="connsiteX2" fmla="*/ 2315369 w 2315369"/>
                <a:gd name="connsiteY2" fmla="*/ 1098691 h 2256375"/>
                <a:gd name="connsiteX3" fmla="*/ 1157685 w 2315369"/>
                <a:gd name="connsiteY3" fmla="*/ 2256375 h 2256375"/>
                <a:gd name="connsiteX4" fmla="*/ 0 w 2315369"/>
                <a:gd name="connsiteY4" fmla="*/ 1098691 h 2256375"/>
                <a:gd name="connsiteX5" fmla="*/ 1098691 w 2315369"/>
                <a:gd name="connsiteY5" fmla="*/ 0 h 2256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369" h="2256375">
                  <a:moveTo>
                    <a:pt x="1098691" y="0"/>
                  </a:moveTo>
                  <a:lnTo>
                    <a:pt x="1216679" y="0"/>
                  </a:lnTo>
                  <a:lnTo>
                    <a:pt x="2315369" y="1098691"/>
                  </a:lnTo>
                  <a:lnTo>
                    <a:pt x="1157685" y="2256375"/>
                  </a:lnTo>
                  <a:lnTo>
                    <a:pt x="0" y="1098691"/>
                  </a:lnTo>
                  <a:lnTo>
                    <a:pt x="1098691" y="0"/>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46" name="任意多边形: 形状 44"/>
            <p:cNvSpPr/>
            <p:nvPr/>
          </p:nvSpPr>
          <p:spPr>
            <a:xfrm>
              <a:off x="7270109" y="1"/>
              <a:ext cx="2315369" cy="2256375"/>
            </a:xfrm>
            <a:custGeom>
              <a:gdLst>
                <a:gd name="connsiteX0" fmla="*/ 1098691 w 2315369"/>
                <a:gd name="connsiteY0" fmla="*/ 0 h 2256375"/>
                <a:gd name="connsiteX1" fmla="*/ 1216679 w 2315369"/>
                <a:gd name="connsiteY1" fmla="*/ 0 h 2256375"/>
                <a:gd name="connsiteX2" fmla="*/ 2315369 w 2315369"/>
                <a:gd name="connsiteY2" fmla="*/ 1098691 h 2256375"/>
                <a:gd name="connsiteX3" fmla="*/ 1157685 w 2315369"/>
                <a:gd name="connsiteY3" fmla="*/ 2256375 h 2256375"/>
                <a:gd name="connsiteX4" fmla="*/ 0 w 2315369"/>
                <a:gd name="connsiteY4" fmla="*/ 1098691 h 2256375"/>
                <a:gd name="connsiteX5" fmla="*/ 1098691 w 2315369"/>
                <a:gd name="connsiteY5" fmla="*/ 0 h 2256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369" h="2256375">
                  <a:moveTo>
                    <a:pt x="1098691" y="0"/>
                  </a:moveTo>
                  <a:lnTo>
                    <a:pt x="1216679" y="0"/>
                  </a:lnTo>
                  <a:lnTo>
                    <a:pt x="2315369" y="1098691"/>
                  </a:lnTo>
                  <a:lnTo>
                    <a:pt x="1157685" y="2256375"/>
                  </a:lnTo>
                  <a:lnTo>
                    <a:pt x="0" y="1098691"/>
                  </a:lnTo>
                  <a:lnTo>
                    <a:pt x="1098691" y="0"/>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50" name="PA_菱形 4"/>
            <p:cNvSpPr>
              <a:spLocks noChangeAspect="1"/>
            </p:cNvSpPr>
            <p:nvPr>
              <p:custDataLst>
                <p:tags r:id="rId16"/>
              </p:custDataLst>
            </p:nvPr>
          </p:nvSpPr>
          <p:spPr>
            <a:xfrm>
              <a:off x="0" y="2364375"/>
              <a:ext cx="2315369" cy="2315369"/>
            </a:xfrm>
            <a:prstGeom prst="diamond">
              <a:avLst/>
            </a:prstGeom>
            <a:grp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51" name="PA_菱形 4"/>
            <p:cNvSpPr>
              <a:spLocks noChangeAspect="1"/>
            </p:cNvSpPr>
            <p:nvPr>
              <p:custDataLst>
                <p:tags r:id="rId17"/>
              </p:custDataLst>
            </p:nvPr>
          </p:nvSpPr>
          <p:spPr>
            <a:xfrm>
              <a:off x="2423369" y="2364375"/>
              <a:ext cx="2315369" cy="2315369"/>
            </a:xfrm>
            <a:prstGeom prst="diamond">
              <a:avLst/>
            </a:prstGeom>
            <a:grp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52" name="PA_菱形 4"/>
            <p:cNvSpPr>
              <a:spLocks noChangeAspect="1"/>
            </p:cNvSpPr>
            <p:nvPr>
              <p:custDataLst>
                <p:tags r:id="rId18"/>
              </p:custDataLst>
            </p:nvPr>
          </p:nvSpPr>
          <p:spPr>
            <a:xfrm>
              <a:off x="4846738" y="2364375"/>
              <a:ext cx="2315369" cy="2315369"/>
            </a:xfrm>
            <a:prstGeom prst="diamond">
              <a:avLst/>
            </a:prstGeom>
            <a:grp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53" name="任意多边形: 形状 36"/>
            <p:cNvSpPr>
              <a:spLocks noChangeAspect="1"/>
            </p:cNvSpPr>
            <p:nvPr>
              <p:custDataLst>
                <p:tags r:id="rId19"/>
              </p:custDataLst>
            </p:nvPr>
          </p:nvSpPr>
          <p:spPr>
            <a:xfrm>
              <a:off x="0" y="0"/>
              <a:ext cx="975076" cy="975076"/>
            </a:xfrm>
            <a:custGeom>
              <a:gdLst>
                <a:gd name="connsiteX0" fmla="*/ 0 w 975076"/>
                <a:gd name="connsiteY0" fmla="*/ 0 h 975076"/>
                <a:gd name="connsiteX1" fmla="*/ 975076 w 975076"/>
                <a:gd name="connsiteY1" fmla="*/ 0 h 975076"/>
                <a:gd name="connsiteX2" fmla="*/ 0 w 975076"/>
                <a:gd name="connsiteY2" fmla="*/ 975076 h 975076"/>
                <a:gd name="connsiteX3" fmla="*/ 0 w 975076"/>
                <a:gd name="connsiteY3" fmla="*/ 0 h 975076"/>
              </a:gdLst>
              <a:cxnLst>
                <a:cxn ang="0">
                  <a:pos x="connsiteX0" y="connsiteY0"/>
                </a:cxn>
                <a:cxn ang="0">
                  <a:pos x="connsiteX1" y="connsiteY1"/>
                </a:cxn>
                <a:cxn ang="0">
                  <a:pos x="connsiteX2" y="connsiteY2"/>
                </a:cxn>
                <a:cxn ang="0">
                  <a:pos x="connsiteX3" y="connsiteY3"/>
                </a:cxn>
              </a:cxnLst>
              <a:rect l="l" t="t" r="r" b="b"/>
              <a:pathLst>
                <a:path w="975076" h="975076">
                  <a:moveTo>
                    <a:pt x="0" y="0"/>
                  </a:moveTo>
                  <a:lnTo>
                    <a:pt x="975076" y="0"/>
                  </a:lnTo>
                  <a:lnTo>
                    <a:pt x="0" y="975076"/>
                  </a:lnTo>
                  <a:lnTo>
                    <a:pt x="0" y="0"/>
                  </a:lnTo>
                  <a:close/>
                </a:path>
              </a:pathLst>
            </a:custGeom>
            <a:grp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54" name="任意多边形: 形状 35"/>
            <p:cNvSpPr>
              <a:spLocks noChangeAspect="1"/>
            </p:cNvSpPr>
            <p:nvPr>
              <p:custDataLst>
                <p:tags r:id="rId20"/>
              </p:custDataLst>
            </p:nvPr>
          </p:nvSpPr>
          <p:spPr>
            <a:xfrm>
              <a:off x="1318438" y="0"/>
              <a:ext cx="2080007" cy="1040003"/>
            </a:xfrm>
            <a:custGeom>
              <a:gdLst>
                <a:gd name="connsiteX0" fmla="*/ 0 w 2080007"/>
                <a:gd name="connsiteY0" fmla="*/ 0 h 1040003"/>
                <a:gd name="connsiteX1" fmla="*/ 2080007 w 2080007"/>
                <a:gd name="connsiteY1" fmla="*/ 0 h 1040003"/>
                <a:gd name="connsiteX2" fmla="*/ 1040004 w 2080007"/>
                <a:gd name="connsiteY2" fmla="*/ 1040003 h 1040003"/>
                <a:gd name="connsiteX3" fmla="*/ 0 w 2080007"/>
                <a:gd name="connsiteY3" fmla="*/ 0 h 1040003"/>
              </a:gdLst>
              <a:cxnLst>
                <a:cxn ang="0">
                  <a:pos x="connsiteX0" y="connsiteY0"/>
                </a:cxn>
                <a:cxn ang="0">
                  <a:pos x="connsiteX1" y="connsiteY1"/>
                </a:cxn>
                <a:cxn ang="0">
                  <a:pos x="connsiteX2" y="connsiteY2"/>
                </a:cxn>
                <a:cxn ang="0">
                  <a:pos x="connsiteX3" y="connsiteY3"/>
                </a:cxn>
              </a:cxnLst>
              <a:rect l="l" t="t" r="r" b="b"/>
              <a:pathLst>
                <a:path w="2080007" h="1040003">
                  <a:moveTo>
                    <a:pt x="0" y="0"/>
                  </a:moveTo>
                  <a:lnTo>
                    <a:pt x="2080007" y="0"/>
                  </a:lnTo>
                  <a:lnTo>
                    <a:pt x="1040004" y="1040003"/>
                  </a:lnTo>
                  <a:lnTo>
                    <a:pt x="0" y="0"/>
                  </a:lnTo>
                  <a:close/>
                </a:path>
              </a:pathLst>
            </a:custGeom>
            <a:grp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55" name="任意多边形: 形状 34"/>
            <p:cNvSpPr>
              <a:spLocks noChangeAspect="1"/>
            </p:cNvSpPr>
            <p:nvPr>
              <p:custDataLst>
                <p:tags r:id="rId21"/>
              </p:custDataLst>
            </p:nvPr>
          </p:nvSpPr>
          <p:spPr>
            <a:xfrm>
              <a:off x="3741807" y="0"/>
              <a:ext cx="2080007" cy="1040003"/>
            </a:xfrm>
            <a:custGeom>
              <a:gdLst>
                <a:gd name="connsiteX0" fmla="*/ 0 w 2080007"/>
                <a:gd name="connsiteY0" fmla="*/ 0 h 1040003"/>
                <a:gd name="connsiteX1" fmla="*/ 2080007 w 2080007"/>
                <a:gd name="connsiteY1" fmla="*/ 0 h 1040003"/>
                <a:gd name="connsiteX2" fmla="*/ 1040004 w 2080007"/>
                <a:gd name="connsiteY2" fmla="*/ 1040003 h 1040003"/>
                <a:gd name="connsiteX3" fmla="*/ 0 w 2080007"/>
                <a:gd name="connsiteY3" fmla="*/ 0 h 1040003"/>
              </a:gdLst>
              <a:cxnLst>
                <a:cxn ang="0">
                  <a:pos x="connsiteX0" y="connsiteY0"/>
                </a:cxn>
                <a:cxn ang="0">
                  <a:pos x="connsiteX1" y="connsiteY1"/>
                </a:cxn>
                <a:cxn ang="0">
                  <a:pos x="connsiteX2" y="connsiteY2"/>
                </a:cxn>
                <a:cxn ang="0">
                  <a:pos x="connsiteX3" y="connsiteY3"/>
                </a:cxn>
              </a:cxnLst>
              <a:rect l="l" t="t" r="r" b="b"/>
              <a:pathLst>
                <a:path w="2080007" h="1040003">
                  <a:moveTo>
                    <a:pt x="0" y="0"/>
                  </a:moveTo>
                  <a:lnTo>
                    <a:pt x="2080007" y="0"/>
                  </a:lnTo>
                  <a:lnTo>
                    <a:pt x="1040004" y="1040003"/>
                  </a:lnTo>
                  <a:lnTo>
                    <a:pt x="0" y="0"/>
                  </a:lnTo>
                  <a:close/>
                </a:path>
              </a:pathLst>
            </a:custGeom>
            <a:grp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56" name="任意多边形: 形状 33"/>
            <p:cNvSpPr>
              <a:spLocks noChangeAspect="1"/>
            </p:cNvSpPr>
            <p:nvPr>
              <p:custDataLst>
                <p:tags r:id="rId22"/>
              </p:custDataLst>
            </p:nvPr>
          </p:nvSpPr>
          <p:spPr>
            <a:xfrm>
              <a:off x="6230105" y="34751"/>
              <a:ext cx="2080007" cy="1040003"/>
            </a:xfrm>
            <a:custGeom>
              <a:gdLst>
                <a:gd name="connsiteX0" fmla="*/ 0 w 2080007"/>
                <a:gd name="connsiteY0" fmla="*/ 0 h 1040003"/>
                <a:gd name="connsiteX1" fmla="*/ 2080007 w 2080007"/>
                <a:gd name="connsiteY1" fmla="*/ 0 h 1040003"/>
                <a:gd name="connsiteX2" fmla="*/ 1040004 w 2080007"/>
                <a:gd name="connsiteY2" fmla="*/ 1040003 h 1040003"/>
                <a:gd name="connsiteX3" fmla="*/ 0 w 2080007"/>
                <a:gd name="connsiteY3" fmla="*/ 0 h 1040003"/>
              </a:gdLst>
              <a:cxnLst>
                <a:cxn ang="0">
                  <a:pos x="connsiteX0" y="connsiteY0"/>
                </a:cxn>
                <a:cxn ang="0">
                  <a:pos x="connsiteX1" y="connsiteY1"/>
                </a:cxn>
                <a:cxn ang="0">
                  <a:pos x="connsiteX2" y="connsiteY2"/>
                </a:cxn>
                <a:cxn ang="0">
                  <a:pos x="connsiteX3" y="connsiteY3"/>
                </a:cxn>
              </a:cxnLst>
              <a:rect l="l" t="t" r="r" b="b"/>
              <a:pathLst>
                <a:path w="2080007" h="1040003">
                  <a:moveTo>
                    <a:pt x="0" y="0"/>
                  </a:moveTo>
                  <a:lnTo>
                    <a:pt x="2080007" y="0"/>
                  </a:lnTo>
                  <a:lnTo>
                    <a:pt x="1040004" y="1040003"/>
                  </a:lnTo>
                  <a:lnTo>
                    <a:pt x="0" y="0"/>
                  </a:lnTo>
                  <a:close/>
                </a:path>
              </a:pathLst>
            </a:custGeom>
            <a:grp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57" name="任意多边形: 形状 32"/>
            <p:cNvSpPr>
              <a:spLocks noChangeAspect="1"/>
            </p:cNvSpPr>
            <p:nvPr>
              <p:custDataLst>
                <p:tags r:id="rId23"/>
              </p:custDataLst>
            </p:nvPr>
          </p:nvSpPr>
          <p:spPr>
            <a:xfrm>
              <a:off x="8682112" y="34751"/>
              <a:ext cx="2080007" cy="1040003"/>
            </a:xfrm>
            <a:custGeom>
              <a:gdLst>
                <a:gd name="connsiteX0" fmla="*/ 0 w 2080007"/>
                <a:gd name="connsiteY0" fmla="*/ 0 h 1040003"/>
                <a:gd name="connsiteX1" fmla="*/ 2080007 w 2080007"/>
                <a:gd name="connsiteY1" fmla="*/ 0 h 1040003"/>
                <a:gd name="connsiteX2" fmla="*/ 1040004 w 2080007"/>
                <a:gd name="connsiteY2" fmla="*/ 1040003 h 1040003"/>
                <a:gd name="connsiteX3" fmla="*/ 0 w 2080007"/>
                <a:gd name="connsiteY3" fmla="*/ 0 h 1040003"/>
              </a:gdLst>
              <a:cxnLst>
                <a:cxn ang="0">
                  <a:pos x="connsiteX0" y="connsiteY0"/>
                </a:cxn>
                <a:cxn ang="0">
                  <a:pos x="connsiteX1" y="connsiteY1"/>
                </a:cxn>
                <a:cxn ang="0">
                  <a:pos x="connsiteX2" y="connsiteY2"/>
                </a:cxn>
                <a:cxn ang="0">
                  <a:pos x="connsiteX3" y="connsiteY3"/>
                </a:cxn>
              </a:cxnLst>
              <a:rect l="l" t="t" r="r" b="b"/>
              <a:pathLst>
                <a:path w="2080007" h="1040003">
                  <a:moveTo>
                    <a:pt x="0" y="0"/>
                  </a:moveTo>
                  <a:lnTo>
                    <a:pt x="2080007" y="0"/>
                  </a:lnTo>
                  <a:lnTo>
                    <a:pt x="1040004" y="1040003"/>
                  </a:lnTo>
                  <a:lnTo>
                    <a:pt x="0" y="0"/>
                  </a:lnTo>
                  <a:close/>
                </a:path>
              </a:pathLst>
            </a:custGeom>
            <a:grp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58" name="任意多边形: 形状 31"/>
            <p:cNvSpPr>
              <a:spLocks noChangeAspect="1"/>
            </p:cNvSpPr>
            <p:nvPr>
              <p:custDataLst>
                <p:tags r:id="rId24"/>
              </p:custDataLst>
            </p:nvPr>
          </p:nvSpPr>
          <p:spPr>
            <a:xfrm>
              <a:off x="0" y="1200828"/>
              <a:ext cx="1103204" cy="2206409"/>
            </a:xfrm>
            <a:custGeom>
              <a:gdLst>
                <a:gd name="connsiteX0" fmla="*/ 0 w 1103204"/>
                <a:gd name="connsiteY0" fmla="*/ 0 h 2206409"/>
                <a:gd name="connsiteX1" fmla="*/ 1103204 w 1103204"/>
                <a:gd name="connsiteY1" fmla="*/ 1103205 h 2206409"/>
                <a:gd name="connsiteX2" fmla="*/ 0 w 1103204"/>
                <a:gd name="connsiteY2" fmla="*/ 2206409 h 2206409"/>
                <a:gd name="connsiteX3" fmla="*/ 0 w 1103204"/>
                <a:gd name="connsiteY3" fmla="*/ 0 h 2206409"/>
              </a:gdLst>
              <a:cxnLst>
                <a:cxn ang="0">
                  <a:pos x="connsiteX0" y="connsiteY0"/>
                </a:cxn>
                <a:cxn ang="0">
                  <a:pos x="connsiteX1" y="connsiteY1"/>
                </a:cxn>
                <a:cxn ang="0">
                  <a:pos x="connsiteX2" y="connsiteY2"/>
                </a:cxn>
                <a:cxn ang="0">
                  <a:pos x="connsiteX3" y="connsiteY3"/>
                </a:cxn>
              </a:cxnLst>
              <a:rect l="l" t="t" r="r" b="b"/>
              <a:pathLst>
                <a:path w="1103204" h="2206409">
                  <a:moveTo>
                    <a:pt x="0" y="0"/>
                  </a:moveTo>
                  <a:lnTo>
                    <a:pt x="1103204" y="1103205"/>
                  </a:lnTo>
                  <a:lnTo>
                    <a:pt x="0" y="2206409"/>
                  </a:lnTo>
                  <a:lnTo>
                    <a:pt x="0" y="0"/>
                  </a:lnTo>
                  <a:close/>
                </a:path>
              </a:pathLst>
            </a:custGeom>
            <a:grp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59" name="任意多边形: 形状 30"/>
            <p:cNvSpPr>
              <a:spLocks noChangeAspect="1"/>
            </p:cNvSpPr>
            <p:nvPr>
              <p:custDataLst>
                <p:tags r:id="rId25"/>
              </p:custDataLst>
            </p:nvPr>
          </p:nvSpPr>
          <p:spPr>
            <a:xfrm>
              <a:off x="0" y="3621254"/>
              <a:ext cx="1092757" cy="2185515"/>
            </a:xfrm>
            <a:custGeom>
              <a:gdLst>
                <a:gd name="connsiteX0" fmla="*/ 0 w 1092757"/>
                <a:gd name="connsiteY0" fmla="*/ 0 h 2185515"/>
                <a:gd name="connsiteX1" fmla="*/ 1092757 w 1092757"/>
                <a:gd name="connsiteY1" fmla="*/ 1092758 h 2185515"/>
                <a:gd name="connsiteX2" fmla="*/ 0 w 1092757"/>
                <a:gd name="connsiteY2" fmla="*/ 2185515 h 2185515"/>
                <a:gd name="connsiteX3" fmla="*/ 0 w 1092757"/>
                <a:gd name="connsiteY3" fmla="*/ 0 h 2185515"/>
              </a:gdLst>
              <a:cxnLst>
                <a:cxn ang="0">
                  <a:pos x="connsiteX0" y="connsiteY0"/>
                </a:cxn>
                <a:cxn ang="0">
                  <a:pos x="connsiteX1" y="connsiteY1"/>
                </a:cxn>
                <a:cxn ang="0">
                  <a:pos x="connsiteX2" y="connsiteY2"/>
                </a:cxn>
                <a:cxn ang="0">
                  <a:pos x="connsiteX3" y="connsiteY3"/>
                </a:cxn>
              </a:cxnLst>
              <a:rect l="l" t="t" r="r" b="b"/>
              <a:pathLst>
                <a:path w="1092757" h="2185515">
                  <a:moveTo>
                    <a:pt x="0" y="0"/>
                  </a:moveTo>
                  <a:lnTo>
                    <a:pt x="1092757" y="1092758"/>
                  </a:lnTo>
                  <a:lnTo>
                    <a:pt x="0" y="2185515"/>
                  </a:lnTo>
                  <a:lnTo>
                    <a:pt x="0" y="0"/>
                  </a:lnTo>
                  <a:close/>
                </a:path>
              </a:pathLst>
            </a:custGeom>
            <a:grp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60" name="PA_菱形 4"/>
            <p:cNvSpPr>
              <a:spLocks noChangeAspect="1"/>
            </p:cNvSpPr>
            <p:nvPr>
              <p:custDataLst>
                <p:tags r:id="rId26"/>
              </p:custDataLst>
            </p:nvPr>
          </p:nvSpPr>
          <p:spPr>
            <a:xfrm>
              <a:off x="1211204" y="1146348"/>
              <a:ext cx="2315369" cy="2315369"/>
            </a:xfrm>
            <a:prstGeom prst="diamond">
              <a:avLst/>
            </a:prstGeom>
            <a:grp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61" name="PA_菱形 4"/>
            <p:cNvSpPr>
              <a:spLocks noChangeAspect="1"/>
            </p:cNvSpPr>
            <p:nvPr>
              <p:custDataLst>
                <p:tags r:id="rId27"/>
              </p:custDataLst>
            </p:nvPr>
          </p:nvSpPr>
          <p:spPr>
            <a:xfrm>
              <a:off x="3634573" y="1146348"/>
              <a:ext cx="2315369" cy="2315369"/>
            </a:xfrm>
            <a:prstGeom prst="diamond">
              <a:avLst/>
            </a:prstGeom>
            <a:grp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62" name="PA_菱形 4"/>
            <p:cNvSpPr>
              <a:spLocks noChangeAspect="1"/>
            </p:cNvSpPr>
            <p:nvPr>
              <p:custDataLst>
                <p:tags r:id="rId28"/>
              </p:custDataLst>
            </p:nvPr>
          </p:nvSpPr>
          <p:spPr>
            <a:xfrm>
              <a:off x="6057943" y="1146348"/>
              <a:ext cx="2315369" cy="2315369"/>
            </a:xfrm>
            <a:prstGeom prst="diamond">
              <a:avLst/>
            </a:prstGeom>
            <a:grp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63" name="PA_菱形 4"/>
            <p:cNvSpPr>
              <a:spLocks noChangeAspect="1"/>
            </p:cNvSpPr>
            <p:nvPr>
              <p:custDataLst>
                <p:tags r:id="rId29"/>
              </p:custDataLst>
            </p:nvPr>
          </p:nvSpPr>
          <p:spPr>
            <a:xfrm>
              <a:off x="1200757" y="3575377"/>
              <a:ext cx="2315369" cy="2315369"/>
            </a:xfrm>
            <a:prstGeom prst="diamond">
              <a:avLst/>
            </a:prstGeom>
            <a:grp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grpSp>
      <p:sp>
        <p:nvSpPr>
          <p:cNvPr id="3" name="文本框 2"/>
          <p:cNvSpPr txBox="1"/>
          <p:nvPr/>
        </p:nvSpPr>
        <p:spPr>
          <a:xfrm>
            <a:off x="10583885" y="2181087"/>
            <a:ext cx="971843" cy="830997"/>
          </a:xfrm>
          <a:prstGeom prst="rect">
            <a:avLst/>
          </a:prstGeom>
          <a:noFill/>
        </p:spPr>
        <p:txBody>
          <a:bodyPr wrap="square" rtlCol="0">
            <a:spAutoFit/>
          </a:bodyPr>
          <a:lstStyle/>
          <a:p>
            <a:r>
              <a:rPr lang="en-US" altLang="zh-CN" sz="4800">
                <a:latin typeface="方正卡通简体" panose="03000509000000000000" pitchFamily="65" charset="-122"/>
                <a:ea typeface="方正卡通简体" panose="03000509000000000000" pitchFamily="65" charset="-122"/>
              </a:rPr>
              <a:t>02</a:t>
            </a:r>
            <a:endParaRPr lang="zh-CN" altLang="en-US" sz="4800">
              <a:latin typeface="方正卡通简体" panose="03000509000000000000" pitchFamily="65" charset="-122"/>
              <a:ea typeface="方正卡通简体" panose="03000509000000000000" pitchFamily="65" charset="-122"/>
            </a:endParaRPr>
          </a:p>
        </p:txBody>
      </p:sp>
      <p:cxnSp>
        <p:nvCxnSpPr>
          <p:cNvPr id="69" name="直接连接符 68"/>
          <p:cNvCxnSpPr/>
          <p:nvPr/>
        </p:nvCxnSpPr>
        <p:spPr>
          <a:xfrm>
            <a:off x="9637406" y="5006271"/>
            <a:ext cx="1896533" cy="0"/>
          </a:xfrm>
          <a:prstGeom prst="line">
            <a:avLst/>
          </a:prstGeom>
          <a:ln w="4762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70" name="标题 1"/>
          <p:cNvSpPr txBox="1"/>
          <p:nvPr/>
        </p:nvSpPr>
        <p:spPr>
          <a:xfrm>
            <a:off x="7874250" y="4199745"/>
            <a:ext cx="4315059" cy="884237"/>
          </a:xfrm>
          <a:prstGeom prst="rect">
            <a:avLst/>
          </a:prstGeom>
        </p:spPr>
        <p:txBody>
          <a:bodyPr rtlCol="0">
            <a:noAutofit/>
          </a:bodyPr>
          <a:lstStyle>
            <a:lvl1pPr algn="l" rtl="0" eaLnBrk="0" fontAlgn="base" hangingPunct="0">
              <a:lnSpc>
                <a:spcPct val="90000"/>
              </a:lnSpc>
              <a:spcBef>
                <a:spcPct val="0"/>
              </a:spcBef>
              <a:spcAft>
                <a:spcPct val="0"/>
              </a:spcAft>
              <a:defRPr sz="4400" b="1" kern="1200">
                <a:solidFill>
                  <a:schemeClr val="accent1"/>
                </a:solidFill>
                <a:latin typeface="微软雅黑 Light" panose="020b0502040204020203" pitchFamily="34" charset="-122"/>
                <a:ea typeface="微软雅黑 Light" panose="020b0502040204020203" pitchFamily="34" charset="-122"/>
                <a:cs typeface="+mj-cs"/>
              </a:defRPr>
            </a:lvl1pPr>
            <a:lvl2pPr algn="l" rtl="0" eaLnBrk="0" fontAlgn="base" hangingPunct="0">
              <a:lnSpc>
                <a:spcPct val="90000"/>
              </a:lnSpc>
              <a:spcBef>
                <a:spcPct val="0"/>
              </a:spcBef>
              <a:spcAft>
                <a:spcPct val="0"/>
              </a:spcAft>
              <a:defRPr sz="4400" b="1">
                <a:solidFill>
                  <a:schemeClr val="accent1"/>
                </a:solidFill>
                <a:latin typeface="微软雅黑 Light" panose="020b0502040204020203" pitchFamily="34" charset="-122"/>
                <a:ea typeface="微软雅黑 Light" panose="020b0502040204020203" pitchFamily="34" charset="-122"/>
              </a:defRPr>
            </a:lvl2pPr>
            <a:lvl3pPr algn="l" rtl="0" eaLnBrk="0" fontAlgn="base" hangingPunct="0">
              <a:lnSpc>
                <a:spcPct val="90000"/>
              </a:lnSpc>
              <a:spcBef>
                <a:spcPct val="0"/>
              </a:spcBef>
              <a:spcAft>
                <a:spcPct val="0"/>
              </a:spcAft>
              <a:defRPr sz="4400" b="1">
                <a:solidFill>
                  <a:schemeClr val="accent1"/>
                </a:solidFill>
                <a:latin typeface="微软雅黑 Light" panose="020b0502040204020203" pitchFamily="34" charset="-122"/>
                <a:ea typeface="微软雅黑 Light" panose="020b0502040204020203" pitchFamily="34" charset="-122"/>
              </a:defRPr>
            </a:lvl3pPr>
            <a:lvl4pPr algn="l" rtl="0" eaLnBrk="0" fontAlgn="base" hangingPunct="0">
              <a:lnSpc>
                <a:spcPct val="90000"/>
              </a:lnSpc>
              <a:spcBef>
                <a:spcPct val="0"/>
              </a:spcBef>
              <a:spcAft>
                <a:spcPct val="0"/>
              </a:spcAft>
              <a:defRPr sz="4400" b="1">
                <a:solidFill>
                  <a:schemeClr val="accent1"/>
                </a:solidFill>
                <a:latin typeface="微软雅黑 Light" panose="020b0502040204020203" pitchFamily="34" charset="-122"/>
                <a:ea typeface="微软雅黑 Light" panose="020b0502040204020203" pitchFamily="34" charset="-122"/>
              </a:defRPr>
            </a:lvl4pPr>
            <a:lvl5pPr algn="l" rtl="0" eaLnBrk="0" fontAlgn="base" hangingPunct="0">
              <a:lnSpc>
                <a:spcPct val="90000"/>
              </a:lnSpc>
              <a:spcBef>
                <a:spcPct val="0"/>
              </a:spcBef>
              <a:spcAft>
                <a:spcPct val="0"/>
              </a:spcAft>
              <a:defRPr sz="4400" b="1">
                <a:solidFill>
                  <a:schemeClr val="accent1"/>
                </a:solidFill>
                <a:latin typeface="微软雅黑 Light" panose="020b0502040204020203" pitchFamily="34" charset="-122"/>
                <a:ea typeface="微软雅黑 Light" panose="020b0502040204020203" pitchFamily="34" charset="-122"/>
              </a:defRPr>
            </a:lvl5pPr>
            <a:lvl6pPr marL="457200" algn="l" rtl="0" fontAlgn="base">
              <a:lnSpc>
                <a:spcPct val="90000"/>
              </a:lnSpc>
              <a:spcBef>
                <a:spcPct val="0"/>
              </a:spcBef>
              <a:spcAft>
                <a:spcPct val="0"/>
              </a:spcAft>
              <a:defRPr sz="4400" b="1">
                <a:solidFill>
                  <a:schemeClr val="accent1"/>
                </a:solidFill>
                <a:latin typeface="微软雅黑 Light" panose="020b0502040204020203" pitchFamily="34" charset="-122"/>
                <a:ea typeface="微软雅黑 Light" panose="020b0502040204020203" pitchFamily="34" charset="-122"/>
              </a:defRPr>
            </a:lvl6pPr>
            <a:lvl7pPr marL="914400" algn="l" rtl="0" fontAlgn="base">
              <a:lnSpc>
                <a:spcPct val="90000"/>
              </a:lnSpc>
              <a:spcBef>
                <a:spcPct val="0"/>
              </a:spcBef>
              <a:spcAft>
                <a:spcPct val="0"/>
              </a:spcAft>
              <a:defRPr sz="4400" b="1">
                <a:solidFill>
                  <a:schemeClr val="accent1"/>
                </a:solidFill>
                <a:latin typeface="微软雅黑 Light" panose="020b0502040204020203" pitchFamily="34" charset="-122"/>
                <a:ea typeface="微软雅黑 Light" panose="020b0502040204020203" pitchFamily="34" charset="-122"/>
              </a:defRPr>
            </a:lvl7pPr>
            <a:lvl8pPr marL="1371600" algn="l" rtl="0" fontAlgn="base">
              <a:lnSpc>
                <a:spcPct val="90000"/>
              </a:lnSpc>
              <a:spcBef>
                <a:spcPct val="0"/>
              </a:spcBef>
              <a:spcAft>
                <a:spcPct val="0"/>
              </a:spcAft>
              <a:defRPr sz="4400" b="1">
                <a:solidFill>
                  <a:schemeClr val="accent1"/>
                </a:solidFill>
                <a:latin typeface="微软雅黑 Light" panose="020b0502040204020203" pitchFamily="34" charset="-122"/>
                <a:ea typeface="微软雅黑 Light" panose="020b0502040204020203" pitchFamily="34" charset="-122"/>
              </a:defRPr>
            </a:lvl8pPr>
            <a:lvl9pPr marL="1828800" algn="l" rtl="0" fontAlgn="base">
              <a:lnSpc>
                <a:spcPct val="90000"/>
              </a:lnSpc>
              <a:spcBef>
                <a:spcPct val="0"/>
              </a:spcBef>
              <a:spcAft>
                <a:spcPct val="0"/>
              </a:spcAft>
              <a:defRPr sz="4400" b="1">
                <a:solidFill>
                  <a:schemeClr val="accent1"/>
                </a:solidFill>
                <a:latin typeface="微软雅黑 Light" panose="020b0502040204020203" pitchFamily="34" charset="-122"/>
                <a:ea typeface="微软雅黑 Light" panose="020b0502040204020203" pitchFamily="34" charset="-122"/>
              </a:defRPr>
            </a:lvl9pPr>
          </a:lstStyle>
          <a:p>
            <a:pPr algn="ctr">
              <a:spcAft>
                <a:spcPct val="35000"/>
              </a:spcAft>
            </a:pPr>
            <a:r>
              <a:rPr lang="zh-CN" altLang="en-US">
                <a:latin typeface="方正卡通简体" panose="03000509000000000000" pitchFamily="65" charset="-122"/>
                <a:ea typeface="方正卡通简体" panose="03000509000000000000" pitchFamily="65" charset="-122"/>
                <a:sym typeface="Verdana" panose="020b0604030504040204" pitchFamily="34" charset="0"/>
              </a:rPr>
              <a:t>教师的行为规范</a:t>
            </a:r>
            <a:endParaRPr lang="zh-CN" altLang="en-US">
              <a:latin typeface="方正卡通简体" panose="03000509000000000000" pitchFamily="65" charset="-122"/>
              <a:ea typeface="方正卡通简体" panose="03000509000000000000" pitchFamily="65" charset="-122"/>
              <a:sym typeface="Verdana" panose="020b0604030504040204" pitchFamily="34" charset="0"/>
            </a:endParaRPr>
          </a:p>
        </p:txBody>
      </p:sp>
    </p:spTree>
    <p:custDataLst>
      <p:tags r:id="rId30"/>
    </p:custDataLst>
  </p:cSld>
  <p:clrMapOvr>
    <a:masterClrMapping/>
  </p:clrMapOvr>
  <p:transition spd="slow" advTm="925">
    <p:wheel spokes="1"/>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8C8"/>
        </a:solidFill>
        <a:effectLst/>
      </p:bgPr>
    </p:bg>
    <p:spTree>
      <p:nvGrpSpPr>
        <p:cNvPr id="1" name=""/>
        <p:cNvGrpSpPr/>
        <p:nvPr/>
      </p:nvGrpSpPr>
      <p:grpSpPr>
        <a:xfrm>
          <a:off x="0" y="0"/>
          <a:ext cx="0" cy="0"/>
        </a:xfrm>
      </p:grpSpPr>
      <p:cxnSp>
        <p:nvCxnSpPr>
          <p:cNvPr id="18" name="直接连接符 17"/>
          <p:cNvCxnSpPr/>
          <p:nvPr/>
        </p:nvCxnSpPr>
        <p:spPr>
          <a:xfrm flipH="1">
            <a:off x="0" y="0"/>
            <a:ext cx="219456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011680" y="0"/>
            <a:ext cx="858129"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866228" y="0"/>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089833" y="47247"/>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7469946" y="0"/>
            <a:ext cx="984737"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9917723" y="0"/>
            <a:ext cx="464234"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任意多边形 23"/>
          <p:cNvSpPr/>
          <p:nvPr/>
        </p:nvSpPr>
        <p:spPr>
          <a:xfrm>
            <a:off x="-120417" y="886744"/>
            <a:ext cx="12849918" cy="1625240"/>
          </a:xfrm>
          <a:custGeom>
            <a:gdLst>
              <a:gd name="connsiteX0" fmla="*/ 106349 w 12849918"/>
              <a:gd name="connsiteY0" fmla="*/ 520025 h 1625240"/>
              <a:gd name="connsiteX1" fmla="*/ 218891 w 12849918"/>
              <a:gd name="connsiteY1" fmla="*/ 477822 h 1625240"/>
              <a:gd name="connsiteX2" fmla="*/ 4298522 w 12849918"/>
              <a:gd name="connsiteY2" fmla="*/ 13588 h 1625240"/>
              <a:gd name="connsiteX3" fmla="*/ 7998325 w 12849918"/>
              <a:gd name="connsiteY3" fmla="*/ 252739 h 1625240"/>
              <a:gd name="connsiteX4" fmla="*/ 12415580 w 12849918"/>
              <a:gd name="connsiteY4" fmla="*/ 1504764 h 1625240"/>
              <a:gd name="connsiteX5" fmla="*/ 12443715 w 12849918"/>
              <a:gd name="connsiteY5" fmla="*/ 1504764 h 16252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49918" h="1625240">
                <a:moveTo>
                  <a:pt x="106349" y="520025"/>
                </a:moveTo>
                <a:cubicBezTo>
                  <a:pt x="-186728" y="541126"/>
                  <a:pt x="218891" y="477822"/>
                  <a:pt x="218891" y="477822"/>
                </a:cubicBezTo>
                <a:cubicBezTo>
                  <a:pt x="917587" y="393416"/>
                  <a:pt x="3001950" y="51102"/>
                  <a:pt x="4298522" y="13588"/>
                </a:cubicBezTo>
                <a:cubicBezTo>
                  <a:pt x="5595094" y="-23926"/>
                  <a:pt x="6645482" y="4210"/>
                  <a:pt x="7998325" y="252739"/>
                </a:cubicBezTo>
                <a:cubicBezTo>
                  <a:pt x="9351168" y="501268"/>
                  <a:pt x="11674682" y="1296093"/>
                  <a:pt x="12415580" y="1504764"/>
                </a:cubicBezTo>
                <a:cubicBezTo>
                  <a:pt x="13156478" y="1713435"/>
                  <a:pt x="12800096" y="1609099"/>
                  <a:pt x="12443715" y="150476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28135" y="2882210"/>
            <a:ext cx="12267027" cy="226750"/>
          </a:xfrm>
          <a:custGeom>
            <a:gdLst>
              <a:gd name="connsiteX0" fmla="*/ 0 w 12267027"/>
              <a:gd name="connsiteY0" fmla="*/ 226750 h 226750"/>
              <a:gd name="connsiteX1" fmla="*/ 5950633 w 12267027"/>
              <a:gd name="connsiteY1" fmla="*/ 1667 h 226750"/>
              <a:gd name="connsiteX2" fmla="*/ 12267027 w 12267027"/>
              <a:gd name="connsiteY2" fmla="*/ 142344 h 226750"/>
            </a:gdLst>
            <a:cxnLst>
              <a:cxn ang="0">
                <a:pos x="connsiteX0" y="connsiteY0"/>
              </a:cxn>
              <a:cxn ang="0">
                <a:pos x="connsiteX1" y="connsiteY1"/>
              </a:cxn>
              <a:cxn ang="0">
                <a:pos x="connsiteX2" y="connsiteY2"/>
              </a:cxn>
            </a:cxnLst>
            <a:rect l="l" t="t" r="r" b="b"/>
            <a:pathLst>
              <a:path w="12267027" h="226750">
                <a:moveTo>
                  <a:pt x="0" y="226750"/>
                </a:moveTo>
                <a:cubicBezTo>
                  <a:pt x="1953064" y="121242"/>
                  <a:pt x="3906129" y="15735"/>
                  <a:pt x="5950633" y="1667"/>
                </a:cubicBezTo>
                <a:cubicBezTo>
                  <a:pt x="7995137" y="-12401"/>
                  <a:pt x="10131082" y="64971"/>
                  <a:pt x="12267027" y="14234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28135" y="4262511"/>
            <a:ext cx="12196689" cy="562721"/>
          </a:xfrm>
          <a:custGeom>
            <a:gdLst>
              <a:gd name="connsiteX0" fmla="*/ 0 w 12196689"/>
              <a:gd name="connsiteY0" fmla="*/ 0 h 562721"/>
              <a:gd name="connsiteX1" fmla="*/ 6077243 w 12196689"/>
              <a:gd name="connsiteY1" fmla="*/ 562707 h 562721"/>
              <a:gd name="connsiteX2" fmla="*/ 12196689 w 12196689"/>
              <a:gd name="connsiteY2" fmla="*/ 14067 h 562721"/>
            </a:gdLst>
            <a:cxnLst>
              <a:cxn ang="0">
                <a:pos x="connsiteX0" y="connsiteY0"/>
              </a:cxn>
              <a:cxn ang="0">
                <a:pos x="connsiteX1" y="connsiteY1"/>
              </a:cxn>
              <a:cxn ang="0">
                <a:pos x="connsiteX2" y="connsiteY2"/>
              </a:cxn>
            </a:cxnLst>
            <a:rect l="l" t="t" r="r" b="b"/>
            <a:pathLst>
              <a:path w="12196689" h="562721">
                <a:moveTo>
                  <a:pt x="0" y="0"/>
                </a:moveTo>
                <a:cubicBezTo>
                  <a:pt x="2022231" y="280181"/>
                  <a:pt x="4044462" y="560363"/>
                  <a:pt x="6077243" y="562707"/>
                </a:cubicBezTo>
                <a:cubicBezTo>
                  <a:pt x="8110024" y="565051"/>
                  <a:pt x="10153356" y="289559"/>
                  <a:pt x="12196689" y="1406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84406" y="5936566"/>
            <a:ext cx="12393637" cy="239151"/>
          </a:xfrm>
          <a:custGeom>
            <a:gdLst>
              <a:gd name="connsiteX0" fmla="*/ 0 w 12393637"/>
              <a:gd name="connsiteY0" fmla="*/ 239151 h 239151"/>
              <a:gd name="connsiteX1" fmla="*/ 12393637 w 12393637"/>
              <a:gd name="connsiteY1" fmla="*/ 0 h 239151"/>
              <a:gd name="connsiteX2" fmla="*/ 12393637 w 12393637"/>
              <a:gd name="connsiteY2" fmla="*/ 0 h 239151"/>
              <a:gd name="connsiteX3" fmla="*/ 12393637 w 12393637"/>
              <a:gd name="connsiteY3" fmla="*/ 0 h 239151"/>
            </a:gdLst>
            <a:cxnLst>
              <a:cxn ang="0">
                <a:pos x="connsiteX0" y="connsiteY0"/>
              </a:cxn>
              <a:cxn ang="0">
                <a:pos x="connsiteX1" y="connsiteY1"/>
              </a:cxn>
              <a:cxn ang="0">
                <a:pos x="connsiteX2" y="connsiteY2"/>
              </a:cxn>
              <a:cxn ang="0">
                <a:pos x="connsiteX3" y="connsiteY3"/>
              </a:cxn>
            </a:cxnLst>
            <a:rect l="l" t="t" r="r" b="b"/>
            <a:pathLst>
              <a:path w="12393637" h="239151">
                <a:moveTo>
                  <a:pt x="0" y="239151"/>
                </a:moveTo>
                <a:lnTo>
                  <a:pt x="12393637" y="0"/>
                </a:lnTo>
                <a:lnTo>
                  <a:pt x="12393637" y="0"/>
                </a:lnTo>
                <a:lnTo>
                  <a:pt x="12393637"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CrisscrossEtching trans="75000"/>
                    </a14:imgEffect>
                  </a14:imgLayer>
                </a14:imgProps>
              </a:ext>
              <a:ext uri="{28A0092B-C50C-407E-A947-70E740481C1C}">
                <a14:useLocalDpi xmlns:a14="http://schemas.microsoft.com/office/drawing/2010/main" val="0"/>
              </a:ext>
            </a:extLst>
          </a:blip>
          <a:stretch>
            <a:fillRect/>
          </a:stretch>
        </p:blipFill>
        <p:spPr>
          <a:xfrm rot="2941193">
            <a:off x="7718043" y="97639"/>
            <a:ext cx="720000" cy="720000"/>
          </a:xfrm>
          <a:prstGeom prst="rect">
            <a:avLst/>
          </a:prstGeom>
        </p:spPr>
      </p:pic>
      <p:pic>
        <p:nvPicPr>
          <p:cNvPr id="29" name="图片 28"/>
          <p:cNvPicPr>
            <a:picLocks noChangeAspect="1"/>
          </p:cNvPicPr>
          <p:nvPr/>
        </p:nvPicPr>
        <p:blipFill>
          <a:blip r:embed="rId5">
            <a:duotone>
              <a:prstClr val="black"/>
              <a:srgbClr val="C00000">
                <a:tint val="45000"/>
                <a:satMod val="400000"/>
              </a:srgbClr>
            </a:duotone>
            <a:extLst>
              <a:ext uri="{BEBA8EAE-BF5A-486C-A8C5-ECC9F3942E4B}">
                <a14:imgProps xmlns:a14="http://schemas.microsoft.com/office/drawing/2010/main">
                  <a14:imgLayer r:embed="rId6">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53070" y="2367873"/>
            <a:ext cx="720000" cy="720000"/>
          </a:xfrm>
          <a:prstGeom prst="rect">
            <a:avLst/>
          </a:prstGeom>
        </p:spPr>
      </p:pic>
      <p:pic>
        <p:nvPicPr>
          <p:cNvPr id="30" name="图片 29"/>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327202" y="1074754"/>
            <a:ext cx="360000" cy="360000"/>
          </a:xfrm>
          <a:prstGeom prst="rect">
            <a:avLst/>
          </a:prstGeom>
        </p:spPr>
      </p:pic>
      <p:pic>
        <p:nvPicPr>
          <p:cNvPr id="31" name="图片 30"/>
          <p:cNvPicPr>
            <a:picLocks noChangeAspect="1"/>
          </p:cNvPicPr>
          <p:nvPr/>
        </p:nvPicPr>
        <p:blipFill>
          <a:blip r:embed="rId8">
            <a:duotone>
              <a:prstClr val="black"/>
              <a:srgbClr val="C00000">
                <a:tint val="45000"/>
                <a:satMod val="400000"/>
              </a:srgbClr>
            </a:duotone>
            <a:extLst>
              <a:ext uri="{BEBA8EAE-BF5A-486C-A8C5-ECC9F3942E4B}">
                <a14:imgProps xmlns:a14="http://schemas.microsoft.com/office/drawing/2010/main">
                  <a14:imgLayer r:embed="rId9">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801179" y="4933685"/>
            <a:ext cx="1080000" cy="1080000"/>
          </a:xfrm>
          <a:prstGeom prst="rect">
            <a:avLst/>
          </a:prstGeom>
        </p:spPr>
      </p:pic>
      <p:pic>
        <p:nvPicPr>
          <p:cNvPr id="32" name="图片 31"/>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726148" y="3786786"/>
            <a:ext cx="720000" cy="720000"/>
          </a:xfrm>
          <a:prstGeom prst="rect">
            <a:avLst/>
          </a:prstGeom>
        </p:spPr>
      </p:pic>
      <p:pic>
        <p:nvPicPr>
          <p:cNvPr id="33" name="图片 32"/>
          <p:cNvPicPr>
            <a:picLocks noChangeAspect="1"/>
          </p:cNvPicPr>
          <p:nvPr/>
        </p:nvPicPr>
        <p:blipFill>
          <a:blip r:embed="rId1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284870" y="2407677"/>
            <a:ext cx="720000" cy="720000"/>
          </a:xfrm>
          <a:prstGeom prst="rect">
            <a:avLst/>
          </a:prstGeom>
        </p:spPr>
      </p:pic>
      <p:pic>
        <p:nvPicPr>
          <p:cNvPr id="37" name="图片 36"/>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52688" y="4573685"/>
            <a:ext cx="360000" cy="360000"/>
          </a:xfrm>
          <a:prstGeom prst="rect">
            <a:avLst/>
          </a:prstGeom>
        </p:spPr>
      </p:pic>
      <p:pic>
        <p:nvPicPr>
          <p:cNvPr id="38" name="图片 37"/>
          <p:cNvPicPr>
            <a:picLocks noChangeAspect="1"/>
          </p:cNvPicPr>
          <p:nvPr/>
        </p:nvPicPr>
        <p:blipFill>
          <a:blip r:embed="rId12">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1834560" y="3789868"/>
            <a:ext cx="360000" cy="360000"/>
          </a:xfrm>
          <a:prstGeom prst="rect">
            <a:avLst/>
          </a:prstGeom>
        </p:spPr>
      </p:pic>
      <p:pic>
        <p:nvPicPr>
          <p:cNvPr id="39" name="图片 3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22321" y="-42170"/>
            <a:ext cx="360000" cy="360000"/>
          </a:xfrm>
          <a:prstGeom prst="rect">
            <a:avLst/>
          </a:prstGeom>
        </p:spPr>
      </p:pic>
      <p:pic>
        <p:nvPicPr>
          <p:cNvPr id="43" name="图片 42"/>
          <p:cNvPicPr>
            <a:picLocks noChangeAspect="1"/>
          </p:cNvPicPr>
          <p:nvPr/>
        </p:nvPicPr>
        <p:blipFill>
          <a:blip r:embed="rId1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1148038">
            <a:off x="9649441" y="2456142"/>
            <a:ext cx="720000" cy="720000"/>
          </a:xfrm>
          <a:prstGeom prst="rect">
            <a:avLst/>
          </a:prstGeom>
        </p:spPr>
      </p:pic>
      <p:pic>
        <p:nvPicPr>
          <p:cNvPr id="44" name="图片 43"/>
          <p:cNvPicPr>
            <a:picLocks noChangeAspect="1"/>
          </p:cNvPicPr>
          <p:nvPr/>
        </p:nvPicPr>
        <p:blipFill>
          <a:blip r:embed="rId15">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8422560" y="5323431"/>
            <a:ext cx="360000" cy="360000"/>
          </a:xfrm>
          <a:prstGeom prst="rect">
            <a:avLst/>
          </a:prstGeom>
        </p:spPr>
      </p:pic>
      <p:pic>
        <p:nvPicPr>
          <p:cNvPr id="45" name="图片 44"/>
          <p:cNvPicPr>
            <a:picLocks noChangeAspect="1"/>
          </p:cNvPicPr>
          <p:nvPr/>
        </p:nvPicPr>
        <p:blipFill>
          <a:blip r:embed="rId1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988653" y="2053757"/>
            <a:ext cx="720000" cy="720000"/>
          </a:xfrm>
          <a:prstGeom prst="rect">
            <a:avLst/>
          </a:prstGeom>
        </p:spPr>
      </p:pic>
      <p:pic>
        <p:nvPicPr>
          <p:cNvPr id="47" name="图片 46"/>
          <p:cNvPicPr>
            <a:picLocks noChangeAspect="1"/>
          </p:cNvPicPr>
          <p:nvPr/>
        </p:nvPicPr>
        <p:blipFill>
          <a:blip r:embed="rId17">
            <a:extLst>
              <a:ext uri="{BEBA8EAE-BF5A-486C-A8C5-ECC9F3942E4B}">
                <a14:imgProps xmlns:a14="http://schemas.microsoft.com/office/drawing/2010/main">
                  <a14:imgLayer r:embed="rId18">
                    <a14:imgEffect>
                      <a14:artisticCrisscrossEtching trans="75000"/>
                    </a14:imgEffect>
                    <a14:imgEffect>
                      <a14:colorTemperature colorTemp="72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0941659" y="5778000"/>
            <a:ext cx="1080000" cy="1080000"/>
          </a:xfrm>
          <a:prstGeom prst="rect">
            <a:avLst/>
          </a:prstGeom>
        </p:spPr>
      </p:pic>
      <p:pic>
        <p:nvPicPr>
          <p:cNvPr id="48" name="图片 47"/>
          <p:cNvPicPr>
            <a:picLocks noChangeAspect="1"/>
          </p:cNvPicPr>
          <p:nvPr/>
        </p:nvPicPr>
        <p:blipFill>
          <a:blip r:embed="rId19">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841957" y="3140294"/>
            <a:ext cx="720000" cy="720000"/>
          </a:xfrm>
          <a:prstGeom prst="rect">
            <a:avLst/>
          </a:prstGeom>
        </p:spPr>
      </p:pic>
      <p:pic>
        <p:nvPicPr>
          <p:cNvPr id="49" name="图片 48"/>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699415" y="6079935"/>
            <a:ext cx="360000" cy="360000"/>
          </a:xfrm>
          <a:prstGeom prst="rect">
            <a:avLst/>
          </a:prstGeom>
        </p:spPr>
      </p:pic>
      <p:sp>
        <p:nvSpPr>
          <p:cNvPr id="34" name="标题 1"/>
          <p:cNvSpPr>
            <a:spLocks noGrp="1"/>
          </p:cNvSpPr>
          <p:nvPr>
            <p:ph type="title"/>
          </p:nvPr>
        </p:nvSpPr>
        <p:spPr>
          <a:xfrm>
            <a:off x="838200" y="22225"/>
            <a:ext cx="10515600" cy="1325563"/>
          </a:xfrm>
        </p:spPr>
        <p:txBody>
          <a:bodyPr/>
          <a:lstStyle/>
          <a:p>
            <a:pPr algn="ctr"/>
            <a:r>
              <a:rPr lang="zh-CN" altLang="en-US">
                <a:solidFill>
                  <a:srgbClr val="00B050"/>
                </a:solidFill>
                <a:latin typeface="方正卡通简体" panose="03000509000000000000" pitchFamily="65" charset="-122"/>
                <a:ea typeface="方正卡通简体" panose="03000509000000000000" pitchFamily="65" charset="-122"/>
              </a:rPr>
              <a:t>教师行为规范</a:t>
            </a:r>
            <a:endParaRPr lang="zh-CN" altLang="en-US">
              <a:solidFill>
                <a:srgbClr val="00B050"/>
              </a:solidFill>
              <a:latin typeface="方正卡通简体" panose="03000509000000000000" pitchFamily="65" charset="-122"/>
              <a:ea typeface="方正卡通简体" panose="03000509000000000000" pitchFamily="65" charset="-122"/>
            </a:endParaRPr>
          </a:p>
        </p:txBody>
      </p:sp>
      <p:sp>
        <p:nvSpPr>
          <p:cNvPr id="36" name="îṣļîḑé-Rectangle: Rounded Corners 1"/>
          <p:cNvSpPr/>
          <p:nvPr/>
        </p:nvSpPr>
        <p:spPr bwMode="auto">
          <a:xfrm>
            <a:off x="2396923" y="3155360"/>
            <a:ext cx="1329368" cy="744743"/>
          </a:xfrm>
          <a:prstGeom prst="roundRect">
            <a:avLst>
              <a:gd name="adj" fmla="val 34481"/>
            </a:avLst>
          </a:prstGeom>
          <a:noFill/>
          <a:ln w="635000">
            <a:solidFill>
              <a:schemeClr val="accent1">
                <a:alpha val="71000"/>
              </a:schemeClr>
            </a:solidFill>
            <a:miter lim="800000"/>
          </a:ln>
          <a:effectLst/>
        </p:spPr>
        <p:txBody>
          <a:bodyPr anchor="ctr"/>
          <a:lstStyle/>
          <a:p>
            <a:pPr algn="ctr"/>
            <a:r>
              <a:rPr lang="en-US">
                <a:solidFill>
                  <a:srgbClr val="00B050"/>
                </a:solidFill>
              </a:rPr>
              <a:t>01</a:t>
            </a:r>
            <a:endParaRPr>
              <a:solidFill>
                <a:srgbClr val="00B050"/>
              </a:solidFill>
            </a:endParaRPr>
          </a:p>
        </p:txBody>
      </p:sp>
      <p:sp>
        <p:nvSpPr>
          <p:cNvPr id="40" name="îṣļîḑé-Rectangle: Rounded Corners 2"/>
          <p:cNvSpPr/>
          <p:nvPr/>
        </p:nvSpPr>
        <p:spPr bwMode="auto">
          <a:xfrm>
            <a:off x="3453300" y="3552904"/>
            <a:ext cx="1329368" cy="744743"/>
          </a:xfrm>
          <a:prstGeom prst="roundRect">
            <a:avLst>
              <a:gd name="adj" fmla="val 34481"/>
            </a:avLst>
          </a:prstGeom>
          <a:noFill/>
          <a:ln w="635000">
            <a:solidFill>
              <a:schemeClr val="accent4">
                <a:alpha val="71000"/>
              </a:schemeClr>
            </a:solidFill>
            <a:miter lim="800000"/>
          </a:ln>
          <a:effectLst/>
        </p:spPr>
        <p:txBody>
          <a:bodyPr anchor="ctr"/>
          <a:lstStyle/>
          <a:p>
            <a:pPr algn="ctr"/>
            <a:r>
              <a:rPr lang="en-US">
                <a:solidFill>
                  <a:srgbClr val="00B050"/>
                </a:solidFill>
              </a:rPr>
              <a:t>02</a:t>
            </a:r>
            <a:endParaRPr>
              <a:solidFill>
                <a:srgbClr val="00B050"/>
              </a:solidFill>
            </a:endParaRPr>
          </a:p>
        </p:txBody>
      </p:sp>
      <p:sp>
        <p:nvSpPr>
          <p:cNvPr id="41" name="îṣļîḑé-Rectangle: Rounded Corners 3"/>
          <p:cNvSpPr/>
          <p:nvPr/>
        </p:nvSpPr>
        <p:spPr bwMode="auto">
          <a:xfrm>
            <a:off x="4411793" y="3162556"/>
            <a:ext cx="1329368" cy="744743"/>
          </a:xfrm>
          <a:prstGeom prst="roundRect">
            <a:avLst>
              <a:gd name="adj" fmla="val 34481"/>
            </a:avLst>
          </a:prstGeom>
          <a:noFill/>
          <a:ln w="635000">
            <a:solidFill>
              <a:schemeClr val="accent2">
                <a:alpha val="71000"/>
              </a:schemeClr>
            </a:solidFill>
            <a:miter lim="800000"/>
          </a:ln>
          <a:effectLst/>
        </p:spPr>
        <p:txBody>
          <a:bodyPr anchor="ctr"/>
          <a:lstStyle/>
          <a:p>
            <a:pPr algn="ctr"/>
            <a:r>
              <a:rPr lang="en-US">
                <a:solidFill>
                  <a:srgbClr val="00B050"/>
                </a:solidFill>
              </a:rPr>
              <a:t>03</a:t>
            </a:r>
            <a:endParaRPr>
              <a:solidFill>
                <a:srgbClr val="00B050"/>
              </a:solidFill>
            </a:endParaRPr>
          </a:p>
        </p:txBody>
      </p:sp>
      <p:sp>
        <p:nvSpPr>
          <p:cNvPr id="42" name="îṣļîḑé-Rectangle: Rounded Corners 4"/>
          <p:cNvSpPr/>
          <p:nvPr/>
        </p:nvSpPr>
        <p:spPr bwMode="auto">
          <a:xfrm>
            <a:off x="5384737" y="3552904"/>
            <a:ext cx="1329368" cy="744743"/>
          </a:xfrm>
          <a:prstGeom prst="roundRect">
            <a:avLst>
              <a:gd name="adj" fmla="val 34481"/>
            </a:avLst>
          </a:prstGeom>
          <a:noFill/>
          <a:ln w="635000">
            <a:solidFill>
              <a:schemeClr val="accent5">
                <a:alpha val="71000"/>
              </a:schemeClr>
            </a:solidFill>
            <a:miter lim="800000"/>
          </a:ln>
          <a:effectLst/>
        </p:spPr>
        <p:txBody>
          <a:bodyPr anchor="ctr"/>
          <a:lstStyle/>
          <a:p>
            <a:pPr algn="ctr"/>
            <a:r>
              <a:rPr lang="en-US">
                <a:solidFill>
                  <a:srgbClr val="00B050"/>
                </a:solidFill>
              </a:rPr>
              <a:t>04</a:t>
            </a:r>
            <a:endParaRPr>
              <a:solidFill>
                <a:srgbClr val="00B050"/>
              </a:solidFill>
            </a:endParaRPr>
          </a:p>
        </p:txBody>
      </p:sp>
      <p:sp>
        <p:nvSpPr>
          <p:cNvPr id="46" name="îṣļîḑé-Rectangle: Rounded Corners 5"/>
          <p:cNvSpPr/>
          <p:nvPr/>
        </p:nvSpPr>
        <p:spPr bwMode="auto">
          <a:xfrm>
            <a:off x="6343230" y="3162556"/>
            <a:ext cx="1329368" cy="744743"/>
          </a:xfrm>
          <a:prstGeom prst="roundRect">
            <a:avLst>
              <a:gd name="adj" fmla="val 34481"/>
            </a:avLst>
          </a:prstGeom>
          <a:noFill/>
          <a:ln w="635000">
            <a:solidFill>
              <a:schemeClr val="accent5">
                <a:alpha val="71000"/>
              </a:schemeClr>
            </a:solidFill>
            <a:miter lim="800000"/>
          </a:ln>
          <a:effectLst/>
        </p:spPr>
        <p:txBody>
          <a:bodyPr anchor="ctr"/>
          <a:lstStyle/>
          <a:p>
            <a:pPr algn="ctr"/>
            <a:r>
              <a:rPr lang="en-US">
                <a:solidFill>
                  <a:srgbClr val="00B050"/>
                </a:solidFill>
              </a:rPr>
              <a:t>05</a:t>
            </a:r>
            <a:endParaRPr>
              <a:solidFill>
                <a:srgbClr val="00B050"/>
              </a:solidFill>
            </a:endParaRPr>
          </a:p>
        </p:txBody>
      </p:sp>
      <p:sp>
        <p:nvSpPr>
          <p:cNvPr id="50" name="îṣļîḑé-Rectangle: Rounded Corners 6"/>
          <p:cNvSpPr/>
          <p:nvPr/>
        </p:nvSpPr>
        <p:spPr bwMode="auto">
          <a:xfrm>
            <a:off x="7316174" y="3552904"/>
            <a:ext cx="1329368" cy="744743"/>
          </a:xfrm>
          <a:prstGeom prst="roundRect">
            <a:avLst>
              <a:gd name="adj" fmla="val 34481"/>
            </a:avLst>
          </a:prstGeom>
          <a:noFill/>
          <a:ln w="635000">
            <a:solidFill>
              <a:schemeClr val="accent3">
                <a:alpha val="71000"/>
              </a:schemeClr>
            </a:solidFill>
            <a:miter lim="800000"/>
          </a:ln>
          <a:effectLst/>
        </p:spPr>
        <p:txBody>
          <a:bodyPr anchor="ctr"/>
          <a:lstStyle/>
          <a:p>
            <a:pPr algn="ctr"/>
            <a:r>
              <a:rPr lang="en-US">
                <a:solidFill>
                  <a:srgbClr val="00B050"/>
                </a:solidFill>
              </a:rPr>
              <a:t>06</a:t>
            </a:r>
            <a:endParaRPr>
              <a:solidFill>
                <a:srgbClr val="00B050"/>
              </a:solidFill>
            </a:endParaRPr>
          </a:p>
        </p:txBody>
      </p:sp>
      <p:sp>
        <p:nvSpPr>
          <p:cNvPr id="51" name="îṣļîḑé-Rectangle: Rounded Corners 7"/>
          <p:cNvSpPr/>
          <p:nvPr/>
        </p:nvSpPr>
        <p:spPr bwMode="auto">
          <a:xfrm>
            <a:off x="8274667" y="3162556"/>
            <a:ext cx="1329368" cy="744743"/>
          </a:xfrm>
          <a:prstGeom prst="roundRect">
            <a:avLst>
              <a:gd name="adj" fmla="val 34481"/>
            </a:avLst>
          </a:prstGeom>
          <a:noFill/>
          <a:ln w="635000">
            <a:solidFill>
              <a:schemeClr val="accent6">
                <a:alpha val="71000"/>
              </a:schemeClr>
            </a:solidFill>
            <a:miter lim="800000"/>
          </a:ln>
          <a:effectLst/>
        </p:spPr>
        <p:txBody>
          <a:bodyPr anchor="ctr"/>
          <a:lstStyle/>
          <a:p>
            <a:pPr algn="ctr"/>
            <a:r>
              <a:rPr lang="en-US">
                <a:solidFill>
                  <a:srgbClr val="00B050"/>
                </a:solidFill>
              </a:rPr>
              <a:t>07</a:t>
            </a:r>
            <a:endParaRPr>
              <a:solidFill>
                <a:srgbClr val="00B050"/>
              </a:solidFill>
            </a:endParaRPr>
          </a:p>
        </p:txBody>
      </p:sp>
      <p:sp>
        <p:nvSpPr>
          <p:cNvPr id="52" name="îṣļîḑé-Straight Connector 8"/>
          <p:cNvSpPr/>
          <p:nvPr/>
        </p:nvSpPr>
        <p:spPr bwMode="auto">
          <a:xfrm rot="10800000" flipH="1">
            <a:off x="3221503" y="2666276"/>
            <a:ext cx="0" cy="481515"/>
          </a:xfrm>
          <a:prstGeom prst="line">
            <a:avLst/>
          </a:prstGeom>
          <a:noFill/>
          <a:ln w="25400">
            <a:solidFill>
              <a:srgbClr val="D8DADD"/>
            </a:solidFill>
            <a:prstDash val="sysDot"/>
            <a:miter lim="800000"/>
            <a:headEnd type="oval" w="med" len="med"/>
          </a:ln>
        </p:spPr>
        <p:txBody>
          <a:bodyPr anchor="ctr"/>
          <a:lstStyle/>
          <a:p>
            <a:pPr algn="ctr"/>
          </a:p>
        </p:txBody>
      </p:sp>
      <p:sp>
        <p:nvSpPr>
          <p:cNvPr id="53" name="îṣļîḑé-Straight Connector 9"/>
          <p:cNvSpPr/>
          <p:nvPr/>
        </p:nvSpPr>
        <p:spPr bwMode="auto">
          <a:xfrm rot="10800000" flipH="1">
            <a:off x="5076478" y="2668844"/>
            <a:ext cx="0" cy="481515"/>
          </a:xfrm>
          <a:prstGeom prst="line">
            <a:avLst/>
          </a:prstGeom>
          <a:noFill/>
          <a:ln w="25400">
            <a:solidFill>
              <a:srgbClr val="D8DADD"/>
            </a:solidFill>
            <a:prstDash val="sysDot"/>
            <a:miter lim="800000"/>
            <a:headEnd type="oval" w="med" len="med"/>
          </a:ln>
        </p:spPr>
        <p:txBody>
          <a:bodyPr anchor="ctr"/>
          <a:lstStyle/>
          <a:p>
            <a:pPr algn="ctr"/>
          </a:p>
        </p:txBody>
      </p:sp>
      <p:sp>
        <p:nvSpPr>
          <p:cNvPr id="54" name="îṣļîḑé-Straight Connector 10"/>
          <p:cNvSpPr/>
          <p:nvPr/>
        </p:nvSpPr>
        <p:spPr bwMode="auto">
          <a:xfrm rot="10800000" flipH="1">
            <a:off x="7007915" y="2663708"/>
            <a:ext cx="0" cy="481515"/>
          </a:xfrm>
          <a:prstGeom prst="line">
            <a:avLst/>
          </a:prstGeom>
          <a:noFill/>
          <a:ln w="25400">
            <a:solidFill>
              <a:srgbClr val="D8DADD"/>
            </a:solidFill>
            <a:prstDash val="sysDot"/>
            <a:miter lim="800000"/>
            <a:headEnd type="oval" w="med" len="med"/>
          </a:ln>
        </p:spPr>
        <p:txBody>
          <a:bodyPr anchor="ctr"/>
          <a:lstStyle/>
          <a:p>
            <a:pPr algn="ctr"/>
          </a:p>
        </p:txBody>
      </p:sp>
      <p:sp>
        <p:nvSpPr>
          <p:cNvPr id="55" name="îṣļîḑé-Straight Connector 11"/>
          <p:cNvSpPr/>
          <p:nvPr/>
        </p:nvSpPr>
        <p:spPr bwMode="auto">
          <a:xfrm rot="10800000" flipH="1">
            <a:off x="8958617" y="2668844"/>
            <a:ext cx="0" cy="481515"/>
          </a:xfrm>
          <a:prstGeom prst="line">
            <a:avLst/>
          </a:prstGeom>
          <a:noFill/>
          <a:ln w="25400">
            <a:solidFill>
              <a:srgbClr val="D8DADD"/>
            </a:solidFill>
            <a:prstDash val="sysDot"/>
            <a:miter lim="800000"/>
            <a:headEnd type="oval" w="med" len="med"/>
          </a:ln>
        </p:spPr>
        <p:txBody>
          <a:bodyPr anchor="ctr"/>
          <a:lstStyle/>
          <a:p>
            <a:pPr algn="ctr"/>
          </a:p>
        </p:txBody>
      </p:sp>
      <p:sp>
        <p:nvSpPr>
          <p:cNvPr id="56" name="îṣļîḑé-Straight Connector 12"/>
          <p:cNvSpPr/>
          <p:nvPr/>
        </p:nvSpPr>
        <p:spPr bwMode="auto">
          <a:xfrm rot="10800000" flipH="1">
            <a:off x="4127617" y="4305351"/>
            <a:ext cx="0" cy="481515"/>
          </a:xfrm>
          <a:prstGeom prst="line">
            <a:avLst/>
          </a:prstGeom>
          <a:noFill/>
          <a:ln w="25400">
            <a:solidFill>
              <a:srgbClr val="D8DADD"/>
            </a:solidFill>
            <a:prstDash val="sysDot"/>
            <a:miter lim="800000"/>
            <a:tailEnd type="oval" w="med" len="med"/>
          </a:ln>
        </p:spPr>
        <p:txBody>
          <a:bodyPr anchor="ctr"/>
          <a:lstStyle/>
          <a:p>
            <a:pPr algn="ctr"/>
          </a:p>
        </p:txBody>
      </p:sp>
      <p:sp>
        <p:nvSpPr>
          <p:cNvPr id="57" name="îṣļîḑé-Straight Connector 13"/>
          <p:cNvSpPr/>
          <p:nvPr/>
        </p:nvSpPr>
        <p:spPr bwMode="auto">
          <a:xfrm rot="10800000" flipH="1">
            <a:off x="6059054" y="4300215"/>
            <a:ext cx="0" cy="481515"/>
          </a:xfrm>
          <a:prstGeom prst="line">
            <a:avLst/>
          </a:prstGeom>
          <a:noFill/>
          <a:ln w="25400">
            <a:solidFill>
              <a:srgbClr val="D8DADD"/>
            </a:solidFill>
            <a:prstDash val="sysDot"/>
            <a:miter lim="800000"/>
            <a:tailEnd type="oval" w="med" len="med"/>
          </a:ln>
        </p:spPr>
        <p:txBody>
          <a:bodyPr anchor="ctr"/>
          <a:lstStyle/>
          <a:p>
            <a:pPr algn="ctr"/>
          </a:p>
        </p:txBody>
      </p:sp>
      <p:sp>
        <p:nvSpPr>
          <p:cNvPr id="58" name="îṣļîḑé-Straight Connector 14"/>
          <p:cNvSpPr/>
          <p:nvPr/>
        </p:nvSpPr>
        <p:spPr bwMode="auto">
          <a:xfrm rot="10800000" flipH="1">
            <a:off x="8009757" y="4305351"/>
            <a:ext cx="0" cy="481515"/>
          </a:xfrm>
          <a:prstGeom prst="line">
            <a:avLst/>
          </a:prstGeom>
          <a:noFill/>
          <a:ln w="25400">
            <a:solidFill>
              <a:srgbClr val="D8DADD"/>
            </a:solidFill>
            <a:prstDash val="sysDot"/>
            <a:miter lim="800000"/>
            <a:tailEnd type="oval" w="med" len="med"/>
          </a:ln>
        </p:spPr>
        <p:txBody>
          <a:bodyPr anchor="ctr"/>
          <a:lstStyle/>
          <a:p>
            <a:pPr algn="ctr"/>
          </a:p>
        </p:txBody>
      </p:sp>
      <p:sp>
        <p:nvSpPr>
          <p:cNvPr id="59" name="îṣļîḑé-TextBox 15"/>
          <p:cNvSpPr txBox="1"/>
          <p:nvPr/>
        </p:nvSpPr>
        <p:spPr>
          <a:xfrm flipH="1">
            <a:off x="2194181" y="1698654"/>
            <a:ext cx="1923803" cy="382382"/>
          </a:xfrm>
          <a:prstGeom prst="rect">
            <a:avLst/>
          </a:prstGeom>
        </p:spPr>
        <p:txBody>
          <a:bodyPr wrap="square" lIns="0" tIns="0" rIns="0" bIns="0">
            <a:noAutofit/>
          </a:bodyPr>
          <a:lstStyle/>
          <a:p>
            <a:pPr>
              <a:lnSpc>
                <a:spcPct val="120000"/>
              </a:lnSpc>
            </a:pPr>
            <a:r>
              <a:rPr lang="zh-CN" altLang="en-US" sz="1400">
                <a:solidFill>
                  <a:srgbClr val="656D78"/>
                </a:solidFill>
                <a:latin typeface="方正卡通简体" panose="03000509000000000000" pitchFamily="65" charset="-122"/>
                <a:ea typeface="方正卡通简体" panose="03000509000000000000" pitchFamily="65" charset="-122"/>
              </a:rPr>
              <a:t>按时上下班，参加各类会议及活动不迟到、早退。开会时关闭通讯工具，不交头接耳。</a:t>
            </a:r>
            <a:endParaRPr lang="zh-CN" altLang="en-US" sz="1400">
              <a:solidFill>
                <a:srgbClr val="656D78"/>
              </a:solidFill>
              <a:latin typeface="方正卡通简体" panose="03000509000000000000" pitchFamily="65" charset="-122"/>
              <a:ea typeface="方正卡通简体" panose="03000509000000000000" pitchFamily="65" charset="-122"/>
            </a:endParaRPr>
          </a:p>
        </p:txBody>
      </p:sp>
      <p:sp>
        <p:nvSpPr>
          <p:cNvPr id="60" name="îṣļîḑé-TextBox 16"/>
          <p:cNvSpPr txBox="1"/>
          <p:nvPr/>
        </p:nvSpPr>
        <p:spPr>
          <a:xfrm flipH="1">
            <a:off x="2297983" y="4796259"/>
            <a:ext cx="2760791" cy="382382"/>
          </a:xfrm>
          <a:prstGeom prst="rect">
            <a:avLst/>
          </a:prstGeom>
        </p:spPr>
        <p:txBody>
          <a:bodyPr wrap="square" lIns="0" tIns="0" rIns="0" bIns="0">
            <a:noAutofit/>
          </a:bodyPr>
          <a:lstStyle/>
          <a:p>
            <a:pPr>
              <a:lnSpc>
                <a:spcPct val="120000"/>
              </a:lnSpc>
            </a:pPr>
            <a:r>
              <a:rPr lang="zh-CN" altLang="en-US" sz="1400">
                <a:solidFill>
                  <a:srgbClr val="656D78"/>
                </a:solidFill>
                <a:latin typeface="方正卡通简体" panose="03000509000000000000" pitchFamily="65" charset="-122"/>
                <a:ea typeface="方正卡通简体" panose="03000509000000000000" pitchFamily="65" charset="-122"/>
              </a:rPr>
              <a:t>与人交谈时声音平缓亲切，语速适中，说完整的话 ，多使用礼貌用语，坚持讲普通话。课堂上用词准确，引导语简练，突出重点，不罗嗦。对孩子多使用积极的语言。</a:t>
            </a:r>
            <a:endParaRPr lang="zh-CN" altLang="en-US" sz="1400">
              <a:solidFill>
                <a:srgbClr val="656D78"/>
              </a:solidFill>
              <a:latin typeface="方正卡通简体" panose="03000509000000000000" pitchFamily="65" charset="-122"/>
              <a:ea typeface="方正卡通简体" panose="03000509000000000000" pitchFamily="65" charset="-122"/>
            </a:endParaRPr>
          </a:p>
          <a:p>
            <a:pPr>
              <a:lnSpc>
                <a:spcPct val="120000"/>
              </a:lnSpc>
            </a:pPr>
            <a:endParaRPr lang="zh-CN" altLang="en-US" sz="1400">
              <a:solidFill>
                <a:srgbClr val="656D78"/>
              </a:solidFill>
              <a:latin typeface="方正卡通简体" panose="03000509000000000000" pitchFamily="65" charset="-122"/>
              <a:ea typeface="方正卡通简体" panose="03000509000000000000" pitchFamily="65" charset="-122"/>
            </a:endParaRPr>
          </a:p>
        </p:txBody>
      </p:sp>
      <p:sp>
        <p:nvSpPr>
          <p:cNvPr id="61" name="îṣļîḑé-TextBox 17"/>
          <p:cNvSpPr txBox="1"/>
          <p:nvPr/>
        </p:nvSpPr>
        <p:spPr>
          <a:xfrm flipH="1">
            <a:off x="4284978" y="1508889"/>
            <a:ext cx="1774510" cy="382382"/>
          </a:xfrm>
          <a:prstGeom prst="rect">
            <a:avLst/>
          </a:prstGeom>
        </p:spPr>
        <p:txBody>
          <a:bodyPr wrap="square" lIns="0" tIns="0" rIns="0" bIns="0">
            <a:noAutofit/>
          </a:bodyPr>
          <a:lstStyle/>
          <a:p>
            <a:pPr>
              <a:lnSpc>
                <a:spcPct val="120000"/>
              </a:lnSpc>
            </a:pPr>
            <a:r>
              <a:rPr lang="zh-CN" altLang="en-US" sz="1400">
                <a:solidFill>
                  <a:srgbClr val="656D78"/>
                </a:solidFill>
                <a:latin typeface="方正卡通简体" panose="03000509000000000000" pitchFamily="65" charset="-122"/>
                <a:ea typeface="方正卡通简体" panose="03000509000000000000" pitchFamily="65" charset="-122"/>
              </a:rPr>
              <a:t> 手势：准确适度、自然大方，忌拘谨僵硬、当众搔头、抓痒，带班时不双手交叉抱臂或双手后背。</a:t>
            </a:r>
            <a:endParaRPr lang="zh-CN" altLang="en-US" sz="1400">
              <a:solidFill>
                <a:srgbClr val="656D78"/>
              </a:solidFill>
              <a:latin typeface="方正卡通简体" panose="03000509000000000000" pitchFamily="65" charset="-122"/>
              <a:ea typeface="方正卡通简体" panose="03000509000000000000" pitchFamily="65" charset="-122"/>
            </a:endParaRPr>
          </a:p>
        </p:txBody>
      </p:sp>
      <p:sp>
        <p:nvSpPr>
          <p:cNvPr id="62" name="îṣļîḑé-TextBox 18"/>
          <p:cNvSpPr txBox="1"/>
          <p:nvPr/>
        </p:nvSpPr>
        <p:spPr>
          <a:xfrm flipH="1">
            <a:off x="5276298" y="4797948"/>
            <a:ext cx="1582998" cy="382382"/>
          </a:xfrm>
          <a:prstGeom prst="rect">
            <a:avLst/>
          </a:prstGeom>
        </p:spPr>
        <p:txBody>
          <a:bodyPr wrap="square" lIns="0" tIns="0" rIns="0" bIns="0">
            <a:noAutofit/>
          </a:bodyPr>
          <a:lstStyle/>
          <a:p>
            <a:pPr>
              <a:lnSpc>
                <a:spcPct val="120000"/>
              </a:lnSpc>
            </a:pPr>
            <a:r>
              <a:rPr lang="zh-CN" altLang="en-US" sz="1400">
                <a:solidFill>
                  <a:srgbClr val="656D78"/>
                </a:solidFill>
                <a:latin typeface="方正卡通简体" panose="03000509000000000000" pitchFamily="65" charset="-122"/>
                <a:ea typeface="方正卡通简体" panose="03000509000000000000" pitchFamily="65" charset="-122"/>
              </a:rPr>
              <a:t> 上班时间不串岗、离岗、不做私活。对工作认真负责，一丝不苟。</a:t>
            </a:r>
            <a:endParaRPr lang="zh-CN" altLang="en-US" sz="1400">
              <a:solidFill>
                <a:srgbClr val="656D78"/>
              </a:solidFill>
              <a:latin typeface="方正卡通简体" panose="03000509000000000000" pitchFamily="65" charset="-122"/>
              <a:ea typeface="方正卡通简体" panose="03000509000000000000" pitchFamily="65" charset="-122"/>
            </a:endParaRPr>
          </a:p>
        </p:txBody>
      </p:sp>
      <p:sp>
        <p:nvSpPr>
          <p:cNvPr id="63" name="îṣļîḑé-TextBox 19"/>
          <p:cNvSpPr txBox="1"/>
          <p:nvPr/>
        </p:nvSpPr>
        <p:spPr>
          <a:xfrm flipH="1">
            <a:off x="6257419" y="2044240"/>
            <a:ext cx="1625648" cy="382382"/>
          </a:xfrm>
          <a:prstGeom prst="rect">
            <a:avLst/>
          </a:prstGeom>
        </p:spPr>
        <p:txBody>
          <a:bodyPr wrap="square" lIns="0" tIns="0" rIns="0" bIns="0">
            <a:noAutofit/>
          </a:bodyPr>
          <a:lstStyle/>
          <a:p>
            <a:pPr>
              <a:lnSpc>
                <a:spcPct val="120000"/>
              </a:lnSpc>
            </a:pPr>
            <a:r>
              <a:rPr lang="zh-CN" altLang="en-US" sz="1400">
                <a:solidFill>
                  <a:srgbClr val="656D78"/>
                </a:solidFill>
                <a:latin typeface="方正卡通简体" panose="03000509000000000000" pitchFamily="65" charset="-122"/>
                <a:ea typeface="方正卡通简体" panose="03000509000000000000" pitchFamily="65" charset="-122"/>
              </a:rPr>
              <a:t>不说有损教师形象的话，不做有任何有失教师礼仪的举止。</a:t>
            </a:r>
            <a:endParaRPr lang="zh-CN" altLang="en-US" sz="1400">
              <a:solidFill>
                <a:srgbClr val="656D78"/>
              </a:solidFill>
              <a:latin typeface="方正卡通简体" panose="03000509000000000000" pitchFamily="65" charset="-122"/>
              <a:ea typeface="方正卡通简体" panose="03000509000000000000" pitchFamily="65" charset="-122"/>
            </a:endParaRPr>
          </a:p>
        </p:txBody>
      </p:sp>
      <p:sp>
        <p:nvSpPr>
          <p:cNvPr id="64" name="îṣļîḑé-TextBox 20"/>
          <p:cNvSpPr txBox="1"/>
          <p:nvPr/>
        </p:nvSpPr>
        <p:spPr>
          <a:xfrm flipH="1">
            <a:off x="7226567" y="4796259"/>
            <a:ext cx="1869931" cy="382382"/>
          </a:xfrm>
          <a:prstGeom prst="rect">
            <a:avLst/>
          </a:prstGeom>
        </p:spPr>
        <p:txBody>
          <a:bodyPr wrap="square" lIns="0" tIns="0" rIns="0" bIns="0">
            <a:noAutofit/>
          </a:bodyPr>
          <a:lstStyle/>
          <a:p>
            <a:pPr>
              <a:lnSpc>
                <a:spcPct val="120000"/>
              </a:lnSpc>
            </a:pPr>
            <a:r>
              <a:rPr lang="zh-CN" altLang="en-US" sz="1400">
                <a:solidFill>
                  <a:srgbClr val="656D78"/>
                </a:solidFill>
                <a:latin typeface="方正卡通简体" panose="03000509000000000000" pitchFamily="65" charset="-122"/>
                <a:ea typeface="方正卡通简体" panose="03000509000000000000" pitchFamily="65" charset="-122"/>
              </a:rPr>
              <a:t>保持院所干净整洁，物品摆放有序，勤俭节约，爱护公物，处处为孩子做好表率。</a:t>
            </a:r>
            <a:endParaRPr lang="zh-CN" altLang="en-US" sz="1400">
              <a:solidFill>
                <a:srgbClr val="656D78"/>
              </a:solidFill>
              <a:latin typeface="方正卡通简体" panose="03000509000000000000" pitchFamily="65" charset="-122"/>
              <a:ea typeface="方正卡通简体" panose="03000509000000000000" pitchFamily="65" charset="-122"/>
            </a:endParaRPr>
          </a:p>
        </p:txBody>
      </p:sp>
      <p:sp>
        <p:nvSpPr>
          <p:cNvPr id="65" name="îṣļîḑé-TextBox 21"/>
          <p:cNvSpPr txBox="1"/>
          <p:nvPr/>
        </p:nvSpPr>
        <p:spPr>
          <a:xfrm flipH="1">
            <a:off x="8175231" y="2333709"/>
            <a:ext cx="1582998" cy="382382"/>
          </a:xfrm>
          <a:prstGeom prst="rect">
            <a:avLst/>
          </a:prstGeom>
        </p:spPr>
        <p:txBody>
          <a:bodyPr wrap="square" lIns="0" tIns="0" rIns="0" bIns="0">
            <a:normAutofit/>
          </a:bodyPr>
          <a:lstStyle/>
          <a:p>
            <a:pPr algn="ctr">
              <a:lnSpc>
                <a:spcPct val="120000"/>
              </a:lnSpc>
            </a:pPr>
            <a:r>
              <a:rPr lang="zh-CN" altLang="en-US" sz="1400">
                <a:solidFill>
                  <a:srgbClr val="656D78"/>
                </a:solidFill>
                <a:latin typeface="方正卡通简体" panose="03000509000000000000" pitchFamily="65" charset="-122"/>
                <a:ea typeface="方正卡通简体" panose="03000509000000000000" pitchFamily="65" charset="-122"/>
              </a:rPr>
              <a:t>要有乐业敬业精神。</a:t>
            </a:r>
            <a:endParaRPr lang="zh-CN" altLang="en-US" sz="1400">
              <a:solidFill>
                <a:srgbClr val="656D78"/>
              </a:solidFill>
              <a:latin typeface="方正卡通简体" panose="03000509000000000000" pitchFamily="65" charset="-122"/>
              <a:ea typeface="方正卡通简体" panose="03000509000000000000" pitchFamily="65" charset="-122"/>
            </a:endParaRPr>
          </a:p>
          <a:p>
            <a:pPr algn="ctr">
              <a:lnSpc>
                <a:spcPct val="120000"/>
              </a:lnSpc>
            </a:pPr>
            <a:endParaRPr lang="zh-CN" altLang="en-US" sz="1400">
              <a:solidFill>
                <a:srgbClr val="656D78"/>
              </a:solidFill>
              <a:latin typeface="方正卡通简体" panose="03000509000000000000" pitchFamily="65" charset="-122"/>
              <a:ea typeface="方正卡通简体" panose="03000509000000000000" pitchFamily="65" charset="-122"/>
            </a:endParaRPr>
          </a:p>
          <a:p>
            <a:pPr algn="ctr">
              <a:lnSpc>
                <a:spcPct val="120000"/>
              </a:lnSpc>
            </a:pPr>
            <a:endParaRPr lang="zh-CN" altLang="en-US" sz="1400">
              <a:solidFill>
                <a:srgbClr val="656D78"/>
              </a:solidFill>
              <a:latin typeface="方正卡通简体" panose="03000509000000000000" pitchFamily="65" charset="-122"/>
              <a:ea typeface="方正卡通简体" panose="03000509000000000000" pitchFamily="65" charset="-122"/>
            </a:endParaRPr>
          </a:p>
        </p:txBody>
      </p:sp>
    </p:spTree>
    <p:custDataLst>
      <p:tags r:id="rId21"/>
    </p:custDataLst>
  </p:cSld>
  <p:clrMapOvr>
    <a:masterClrMapping/>
  </p:clrMapOvr>
  <mc:AlternateContent>
    <mc:Choice xmlns:p15="http://schemas.microsoft.com/office/powerpoint/2012/main" Requires="p15">
      <p:transition spd="slow" advTm="4542" p14:dur="2000">
        <p15:prstTrans prst="fracture"/>
      </p:transition>
    </mc:Choice>
    <mc:Fallback>
      <p:transition spd="slow" advTm="4542">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barn(inVertical)">
                                      <p:cBhvr>
                                        <p:cTn id="11" dur="500"/>
                                        <p:tgtEl>
                                          <p:spTgt spid="60"/>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wipe(down)">
                                      <p:cBhvr>
                                        <p:cTn id="15" dur="500"/>
                                        <p:tgtEl>
                                          <p:spTgt spid="61"/>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ipe(down)">
                                      <p:cBhvr>
                                        <p:cTn id="19" dur="500"/>
                                        <p:tgtEl>
                                          <p:spTgt spid="62"/>
                                        </p:tgtEl>
                                      </p:cBhvr>
                                    </p:animEffect>
                                  </p:childTnLst>
                                </p:cTn>
                              </p:par>
                            </p:childTnLst>
                          </p:cTn>
                        </p:par>
                        <p:par>
                          <p:cTn id="20" fill="hold" nodeType="afterGroup">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wipe(down)">
                                      <p:cBhvr>
                                        <p:cTn id="23" dur="500"/>
                                        <p:tgtEl>
                                          <p:spTgt spid="63"/>
                                        </p:tgtEl>
                                      </p:cBhvr>
                                    </p:animEffect>
                                  </p:childTnLst>
                                </p:cTn>
                              </p:par>
                            </p:childTnLst>
                          </p:cTn>
                        </p:par>
                        <p:par>
                          <p:cTn id="24" fill="hold" nodeType="afterGroup">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wipe(down)">
                                      <p:cBhvr>
                                        <p:cTn id="27" dur="500"/>
                                        <p:tgtEl>
                                          <p:spTgt spid="64"/>
                                        </p:tgtEl>
                                      </p:cBhvr>
                                    </p:animEffect>
                                  </p:childTnLst>
                                </p:cTn>
                              </p:par>
                            </p:childTnLst>
                          </p:cTn>
                        </p:par>
                        <p:par>
                          <p:cTn id="28" fill="hold" nodeType="afterGroup">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circle(in)">
                                      <p:cBhvr>
                                        <p:cTn id="3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8C8"/>
        </a:solidFill>
        <a:effectLst/>
      </p:bgPr>
    </p:bg>
    <p:spTree>
      <p:nvGrpSpPr>
        <p:cNvPr id="1" name=""/>
        <p:cNvGrpSpPr/>
        <p:nvPr/>
      </p:nvGrpSpPr>
      <p:grpSpPr>
        <a:xfrm>
          <a:off x="0" y="0"/>
          <a:ext cx="0" cy="0"/>
        </a:xfrm>
      </p:grpSpPr>
      <p:cxnSp>
        <p:nvCxnSpPr>
          <p:cNvPr id="18" name="直接连接符 17"/>
          <p:cNvCxnSpPr/>
          <p:nvPr/>
        </p:nvCxnSpPr>
        <p:spPr>
          <a:xfrm flipH="1">
            <a:off x="0" y="0"/>
            <a:ext cx="219456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011680" y="0"/>
            <a:ext cx="858129"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866228" y="0"/>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089833" y="47247"/>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7469946" y="0"/>
            <a:ext cx="984737"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9917723" y="0"/>
            <a:ext cx="464234"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任意多边形 23"/>
          <p:cNvSpPr/>
          <p:nvPr/>
        </p:nvSpPr>
        <p:spPr>
          <a:xfrm>
            <a:off x="-120417" y="886744"/>
            <a:ext cx="12849918" cy="1625240"/>
          </a:xfrm>
          <a:custGeom>
            <a:gdLst>
              <a:gd name="connsiteX0" fmla="*/ 106349 w 12849918"/>
              <a:gd name="connsiteY0" fmla="*/ 520025 h 1625240"/>
              <a:gd name="connsiteX1" fmla="*/ 218891 w 12849918"/>
              <a:gd name="connsiteY1" fmla="*/ 477822 h 1625240"/>
              <a:gd name="connsiteX2" fmla="*/ 4298522 w 12849918"/>
              <a:gd name="connsiteY2" fmla="*/ 13588 h 1625240"/>
              <a:gd name="connsiteX3" fmla="*/ 7998325 w 12849918"/>
              <a:gd name="connsiteY3" fmla="*/ 252739 h 1625240"/>
              <a:gd name="connsiteX4" fmla="*/ 12415580 w 12849918"/>
              <a:gd name="connsiteY4" fmla="*/ 1504764 h 1625240"/>
              <a:gd name="connsiteX5" fmla="*/ 12443715 w 12849918"/>
              <a:gd name="connsiteY5" fmla="*/ 1504764 h 16252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49918" h="1625240">
                <a:moveTo>
                  <a:pt x="106349" y="520025"/>
                </a:moveTo>
                <a:cubicBezTo>
                  <a:pt x="-186728" y="541126"/>
                  <a:pt x="218891" y="477822"/>
                  <a:pt x="218891" y="477822"/>
                </a:cubicBezTo>
                <a:cubicBezTo>
                  <a:pt x="917587" y="393416"/>
                  <a:pt x="3001950" y="51102"/>
                  <a:pt x="4298522" y="13588"/>
                </a:cubicBezTo>
                <a:cubicBezTo>
                  <a:pt x="5595094" y="-23926"/>
                  <a:pt x="6645482" y="4210"/>
                  <a:pt x="7998325" y="252739"/>
                </a:cubicBezTo>
                <a:cubicBezTo>
                  <a:pt x="9351168" y="501268"/>
                  <a:pt x="11674682" y="1296093"/>
                  <a:pt x="12415580" y="1504764"/>
                </a:cubicBezTo>
                <a:cubicBezTo>
                  <a:pt x="13156478" y="1713435"/>
                  <a:pt x="12800096" y="1609099"/>
                  <a:pt x="12443715" y="150476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28135" y="2882210"/>
            <a:ext cx="12267027" cy="226750"/>
          </a:xfrm>
          <a:custGeom>
            <a:gdLst>
              <a:gd name="connsiteX0" fmla="*/ 0 w 12267027"/>
              <a:gd name="connsiteY0" fmla="*/ 226750 h 226750"/>
              <a:gd name="connsiteX1" fmla="*/ 5950633 w 12267027"/>
              <a:gd name="connsiteY1" fmla="*/ 1667 h 226750"/>
              <a:gd name="connsiteX2" fmla="*/ 12267027 w 12267027"/>
              <a:gd name="connsiteY2" fmla="*/ 142344 h 226750"/>
            </a:gdLst>
            <a:cxnLst>
              <a:cxn ang="0">
                <a:pos x="connsiteX0" y="connsiteY0"/>
              </a:cxn>
              <a:cxn ang="0">
                <a:pos x="connsiteX1" y="connsiteY1"/>
              </a:cxn>
              <a:cxn ang="0">
                <a:pos x="connsiteX2" y="connsiteY2"/>
              </a:cxn>
            </a:cxnLst>
            <a:rect l="l" t="t" r="r" b="b"/>
            <a:pathLst>
              <a:path w="12267027" h="226750">
                <a:moveTo>
                  <a:pt x="0" y="226750"/>
                </a:moveTo>
                <a:cubicBezTo>
                  <a:pt x="1953064" y="121242"/>
                  <a:pt x="3906129" y="15735"/>
                  <a:pt x="5950633" y="1667"/>
                </a:cubicBezTo>
                <a:cubicBezTo>
                  <a:pt x="7995137" y="-12401"/>
                  <a:pt x="10131082" y="64971"/>
                  <a:pt x="12267027" y="14234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28135" y="4262511"/>
            <a:ext cx="12196689" cy="562721"/>
          </a:xfrm>
          <a:custGeom>
            <a:gdLst>
              <a:gd name="connsiteX0" fmla="*/ 0 w 12196689"/>
              <a:gd name="connsiteY0" fmla="*/ 0 h 562721"/>
              <a:gd name="connsiteX1" fmla="*/ 6077243 w 12196689"/>
              <a:gd name="connsiteY1" fmla="*/ 562707 h 562721"/>
              <a:gd name="connsiteX2" fmla="*/ 12196689 w 12196689"/>
              <a:gd name="connsiteY2" fmla="*/ 14067 h 562721"/>
            </a:gdLst>
            <a:cxnLst>
              <a:cxn ang="0">
                <a:pos x="connsiteX0" y="connsiteY0"/>
              </a:cxn>
              <a:cxn ang="0">
                <a:pos x="connsiteX1" y="connsiteY1"/>
              </a:cxn>
              <a:cxn ang="0">
                <a:pos x="connsiteX2" y="connsiteY2"/>
              </a:cxn>
            </a:cxnLst>
            <a:rect l="l" t="t" r="r" b="b"/>
            <a:pathLst>
              <a:path w="12196689" h="562721">
                <a:moveTo>
                  <a:pt x="0" y="0"/>
                </a:moveTo>
                <a:cubicBezTo>
                  <a:pt x="2022231" y="280181"/>
                  <a:pt x="4044462" y="560363"/>
                  <a:pt x="6077243" y="562707"/>
                </a:cubicBezTo>
                <a:cubicBezTo>
                  <a:pt x="8110024" y="565051"/>
                  <a:pt x="10153356" y="289559"/>
                  <a:pt x="12196689" y="1406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84406" y="5936566"/>
            <a:ext cx="12393637" cy="239151"/>
          </a:xfrm>
          <a:custGeom>
            <a:gdLst>
              <a:gd name="connsiteX0" fmla="*/ 0 w 12393637"/>
              <a:gd name="connsiteY0" fmla="*/ 239151 h 239151"/>
              <a:gd name="connsiteX1" fmla="*/ 12393637 w 12393637"/>
              <a:gd name="connsiteY1" fmla="*/ 0 h 239151"/>
              <a:gd name="connsiteX2" fmla="*/ 12393637 w 12393637"/>
              <a:gd name="connsiteY2" fmla="*/ 0 h 239151"/>
              <a:gd name="connsiteX3" fmla="*/ 12393637 w 12393637"/>
              <a:gd name="connsiteY3" fmla="*/ 0 h 239151"/>
            </a:gdLst>
            <a:cxnLst>
              <a:cxn ang="0">
                <a:pos x="connsiteX0" y="connsiteY0"/>
              </a:cxn>
              <a:cxn ang="0">
                <a:pos x="connsiteX1" y="connsiteY1"/>
              </a:cxn>
              <a:cxn ang="0">
                <a:pos x="connsiteX2" y="connsiteY2"/>
              </a:cxn>
              <a:cxn ang="0">
                <a:pos x="connsiteX3" y="connsiteY3"/>
              </a:cxn>
            </a:cxnLst>
            <a:rect l="l" t="t" r="r" b="b"/>
            <a:pathLst>
              <a:path w="12393637" h="239151">
                <a:moveTo>
                  <a:pt x="0" y="239151"/>
                </a:moveTo>
                <a:lnTo>
                  <a:pt x="12393637" y="0"/>
                </a:lnTo>
                <a:lnTo>
                  <a:pt x="12393637" y="0"/>
                </a:lnTo>
                <a:lnTo>
                  <a:pt x="12393637"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p:cNvPicPr>
            <a:picLocks noChangeAspect="1"/>
          </p:cNvPicPr>
          <p:nvPr/>
        </p:nvPicPr>
        <p:blipFill>
          <a:blip r:embed="rId3">
            <a:duotone>
              <a:prstClr val="black"/>
              <a:srgbClr val="C00000">
                <a:tint val="45000"/>
                <a:satMod val="400000"/>
              </a:srgbClr>
            </a:duotone>
            <a:extLst>
              <a:ext uri="{BEBA8EAE-BF5A-486C-A8C5-ECC9F3942E4B}">
                <a14:imgProps xmlns:a14="http://schemas.microsoft.com/office/drawing/2010/main">
                  <a14:imgLayer r:embed="rId4">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53070" y="2367873"/>
            <a:ext cx="720000" cy="720000"/>
          </a:xfrm>
          <a:prstGeom prst="rect">
            <a:avLst/>
          </a:prstGeom>
        </p:spPr>
      </p:pic>
      <p:pic>
        <p:nvPicPr>
          <p:cNvPr id="30" name="图片 29"/>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327202" y="1074754"/>
            <a:ext cx="360000" cy="360000"/>
          </a:xfrm>
          <a:prstGeom prst="rect">
            <a:avLst/>
          </a:prstGeom>
        </p:spPr>
      </p:pic>
      <p:pic>
        <p:nvPicPr>
          <p:cNvPr id="31" name="图片 30"/>
          <p:cNvPicPr>
            <a:picLocks noChangeAspect="1"/>
          </p:cNvPicPr>
          <p:nvPr/>
        </p:nvPicPr>
        <p:blipFill>
          <a:blip r:embed="rId6">
            <a:duotone>
              <a:prstClr val="black"/>
              <a:srgbClr val="C00000">
                <a:tint val="45000"/>
                <a:satMod val="400000"/>
              </a:srgbClr>
            </a:duotone>
            <a:extLst>
              <a:ext uri="{BEBA8EAE-BF5A-486C-A8C5-ECC9F3942E4B}">
                <a14:imgProps xmlns:a14="http://schemas.microsoft.com/office/drawing/2010/main">
                  <a14:imgLayer r:embed="rId7">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801179" y="4933685"/>
            <a:ext cx="1080000" cy="1080000"/>
          </a:xfrm>
          <a:prstGeom prst="rect">
            <a:avLst/>
          </a:prstGeom>
        </p:spPr>
      </p:pic>
      <p:pic>
        <p:nvPicPr>
          <p:cNvPr id="32" name="图片 31"/>
          <p:cNvPicPr>
            <a:picLocks noChangeAspect="1"/>
          </p:cNvPicPr>
          <p:nvPr/>
        </p:nvPicPr>
        <p:blipFill>
          <a:blip r:embed="rId8">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726148" y="3786786"/>
            <a:ext cx="720000" cy="720000"/>
          </a:xfrm>
          <a:prstGeom prst="rect">
            <a:avLst/>
          </a:prstGeom>
        </p:spPr>
      </p:pic>
      <p:pic>
        <p:nvPicPr>
          <p:cNvPr id="33" name="图片 32"/>
          <p:cNvPicPr>
            <a:picLocks noChangeAspect="1"/>
          </p:cNvPicPr>
          <p:nvPr/>
        </p:nvPicPr>
        <p:blipFill>
          <a:blip r:embed="rId9">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284870" y="2407677"/>
            <a:ext cx="720000" cy="720000"/>
          </a:xfrm>
          <a:prstGeom prst="rect">
            <a:avLst/>
          </a:prstGeom>
        </p:spPr>
      </p:pic>
      <p:pic>
        <p:nvPicPr>
          <p:cNvPr id="37" name="图片 36"/>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52688" y="4573685"/>
            <a:ext cx="360000" cy="360000"/>
          </a:xfrm>
          <a:prstGeom prst="rect">
            <a:avLst/>
          </a:prstGeom>
        </p:spPr>
      </p:pic>
      <p:pic>
        <p:nvPicPr>
          <p:cNvPr id="38" name="图片 37"/>
          <p:cNvPicPr>
            <a:picLocks noChangeAspect="1"/>
          </p:cNvPicPr>
          <p:nvPr/>
        </p:nvPicPr>
        <p:blipFill>
          <a:blip r:embed="rId11">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1834560" y="3789868"/>
            <a:ext cx="360000" cy="360000"/>
          </a:xfrm>
          <a:prstGeom prst="rect">
            <a:avLst/>
          </a:prstGeom>
        </p:spPr>
      </p:pic>
      <p:pic>
        <p:nvPicPr>
          <p:cNvPr id="39" name="图片 3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22321" y="-42170"/>
            <a:ext cx="360000" cy="360000"/>
          </a:xfrm>
          <a:prstGeom prst="rect">
            <a:avLst/>
          </a:prstGeom>
        </p:spPr>
      </p:pic>
      <p:pic>
        <p:nvPicPr>
          <p:cNvPr id="43" name="图片 42"/>
          <p:cNvPicPr>
            <a:picLocks noChangeAspect="1"/>
          </p:cNvPicPr>
          <p:nvPr/>
        </p:nvPicPr>
        <p:blipFill>
          <a:blip r:embed="rId1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1148038">
            <a:off x="9649441" y="2456142"/>
            <a:ext cx="720000" cy="720000"/>
          </a:xfrm>
          <a:prstGeom prst="rect">
            <a:avLst/>
          </a:prstGeom>
        </p:spPr>
      </p:pic>
      <p:pic>
        <p:nvPicPr>
          <p:cNvPr id="44" name="图片 43"/>
          <p:cNvPicPr>
            <a:picLocks noChangeAspect="1"/>
          </p:cNvPicPr>
          <p:nvPr/>
        </p:nvPicPr>
        <p:blipFill>
          <a:blip r:embed="rId1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8422560" y="5323431"/>
            <a:ext cx="360000" cy="360000"/>
          </a:xfrm>
          <a:prstGeom prst="rect">
            <a:avLst/>
          </a:prstGeom>
        </p:spPr>
      </p:pic>
      <p:pic>
        <p:nvPicPr>
          <p:cNvPr id="45" name="图片 44"/>
          <p:cNvPicPr>
            <a:picLocks noChangeAspect="1"/>
          </p:cNvPicPr>
          <p:nvPr/>
        </p:nvPicPr>
        <p:blipFill>
          <a:blip r:embed="rId1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988653" y="2053757"/>
            <a:ext cx="720000" cy="720000"/>
          </a:xfrm>
          <a:prstGeom prst="rect">
            <a:avLst/>
          </a:prstGeom>
        </p:spPr>
      </p:pic>
      <p:pic>
        <p:nvPicPr>
          <p:cNvPr id="47" name="图片 46"/>
          <p:cNvPicPr>
            <a:picLocks noChangeAspect="1"/>
          </p:cNvPicPr>
          <p:nvPr/>
        </p:nvPicPr>
        <p:blipFill>
          <a:blip r:embed="rId16">
            <a:extLst>
              <a:ext uri="{BEBA8EAE-BF5A-486C-A8C5-ECC9F3942E4B}">
                <a14:imgProps xmlns:a14="http://schemas.microsoft.com/office/drawing/2010/main">
                  <a14:imgLayer r:embed="rId17">
                    <a14:imgEffect>
                      <a14:artisticCrisscrossEtching trans="75000"/>
                    </a14:imgEffect>
                    <a14:imgEffect>
                      <a14:colorTemperature colorTemp="72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0941659" y="5778000"/>
            <a:ext cx="1080000" cy="1080000"/>
          </a:xfrm>
          <a:prstGeom prst="rect">
            <a:avLst/>
          </a:prstGeom>
        </p:spPr>
      </p:pic>
      <p:pic>
        <p:nvPicPr>
          <p:cNvPr id="48" name="图片 47"/>
          <p:cNvPicPr>
            <a:picLocks noChangeAspect="1"/>
          </p:cNvPicPr>
          <p:nvPr/>
        </p:nvPicPr>
        <p:blipFill>
          <a:blip r:embed="rId1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841957" y="3140294"/>
            <a:ext cx="720000" cy="720000"/>
          </a:xfrm>
          <a:prstGeom prst="rect">
            <a:avLst/>
          </a:prstGeom>
        </p:spPr>
      </p:pic>
      <p:pic>
        <p:nvPicPr>
          <p:cNvPr id="49" name="图片 4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699415" y="6079935"/>
            <a:ext cx="360000" cy="360000"/>
          </a:xfrm>
          <a:prstGeom prst="rect">
            <a:avLst/>
          </a:prstGeom>
        </p:spPr>
      </p:pic>
      <p:pic>
        <p:nvPicPr>
          <p:cNvPr id="34" name="图片 33"/>
          <p:cNvPicPr>
            <a:picLocks noChangeAspect="1"/>
          </p:cNvPicPr>
          <p:nvPr/>
        </p:nvPicPr>
        <p:blipFill>
          <a:blip r:embed="rId8">
            <a:duotone>
              <a:schemeClr val="accent6">
                <a:shade val="45000"/>
                <a:satMod val="135000"/>
              </a:schemeClr>
              <a:prstClr val="white"/>
            </a:duotone>
            <a:extLst>
              <a:ext uri="{BEBA8EAE-BF5A-486C-A8C5-ECC9F3942E4B}">
                <a14:imgProps xmlns:a14="http://schemas.microsoft.com/office/drawing/2010/main">
                  <a14:imgLayer r:embed="rId20">
                    <a14:imgEffect>
                      <a14:artisticCrisscrossEtching trans="75000"/>
                    </a14:imgEffect>
                  </a14:imgLayer>
                </a14:imgProps>
              </a:ext>
              <a:ext uri="{28A0092B-C50C-407E-A947-70E740481C1C}">
                <a14:useLocalDpi xmlns:a14="http://schemas.microsoft.com/office/drawing/2010/main" val="0"/>
              </a:ext>
            </a:extLst>
          </a:blip>
          <a:stretch>
            <a:fillRect/>
          </a:stretch>
        </p:blipFill>
        <p:spPr>
          <a:xfrm rot="2941193">
            <a:off x="7718043" y="97639"/>
            <a:ext cx="720000" cy="720000"/>
          </a:xfrm>
          <a:prstGeom prst="rect">
            <a:avLst/>
          </a:prstGeom>
        </p:spPr>
      </p:pic>
      <p:sp>
        <p:nvSpPr>
          <p:cNvPr id="35" name="标题 1"/>
          <p:cNvSpPr>
            <a:spLocks noGrp="1"/>
          </p:cNvSpPr>
          <p:nvPr>
            <p:ph type="title"/>
          </p:nvPr>
        </p:nvSpPr>
        <p:spPr>
          <a:xfrm>
            <a:off x="838200" y="22225"/>
            <a:ext cx="10515600" cy="1325563"/>
          </a:xfrm>
        </p:spPr>
        <p:txBody>
          <a:bodyPr/>
          <a:lstStyle/>
          <a:p>
            <a:pPr algn="ctr"/>
            <a:r>
              <a:rPr lang="zh-CN" altLang="en-US">
                <a:solidFill>
                  <a:srgbClr val="00B050"/>
                </a:solidFill>
                <a:latin typeface="方正卡通简体" panose="03000509000000000000" pitchFamily="65" charset="-122"/>
                <a:ea typeface="方正卡通简体" panose="03000509000000000000" pitchFamily="65" charset="-122"/>
              </a:rPr>
              <a:t>教师的语言</a:t>
            </a:r>
            <a:endParaRPr lang="zh-CN" altLang="en-US">
              <a:solidFill>
                <a:srgbClr val="00B050"/>
              </a:solidFill>
              <a:latin typeface="方正卡通简体" panose="03000509000000000000" pitchFamily="65" charset="-122"/>
              <a:ea typeface="方正卡通简体" panose="03000509000000000000" pitchFamily="65" charset="-122"/>
            </a:endParaRPr>
          </a:p>
        </p:txBody>
      </p:sp>
      <p:grpSp>
        <p:nvGrpSpPr>
          <p:cNvPr id="36" name="组合 35"/>
          <p:cNvGrpSpPr/>
          <p:nvPr/>
        </p:nvGrpSpPr>
        <p:grpSpPr>
          <a:xfrm>
            <a:off x="8658890" y="1150374"/>
            <a:ext cx="3531522" cy="5707627"/>
            <a:chOff x="8658890" y="1150374"/>
            <a:chExt cx="3531522" cy="5707627"/>
          </a:xfrm>
        </p:grpSpPr>
        <p:sp>
          <p:nvSpPr>
            <p:cNvPr id="40" name="îṣļîḑé-Rectangle 12"/>
            <p:cNvSpPr/>
            <p:nvPr/>
          </p:nvSpPr>
          <p:spPr>
            <a:xfrm>
              <a:off x="8658890" y="1150374"/>
              <a:ext cx="3531522" cy="570762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41" name="组合 40"/>
            <p:cNvGrpSpPr/>
            <p:nvPr/>
          </p:nvGrpSpPr>
          <p:grpSpPr>
            <a:xfrm>
              <a:off x="9313529" y="2507822"/>
              <a:ext cx="2711597" cy="3005960"/>
              <a:chOff x="9127982" y="2507822"/>
              <a:chExt cx="2711597" cy="3005960"/>
            </a:xfrm>
          </p:grpSpPr>
          <p:sp>
            <p:nvSpPr>
              <p:cNvPr id="42" name="îṣļîḑé-文本框 13"/>
              <p:cNvSpPr txBox="1"/>
              <p:nvPr/>
            </p:nvSpPr>
            <p:spPr>
              <a:xfrm>
                <a:off x="9147154" y="4615331"/>
                <a:ext cx="2692425" cy="898451"/>
              </a:xfrm>
              <a:prstGeom prst="rect">
                <a:avLst/>
              </a:prstGeom>
              <a:noFill/>
            </p:spPr>
            <p:txBody>
              <a:bodyPr wrap="square" lIns="0" tIns="0" rIns="0" bIns="0" anchor="ctr" anchorCtr="1">
                <a:noAutofit/>
              </a:bodyPr>
              <a:lstStyle/>
              <a:p>
                <a:pPr marL="171450" indent="-171450">
                  <a:lnSpc>
                    <a:spcPct val="120000"/>
                  </a:lnSpc>
                  <a:buFont typeface="Arial" panose="020b0604020202020204" pitchFamily="34" charset="0"/>
                  <a:buChar char="•"/>
                </a:pPr>
                <a:r>
                  <a:rPr lang="zh-CN" altLang="en-US" sz="1400">
                    <a:solidFill>
                      <a:schemeClr val="bg1">
                        <a:lumMod val="100000"/>
                      </a:schemeClr>
                    </a:solidFill>
                    <a:latin typeface="方正卡通简体" panose="03000509000000000000" pitchFamily="65" charset="-122"/>
                    <a:ea typeface="方正卡通简体" panose="03000509000000000000" pitchFamily="65" charset="-122"/>
                  </a:rPr>
                  <a:t>打电话</a:t>
                </a:r>
                <a:r>
                  <a:rPr lang="en-US" altLang="zh-CN" sz="1400">
                    <a:solidFill>
                      <a:schemeClr val="bg1">
                        <a:lumMod val="100000"/>
                      </a:schemeClr>
                    </a:solidFill>
                    <a:latin typeface="方正卡通简体" panose="03000509000000000000" pitchFamily="65" charset="-122"/>
                    <a:ea typeface="方正卡通简体" panose="03000509000000000000" pitchFamily="65" charset="-122"/>
                  </a:rPr>
                  <a:t>——</a:t>
                </a:r>
                <a:r>
                  <a:rPr lang="zh-CN" altLang="en-US" sz="1400">
                    <a:solidFill>
                      <a:schemeClr val="bg1">
                        <a:lumMod val="100000"/>
                      </a:schemeClr>
                    </a:solidFill>
                    <a:latin typeface="方正卡通简体" panose="03000509000000000000" pitchFamily="65" charset="-122"/>
                    <a:ea typeface="方正卡通简体" panose="03000509000000000000" pitchFamily="65" charset="-122"/>
                  </a:rPr>
                  <a:t>先问好，然后做自我介绍，接下来再说事。如：“喂，您好！我是</a:t>
                </a:r>
                <a:r>
                  <a:rPr lang="en-US" altLang="zh-CN" sz="1400">
                    <a:solidFill>
                      <a:schemeClr val="bg1">
                        <a:lumMod val="100000"/>
                      </a:schemeClr>
                    </a:solidFill>
                    <a:latin typeface="方正卡通简体" panose="03000509000000000000" pitchFamily="65" charset="-122"/>
                    <a:ea typeface="方正卡通简体" panose="03000509000000000000" pitchFamily="65" charset="-122"/>
                  </a:rPr>
                  <a:t>X</a:t>
                </a:r>
                <a:r>
                  <a:rPr lang="zh-CN" altLang="en-US" sz="1400">
                    <a:solidFill>
                      <a:schemeClr val="bg1">
                        <a:lumMod val="100000"/>
                      </a:schemeClr>
                    </a:solidFill>
                    <a:latin typeface="方正卡通简体" panose="03000509000000000000" pitchFamily="65" charset="-122"/>
                    <a:ea typeface="方正卡通简体" panose="03000509000000000000" pitchFamily="65" charset="-122"/>
                  </a:rPr>
                  <a:t>班的</a:t>
                </a:r>
                <a:r>
                  <a:rPr lang="en-US" altLang="zh-CN" sz="1400">
                    <a:solidFill>
                      <a:schemeClr val="bg1">
                        <a:lumMod val="100000"/>
                      </a:schemeClr>
                    </a:solidFill>
                    <a:latin typeface="方正卡通简体" panose="03000509000000000000" pitchFamily="65" charset="-122"/>
                    <a:ea typeface="方正卡通简体" panose="03000509000000000000" pitchFamily="65" charset="-122"/>
                  </a:rPr>
                  <a:t>XX</a:t>
                </a:r>
                <a:r>
                  <a:rPr lang="zh-CN" altLang="en-US" sz="1400">
                    <a:solidFill>
                      <a:schemeClr val="bg1">
                        <a:lumMod val="100000"/>
                      </a:schemeClr>
                    </a:solidFill>
                    <a:latin typeface="方正卡通简体" panose="03000509000000000000" pitchFamily="65" charset="-122"/>
                    <a:ea typeface="方正卡通简体" panose="03000509000000000000" pitchFamily="65" charset="-122"/>
                  </a:rPr>
                  <a:t>老师，你是某某的妈妈吗，是这样的</a:t>
                </a:r>
                <a:r>
                  <a:rPr lang="en-US" altLang="zh-CN" sz="1400">
                    <a:solidFill>
                      <a:schemeClr val="bg1">
                        <a:lumMod val="100000"/>
                      </a:schemeClr>
                    </a:solidFill>
                    <a:latin typeface="方正卡通简体" panose="03000509000000000000" pitchFamily="65" charset="-122"/>
                    <a:ea typeface="方正卡通简体" panose="03000509000000000000" pitchFamily="65" charset="-122"/>
                  </a:rPr>
                  <a:t>……”</a:t>
                </a:r>
                <a:endParaRPr lang="en-US" altLang="zh-CN" sz="1400">
                  <a:solidFill>
                    <a:schemeClr val="bg1">
                      <a:lumMod val="100000"/>
                    </a:schemeClr>
                  </a:solidFill>
                  <a:latin typeface="方正卡通简体" panose="03000509000000000000" pitchFamily="65" charset="-122"/>
                  <a:ea typeface="方正卡通简体" panose="03000509000000000000" pitchFamily="65" charset="-122"/>
                </a:endParaRPr>
              </a:p>
              <a:p>
                <a:pPr marL="171450" indent="-171450">
                  <a:lnSpc>
                    <a:spcPct val="120000"/>
                  </a:lnSpc>
                  <a:buFont typeface="Arial" panose="020b0604020202020204" pitchFamily="34" charset="0"/>
                  <a:buChar char="•"/>
                </a:pPr>
                <a:r>
                  <a:rPr lang="zh-CN" altLang="en-US" sz="1400">
                    <a:solidFill>
                      <a:schemeClr val="bg1">
                        <a:lumMod val="100000"/>
                      </a:schemeClr>
                    </a:solidFill>
                    <a:latin typeface="方正卡通简体" panose="03000509000000000000" pitchFamily="65" charset="-122"/>
                    <a:ea typeface="方正卡通简体" panose="03000509000000000000" pitchFamily="65" charset="-122"/>
                  </a:rPr>
                  <a:t>接电话</a:t>
                </a:r>
                <a:r>
                  <a:rPr lang="en-US" altLang="zh-CN" sz="1400">
                    <a:solidFill>
                      <a:schemeClr val="bg1">
                        <a:lumMod val="100000"/>
                      </a:schemeClr>
                    </a:solidFill>
                    <a:latin typeface="方正卡通简体" panose="03000509000000000000" pitchFamily="65" charset="-122"/>
                    <a:ea typeface="方正卡通简体" panose="03000509000000000000" pitchFamily="65" charset="-122"/>
                  </a:rPr>
                  <a:t>——</a:t>
                </a:r>
                <a:r>
                  <a:rPr lang="zh-CN" altLang="en-US" sz="1400">
                    <a:solidFill>
                      <a:schemeClr val="bg1">
                        <a:lumMod val="100000"/>
                      </a:schemeClr>
                    </a:solidFill>
                    <a:latin typeface="方正卡通简体" panose="03000509000000000000" pitchFamily="65" charset="-122"/>
                    <a:ea typeface="方正卡通简体" panose="03000509000000000000" pitchFamily="65" charset="-122"/>
                  </a:rPr>
                  <a:t>先问好，然后做自我介绍，接下来再询问。如：“喂，您好！阳光幼儿园</a:t>
                </a:r>
                <a:r>
                  <a:rPr lang="en-US" altLang="zh-CN" sz="1400">
                    <a:solidFill>
                      <a:schemeClr val="bg1">
                        <a:lumMod val="100000"/>
                      </a:schemeClr>
                    </a:solidFill>
                    <a:latin typeface="方正卡通简体" panose="03000509000000000000" pitchFamily="65" charset="-122"/>
                    <a:ea typeface="方正卡通简体" panose="03000509000000000000" pitchFamily="65" charset="-122"/>
                  </a:rPr>
                  <a:t>X</a:t>
                </a:r>
                <a:r>
                  <a:rPr lang="zh-CN" altLang="en-US" sz="1400">
                    <a:solidFill>
                      <a:schemeClr val="bg1">
                        <a:lumMod val="100000"/>
                      </a:schemeClr>
                    </a:solidFill>
                    <a:latin typeface="方正卡通简体" panose="03000509000000000000" pitchFamily="65" charset="-122"/>
                    <a:ea typeface="方正卡通简体" panose="03000509000000000000" pitchFamily="65" charset="-122"/>
                  </a:rPr>
                  <a:t>班</a:t>
                </a:r>
                <a:r>
                  <a:rPr lang="en-US" altLang="zh-CN" sz="1400">
                    <a:solidFill>
                      <a:schemeClr val="bg1">
                        <a:lumMod val="100000"/>
                      </a:schemeClr>
                    </a:solidFill>
                    <a:latin typeface="方正卡通简体" panose="03000509000000000000" pitchFamily="65" charset="-122"/>
                    <a:ea typeface="方正卡通简体" panose="03000509000000000000" pitchFamily="65" charset="-122"/>
                  </a:rPr>
                  <a:t>XX</a:t>
                </a:r>
                <a:r>
                  <a:rPr lang="zh-CN" altLang="en-US" sz="1400">
                    <a:solidFill>
                      <a:schemeClr val="bg1">
                        <a:lumMod val="100000"/>
                      </a:schemeClr>
                    </a:solidFill>
                    <a:latin typeface="方正卡通简体" panose="03000509000000000000" pitchFamily="65" charset="-122"/>
                    <a:ea typeface="方正卡通简体" panose="03000509000000000000" pitchFamily="65" charset="-122"/>
                  </a:rPr>
                  <a:t>老师，请问你找谁？有什么事么？”</a:t>
                </a:r>
                <a:endParaRPr lang="zh-CN" altLang="en-US" sz="1400">
                  <a:solidFill>
                    <a:schemeClr val="bg1">
                      <a:lumMod val="100000"/>
                    </a:schemeClr>
                  </a:solidFill>
                  <a:latin typeface="方正卡通简体" panose="03000509000000000000" pitchFamily="65" charset="-122"/>
                  <a:ea typeface="方正卡通简体" panose="03000509000000000000" pitchFamily="65" charset="-122"/>
                </a:endParaRPr>
              </a:p>
              <a:p>
                <a:pPr marL="171450" indent="-171450">
                  <a:lnSpc>
                    <a:spcPct val="120000"/>
                  </a:lnSpc>
                  <a:buFont typeface="Arial" panose="020b0604020202020204" pitchFamily="34" charset="0"/>
                  <a:buChar char="•"/>
                </a:pPr>
                <a:r>
                  <a:rPr lang="zh-CN" altLang="en-US" sz="1400">
                    <a:solidFill>
                      <a:schemeClr val="bg1">
                        <a:lumMod val="100000"/>
                      </a:schemeClr>
                    </a:solidFill>
                    <a:latin typeface="方正卡通简体" panose="03000509000000000000" pitchFamily="65" charset="-122"/>
                    <a:ea typeface="方正卡通简体" panose="03000509000000000000" pitchFamily="65" charset="-122"/>
                  </a:rPr>
                  <a:t>放电话</a:t>
                </a:r>
                <a:r>
                  <a:rPr lang="en-US" altLang="zh-CN" sz="1400">
                    <a:solidFill>
                      <a:schemeClr val="bg1">
                        <a:lumMod val="100000"/>
                      </a:schemeClr>
                    </a:solidFill>
                    <a:latin typeface="方正卡通简体" panose="03000509000000000000" pitchFamily="65" charset="-122"/>
                    <a:ea typeface="方正卡通简体" panose="03000509000000000000" pitchFamily="65" charset="-122"/>
                  </a:rPr>
                  <a:t>——</a:t>
                </a:r>
                <a:r>
                  <a:rPr lang="zh-CN" altLang="en-US" sz="1400">
                    <a:solidFill>
                      <a:schemeClr val="bg1">
                        <a:lumMod val="100000"/>
                      </a:schemeClr>
                    </a:solidFill>
                    <a:latin typeface="方正卡通简体" panose="03000509000000000000" pitchFamily="65" charset="-122"/>
                    <a:ea typeface="方正卡通简体" panose="03000509000000000000" pitchFamily="65" charset="-122"/>
                  </a:rPr>
                  <a:t>等对方放下电话，然后再挂机。</a:t>
                </a:r>
                <a:endParaRPr lang="zh-CN" altLang="en-US" sz="1400">
                  <a:solidFill>
                    <a:schemeClr val="bg1">
                      <a:lumMod val="100000"/>
                    </a:schemeClr>
                  </a:solidFill>
                  <a:latin typeface="方正卡通简体" panose="03000509000000000000" pitchFamily="65" charset="-122"/>
                  <a:ea typeface="方正卡通简体" panose="03000509000000000000" pitchFamily="65" charset="-122"/>
                </a:endParaRPr>
              </a:p>
            </p:txBody>
          </p:sp>
          <p:sp>
            <p:nvSpPr>
              <p:cNvPr id="46" name="îṣļîḑé-文本框 14"/>
              <p:cNvSpPr txBox="1"/>
              <p:nvPr/>
            </p:nvSpPr>
            <p:spPr>
              <a:xfrm>
                <a:off x="9261484" y="2507822"/>
                <a:ext cx="1955241" cy="646331"/>
              </a:xfrm>
              <a:prstGeom prst="rect">
                <a:avLst/>
              </a:prstGeom>
              <a:noFill/>
            </p:spPr>
            <p:txBody>
              <a:bodyPr wrap="square">
                <a:normAutofit/>
              </a:bodyPr>
              <a:lstStyle/>
              <a:p>
                <a:pPr algn="ctr"/>
                <a:r>
                  <a:rPr lang="de-DE" sz="3600">
                    <a:solidFill>
                      <a:schemeClr val="bg1"/>
                    </a:solidFill>
                    <a:latin typeface="方正卡通简体" panose="03000509000000000000" pitchFamily="65" charset="-122"/>
                    <a:ea typeface="方正卡通简体" panose="03000509000000000000" pitchFamily="65" charset="-122"/>
                  </a:rPr>
                  <a:t>02</a:t>
                </a:r>
                <a:endParaRPr lang="de-DE" sz="3600">
                  <a:solidFill>
                    <a:schemeClr val="bg1"/>
                  </a:solidFill>
                  <a:latin typeface="方正卡通简体" panose="03000509000000000000" pitchFamily="65" charset="-122"/>
                  <a:ea typeface="方正卡通简体" panose="03000509000000000000" pitchFamily="65" charset="-122"/>
                </a:endParaRPr>
              </a:p>
            </p:txBody>
          </p:sp>
          <p:sp>
            <p:nvSpPr>
              <p:cNvPr id="50" name="îṣļîḑé-文本框 15"/>
              <p:cNvSpPr txBox="1"/>
              <p:nvPr/>
            </p:nvSpPr>
            <p:spPr>
              <a:xfrm>
                <a:off x="9127982" y="3199461"/>
                <a:ext cx="2222245" cy="303096"/>
              </a:xfrm>
              <a:prstGeom prst="rect">
                <a:avLst/>
              </a:prstGeom>
              <a:noFill/>
            </p:spPr>
            <p:txBody>
              <a:bodyPr wrap="none" lIns="0" tIns="0" rIns="0" bIns="0">
                <a:normAutofit/>
              </a:bodyPr>
              <a:lstStyle/>
              <a:p>
                <a:pPr algn="ctr"/>
                <a:r>
                  <a:rPr lang="zh-CN" altLang="en-US" b="1">
                    <a:solidFill>
                      <a:schemeClr val="bg1">
                        <a:lumMod val="100000"/>
                      </a:schemeClr>
                    </a:solidFill>
                    <a:latin typeface="方正卡通简体" panose="03000509000000000000" pitchFamily="65" charset="-122"/>
                    <a:ea typeface="方正卡通简体" panose="03000509000000000000" pitchFamily="65" charset="-122"/>
                  </a:rPr>
                  <a:t>打电话</a:t>
                </a:r>
                <a:endParaRPr lang="zh-CN" altLang="en-US" b="1">
                  <a:solidFill>
                    <a:schemeClr val="bg1">
                      <a:lumMod val="100000"/>
                    </a:schemeClr>
                  </a:solidFill>
                  <a:latin typeface="方正卡通简体" panose="03000509000000000000" pitchFamily="65" charset="-122"/>
                  <a:ea typeface="方正卡通简体" panose="03000509000000000000" pitchFamily="65" charset="-122"/>
                </a:endParaRPr>
              </a:p>
            </p:txBody>
          </p:sp>
        </p:grpSp>
      </p:grpSp>
      <p:grpSp>
        <p:nvGrpSpPr>
          <p:cNvPr id="51" name="组合 50"/>
          <p:cNvGrpSpPr/>
          <p:nvPr/>
        </p:nvGrpSpPr>
        <p:grpSpPr>
          <a:xfrm>
            <a:off x="5127368" y="1150374"/>
            <a:ext cx="3531522" cy="5707627"/>
            <a:chOff x="5127368" y="1150374"/>
            <a:chExt cx="3531522" cy="5707627"/>
          </a:xfrm>
          <a:solidFill>
            <a:srgbClr val="FDCD00">
              <a:alpha val="82000"/>
            </a:srgbClr>
          </a:solidFill>
        </p:grpSpPr>
        <p:sp>
          <p:nvSpPr>
            <p:cNvPr id="52" name="îṣļîḑé-Rectangle 7"/>
            <p:cNvSpPr/>
            <p:nvPr/>
          </p:nvSpPr>
          <p:spPr>
            <a:xfrm>
              <a:off x="5127368" y="1150374"/>
              <a:ext cx="3531522" cy="5707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53" name="组合 52"/>
            <p:cNvGrpSpPr/>
            <p:nvPr/>
          </p:nvGrpSpPr>
          <p:grpSpPr>
            <a:xfrm>
              <a:off x="5711913" y="2507822"/>
              <a:ext cx="2362432" cy="2566023"/>
              <a:chOff x="5469067" y="2507822"/>
              <a:chExt cx="2362432" cy="2566023"/>
            </a:xfrm>
            <a:grpFill/>
          </p:grpSpPr>
          <p:sp>
            <p:nvSpPr>
              <p:cNvPr id="54" name="îṣļîḑé-文本框 17"/>
              <p:cNvSpPr txBox="1"/>
              <p:nvPr/>
            </p:nvSpPr>
            <p:spPr>
              <a:xfrm>
                <a:off x="5469067" y="4175394"/>
                <a:ext cx="2362432" cy="898451"/>
              </a:xfrm>
              <a:prstGeom prst="rect">
                <a:avLst/>
              </a:prstGeom>
              <a:grpFill/>
            </p:spPr>
            <p:txBody>
              <a:bodyPr wrap="square" lIns="0" tIns="0" rIns="0" bIns="0" anchor="ctr" anchorCtr="1">
                <a:noAutofit/>
              </a:bodyPr>
              <a:lstStyle/>
              <a:p>
                <a:pPr marL="171450" indent="-171450">
                  <a:lnSpc>
                    <a:spcPct val="120000"/>
                  </a:lnSpc>
                  <a:buFont typeface="Arial" panose="020b0604020202020204" pitchFamily="34" charset="0"/>
                  <a:buChar char="•"/>
                </a:pPr>
                <a:r>
                  <a:rPr lang="zh-CN" altLang="en-US" sz="1400">
                    <a:solidFill>
                      <a:schemeClr val="bg1">
                        <a:lumMod val="100000"/>
                      </a:schemeClr>
                    </a:solidFill>
                    <a:latin typeface="方正卡通简体" panose="03000509000000000000" pitchFamily="65" charset="-122"/>
                    <a:ea typeface="方正卡通简体" panose="03000509000000000000" pitchFamily="65" charset="-122"/>
                  </a:rPr>
                  <a:t>主动询问</a:t>
                </a:r>
                <a:r>
                  <a:rPr lang="en-US" altLang="zh-CN" sz="1400">
                    <a:solidFill>
                      <a:schemeClr val="bg1">
                        <a:lumMod val="100000"/>
                      </a:schemeClr>
                    </a:solidFill>
                    <a:latin typeface="方正卡通简体" panose="03000509000000000000" pitchFamily="65" charset="-122"/>
                    <a:ea typeface="方正卡通简体" panose="03000509000000000000" pitchFamily="65" charset="-122"/>
                  </a:rPr>
                  <a:t>——</a:t>
                </a:r>
                <a:r>
                  <a:rPr lang="zh-CN" altLang="en-US" sz="1400">
                    <a:solidFill>
                      <a:schemeClr val="bg1">
                        <a:lumMod val="100000"/>
                      </a:schemeClr>
                    </a:solidFill>
                    <a:latin typeface="方正卡通简体" panose="03000509000000000000" pitchFamily="65" charset="-122"/>
                    <a:ea typeface="方正卡通简体" panose="03000509000000000000" pitchFamily="65" charset="-122"/>
                  </a:rPr>
                  <a:t>您好，请问您找谁？请问您有什么事吗？需要帮忙吗？</a:t>
                </a:r>
                <a:endParaRPr lang="zh-CN" altLang="en-US" sz="1400">
                  <a:solidFill>
                    <a:schemeClr val="bg1">
                      <a:lumMod val="100000"/>
                    </a:schemeClr>
                  </a:solidFill>
                  <a:latin typeface="方正卡通简体" panose="03000509000000000000" pitchFamily="65" charset="-122"/>
                  <a:ea typeface="方正卡通简体" panose="03000509000000000000" pitchFamily="65" charset="-122"/>
                </a:endParaRPr>
              </a:p>
              <a:p>
                <a:pPr marL="171450" indent="-171450">
                  <a:lnSpc>
                    <a:spcPct val="120000"/>
                  </a:lnSpc>
                  <a:buFont typeface="Arial" panose="020b0604020202020204" pitchFamily="34" charset="0"/>
                  <a:buChar char="•"/>
                </a:pPr>
                <a:r>
                  <a:rPr lang="zh-CN" altLang="en-US" sz="1400">
                    <a:solidFill>
                      <a:schemeClr val="bg1">
                        <a:lumMod val="100000"/>
                      </a:schemeClr>
                    </a:solidFill>
                    <a:latin typeface="方正卡通简体" panose="03000509000000000000" pitchFamily="65" charset="-122"/>
                    <a:ea typeface="方正卡通简体" panose="03000509000000000000" pitchFamily="65" charset="-122"/>
                  </a:rPr>
                  <a:t>被动受问</a:t>
                </a:r>
                <a:r>
                  <a:rPr lang="en-US" altLang="zh-CN" sz="1400">
                    <a:solidFill>
                      <a:schemeClr val="bg1">
                        <a:lumMod val="100000"/>
                      </a:schemeClr>
                    </a:solidFill>
                    <a:latin typeface="方正卡通简体" panose="03000509000000000000" pitchFamily="65" charset="-122"/>
                    <a:ea typeface="方正卡通简体" panose="03000509000000000000" pitchFamily="65" charset="-122"/>
                  </a:rPr>
                  <a:t>——</a:t>
                </a:r>
                <a:r>
                  <a:rPr lang="zh-CN" altLang="en-US" sz="1400">
                    <a:solidFill>
                      <a:schemeClr val="bg1">
                        <a:lumMod val="100000"/>
                      </a:schemeClr>
                    </a:solidFill>
                    <a:latin typeface="方正卡通简体" panose="03000509000000000000" pitchFamily="65" charset="-122"/>
                    <a:ea typeface="方正卡通简体" panose="03000509000000000000" pitchFamily="65" charset="-122"/>
                  </a:rPr>
                  <a:t>哦，抱歉，这个我还不太清楚，我可以帮你问一下。</a:t>
                </a:r>
                <a:endParaRPr lang="zh-CN" altLang="en-US" sz="1400">
                  <a:solidFill>
                    <a:schemeClr val="bg1">
                      <a:lumMod val="100000"/>
                    </a:schemeClr>
                  </a:solidFill>
                  <a:latin typeface="方正卡通简体" panose="03000509000000000000" pitchFamily="65" charset="-122"/>
                  <a:ea typeface="方正卡通简体" panose="03000509000000000000" pitchFamily="65" charset="-122"/>
                </a:endParaRPr>
              </a:p>
            </p:txBody>
          </p:sp>
          <p:sp>
            <p:nvSpPr>
              <p:cNvPr id="55" name="îṣļîḑé-文本框 18"/>
              <p:cNvSpPr txBox="1"/>
              <p:nvPr/>
            </p:nvSpPr>
            <p:spPr>
              <a:xfrm>
                <a:off x="5741740" y="2507822"/>
                <a:ext cx="1817087" cy="646331"/>
              </a:xfrm>
              <a:prstGeom prst="rect">
                <a:avLst/>
              </a:prstGeom>
              <a:grpFill/>
            </p:spPr>
            <p:txBody>
              <a:bodyPr wrap="square">
                <a:normAutofit/>
              </a:bodyPr>
              <a:lstStyle/>
              <a:p>
                <a:pPr algn="ctr"/>
                <a:r>
                  <a:rPr lang="de-DE" sz="3600">
                    <a:solidFill>
                      <a:schemeClr val="bg1"/>
                    </a:solidFill>
                    <a:latin typeface="方正卡通简体" panose="03000509000000000000" pitchFamily="65" charset="-122"/>
                    <a:ea typeface="方正卡通简体" panose="03000509000000000000" pitchFamily="65" charset="-122"/>
                  </a:rPr>
                  <a:t>01</a:t>
                </a:r>
                <a:endParaRPr lang="de-DE" sz="3600">
                  <a:solidFill>
                    <a:schemeClr val="bg1"/>
                  </a:solidFill>
                  <a:latin typeface="方正卡通简体" panose="03000509000000000000" pitchFamily="65" charset="-122"/>
                  <a:ea typeface="方正卡通简体" panose="03000509000000000000" pitchFamily="65" charset="-122"/>
                </a:endParaRPr>
              </a:p>
            </p:txBody>
          </p:sp>
          <p:sp>
            <p:nvSpPr>
              <p:cNvPr id="56" name="îṣļîḑé-文本框 19"/>
              <p:cNvSpPr txBox="1"/>
              <p:nvPr/>
            </p:nvSpPr>
            <p:spPr>
              <a:xfrm>
                <a:off x="5469067" y="3199461"/>
                <a:ext cx="2362432" cy="303096"/>
              </a:xfrm>
              <a:prstGeom prst="rect">
                <a:avLst/>
              </a:prstGeom>
              <a:grpFill/>
            </p:spPr>
            <p:txBody>
              <a:bodyPr wrap="none" lIns="0" tIns="0" rIns="0" bIns="0">
                <a:normAutofit/>
              </a:bodyPr>
              <a:lstStyle/>
              <a:p>
                <a:pPr algn="ctr"/>
                <a:endParaRPr lang="zh-CN" altLang="en-US" sz="1400" b="1">
                  <a:solidFill>
                    <a:schemeClr val="bg1">
                      <a:lumMod val="100000"/>
                    </a:schemeClr>
                  </a:solidFill>
                </a:endParaRPr>
              </a:p>
            </p:txBody>
          </p:sp>
        </p:grpSp>
      </p:grpSp>
      <p:sp>
        <p:nvSpPr>
          <p:cNvPr id="57" name="îṣļîḑé-文本框 25"/>
          <p:cNvSpPr txBox="1"/>
          <p:nvPr/>
        </p:nvSpPr>
        <p:spPr>
          <a:xfrm>
            <a:off x="525421" y="3040892"/>
            <a:ext cx="4067550" cy="923330"/>
          </a:xfrm>
          <a:prstGeom prst="rect">
            <a:avLst/>
          </a:prstGeom>
          <a:noFill/>
        </p:spPr>
        <p:txBody>
          <a:bodyPr wrap="square" lIns="0" tIns="0" rIns="0" bIns="0" anchor="ctr" anchorCtr="0">
            <a:noAutofit/>
          </a:bodyPr>
          <a:lstStyle/>
          <a:p>
            <a:pPr marL="285750" indent="-285750">
              <a:lnSpc>
                <a:spcPct val="120000"/>
              </a:lnSpc>
              <a:buFont typeface="Arial" panose="020b0604020202020204" pitchFamily="34" charset="0"/>
              <a:buChar char="•"/>
            </a:pPr>
            <a:r>
              <a:rPr lang="zh-CN" altLang="en-US">
                <a:solidFill>
                  <a:schemeClr val="dk1">
                    <a:lumMod val="100000"/>
                  </a:schemeClr>
                </a:solidFill>
                <a:latin typeface="方正卡通简体" panose="03000509000000000000" pitchFamily="65" charset="-122"/>
                <a:ea typeface="方正卡通简体" panose="03000509000000000000" pitchFamily="65" charset="-122"/>
              </a:rPr>
              <a:t>此</a:t>
            </a:r>
            <a:r>
              <a:rPr lang="zh-CN" altLang="en-US">
                <a:latin typeface="方正卡通简体" panose="03000509000000000000" pitchFamily="65" charset="-122"/>
                <a:ea typeface="方正卡通简体" panose="03000509000000000000" pitchFamily="65" charset="-122"/>
              </a:rPr>
              <a:t>课堂语言礼仪（多用礼貌用语：请、您、谢谢、对不起、没关系、再见等；对学生的称呼不叫绰号，记住名字）</a:t>
            </a:r>
            <a:endParaRPr lang="en-US" altLang="zh-CN">
              <a:latin typeface="方正卡通简体" panose="03000509000000000000" pitchFamily="65" charset="-122"/>
              <a:ea typeface="方正卡通简体" panose="03000509000000000000" pitchFamily="65" charset="-122"/>
            </a:endParaRPr>
          </a:p>
          <a:p>
            <a:pPr marL="285750" indent="-285750">
              <a:lnSpc>
                <a:spcPct val="120000"/>
              </a:lnSpc>
              <a:buFont typeface="Arial" panose="020b0604020202020204" pitchFamily="34" charset="0"/>
              <a:buChar char="•"/>
            </a:pPr>
            <a:r>
              <a:rPr lang="zh-CN" altLang="en-US">
                <a:latin typeface="方正卡通简体" panose="03000509000000000000" pitchFamily="65" charset="-122"/>
                <a:ea typeface="方正卡通简体" panose="03000509000000000000" pitchFamily="65" charset="-122"/>
              </a:rPr>
              <a:t>谈话礼仪：使用文明语言，主动热情、文明礼貌 </a:t>
            </a:r>
            <a:endParaRPr lang="zh-CN" altLang="en-US">
              <a:solidFill>
                <a:schemeClr val="dk1">
                  <a:lumMod val="100000"/>
                </a:schemeClr>
              </a:solidFill>
              <a:latin typeface="方正卡通简体" panose="03000509000000000000" pitchFamily="65" charset="-122"/>
              <a:ea typeface="方正卡通简体" panose="03000509000000000000" pitchFamily="65" charset="-122"/>
            </a:endParaRPr>
          </a:p>
        </p:txBody>
      </p:sp>
      <p:sp>
        <p:nvSpPr>
          <p:cNvPr id="58" name="矩形 57"/>
          <p:cNvSpPr/>
          <p:nvPr/>
        </p:nvSpPr>
        <p:spPr>
          <a:xfrm>
            <a:off x="6431952" y="3133225"/>
            <a:ext cx="1107996" cy="369332"/>
          </a:xfrm>
          <a:prstGeom prst="rect">
            <a:avLst/>
          </a:prstGeom>
        </p:spPr>
        <p:txBody>
          <a:bodyPr wrap="none">
            <a:spAutoFit/>
          </a:bodyPr>
          <a:lstStyle/>
          <a:p>
            <a:pPr algn="ctr"/>
            <a:r>
              <a:rPr lang="zh-CN" altLang="en-US">
                <a:solidFill>
                  <a:schemeClr val="bg1"/>
                </a:solidFill>
                <a:latin typeface="方正卡通简体" panose="03000509000000000000" pitchFamily="65" charset="-122"/>
                <a:ea typeface="方正卡通简体" panose="03000509000000000000" pitchFamily="65" charset="-122"/>
              </a:rPr>
              <a:t>接待来宾</a:t>
            </a:r>
            <a:endParaRPr lang="zh-CN" altLang="en-US">
              <a:solidFill>
                <a:schemeClr val="bg1"/>
              </a:solidFill>
              <a:latin typeface="方正卡通简体" panose="03000509000000000000" pitchFamily="65" charset="-122"/>
              <a:ea typeface="方正卡通简体" panose="03000509000000000000" pitchFamily="65" charset="-122"/>
            </a:endParaRPr>
          </a:p>
        </p:txBody>
      </p:sp>
    </p:spTree>
    <p:custDataLst>
      <p:tags r:id="rId21"/>
    </p:custDataLst>
  </p:cSld>
  <p:clrMapOvr>
    <a:masterClrMapping/>
  </p:clrMapOvr>
  <mc:AlternateContent>
    <mc:Choice xmlns:p14="http://schemas.microsoft.com/office/powerpoint/2010/main" Requires="p14">
      <p:transition spd="slow" advTm="3477" p14:dur="2000">
        <p14:ferris dir="l"/>
      </p:transition>
    </mc:Choice>
    <mc:Fallback>
      <p:transition spd="slow" advTm="3477">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down)">
                                      <p:cBhvr>
                                        <p:cTn id="11" dur="500"/>
                                        <p:tgtEl>
                                          <p:spTgt spid="51"/>
                                        </p:tgtEl>
                                      </p:cBhvr>
                                    </p:animEffec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22" presetClass="entr" presetSubtype="1"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up)">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8C8"/>
        </a:solidFill>
        <a:effectLst/>
      </p:bgPr>
    </p:bg>
    <p:spTree>
      <p:nvGrpSpPr>
        <p:cNvPr id="1" name=""/>
        <p:cNvGrpSpPr/>
        <p:nvPr/>
      </p:nvGrpSpPr>
      <p:grpSpPr>
        <a:xfrm>
          <a:off x="0" y="0"/>
          <a:ext cx="0" cy="0"/>
        </a:xfrm>
      </p:grpSpPr>
      <p:cxnSp>
        <p:nvCxnSpPr>
          <p:cNvPr id="18" name="直接连接符 17"/>
          <p:cNvCxnSpPr/>
          <p:nvPr/>
        </p:nvCxnSpPr>
        <p:spPr>
          <a:xfrm flipH="1">
            <a:off x="0" y="0"/>
            <a:ext cx="219456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011680" y="0"/>
            <a:ext cx="858129"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866228" y="0"/>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089833" y="47247"/>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7469946" y="0"/>
            <a:ext cx="984737"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9917723" y="0"/>
            <a:ext cx="464234"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任意多边形 23"/>
          <p:cNvSpPr/>
          <p:nvPr/>
        </p:nvSpPr>
        <p:spPr>
          <a:xfrm>
            <a:off x="-120417" y="886744"/>
            <a:ext cx="12849918" cy="1625240"/>
          </a:xfrm>
          <a:custGeom>
            <a:gdLst>
              <a:gd name="connsiteX0" fmla="*/ 106349 w 12849918"/>
              <a:gd name="connsiteY0" fmla="*/ 520025 h 1625240"/>
              <a:gd name="connsiteX1" fmla="*/ 218891 w 12849918"/>
              <a:gd name="connsiteY1" fmla="*/ 477822 h 1625240"/>
              <a:gd name="connsiteX2" fmla="*/ 4298522 w 12849918"/>
              <a:gd name="connsiteY2" fmla="*/ 13588 h 1625240"/>
              <a:gd name="connsiteX3" fmla="*/ 7998325 w 12849918"/>
              <a:gd name="connsiteY3" fmla="*/ 252739 h 1625240"/>
              <a:gd name="connsiteX4" fmla="*/ 12415580 w 12849918"/>
              <a:gd name="connsiteY4" fmla="*/ 1504764 h 1625240"/>
              <a:gd name="connsiteX5" fmla="*/ 12443715 w 12849918"/>
              <a:gd name="connsiteY5" fmla="*/ 1504764 h 16252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49918" h="1625240">
                <a:moveTo>
                  <a:pt x="106349" y="520025"/>
                </a:moveTo>
                <a:cubicBezTo>
                  <a:pt x="-186728" y="541126"/>
                  <a:pt x="218891" y="477822"/>
                  <a:pt x="218891" y="477822"/>
                </a:cubicBezTo>
                <a:cubicBezTo>
                  <a:pt x="917587" y="393416"/>
                  <a:pt x="3001950" y="51102"/>
                  <a:pt x="4298522" y="13588"/>
                </a:cubicBezTo>
                <a:cubicBezTo>
                  <a:pt x="5595094" y="-23926"/>
                  <a:pt x="6645482" y="4210"/>
                  <a:pt x="7998325" y="252739"/>
                </a:cubicBezTo>
                <a:cubicBezTo>
                  <a:pt x="9351168" y="501268"/>
                  <a:pt x="11674682" y="1296093"/>
                  <a:pt x="12415580" y="1504764"/>
                </a:cubicBezTo>
                <a:cubicBezTo>
                  <a:pt x="13156478" y="1713435"/>
                  <a:pt x="12800096" y="1609099"/>
                  <a:pt x="12443715" y="150476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28135" y="2882210"/>
            <a:ext cx="12267027" cy="226750"/>
          </a:xfrm>
          <a:custGeom>
            <a:gdLst>
              <a:gd name="connsiteX0" fmla="*/ 0 w 12267027"/>
              <a:gd name="connsiteY0" fmla="*/ 226750 h 226750"/>
              <a:gd name="connsiteX1" fmla="*/ 5950633 w 12267027"/>
              <a:gd name="connsiteY1" fmla="*/ 1667 h 226750"/>
              <a:gd name="connsiteX2" fmla="*/ 12267027 w 12267027"/>
              <a:gd name="connsiteY2" fmla="*/ 142344 h 226750"/>
            </a:gdLst>
            <a:cxnLst>
              <a:cxn ang="0">
                <a:pos x="connsiteX0" y="connsiteY0"/>
              </a:cxn>
              <a:cxn ang="0">
                <a:pos x="connsiteX1" y="connsiteY1"/>
              </a:cxn>
              <a:cxn ang="0">
                <a:pos x="connsiteX2" y="connsiteY2"/>
              </a:cxn>
            </a:cxnLst>
            <a:rect l="l" t="t" r="r" b="b"/>
            <a:pathLst>
              <a:path w="12267027" h="226750">
                <a:moveTo>
                  <a:pt x="0" y="226750"/>
                </a:moveTo>
                <a:cubicBezTo>
                  <a:pt x="1953064" y="121242"/>
                  <a:pt x="3906129" y="15735"/>
                  <a:pt x="5950633" y="1667"/>
                </a:cubicBezTo>
                <a:cubicBezTo>
                  <a:pt x="7995137" y="-12401"/>
                  <a:pt x="10131082" y="64971"/>
                  <a:pt x="12267027" y="14234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28135" y="4262511"/>
            <a:ext cx="12196689" cy="562721"/>
          </a:xfrm>
          <a:custGeom>
            <a:gdLst>
              <a:gd name="connsiteX0" fmla="*/ 0 w 12196689"/>
              <a:gd name="connsiteY0" fmla="*/ 0 h 562721"/>
              <a:gd name="connsiteX1" fmla="*/ 6077243 w 12196689"/>
              <a:gd name="connsiteY1" fmla="*/ 562707 h 562721"/>
              <a:gd name="connsiteX2" fmla="*/ 12196689 w 12196689"/>
              <a:gd name="connsiteY2" fmla="*/ 14067 h 562721"/>
            </a:gdLst>
            <a:cxnLst>
              <a:cxn ang="0">
                <a:pos x="connsiteX0" y="connsiteY0"/>
              </a:cxn>
              <a:cxn ang="0">
                <a:pos x="connsiteX1" y="connsiteY1"/>
              </a:cxn>
              <a:cxn ang="0">
                <a:pos x="connsiteX2" y="connsiteY2"/>
              </a:cxn>
            </a:cxnLst>
            <a:rect l="l" t="t" r="r" b="b"/>
            <a:pathLst>
              <a:path w="12196689" h="562721">
                <a:moveTo>
                  <a:pt x="0" y="0"/>
                </a:moveTo>
                <a:cubicBezTo>
                  <a:pt x="2022231" y="280181"/>
                  <a:pt x="4044462" y="560363"/>
                  <a:pt x="6077243" y="562707"/>
                </a:cubicBezTo>
                <a:cubicBezTo>
                  <a:pt x="8110024" y="565051"/>
                  <a:pt x="10153356" y="289559"/>
                  <a:pt x="12196689" y="1406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84406" y="5936566"/>
            <a:ext cx="12393637" cy="239151"/>
          </a:xfrm>
          <a:custGeom>
            <a:gdLst>
              <a:gd name="connsiteX0" fmla="*/ 0 w 12393637"/>
              <a:gd name="connsiteY0" fmla="*/ 239151 h 239151"/>
              <a:gd name="connsiteX1" fmla="*/ 12393637 w 12393637"/>
              <a:gd name="connsiteY1" fmla="*/ 0 h 239151"/>
              <a:gd name="connsiteX2" fmla="*/ 12393637 w 12393637"/>
              <a:gd name="connsiteY2" fmla="*/ 0 h 239151"/>
              <a:gd name="connsiteX3" fmla="*/ 12393637 w 12393637"/>
              <a:gd name="connsiteY3" fmla="*/ 0 h 239151"/>
            </a:gdLst>
            <a:cxnLst>
              <a:cxn ang="0">
                <a:pos x="connsiteX0" y="connsiteY0"/>
              </a:cxn>
              <a:cxn ang="0">
                <a:pos x="connsiteX1" y="connsiteY1"/>
              </a:cxn>
              <a:cxn ang="0">
                <a:pos x="connsiteX2" y="connsiteY2"/>
              </a:cxn>
              <a:cxn ang="0">
                <a:pos x="connsiteX3" y="connsiteY3"/>
              </a:cxn>
            </a:cxnLst>
            <a:rect l="l" t="t" r="r" b="b"/>
            <a:pathLst>
              <a:path w="12393637" h="239151">
                <a:moveTo>
                  <a:pt x="0" y="239151"/>
                </a:moveTo>
                <a:lnTo>
                  <a:pt x="12393637" y="0"/>
                </a:lnTo>
                <a:lnTo>
                  <a:pt x="12393637" y="0"/>
                </a:lnTo>
                <a:lnTo>
                  <a:pt x="12393637"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p:cNvPicPr>
            <a:picLocks noChangeAspect="1"/>
          </p:cNvPicPr>
          <p:nvPr/>
        </p:nvPicPr>
        <p:blipFill>
          <a:blip r:embed="rId3">
            <a:duotone>
              <a:prstClr val="black"/>
              <a:srgbClr val="C00000">
                <a:tint val="45000"/>
                <a:satMod val="400000"/>
              </a:srgbClr>
            </a:duotone>
            <a:extLst>
              <a:ext uri="{BEBA8EAE-BF5A-486C-A8C5-ECC9F3942E4B}">
                <a14:imgProps xmlns:a14="http://schemas.microsoft.com/office/drawing/2010/main">
                  <a14:imgLayer r:embed="rId4">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53070" y="2367873"/>
            <a:ext cx="720000" cy="720000"/>
          </a:xfrm>
          <a:prstGeom prst="rect">
            <a:avLst/>
          </a:prstGeom>
        </p:spPr>
      </p:pic>
      <p:pic>
        <p:nvPicPr>
          <p:cNvPr id="30" name="图片 29"/>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327202" y="1074754"/>
            <a:ext cx="360000" cy="360000"/>
          </a:xfrm>
          <a:prstGeom prst="rect">
            <a:avLst/>
          </a:prstGeom>
        </p:spPr>
      </p:pic>
      <p:pic>
        <p:nvPicPr>
          <p:cNvPr id="31" name="图片 30"/>
          <p:cNvPicPr>
            <a:picLocks noChangeAspect="1"/>
          </p:cNvPicPr>
          <p:nvPr/>
        </p:nvPicPr>
        <p:blipFill>
          <a:blip r:embed="rId6">
            <a:duotone>
              <a:prstClr val="black"/>
              <a:srgbClr val="C00000">
                <a:tint val="45000"/>
                <a:satMod val="400000"/>
              </a:srgbClr>
            </a:duotone>
            <a:extLst>
              <a:ext uri="{BEBA8EAE-BF5A-486C-A8C5-ECC9F3942E4B}">
                <a14:imgProps xmlns:a14="http://schemas.microsoft.com/office/drawing/2010/main">
                  <a14:imgLayer r:embed="rId7">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801179" y="4933685"/>
            <a:ext cx="1080000" cy="1080000"/>
          </a:xfrm>
          <a:prstGeom prst="rect">
            <a:avLst/>
          </a:prstGeom>
        </p:spPr>
      </p:pic>
      <p:pic>
        <p:nvPicPr>
          <p:cNvPr id="32" name="图片 31"/>
          <p:cNvPicPr>
            <a:picLocks noChangeAspect="1"/>
          </p:cNvPicPr>
          <p:nvPr/>
        </p:nvPicPr>
        <p:blipFill>
          <a:blip r:embed="rId8">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726148" y="3786786"/>
            <a:ext cx="720000" cy="720000"/>
          </a:xfrm>
          <a:prstGeom prst="rect">
            <a:avLst/>
          </a:prstGeom>
        </p:spPr>
      </p:pic>
      <p:pic>
        <p:nvPicPr>
          <p:cNvPr id="33" name="图片 32"/>
          <p:cNvPicPr>
            <a:picLocks noChangeAspect="1"/>
          </p:cNvPicPr>
          <p:nvPr/>
        </p:nvPicPr>
        <p:blipFill>
          <a:blip r:embed="rId9">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284870" y="2407677"/>
            <a:ext cx="720000" cy="720000"/>
          </a:xfrm>
          <a:prstGeom prst="rect">
            <a:avLst/>
          </a:prstGeom>
        </p:spPr>
      </p:pic>
      <p:pic>
        <p:nvPicPr>
          <p:cNvPr id="37" name="图片 36"/>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52688" y="4573685"/>
            <a:ext cx="360000" cy="360000"/>
          </a:xfrm>
          <a:prstGeom prst="rect">
            <a:avLst/>
          </a:prstGeom>
        </p:spPr>
      </p:pic>
      <p:pic>
        <p:nvPicPr>
          <p:cNvPr id="38" name="图片 37"/>
          <p:cNvPicPr>
            <a:picLocks noChangeAspect="1"/>
          </p:cNvPicPr>
          <p:nvPr/>
        </p:nvPicPr>
        <p:blipFill>
          <a:blip r:embed="rId11">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1834560" y="3789868"/>
            <a:ext cx="360000" cy="360000"/>
          </a:xfrm>
          <a:prstGeom prst="rect">
            <a:avLst/>
          </a:prstGeom>
        </p:spPr>
      </p:pic>
      <p:pic>
        <p:nvPicPr>
          <p:cNvPr id="39" name="图片 3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22321" y="-42170"/>
            <a:ext cx="360000" cy="360000"/>
          </a:xfrm>
          <a:prstGeom prst="rect">
            <a:avLst/>
          </a:prstGeom>
        </p:spPr>
      </p:pic>
      <p:pic>
        <p:nvPicPr>
          <p:cNvPr id="43" name="图片 42"/>
          <p:cNvPicPr>
            <a:picLocks noChangeAspect="1"/>
          </p:cNvPicPr>
          <p:nvPr/>
        </p:nvPicPr>
        <p:blipFill>
          <a:blip r:embed="rId1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1148038">
            <a:off x="9649441" y="2456142"/>
            <a:ext cx="720000" cy="720000"/>
          </a:xfrm>
          <a:prstGeom prst="rect">
            <a:avLst/>
          </a:prstGeom>
        </p:spPr>
      </p:pic>
      <p:pic>
        <p:nvPicPr>
          <p:cNvPr id="44" name="图片 43"/>
          <p:cNvPicPr>
            <a:picLocks noChangeAspect="1"/>
          </p:cNvPicPr>
          <p:nvPr/>
        </p:nvPicPr>
        <p:blipFill>
          <a:blip r:embed="rId1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8422560" y="5323431"/>
            <a:ext cx="360000" cy="360000"/>
          </a:xfrm>
          <a:prstGeom prst="rect">
            <a:avLst/>
          </a:prstGeom>
        </p:spPr>
      </p:pic>
      <p:pic>
        <p:nvPicPr>
          <p:cNvPr id="45" name="图片 44"/>
          <p:cNvPicPr>
            <a:picLocks noChangeAspect="1"/>
          </p:cNvPicPr>
          <p:nvPr/>
        </p:nvPicPr>
        <p:blipFill>
          <a:blip r:embed="rId1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988653" y="2053757"/>
            <a:ext cx="720000" cy="720000"/>
          </a:xfrm>
          <a:prstGeom prst="rect">
            <a:avLst/>
          </a:prstGeom>
        </p:spPr>
      </p:pic>
      <p:pic>
        <p:nvPicPr>
          <p:cNvPr id="47" name="图片 46"/>
          <p:cNvPicPr>
            <a:picLocks noChangeAspect="1"/>
          </p:cNvPicPr>
          <p:nvPr/>
        </p:nvPicPr>
        <p:blipFill>
          <a:blip r:embed="rId16">
            <a:extLst>
              <a:ext uri="{BEBA8EAE-BF5A-486C-A8C5-ECC9F3942E4B}">
                <a14:imgProps xmlns:a14="http://schemas.microsoft.com/office/drawing/2010/main">
                  <a14:imgLayer r:embed="rId17">
                    <a14:imgEffect>
                      <a14:artisticCrisscrossEtching trans="75000"/>
                    </a14:imgEffect>
                    <a14:imgEffect>
                      <a14:colorTemperature colorTemp="72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0941659" y="5778000"/>
            <a:ext cx="1080000" cy="1080000"/>
          </a:xfrm>
          <a:prstGeom prst="rect">
            <a:avLst/>
          </a:prstGeom>
        </p:spPr>
      </p:pic>
      <p:pic>
        <p:nvPicPr>
          <p:cNvPr id="48" name="图片 47"/>
          <p:cNvPicPr>
            <a:picLocks noChangeAspect="1"/>
          </p:cNvPicPr>
          <p:nvPr/>
        </p:nvPicPr>
        <p:blipFill>
          <a:blip r:embed="rId1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841957" y="3140294"/>
            <a:ext cx="720000" cy="720000"/>
          </a:xfrm>
          <a:prstGeom prst="rect">
            <a:avLst/>
          </a:prstGeom>
        </p:spPr>
      </p:pic>
      <p:pic>
        <p:nvPicPr>
          <p:cNvPr id="49" name="图片 4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699415" y="6079935"/>
            <a:ext cx="360000" cy="360000"/>
          </a:xfrm>
          <a:prstGeom prst="rect">
            <a:avLst/>
          </a:prstGeom>
        </p:spPr>
      </p:pic>
      <p:pic>
        <p:nvPicPr>
          <p:cNvPr id="34" name="图片 33"/>
          <p:cNvPicPr>
            <a:picLocks noChangeAspect="1"/>
          </p:cNvPicPr>
          <p:nvPr/>
        </p:nvPicPr>
        <p:blipFill>
          <a:blip r:embed="rId8">
            <a:duotone>
              <a:schemeClr val="accent6">
                <a:shade val="45000"/>
                <a:satMod val="135000"/>
              </a:schemeClr>
              <a:prstClr val="white"/>
            </a:duotone>
            <a:extLst>
              <a:ext uri="{BEBA8EAE-BF5A-486C-A8C5-ECC9F3942E4B}">
                <a14:imgProps xmlns:a14="http://schemas.microsoft.com/office/drawing/2010/main">
                  <a14:imgLayer r:embed="rId20">
                    <a14:imgEffect>
                      <a14:artisticCrisscrossEtching trans="75000"/>
                    </a14:imgEffect>
                  </a14:imgLayer>
                </a14:imgProps>
              </a:ext>
              <a:ext uri="{28A0092B-C50C-407E-A947-70E740481C1C}">
                <a14:useLocalDpi xmlns:a14="http://schemas.microsoft.com/office/drawing/2010/main" val="0"/>
              </a:ext>
            </a:extLst>
          </a:blip>
          <a:stretch>
            <a:fillRect/>
          </a:stretch>
        </p:blipFill>
        <p:spPr>
          <a:xfrm rot="2941193">
            <a:off x="6998129" y="1885"/>
            <a:ext cx="720000" cy="720000"/>
          </a:xfrm>
          <a:prstGeom prst="rect">
            <a:avLst/>
          </a:prstGeom>
        </p:spPr>
      </p:pic>
      <p:sp>
        <p:nvSpPr>
          <p:cNvPr id="35" name="标题 1"/>
          <p:cNvSpPr>
            <a:spLocks noGrp="1"/>
          </p:cNvSpPr>
          <p:nvPr>
            <p:ph type="title"/>
          </p:nvPr>
        </p:nvSpPr>
        <p:spPr>
          <a:xfrm>
            <a:off x="838200" y="22225"/>
            <a:ext cx="10515600" cy="1325563"/>
          </a:xfrm>
        </p:spPr>
        <p:txBody>
          <a:bodyPr/>
          <a:lstStyle/>
          <a:p>
            <a:pPr algn="ctr"/>
            <a:r>
              <a:rPr lang="zh-CN" altLang="en-US">
                <a:solidFill>
                  <a:srgbClr val="00B050"/>
                </a:solidFill>
                <a:latin typeface="方正卡通简体" panose="03000509000000000000" pitchFamily="65" charset="-122"/>
                <a:ea typeface="方正卡通简体" panose="03000509000000000000" pitchFamily="65" charset="-122"/>
              </a:rPr>
              <a:t>对待孩子</a:t>
            </a:r>
            <a:endParaRPr lang="zh-CN" altLang="en-US">
              <a:solidFill>
                <a:srgbClr val="00B050"/>
              </a:solidFill>
              <a:latin typeface="方正卡通简体" panose="03000509000000000000" pitchFamily="65" charset="-122"/>
              <a:ea typeface="方正卡通简体" panose="03000509000000000000" pitchFamily="65" charset="-122"/>
            </a:endParaRPr>
          </a:p>
        </p:txBody>
      </p:sp>
      <p:sp>
        <p:nvSpPr>
          <p:cNvPr id="40" name="ïşḻïďê-Arc 44"/>
          <p:cNvSpPr/>
          <p:nvPr/>
        </p:nvSpPr>
        <p:spPr>
          <a:xfrm>
            <a:off x="4454522" y="1975923"/>
            <a:ext cx="1392356" cy="3156008"/>
          </a:xfrm>
          <a:prstGeom prst="arc">
            <a:avLst>
              <a:gd name="adj1" fmla="val 962184"/>
              <a:gd name="adj2" fmla="val 5432290"/>
            </a:avLst>
          </a:pr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anchor="ctr"/>
          <a:lstStyle/>
          <a:p>
            <a:pPr algn="ctr"/>
          </a:p>
        </p:txBody>
      </p:sp>
      <p:cxnSp>
        <p:nvCxnSpPr>
          <p:cNvPr id="41" name="ïşḻïďê-Straight Connector 45"/>
          <p:cNvCxnSpPr/>
          <p:nvPr/>
        </p:nvCxnSpPr>
        <p:spPr>
          <a:xfrm>
            <a:off x="7022493" y="3552850"/>
            <a:ext cx="742671" cy="215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ïşḻïďê-Straight Connector 46"/>
          <p:cNvCxnSpPr/>
          <p:nvPr/>
        </p:nvCxnSpPr>
        <p:spPr>
          <a:xfrm>
            <a:off x="4499673" y="3552850"/>
            <a:ext cx="742671" cy="215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ïşḻïďê-Arc 47"/>
          <p:cNvSpPr/>
          <p:nvPr/>
        </p:nvSpPr>
        <p:spPr>
          <a:xfrm flipH="1">
            <a:off x="6410657" y="1975923"/>
            <a:ext cx="1392356" cy="3156008"/>
          </a:xfrm>
          <a:prstGeom prst="arc">
            <a:avLst>
              <a:gd name="adj1" fmla="val 16200000"/>
              <a:gd name="adj2" fmla="val 20450314"/>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anchor="ctr"/>
          <a:lstStyle/>
          <a:p>
            <a:pPr algn="ctr"/>
          </a:p>
        </p:txBody>
      </p:sp>
      <p:sp>
        <p:nvSpPr>
          <p:cNvPr id="50" name="ïşḻïďê-Arc 48"/>
          <p:cNvSpPr/>
          <p:nvPr/>
        </p:nvSpPr>
        <p:spPr>
          <a:xfrm>
            <a:off x="4455222" y="1975923"/>
            <a:ext cx="1392356" cy="3156008"/>
          </a:xfrm>
          <a:prstGeom prst="arc">
            <a:avLst>
              <a:gd name="adj1" fmla="val 16200000"/>
              <a:gd name="adj2" fmla="val 20517103"/>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anchor="ctr"/>
          <a:lstStyle/>
          <a:p>
            <a:pPr algn="ctr"/>
          </a:p>
        </p:txBody>
      </p:sp>
      <p:sp>
        <p:nvSpPr>
          <p:cNvPr id="51" name="ïşḻïďê-Rectangle: Rounded Corners 49"/>
          <p:cNvSpPr/>
          <p:nvPr/>
        </p:nvSpPr>
        <p:spPr bwMode="auto">
          <a:xfrm>
            <a:off x="7100906" y="1738563"/>
            <a:ext cx="1485179" cy="505099"/>
          </a:xfrm>
          <a:prstGeom prst="roundRect">
            <a:avLst/>
          </a:prstGeom>
          <a:solidFill>
            <a:schemeClr val="accent5"/>
          </a:solidFill>
          <a:ln w="19050">
            <a:noFill/>
            <a:round/>
          </a:ln>
        </p:spPr>
        <p:txBody>
          <a:bodyPr vert="horz" wrap="none" lIns="91440" tIns="45720" rIns="91440" bIns="45720" anchor="ctr" anchorCtr="1" compatLnSpc="1">
            <a:normAutofit/>
          </a:bodyPr>
          <a:lstStyle/>
          <a:p>
            <a:pPr algn="ctr"/>
            <a:r>
              <a:rPr lang="zh-CN" altLang="en-US" sz="1600" b="1">
                <a:solidFill>
                  <a:schemeClr val="bg1"/>
                </a:solidFill>
                <a:latin typeface="方正卡通简体" panose="03000509000000000000" pitchFamily="65" charset="-122"/>
                <a:ea typeface="方正卡通简体" panose="03000509000000000000" pitchFamily="65" charset="-122"/>
              </a:rPr>
              <a:t>组织活动</a:t>
            </a:r>
            <a:endParaRPr lang="zh-CN" altLang="en-US" sz="1600" b="1">
              <a:solidFill>
                <a:schemeClr val="bg1"/>
              </a:solidFill>
              <a:latin typeface="方正卡通简体" panose="03000509000000000000" pitchFamily="65" charset="-122"/>
              <a:ea typeface="方正卡通简体" panose="03000509000000000000" pitchFamily="65" charset="-122"/>
            </a:endParaRPr>
          </a:p>
        </p:txBody>
      </p:sp>
      <p:sp>
        <p:nvSpPr>
          <p:cNvPr id="52" name="ïşḻïďê-Rectangle: Rounded Corners 50"/>
          <p:cNvSpPr/>
          <p:nvPr/>
        </p:nvSpPr>
        <p:spPr bwMode="auto">
          <a:xfrm>
            <a:off x="7100906" y="4885252"/>
            <a:ext cx="1485179" cy="505099"/>
          </a:xfrm>
          <a:prstGeom prst="roundRect">
            <a:avLst/>
          </a:prstGeom>
          <a:solidFill>
            <a:schemeClr val="accent6"/>
          </a:solidFill>
          <a:ln w="19050">
            <a:noFill/>
            <a:round/>
          </a:ln>
        </p:spPr>
        <p:txBody>
          <a:bodyPr vert="horz" wrap="none" lIns="91440" tIns="45720" rIns="91440" bIns="45720" anchor="ctr" anchorCtr="1" compatLnSpc="1">
            <a:normAutofit/>
          </a:bodyPr>
          <a:lstStyle/>
          <a:p>
            <a:pPr algn="ctr"/>
            <a:r>
              <a:rPr lang="zh-CN" altLang="en-US" sz="1600" b="1">
                <a:solidFill>
                  <a:schemeClr val="bg1"/>
                </a:solidFill>
                <a:latin typeface="方正卡通简体" panose="03000509000000000000" pitchFamily="65" charset="-122"/>
                <a:ea typeface="方正卡通简体" panose="03000509000000000000" pitchFamily="65" charset="-122"/>
              </a:rPr>
              <a:t>日常生活</a:t>
            </a:r>
            <a:endParaRPr lang="zh-CN" altLang="en-US" sz="1600" b="1">
              <a:solidFill>
                <a:schemeClr val="bg1"/>
              </a:solidFill>
              <a:latin typeface="方正卡通简体" panose="03000509000000000000" pitchFamily="65" charset="-122"/>
              <a:ea typeface="方正卡通简体" panose="03000509000000000000" pitchFamily="65" charset="-122"/>
            </a:endParaRPr>
          </a:p>
        </p:txBody>
      </p:sp>
      <p:sp>
        <p:nvSpPr>
          <p:cNvPr id="53" name="ïşḻïďê-Rectangle: Rounded Corners 51"/>
          <p:cNvSpPr/>
          <p:nvPr/>
        </p:nvSpPr>
        <p:spPr bwMode="auto">
          <a:xfrm flipH="1">
            <a:off x="3672151" y="1781582"/>
            <a:ext cx="1485179" cy="505099"/>
          </a:xfrm>
          <a:prstGeom prst="roundRect">
            <a:avLst/>
          </a:prstGeom>
          <a:solidFill>
            <a:schemeClr val="accent3"/>
          </a:solidFill>
          <a:ln w="19050">
            <a:noFill/>
            <a:round/>
          </a:ln>
        </p:spPr>
        <p:txBody>
          <a:bodyPr vert="horz" wrap="none" lIns="91440" tIns="45720" rIns="91440" bIns="45720" anchor="ctr" anchorCtr="1" compatLnSpc="1">
            <a:normAutofit/>
          </a:bodyPr>
          <a:lstStyle/>
          <a:p>
            <a:pPr algn="ctr"/>
            <a:r>
              <a:rPr lang="zh-CN" altLang="en-US" sz="1600" b="1">
                <a:solidFill>
                  <a:schemeClr val="bg1"/>
                </a:solidFill>
                <a:latin typeface="方正卡通简体" panose="03000509000000000000" pitchFamily="65" charset="-122"/>
                <a:ea typeface="方正卡通简体" panose="03000509000000000000" pitchFamily="65" charset="-122"/>
              </a:rPr>
              <a:t>无意过失</a:t>
            </a:r>
            <a:endParaRPr lang="zh-CN" altLang="en-US" sz="1600" b="1">
              <a:solidFill>
                <a:schemeClr val="bg1"/>
              </a:solidFill>
              <a:latin typeface="方正卡通简体" panose="03000509000000000000" pitchFamily="65" charset="-122"/>
              <a:ea typeface="方正卡通简体" panose="03000509000000000000" pitchFamily="65" charset="-122"/>
            </a:endParaRPr>
          </a:p>
        </p:txBody>
      </p:sp>
      <p:sp>
        <p:nvSpPr>
          <p:cNvPr id="54" name="ïşḻïďê-Rectangle: Rounded Corners 52"/>
          <p:cNvSpPr/>
          <p:nvPr/>
        </p:nvSpPr>
        <p:spPr bwMode="auto">
          <a:xfrm flipH="1">
            <a:off x="3672150" y="4866378"/>
            <a:ext cx="1485179" cy="505099"/>
          </a:xfrm>
          <a:prstGeom prst="roundRect">
            <a:avLst/>
          </a:prstGeom>
          <a:solidFill>
            <a:schemeClr val="accent4"/>
          </a:solidFill>
          <a:ln w="19050">
            <a:noFill/>
            <a:round/>
          </a:ln>
        </p:spPr>
        <p:txBody>
          <a:bodyPr vert="horz" wrap="none" lIns="91440" tIns="45720" rIns="91440" bIns="45720" anchor="ctr" anchorCtr="1" compatLnSpc="1">
            <a:normAutofit/>
          </a:bodyPr>
          <a:lstStyle/>
          <a:p>
            <a:pPr algn="ctr"/>
            <a:r>
              <a:rPr lang="zh-CN" altLang="en-US" sz="1600" b="1">
                <a:solidFill>
                  <a:schemeClr val="bg1"/>
                </a:solidFill>
                <a:latin typeface="方正卡通简体" panose="03000509000000000000" pitchFamily="65" charset="-122"/>
                <a:ea typeface="方正卡通简体" panose="03000509000000000000" pitchFamily="65" charset="-122"/>
              </a:rPr>
              <a:t>有意过失</a:t>
            </a:r>
            <a:endParaRPr lang="zh-CN" altLang="en-US" sz="1600" b="1">
              <a:solidFill>
                <a:schemeClr val="bg1"/>
              </a:solidFill>
              <a:latin typeface="方正卡通简体" panose="03000509000000000000" pitchFamily="65" charset="-122"/>
              <a:ea typeface="方正卡通简体" panose="03000509000000000000" pitchFamily="65" charset="-122"/>
            </a:endParaRPr>
          </a:p>
        </p:txBody>
      </p:sp>
      <p:sp>
        <p:nvSpPr>
          <p:cNvPr id="55" name="ïşḻïďê-Rectangle: Rounded Corners 53"/>
          <p:cNvSpPr/>
          <p:nvPr/>
        </p:nvSpPr>
        <p:spPr bwMode="auto">
          <a:xfrm>
            <a:off x="5240150" y="3301376"/>
            <a:ext cx="1780197" cy="505099"/>
          </a:xfrm>
          <a:prstGeom prst="roundRect">
            <a:avLst/>
          </a:prstGeom>
          <a:solidFill>
            <a:schemeClr val="accent1"/>
          </a:solidFill>
          <a:ln w="19050">
            <a:noFill/>
            <a:round/>
          </a:ln>
        </p:spPr>
        <p:txBody>
          <a:bodyPr vert="horz" wrap="none" lIns="91440" tIns="45720" rIns="91440" bIns="45720" anchor="ctr" anchorCtr="1" compatLnSpc="1">
            <a:normAutofit/>
          </a:bodyPr>
          <a:lstStyle/>
          <a:p>
            <a:pPr algn="ctr"/>
            <a:r>
              <a:rPr lang="zh-CN" altLang="en-US" sz="1600" b="1">
                <a:solidFill>
                  <a:schemeClr val="bg1"/>
                </a:solidFill>
                <a:latin typeface="方正卡通简体" panose="03000509000000000000" pitchFamily="65" charset="-122"/>
                <a:ea typeface="方正卡通简体" panose="03000509000000000000" pitchFamily="65" charset="-122"/>
              </a:rPr>
              <a:t>对待孩子</a:t>
            </a:r>
            <a:endParaRPr lang="zh-CN" altLang="en-US" sz="1600" b="1">
              <a:solidFill>
                <a:schemeClr val="bg1"/>
              </a:solidFill>
              <a:latin typeface="方正卡通简体" panose="03000509000000000000" pitchFamily="65" charset="-122"/>
              <a:ea typeface="方正卡通简体" panose="03000509000000000000" pitchFamily="65" charset="-122"/>
            </a:endParaRPr>
          </a:p>
        </p:txBody>
      </p:sp>
      <p:sp>
        <p:nvSpPr>
          <p:cNvPr id="56" name="ïşḻïďê-Rectangle: Rounded Corners 75"/>
          <p:cNvSpPr/>
          <p:nvPr/>
        </p:nvSpPr>
        <p:spPr bwMode="auto">
          <a:xfrm>
            <a:off x="7763875" y="3296763"/>
            <a:ext cx="1485179" cy="505099"/>
          </a:xfrm>
          <a:prstGeom prst="roundRect">
            <a:avLst/>
          </a:prstGeom>
          <a:solidFill>
            <a:schemeClr val="accent2"/>
          </a:solidFill>
          <a:ln w="19050">
            <a:noFill/>
            <a:round/>
          </a:ln>
        </p:spPr>
        <p:txBody>
          <a:bodyPr vert="horz" wrap="none" lIns="91440" tIns="45720" rIns="91440" bIns="45720" anchor="ctr" anchorCtr="1" compatLnSpc="1">
            <a:normAutofit/>
          </a:bodyPr>
          <a:lstStyle/>
          <a:p>
            <a:pPr algn="ctr"/>
            <a:r>
              <a:rPr lang="zh-CN" altLang="en-US" sz="1600" b="1">
                <a:solidFill>
                  <a:schemeClr val="bg1"/>
                </a:solidFill>
                <a:latin typeface="方正卡通简体" panose="03000509000000000000" pitchFamily="65" charset="-122"/>
                <a:ea typeface="方正卡通简体" panose="03000509000000000000" pitchFamily="65" charset="-122"/>
              </a:rPr>
              <a:t>遇到困难</a:t>
            </a:r>
            <a:endParaRPr lang="zh-CN" altLang="en-US" sz="1600" b="1">
              <a:solidFill>
                <a:schemeClr val="bg1"/>
              </a:solidFill>
              <a:latin typeface="方正卡通简体" panose="03000509000000000000" pitchFamily="65" charset="-122"/>
              <a:ea typeface="方正卡通简体" panose="03000509000000000000" pitchFamily="65" charset="-122"/>
            </a:endParaRPr>
          </a:p>
        </p:txBody>
      </p:sp>
      <p:sp>
        <p:nvSpPr>
          <p:cNvPr id="57" name="ïşḻïďê-Rectangle: Rounded Corners 76"/>
          <p:cNvSpPr/>
          <p:nvPr/>
        </p:nvSpPr>
        <p:spPr bwMode="auto">
          <a:xfrm>
            <a:off x="3019038" y="3339782"/>
            <a:ext cx="1485179" cy="505099"/>
          </a:xfrm>
          <a:prstGeom prst="roundRect">
            <a:avLst/>
          </a:prstGeom>
          <a:solidFill>
            <a:schemeClr val="accent2"/>
          </a:solidFill>
          <a:ln w="19050">
            <a:noFill/>
            <a:round/>
          </a:ln>
        </p:spPr>
        <p:txBody>
          <a:bodyPr vert="horz" wrap="none" lIns="91440" tIns="45720" rIns="91440" bIns="45720" anchor="ctr" anchorCtr="1" compatLnSpc="1">
            <a:normAutofit/>
          </a:bodyPr>
          <a:lstStyle/>
          <a:p>
            <a:pPr algn="ctr"/>
            <a:r>
              <a:rPr lang="zh-CN" altLang="en-US" sz="1600" b="1">
                <a:solidFill>
                  <a:schemeClr val="bg1"/>
                </a:solidFill>
                <a:latin typeface="方正卡通简体" panose="03000509000000000000" pitchFamily="65" charset="-122"/>
                <a:ea typeface="方正卡通简体" panose="03000509000000000000" pitchFamily="65" charset="-122"/>
              </a:rPr>
              <a:t>师幼互动</a:t>
            </a:r>
            <a:endParaRPr lang="zh-CN" altLang="en-US" sz="1600" b="1">
              <a:solidFill>
                <a:schemeClr val="bg1"/>
              </a:solidFill>
              <a:latin typeface="方正卡通简体" panose="03000509000000000000" pitchFamily="65" charset="-122"/>
              <a:ea typeface="方正卡通简体" panose="03000509000000000000" pitchFamily="65" charset="-122"/>
            </a:endParaRPr>
          </a:p>
        </p:txBody>
      </p:sp>
      <p:sp>
        <p:nvSpPr>
          <p:cNvPr id="58" name="ïşḻïďê-Arc 83"/>
          <p:cNvSpPr/>
          <p:nvPr/>
        </p:nvSpPr>
        <p:spPr>
          <a:xfrm flipH="1">
            <a:off x="6414346" y="1975923"/>
            <a:ext cx="1392356" cy="3156008"/>
          </a:xfrm>
          <a:prstGeom prst="arc">
            <a:avLst>
              <a:gd name="adj1" fmla="val 1151936"/>
              <a:gd name="adj2" fmla="val 5432290"/>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anchor="ctr"/>
          <a:lstStyle/>
          <a:p>
            <a:pPr algn="ctr"/>
          </a:p>
        </p:txBody>
      </p:sp>
      <p:sp>
        <p:nvSpPr>
          <p:cNvPr id="59" name="ïşḻïďê-TextBox 36"/>
          <p:cNvSpPr txBox="1"/>
          <p:nvPr/>
        </p:nvSpPr>
        <p:spPr bwMode="auto">
          <a:xfrm>
            <a:off x="1223794" y="1693717"/>
            <a:ext cx="2448356" cy="556179"/>
          </a:xfrm>
          <a:prstGeom prst="rect">
            <a:avLst/>
          </a:prstGeom>
          <a:noFill/>
        </p:spPr>
        <p:txBody>
          <a:bodyPr wrap="square" lIns="0" tIns="0" rIns="216000" bIns="0" anchor="ctr" anchorCtr="0">
            <a:normAutofit/>
          </a:bodyPr>
          <a:lstStyle/>
          <a:p>
            <a:pPr>
              <a:lnSpc>
                <a:spcPct val="120000"/>
              </a:lnSpc>
            </a:pPr>
            <a:r>
              <a:rPr lang="zh-CN" altLang="en-US" sz="1400">
                <a:latin typeface="方正卡通简体" panose="03000509000000000000" pitchFamily="65" charset="-122"/>
                <a:ea typeface="方正卡通简体" panose="03000509000000000000" pitchFamily="65" charset="-122"/>
              </a:rPr>
              <a:t>耐心安慰，不指责埋怨幼儿。如：伤着没有？下次小心。</a:t>
            </a:r>
            <a:endParaRPr lang="zh-CN" altLang="en-US" sz="1400" b="0">
              <a:solidFill>
                <a:schemeClr val="tx1"/>
              </a:solidFill>
              <a:effectLst/>
              <a:latin typeface="方正卡通简体" panose="03000509000000000000" pitchFamily="65" charset="-122"/>
              <a:ea typeface="方正卡通简体" panose="03000509000000000000" pitchFamily="65" charset="-122"/>
            </a:endParaRPr>
          </a:p>
        </p:txBody>
      </p:sp>
      <p:sp>
        <p:nvSpPr>
          <p:cNvPr id="60" name="ïşḻïďê-TextBox 37"/>
          <p:cNvSpPr txBox="1"/>
          <p:nvPr/>
        </p:nvSpPr>
        <p:spPr bwMode="auto">
          <a:xfrm>
            <a:off x="570682" y="3274760"/>
            <a:ext cx="2448356" cy="556179"/>
          </a:xfrm>
          <a:prstGeom prst="rect">
            <a:avLst/>
          </a:prstGeom>
          <a:noFill/>
        </p:spPr>
        <p:txBody>
          <a:bodyPr wrap="square" lIns="0" tIns="0" rIns="216000" bIns="0" anchor="ctr" anchorCtr="0">
            <a:noAutofit/>
          </a:bodyPr>
          <a:lstStyle/>
          <a:p>
            <a:pPr>
              <a:lnSpc>
                <a:spcPct val="120000"/>
              </a:lnSpc>
            </a:pPr>
            <a:r>
              <a:rPr lang="zh-CN" altLang="en-US" sz="1400">
                <a:latin typeface="方正卡通简体" panose="03000509000000000000" pitchFamily="65" charset="-122"/>
                <a:ea typeface="方正卡通简体" panose="03000509000000000000" pitchFamily="65" charset="-122"/>
              </a:rPr>
              <a:t>热情温和、积极应答、仔细观察、不断提示、给于评价、鼓励欣赏。如：你真爱动脑筋，真棒！</a:t>
            </a:r>
            <a:endParaRPr lang="zh-CN" altLang="en-US" sz="1400" b="0">
              <a:solidFill>
                <a:schemeClr val="tx1"/>
              </a:solidFill>
              <a:effectLst/>
              <a:latin typeface="方正卡通简体" panose="03000509000000000000" pitchFamily="65" charset="-122"/>
              <a:ea typeface="方正卡通简体" panose="03000509000000000000" pitchFamily="65" charset="-122"/>
            </a:endParaRPr>
          </a:p>
        </p:txBody>
      </p:sp>
      <p:sp>
        <p:nvSpPr>
          <p:cNvPr id="61" name="ïşḻïďê-TextBox 38"/>
          <p:cNvSpPr txBox="1"/>
          <p:nvPr/>
        </p:nvSpPr>
        <p:spPr bwMode="auto">
          <a:xfrm>
            <a:off x="1223794" y="4813112"/>
            <a:ext cx="2448356" cy="556179"/>
          </a:xfrm>
          <a:prstGeom prst="rect">
            <a:avLst/>
          </a:prstGeom>
          <a:noFill/>
        </p:spPr>
        <p:txBody>
          <a:bodyPr wrap="square" lIns="0" tIns="0" rIns="216000" bIns="0" anchor="ctr" anchorCtr="0">
            <a:noAutofit/>
          </a:bodyPr>
          <a:lstStyle/>
          <a:p>
            <a:pPr>
              <a:lnSpc>
                <a:spcPct val="120000"/>
              </a:lnSpc>
            </a:pPr>
            <a:r>
              <a:rPr lang="zh-CN" altLang="en-US" sz="1400">
                <a:latin typeface="方正卡通简体" panose="03000509000000000000" pitchFamily="65" charset="-122"/>
                <a:ea typeface="方正卡通简体" panose="03000509000000000000" pitchFamily="65" charset="-122"/>
              </a:rPr>
              <a:t>坚持正面教育，及时解决。如：有事好好说，不能动手。相信你是好孩子，以后不会再做这种事。</a:t>
            </a:r>
            <a:endParaRPr lang="zh-CN" altLang="en-US" sz="1400" b="0">
              <a:solidFill>
                <a:schemeClr val="tx1"/>
              </a:solidFill>
              <a:effectLst/>
              <a:latin typeface="方正卡通简体" panose="03000509000000000000" pitchFamily="65" charset="-122"/>
              <a:ea typeface="方正卡通简体" panose="03000509000000000000" pitchFamily="65" charset="-122"/>
            </a:endParaRPr>
          </a:p>
        </p:txBody>
      </p:sp>
      <p:sp>
        <p:nvSpPr>
          <p:cNvPr id="62" name="ïşḻïďê-TextBox 40"/>
          <p:cNvSpPr txBox="1"/>
          <p:nvPr/>
        </p:nvSpPr>
        <p:spPr bwMode="auto">
          <a:xfrm>
            <a:off x="8586084" y="1693717"/>
            <a:ext cx="2299240" cy="556179"/>
          </a:xfrm>
          <a:prstGeom prst="rect">
            <a:avLst/>
          </a:prstGeom>
          <a:noFill/>
        </p:spPr>
        <p:txBody>
          <a:bodyPr wrap="square" lIns="216000" tIns="0" rIns="0" bIns="0" anchor="ctr" anchorCtr="0">
            <a:noAutofit/>
          </a:bodyPr>
          <a:lstStyle/>
          <a:p>
            <a:pPr>
              <a:lnSpc>
                <a:spcPct val="120000"/>
              </a:lnSpc>
            </a:pPr>
            <a:r>
              <a:rPr lang="zh-CN" altLang="en-US" sz="1400">
                <a:latin typeface="方正卡通简体" panose="03000509000000000000" pitchFamily="65" charset="-122"/>
                <a:ea typeface="方正卡通简体" panose="03000509000000000000" pitchFamily="65" charset="-122"/>
              </a:rPr>
              <a:t>语速适中，指令简洁明了，语言生动、有趣、儿童化。如：请吃好点心的小朋友轻轻地把小椅子搬到旁边。</a:t>
            </a:r>
            <a:endParaRPr lang="zh-CN" altLang="en-US" sz="1400" b="0">
              <a:solidFill>
                <a:schemeClr val="tx1"/>
              </a:solidFill>
              <a:effectLst/>
              <a:latin typeface="方正卡通简体" panose="03000509000000000000" pitchFamily="65" charset="-122"/>
              <a:ea typeface="方正卡通简体" panose="03000509000000000000" pitchFamily="65" charset="-122"/>
            </a:endParaRPr>
          </a:p>
        </p:txBody>
      </p:sp>
      <p:sp>
        <p:nvSpPr>
          <p:cNvPr id="63" name="ïşḻïďê-TextBox 41"/>
          <p:cNvSpPr txBox="1"/>
          <p:nvPr/>
        </p:nvSpPr>
        <p:spPr bwMode="auto">
          <a:xfrm>
            <a:off x="9249054" y="3274760"/>
            <a:ext cx="2638146" cy="556179"/>
          </a:xfrm>
          <a:prstGeom prst="rect">
            <a:avLst/>
          </a:prstGeom>
          <a:noFill/>
        </p:spPr>
        <p:txBody>
          <a:bodyPr wrap="square" lIns="216000" tIns="0" rIns="0" bIns="0" anchor="ctr" anchorCtr="0">
            <a:noAutofit/>
          </a:bodyPr>
          <a:lstStyle/>
          <a:p>
            <a:pPr>
              <a:lnSpc>
                <a:spcPct val="120000"/>
              </a:lnSpc>
            </a:pPr>
            <a:r>
              <a:rPr lang="zh-CN" altLang="en-US" sz="1400">
                <a:latin typeface="方正卡通简体" panose="03000509000000000000" pitchFamily="65" charset="-122"/>
                <a:ea typeface="方正卡通简体" panose="03000509000000000000" pitchFamily="65" charset="-122"/>
              </a:rPr>
              <a:t>鼓励幼儿增强自信，不讽刺挖苦。如：你肯定能行，试试看吧！别着急，我来帮助你。</a:t>
            </a:r>
            <a:endParaRPr lang="zh-CN" altLang="en-US" sz="1400" b="0">
              <a:solidFill>
                <a:schemeClr val="tx1"/>
              </a:solidFill>
              <a:effectLst/>
              <a:latin typeface="方正卡通简体" panose="03000509000000000000" pitchFamily="65" charset="-122"/>
              <a:ea typeface="方正卡通简体" panose="03000509000000000000" pitchFamily="65" charset="-122"/>
            </a:endParaRPr>
          </a:p>
        </p:txBody>
      </p:sp>
      <p:sp>
        <p:nvSpPr>
          <p:cNvPr id="64" name="ïşḻïďê-TextBox 42"/>
          <p:cNvSpPr txBox="1"/>
          <p:nvPr/>
        </p:nvSpPr>
        <p:spPr bwMode="auto">
          <a:xfrm>
            <a:off x="8554644" y="5399451"/>
            <a:ext cx="2299240" cy="556179"/>
          </a:xfrm>
          <a:prstGeom prst="rect">
            <a:avLst/>
          </a:prstGeom>
          <a:noFill/>
        </p:spPr>
        <p:txBody>
          <a:bodyPr wrap="square" lIns="216000" tIns="0" rIns="0" bIns="0" anchor="ctr" anchorCtr="0">
            <a:noAutofit/>
          </a:bodyPr>
          <a:lstStyle/>
          <a:p>
            <a:pPr>
              <a:lnSpc>
                <a:spcPct val="120000"/>
              </a:lnSpc>
            </a:pPr>
            <a:r>
              <a:rPr lang="zh-CN" altLang="en-US" sz="1400">
                <a:latin typeface="方正卡通简体" panose="03000509000000000000" pitchFamily="65" charset="-122"/>
                <a:ea typeface="方正卡通简体" panose="03000509000000000000" pitchFamily="65" charset="-122"/>
              </a:rPr>
              <a:t>亲切关爱，体贴入微，力求体现母爱。不讲粗话、脏话，不训斥幼儿，忌大呼小叫。如：有点不舒服是吗？让我看看裤子有没有湿了。与家长沟通礼仪</a:t>
            </a:r>
            <a:endParaRPr lang="zh-CN" altLang="en-US" sz="1400">
              <a:latin typeface="方正卡通简体" panose="03000509000000000000" pitchFamily="65" charset="-122"/>
              <a:ea typeface="方正卡通简体" panose="03000509000000000000" pitchFamily="65" charset="-122"/>
            </a:endParaRPr>
          </a:p>
          <a:p>
            <a:pPr>
              <a:lnSpc>
                <a:spcPct val="120000"/>
              </a:lnSpc>
            </a:pPr>
            <a:endParaRPr lang="zh-CN" altLang="en-US" sz="1400">
              <a:latin typeface="方正卡通简体" panose="03000509000000000000" pitchFamily="65" charset="-122"/>
              <a:ea typeface="方正卡通简体" panose="03000509000000000000" pitchFamily="65" charset="-122"/>
            </a:endParaRPr>
          </a:p>
        </p:txBody>
      </p:sp>
    </p:spTree>
    <p:custDataLst>
      <p:tags r:id="rId21"/>
    </p:custDataLst>
  </p:cSld>
  <p:clrMapOvr>
    <a:masterClrMapping/>
  </p:clrMapOvr>
  <mc:AlternateContent>
    <mc:Choice xmlns:p14="http://schemas.microsoft.com/office/powerpoint/2010/main" Requires="p14">
      <p:transition spd="slow" advTm="9895" p14:dur="1200">
        <p14:prism/>
      </p:transition>
    </mc:Choice>
    <mc:Fallback>
      <p:transition spd="slow" advTm="9895">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par>
                          <p:cTn id="15" fill="hold" nodeType="afterGroup">
                            <p:stCondLst>
                              <p:cond delay="1001"/>
                            </p:stCondLst>
                            <p:childTnLst>
                              <p:par>
                                <p:cTn id="16" presetID="10" presetClass="entr" presetSubtype="0"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childTnLst>
                          </p:cTn>
                        </p:par>
                        <p:par>
                          <p:cTn id="19" fill="hold" nodeType="afterGroup">
                            <p:stCondLst>
                              <p:cond delay="1501"/>
                            </p:stCondLst>
                            <p:childTnLst>
                              <p:par>
                                <p:cTn id="20" presetID="22" presetClass="entr" presetSubtype="8"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wipe(left)">
                                      <p:cBhvr>
                                        <p:cTn id="22" dur="500"/>
                                        <p:tgtEl>
                                          <p:spTgt spid="57"/>
                                        </p:tgtEl>
                                      </p:cBhvr>
                                    </p:animEffect>
                                  </p:childTnLst>
                                </p:cTn>
                              </p:par>
                            </p:childTnLst>
                          </p:cTn>
                        </p:par>
                        <p:par>
                          <p:cTn id="23" fill="hold" nodeType="afterGroup">
                            <p:stCondLst>
                              <p:cond delay="2001"/>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nodeType="afterGroup">
                            <p:stCondLst>
                              <p:cond delay="2501"/>
                            </p:stCondLst>
                            <p:childTnLst>
                              <p:par>
                                <p:cTn id="28" presetID="22" presetClass="entr" presetSubtype="8" fill="hold" grpId="0" nodeType="after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wipe(left)">
                                      <p:cBhvr>
                                        <p:cTn id="30" dur="500"/>
                                        <p:tgtEl>
                                          <p:spTgt spid="54"/>
                                        </p:tgtEl>
                                      </p:cBhvr>
                                    </p:animEffect>
                                  </p:childTnLst>
                                </p:cTn>
                              </p:par>
                            </p:childTnLst>
                          </p:cTn>
                        </p:par>
                        <p:par>
                          <p:cTn id="31" fill="hold" nodeType="afterGroup">
                            <p:stCondLst>
                              <p:cond delay="3001"/>
                            </p:stCondLst>
                            <p:childTnLst>
                              <p:par>
                                <p:cTn id="32" presetID="22" presetClass="entr" presetSubtype="4"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down)">
                                      <p:cBhvr>
                                        <p:cTn id="34" dur="500"/>
                                        <p:tgtEl>
                                          <p:spTgt spid="46"/>
                                        </p:tgtEl>
                                      </p:cBhvr>
                                    </p:animEffect>
                                  </p:childTnLst>
                                </p:cTn>
                              </p:par>
                            </p:childTnLst>
                          </p:cTn>
                        </p:par>
                        <p:par>
                          <p:cTn id="35" fill="hold" nodeType="afterGroup">
                            <p:stCondLst>
                              <p:cond delay="3501"/>
                            </p:stCondLst>
                            <p:childTnLst>
                              <p:par>
                                <p:cTn id="36" presetID="22" presetClass="entr" presetSubtype="1" fill="hold" grpId="0" nodeType="after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wipe(up)">
                                      <p:cBhvr>
                                        <p:cTn id="38" dur="500"/>
                                        <p:tgtEl>
                                          <p:spTgt spid="58"/>
                                        </p:tgtEl>
                                      </p:cBhvr>
                                    </p:animEffect>
                                  </p:childTnLst>
                                </p:cTn>
                              </p:par>
                            </p:childTnLst>
                          </p:cTn>
                        </p:par>
                        <p:par>
                          <p:cTn id="39" fill="hold" nodeType="afterGroup">
                            <p:stCondLst>
                              <p:cond delay="4001"/>
                            </p:stCondLst>
                            <p:childTnLst>
                              <p:par>
                                <p:cTn id="40" presetID="22" presetClass="entr" presetSubtype="8" fill="hold" grpId="0" nodeType="after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left)">
                                      <p:cBhvr>
                                        <p:cTn id="42" dur="500"/>
                                        <p:tgtEl>
                                          <p:spTgt spid="51"/>
                                        </p:tgtEl>
                                      </p:cBhvr>
                                    </p:animEffect>
                                  </p:childTnLst>
                                </p:cTn>
                              </p:par>
                            </p:childTnLst>
                          </p:cTn>
                        </p:par>
                        <p:par>
                          <p:cTn id="43" fill="hold" nodeType="afterGroup">
                            <p:stCondLst>
                              <p:cond delay="4501"/>
                            </p:stCondLst>
                            <p:childTnLst>
                              <p:par>
                                <p:cTn id="44" presetID="22" presetClass="entr" presetSubtype="8" fill="hold"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wipe(left)">
                                      <p:cBhvr>
                                        <p:cTn id="46" dur="500"/>
                                        <p:tgtEl>
                                          <p:spTgt spid="41"/>
                                        </p:tgtEl>
                                      </p:cBhvr>
                                    </p:animEffect>
                                  </p:childTnLst>
                                </p:cTn>
                              </p:par>
                            </p:childTnLst>
                          </p:cTn>
                        </p:par>
                        <p:par>
                          <p:cTn id="47" fill="hold" nodeType="afterGroup">
                            <p:stCondLst>
                              <p:cond delay="5001"/>
                            </p:stCondLst>
                            <p:childTnLst>
                              <p:par>
                                <p:cTn id="48" presetID="22" presetClass="entr" presetSubtype="8" fill="hold" grpId="0"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wipe(left)">
                                      <p:cBhvr>
                                        <p:cTn id="50" dur="500"/>
                                        <p:tgtEl>
                                          <p:spTgt spid="56"/>
                                        </p:tgtEl>
                                      </p:cBhvr>
                                    </p:animEffect>
                                  </p:childTnLst>
                                </p:cTn>
                              </p:par>
                            </p:childTnLst>
                          </p:cTn>
                        </p:par>
                        <p:par>
                          <p:cTn id="51" fill="hold" nodeType="afterGroup">
                            <p:stCondLst>
                              <p:cond delay="5501"/>
                            </p:stCondLst>
                            <p:childTnLst>
                              <p:par>
                                <p:cTn id="52" presetID="22" presetClass="entr" presetSubtype="8" fill="hold" grpId="0" nodeType="after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wipe(left)">
                                      <p:cBhvr>
                                        <p:cTn id="54" dur="500"/>
                                        <p:tgtEl>
                                          <p:spTgt spid="52"/>
                                        </p:tgtEl>
                                      </p:cBhvr>
                                    </p:animEffect>
                                  </p:childTnLst>
                                </p:cTn>
                              </p:par>
                            </p:childTnLst>
                          </p:cTn>
                        </p:par>
                        <p:par>
                          <p:cTn id="55" fill="hold" nodeType="afterGroup">
                            <p:stCondLst>
                              <p:cond delay="6001"/>
                            </p:stCondLst>
                            <p:childTnLst>
                              <p:par>
                                <p:cTn id="56" presetID="1" presetClass="entr" presetSubtype="0" fill="hold" grpId="0" nodeType="afterEffect">
                                  <p:stCondLst>
                                    <p:cond delay="0"/>
                                  </p:stCondLst>
                                  <p:childTnLst>
                                    <p:set>
                                      <p:cBhvr>
                                        <p:cTn id="57" dur="1" fill="hold">
                                          <p:stCondLst>
                                            <p:cond delay="0"/>
                                          </p:stCondLst>
                                        </p:cTn>
                                        <p:tgtEl>
                                          <p:spTgt spid="59"/>
                                        </p:tgtEl>
                                        <p:attrNameLst>
                                          <p:attrName>style.visibility</p:attrName>
                                        </p:attrNameLst>
                                      </p:cBhvr>
                                      <p:to>
                                        <p:strVal val="visible"/>
                                      </p:to>
                                    </p:set>
                                  </p:childTnLst>
                                </p:cTn>
                              </p:par>
                            </p:childTnLst>
                          </p:cTn>
                        </p:par>
                        <p:par>
                          <p:cTn id="58" fill="hold" nodeType="afterGroup">
                            <p:stCondLst>
                              <p:cond delay="6002"/>
                            </p:stCondLst>
                            <p:childTnLst>
                              <p:par>
                                <p:cTn id="59" presetID="1"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childTnLst>
                          </p:cTn>
                        </p:par>
                      </p:childTnLst>
                    </p:cTn>
                  </p:par>
                  <p:par>
                    <p:cTn id="61" fill="hold" nodeType="clickPar">
                      <p:stCondLst>
                        <p:cond delay="indefinite"/>
                        <p:cond evt="onBegin" delay="0">
                          <p:tn val="60"/>
                        </p:cond>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1"/>
                                        </p:tgtEl>
                                        <p:attrNameLst>
                                          <p:attrName>style.visibility</p:attrName>
                                        </p:attrNameLst>
                                      </p:cBhvr>
                                      <p:to>
                                        <p:strVal val="visible"/>
                                      </p:to>
                                    </p:set>
                                  </p:childTnLst>
                                </p:cTn>
                              </p:par>
                            </p:childTnLst>
                          </p:cTn>
                        </p:par>
                        <p:par>
                          <p:cTn id="65" fill="hold" nodeType="afterGroup">
                            <p:stCondLst>
                              <p:cond delay="1"/>
                            </p:stCondLst>
                            <p:childTnLst>
                              <p:par>
                                <p:cTn id="66" presetID="1" presetClass="entr" presetSubtype="0"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childTnLst>
                                </p:cTn>
                              </p:par>
                            </p:childTnLst>
                          </p:cTn>
                        </p:par>
                        <p:par>
                          <p:cTn id="68" fill="hold" nodeType="afterGroup">
                            <p:stCondLst>
                              <p:cond delay="2"/>
                            </p:stCondLst>
                            <p:childTnLst>
                              <p:par>
                                <p:cTn id="69" presetID="1"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childTnLst>
                                </p:cTn>
                              </p:par>
                            </p:childTnLst>
                          </p:cTn>
                        </p:par>
                        <p:par>
                          <p:cTn id="71" fill="hold" nodeType="afterGroup">
                            <p:stCondLst>
                              <p:cond delay="3"/>
                            </p:stCondLst>
                            <p:childTnLst>
                              <p:par>
                                <p:cTn id="72" presetID="1" presetClass="entr" presetSubtype="0" fill="hold" grpId="0" nodeType="afterEffect">
                                  <p:stCondLst>
                                    <p:cond delay="0"/>
                                  </p:stCondLst>
                                  <p:childTnLst>
                                    <p:set>
                                      <p:cBhvr>
                                        <p:cTn id="73"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6"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p:bldP spid="60" grpId="0"/>
      <p:bldP spid="61" grpId="0"/>
      <p:bldP spid="62" grpId="0"/>
      <p:bldP spid="63" grpId="0"/>
      <p:bldP spid="64"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8C8"/>
        </a:solidFill>
        <a:effectLst/>
      </p:bgPr>
    </p:bg>
    <p:spTree>
      <p:nvGrpSpPr>
        <p:cNvPr id="1" name=""/>
        <p:cNvGrpSpPr/>
        <p:nvPr/>
      </p:nvGrpSpPr>
      <p:grpSpPr>
        <a:xfrm>
          <a:off x="0" y="0"/>
          <a:ext cx="0" cy="0"/>
        </a:xfrm>
      </p:grpSpPr>
      <p:cxnSp>
        <p:nvCxnSpPr>
          <p:cNvPr id="18" name="直接连接符 17"/>
          <p:cNvCxnSpPr/>
          <p:nvPr/>
        </p:nvCxnSpPr>
        <p:spPr>
          <a:xfrm flipH="1">
            <a:off x="0" y="0"/>
            <a:ext cx="219456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011680" y="0"/>
            <a:ext cx="858129"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866228" y="0"/>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089833" y="47247"/>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7469946" y="0"/>
            <a:ext cx="984737"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9917723" y="0"/>
            <a:ext cx="464234"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任意多边形 23"/>
          <p:cNvSpPr/>
          <p:nvPr/>
        </p:nvSpPr>
        <p:spPr>
          <a:xfrm>
            <a:off x="-120417" y="886744"/>
            <a:ext cx="12849918" cy="1625240"/>
          </a:xfrm>
          <a:custGeom>
            <a:gdLst>
              <a:gd name="connsiteX0" fmla="*/ 106349 w 12849918"/>
              <a:gd name="connsiteY0" fmla="*/ 520025 h 1625240"/>
              <a:gd name="connsiteX1" fmla="*/ 218891 w 12849918"/>
              <a:gd name="connsiteY1" fmla="*/ 477822 h 1625240"/>
              <a:gd name="connsiteX2" fmla="*/ 4298522 w 12849918"/>
              <a:gd name="connsiteY2" fmla="*/ 13588 h 1625240"/>
              <a:gd name="connsiteX3" fmla="*/ 7998325 w 12849918"/>
              <a:gd name="connsiteY3" fmla="*/ 252739 h 1625240"/>
              <a:gd name="connsiteX4" fmla="*/ 12415580 w 12849918"/>
              <a:gd name="connsiteY4" fmla="*/ 1504764 h 1625240"/>
              <a:gd name="connsiteX5" fmla="*/ 12443715 w 12849918"/>
              <a:gd name="connsiteY5" fmla="*/ 1504764 h 16252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49918" h="1625240">
                <a:moveTo>
                  <a:pt x="106349" y="520025"/>
                </a:moveTo>
                <a:cubicBezTo>
                  <a:pt x="-186728" y="541126"/>
                  <a:pt x="218891" y="477822"/>
                  <a:pt x="218891" y="477822"/>
                </a:cubicBezTo>
                <a:cubicBezTo>
                  <a:pt x="917587" y="393416"/>
                  <a:pt x="3001950" y="51102"/>
                  <a:pt x="4298522" y="13588"/>
                </a:cubicBezTo>
                <a:cubicBezTo>
                  <a:pt x="5595094" y="-23926"/>
                  <a:pt x="6645482" y="4210"/>
                  <a:pt x="7998325" y="252739"/>
                </a:cubicBezTo>
                <a:cubicBezTo>
                  <a:pt x="9351168" y="501268"/>
                  <a:pt x="11674682" y="1296093"/>
                  <a:pt x="12415580" y="1504764"/>
                </a:cubicBezTo>
                <a:cubicBezTo>
                  <a:pt x="13156478" y="1713435"/>
                  <a:pt x="12800096" y="1609099"/>
                  <a:pt x="12443715" y="150476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28135" y="2882210"/>
            <a:ext cx="12267027" cy="226750"/>
          </a:xfrm>
          <a:custGeom>
            <a:gdLst>
              <a:gd name="connsiteX0" fmla="*/ 0 w 12267027"/>
              <a:gd name="connsiteY0" fmla="*/ 226750 h 226750"/>
              <a:gd name="connsiteX1" fmla="*/ 5950633 w 12267027"/>
              <a:gd name="connsiteY1" fmla="*/ 1667 h 226750"/>
              <a:gd name="connsiteX2" fmla="*/ 12267027 w 12267027"/>
              <a:gd name="connsiteY2" fmla="*/ 142344 h 226750"/>
            </a:gdLst>
            <a:cxnLst>
              <a:cxn ang="0">
                <a:pos x="connsiteX0" y="connsiteY0"/>
              </a:cxn>
              <a:cxn ang="0">
                <a:pos x="connsiteX1" y="connsiteY1"/>
              </a:cxn>
              <a:cxn ang="0">
                <a:pos x="connsiteX2" y="connsiteY2"/>
              </a:cxn>
            </a:cxnLst>
            <a:rect l="l" t="t" r="r" b="b"/>
            <a:pathLst>
              <a:path w="12267027" h="226750">
                <a:moveTo>
                  <a:pt x="0" y="226750"/>
                </a:moveTo>
                <a:cubicBezTo>
                  <a:pt x="1953064" y="121242"/>
                  <a:pt x="3906129" y="15735"/>
                  <a:pt x="5950633" y="1667"/>
                </a:cubicBezTo>
                <a:cubicBezTo>
                  <a:pt x="7995137" y="-12401"/>
                  <a:pt x="10131082" y="64971"/>
                  <a:pt x="12267027" y="14234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28135" y="4262511"/>
            <a:ext cx="12196689" cy="562721"/>
          </a:xfrm>
          <a:custGeom>
            <a:gdLst>
              <a:gd name="connsiteX0" fmla="*/ 0 w 12196689"/>
              <a:gd name="connsiteY0" fmla="*/ 0 h 562721"/>
              <a:gd name="connsiteX1" fmla="*/ 6077243 w 12196689"/>
              <a:gd name="connsiteY1" fmla="*/ 562707 h 562721"/>
              <a:gd name="connsiteX2" fmla="*/ 12196689 w 12196689"/>
              <a:gd name="connsiteY2" fmla="*/ 14067 h 562721"/>
            </a:gdLst>
            <a:cxnLst>
              <a:cxn ang="0">
                <a:pos x="connsiteX0" y="connsiteY0"/>
              </a:cxn>
              <a:cxn ang="0">
                <a:pos x="connsiteX1" y="connsiteY1"/>
              </a:cxn>
              <a:cxn ang="0">
                <a:pos x="connsiteX2" y="connsiteY2"/>
              </a:cxn>
            </a:cxnLst>
            <a:rect l="l" t="t" r="r" b="b"/>
            <a:pathLst>
              <a:path w="12196689" h="562721">
                <a:moveTo>
                  <a:pt x="0" y="0"/>
                </a:moveTo>
                <a:cubicBezTo>
                  <a:pt x="2022231" y="280181"/>
                  <a:pt x="4044462" y="560363"/>
                  <a:pt x="6077243" y="562707"/>
                </a:cubicBezTo>
                <a:cubicBezTo>
                  <a:pt x="8110024" y="565051"/>
                  <a:pt x="10153356" y="289559"/>
                  <a:pt x="12196689" y="1406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84406" y="5936566"/>
            <a:ext cx="12393637" cy="239151"/>
          </a:xfrm>
          <a:custGeom>
            <a:gdLst>
              <a:gd name="connsiteX0" fmla="*/ 0 w 12393637"/>
              <a:gd name="connsiteY0" fmla="*/ 239151 h 239151"/>
              <a:gd name="connsiteX1" fmla="*/ 12393637 w 12393637"/>
              <a:gd name="connsiteY1" fmla="*/ 0 h 239151"/>
              <a:gd name="connsiteX2" fmla="*/ 12393637 w 12393637"/>
              <a:gd name="connsiteY2" fmla="*/ 0 h 239151"/>
              <a:gd name="connsiteX3" fmla="*/ 12393637 w 12393637"/>
              <a:gd name="connsiteY3" fmla="*/ 0 h 239151"/>
            </a:gdLst>
            <a:cxnLst>
              <a:cxn ang="0">
                <a:pos x="connsiteX0" y="connsiteY0"/>
              </a:cxn>
              <a:cxn ang="0">
                <a:pos x="connsiteX1" y="connsiteY1"/>
              </a:cxn>
              <a:cxn ang="0">
                <a:pos x="connsiteX2" y="connsiteY2"/>
              </a:cxn>
              <a:cxn ang="0">
                <a:pos x="connsiteX3" y="connsiteY3"/>
              </a:cxn>
            </a:cxnLst>
            <a:rect l="l" t="t" r="r" b="b"/>
            <a:pathLst>
              <a:path w="12393637" h="239151">
                <a:moveTo>
                  <a:pt x="0" y="239151"/>
                </a:moveTo>
                <a:lnTo>
                  <a:pt x="12393637" y="0"/>
                </a:lnTo>
                <a:lnTo>
                  <a:pt x="12393637" y="0"/>
                </a:lnTo>
                <a:lnTo>
                  <a:pt x="12393637"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2941193">
            <a:off x="4569483" y="-265170"/>
            <a:ext cx="720000" cy="720000"/>
          </a:xfrm>
          <a:prstGeom prst="rect">
            <a:avLst/>
          </a:prstGeom>
        </p:spPr>
      </p:pic>
      <p:pic>
        <p:nvPicPr>
          <p:cNvPr id="29" name="图片 28"/>
          <p:cNvPicPr>
            <a:picLocks noChangeAspect="1"/>
          </p:cNvPicPr>
          <p:nvPr/>
        </p:nvPicPr>
        <p:blipFill>
          <a:blip r:embed="rId4">
            <a:duotone>
              <a:prstClr val="black"/>
              <a:srgbClr val="C00000">
                <a:tint val="45000"/>
                <a:satMod val="400000"/>
              </a:srgbClr>
            </a:duotone>
            <a:extLst>
              <a:ext uri="{BEBA8EAE-BF5A-486C-A8C5-ECC9F3942E4B}">
                <a14:imgProps xmlns:a14="http://schemas.microsoft.com/office/drawing/2010/main">
                  <a14:imgLayer r:embed="rId5">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53070" y="2367873"/>
            <a:ext cx="720000" cy="720000"/>
          </a:xfrm>
          <a:prstGeom prst="rect">
            <a:avLst/>
          </a:prstGeom>
        </p:spPr>
      </p:pic>
      <p:pic>
        <p:nvPicPr>
          <p:cNvPr id="30" name="图片 29"/>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327202" y="1074754"/>
            <a:ext cx="360000" cy="360000"/>
          </a:xfrm>
          <a:prstGeom prst="rect">
            <a:avLst/>
          </a:prstGeom>
        </p:spPr>
      </p:pic>
      <p:pic>
        <p:nvPicPr>
          <p:cNvPr id="32" name="图片 31"/>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1181474" y="-42309"/>
            <a:ext cx="720000" cy="720000"/>
          </a:xfrm>
          <a:prstGeom prst="rect">
            <a:avLst/>
          </a:prstGeom>
        </p:spPr>
      </p:pic>
      <p:pic>
        <p:nvPicPr>
          <p:cNvPr id="33" name="图片 32"/>
          <p:cNvPicPr>
            <a:picLocks noChangeAspect="1"/>
          </p:cNvPicPr>
          <p:nvPr/>
        </p:nvPicPr>
        <p:blipFill>
          <a:blip r:embed="rId7">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284870" y="2407677"/>
            <a:ext cx="720000" cy="720000"/>
          </a:xfrm>
          <a:prstGeom prst="rect">
            <a:avLst/>
          </a:prstGeom>
        </p:spPr>
      </p:pic>
      <p:pic>
        <p:nvPicPr>
          <p:cNvPr id="37" name="图片 36"/>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52688" y="4573685"/>
            <a:ext cx="360000" cy="360000"/>
          </a:xfrm>
          <a:prstGeom prst="rect">
            <a:avLst/>
          </a:prstGeom>
        </p:spPr>
      </p:pic>
      <p:pic>
        <p:nvPicPr>
          <p:cNvPr id="38" name="图片 37"/>
          <p:cNvPicPr>
            <a:picLocks noChangeAspect="1"/>
          </p:cNvPicPr>
          <p:nvPr/>
        </p:nvPicPr>
        <p:blipFill>
          <a:blip r:embed="rId9">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1834560" y="3789868"/>
            <a:ext cx="360000" cy="360000"/>
          </a:xfrm>
          <a:prstGeom prst="rect">
            <a:avLst/>
          </a:prstGeom>
        </p:spPr>
      </p:pic>
      <p:pic>
        <p:nvPicPr>
          <p:cNvPr id="39" name="图片 3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22321" y="-42170"/>
            <a:ext cx="360000" cy="360000"/>
          </a:xfrm>
          <a:prstGeom prst="rect">
            <a:avLst/>
          </a:prstGeom>
        </p:spPr>
      </p:pic>
      <p:pic>
        <p:nvPicPr>
          <p:cNvPr id="47" name="图片 46"/>
          <p:cNvPicPr>
            <a:picLocks noChangeAspect="1"/>
          </p:cNvPicPr>
          <p:nvPr/>
        </p:nvPicPr>
        <p:blipFill>
          <a:blip r:embed="rId11">
            <a:extLst>
              <a:ext uri="{BEBA8EAE-BF5A-486C-A8C5-ECC9F3942E4B}">
                <a14:imgProps xmlns:a14="http://schemas.microsoft.com/office/drawing/2010/main">
                  <a14:imgLayer r:embed="rId12">
                    <a14:imgEffect>
                      <a14:artisticCrisscrossEtching trans="75000"/>
                    </a14:imgEffect>
                    <a14:imgEffect>
                      <a14:colorTemperature colorTemp="72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0263539" y="1930552"/>
            <a:ext cx="1440000" cy="1440000"/>
          </a:xfrm>
          <a:prstGeom prst="rect">
            <a:avLst/>
          </a:prstGeom>
        </p:spPr>
      </p:pic>
      <p:pic>
        <p:nvPicPr>
          <p:cNvPr id="48" name="图片 47"/>
          <p:cNvPicPr>
            <a:picLocks noChangeAspect="1"/>
          </p:cNvPicPr>
          <p:nvPr/>
        </p:nvPicPr>
        <p:blipFill>
          <a:blip r:embed="rId1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5076" y="6228317"/>
            <a:ext cx="720000" cy="720000"/>
          </a:xfrm>
          <a:prstGeom prst="rect">
            <a:avLst/>
          </a:prstGeom>
        </p:spPr>
      </p:pic>
      <p:pic>
        <p:nvPicPr>
          <p:cNvPr id="49" name="图片 4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99415" y="6079935"/>
            <a:ext cx="360000" cy="360000"/>
          </a:xfrm>
          <a:prstGeom prst="rect">
            <a:avLst/>
          </a:prstGeom>
        </p:spPr>
      </p:pic>
      <p:grpSp>
        <p:nvGrpSpPr>
          <p:cNvPr id="35" name="组合 34"/>
          <p:cNvGrpSpPr/>
          <p:nvPr/>
        </p:nvGrpSpPr>
        <p:grpSpPr>
          <a:xfrm>
            <a:off x="-58841" y="0"/>
            <a:ext cx="10727394" cy="5890746"/>
            <a:chOff x="-58841" y="0"/>
            <a:chExt cx="10727394" cy="5890746"/>
          </a:xfrm>
          <a:blipFill dpi="0" rotWithShape="1">
            <a:blip r:embed="rId15"/>
            <a:stretch>
              <a:fillRect/>
            </a:stretch>
          </a:blipFill>
        </p:grpSpPr>
        <p:sp>
          <p:nvSpPr>
            <p:cNvPr id="51" name="PA_菱形 4"/>
            <p:cNvSpPr>
              <a:spLocks noChangeAspect="1"/>
            </p:cNvSpPr>
            <p:nvPr>
              <p:custDataLst>
                <p:tags r:id="rId16"/>
              </p:custDataLst>
            </p:nvPr>
          </p:nvSpPr>
          <p:spPr>
            <a:xfrm>
              <a:off x="2423369" y="2364375"/>
              <a:ext cx="2315369" cy="2315369"/>
            </a:xfrm>
            <a:prstGeom prst="diamond">
              <a:avLst/>
            </a:prstGeom>
            <a:grp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36" name="任意多边形: 形状 47"/>
            <p:cNvSpPr/>
            <p:nvPr/>
          </p:nvSpPr>
          <p:spPr>
            <a:xfrm>
              <a:off x="1" y="1"/>
              <a:ext cx="2315369" cy="2256375"/>
            </a:xfrm>
            <a:custGeom>
              <a:gdLst>
                <a:gd name="connsiteX0" fmla="*/ 1098691 w 2315369"/>
                <a:gd name="connsiteY0" fmla="*/ 0 h 2256375"/>
                <a:gd name="connsiteX1" fmla="*/ 1216679 w 2315369"/>
                <a:gd name="connsiteY1" fmla="*/ 0 h 2256375"/>
                <a:gd name="connsiteX2" fmla="*/ 2315369 w 2315369"/>
                <a:gd name="connsiteY2" fmla="*/ 1098691 h 2256375"/>
                <a:gd name="connsiteX3" fmla="*/ 1157685 w 2315369"/>
                <a:gd name="connsiteY3" fmla="*/ 2256375 h 2256375"/>
                <a:gd name="connsiteX4" fmla="*/ 0 w 2315369"/>
                <a:gd name="connsiteY4" fmla="*/ 1098691 h 2256375"/>
                <a:gd name="connsiteX5" fmla="*/ 1098691 w 2315369"/>
                <a:gd name="connsiteY5" fmla="*/ 0 h 2256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369" h="2256375">
                  <a:moveTo>
                    <a:pt x="1098691" y="0"/>
                  </a:moveTo>
                  <a:lnTo>
                    <a:pt x="1216679" y="0"/>
                  </a:lnTo>
                  <a:lnTo>
                    <a:pt x="2315369" y="1098691"/>
                  </a:lnTo>
                  <a:lnTo>
                    <a:pt x="1157685" y="2256375"/>
                  </a:lnTo>
                  <a:lnTo>
                    <a:pt x="0" y="1098691"/>
                  </a:lnTo>
                  <a:lnTo>
                    <a:pt x="1098691" y="0"/>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41" name="任意多边形: 形状 46"/>
            <p:cNvSpPr/>
            <p:nvPr/>
          </p:nvSpPr>
          <p:spPr>
            <a:xfrm>
              <a:off x="2423370" y="1"/>
              <a:ext cx="2315369" cy="2256375"/>
            </a:xfrm>
            <a:custGeom>
              <a:gdLst>
                <a:gd name="connsiteX0" fmla="*/ 1098691 w 2315369"/>
                <a:gd name="connsiteY0" fmla="*/ 0 h 2256375"/>
                <a:gd name="connsiteX1" fmla="*/ 1216679 w 2315369"/>
                <a:gd name="connsiteY1" fmla="*/ 0 h 2256375"/>
                <a:gd name="connsiteX2" fmla="*/ 2315369 w 2315369"/>
                <a:gd name="connsiteY2" fmla="*/ 1098691 h 2256375"/>
                <a:gd name="connsiteX3" fmla="*/ 1157685 w 2315369"/>
                <a:gd name="connsiteY3" fmla="*/ 2256375 h 2256375"/>
                <a:gd name="connsiteX4" fmla="*/ 0 w 2315369"/>
                <a:gd name="connsiteY4" fmla="*/ 1098691 h 2256375"/>
                <a:gd name="connsiteX5" fmla="*/ 1098691 w 2315369"/>
                <a:gd name="connsiteY5" fmla="*/ 0 h 2256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369" h="2256375">
                  <a:moveTo>
                    <a:pt x="1098691" y="0"/>
                  </a:moveTo>
                  <a:lnTo>
                    <a:pt x="1216679" y="0"/>
                  </a:lnTo>
                  <a:lnTo>
                    <a:pt x="2315369" y="1098691"/>
                  </a:lnTo>
                  <a:lnTo>
                    <a:pt x="1157685" y="2256375"/>
                  </a:lnTo>
                  <a:lnTo>
                    <a:pt x="0" y="1098691"/>
                  </a:lnTo>
                  <a:lnTo>
                    <a:pt x="1098691" y="0"/>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42" name="任意多边形: 形状 45"/>
            <p:cNvSpPr/>
            <p:nvPr/>
          </p:nvSpPr>
          <p:spPr>
            <a:xfrm>
              <a:off x="4846739" y="1"/>
              <a:ext cx="2315369" cy="2256375"/>
            </a:xfrm>
            <a:custGeom>
              <a:gdLst>
                <a:gd name="connsiteX0" fmla="*/ 1098691 w 2315369"/>
                <a:gd name="connsiteY0" fmla="*/ 0 h 2256375"/>
                <a:gd name="connsiteX1" fmla="*/ 1216679 w 2315369"/>
                <a:gd name="connsiteY1" fmla="*/ 0 h 2256375"/>
                <a:gd name="connsiteX2" fmla="*/ 2315369 w 2315369"/>
                <a:gd name="connsiteY2" fmla="*/ 1098691 h 2256375"/>
                <a:gd name="connsiteX3" fmla="*/ 1157685 w 2315369"/>
                <a:gd name="connsiteY3" fmla="*/ 2256375 h 2256375"/>
                <a:gd name="connsiteX4" fmla="*/ 0 w 2315369"/>
                <a:gd name="connsiteY4" fmla="*/ 1098691 h 2256375"/>
                <a:gd name="connsiteX5" fmla="*/ 1098691 w 2315369"/>
                <a:gd name="connsiteY5" fmla="*/ 0 h 2256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369" h="2256375">
                  <a:moveTo>
                    <a:pt x="1098691" y="0"/>
                  </a:moveTo>
                  <a:lnTo>
                    <a:pt x="1216679" y="0"/>
                  </a:lnTo>
                  <a:lnTo>
                    <a:pt x="2315369" y="1098691"/>
                  </a:lnTo>
                  <a:lnTo>
                    <a:pt x="1157685" y="2256375"/>
                  </a:lnTo>
                  <a:lnTo>
                    <a:pt x="0" y="1098691"/>
                  </a:lnTo>
                  <a:lnTo>
                    <a:pt x="1098691" y="0"/>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46" name="任意多边形: 形状 44"/>
            <p:cNvSpPr/>
            <p:nvPr/>
          </p:nvSpPr>
          <p:spPr>
            <a:xfrm>
              <a:off x="7270109" y="1"/>
              <a:ext cx="2315369" cy="2256375"/>
            </a:xfrm>
            <a:custGeom>
              <a:gdLst>
                <a:gd name="connsiteX0" fmla="*/ 1098691 w 2315369"/>
                <a:gd name="connsiteY0" fmla="*/ 0 h 2256375"/>
                <a:gd name="connsiteX1" fmla="*/ 1216679 w 2315369"/>
                <a:gd name="connsiteY1" fmla="*/ 0 h 2256375"/>
                <a:gd name="connsiteX2" fmla="*/ 2315369 w 2315369"/>
                <a:gd name="connsiteY2" fmla="*/ 1098691 h 2256375"/>
                <a:gd name="connsiteX3" fmla="*/ 1157685 w 2315369"/>
                <a:gd name="connsiteY3" fmla="*/ 2256375 h 2256375"/>
                <a:gd name="connsiteX4" fmla="*/ 0 w 2315369"/>
                <a:gd name="connsiteY4" fmla="*/ 1098691 h 2256375"/>
                <a:gd name="connsiteX5" fmla="*/ 1098691 w 2315369"/>
                <a:gd name="connsiteY5" fmla="*/ 0 h 2256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369" h="2256375">
                  <a:moveTo>
                    <a:pt x="1098691" y="0"/>
                  </a:moveTo>
                  <a:lnTo>
                    <a:pt x="1216679" y="0"/>
                  </a:lnTo>
                  <a:lnTo>
                    <a:pt x="2315369" y="1098691"/>
                  </a:lnTo>
                  <a:lnTo>
                    <a:pt x="1157685" y="2256375"/>
                  </a:lnTo>
                  <a:lnTo>
                    <a:pt x="0" y="1098691"/>
                  </a:lnTo>
                  <a:lnTo>
                    <a:pt x="1098691" y="0"/>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50" name="PA_菱形 4"/>
            <p:cNvSpPr>
              <a:spLocks noChangeAspect="1"/>
            </p:cNvSpPr>
            <p:nvPr>
              <p:custDataLst>
                <p:tags r:id="rId17"/>
              </p:custDataLst>
            </p:nvPr>
          </p:nvSpPr>
          <p:spPr>
            <a:xfrm>
              <a:off x="0" y="2364375"/>
              <a:ext cx="2315369" cy="2315369"/>
            </a:xfrm>
            <a:prstGeom prst="diamond">
              <a:avLst/>
            </a:prstGeom>
            <a:grp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52" name="PA_菱形 4"/>
            <p:cNvSpPr>
              <a:spLocks noChangeAspect="1"/>
            </p:cNvSpPr>
            <p:nvPr>
              <p:custDataLst>
                <p:tags r:id="rId18"/>
              </p:custDataLst>
            </p:nvPr>
          </p:nvSpPr>
          <p:spPr>
            <a:xfrm>
              <a:off x="4846738" y="2364375"/>
              <a:ext cx="2315369" cy="2315369"/>
            </a:xfrm>
            <a:prstGeom prst="diamond">
              <a:avLst/>
            </a:prstGeom>
            <a:grp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53" name="任意多边形: 形状 36"/>
            <p:cNvSpPr>
              <a:spLocks noChangeAspect="1"/>
            </p:cNvSpPr>
            <p:nvPr>
              <p:custDataLst>
                <p:tags r:id="rId19"/>
              </p:custDataLst>
            </p:nvPr>
          </p:nvSpPr>
          <p:spPr>
            <a:xfrm>
              <a:off x="0" y="0"/>
              <a:ext cx="975076" cy="975076"/>
            </a:xfrm>
            <a:custGeom>
              <a:gdLst>
                <a:gd name="connsiteX0" fmla="*/ 0 w 975076"/>
                <a:gd name="connsiteY0" fmla="*/ 0 h 975076"/>
                <a:gd name="connsiteX1" fmla="*/ 975076 w 975076"/>
                <a:gd name="connsiteY1" fmla="*/ 0 h 975076"/>
                <a:gd name="connsiteX2" fmla="*/ 0 w 975076"/>
                <a:gd name="connsiteY2" fmla="*/ 975076 h 975076"/>
                <a:gd name="connsiteX3" fmla="*/ 0 w 975076"/>
                <a:gd name="connsiteY3" fmla="*/ 0 h 975076"/>
              </a:gdLst>
              <a:cxnLst>
                <a:cxn ang="0">
                  <a:pos x="connsiteX0" y="connsiteY0"/>
                </a:cxn>
                <a:cxn ang="0">
                  <a:pos x="connsiteX1" y="connsiteY1"/>
                </a:cxn>
                <a:cxn ang="0">
                  <a:pos x="connsiteX2" y="connsiteY2"/>
                </a:cxn>
                <a:cxn ang="0">
                  <a:pos x="connsiteX3" y="connsiteY3"/>
                </a:cxn>
              </a:cxnLst>
              <a:rect l="l" t="t" r="r" b="b"/>
              <a:pathLst>
                <a:path w="975076" h="975076">
                  <a:moveTo>
                    <a:pt x="0" y="0"/>
                  </a:moveTo>
                  <a:lnTo>
                    <a:pt x="975076" y="0"/>
                  </a:lnTo>
                  <a:lnTo>
                    <a:pt x="0" y="975076"/>
                  </a:lnTo>
                  <a:lnTo>
                    <a:pt x="0" y="0"/>
                  </a:lnTo>
                  <a:close/>
                </a:path>
              </a:pathLst>
            </a:custGeom>
            <a:grp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54" name="任意多边形: 形状 35"/>
            <p:cNvSpPr>
              <a:spLocks noChangeAspect="1"/>
            </p:cNvSpPr>
            <p:nvPr>
              <p:custDataLst>
                <p:tags r:id="rId20"/>
              </p:custDataLst>
            </p:nvPr>
          </p:nvSpPr>
          <p:spPr>
            <a:xfrm>
              <a:off x="1318438" y="0"/>
              <a:ext cx="2080007" cy="1040003"/>
            </a:xfrm>
            <a:custGeom>
              <a:gdLst>
                <a:gd name="connsiteX0" fmla="*/ 0 w 2080007"/>
                <a:gd name="connsiteY0" fmla="*/ 0 h 1040003"/>
                <a:gd name="connsiteX1" fmla="*/ 2080007 w 2080007"/>
                <a:gd name="connsiteY1" fmla="*/ 0 h 1040003"/>
                <a:gd name="connsiteX2" fmla="*/ 1040004 w 2080007"/>
                <a:gd name="connsiteY2" fmla="*/ 1040003 h 1040003"/>
                <a:gd name="connsiteX3" fmla="*/ 0 w 2080007"/>
                <a:gd name="connsiteY3" fmla="*/ 0 h 1040003"/>
              </a:gdLst>
              <a:cxnLst>
                <a:cxn ang="0">
                  <a:pos x="connsiteX0" y="connsiteY0"/>
                </a:cxn>
                <a:cxn ang="0">
                  <a:pos x="connsiteX1" y="connsiteY1"/>
                </a:cxn>
                <a:cxn ang="0">
                  <a:pos x="connsiteX2" y="connsiteY2"/>
                </a:cxn>
                <a:cxn ang="0">
                  <a:pos x="connsiteX3" y="connsiteY3"/>
                </a:cxn>
              </a:cxnLst>
              <a:rect l="l" t="t" r="r" b="b"/>
              <a:pathLst>
                <a:path w="2080007" h="1040003">
                  <a:moveTo>
                    <a:pt x="0" y="0"/>
                  </a:moveTo>
                  <a:lnTo>
                    <a:pt x="2080007" y="0"/>
                  </a:lnTo>
                  <a:lnTo>
                    <a:pt x="1040004" y="1040003"/>
                  </a:lnTo>
                  <a:lnTo>
                    <a:pt x="0" y="0"/>
                  </a:lnTo>
                  <a:close/>
                </a:path>
              </a:pathLst>
            </a:custGeom>
            <a:grp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55" name="任意多边形: 形状 34"/>
            <p:cNvSpPr>
              <a:spLocks noChangeAspect="1"/>
            </p:cNvSpPr>
            <p:nvPr>
              <p:custDataLst>
                <p:tags r:id="rId21"/>
              </p:custDataLst>
            </p:nvPr>
          </p:nvSpPr>
          <p:spPr>
            <a:xfrm>
              <a:off x="3741807" y="0"/>
              <a:ext cx="2080007" cy="1040003"/>
            </a:xfrm>
            <a:custGeom>
              <a:gdLst>
                <a:gd name="connsiteX0" fmla="*/ 0 w 2080007"/>
                <a:gd name="connsiteY0" fmla="*/ 0 h 1040003"/>
                <a:gd name="connsiteX1" fmla="*/ 2080007 w 2080007"/>
                <a:gd name="connsiteY1" fmla="*/ 0 h 1040003"/>
                <a:gd name="connsiteX2" fmla="*/ 1040004 w 2080007"/>
                <a:gd name="connsiteY2" fmla="*/ 1040003 h 1040003"/>
                <a:gd name="connsiteX3" fmla="*/ 0 w 2080007"/>
                <a:gd name="connsiteY3" fmla="*/ 0 h 1040003"/>
              </a:gdLst>
              <a:cxnLst>
                <a:cxn ang="0">
                  <a:pos x="connsiteX0" y="connsiteY0"/>
                </a:cxn>
                <a:cxn ang="0">
                  <a:pos x="connsiteX1" y="connsiteY1"/>
                </a:cxn>
                <a:cxn ang="0">
                  <a:pos x="connsiteX2" y="connsiteY2"/>
                </a:cxn>
                <a:cxn ang="0">
                  <a:pos x="connsiteX3" y="connsiteY3"/>
                </a:cxn>
              </a:cxnLst>
              <a:rect l="l" t="t" r="r" b="b"/>
              <a:pathLst>
                <a:path w="2080007" h="1040003">
                  <a:moveTo>
                    <a:pt x="0" y="0"/>
                  </a:moveTo>
                  <a:lnTo>
                    <a:pt x="2080007" y="0"/>
                  </a:lnTo>
                  <a:lnTo>
                    <a:pt x="1040004" y="1040003"/>
                  </a:lnTo>
                  <a:lnTo>
                    <a:pt x="0" y="0"/>
                  </a:lnTo>
                  <a:close/>
                </a:path>
              </a:pathLst>
            </a:custGeom>
            <a:grp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56" name="任意多边形: 形状 33"/>
            <p:cNvSpPr>
              <a:spLocks noChangeAspect="1"/>
            </p:cNvSpPr>
            <p:nvPr>
              <p:custDataLst>
                <p:tags r:id="rId22"/>
              </p:custDataLst>
            </p:nvPr>
          </p:nvSpPr>
          <p:spPr>
            <a:xfrm>
              <a:off x="6165177" y="0"/>
              <a:ext cx="2080007" cy="1040003"/>
            </a:xfrm>
            <a:custGeom>
              <a:gdLst>
                <a:gd name="connsiteX0" fmla="*/ 0 w 2080007"/>
                <a:gd name="connsiteY0" fmla="*/ 0 h 1040003"/>
                <a:gd name="connsiteX1" fmla="*/ 2080007 w 2080007"/>
                <a:gd name="connsiteY1" fmla="*/ 0 h 1040003"/>
                <a:gd name="connsiteX2" fmla="*/ 1040004 w 2080007"/>
                <a:gd name="connsiteY2" fmla="*/ 1040003 h 1040003"/>
                <a:gd name="connsiteX3" fmla="*/ 0 w 2080007"/>
                <a:gd name="connsiteY3" fmla="*/ 0 h 1040003"/>
              </a:gdLst>
              <a:cxnLst>
                <a:cxn ang="0">
                  <a:pos x="connsiteX0" y="connsiteY0"/>
                </a:cxn>
                <a:cxn ang="0">
                  <a:pos x="connsiteX1" y="connsiteY1"/>
                </a:cxn>
                <a:cxn ang="0">
                  <a:pos x="connsiteX2" y="connsiteY2"/>
                </a:cxn>
                <a:cxn ang="0">
                  <a:pos x="connsiteX3" y="connsiteY3"/>
                </a:cxn>
              </a:cxnLst>
              <a:rect l="l" t="t" r="r" b="b"/>
              <a:pathLst>
                <a:path w="2080007" h="1040003">
                  <a:moveTo>
                    <a:pt x="0" y="0"/>
                  </a:moveTo>
                  <a:lnTo>
                    <a:pt x="2080007" y="0"/>
                  </a:lnTo>
                  <a:lnTo>
                    <a:pt x="1040004" y="1040003"/>
                  </a:lnTo>
                  <a:lnTo>
                    <a:pt x="0" y="0"/>
                  </a:lnTo>
                  <a:close/>
                </a:path>
              </a:pathLst>
            </a:custGeom>
            <a:grp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57" name="任意多边形: 形状 32"/>
            <p:cNvSpPr>
              <a:spLocks noChangeAspect="1"/>
            </p:cNvSpPr>
            <p:nvPr>
              <p:custDataLst>
                <p:tags r:id="rId23"/>
              </p:custDataLst>
            </p:nvPr>
          </p:nvSpPr>
          <p:spPr>
            <a:xfrm>
              <a:off x="8588546" y="0"/>
              <a:ext cx="2080007" cy="1040003"/>
            </a:xfrm>
            <a:custGeom>
              <a:gdLst>
                <a:gd name="connsiteX0" fmla="*/ 0 w 2080007"/>
                <a:gd name="connsiteY0" fmla="*/ 0 h 1040003"/>
                <a:gd name="connsiteX1" fmla="*/ 2080007 w 2080007"/>
                <a:gd name="connsiteY1" fmla="*/ 0 h 1040003"/>
                <a:gd name="connsiteX2" fmla="*/ 1040004 w 2080007"/>
                <a:gd name="connsiteY2" fmla="*/ 1040003 h 1040003"/>
                <a:gd name="connsiteX3" fmla="*/ 0 w 2080007"/>
                <a:gd name="connsiteY3" fmla="*/ 0 h 1040003"/>
              </a:gdLst>
              <a:cxnLst>
                <a:cxn ang="0">
                  <a:pos x="connsiteX0" y="connsiteY0"/>
                </a:cxn>
                <a:cxn ang="0">
                  <a:pos x="connsiteX1" y="connsiteY1"/>
                </a:cxn>
                <a:cxn ang="0">
                  <a:pos x="connsiteX2" y="connsiteY2"/>
                </a:cxn>
                <a:cxn ang="0">
                  <a:pos x="connsiteX3" y="connsiteY3"/>
                </a:cxn>
              </a:cxnLst>
              <a:rect l="l" t="t" r="r" b="b"/>
              <a:pathLst>
                <a:path w="2080007" h="1040003">
                  <a:moveTo>
                    <a:pt x="0" y="0"/>
                  </a:moveTo>
                  <a:lnTo>
                    <a:pt x="2080007" y="0"/>
                  </a:lnTo>
                  <a:lnTo>
                    <a:pt x="1040004" y="1040003"/>
                  </a:lnTo>
                  <a:lnTo>
                    <a:pt x="0" y="0"/>
                  </a:lnTo>
                  <a:close/>
                </a:path>
              </a:pathLst>
            </a:custGeom>
            <a:grp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58" name="任意多边形: 形状 31"/>
            <p:cNvSpPr>
              <a:spLocks noChangeAspect="1"/>
            </p:cNvSpPr>
            <p:nvPr>
              <p:custDataLst>
                <p:tags r:id="rId24"/>
              </p:custDataLst>
            </p:nvPr>
          </p:nvSpPr>
          <p:spPr>
            <a:xfrm>
              <a:off x="0" y="1200828"/>
              <a:ext cx="1103204" cy="2206409"/>
            </a:xfrm>
            <a:custGeom>
              <a:gdLst>
                <a:gd name="connsiteX0" fmla="*/ 0 w 1103204"/>
                <a:gd name="connsiteY0" fmla="*/ 0 h 2206409"/>
                <a:gd name="connsiteX1" fmla="*/ 1103204 w 1103204"/>
                <a:gd name="connsiteY1" fmla="*/ 1103205 h 2206409"/>
                <a:gd name="connsiteX2" fmla="*/ 0 w 1103204"/>
                <a:gd name="connsiteY2" fmla="*/ 2206409 h 2206409"/>
                <a:gd name="connsiteX3" fmla="*/ 0 w 1103204"/>
                <a:gd name="connsiteY3" fmla="*/ 0 h 2206409"/>
              </a:gdLst>
              <a:cxnLst>
                <a:cxn ang="0">
                  <a:pos x="connsiteX0" y="connsiteY0"/>
                </a:cxn>
                <a:cxn ang="0">
                  <a:pos x="connsiteX1" y="connsiteY1"/>
                </a:cxn>
                <a:cxn ang="0">
                  <a:pos x="connsiteX2" y="connsiteY2"/>
                </a:cxn>
                <a:cxn ang="0">
                  <a:pos x="connsiteX3" y="connsiteY3"/>
                </a:cxn>
              </a:cxnLst>
              <a:rect l="l" t="t" r="r" b="b"/>
              <a:pathLst>
                <a:path w="1103204" h="2206409">
                  <a:moveTo>
                    <a:pt x="0" y="0"/>
                  </a:moveTo>
                  <a:lnTo>
                    <a:pt x="1103204" y="1103205"/>
                  </a:lnTo>
                  <a:lnTo>
                    <a:pt x="0" y="2206409"/>
                  </a:lnTo>
                  <a:lnTo>
                    <a:pt x="0" y="0"/>
                  </a:lnTo>
                  <a:close/>
                </a:path>
              </a:pathLst>
            </a:custGeom>
            <a:grp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59" name="任意多边形: 形状 30"/>
            <p:cNvSpPr>
              <a:spLocks noChangeAspect="1"/>
            </p:cNvSpPr>
            <p:nvPr>
              <p:custDataLst>
                <p:tags r:id="rId25"/>
              </p:custDataLst>
            </p:nvPr>
          </p:nvSpPr>
          <p:spPr>
            <a:xfrm>
              <a:off x="-58841" y="3639680"/>
              <a:ext cx="1092757" cy="2185515"/>
            </a:xfrm>
            <a:custGeom>
              <a:gdLst>
                <a:gd name="connsiteX0" fmla="*/ 0 w 1092757"/>
                <a:gd name="connsiteY0" fmla="*/ 0 h 2185515"/>
                <a:gd name="connsiteX1" fmla="*/ 1092757 w 1092757"/>
                <a:gd name="connsiteY1" fmla="*/ 1092758 h 2185515"/>
                <a:gd name="connsiteX2" fmla="*/ 0 w 1092757"/>
                <a:gd name="connsiteY2" fmla="*/ 2185515 h 2185515"/>
                <a:gd name="connsiteX3" fmla="*/ 0 w 1092757"/>
                <a:gd name="connsiteY3" fmla="*/ 0 h 2185515"/>
              </a:gdLst>
              <a:cxnLst>
                <a:cxn ang="0">
                  <a:pos x="connsiteX0" y="connsiteY0"/>
                </a:cxn>
                <a:cxn ang="0">
                  <a:pos x="connsiteX1" y="connsiteY1"/>
                </a:cxn>
                <a:cxn ang="0">
                  <a:pos x="connsiteX2" y="connsiteY2"/>
                </a:cxn>
                <a:cxn ang="0">
                  <a:pos x="connsiteX3" y="connsiteY3"/>
                </a:cxn>
              </a:cxnLst>
              <a:rect l="l" t="t" r="r" b="b"/>
              <a:pathLst>
                <a:path w="1092757" h="2185515">
                  <a:moveTo>
                    <a:pt x="0" y="0"/>
                  </a:moveTo>
                  <a:lnTo>
                    <a:pt x="1092757" y="1092758"/>
                  </a:lnTo>
                  <a:lnTo>
                    <a:pt x="0" y="2185515"/>
                  </a:lnTo>
                  <a:lnTo>
                    <a:pt x="0" y="0"/>
                  </a:lnTo>
                  <a:close/>
                </a:path>
              </a:pathLst>
            </a:custGeom>
            <a:grp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60" name="PA_菱形 4"/>
            <p:cNvSpPr>
              <a:spLocks noChangeAspect="1"/>
            </p:cNvSpPr>
            <p:nvPr>
              <p:custDataLst>
                <p:tags r:id="rId26"/>
              </p:custDataLst>
            </p:nvPr>
          </p:nvSpPr>
          <p:spPr>
            <a:xfrm>
              <a:off x="1211204" y="1146348"/>
              <a:ext cx="2315369" cy="2315369"/>
            </a:xfrm>
            <a:prstGeom prst="diamond">
              <a:avLst/>
            </a:prstGeom>
            <a:grp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61" name="PA_菱形 4"/>
            <p:cNvSpPr>
              <a:spLocks noChangeAspect="1"/>
            </p:cNvSpPr>
            <p:nvPr>
              <p:custDataLst>
                <p:tags r:id="rId27"/>
              </p:custDataLst>
            </p:nvPr>
          </p:nvSpPr>
          <p:spPr>
            <a:xfrm>
              <a:off x="3634573" y="1146348"/>
              <a:ext cx="2315369" cy="2315369"/>
            </a:xfrm>
            <a:prstGeom prst="diamond">
              <a:avLst/>
            </a:prstGeom>
            <a:grp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63" name="PA_菱形 4"/>
            <p:cNvSpPr>
              <a:spLocks noChangeAspect="1"/>
            </p:cNvSpPr>
            <p:nvPr>
              <p:custDataLst>
                <p:tags r:id="rId28"/>
              </p:custDataLst>
            </p:nvPr>
          </p:nvSpPr>
          <p:spPr>
            <a:xfrm>
              <a:off x="1200757" y="3575377"/>
              <a:ext cx="2315369" cy="2315369"/>
            </a:xfrm>
            <a:prstGeom prst="diamond">
              <a:avLst/>
            </a:prstGeom>
            <a:grp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62" name="PA_菱形 4"/>
            <p:cNvSpPr>
              <a:spLocks noChangeAspect="1"/>
            </p:cNvSpPr>
            <p:nvPr>
              <p:custDataLst>
                <p:tags r:id="rId29"/>
              </p:custDataLst>
            </p:nvPr>
          </p:nvSpPr>
          <p:spPr>
            <a:xfrm>
              <a:off x="6057943" y="1146348"/>
              <a:ext cx="2315369" cy="2315369"/>
            </a:xfrm>
            <a:prstGeom prst="diamond">
              <a:avLst/>
            </a:prstGeom>
            <a:grp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grpSp>
      <p:sp>
        <p:nvSpPr>
          <p:cNvPr id="3" name="文本框 2"/>
          <p:cNvSpPr txBox="1"/>
          <p:nvPr/>
        </p:nvSpPr>
        <p:spPr>
          <a:xfrm>
            <a:off x="10583885" y="2181087"/>
            <a:ext cx="971843" cy="830997"/>
          </a:xfrm>
          <a:prstGeom prst="rect">
            <a:avLst/>
          </a:prstGeom>
          <a:noFill/>
        </p:spPr>
        <p:txBody>
          <a:bodyPr wrap="square" rtlCol="0">
            <a:spAutoFit/>
          </a:bodyPr>
          <a:lstStyle/>
          <a:p>
            <a:r>
              <a:rPr lang="en-US" altLang="zh-CN" sz="4800">
                <a:latin typeface="方正卡通简体" panose="03000509000000000000" pitchFamily="65" charset="-122"/>
                <a:ea typeface="方正卡通简体" panose="03000509000000000000" pitchFamily="65" charset="-122"/>
              </a:rPr>
              <a:t>03</a:t>
            </a:r>
            <a:endParaRPr lang="zh-CN" altLang="en-US" sz="4800">
              <a:latin typeface="方正卡通简体" panose="03000509000000000000" pitchFamily="65" charset="-122"/>
              <a:ea typeface="方正卡通简体" panose="03000509000000000000" pitchFamily="65" charset="-122"/>
            </a:endParaRPr>
          </a:p>
        </p:txBody>
      </p:sp>
      <p:cxnSp>
        <p:nvCxnSpPr>
          <p:cNvPr id="69" name="直接连接符 68"/>
          <p:cNvCxnSpPr/>
          <p:nvPr/>
        </p:nvCxnSpPr>
        <p:spPr>
          <a:xfrm>
            <a:off x="9637406" y="5006271"/>
            <a:ext cx="1896533" cy="0"/>
          </a:xfrm>
          <a:prstGeom prst="line">
            <a:avLst/>
          </a:prstGeom>
          <a:ln w="4762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70" name="标题 1"/>
          <p:cNvSpPr txBox="1"/>
          <p:nvPr/>
        </p:nvSpPr>
        <p:spPr>
          <a:xfrm>
            <a:off x="7874250" y="4199745"/>
            <a:ext cx="4315059" cy="884237"/>
          </a:xfrm>
          <a:prstGeom prst="rect">
            <a:avLst/>
          </a:prstGeom>
        </p:spPr>
        <p:txBody>
          <a:bodyPr rtlCol="0">
            <a:noAutofit/>
          </a:bodyPr>
          <a:lstStyle>
            <a:lvl1pPr algn="l" rtl="0" eaLnBrk="0" fontAlgn="base" hangingPunct="0">
              <a:lnSpc>
                <a:spcPct val="90000"/>
              </a:lnSpc>
              <a:spcBef>
                <a:spcPct val="0"/>
              </a:spcBef>
              <a:spcAft>
                <a:spcPct val="0"/>
              </a:spcAft>
              <a:defRPr sz="4400" b="1" kern="1200">
                <a:solidFill>
                  <a:schemeClr val="accent1"/>
                </a:solidFill>
                <a:latin typeface="微软雅黑 Light" panose="020b0502040204020203" pitchFamily="34" charset="-122"/>
                <a:ea typeface="微软雅黑 Light" panose="020b0502040204020203" pitchFamily="34" charset="-122"/>
                <a:cs typeface="+mj-cs"/>
              </a:defRPr>
            </a:lvl1pPr>
            <a:lvl2pPr algn="l" rtl="0" eaLnBrk="0" fontAlgn="base" hangingPunct="0">
              <a:lnSpc>
                <a:spcPct val="90000"/>
              </a:lnSpc>
              <a:spcBef>
                <a:spcPct val="0"/>
              </a:spcBef>
              <a:spcAft>
                <a:spcPct val="0"/>
              </a:spcAft>
              <a:defRPr sz="4400" b="1">
                <a:solidFill>
                  <a:schemeClr val="accent1"/>
                </a:solidFill>
                <a:latin typeface="微软雅黑 Light" panose="020b0502040204020203" pitchFamily="34" charset="-122"/>
                <a:ea typeface="微软雅黑 Light" panose="020b0502040204020203" pitchFamily="34" charset="-122"/>
              </a:defRPr>
            </a:lvl2pPr>
            <a:lvl3pPr algn="l" rtl="0" eaLnBrk="0" fontAlgn="base" hangingPunct="0">
              <a:lnSpc>
                <a:spcPct val="90000"/>
              </a:lnSpc>
              <a:spcBef>
                <a:spcPct val="0"/>
              </a:spcBef>
              <a:spcAft>
                <a:spcPct val="0"/>
              </a:spcAft>
              <a:defRPr sz="4400" b="1">
                <a:solidFill>
                  <a:schemeClr val="accent1"/>
                </a:solidFill>
                <a:latin typeface="微软雅黑 Light" panose="020b0502040204020203" pitchFamily="34" charset="-122"/>
                <a:ea typeface="微软雅黑 Light" panose="020b0502040204020203" pitchFamily="34" charset="-122"/>
              </a:defRPr>
            </a:lvl3pPr>
            <a:lvl4pPr algn="l" rtl="0" eaLnBrk="0" fontAlgn="base" hangingPunct="0">
              <a:lnSpc>
                <a:spcPct val="90000"/>
              </a:lnSpc>
              <a:spcBef>
                <a:spcPct val="0"/>
              </a:spcBef>
              <a:spcAft>
                <a:spcPct val="0"/>
              </a:spcAft>
              <a:defRPr sz="4400" b="1">
                <a:solidFill>
                  <a:schemeClr val="accent1"/>
                </a:solidFill>
                <a:latin typeface="微软雅黑 Light" panose="020b0502040204020203" pitchFamily="34" charset="-122"/>
                <a:ea typeface="微软雅黑 Light" panose="020b0502040204020203" pitchFamily="34" charset="-122"/>
              </a:defRPr>
            </a:lvl4pPr>
            <a:lvl5pPr algn="l" rtl="0" eaLnBrk="0" fontAlgn="base" hangingPunct="0">
              <a:lnSpc>
                <a:spcPct val="90000"/>
              </a:lnSpc>
              <a:spcBef>
                <a:spcPct val="0"/>
              </a:spcBef>
              <a:spcAft>
                <a:spcPct val="0"/>
              </a:spcAft>
              <a:defRPr sz="4400" b="1">
                <a:solidFill>
                  <a:schemeClr val="accent1"/>
                </a:solidFill>
                <a:latin typeface="微软雅黑 Light" panose="020b0502040204020203" pitchFamily="34" charset="-122"/>
                <a:ea typeface="微软雅黑 Light" panose="020b0502040204020203" pitchFamily="34" charset="-122"/>
              </a:defRPr>
            </a:lvl5pPr>
            <a:lvl6pPr marL="457200" algn="l" rtl="0" fontAlgn="base">
              <a:lnSpc>
                <a:spcPct val="90000"/>
              </a:lnSpc>
              <a:spcBef>
                <a:spcPct val="0"/>
              </a:spcBef>
              <a:spcAft>
                <a:spcPct val="0"/>
              </a:spcAft>
              <a:defRPr sz="4400" b="1">
                <a:solidFill>
                  <a:schemeClr val="accent1"/>
                </a:solidFill>
                <a:latin typeface="微软雅黑 Light" panose="020b0502040204020203" pitchFamily="34" charset="-122"/>
                <a:ea typeface="微软雅黑 Light" panose="020b0502040204020203" pitchFamily="34" charset="-122"/>
              </a:defRPr>
            </a:lvl6pPr>
            <a:lvl7pPr marL="914400" algn="l" rtl="0" fontAlgn="base">
              <a:lnSpc>
                <a:spcPct val="90000"/>
              </a:lnSpc>
              <a:spcBef>
                <a:spcPct val="0"/>
              </a:spcBef>
              <a:spcAft>
                <a:spcPct val="0"/>
              </a:spcAft>
              <a:defRPr sz="4400" b="1">
                <a:solidFill>
                  <a:schemeClr val="accent1"/>
                </a:solidFill>
                <a:latin typeface="微软雅黑 Light" panose="020b0502040204020203" pitchFamily="34" charset="-122"/>
                <a:ea typeface="微软雅黑 Light" panose="020b0502040204020203" pitchFamily="34" charset="-122"/>
              </a:defRPr>
            </a:lvl7pPr>
            <a:lvl8pPr marL="1371600" algn="l" rtl="0" fontAlgn="base">
              <a:lnSpc>
                <a:spcPct val="90000"/>
              </a:lnSpc>
              <a:spcBef>
                <a:spcPct val="0"/>
              </a:spcBef>
              <a:spcAft>
                <a:spcPct val="0"/>
              </a:spcAft>
              <a:defRPr sz="4400" b="1">
                <a:solidFill>
                  <a:schemeClr val="accent1"/>
                </a:solidFill>
                <a:latin typeface="微软雅黑 Light" panose="020b0502040204020203" pitchFamily="34" charset="-122"/>
                <a:ea typeface="微软雅黑 Light" panose="020b0502040204020203" pitchFamily="34" charset="-122"/>
              </a:defRPr>
            </a:lvl8pPr>
            <a:lvl9pPr marL="1828800" algn="l" rtl="0" fontAlgn="base">
              <a:lnSpc>
                <a:spcPct val="90000"/>
              </a:lnSpc>
              <a:spcBef>
                <a:spcPct val="0"/>
              </a:spcBef>
              <a:spcAft>
                <a:spcPct val="0"/>
              </a:spcAft>
              <a:defRPr sz="4400" b="1">
                <a:solidFill>
                  <a:schemeClr val="accent1"/>
                </a:solidFill>
                <a:latin typeface="微软雅黑 Light" panose="020b0502040204020203" pitchFamily="34" charset="-122"/>
                <a:ea typeface="微软雅黑 Light" panose="020b0502040204020203" pitchFamily="34" charset="-122"/>
              </a:defRPr>
            </a:lvl9pPr>
          </a:lstStyle>
          <a:p>
            <a:pPr algn="ctr">
              <a:spcAft>
                <a:spcPct val="35000"/>
              </a:spcAft>
            </a:pPr>
            <a:r>
              <a:rPr lang="zh-CN" altLang="en-US">
                <a:latin typeface="方正卡通简体" panose="03000509000000000000" pitchFamily="65" charset="-122"/>
                <a:ea typeface="方正卡通简体" panose="03000509000000000000" pitchFamily="65" charset="-122"/>
                <a:sym typeface="Verdana" panose="020b0604030504040204" pitchFamily="34" charset="0"/>
              </a:rPr>
              <a:t>与人沟通的礼仪</a:t>
            </a:r>
            <a:endParaRPr lang="zh-CN" altLang="en-US">
              <a:latin typeface="方正卡通简体" panose="03000509000000000000" pitchFamily="65" charset="-122"/>
              <a:ea typeface="方正卡通简体" panose="03000509000000000000" pitchFamily="65" charset="-122"/>
              <a:sym typeface="Verdana" panose="020b0604030504040204" pitchFamily="34" charset="0"/>
            </a:endParaRPr>
          </a:p>
        </p:txBody>
      </p:sp>
    </p:spTree>
    <p:custDataLst>
      <p:tags r:id="rId30"/>
    </p:custDataLst>
  </p:cSld>
  <p:clrMapOvr>
    <a:masterClrMapping/>
  </p:clrMapOvr>
  <p:transition spd="slow" advTm="946">
    <p:wheel spokes="1"/>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8C8"/>
        </a:solidFill>
        <a:effectLst/>
      </p:bgPr>
    </p:bg>
    <p:spTree>
      <p:nvGrpSpPr>
        <p:cNvPr id="1" name=""/>
        <p:cNvGrpSpPr/>
        <p:nvPr/>
      </p:nvGrpSpPr>
      <p:grpSpPr>
        <a:xfrm>
          <a:off x="0" y="0"/>
          <a:ext cx="0" cy="0"/>
        </a:xfrm>
      </p:grpSpPr>
      <p:cxnSp>
        <p:nvCxnSpPr>
          <p:cNvPr id="18" name="直接连接符 17"/>
          <p:cNvCxnSpPr/>
          <p:nvPr/>
        </p:nvCxnSpPr>
        <p:spPr>
          <a:xfrm flipH="1">
            <a:off x="0" y="0"/>
            <a:ext cx="219456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011680" y="0"/>
            <a:ext cx="858129"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866228" y="0"/>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089833" y="47247"/>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7469946" y="0"/>
            <a:ext cx="984737"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9917723" y="0"/>
            <a:ext cx="464234"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任意多边形 23"/>
          <p:cNvSpPr/>
          <p:nvPr/>
        </p:nvSpPr>
        <p:spPr>
          <a:xfrm>
            <a:off x="-120417" y="886744"/>
            <a:ext cx="12849918" cy="1625240"/>
          </a:xfrm>
          <a:custGeom>
            <a:gdLst>
              <a:gd name="connsiteX0" fmla="*/ 106349 w 12849918"/>
              <a:gd name="connsiteY0" fmla="*/ 520025 h 1625240"/>
              <a:gd name="connsiteX1" fmla="*/ 218891 w 12849918"/>
              <a:gd name="connsiteY1" fmla="*/ 477822 h 1625240"/>
              <a:gd name="connsiteX2" fmla="*/ 4298522 w 12849918"/>
              <a:gd name="connsiteY2" fmla="*/ 13588 h 1625240"/>
              <a:gd name="connsiteX3" fmla="*/ 7998325 w 12849918"/>
              <a:gd name="connsiteY3" fmla="*/ 252739 h 1625240"/>
              <a:gd name="connsiteX4" fmla="*/ 12415580 w 12849918"/>
              <a:gd name="connsiteY4" fmla="*/ 1504764 h 1625240"/>
              <a:gd name="connsiteX5" fmla="*/ 12443715 w 12849918"/>
              <a:gd name="connsiteY5" fmla="*/ 1504764 h 16252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49918" h="1625240">
                <a:moveTo>
                  <a:pt x="106349" y="520025"/>
                </a:moveTo>
                <a:cubicBezTo>
                  <a:pt x="-186728" y="541126"/>
                  <a:pt x="218891" y="477822"/>
                  <a:pt x="218891" y="477822"/>
                </a:cubicBezTo>
                <a:cubicBezTo>
                  <a:pt x="917587" y="393416"/>
                  <a:pt x="3001950" y="51102"/>
                  <a:pt x="4298522" y="13588"/>
                </a:cubicBezTo>
                <a:cubicBezTo>
                  <a:pt x="5595094" y="-23926"/>
                  <a:pt x="6645482" y="4210"/>
                  <a:pt x="7998325" y="252739"/>
                </a:cubicBezTo>
                <a:cubicBezTo>
                  <a:pt x="9351168" y="501268"/>
                  <a:pt x="11674682" y="1296093"/>
                  <a:pt x="12415580" y="1504764"/>
                </a:cubicBezTo>
                <a:cubicBezTo>
                  <a:pt x="13156478" y="1713435"/>
                  <a:pt x="12800096" y="1609099"/>
                  <a:pt x="12443715" y="150476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28135" y="2882210"/>
            <a:ext cx="12267027" cy="226750"/>
          </a:xfrm>
          <a:custGeom>
            <a:gdLst>
              <a:gd name="connsiteX0" fmla="*/ 0 w 12267027"/>
              <a:gd name="connsiteY0" fmla="*/ 226750 h 226750"/>
              <a:gd name="connsiteX1" fmla="*/ 5950633 w 12267027"/>
              <a:gd name="connsiteY1" fmla="*/ 1667 h 226750"/>
              <a:gd name="connsiteX2" fmla="*/ 12267027 w 12267027"/>
              <a:gd name="connsiteY2" fmla="*/ 142344 h 226750"/>
            </a:gdLst>
            <a:cxnLst>
              <a:cxn ang="0">
                <a:pos x="connsiteX0" y="connsiteY0"/>
              </a:cxn>
              <a:cxn ang="0">
                <a:pos x="connsiteX1" y="connsiteY1"/>
              </a:cxn>
              <a:cxn ang="0">
                <a:pos x="connsiteX2" y="connsiteY2"/>
              </a:cxn>
            </a:cxnLst>
            <a:rect l="l" t="t" r="r" b="b"/>
            <a:pathLst>
              <a:path w="12267027" h="226750">
                <a:moveTo>
                  <a:pt x="0" y="226750"/>
                </a:moveTo>
                <a:cubicBezTo>
                  <a:pt x="1953064" y="121242"/>
                  <a:pt x="3906129" y="15735"/>
                  <a:pt x="5950633" y="1667"/>
                </a:cubicBezTo>
                <a:cubicBezTo>
                  <a:pt x="7995137" y="-12401"/>
                  <a:pt x="10131082" y="64971"/>
                  <a:pt x="12267027" y="14234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28135" y="4262511"/>
            <a:ext cx="12196689" cy="562721"/>
          </a:xfrm>
          <a:custGeom>
            <a:gdLst>
              <a:gd name="connsiteX0" fmla="*/ 0 w 12196689"/>
              <a:gd name="connsiteY0" fmla="*/ 0 h 562721"/>
              <a:gd name="connsiteX1" fmla="*/ 6077243 w 12196689"/>
              <a:gd name="connsiteY1" fmla="*/ 562707 h 562721"/>
              <a:gd name="connsiteX2" fmla="*/ 12196689 w 12196689"/>
              <a:gd name="connsiteY2" fmla="*/ 14067 h 562721"/>
            </a:gdLst>
            <a:cxnLst>
              <a:cxn ang="0">
                <a:pos x="connsiteX0" y="connsiteY0"/>
              </a:cxn>
              <a:cxn ang="0">
                <a:pos x="connsiteX1" y="connsiteY1"/>
              </a:cxn>
              <a:cxn ang="0">
                <a:pos x="connsiteX2" y="connsiteY2"/>
              </a:cxn>
            </a:cxnLst>
            <a:rect l="l" t="t" r="r" b="b"/>
            <a:pathLst>
              <a:path w="12196689" h="562721">
                <a:moveTo>
                  <a:pt x="0" y="0"/>
                </a:moveTo>
                <a:cubicBezTo>
                  <a:pt x="2022231" y="280181"/>
                  <a:pt x="4044462" y="560363"/>
                  <a:pt x="6077243" y="562707"/>
                </a:cubicBezTo>
                <a:cubicBezTo>
                  <a:pt x="8110024" y="565051"/>
                  <a:pt x="10153356" y="289559"/>
                  <a:pt x="12196689" y="1406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84406" y="5936566"/>
            <a:ext cx="12393637" cy="239151"/>
          </a:xfrm>
          <a:custGeom>
            <a:gdLst>
              <a:gd name="connsiteX0" fmla="*/ 0 w 12393637"/>
              <a:gd name="connsiteY0" fmla="*/ 239151 h 239151"/>
              <a:gd name="connsiteX1" fmla="*/ 12393637 w 12393637"/>
              <a:gd name="connsiteY1" fmla="*/ 0 h 239151"/>
              <a:gd name="connsiteX2" fmla="*/ 12393637 w 12393637"/>
              <a:gd name="connsiteY2" fmla="*/ 0 h 239151"/>
              <a:gd name="connsiteX3" fmla="*/ 12393637 w 12393637"/>
              <a:gd name="connsiteY3" fmla="*/ 0 h 239151"/>
            </a:gdLst>
            <a:cxnLst>
              <a:cxn ang="0">
                <a:pos x="connsiteX0" y="connsiteY0"/>
              </a:cxn>
              <a:cxn ang="0">
                <a:pos x="connsiteX1" y="connsiteY1"/>
              </a:cxn>
              <a:cxn ang="0">
                <a:pos x="connsiteX2" y="connsiteY2"/>
              </a:cxn>
              <a:cxn ang="0">
                <a:pos x="connsiteX3" y="connsiteY3"/>
              </a:cxn>
            </a:cxnLst>
            <a:rect l="l" t="t" r="r" b="b"/>
            <a:pathLst>
              <a:path w="12393637" h="239151">
                <a:moveTo>
                  <a:pt x="0" y="239151"/>
                </a:moveTo>
                <a:lnTo>
                  <a:pt x="12393637" y="0"/>
                </a:lnTo>
                <a:lnTo>
                  <a:pt x="12393637" y="0"/>
                </a:lnTo>
                <a:lnTo>
                  <a:pt x="12393637"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2941193">
            <a:off x="4569483" y="-265170"/>
            <a:ext cx="720000" cy="720000"/>
          </a:xfrm>
          <a:prstGeom prst="rect">
            <a:avLst/>
          </a:prstGeom>
        </p:spPr>
      </p:pic>
      <p:pic>
        <p:nvPicPr>
          <p:cNvPr id="29" name="图片 28"/>
          <p:cNvPicPr>
            <a:picLocks noChangeAspect="1"/>
          </p:cNvPicPr>
          <p:nvPr/>
        </p:nvPicPr>
        <p:blipFill>
          <a:blip r:embed="rId4">
            <a:duotone>
              <a:prstClr val="black"/>
              <a:srgbClr val="C00000">
                <a:tint val="45000"/>
                <a:satMod val="400000"/>
              </a:srgbClr>
            </a:duotone>
            <a:extLst>
              <a:ext uri="{BEBA8EAE-BF5A-486C-A8C5-ECC9F3942E4B}">
                <a14:imgProps xmlns:a14="http://schemas.microsoft.com/office/drawing/2010/main">
                  <a14:imgLayer r:embed="rId5">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53070" y="2367873"/>
            <a:ext cx="720000" cy="720000"/>
          </a:xfrm>
          <a:prstGeom prst="rect">
            <a:avLst/>
          </a:prstGeom>
        </p:spPr>
      </p:pic>
      <p:pic>
        <p:nvPicPr>
          <p:cNvPr id="30" name="图片 29"/>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327202" y="1074754"/>
            <a:ext cx="360000" cy="360000"/>
          </a:xfrm>
          <a:prstGeom prst="rect">
            <a:avLst/>
          </a:prstGeom>
        </p:spPr>
      </p:pic>
      <p:pic>
        <p:nvPicPr>
          <p:cNvPr id="33" name="图片 32"/>
          <p:cNvPicPr>
            <a:picLocks noChangeAspect="1"/>
          </p:cNvPicPr>
          <p:nvPr/>
        </p:nvPicPr>
        <p:blipFill>
          <a:blip r:embed="rId7">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284870" y="2407677"/>
            <a:ext cx="720000" cy="720000"/>
          </a:xfrm>
          <a:prstGeom prst="rect">
            <a:avLst/>
          </a:prstGeom>
        </p:spPr>
      </p:pic>
      <p:pic>
        <p:nvPicPr>
          <p:cNvPr id="39" name="图片 3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22321" y="-42170"/>
            <a:ext cx="360000" cy="360000"/>
          </a:xfrm>
          <a:prstGeom prst="rect">
            <a:avLst/>
          </a:prstGeom>
        </p:spPr>
      </p:pic>
      <p:pic>
        <p:nvPicPr>
          <p:cNvPr id="43" name="图片 42"/>
          <p:cNvPicPr>
            <a:picLocks noChangeAspect="1"/>
          </p:cNvPicPr>
          <p:nvPr/>
        </p:nvPicPr>
        <p:blipFill>
          <a:blip r:embed="rId9">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1148038">
            <a:off x="9649441" y="2456142"/>
            <a:ext cx="720000" cy="720000"/>
          </a:xfrm>
          <a:prstGeom prst="rect">
            <a:avLst/>
          </a:prstGeom>
        </p:spPr>
      </p:pic>
      <p:pic>
        <p:nvPicPr>
          <p:cNvPr id="45" name="图片 44"/>
          <p:cNvPicPr>
            <a:picLocks noChangeAspect="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988653" y="2053757"/>
            <a:ext cx="720000" cy="720000"/>
          </a:xfrm>
          <a:prstGeom prst="rect">
            <a:avLst/>
          </a:prstGeom>
        </p:spPr>
      </p:pic>
      <p:pic>
        <p:nvPicPr>
          <p:cNvPr id="48" name="图片 47"/>
          <p:cNvPicPr>
            <a:picLocks noChangeAspect="1"/>
          </p:cNvPicPr>
          <p:nvPr/>
        </p:nvPicPr>
        <p:blipFill>
          <a:blip r:embed="rId11">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841957" y="3140294"/>
            <a:ext cx="720000" cy="720000"/>
          </a:xfrm>
          <a:prstGeom prst="rect">
            <a:avLst/>
          </a:prstGeom>
        </p:spPr>
      </p:pic>
      <p:sp>
        <p:nvSpPr>
          <p:cNvPr id="2" name="矩形 1"/>
          <p:cNvSpPr/>
          <p:nvPr/>
        </p:nvSpPr>
        <p:spPr>
          <a:xfrm>
            <a:off x="3710126" y="164205"/>
            <a:ext cx="4698723" cy="769441"/>
          </a:xfrm>
          <a:prstGeom prst="rect">
            <a:avLst/>
          </a:prstGeom>
        </p:spPr>
        <p:txBody>
          <a:bodyPr wrap="none">
            <a:spAutoFit/>
          </a:bodyPr>
          <a:lstStyle/>
          <a:p>
            <a:pPr algn="ctr"/>
            <a:r>
              <a:rPr lang="zh-CN" altLang="en-US" sz="4400">
                <a:solidFill>
                  <a:srgbClr val="00B050"/>
                </a:solidFill>
                <a:latin typeface="方正卡通简体" panose="03000509000000000000" pitchFamily="65" charset="-122"/>
                <a:ea typeface="方正卡通简体" panose="03000509000000000000" pitchFamily="65" charset="-122"/>
              </a:rPr>
              <a:t>与家长沟通的礼仪</a:t>
            </a:r>
            <a:endParaRPr lang="zh-CN" altLang="en-US" sz="4400">
              <a:solidFill>
                <a:srgbClr val="00B050"/>
              </a:solidFill>
              <a:latin typeface="方正卡通简体" panose="03000509000000000000" pitchFamily="65" charset="-122"/>
              <a:ea typeface="方正卡通简体" panose="03000509000000000000" pitchFamily="65" charset="-122"/>
            </a:endParaRPr>
          </a:p>
        </p:txBody>
      </p:sp>
      <p:sp>
        <p:nvSpPr>
          <p:cNvPr id="50" name="iS1ide-Oval 30"/>
          <p:cNvSpPr/>
          <p:nvPr/>
        </p:nvSpPr>
        <p:spPr>
          <a:xfrm>
            <a:off x="5292821" y="1578276"/>
            <a:ext cx="1600633" cy="160063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a:r>
              <a:rPr lang="zh-CN" altLang="en-US" sz="2100" b="1">
                <a:solidFill>
                  <a:schemeClr val="bg1"/>
                </a:solidFill>
              </a:rPr>
              <a:t>日常</a:t>
            </a:r>
            <a:r>
              <a:rPr lang="zh-CN" altLang="en-US" sz="2400" b="1">
                <a:solidFill>
                  <a:schemeClr val="bg1"/>
                </a:solidFill>
                <a:latin typeface="方正卡通简体" panose="03000509000000000000" pitchFamily="65" charset="-122"/>
                <a:ea typeface="方正卡通简体" panose="03000509000000000000" pitchFamily="65" charset="-122"/>
              </a:rPr>
              <a:t>沟通</a:t>
            </a:r>
            <a:r>
              <a:rPr lang="zh-CN" altLang="en-US" sz="2100" b="1">
                <a:solidFill>
                  <a:schemeClr val="bg1"/>
                </a:solidFill>
              </a:rPr>
              <a:t>礼仪</a:t>
            </a:r>
            <a:endParaRPr lang="zh-CN" altLang="en-US" sz="2100" b="1">
              <a:solidFill>
                <a:schemeClr val="bg1"/>
              </a:solidFill>
            </a:endParaRPr>
          </a:p>
        </p:txBody>
      </p:sp>
      <p:cxnSp>
        <p:nvCxnSpPr>
          <p:cNvPr id="56" name="iS1ide-Straight Connector 42"/>
          <p:cNvCxnSpPr>
            <a:stCxn id="50" idx="4"/>
          </p:cNvCxnSpPr>
          <p:nvPr/>
        </p:nvCxnSpPr>
        <p:spPr>
          <a:xfrm flipH="1">
            <a:off x="6093135" y="3178908"/>
            <a:ext cx="0" cy="624229"/>
          </a:xfrm>
          <a:prstGeom prst="line">
            <a:avLst/>
          </a:prstGeom>
          <a:ln w="6350"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3" name="组合 2"/>
          <p:cNvGrpSpPr/>
          <p:nvPr/>
        </p:nvGrpSpPr>
        <p:grpSpPr>
          <a:xfrm>
            <a:off x="758601" y="3786786"/>
            <a:ext cx="11263058" cy="3071214"/>
            <a:chOff x="758601" y="3786786"/>
            <a:chExt cx="11263058" cy="3071214"/>
          </a:xfrm>
        </p:grpSpPr>
        <p:pic>
          <p:nvPicPr>
            <p:cNvPr id="31" name="图片 30"/>
            <p:cNvPicPr>
              <a:picLocks noChangeAspect="1"/>
            </p:cNvPicPr>
            <p:nvPr/>
          </p:nvPicPr>
          <p:blipFill>
            <a:blip r:embed="rId12">
              <a:duotone>
                <a:prstClr val="black"/>
                <a:srgbClr val="C00000">
                  <a:tint val="45000"/>
                  <a:satMod val="400000"/>
                </a:srgbClr>
              </a:duotone>
              <a:extLst>
                <a:ext uri="{BEBA8EAE-BF5A-486C-A8C5-ECC9F3942E4B}">
                  <a14:imgProps xmlns:a14="http://schemas.microsoft.com/office/drawing/2010/main">
                    <a14:imgLayer r:embed="rId13">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801179" y="4933685"/>
              <a:ext cx="1080000" cy="1080000"/>
            </a:xfrm>
            <a:prstGeom prst="rect">
              <a:avLst/>
            </a:prstGeom>
          </p:spPr>
        </p:pic>
        <p:pic>
          <p:nvPicPr>
            <p:cNvPr id="32" name="图片 31"/>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726148" y="3786786"/>
              <a:ext cx="720000" cy="720000"/>
            </a:xfrm>
            <a:prstGeom prst="rect">
              <a:avLst/>
            </a:prstGeom>
          </p:spPr>
        </p:pic>
        <p:pic>
          <p:nvPicPr>
            <p:cNvPr id="37" name="图片 36"/>
            <p:cNvPicPr>
              <a:picLocks noChangeAspect="1"/>
            </p:cNvPicPr>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52688" y="4573685"/>
              <a:ext cx="360000" cy="360000"/>
            </a:xfrm>
            <a:prstGeom prst="rect">
              <a:avLst/>
            </a:prstGeom>
          </p:spPr>
        </p:pic>
        <p:pic>
          <p:nvPicPr>
            <p:cNvPr id="38" name="图片 37"/>
            <p:cNvPicPr>
              <a:picLocks noChangeAspect="1"/>
            </p:cNvPicPr>
            <p:nvPr/>
          </p:nvPicPr>
          <p:blipFill>
            <a:blip r:embed="rId15">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1834560" y="3789868"/>
              <a:ext cx="360000" cy="360000"/>
            </a:xfrm>
            <a:prstGeom prst="rect">
              <a:avLst/>
            </a:prstGeom>
          </p:spPr>
        </p:pic>
        <p:pic>
          <p:nvPicPr>
            <p:cNvPr id="44" name="图片 43"/>
            <p:cNvPicPr>
              <a:picLocks noChangeAspect="1"/>
            </p:cNvPicPr>
            <p:nvPr/>
          </p:nvPicPr>
          <p:blipFill>
            <a:blip r:embed="rId16">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8422560" y="5323431"/>
              <a:ext cx="360000" cy="360000"/>
            </a:xfrm>
            <a:prstGeom prst="rect">
              <a:avLst/>
            </a:prstGeom>
          </p:spPr>
        </p:pic>
        <p:pic>
          <p:nvPicPr>
            <p:cNvPr id="47" name="图片 46"/>
            <p:cNvPicPr>
              <a:picLocks noChangeAspect="1"/>
            </p:cNvPicPr>
            <p:nvPr/>
          </p:nvPicPr>
          <p:blipFill>
            <a:blip r:embed="rId17">
              <a:extLst>
                <a:ext uri="{BEBA8EAE-BF5A-486C-A8C5-ECC9F3942E4B}">
                  <a14:imgProps xmlns:a14="http://schemas.microsoft.com/office/drawing/2010/main">
                    <a14:imgLayer r:embed="rId18">
                      <a14:imgEffect>
                        <a14:artisticCrisscrossEtching trans="75000"/>
                      </a14:imgEffect>
                      <a14:imgEffect>
                        <a14:colorTemperature colorTemp="72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0941659" y="5778000"/>
              <a:ext cx="1080000" cy="1080000"/>
            </a:xfrm>
            <a:prstGeom prst="rect">
              <a:avLst/>
            </a:prstGeom>
          </p:spPr>
        </p:pic>
        <p:pic>
          <p:nvPicPr>
            <p:cNvPr id="49" name="图片 4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699415" y="6079935"/>
              <a:ext cx="360000" cy="360000"/>
            </a:xfrm>
            <a:prstGeom prst="rect">
              <a:avLst/>
            </a:prstGeom>
          </p:spPr>
        </p:pic>
        <p:sp>
          <p:nvSpPr>
            <p:cNvPr id="34" name="iS1ide-Rectangle: Rounded Corners 17"/>
            <p:cNvSpPr/>
            <p:nvPr/>
          </p:nvSpPr>
          <p:spPr>
            <a:xfrm>
              <a:off x="947610" y="3803137"/>
              <a:ext cx="992556" cy="992556"/>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p>
          </p:txBody>
        </p:sp>
        <p:sp>
          <p:nvSpPr>
            <p:cNvPr id="35" name="iS1ide-Rectangle: Rounded Corners 18"/>
            <p:cNvSpPr/>
            <p:nvPr/>
          </p:nvSpPr>
          <p:spPr>
            <a:xfrm>
              <a:off x="2497359" y="3803137"/>
              <a:ext cx="992556" cy="992556"/>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p>
          </p:txBody>
        </p:sp>
        <p:sp>
          <p:nvSpPr>
            <p:cNvPr id="36" name="iS1ide-Rectangle: Rounded Corners 20"/>
            <p:cNvSpPr/>
            <p:nvPr/>
          </p:nvSpPr>
          <p:spPr>
            <a:xfrm>
              <a:off x="4047107" y="3803137"/>
              <a:ext cx="992556" cy="992556"/>
            </a:xfrm>
            <a:prstGeom prst="round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p>
          </p:txBody>
        </p:sp>
        <p:sp>
          <p:nvSpPr>
            <p:cNvPr id="40" name="iS1ide-Rectangle: Rounded Corners 22"/>
            <p:cNvSpPr/>
            <p:nvPr/>
          </p:nvSpPr>
          <p:spPr>
            <a:xfrm>
              <a:off x="5596857" y="3803137"/>
              <a:ext cx="992556" cy="992556"/>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p>
          </p:txBody>
        </p:sp>
        <p:sp>
          <p:nvSpPr>
            <p:cNvPr id="41" name="iS1ide-Rectangle: Rounded Corners 24"/>
            <p:cNvSpPr/>
            <p:nvPr/>
          </p:nvSpPr>
          <p:spPr>
            <a:xfrm>
              <a:off x="7146606" y="3803137"/>
              <a:ext cx="992556" cy="992556"/>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p>
          </p:txBody>
        </p:sp>
        <p:sp>
          <p:nvSpPr>
            <p:cNvPr id="42" name="iS1ide-Rectangle: Rounded Corners 26"/>
            <p:cNvSpPr/>
            <p:nvPr/>
          </p:nvSpPr>
          <p:spPr>
            <a:xfrm>
              <a:off x="8696355" y="3803137"/>
              <a:ext cx="992556" cy="992556"/>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p>
          </p:txBody>
        </p:sp>
        <p:sp>
          <p:nvSpPr>
            <p:cNvPr id="46" name="iS1ide-Rectangle: Rounded Corners 28"/>
            <p:cNvSpPr/>
            <p:nvPr/>
          </p:nvSpPr>
          <p:spPr>
            <a:xfrm>
              <a:off x="10246102" y="3803137"/>
              <a:ext cx="992556" cy="992556"/>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p>
          </p:txBody>
        </p:sp>
        <p:cxnSp>
          <p:nvCxnSpPr>
            <p:cNvPr id="51" name="iS1ide-Connector: Elbow 37"/>
            <p:cNvCxnSpPr/>
            <p:nvPr/>
          </p:nvCxnSpPr>
          <p:spPr>
            <a:xfrm rot="16200000" flipV="1">
              <a:off x="6093137" y="2253387"/>
              <a:ext cx="17103" cy="3099499"/>
            </a:xfrm>
            <a:prstGeom prst="bentConnector3">
              <a:avLst>
                <a:gd name="adj1" fmla="val 1800000"/>
              </a:avLst>
            </a:prstGeom>
            <a:ln w="6350"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iS1ide-Connector: Elbow 38"/>
            <p:cNvCxnSpPr/>
            <p:nvPr/>
          </p:nvCxnSpPr>
          <p:spPr>
            <a:xfrm rot="5400000" flipH="1" flipV="1">
              <a:off x="8417759" y="3028262"/>
              <a:ext cx="17103" cy="1549749"/>
            </a:xfrm>
            <a:prstGeom prst="bentConnector3">
              <a:avLst>
                <a:gd name="adj1" fmla="val 1800000"/>
              </a:avLst>
            </a:prstGeom>
            <a:ln w="6350"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3" name="iS1ide-Connector: Elbow 39"/>
            <p:cNvCxnSpPr/>
            <p:nvPr/>
          </p:nvCxnSpPr>
          <p:spPr>
            <a:xfrm rot="16200000" flipV="1">
              <a:off x="3768513" y="3028262"/>
              <a:ext cx="17103" cy="1549749"/>
            </a:xfrm>
            <a:prstGeom prst="bentConnector3">
              <a:avLst>
                <a:gd name="adj1" fmla="val 1800000"/>
              </a:avLst>
            </a:prstGeom>
            <a:ln w="6350"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iS1ide-Connector: Elbow 40"/>
            <p:cNvCxnSpPr/>
            <p:nvPr/>
          </p:nvCxnSpPr>
          <p:spPr>
            <a:xfrm rot="16200000" flipV="1">
              <a:off x="2218762" y="3028262"/>
              <a:ext cx="17103" cy="1549749"/>
            </a:xfrm>
            <a:prstGeom prst="bentConnector3">
              <a:avLst>
                <a:gd name="adj1" fmla="val 1800000"/>
              </a:avLst>
            </a:prstGeom>
            <a:ln w="6350"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iS1ide-Connector: Elbow 41"/>
            <p:cNvCxnSpPr/>
            <p:nvPr/>
          </p:nvCxnSpPr>
          <p:spPr>
            <a:xfrm rot="5400000" flipH="1" flipV="1">
              <a:off x="9967507" y="3028261"/>
              <a:ext cx="17103" cy="1549747"/>
            </a:xfrm>
            <a:prstGeom prst="bentConnector3">
              <a:avLst>
                <a:gd name="adj1" fmla="val 1800000"/>
              </a:avLst>
            </a:prstGeom>
            <a:ln w="6350"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57" name="Group 43"/>
            <p:cNvGrpSpPr/>
            <p:nvPr/>
          </p:nvGrpSpPr>
          <p:grpSpPr>
            <a:xfrm>
              <a:off x="9001553" y="4127361"/>
              <a:ext cx="382162" cy="322771"/>
              <a:chExt cx="581" cy="488"/>
            </a:xfrm>
            <a:solidFill>
              <a:srgbClr val="FFFFFF"/>
            </a:solidFill>
            <a:effectLst/>
          </p:grpSpPr>
          <p:sp>
            <p:nvSpPr>
              <p:cNvPr id="58" name="iS1ide-Freeform: Shape 44"/>
              <p:cNvSpPr/>
              <p:nvPr/>
            </p:nvSpPr>
            <p:spPr bwMode="auto">
              <a:xfrm>
                <a:off x="200" y="0"/>
                <a:ext cx="381" cy="400"/>
              </a:xfrm>
              <a:custGeom>
                <a:gdLst>
                  <a:gd name="T0" fmla="*/ 0 w 21040"/>
                  <a:gd name="T1" fmla="*/ 0 h 20606"/>
                  <a:gd name="T2" fmla="*/ 0 w 21040"/>
                  <a:gd name="T3" fmla="*/ 0 h 20606"/>
                  <a:gd name="T4" fmla="*/ 0 w 21040"/>
                  <a:gd name="T5" fmla="*/ 0 h 20606"/>
                  <a:gd name="T6" fmla="*/ 0 w 21040"/>
                  <a:gd name="T7" fmla="*/ 0 h 20606"/>
                  <a:gd name="T8" fmla="*/ 0 w 21040"/>
                  <a:gd name="T9" fmla="*/ 0 h 20606"/>
                  <a:gd name="T10" fmla="*/ 0 w 21040"/>
                  <a:gd name="T11" fmla="*/ 0 h 20606"/>
                  <a:gd name="T12" fmla="*/ 0 w 21040"/>
                  <a:gd name="T13" fmla="*/ 0 h 20606"/>
                  <a:gd name="T14" fmla="*/ 0 w 21040"/>
                  <a:gd name="T15" fmla="*/ 0 h 20606"/>
                  <a:gd name="T16" fmla="*/ 0 w 21040"/>
                  <a:gd name="T17" fmla="*/ 0 h 20606"/>
                  <a:gd name="T18" fmla="*/ 0 w 21040"/>
                  <a:gd name="T19" fmla="*/ 0 h 20606"/>
                  <a:gd name="T20" fmla="*/ 0 w 21040"/>
                  <a:gd name="T21" fmla="*/ 0 h 206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040" h="20606">
                    <a:moveTo>
                      <a:pt x="20987" y="10157"/>
                    </a:moveTo>
                    <a:cubicBezTo>
                      <a:pt x="21600" y="5281"/>
                      <a:pt x="16771" y="773"/>
                      <a:pt x="10201" y="88"/>
                    </a:cubicBezTo>
                    <a:cubicBezTo>
                      <a:pt x="6178" y="-332"/>
                      <a:pt x="2437" y="782"/>
                      <a:pt x="0" y="2826"/>
                    </a:cubicBezTo>
                    <a:cubicBezTo>
                      <a:pt x="547" y="2777"/>
                      <a:pt x="1097" y="2748"/>
                      <a:pt x="1641" y="2748"/>
                    </a:cubicBezTo>
                    <a:cubicBezTo>
                      <a:pt x="4904" y="2748"/>
                      <a:pt x="8033" y="3641"/>
                      <a:pt x="10451" y="5264"/>
                    </a:cubicBezTo>
                    <a:cubicBezTo>
                      <a:pt x="13013" y="6984"/>
                      <a:pt x="14608" y="9400"/>
                      <a:pt x="14942" y="12067"/>
                    </a:cubicBezTo>
                    <a:cubicBezTo>
                      <a:pt x="15241" y="14439"/>
                      <a:pt x="14503" y="16856"/>
                      <a:pt x="12867" y="18912"/>
                    </a:cubicBezTo>
                    <a:cubicBezTo>
                      <a:pt x="16239" y="21268"/>
                      <a:pt x="19327" y="20635"/>
                      <a:pt x="18610" y="20131"/>
                    </a:cubicBezTo>
                    <a:cubicBezTo>
                      <a:pt x="16607" y="18721"/>
                      <a:pt x="16181" y="17345"/>
                      <a:pt x="16307" y="16265"/>
                    </a:cubicBezTo>
                    <a:cubicBezTo>
                      <a:pt x="18883" y="14899"/>
                      <a:pt x="20664" y="12734"/>
                      <a:pt x="20987" y="10157"/>
                    </a:cubicBezTo>
                    <a:close/>
                    <a:moveTo>
                      <a:pt x="20987" y="10157"/>
                    </a:moveTo>
                  </a:path>
                </a:pathLst>
              </a:custGeom>
              <a:grpFill/>
              <a:ln>
                <a:noFill/>
              </a:ln>
            </p:spPr>
            <p:txBody>
              <a:bodyPr anchor="ctr"/>
              <a:lstStyle/>
              <a:p>
                <a:pPr algn="ctr"/>
              </a:p>
            </p:txBody>
          </p:sp>
          <p:sp>
            <p:nvSpPr>
              <p:cNvPr id="59" name="iS1ide-Freeform: Shape 45"/>
              <p:cNvSpPr/>
              <p:nvPr/>
            </p:nvSpPr>
            <p:spPr bwMode="auto">
              <a:xfrm>
                <a:off x="0" y="88"/>
                <a:ext cx="433" cy="400"/>
              </a:xfrm>
              <a:custGeom>
                <a:gdLst>
                  <a:gd name="T0" fmla="*/ 0 w 20633"/>
                  <a:gd name="T1" fmla="*/ 0 h 21600"/>
                  <a:gd name="T2" fmla="*/ 0 w 20633"/>
                  <a:gd name="T3" fmla="*/ 0 h 21600"/>
                  <a:gd name="T4" fmla="*/ 0 w 20633"/>
                  <a:gd name="T5" fmla="*/ 0 h 21600"/>
                  <a:gd name="T6" fmla="*/ 0 w 20633"/>
                  <a:gd name="T7" fmla="*/ 0 h 21600"/>
                  <a:gd name="T8" fmla="*/ 0 w 20633"/>
                  <a:gd name="T9" fmla="*/ 0 h 21600"/>
                  <a:gd name="T10" fmla="*/ 0 w 20633"/>
                  <a:gd name="T11" fmla="*/ 0 h 21600"/>
                  <a:gd name="T12" fmla="*/ 0 w 20633"/>
                  <a:gd name="T13" fmla="*/ 0 h 21600"/>
                  <a:gd name="T14" fmla="*/ 0 w 20633"/>
                  <a:gd name="T15" fmla="*/ 0 h 21600"/>
                  <a:gd name="T16" fmla="*/ 0 w 20633"/>
                  <a:gd name="T17" fmla="*/ 0 h 21600"/>
                  <a:gd name="T18" fmla="*/ 0 w 20633"/>
                  <a:gd name="T19" fmla="*/ 0 h 21600"/>
                  <a:gd name="T20" fmla="*/ 0 w 20633"/>
                  <a:gd name="T21" fmla="*/ 0 h 21600"/>
                  <a:gd name="T22" fmla="*/ 0 w 20633"/>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633" h="21600">
                    <a:moveTo>
                      <a:pt x="20588" y="8045"/>
                    </a:moveTo>
                    <a:cubicBezTo>
                      <a:pt x="20105" y="3375"/>
                      <a:pt x="15867" y="0"/>
                      <a:pt x="10813" y="0"/>
                    </a:cubicBezTo>
                    <a:cubicBezTo>
                      <a:pt x="10335" y="0"/>
                      <a:pt x="9850" y="30"/>
                      <a:pt x="9360" y="92"/>
                    </a:cubicBezTo>
                    <a:cubicBezTo>
                      <a:pt x="3687" y="811"/>
                      <a:pt x="-483" y="5536"/>
                      <a:pt x="45" y="10647"/>
                    </a:cubicBezTo>
                    <a:cubicBezTo>
                      <a:pt x="325" y="13349"/>
                      <a:pt x="1863" y="15617"/>
                      <a:pt x="4088" y="17049"/>
                    </a:cubicBezTo>
                    <a:cubicBezTo>
                      <a:pt x="4197" y="18181"/>
                      <a:pt x="3829" y="19624"/>
                      <a:pt x="2099" y="21102"/>
                    </a:cubicBezTo>
                    <a:cubicBezTo>
                      <a:pt x="1822" y="21338"/>
                      <a:pt x="2199" y="21600"/>
                      <a:pt x="2959" y="21600"/>
                    </a:cubicBezTo>
                    <a:cubicBezTo>
                      <a:pt x="4145" y="21600"/>
                      <a:pt x="6264" y="20961"/>
                      <a:pt x="8295" y="18585"/>
                    </a:cubicBezTo>
                    <a:cubicBezTo>
                      <a:pt x="8797" y="18655"/>
                      <a:pt x="9311" y="18690"/>
                      <a:pt x="9833" y="18690"/>
                    </a:cubicBezTo>
                    <a:cubicBezTo>
                      <a:pt x="10307" y="18690"/>
                      <a:pt x="10789" y="18661"/>
                      <a:pt x="11274" y="18599"/>
                    </a:cubicBezTo>
                    <a:cubicBezTo>
                      <a:pt x="16947" y="17881"/>
                      <a:pt x="21117" y="13156"/>
                      <a:pt x="20588" y="8045"/>
                    </a:cubicBezTo>
                    <a:close/>
                    <a:moveTo>
                      <a:pt x="20588" y="8045"/>
                    </a:moveTo>
                  </a:path>
                </a:pathLst>
              </a:custGeom>
              <a:grpFill/>
              <a:ln>
                <a:noFill/>
              </a:ln>
            </p:spPr>
            <p:txBody>
              <a:bodyPr anchor="ctr"/>
              <a:lstStyle/>
              <a:p>
                <a:pPr algn="ctr"/>
              </a:p>
            </p:txBody>
          </p:sp>
        </p:grpSp>
        <p:sp>
          <p:nvSpPr>
            <p:cNvPr id="60" name="iS1ide-Freeform: Shape 46"/>
            <p:cNvSpPr/>
            <p:nvPr/>
          </p:nvSpPr>
          <p:spPr bwMode="auto">
            <a:xfrm>
              <a:off x="10553880" y="4184638"/>
              <a:ext cx="376997" cy="237559"/>
            </a:xfrm>
            <a:custGeom>
              <a:gdLst>
                <a:gd name="T0" fmla="*/ 205817445 w 21600"/>
                <a:gd name="T1" fmla="*/ 12896655 h 21600"/>
                <a:gd name="T2" fmla="*/ 205817445 w 21600"/>
                <a:gd name="T3" fmla="*/ 3873124 h 21600"/>
                <a:gd name="T4" fmla="*/ 190413453 w 21600"/>
                <a:gd name="T5" fmla="*/ 0 h 21600"/>
                <a:gd name="T6" fmla="*/ 15405247 w 21600"/>
                <a:gd name="T7" fmla="*/ 0 h 21600"/>
                <a:gd name="T8" fmla="*/ 0 w 21600"/>
                <a:gd name="T9" fmla="*/ 3873124 h 21600"/>
                <a:gd name="T10" fmla="*/ 0 w 21600"/>
                <a:gd name="T11" fmla="*/ 41275556 h 21600"/>
                <a:gd name="T12" fmla="*/ 15405247 w 21600"/>
                <a:gd name="T13" fmla="*/ 45148680 h 21600"/>
                <a:gd name="T14" fmla="*/ 190413453 w 21600"/>
                <a:gd name="T15" fmla="*/ 45148680 h 21600"/>
                <a:gd name="T16" fmla="*/ 205817445 w 21600"/>
                <a:gd name="T17" fmla="*/ 41275556 h 21600"/>
                <a:gd name="T18" fmla="*/ 205817445 w 21600"/>
                <a:gd name="T19" fmla="*/ 32367006 h 21600"/>
                <a:gd name="T20" fmla="*/ 205817445 w 21600"/>
                <a:gd name="T21" fmla="*/ 32488207 h 21600"/>
                <a:gd name="T22" fmla="*/ 286355233 w 21600"/>
                <a:gd name="T23" fmla="*/ 41984108 h 21600"/>
                <a:gd name="T24" fmla="*/ 286355233 w 21600"/>
                <a:gd name="T25" fmla="*/ 3315119 h 21600"/>
                <a:gd name="T26" fmla="*/ 205817445 w 21600"/>
                <a:gd name="T27" fmla="*/ 12896655 h 21600"/>
                <a:gd name="T28" fmla="*/ 205817445 w 21600"/>
                <a:gd name="T29" fmla="*/ 12896655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15525" y="6170"/>
                  </a:moveTo>
                  <a:lnTo>
                    <a:pt x="15525" y="1853"/>
                  </a:lnTo>
                  <a:cubicBezTo>
                    <a:pt x="15525" y="834"/>
                    <a:pt x="15002" y="0"/>
                    <a:pt x="14363" y="0"/>
                  </a:cubicBezTo>
                  <a:lnTo>
                    <a:pt x="1162" y="0"/>
                  </a:lnTo>
                  <a:cubicBezTo>
                    <a:pt x="523" y="0"/>
                    <a:pt x="0" y="834"/>
                    <a:pt x="0" y="1853"/>
                  </a:cubicBezTo>
                  <a:lnTo>
                    <a:pt x="0" y="19747"/>
                  </a:lnTo>
                  <a:cubicBezTo>
                    <a:pt x="0" y="20766"/>
                    <a:pt x="523" y="21600"/>
                    <a:pt x="1162" y="21600"/>
                  </a:cubicBezTo>
                  <a:lnTo>
                    <a:pt x="14363" y="21600"/>
                  </a:lnTo>
                  <a:cubicBezTo>
                    <a:pt x="15002" y="21600"/>
                    <a:pt x="15525" y="20766"/>
                    <a:pt x="15525" y="19747"/>
                  </a:cubicBezTo>
                  <a:lnTo>
                    <a:pt x="15525" y="15485"/>
                  </a:lnTo>
                  <a:lnTo>
                    <a:pt x="15525" y="15543"/>
                  </a:lnTo>
                  <a:lnTo>
                    <a:pt x="21600" y="20086"/>
                  </a:lnTo>
                  <a:lnTo>
                    <a:pt x="21600" y="1586"/>
                  </a:lnTo>
                  <a:lnTo>
                    <a:pt x="15525" y="6170"/>
                  </a:lnTo>
                  <a:close/>
                  <a:moveTo>
                    <a:pt x="15525" y="6170"/>
                  </a:moveTo>
                </a:path>
              </a:pathLst>
            </a:custGeom>
            <a:solidFill>
              <a:srgbClr val="FFFFFF"/>
            </a:solidFill>
            <a:ln>
              <a:noFill/>
            </a:ln>
            <a:effectLst/>
          </p:spPr>
          <p:txBody>
            <a:bodyPr anchor="ctr"/>
            <a:lstStyle/>
            <a:p>
              <a:pPr algn="ctr"/>
            </a:p>
          </p:txBody>
        </p:sp>
        <p:sp>
          <p:nvSpPr>
            <p:cNvPr id="61" name="iS1ide-Freeform: Shape 47"/>
            <p:cNvSpPr/>
            <p:nvPr/>
          </p:nvSpPr>
          <p:spPr bwMode="auto">
            <a:xfrm>
              <a:off x="5903342" y="4063644"/>
              <a:ext cx="379581" cy="379581"/>
            </a:xfrm>
            <a:custGeom>
              <a:gdLst>
                <a:gd name="T0" fmla="*/ 279556169 w 21600"/>
                <a:gd name="T1" fmla="*/ 73828848 h 21532"/>
                <a:gd name="T2" fmla="*/ 160439288 w 21600"/>
                <a:gd name="T3" fmla="*/ 73828848 h 21532"/>
                <a:gd name="T4" fmla="*/ 226217252 w 21600"/>
                <a:gd name="T5" fmla="*/ 14362478 h 21532"/>
                <a:gd name="T6" fmla="*/ 226843940 w 21600"/>
                <a:gd name="T7" fmla="*/ 2731914 h 21532"/>
                <a:gd name="T8" fmla="*/ 215304010 w 21600"/>
                <a:gd name="T9" fmla="*/ 2096690 h 21532"/>
                <a:gd name="T10" fmla="*/ 147319156 w 21600"/>
                <a:gd name="T11" fmla="*/ 63536296 h 21532"/>
                <a:gd name="T12" fmla="*/ 79334420 w 21600"/>
                <a:gd name="T13" fmla="*/ 2096690 h 21532"/>
                <a:gd name="T14" fmla="*/ 67794480 w 21600"/>
                <a:gd name="T15" fmla="*/ 2731914 h 21532"/>
                <a:gd name="T16" fmla="*/ 68421167 w 21600"/>
                <a:gd name="T17" fmla="*/ 14362478 h 21532"/>
                <a:gd name="T18" fmla="*/ 134199131 w 21600"/>
                <a:gd name="T19" fmla="*/ 73828848 h 21532"/>
                <a:gd name="T20" fmla="*/ 14727874 w 21600"/>
                <a:gd name="T21" fmla="*/ 73828848 h 21532"/>
                <a:gd name="T22" fmla="*/ 0 w 21600"/>
                <a:gd name="T23" fmla="*/ 88661054 h 21532"/>
                <a:gd name="T24" fmla="*/ 0 w 21600"/>
                <a:gd name="T25" fmla="*/ 282248755 h 21532"/>
                <a:gd name="T26" fmla="*/ 14727874 w 21600"/>
                <a:gd name="T27" fmla="*/ 297080962 h 21532"/>
                <a:gd name="T28" fmla="*/ 279556169 w 21600"/>
                <a:gd name="T29" fmla="*/ 297080962 h 21532"/>
                <a:gd name="T30" fmla="*/ 294284053 w 21600"/>
                <a:gd name="T31" fmla="*/ 282248755 h 21532"/>
                <a:gd name="T32" fmla="*/ 294284053 w 21600"/>
                <a:gd name="T33" fmla="*/ 88661054 h 21532"/>
                <a:gd name="T34" fmla="*/ 279556169 w 21600"/>
                <a:gd name="T35" fmla="*/ 73828848 h 21532"/>
                <a:gd name="T36" fmla="*/ 216571387 w 21600"/>
                <a:gd name="T37" fmla="*/ 257537811 h 21532"/>
                <a:gd name="T38" fmla="*/ 201843502 w 21600"/>
                <a:gd name="T39" fmla="*/ 272355918 h 21532"/>
                <a:gd name="T40" fmla="*/ 39265507 w 21600"/>
                <a:gd name="T41" fmla="*/ 272355918 h 21532"/>
                <a:gd name="T42" fmla="*/ 24537633 w 21600"/>
                <a:gd name="T43" fmla="*/ 257537811 h 21532"/>
                <a:gd name="T44" fmla="*/ 24537633 w 21600"/>
                <a:gd name="T45" fmla="*/ 113384809 h 21532"/>
                <a:gd name="T46" fmla="*/ 39265507 w 21600"/>
                <a:gd name="T47" fmla="*/ 98553892 h 21532"/>
                <a:gd name="T48" fmla="*/ 201843502 w 21600"/>
                <a:gd name="T49" fmla="*/ 98553892 h 21532"/>
                <a:gd name="T50" fmla="*/ 216571387 w 21600"/>
                <a:gd name="T51" fmla="*/ 113384809 h 21532"/>
                <a:gd name="T52" fmla="*/ 216571387 w 21600"/>
                <a:gd name="T53" fmla="*/ 257537811 h 21532"/>
                <a:gd name="T54" fmla="*/ 267675756 w 21600"/>
                <a:gd name="T55" fmla="*/ 253164835 h 21532"/>
                <a:gd name="T56" fmla="*/ 263670641 w 21600"/>
                <a:gd name="T57" fmla="*/ 257192709 h 21532"/>
                <a:gd name="T58" fmla="*/ 250358957 w 21600"/>
                <a:gd name="T59" fmla="*/ 257192709 h 21532"/>
                <a:gd name="T60" fmla="*/ 246367737 w 21600"/>
                <a:gd name="T61" fmla="*/ 253164835 h 21532"/>
                <a:gd name="T62" fmla="*/ 246367737 w 21600"/>
                <a:gd name="T63" fmla="*/ 224010912 h 21532"/>
                <a:gd name="T64" fmla="*/ 250358957 w 21600"/>
                <a:gd name="T65" fmla="*/ 219981748 h 21532"/>
                <a:gd name="T66" fmla="*/ 263670641 w 21600"/>
                <a:gd name="T67" fmla="*/ 219981748 h 21532"/>
                <a:gd name="T68" fmla="*/ 267675756 w 21600"/>
                <a:gd name="T69" fmla="*/ 224010912 h 21532"/>
                <a:gd name="T70" fmla="*/ 267675756 w 21600"/>
                <a:gd name="T71" fmla="*/ 253164835 h 21532"/>
                <a:gd name="T72" fmla="*/ 245917530 w 21600"/>
                <a:gd name="T73" fmla="*/ 175637835 h 21532"/>
                <a:gd name="T74" fmla="*/ 256708343 w 21600"/>
                <a:gd name="T75" fmla="*/ 164766070 h 21532"/>
                <a:gd name="T76" fmla="*/ 267499264 w 21600"/>
                <a:gd name="T77" fmla="*/ 175637835 h 21532"/>
                <a:gd name="T78" fmla="*/ 256708343 w 21600"/>
                <a:gd name="T79" fmla="*/ 186510880 h 21532"/>
                <a:gd name="T80" fmla="*/ 245917530 w 21600"/>
                <a:gd name="T81" fmla="*/ 175637835 h 21532"/>
                <a:gd name="T82" fmla="*/ 256708343 w 21600"/>
                <a:gd name="T83" fmla="*/ 152003773 h 21532"/>
                <a:gd name="T84" fmla="*/ 234719250 w 21600"/>
                <a:gd name="T85" fmla="*/ 129859237 h 21532"/>
                <a:gd name="T86" fmla="*/ 256708343 w 21600"/>
                <a:gd name="T87" fmla="*/ 107728682 h 21532"/>
                <a:gd name="T88" fmla="*/ 278697436 w 21600"/>
                <a:gd name="T89" fmla="*/ 129859237 h 21532"/>
                <a:gd name="T90" fmla="*/ 256708343 w 21600"/>
                <a:gd name="T91" fmla="*/ 152003773 h 21532"/>
                <a:gd name="T92" fmla="*/ 256708343 w 21600"/>
                <a:gd name="T93" fmla="*/ 152003773 h 2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532">
                  <a:moveTo>
                    <a:pt x="20519" y="5351"/>
                  </a:moveTo>
                  <a:lnTo>
                    <a:pt x="11776" y="5351"/>
                  </a:lnTo>
                  <a:lnTo>
                    <a:pt x="16604" y="1041"/>
                  </a:lnTo>
                  <a:cubicBezTo>
                    <a:pt x="16851" y="821"/>
                    <a:pt x="16872" y="443"/>
                    <a:pt x="16650" y="198"/>
                  </a:cubicBezTo>
                  <a:cubicBezTo>
                    <a:pt x="16429" y="-47"/>
                    <a:pt x="16049" y="-68"/>
                    <a:pt x="15803" y="152"/>
                  </a:cubicBezTo>
                  <a:lnTo>
                    <a:pt x="10813" y="4605"/>
                  </a:lnTo>
                  <a:lnTo>
                    <a:pt x="5823" y="152"/>
                  </a:lnTo>
                  <a:cubicBezTo>
                    <a:pt x="5577" y="-68"/>
                    <a:pt x="5198" y="-47"/>
                    <a:pt x="4976" y="198"/>
                  </a:cubicBezTo>
                  <a:cubicBezTo>
                    <a:pt x="4755" y="443"/>
                    <a:pt x="4775" y="821"/>
                    <a:pt x="5022" y="1041"/>
                  </a:cubicBezTo>
                  <a:lnTo>
                    <a:pt x="9850" y="5351"/>
                  </a:lnTo>
                  <a:lnTo>
                    <a:pt x="1081" y="5351"/>
                  </a:lnTo>
                  <a:cubicBezTo>
                    <a:pt x="487" y="5351"/>
                    <a:pt x="0" y="5835"/>
                    <a:pt x="0" y="6426"/>
                  </a:cubicBezTo>
                  <a:lnTo>
                    <a:pt x="0" y="20457"/>
                  </a:lnTo>
                  <a:cubicBezTo>
                    <a:pt x="0" y="21048"/>
                    <a:pt x="486" y="21532"/>
                    <a:pt x="1081" y="21532"/>
                  </a:cubicBezTo>
                  <a:lnTo>
                    <a:pt x="20519" y="21532"/>
                  </a:lnTo>
                  <a:cubicBezTo>
                    <a:pt x="21113" y="21532"/>
                    <a:pt x="21600" y="21048"/>
                    <a:pt x="21600" y="20457"/>
                  </a:cubicBezTo>
                  <a:lnTo>
                    <a:pt x="21600" y="6426"/>
                  </a:lnTo>
                  <a:cubicBezTo>
                    <a:pt x="21600" y="5835"/>
                    <a:pt x="21113" y="5351"/>
                    <a:pt x="20519" y="5351"/>
                  </a:cubicBezTo>
                  <a:close/>
                  <a:moveTo>
                    <a:pt x="15896" y="18666"/>
                  </a:moveTo>
                  <a:cubicBezTo>
                    <a:pt x="15896" y="19256"/>
                    <a:pt x="15409" y="19740"/>
                    <a:pt x="14815" y="19740"/>
                  </a:cubicBezTo>
                  <a:lnTo>
                    <a:pt x="2882" y="19740"/>
                  </a:lnTo>
                  <a:cubicBezTo>
                    <a:pt x="2288" y="19740"/>
                    <a:pt x="1801" y="19257"/>
                    <a:pt x="1801" y="18666"/>
                  </a:cubicBezTo>
                  <a:lnTo>
                    <a:pt x="1801" y="8218"/>
                  </a:lnTo>
                  <a:cubicBezTo>
                    <a:pt x="1801" y="7627"/>
                    <a:pt x="2288" y="7143"/>
                    <a:pt x="2882" y="7143"/>
                  </a:cubicBezTo>
                  <a:lnTo>
                    <a:pt x="14815" y="7143"/>
                  </a:lnTo>
                  <a:cubicBezTo>
                    <a:pt x="15409" y="7143"/>
                    <a:pt x="15896" y="7627"/>
                    <a:pt x="15896" y="8218"/>
                  </a:cubicBezTo>
                  <a:lnTo>
                    <a:pt x="15896" y="18666"/>
                  </a:lnTo>
                  <a:close/>
                  <a:moveTo>
                    <a:pt x="19647" y="18349"/>
                  </a:moveTo>
                  <a:cubicBezTo>
                    <a:pt x="19647" y="18510"/>
                    <a:pt x="19515" y="18641"/>
                    <a:pt x="19353" y="18641"/>
                  </a:cubicBezTo>
                  <a:lnTo>
                    <a:pt x="18376" y="18641"/>
                  </a:lnTo>
                  <a:cubicBezTo>
                    <a:pt x="18214" y="18641"/>
                    <a:pt x="18083" y="18510"/>
                    <a:pt x="18083" y="18349"/>
                  </a:cubicBezTo>
                  <a:lnTo>
                    <a:pt x="18083" y="16236"/>
                  </a:lnTo>
                  <a:cubicBezTo>
                    <a:pt x="18083" y="16074"/>
                    <a:pt x="18214" y="15944"/>
                    <a:pt x="18376" y="15944"/>
                  </a:cubicBezTo>
                  <a:lnTo>
                    <a:pt x="19353" y="15944"/>
                  </a:lnTo>
                  <a:cubicBezTo>
                    <a:pt x="19515" y="15944"/>
                    <a:pt x="19647" y="16074"/>
                    <a:pt x="19647" y="16236"/>
                  </a:cubicBezTo>
                  <a:lnTo>
                    <a:pt x="19647" y="18349"/>
                  </a:lnTo>
                  <a:close/>
                  <a:moveTo>
                    <a:pt x="18050" y="12730"/>
                  </a:moveTo>
                  <a:cubicBezTo>
                    <a:pt x="18050" y="12295"/>
                    <a:pt x="18405" y="11942"/>
                    <a:pt x="18842" y="11942"/>
                  </a:cubicBezTo>
                  <a:cubicBezTo>
                    <a:pt x="19280" y="11942"/>
                    <a:pt x="19634" y="12295"/>
                    <a:pt x="19634" y="12730"/>
                  </a:cubicBezTo>
                  <a:cubicBezTo>
                    <a:pt x="19634" y="13166"/>
                    <a:pt x="19280" y="13518"/>
                    <a:pt x="18842" y="13518"/>
                  </a:cubicBezTo>
                  <a:cubicBezTo>
                    <a:pt x="18405" y="13518"/>
                    <a:pt x="18050" y="13166"/>
                    <a:pt x="18050" y="12730"/>
                  </a:cubicBezTo>
                  <a:close/>
                  <a:moveTo>
                    <a:pt x="18842" y="11017"/>
                  </a:moveTo>
                  <a:cubicBezTo>
                    <a:pt x="17951" y="11017"/>
                    <a:pt x="17228" y="10299"/>
                    <a:pt x="17228" y="9412"/>
                  </a:cubicBezTo>
                  <a:cubicBezTo>
                    <a:pt x="17228" y="8526"/>
                    <a:pt x="17951" y="7808"/>
                    <a:pt x="18842" y="7808"/>
                  </a:cubicBezTo>
                  <a:cubicBezTo>
                    <a:pt x="19734" y="7808"/>
                    <a:pt x="20456" y="8526"/>
                    <a:pt x="20456" y="9412"/>
                  </a:cubicBezTo>
                  <a:cubicBezTo>
                    <a:pt x="20456" y="10299"/>
                    <a:pt x="19733" y="11017"/>
                    <a:pt x="18842" y="11017"/>
                  </a:cubicBezTo>
                  <a:close/>
                  <a:moveTo>
                    <a:pt x="18842" y="11017"/>
                  </a:moveTo>
                </a:path>
              </a:pathLst>
            </a:custGeom>
            <a:solidFill>
              <a:srgbClr val="FFFFFF"/>
            </a:solidFill>
            <a:ln>
              <a:noFill/>
            </a:ln>
            <a:effectLst/>
          </p:spPr>
          <p:txBody>
            <a:bodyPr anchor="ctr"/>
            <a:lstStyle/>
            <a:p>
              <a:pPr algn="ctr"/>
            </a:p>
          </p:txBody>
        </p:sp>
        <p:sp>
          <p:nvSpPr>
            <p:cNvPr id="62" name="iS1ide-Freeform: Shape 48"/>
            <p:cNvSpPr/>
            <p:nvPr/>
          </p:nvSpPr>
          <p:spPr bwMode="auto">
            <a:xfrm>
              <a:off x="4363438" y="4097078"/>
              <a:ext cx="376997" cy="330519"/>
            </a:xfrm>
            <a:custGeom>
              <a:gdLst>
                <a:gd name="T0" fmla="*/ 250493889 w 21600"/>
                <a:gd name="T1" fmla="*/ 126731456 h 21600"/>
                <a:gd name="T2" fmla="*/ 169545966 w 21600"/>
                <a:gd name="T3" fmla="*/ 103548265 h 21600"/>
                <a:gd name="T4" fmla="*/ 194177951 w 21600"/>
                <a:gd name="T5" fmla="*/ 72486689 h 21600"/>
                <a:gd name="T6" fmla="*/ 197810273 w 21600"/>
                <a:gd name="T7" fmla="*/ 49342708 h 21600"/>
                <a:gd name="T8" fmla="*/ 197213495 w 21600"/>
                <a:gd name="T9" fmla="*/ 25744095 h 21600"/>
                <a:gd name="T10" fmla="*/ 142845840 w 21600"/>
                <a:gd name="T11" fmla="*/ 0 h 21600"/>
                <a:gd name="T12" fmla="*/ 88438687 w 21600"/>
                <a:gd name="T13" fmla="*/ 25806485 h 21600"/>
                <a:gd name="T14" fmla="*/ 87869100 w 21600"/>
                <a:gd name="T15" fmla="*/ 49342708 h 21600"/>
                <a:gd name="T16" fmla="*/ 91527432 w 21600"/>
                <a:gd name="T17" fmla="*/ 72549173 h 21600"/>
                <a:gd name="T18" fmla="*/ 116080313 w 21600"/>
                <a:gd name="T19" fmla="*/ 103626591 h 21600"/>
                <a:gd name="T20" fmla="*/ 35727902 w 21600"/>
                <a:gd name="T21" fmla="*/ 126778898 h 21600"/>
                <a:gd name="T22" fmla="*/ 0 w 21600"/>
                <a:gd name="T23" fmla="*/ 149241087 h 21600"/>
                <a:gd name="T24" fmla="*/ 0 w 21600"/>
                <a:gd name="T25" fmla="*/ 169173962 h 21600"/>
                <a:gd name="T26" fmla="*/ 286355233 w 21600"/>
                <a:gd name="T27" fmla="*/ 169150689 h 21600"/>
                <a:gd name="T28" fmla="*/ 286355233 w 21600"/>
                <a:gd name="T29" fmla="*/ 149241087 h 21600"/>
                <a:gd name="T30" fmla="*/ 250493889 w 21600"/>
                <a:gd name="T31" fmla="*/ 126731456 h 21600"/>
                <a:gd name="T32" fmla="*/ 250493889 w 21600"/>
                <a:gd name="T33" fmla="*/ 126731456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8895" y="16181"/>
                  </a:moveTo>
                  <a:cubicBezTo>
                    <a:pt x="17590" y="15517"/>
                    <a:pt x="15655" y="13808"/>
                    <a:pt x="12789" y="13221"/>
                  </a:cubicBezTo>
                  <a:cubicBezTo>
                    <a:pt x="13521" y="12323"/>
                    <a:pt x="14076" y="10919"/>
                    <a:pt x="14647" y="9255"/>
                  </a:cubicBezTo>
                  <a:cubicBezTo>
                    <a:pt x="14978" y="8291"/>
                    <a:pt x="14921" y="7470"/>
                    <a:pt x="14921" y="6300"/>
                  </a:cubicBezTo>
                  <a:cubicBezTo>
                    <a:pt x="14921" y="5436"/>
                    <a:pt x="15063" y="4049"/>
                    <a:pt x="14876" y="3287"/>
                  </a:cubicBezTo>
                  <a:cubicBezTo>
                    <a:pt x="14244" y="711"/>
                    <a:pt x="12646" y="0"/>
                    <a:pt x="10775" y="0"/>
                  </a:cubicBezTo>
                  <a:cubicBezTo>
                    <a:pt x="8902" y="0"/>
                    <a:pt x="7302" y="714"/>
                    <a:pt x="6671" y="3295"/>
                  </a:cubicBezTo>
                  <a:cubicBezTo>
                    <a:pt x="6485" y="4055"/>
                    <a:pt x="6628" y="5438"/>
                    <a:pt x="6628" y="6300"/>
                  </a:cubicBezTo>
                  <a:cubicBezTo>
                    <a:pt x="6628" y="7473"/>
                    <a:pt x="6572" y="8297"/>
                    <a:pt x="6904" y="9263"/>
                  </a:cubicBezTo>
                  <a:cubicBezTo>
                    <a:pt x="7479" y="10935"/>
                    <a:pt x="8025" y="12337"/>
                    <a:pt x="8756" y="13231"/>
                  </a:cubicBezTo>
                  <a:cubicBezTo>
                    <a:pt x="5912" y="13829"/>
                    <a:pt x="3991" y="15526"/>
                    <a:pt x="2695" y="16187"/>
                  </a:cubicBezTo>
                  <a:cubicBezTo>
                    <a:pt x="13" y="17556"/>
                    <a:pt x="0" y="19055"/>
                    <a:pt x="0" y="19055"/>
                  </a:cubicBezTo>
                  <a:lnTo>
                    <a:pt x="0" y="21600"/>
                  </a:lnTo>
                  <a:lnTo>
                    <a:pt x="21600" y="21597"/>
                  </a:lnTo>
                  <a:lnTo>
                    <a:pt x="21600" y="19055"/>
                  </a:lnTo>
                  <a:cubicBezTo>
                    <a:pt x="21600" y="19054"/>
                    <a:pt x="21587" y="17550"/>
                    <a:pt x="18895" y="16181"/>
                  </a:cubicBezTo>
                  <a:close/>
                  <a:moveTo>
                    <a:pt x="18895" y="16181"/>
                  </a:moveTo>
                </a:path>
              </a:pathLst>
            </a:custGeom>
            <a:solidFill>
              <a:srgbClr val="FFFFFF"/>
            </a:solidFill>
            <a:ln>
              <a:noFill/>
            </a:ln>
            <a:effectLst/>
          </p:spPr>
          <p:txBody>
            <a:bodyPr anchor="ctr"/>
            <a:lstStyle/>
            <a:p>
              <a:pPr algn="ctr"/>
            </a:p>
          </p:txBody>
        </p:sp>
        <p:sp>
          <p:nvSpPr>
            <p:cNvPr id="63" name="iS1ide-Freeform: Shape 49"/>
            <p:cNvSpPr/>
            <p:nvPr/>
          </p:nvSpPr>
          <p:spPr bwMode="auto">
            <a:xfrm>
              <a:off x="7459774" y="4101877"/>
              <a:ext cx="376997" cy="379580"/>
            </a:xfrm>
            <a:custGeom>
              <a:gdLst>
                <a:gd name="T0" fmla="*/ 84371008 w 21582"/>
                <a:gd name="T1" fmla="*/ 294811013 h 21587"/>
                <a:gd name="T2" fmla="*/ 84371008 w 21582"/>
                <a:gd name="T3" fmla="*/ 294811013 h 21587"/>
                <a:gd name="T4" fmla="*/ 84305262 w 21582"/>
                <a:gd name="T5" fmla="*/ 294811013 h 21587"/>
                <a:gd name="T6" fmla="*/ 38787421 w 21582"/>
                <a:gd name="T7" fmla="*/ 279624603 h 21587"/>
                <a:gd name="T8" fmla="*/ 25285619 w 21582"/>
                <a:gd name="T9" fmla="*/ 267879555 h 21587"/>
                <a:gd name="T10" fmla="*/ 0 w 21582"/>
                <a:gd name="T11" fmla="*/ 207884495 h 21587"/>
                <a:gd name="T12" fmla="*/ 25658487 w 21582"/>
                <a:gd name="T13" fmla="*/ 147630356 h 21587"/>
                <a:gd name="T14" fmla="*/ 96169700 w 21582"/>
                <a:gd name="T15" fmla="*/ 120167052 h 21587"/>
                <a:gd name="T16" fmla="*/ 118995510 w 21582"/>
                <a:gd name="T17" fmla="*/ 121955865 h 21587"/>
                <a:gd name="T18" fmla="*/ 162304981 w 21582"/>
                <a:gd name="T19" fmla="*/ 127895997 h 21587"/>
                <a:gd name="T20" fmla="*/ 185462732 w 21582"/>
                <a:gd name="T21" fmla="*/ 130464395 h 21587"/>
                <a:gd name="T22" fmla="*/ 228798267 w 21582"/>
                <a:gd name="T23" fmla="*/ 115605202 h 21587"/>
                <a:gd name="T24" fmla="*/ 239945450 w 21582"/>
                <a:gd name="T25" fmla="*/ 88386957 h 21587"/>
                <a:gd name="T26" fmla="*/ 230661101 w 21582"/>
                <a:gd name="T27" fmla="*/ 63558903 h 21587"/>
                <a:gd name="T28" fmla="*/ 227947340 w 21582"/>
                <a:gd name="T29" fmla="*/ 60540807 h 21587"/>
                <a:gd name="T30" fmla="*/ 218888366 w 21582"/>
                <a:gd name="T31" fmla="*/ 53466297 h 21587"/>
                <a:gd name="T32" fmla="*/ 201065188 w 21582"/>
                <a:gd name="T33" fmla="*/ 48713612 h 21587"/>
                <a:gd name="T34" fmla="*/ 200958623 w 21582"/>
                <a:gd name="T35" fmla="*/ 48700986 h 21587"/>
                <a:gd name="T36" fmla="*/ 174275867 w 21582"/>
                <a:gd name="T37" fmla="*/ 59981147 h 21587"/>
                <a:gd name="T38" fmla="*/ 159990045 w 21582"/>
                <a:gd name="T39" fmla="*/ 104338943 h 21587"/>
                <a:gd name="T40" fmla="*/ 121628780 w 21582"/>
                <a:gd name="T41" fmla="*/ 99080941 h 21587"/>
                <a:gd name="T42" fmla="*/ 121681939 w 21582"/>
                <a:gd name="T43" fmla="*/ 99094843 h 21587"/>
                <a:gd name="T44" fmla="*/ 121601438 w 21582"/>
                <a:gd name="T45" fmla="*/ 99080941 h 21587"/>
                <a:gd name="T46" fmla="*/ 121455319 w 21582"/>
                <a:gd name="T47" fmla="*/ 99053126 h 21587"/>
                <a:gd name="T48" fmla="*/ 121535821 w 21582"/>
                <a:gd name="T49" fmla="*/ 99067028 h 21587"/>
                <a:gd name="T50" fmla="*/ 117079388 w 21582"/>
                <a:gd name="T51" fmla="*/ 98561722 h 21587"/>
                <a:gd name="T52" fmla="*/ 143829028 w 21582"/>
                <a:gd name="T53" fmla="*/ 26343994 h 21587"/>
                <a:gd name="T54" fmla="*/ 202235694 w 21582"/>
                <a:gd name="T55" fmla="*/ 13902 h 21587"/>
                <a:gd name="T56" fmla="*/ 202541549 w 21582"/>
                <a:gd name="T57" fmla="*/ 0 h 21587"/>
                <a:gd name="T58" fmla="*/ 202687678 w 21582"/>
                <a:gd name="T59" fmla="*/ 0 h 21587"/>
                <a:gd name="T60" fmla="*/ 261307358 w 21582"/>
                <a:gd name="T61" fmla="*/ 26616867 h 21587"/>
                <a:gd name="T62" fmla="*/ 272533883 w 21582"/>
                <a:gd name="T63" fmla="*/ 40246908 h 21587"/>
                <a:gd name="T64" fmla="*/ 287072292 w 21582"/>
                <a:gd name="T65" fmla="*/ 86762331 h 21587"/>
                <a:gd name="T66" fmla="*/ 273052761 w 21582"/>
                <a:gd name="T67" fmla="*/ 132935457 h 21587"/>
                <a:gd name="T68" fmla="*/ 261893121 w 21582"/>
                <a:gd name="T69" fmla="*/ 146524948 h 21587"/>
                <a:gd name="T70" fmla="*/ 191780732 w 21582"/>
                <a:gd name="T71" fmla="*/ 174603530 h 21587"/>
                <a:gd name="T72" fmla="*/ 167638287 w 21582"/>
                <a:gd name="T73" fmla="*/ 172458410 h 21587"/>
                <a:gd name="T74" fmla="*/ 124488659 w 21582"/>
                <a:gd name="T75" fmla="*/ 166696378 h 21587"/>
                <a:gd name="T76" fmla="*/ 101623167 w 21582"/>
                <a:gd name="T77" fmla="*/ 164114175 h 21587"/>
                <a:gd name="T78" fmla="*/ 57940829 w 21582"/>
                <a:gd name="T79" fmla="*/ 179370009 h 21587"/>
                <a:gd name="T80" fmla="*/ 51131174 w 21582"/>
                <a:gd name="T81" fmla="*/ 188628925 h 21587"/>
                <a:gd name="T82" fmla="*/ 47126842 w 21582"/>
                <a:gd name="T83" fmla="*/ 206600880 h 21587"/>
                <a:gd name="T84" fmla="*/ 53857274 w 21582"/>
                <a:gd name="T85" fmla="*/ 228083621 h 21587"/>
                <a:gd name="T86" fmla="*/ 58805362 w 21582"/>
                <a:gd name="T87" fmla="*/ 234133715 h 21587"/>
                <a:gd name="T88" fmla="*/ 85022398 w 21582"/>
                <a:gd name="T89" fmla="*/ 246260312 h 21587"/>
                <a:gd name="T90" fmla="*/ 85768026 w 21582"/>
                <a:gd name="T91" fmla="*/ 246288127 h 21587"/>
                <a:gd name="T92" fmla="*/ 112622965 w 21582"/>
                <a:gd name="T93" fmla="*/ 234857562 h 21587"/>
                <a:gd name="T94" fmla="*/ 126922393 w 21582"/>
                <a:gd name="T95" fmla="*/ 190267453 h 21587"/>
                <a:gd name="T96" fmla="*/ 164924634 w 21582"/>
                <a:gd name="T97" fmla="*/ 195334621 h 21587"/>
                <a:gd name="T98" fmla="*/ 169195267 w 21582"/>
                <a:gd name="T99" fmla="*/ 195976428 h 21587"/>
                <a:gd name="T100" fmla="*/ 143071071 w 21582"/>
                <a:gd name="T101" fmla="*/ 268152429 h 21587"/>
                <a:gd name="T102" fmla="*/ 84371008 w 21582"/>
                <a:gd name="T103" fmla="*/ 294811013 h 215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582" h="21587">
                  <a:moveTo>
                    <a:pt x="6343" y="21587"/>
                  </a:moveTo>
                  <a:lnTo>
                    <a:pt x="6343" y="21587"/>
                  </a:lnTo>
                  <a:cubicBezTo>
                    <a:pt x="6342" y="21587"/>
                    <a:pt x="6340" y="21587"/>
                    <a:pt x="6338" y="21587"/>
                  </a:cubicBezTo>
                  <a:cubicBezTo>
                    <a:pt x="5102" y="21582"/>
                    <a:pt x="3960" y="21211"/>
                    <a:pt x="2916" y="20475"/>
                  </a:cubicBezTo>
                  <a:cubicBezTo>
                    <a:pt x="2567" y="20229"/>
                    <a:pt x="2229" y="19943"/>
                    <a:pt x="1901" y="19615"/>
                  </a:cubicBezTo>
                  <a:cubicBezTo>
                    <a:pt x="631" y="18345"/>
                    <a:pt x="-3" y="16881"/>
                    <a:pt x="0" y="15222"/>
                  </a:cubicBezTo>
                  <a:cubicBezTo>
                    <a:pt x="3" y="13563"/>
                    <a:pt x="646" y="12092"/>
                    <a:pt x="1929" y="10810"/>
                  </a:cubicBezTo>
                  <a:cubicBezTo>
                    <a:pt x="3246" y="9493"/>
                    <a:pt x="5036" y="8799"/>
                    <a:pt x="7230" y="8799"/>
                  </a:cubicBezTo>
                  <a:cubicBezTo>
                    <a:pt x="7777" y="8799"/>
                    <a:pt x="8350" y="8843"/>
                    <a:pt x="8946" y="8930"/>
                  </a:cubicBezTo>
                  <a:lnTo>
                    <a:pt x="12202" y="9365"/>
                  </a:lnTo>
                  <a:cubicBezTo>
                    <a:pt x="12818" y="9494"/>
                    <a:pt x="13401" y="9553"/>
                    <a:pt x="13943" y="9553"/>
                  </a:cubicBezTo>
                  <a:cubicBezTo>
                    <a:pt x="15390" y="9553"/>
                    <a:pt x="16538" y="9129"/>
                    <a:pt x="17201" y="8465"/>
                  </a:cubicBezTo>
                  <a:cubicBezTo>
                    <a:pt x="17766" y="7901"/>
                    <a:pt x="18045" y="7236"/>
                    <a:pt x="18039" y="6472"/>
                  </a:cubicBezTo>
                  <a:cubicBezTo>
                    <a:pt x="18019" y="5789"/>
                    <a:pt x="17787" y="5182"/>
                    <a:pt x="17341" y="4654"/>
                  </a:cubicBezTo>
                  <a:cubicBezTo>
                    <a:pt x="17277" y="4579"/>
                    <a:pt x="17210" y="4505"/>
                    <a:pt x="17137" y="4433"/>
                  </a:cubicBezTo>
                  <a:cubicBezTo>
                    <a:pt x="16926" y="4221"/>
                    <a:pt x="16699" y="4049"/>
                    <a:pt x="16456" y="3915"/>
                  </a:cubicBezTo>
                  <a:cubicBezTo>
                    <a:pt x="16053" y="3693"/>
                    <a:pt x="15607" y="3577"/>
                    <a:pt x="15116" y="3567"/>
                  </a:cubicBezTo>
                  <a:cubicBezTo>
                    <a:pt x="15113" y="3567"/>
                    <a:pt x="15111" y="3566"/>
                    <a:pt x="15108" y="3566"/>
                  </a:cubicBezTo>
                  <a:cubicBezTo>
                    <a:pt x="14343" y="3544"/>
                    <a:pt x="13675" y="3819"/>
                    <a:pt x="13102" y="4392"/>
                  </a:cubicBezTo>
                  <a:cubicBezTo>
                    <a:pt x="12398" y="5096"/>
                    <a:pt x="11967" y="6055"/>
                    <a:pt x="12028" y="7640"/>
                  </a:cubicBezTo>
                  <a:lnTo>
                    <a:pt x="9144" y="7255"/>
                  </a:lnTo>
                  <a:cubicBezTo>
                    <a:pt x="9145" y="7256"/>
                    <a:pt x="9147" y="7256"/>
                    <a:pt x="9148" y="7256"/>
                  </a:cubicBezTo>
                  <a:cubicBezTo>
                    <a:pt x="9146" y="7256"/>
                    <a:pt x="9144" y="7255"/>
                    <a:pt x="9142" y="7255"/>
                  </a:cubicBezTo>
                  <a:lnTo>
                    <a:pt x="9131" y="7253"/>
                  </a:lnTo>
                  <a:cubicBezTo>
                    <a:pt x="9133" y="7254"/>
                    <a:pt x="9135" y="7254"/>
                    <a:pt x="9137" y="7254"/>
                  </a:cubicBezTo>
                  <a:cubicBezTo>
                    <a:pt x="9024" y="7238"/>
                    <a:pt x="8915" y="7231"/>
                    <a:pt x="8802" y="7217"/>
                  </a:cubicBezTo>
                  <a:cubicBezTo>
                    <a:pt x="8704" y="4934"/>
                    <a:pt x="9346" y="3396"/>
                    <a:pt x="10813" y="1929"/>
                  </a:cubicBezTo>
                  <a:cubicBezTo>
                    <a:pt x="12115" y="628"/>
                    <a:pt x="13578" y="-13"/>
                    <a:pt x="15204" y="1"/>
                  </a:cubicBezTo>
                  <a:lnTo>
                    <a:pt x="15227" y="0"/>
                  </a:lnTo>
                  <a:cubicBezTo>
                    <a:pt x="15231" y="0"/>
                    <a:pt x="15234" y="0"/>
                    <a:pt x="15238" y="0"/>
                  </a:cubicBezTo>
                  <a:cubicBezTo>
                    <a:pt x="16877" y="0"/>
                    <a:pt x="18346" y="650"/>
                    <a:pt x="19645" y="1949"/>
                  </a:cubicBezTo>
                  <a:cubicBezTo>
                    <a:pt x="19966" y="2270"/>
                    <a:pt x="20248" y="2603"/>
                    <a:pt x="20489" y="2947"/>
                  </a:cubicBezTo>
                  <a:cubicBezTo>
                    <a:pt x="21214" y="3980"/>
                    <a:pt x="21578" y="5116"/>
                    <a:pt x="21582" y="6353"/>
                  </a:cubicBezTo>
                  <a:cubicBezTo>
                    <a:pt x="21597" y="7580"/>
                    <a:pt x="21246" y="8706"/>
                    <a:pt x="20528" y="9734"/>
                  </a:cubicBezTo>
                  <a:cubicBezTo>
                    <a:pt x="20289" y="10077"/>
                    <a:pt x="20010" y="10409"/>
                    <a:pt x="19689" y="10729"/>
                  </a:cubicBezTo>
                  <a:cubicBezTo>
                    <a:pt x="18342" y="12076"/>
                    <a:pt x="16560" y="12785"/>
                    <a:pt x="14418" y="12785"/>
                  </a:cubicBezTo>
                  <a:cubicBezTo>
                    <a:pt x="13838" y="12785"/>
                    <a:pt x="13234" y="12734"/>
                    <a:pt x="12603" y="12628"/>
                  </a:cubicBezTo>
                  <a:lnTo>
                    <a:pt x="9359" y="12206"/>
                  </a:lnTo>
                  <a:cubicBezTo>
                    <a:pt x="8753" y="12077"/>
                    <a:pt x="8177" y="12017"/>
                    <a:pt x="7640" y="12017"/>
                  </a:cubicBezTo>
                  <a:cubicBezTo>
                    <a:pt x="6196" y="12017"/>
                    <a:pt x="5038" y="12452"/>
                    <a:pt x="4356" y="13134"/>
                  </a:cubicBezTo>
                  <a:cubicBezTo>
                    <a:pt x="4144" y="13346"/>
                    <a:pt x="3973" y="13572"/>
                    <a:pt x="3844" y="13812"/>
                  </a:cubicBezTo>
                  <a:cubicBezTo>
                    <a:pt x="3629" y="14211"/>
                    <a:pt x="3528" y="14650"/>
                    <a:pt x="3543" y="15128"/>
                  </a:cubicBezTo>
                  <a:cubicBezTo>
                    <a:pt x="3560" y="15714"/>
                    <a:pt x="3728" y="16238"/>
                    <a:pt x="4049" y="16701"/>
                  </a:cubicBezTo>
                  <a:cubicBezTo>
                    <a:pt x="4156" y="16856"/>
                    <a:pt x="4280" y="17003"/>
                    <a:pt x="4421" y="17144"/>
                  </a:cubicBezTo>
                  <a:cubicBezTo>
                    <a:pt x="4978" y="17701"/>
                    <a:pt x="5635" y="17997"/>
                    <a:pt x="6392" y="18032"/>
                  </a:cubicBezTo>
                  <a:lnTo>
                    <a:pt x="6448" y="18034"/>
                  </a:lnTo>
                  <a:cubicBezTo>
                    <a:pt x="7230" y="18040"/>
                    <a:pt x="7902" y="17761"/>
                    <a:pt x="8467" y="17197"/>
                  </a:cubicBezTo>
                  <a:cubicBezTo>
                    <a:pt x="9177" y="16486"/>
                    <a:pt x="9610" y="15521"/>
                    <a:pt x="9542" y="13932"/>
                  </a:cubicBezTo>
                  <a:lnTo>
                    <a:pt x="12399" y="14303"/>
                  </a:lnTo>
                  <a:cubicBezTo>
                    <a:pt x="12506" y="14321"/>
                    <a:pt x="12613" y="14335"/>
                    <a:pt x="12720" y="14350"/>
                  </a:cubicBezTo>
                  <a:cubicBezTo>
                    <a:pt x="12790" y="16689"/>
                    <a:pt x="12167" y="18224"/>
                    <a:pt x="10756" y="19635"/>
                  </a:cubicBezTo>
                  <a:cubicBezTo>
                    <a:pt x="9457" y="20934"/>
                    <a:pt x="7986" y="21584"/>
                    <a:pt x="6343" y="21587"/>
                  </a:cubicBezTo>
                </a:path>
              </a:pathLst>
            </a:custGeom>
            <a:solidFill>
              <a:srgbClr val="FFFFFF"/>
            </a:solidFill>
            <a:ln>
              <a:noFill/>
            </a:ln>
            <a:effectLst/>
          </p:spPr>
          <p:txBody>
            <a:bodyPr anchor="ctr"/>
            <a:lstStyle/>
            <a:p>
              <a:pPr algn="ctr"/>
            </a:p>
          </p:txBody>
        </p:sp>
        <p:grpSp>
          <p:nvGrpSpPr>
            <p:cNvPr id="64" name="Group 50"/>
            <p:cNvGrpSpPr/>
            <p:nvPr/>
          </p:nvGrpSpPr>
          <p:grpSpPr>
            <a:xfrm>
              <a:off x="2803847" y="4138161"/>
              <a:ext cx="379581" cy="315025"/>
              <a:chExt cx="575" cy="480"/>
            </a:xfrm>
            <a:solidFill>
              <a:srgbClr val="FFFFFF"/>
            </a:solidFill>
            <a:effectLst/>
          </p:grpSpPr>
          <p:sp>
            <p:nvSpPr>
              <p:cNvPr id="65" name="iS1ide-Freeform: Shape 51"/>
              <p:cNvSpPr/>
              <p:nvPr/>
            </p:nvSpPr>
            <p:spPr bwMode="auto">
              <a:xfrm>
                <a:off x="0" y="0"/>
                <a:ext cx="575" cy="480"/>
              </a:xfrm>
              <a:custGeom>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17905" y="6300"/>
                    </a:moveTo>
                    <a:lnTo>
                      <a:pt x="15882" y="0"/>
                    </a:lnTo>
                    <a:lnTo>
                      <a:pt x="0" y="7315"/>
                    </a:lnTo>
                    <a:lnTo>
                      <a:pt x="4584" y="21593"/>
                    </a:lnTo>
                    <a:lnTo>
                      <a:pt x="4584" y="21600"/>
                    </a:lnTo>
                    <a:lnTo>
                      <a:pt x="21600" y="21600"/>
                    </a:lnTo>
                    <a:lnTo>
                      <a:pt x="21600" y="6301"/>
                    </a:lnTo>
                    <a:lnTo>
                      <a:pt x="17905" y="6301"/>
                    </a:lnTo>
                    <a:lnTo>
                      <a:pt x="17905" y="6300"/>
                    </a:lnTo>
                    <a:close/>
                    <a:moveTo>
                      <a:pt x="16384" y="6300"/>
                    </a:moveTo>
                    <a:lnTo>
                      <a:pt x="6158" y="6300"/>
                    </a:lnTo>
                    <a:lnTo>
                      <a:pt x="15067" y="2197"/>
                    </a:lnTo>
                    <a:lnTo>
                      <a:pt x="16384" y="6300"/>
                    </a:lnTo>
                    <a:close/>
                    <a:moveTo>
                      <a:pt x="1835" y="8292"/>
                    </a:moveTo>
                    <a:lnTo>
                      <a:pt x="4585" y="7025"/>
                    </a:lnTo>
                    <a:lnTo>
                      <a:pt x="4585" y="16856"/>
                    </a:lnTo>
                    <a:lnTo>
                      <a:pt x="1835" y="8292"/>
                    </a:lnTo>
                    <a:close/>
                    <a:moveTo>
                      <a:pt x="6004" y="19900"/>
                    </a:moveTo>
                    <a:lnTo>
                      <a:pt x="6004" y="8001"/>
                    </a:lnTo>
                    <a:lnTo>
                      <a:pt x="20180" y="8001"/>
                    </a:lnTo>
                    <a:lnTo>
                      <a:pt x="20180" y="19900"/>
                    </a:lnTo>
                    <a:lnTo>
                      <a:pt x="6004" y="19900"/>
                    </a:lnTo>
                    <a:close/>
                    <a:moveTo>
                      <a:pt x="6004" y="19900"/>
                    </a:moveTo>
                  </a:path>
                </a:pathLst>
              </a:custGeom>
              <a:grpFill/>
              <a:ln>
                <a:noFill/>
              </a:ln>
            </p:spPr>
            <p:txBody>
              <a:bodyPr anchor="ctr"/>
              <a:lstStyle/>
              <a:p>
                <a:pPr algn="ctr"/>
              </a:p>
            </p:txBody>
          </p:sp>
          <p:sp>
            <p:nvSpPr>
              <p:cNvPr id="66" name="iS1ide-Freeform: Shape 52"/>
              <p:cNvSpPr/>
              <p:nvPr/>
            </p:nvSpPr>
            <p:spPr bwMode="auto">
              <a:xfrm>
                <a:off x="208" y="240"/>
                <a:ext cx="298" cy="170"/>
              </a:xfrm>
              <a:custGeom>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8676" y="4990"/>
                    </a:moveTo>
                    <a:lnTo>
                      <a:pt x="16483" y="6268"/>
                    </a:lnTo>
                    <a:lnTo>
                      <a:pt x="14584" y="0"/>
                    </a:lnTo>
                    <a:lnTo>
                      <a:pt x="8443" y="15510"/>
                    </a:lnTo>
                    <a:lnTo>
                      <a:pt x="5154" y="11801"/>
                    </a:lnTo>
                    <a:lnTo>
                      <a:pt x="0" y="21600"/>
                    </a:lnTo>
                    <a:lnTo>
                      <a:pt x="21600" y="21600"/>
                    </a:lnTo>
                    <a:lnTo>
                      <a:pt x="18676" y="4990"/>
                    </a:lnTo>
                    <a:close/>
                    <a:moveTo>
                      <a:pt x="18676" y="4990"/>
                    </a:moveTo>
                  </a:path>
                </a:pathLst>
              </a:custGeom>
              <a:grpFill/>
              <a:ln>
                <a:noFill/>
              </a:ln>
            </p:spPr>
            <p:txBody>
              <a:bodyPr anchor="ctr"/>
              <a:lstStyle/>
              <a:p>
                <a:pPr algn="ctr"/>
              </a:p>
            </p:txBody>
          </p:sp>
          <p:sp>
            <p:nvSpPr>
              <p:cNvPr id="67" name="iS1ide-Freeform: Shape 53"/>
              <p:cNvSpPr/>
              <p:nvPr/>
            </p:nvSpPr>
            <p:spPr bwMode="auto">
              <a:xfrm>
                <a:off x="208" y="223"/>
                <a:ext cx="71" cy="72"/>
              </a:xfrm>
              <a:custGeom>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p:spPr>
            <p:txBody>
              <a:bodyPr anchor="ctr"/>
              <a:lstStyle/>
              <a:p>
                <a:pPr algn="ctr"/>
              </a:p>
            </p:txBody>
          </p:sp>
        </p:grpSp>
        <p:grpSp>
          <p:nvGrpSpPr>
            <p:cNvPr id="68" name="Group 54"/>
            <p:cNvGrpSpPr/>
            <p:nvPr/>
          </p:nvGrpSpPr>
          <p:grpSpPr>
            <a:xfrm>
              <a:off x="1255388" y="4133269"/>
              <a:ext cx="376996" cy="340847"/>
              <a:chExt cx="576" cy="519"/>
            </a:xfrm>
            <a:solidFill>
              <a:srgbClr val="FFFFFF"/>
            </a:solidFill>
            <a:effectLst/>
          </p:grpSpPr>
          <p:sp>
            <p:nvSpPr>
              <p:cNvPr id="69" name="iS1ide-Freeform: Shape 55"/>
              <p:cNvSpPr/>
              <p:nvPr/>
            </p:nvSpPr>
            <p:spPr bwMode="auto">
              <a:xfrm>
                <a:off x="0" y="112"/>
                <a:ext cx="270" cy="407"/>
              </a:xfrm>
              <a:custGeom>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21600" h="21600">
                    <a:moveTo>
                      <a:pt x="0" y="17682"/>
                    </a:moveTo>
                    <a:lnTo>
                      <a:pt x="21600" y="21600"/>
                    </a:lnTo>
                    <a:lnTo>
                      <a:pt x="21600" y="3918"/>
                    </a:lnTo>
                    <a:lnTo>
                      <a:pt x="0" y="0"/>
                    </a:lnTo>
                    <a:lnTo>
                      <a:pt x="0" y="17682"/>
                    </a:lnTo>
                    <a:close/>
                    <a:moveTo>
                      <a:pt x="0" y="17682"/>
                    </a:moveTo>
                  </a:path>
                </a:pathLst>
              </a:custGeom>
              <a:grpFill/>
              <a:ln>
                <a:noFill/>
              </a:ln>
            </p:spPr>
            <p:txBody>
              <a:bodyPr anchor="ctr"/>
              <a:lstStyle/>
              <a:p>
                <a:pPr algn="ctr"/>
              </a:p>
            </p:txBody>
          </p:sp>
          <p:sp>
            <p:nvSpPr>
              <p:cNvPr id="70" name="iS1ide-Freeform: Shape 56"/>
              <p:cNvSpPr/>
              <p:nvPr/>
            </p:nvSpPr>
            <p:spPr bwMode="auto">
              <a:xfrm>
                <a:off x="304" y="112"/>
                <a:ext cx="270" cy="407"/>
              </a:xfrm>
              <a:custGeom>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21600" h="21600">
                    <a:moveTo>
                      <a:pt x="0" y="3918"/>
                    </a:moveTo>
                    <a:lnTo>
                      <a:pt x="0" y="21600"/>
                    </a:lnTo>
                    <a:lnTo>
                      <a:pt x="21600" y="17682"/>
                    </a:lnTo>
                    <a:lnTo>
                      <a:pt x="21600" y="0"/>
                    </a:lnTo>
                    <a:lnTo>
                      <a:pt x="0" y="3918"/>
                    </a:lnTo>
                    <a:close/>
                    <a:moveTo>
                      <a:pt x="0" y="3918"/>
                    </a:moveTo>
                  </a:path>
                </a:pathLst>
              </a:custGeom>
              <a:grpFill/>
              <a:ln>
                <a:noFill/>
              </a:ln>
            </p:spPr>
            <p:txBody>
              <a:bodyPr anchor="ctr"/>
              <a:lstStyle/>
              <a:p>
                <a:pPr algn="ctr"/>
              </a:p>
            </p:txBody>
          </p:sp>
          <p:sp>
            <p:nvSpPr>
              <p:cNvPr id="71" name="iS1ide-Freeform: Shape 57"/>
              <p:cNvSpPr/>
              <p:nvPr/>
            </p:nvSpPr>
            <p:spPr bwMode="auto">
              <a:xfrm>
                <a:off x="0" y="0"/>
                <a:ext cx="576" cy="157"/>
              </a:xfrm>
              <a:custGeom>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21600" h="21600">
                    <a:moveTo>
                      <a:pt x="10805" y="0"/>
                    </a:moveTo>
                    <a:lnTo>
                      <a:pt x="0" y="10927"/>
                    </a:lnTo>
                    <a:lnTo>
                      <a:pt x="10797" y="21600"/>
                    </a:lnTo>
                    <a:lnTo>
                      <a:pt x="21600" y="10927"/>
                    </a:lnTo>
                    <a:lnTo>
                      <a:pt x="10805" y="0"/>
                    </a:lnTo>
                    <a:close/>
                    <a:moveTo>
                      <a:pt x="10805" y="0"/>
                    </a:moveTo>
                  </a:path>
                </a:pathLst>
              </a:custGeom>
              <a:grpFill/>
              <a:ln>
                <a:noFill/>
              </a:ln>
            </p:spPr>
            <p:txBody>
              <a:bodyPr anchor="ctr"/>
              <a:lstStyle/>
              <a:p>
                <a:pPr algn="ctr"/>
              </a:p>
            </p:txBody>
          </p:sp>
        </p:grpSp>
        <p:sp>
          <p:nvSpPr>
            <p:cNvPr id="72" name="iS1ide-TextBox 58"/>
            <p:cNvSpPr txBox="1"/>
            <p:nvPr/>
          </p:nvSpPr>
          <p:spPr>
            <a:xfrm>
              <a:off x="758601" y="4957714"/>
              <a:ext cx="1382040" cy="276999"/>
            </a:xfrm>
            <a:prstGeom prst="rect">
              <a:avLst/>
            </a:prstGeom>
            <a:noFill/>
            <a:effectLst/>
          </p:spPr>
          <p:txBody>
            <a:bodyPr wrap="none">
              <a:noAutofit/>
            </a:bodyPr>
            <a:lstStyle/>
            <a:p>
              <a:pPr algn="ctr"/>
              <a:r>
                <a:rPr lang="zh-CN" altLang="en-US" sz="1600" b="1">
                  <a:latin typeface="方正卡通简体" panose="03000509000000000000" pitchFamily="65" charset="-122"/>
                  <a:ea typeface="方正卡通简体" panose="03000509000000000000" pitchFamily="65" charset="-122"/>
                </a:rPr>
                <a:t>主动微笑问候</a:t>
              </a:r>
              <a:endParaRPr lang="zh-CN" altLang="en-US" sz="1600" b="1">
                <a:latin typeface="方正卡通简体" panose="03000509000000000000" pitchFamily="65" charset="-122"/>
                <a:ea typeface="方正卡通简体" panose="03000509000000000000" pitchFamily="65" charset="-122"/>
              </a:endParaRPr>
            </a:p>
          </p:txBody>
        </p:sp>
        <p:sp>
          <p:nvSpPr>
            <p:cNvPr id="73" name="iS1ide-TextBox 59"/>
            <p:cNvSpPr txBox="1"/>
            <p:nvPr/>
          </p:nvSpPr>
          <p:spPr>
            <a:xfrm>
              <a:off x="2297005" y="4957714"/>
              <a:ext cx="1382040" cy="276999"/>
            </a:xfrm>
            <a:prstGeom prst="rect">
              <a:avLst/>
            </a:prstGeom>
            <a:noFill/>
            <a:effectLst/>
          </p:spPr>
          <p:txBody>
            <a:bodyPr wrap="none">
              <a:noAutofit/>
            </a:bodyPr>
            <a:lstStyle/>
            <a:p>
              <a:pPr lvl="0" algn="ctr"/>
              <a:r>
                <a:rPr lang="zh-CN" altLang="en-US" sz="1600" b="1">
                  <a:latin typeface="方正卡通简体" panose="03000509000000000000" pitchFamily="65" charset="-122"/>
                  <a:ea typeface="方正卡通简体" panose="03000509000000000000" pitchFamily="65" charset="-122"/>
                </a:rPr>
                <a:t>表情诚恳</a:t>
              </a:r>
              <a:endParaRPr lang="zh-CN" altLang="en-US" sz="1600" b="1">
                <a:latin typeface="方正卡通简体" panose="03000509000000000000" pitchFamily="65" charset="-122"/>
                <a:ea typeface="方正卡通简体" panose="03000509000000000000" pitchFamily="65" charset="-122"/>
              </a:endParaRPr>
            </a:p>
          </p:txBody>
        </p:sp>
        <p:sp>
          <p:nvSpPr>
            <p:cNvPr id="74" name="iS1ide-TextBox 60"/>
            <p:cNvSpPr txBox="1"/>
            <p:nvPr/>
          </p:nvSpPr>
          <p:spPr>
            <a:xfrm>
              <a:off x="3860916" y="4957714"/>
              <a:ext cx="1382040" cy="276999"/>
            </a:xfrm>
            <a:prstGeom prst="rect">
              <a:avLst/>
            </a:prstGeom>
            <a:noFill/>
            <a:effectLst/>
          </p:spPr>
          <p:txBody>
            <a:bodyPr wrap="none">
              <a:noAutofit/>
            </a:bodyPr>
            <a:lstStyle/>
            <a:p>
              <a:pPr lvl="0" algn="ctr"/>
              <a:r>
                <a:rPr lang="zh-CN" altLang="en-US" sz="1600" b="1">
                  <a:latin typeface="方正卡通简体" panose="03000509000000000000" pitchFamily="65" charset="-122"/>
                  <a:ea typeface="方正卡通简体" panose="03000509000000000000" pitchFamily="65" charset="-122"/>
                </a:rPr>
                <a:t>引导了解</a:t>
              </a:r>
              <a:endParaRPr lang="zh-CN" altLang="en-US" sz="1600" b="1">
                <a:latin typeface="方正卡通简体" panose="03000509000000000000" pitchFamily="65" charset="-122"/>
                <a:ea typeface="方正卡通简体" panose="03000509000000000000" pitchFamily="65" charset="-122"/>
              </a:endParaRPr>
            </a:p>
          </p:txBody>
        </p:sp>
        <p:sp>
          <p:nvSpPr>
            <p:cNvPr id="75" name="iS1ide-TextBox 61"/>
            <p:cNvSpPr txBox="1"/>
            <p:nvPr/>
          </p:nvSpPr>
          <p:spPr>
            <a:xfrm>
              <a:off x="5424828" y="4957714"/>
              <a:ext cx="1382040" cy="276999"/>
            </a:xfrm>
            <a:prstGeom prst="rect">
              <a:avLst/>
            </a:prstGeom>
            <a:noFill/>
            <a:effectLst/>
          </p:spPr>
          <p:txBody>
            <a:bodyPr wrap="none">
              <a:noAutofit/>
            </a:bodyPr>
            <a:lstStyle/>
            <a:p>
              <a:pPr lvl="0" algn="ctr"/>
              <a:r>
                <a:rPr lang="zh-CN" altLang="en-US" sz="1600" b="1">
                  <a:latin typeface="方正卡通简体" panose="03000509000000000000" pitchFamily="65" charset="-122"/>
                  <a:ea typeface="方正卡通简体" panose="03000509000000000000" pitchFamily="65" charset="-122"/>
                </a:rPr>
                <a:t>用字遣词优雅</a:t>
              </a:r>
              <a:endParaRPr lang="zh-CN" altLang="en-US" sz="1600" b="1">
                <a:latin typeface="方正卡通简体" panose="03000509000000000000" pitchFamily="65" charset="-122"/>
                <a:ea typeface="方正卡通简体" panose="03000509000000000000" pitchFamily="65" charset="-122"/>
              </a:endParaRPr>
            </a:p>
          </p:txBody>
        </p:sp>
        <p:sp>
          <p:nvSpPr>
            <p:cNvPr id="76" name="iS1ide-TextBox 62"/>
            <p:cNvSpPr txBox="1"/>
            <p:nvPr/>
          </p:nvSpPr>
          <p:spPr>
            <a:xfrm>
              <a:off x="6951864" y="5031071"/>
              <a:ext cx="1382040" cy="276999"/>
            </a:xfrm>
            <a:prstGeom prst="rect">
              <a:avLst/>
            </a:prstGeom>
            <a:noFill/>
            <a:effectLst/>
          </p:spPr>
          <p:txBody>
            <a:bodyPr wrap="none">
              <a:noAutofit/>
            </a:bodyPr>
            <a:lstStyle/>
            <a:p>
              <a:pPr lvl="0" algn="ctr"/>
              <a:r>
                <a:rPr lang="zh-CN" altLang="en-US" sz="1600" b="1">
                  <a:latin typeface="方正卡通简体" panose="03000509000000000000" pitchFamily="65" charset="-122"/>
                  <a:ea typeface="方正卡通简体" panose="03000509000000000000" pitchFamily="65" charset="-122"/>
                </a:rPr>
                <a:t>态度和蔼</a:t>
              </a:r>
              <a:endParaRPr lang="zh-CN" altLang="en-US" sz="1600" b="1">
                <a:latin typeface="方正卡通简体" panose="03000509000000000000" pitchFamily="65" charset="-122"/>
                <a:ea typeface="方正卡通简体" panose="03000509000000000000" pitchFamily="65" charset="-122"/>
              </a:endParaRPr>
            </a:p>
          </p:txBody>
        </p:sp>
        <p:sp>
          <p:nvSpPr>
            <p:cNvPr id="77" name="iS1ide-TextBox 63"/>
            <p:cNvSpPr txBox="1"/>
            <p:nvPr/>
          </p:nvSpPr>
          <p:spPr>
            <a:xfrm>
              <a:off x="8567390" y="5031071"/>
              <a:ext cx="1382040" cy="276999"/>
            </a:xfrm>
            <a:prstGeom prst="rect">
              <a:avLst/>
            </a:prstGeom>
            <a:noFill/>
            <a:effectLst/>
          </p:spPr>
          <p:txBody>
            <a:bodyPr wrap="none">
              <a:noAutofit/>
            </a:bodyPr>
            <a:lstStyle/>
            <a:p>
              <a:pPr lvl="0" algn="ctr"/>
              <a:r>
                <a:rPr lang="zh-CN" altLang="en-US" sz="1600" b="1">
                  <a:latin typeface="方正卡通简体" panose="03000509000000000000" pitchFamily="65" charset="-122"/>
                  <a:ea typeface="方正卡通简体" panose="03000509000000000000" pitchFamily="65" charset="-122"/>
                </a:rPr>
                <a:t>仪态端庄</a:t>
              </a:r>
              <a:r>
                <a:rPr lang="en-US" altLang="zh-CN" sz="1600" b="1">
                  <a:latin typeface="方正卡通简体" panose="03000509000000000000" pitchFamily="65" charset="-122"/>
                  <a:ea typeface="方正卡通简体" panose="03000509000000000000" pitchFamily="65" charset="-122"/>
                </a:rPr>
                <a:t>—</a:t>
              </a:r>
              <a:r>
                <a:rPr lang="zh-CN" altLang="en-US" sz="1600" b="1">
                  <a:latin typeface="方正卡通简体" panose="03000509000000000000" pitchFamily="65" charset="-122"/>
                  <a:ea typeface="方正卡通简体" panose="03000509000000000000" pitchFamily="65" charset="-122"/>
                </a:rPr>
                <a:t>包括肢</a:t>
              </a:r>
              <a:endParaRPr lang="en-US" altLang="zh-CN" sz="1600" b="1">
                <a:latin typeface="方正卡通简体" panose="03000509000000000000" pitchFamily="65" charset="-122"/>
                <a:ea typeface="方正卡通简体" panose="03000509000000000000" pitchFamily="65" charset="-122"/>
              </a:endParaRPr>
            </a:p>
            <a:p>
              <a:pPr lvl="0" algn="ctr"/>
              <a:r>
                <a:rPr lang="zh-CN" altLang="en-US" sz="1600" b="1">
                  <a:latin typeface="方正卡通简体" panose="03000509000000000000" pitchFamily="65" charset="-122"/>
                  <a:ea typeface="方正卡通简体" panose="03000509000000000000" pitchFamily="65" charset="-122"/>
                </a:rPr>
                <a:t>体语言及语言表达</a:t>
              </a:r>
              <a:endParaRPr lang="zh-CN" altLang="en-US" sz="1600" b="1">
                <a:latin typeface="方正卡通简体" panose="03000509000000000000" pitchFamily="65" charset="-122"/>
                <a:ea typeface="方正卡通简体" panose="03000509000000000000" pitchFamily="65" charset="-122"/>
              </a:endParaRPr>
            </a:p>
          </p:txBody>
        </p:sp>
        <p:sp>
          <p:nvSpPr>
            <p:cNvPr id="78" name="iS1ide-TextBox 64"/>
            <p:cNvSpPr txBox="1"/>
            <p:nvPr/>
          </p:nvSpPr>
          <p:spPr>
            <a:xfrm>
              <a:off x="10262578" y="5116167"/>
              <a:ext cx="1382040" cy="276999"/>
            </a:xfrm>
            <a:prstGeom prst="rect">
              <a:avLst/>
            </a:prstGeom>
            <a:noFill/>
            <a:effectLst/>
          </p:spPr>
          <p:txBody>
            <a:bodyPr wrap="none">
              <a:noAutofit/>
            </a:bodyPr>
            <a:lstStyle/>
            <a:p>
              <a:pPr lvl="0" algn="ctr"/>
              <a:r>
                <a:rPr lang="zh-CN" altLang="en-US" sz="1600" b="1">
                  <a:latin typeface="方正卡通简体" panose="03000509000000000000" pitchFamily="65" charset="-122"/>
                  <a:ea typeface="方正卡通简体" panose="03000509000000000000" pitchFamily="65" charset="-122"/>
                </a:rPr>
                <a:t>以家长为尊</a:t>
              </a:r>
              <a:endParaRPr lang="zh-CN" altLang="en-US" sz="1600" b="1">
                <a:latin typeface="方正卡通简体" panose="03000509000000000000" pitchFamily="65" charset="-122"/>
                <a:ea typeface="方正卡通简体" panose="03000509000000000000" pitchFamily="65" charset="-122"/>
              </a:endParaRPr>
            </a:p>
          </p:txBody>
        </p:sp>
      </p:grpSp>
    </p:spTree>
    <p:custDataLst>
      <p:tags r:id="rId20"/>
    </p:custDataLst>
  </p:cSld>
  <p:clrMapOvr>
    <a:masterClrMapping/>
  </p:clrMapOvr>
  <p:transition spd="med" advTm="3946">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50">
                                            <p:txEl>
                                              <p:pRg st="0" end="0"/>
                                            </p:txEl>
                                          </p:spTgt>
                                        </p:tgtEl>
                                        <p:attrNameLst>
                                          <p:attrName>style.visibility</p:attrName>
                                        </p:attrNameLst>
                                      </p:cBhvr>
                                      <p:to>
                                        <p:strVal val="visible"/>
                                      </p:to>
                                    </p:set>
                                    <p:animEffect transition="in" filter="wipe(left)">
                                      <p:cBhvr>
                                        <p:cTn id="16" dur="500"/>
                                        <p:tgtEl>
                                          <p:spTgt spid="50">
                                            <p:txEl>
                                              <p:pRg st="0" end="0"/>
                                            </p:txEl>
                                          </p:spTgt>
                                        </p:tgtEl>
                                      </p:cBhvr>
                                    </p:animEffect>
                                  </p:childTnLst>
                                </p:cTn>
                              </p:par>
                            </p:childTnLst>
                          </p:cTn>
                        </p:par>
                        <p:par>
                          <p:cTn id="17" fill="hold" nodeType="afterGroup">
                            <p:stCondLst>
                              <p:cond delay="1500"/>
                            </p:stCondLst>
                            <p:childTnLst>
                              <p:par>
                                <p:cTn id="18" presetID="22" presetClass="entr" presetSubtype="1"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8C8"/>
        </a:solidFill>
        <a:effectLst/>
      </p:bgPr>
    </p:bg>
    <p:spTree>
      <p:nvGrpSpPr>
        <p:cNvPr id="1" name=""/>
        <p:cNvGrpSpPr/>
        <p:nvPr/>
      </p:nvGrpSpPr>
      <p:grpSpPr>
        <a:xfrm>
          <a:off x="0" y="0"/>
          <a:ext cx="0" cy="0"/>
        </a:xfrm>
      </p:grpSpPr>
      <p:cxnSp>
        <p:nvCxnSpPr>
          <p:cNvPr id="18" name="直接连接符 17"/>
          <p:cNvCxnSpPr/>
          <p:nvPr/>
        </p:nvCxnSpPr>
        <p:spPr>
          <a:xfrm flipH="1">
            <a:off x="0" y="0"/>
            <a:ext cx="219456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011680" y="0"/>
            <a:ext cx="858129"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866228" y="0"/>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089833" y="47247"/>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7469946" y="0"/>
            <a:ext cx="984737"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9917723" y="0"/>
            <a:ext cx="464234"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任意多边形 23"/>
          <p:cNvSpPr/>
          <p:nvPr/>
        </p:nvSpPr>
        <p:spPr>
          <a:xfrm>
            <a:off x="-120417" y="886744"/>
            <a:ext cx="12849918" cy="1625240"/>
          </a:xfrm>
          <a:custGeom>
            <a:gdLst>
              <a:gd name="connsiteX0" fmla="*/ 106349 w 12849918"/>
              <a:gd name="connsiteY0" fmla="*/ 520025 h 1625240"/>
              <a:gd name="connsiteX1" fmla="*/ 218891 w 12849918"/>
              <a:gd name="connsiteY1" fmla="*/ 477822 h 1625240"/>
              <a:gd name="connsiteX2" fmla="*/ 4298522 w 12849918"/>
              <a:gd name="connsiteY2" fmla="*/ 13588 h 1625240"/>
              <a:gd name="connsiteX3" fmla="*/ 7998325 w 12849918"/>
              <a:gd name="connsiteY3" fmla="*/ 252739 h 1625240"/>
              <a:gd name="connsiteX4" fmla="*/ 12415580 w 12849918"/>
              <a:gd name="connsiteY4" fmla="*/ 1504764 h 1625240"/>
              <a:gd name="connsiteX5" fmla="*/ 12443715 w 12849918"/>
              <a:gd name="connsiteY5" fmla="*/ 1504764 h 16252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49918" h="1625240">
                <a:moveTo>
                  <a:pt x="106349" y="520025"/>
                </a:moveTo>
                <a:cubicBezTo>
                  <a:pt x="-186728" y="541126"/>
                  <a:pt x="218891" y="477822"/>
                  <a:pt x="218891" y="477822"/>
                </a:cubicBezTo>
                <a:cubicBezTo>
                  <a:pt x="917587" y="393416"/>
                  <a:pt x="3001950" y="51102"/>
                  <a:pt x="4298522" y="13588"/>
                </a:cubicBezTo>
                <a:cubicBezTo>
                  <a:pt x="5595094" y="-23926"/>
                  <a:pt x="6645482" y="4210"/>
                  <a:pt x="7998325" y="252739"/>
                </a:cubicBezTo>
                <a:cubicBezTo>
                  <a:pt x="9351168" y="501268"/>
                  <a:pt x="11674682" y="1296093"/>
                  <a:pt x="12415580" y="1504764"/>
                </a:cubicBezTo>
                <a:cubicBezTo>
                  <a:pt x="13156478" y="1713435"/>
                  <a:pt x="12800096" y="1609099"/>
                  <a:pt x="12443715" y="150476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28135" y="2882210"/>
            <a:ext cx="12267027" cy="226750"/>
          </a:xfrm>
          <a:custGeom>
            <a:gdLst>
              <a:gd name="connsiteX0" fmla="*/ 0 w 12267027"/>
              <a:gd name="connsiteY0" fmla="*/ 226750 h 226750"/>
              <a:gd name="connsiteX1" fmla="*/ 5950633 w 12267027"/>
              <a:gd name="connsiteY1" fmla="*/ 1667 h 226750"/>
              <a:gd name="connsiteX2" fmla="*/ 12267027 w 12267027"/>
              <a:gd name="connsiteY2" fmla="*/ 142344 h 226750"/>
            </a:gdLst>
            <a:cxnLst>
              <a:cxn ang="0">
                <a:pos x="connsiteX0" y="connsiteY0"/>
              </a:cxn>
              <a:cxn ang="0">
                <a:pos x="connsiteX1" y="connsiteY1"/>
              </a:cxn>
              <a:cxn ang="0">
                <a:pos x="connsiteX2" y="connsiteY2"/>
              </a:cxn>
            </a:cxnLst>
            <a:rect l="l" t="t" r="r" b="b"/>
            <a:pathLst>
              <a:path w="12267027" h="226750">
                <a:moveTo>
                  <a:pt x="0" y="226750"/>
                </a:moveTo>
                <a:cubicBezTo>
                  <a:pt x="1953064" y="121242"/>
                  <a:pt x="3906129" y="15735"/>
                  <a:pt x="5950633" y="1667"/>
                </a:cubicBezTo>
                <a:cubicBezTo>
                  <a:pt x="7995137" y="-12401"/>
                  <a:pt x="10131082" y="64971"/>
                  <a:pt x="12267027" y="14234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28135" y="4262511"/>
            <a:ext cx="12196689" cy="562721"/>
          </a:xfrm>
          <a:custGeom>
            <a:gdLst>
              <a:gd name="connsiteX0" fmla="*/ 0 w 12196689"/>
              <a:gd name="connsiteY0" fmla="*/ 0 h 562721"/>
              <a:gd name="connsiteX1" fmla="*/ 6077243 w 12196689"/>
              <a:gd name="connsiteY1" fmla="*/ 562707 h 562721"/>
              <a:gd name="connsiteX2" fmla="*/ 12196689 w 12196689"/>
              <a:gd name="connsiteY2" fmla="*/ 14067 h 562721"/>
            </a:gdLst>
            <a:cxnLst>
              <a:cxn ang="0">
                <a:pos x="connsiteX0" y="connsiteY0"/>
              </a:cxn>
              <a:cxn ang="0">
                <a:pos x="connsiteX1" y="connsiteY1"/>
              </a:cxn>
              <a:cxn ang="0">
                <a:pos x="connsiteX2" y="connsiteY2"/>
              </a:cxn>
            </a:cxnLst>
            <a:rect l="l" t="t" r="r" b="b"/>
            <a:pathLst>
              <a:path w="12196689" h="562721">
                <a:moveTo>
                  <a:pt x="0" y="0"/>
                </a:moveTo>
                <a:cubicBezTo>
                  <a:pt x="2022231" y="280181"/>
                  <a:pt x="4044462" y="560363"/>
                  <a:pt x="6077243" y="562707"/>
                </a:cubicBezTo>
                <a:cubicBezTo>
                  <a:pt x="8110024" y="565051"/>
                  <a:pt x="10153356" y="289559"/>
                  <a:pt x="12196689" y="1406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84406" y="5936566"/>
            <a:ext cx="12393637" cy="239151"/>
          </a:xfrm>
          <a:custGeom>
            <a:gdLst>
              <a:gd name="connsiteX0" fmla="*/ 0 w 12393637"/>
              <a:gd name="connsiteY0" fmla="*/ 239151 h 239151"/>
              <a:gd name="connsiteX1" fmla="*/ 12393637 w 12393637"/>
              <a:gd name="connsiteY1" fmla="*/ 0 h 239151"/>
              <a:gd name="connsiteX2" fmla="*/ 12393637 w 12393637"/>
              <a:gd name="connsiteY2" fmla="*/ 0 h 239151"/>
              <a:gd name="connsiteX3" fmla="*/ 12393637 w 12393637"/>
              <a:gd name="connsiteY3" fmla="*/ 0 h 239151"/>
            </a:gdLst>
            <a:cxnLst>
              <a:cxn ang="0">
                <a:pos x="connsiteX0" y="connsiteY0"/>
              </a:cxn>
              <a:cxn ang="0">
                <a:pos x="connsiteX1" y="connsiteY1"/>
              </a:cxn>
              <a:cxn ang="0">
                <a:pos x="connsiteX2" y="connsiteY2"/>
              </a:cxn>
              <a:cxn ang="0">
                <a:pos x="connsiteX3" y="connsiteY3"/>
              </a:cxn>
            </a:cxnLst>
            <a:rect l="l" t="t" r="r" b="b"/>
            <a:pathLst>
              <a:path w="12393637" h="239151">
                <a:moveTo>
                  <a:pt x="0" y="239151"/>
                </a:moveTo>
                <a:lnTo>
                  <a:pt x="12393637" y="0"/>
                </a:lnTo>
                <a:lnTo>
                  <a:pt x="12393637" y="0"/>
                </a:lnTo>
                <a:lnTo>
                  <a:pt x="12393637"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2941193">
            <a:off x="4569483" y="-265170"/>
            <a:ext cx="720000" cy="720000"/>
          </a:xfrm>
          <a:prstGeom prst="rect">
            <a:avLst/>
          </a:prstGeom>
        </p:spPr>
      </p:pic>
      <p:pic>
        <p:nvPicPr>
          <p:cNvPr id="29" name="图片 28"/>
          <p:cNvPicPr>
            <a:picLocks noChangeAspect="1"/>
          </p:cNvPicPr>
          <p:nvPr/>
        </p:nvPicPr>
        <p:blipFill>
          <a:blip r:embed="rId4">
            <a:duotone>
              <a:prstClr val="black"/>
              <a:srgbClr val="C00000">
                <a:tint val="45000"/>
                <a:satMod val="400000"/>
              </a:srgbClr>
            </a:duotone>
            <a:extLst>
              <a:ext uri="{BEBA8EAE-BF5A-486C-A8C5-ECC9F3942E4B}">
                <a14:imgProps xmlns:a14="http://schemas.microsoft.com/office/drawing/2010/main">
                  <a14:imgLayer r:embed="rId5">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53070" y="2367873"/>
            <a:ext cx="720000" cy="720000"/>
          </a:xfrm>
          <a:prstGeom prst="rect">
            <a:avLst/>
          </a:prstGeom>
        </p:spPr>
      </p:pic>
      <p:pic>
        <p:nvPicPr>
          <p:cNvPr id="30" name="图片 29"/>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327202" y="1074754"/>
            <a:ext cx="360000" cy="360000"/>
          </a:xfrm>
          <a:prstGeom prst="rect">
            <a:avLst/>
          </a:prstGeom>
        </p:spPr>
      </p:pic>
      <p:pic>
        <p:nvPicPr>
          <p:cNvPr id="31" name="图片 30"/>
          <p:cNvPicPr>
            <a:picLocks noChangeAspect="1"/>
          </p:cNvPicPr>
          <p:nvPr/>
        </p:nvPicPr>
        <p:blipFill>
          <a:blip r:embed="rId7">
            <a:duotone>
              <a:prstClr val="black"/>
              <a:srgbClr val="C00000">
                <a:tint val="45000"/>
                <a:satMod val="400000"/>
              </a:srgbClr>
            </a:duotone>
            <a:extLst>
              <a:ext uri="{BEBA8EAE-BF5A-486C-A8C5-ECC9F3942E4B}">
                <a14:imgProps xmlns:a14="http://schemas.microsoft.com/office/drawing/2010/main">
                  <a14:imgLayer r:embed="rId8">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801179" y="4933685"/>
            <a:ext cx="1080000" cy="1080000"/>
          </a:xfrm>
          <a:prstGeom prst="rect">
            <a:avLst/>
          </a:prstGeom>
        </p:spPr>
      </p:pic>
      <p:pic>
        <p:nvPicPr>
          <p:cNvPr id="32" name="图片 31"/>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726148" y="3786786"/>
            <a:ext cx="720000" cy="720000"/>
          </a:xfrm>
          <a:prstGeom prst="rect">
            <a:avLst/>
          </a:prstGeom>
        </p:spPr>
      </p:pic>
      <p:pic>
        <p:nvPicPr>
          <p:cNvPr id="33" name="图片 32"/>
          <p:cNvPicPr>
            <a:picLocks noChangeAspect="1"/>
          </p:cNvPicPr>
          <p:nvPr/>
        </p:nvPicPr>
        <p:blipFill>
          <a:blip r:embed="rId9">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284870" y="2407677"/>
            <a:ext cx="720000" cy="720000"/>
          </a:xfrm>
          <a:prstGeom prst="rect">
            <a:avLst/>
          </a:prstGeom>
        </p:spPr>
      </p:pic>
      <p:pic>
        <p:nvPicPr>
          <p:cNvPr id="37" name="图片 36"/>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52688" y="4573685"/>
            <a:ext cx="360000" cy="360000"/>
          </a:xfrm>
          <a:prstGeom prst="rect">
            <a:avLst/>
          </a:prstGeom>
        </p:spPr>
      </p:pic>
      <p:pic>
        <p:nvPicPr>
          <p:cNvPr id="38" name="图片 37"/>
          <p:cNvPicPr>
            <a:picLocks noChangeAspect="1"/>
          </p:cNvPicPr>
          <p:nvPr/>
        </p:nvPicPr>
        <p:blipFill>
          <a:blip r:embed="rId11">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1834560" y="3789868"/>
            <a:ext cx="360000" cy="360000"/>
          </a:xfrm>
          <a:prstGeom prst="rect">
            <a:avLst/>
          </a:prstGeom>
        </p:spPr>
      </p:pic>
      <p:pic>
        <p:nvPicPr>
          <p:cNvPr id="39" name="图片 3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22321" y="-42170"/>
            <a:ext cx="360000" cy="360000"/>
          </a:xfrm>
          <a:prstGeom prst="rect">
            <a:avLst/>
          </a:prstGeom>
        </p:spPr>
      </p:pic>
      <p:pic>
        <p:nvPicPr>
          <p:cNvPr id="43" name="图片 42"/>
          <p:cNvPicPr>
            <a:picLocks noChangeAspect="1"/>
          </p:cNvPicPr>
          <p:nvPr/>
        </p:nvPicPr>
        <p:blipFill>
          <a:blip r:embed="rId1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1148038">
            <a:off x="9649441" y="2456142"/>
            <a:ext cx="720000" cy="720000"/>
          </a:xfrm>
          <a:prstGeom prst="rect">
            <a:avLst/>
          </a:prstGeom>
        </p:spPr>
      </p:pic>
      <p:pic>
        <p:nvPicPr>
          <p:cNvPr id="44" name="图片 43"/>
          <p:cNvPicPr>
            <a:picLocks noChangeAspect="1"/>
          </p:cNvPicPr>
          <p:nvPr/>
        </p:nvPicPr>
        <p:blipFill>
          <a:blip r:embed="rId1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8422560" y="5323431"/>
            <a:ext cx="360000" cy="360000"/>
          </a:xfrm>
          <a:prstGeom prst="rect">
            <a:avLst/>
          </a:prstGeom>
        </p:spPr>
      </p:pic>
      <p:pic>
        <p:nvPicPr>
          <p:cNvPr id="45" name="图片 44"/>
          <p:cNvPicPr>
            <a:picLocks noChangeAspect="1"/>
          </p:cNvPicPr>
          <p:nvPr/>
        </p:nvPicPr>
        <p:blipFill>
          <a:blip r:embed="rId1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988653" y="2053757"/>
            <a:ext cx="720000" cy="720000"/>
          </a:xfrm>
          <a:prstGeom prst="rect">
            <a:avLst/>
          </a:prstGeom>
        </p:spPr>
      </p:pic>
      <p:pic>
        <p:nvPicPr>
          <p:cNvPr id="47" name="图片 46"/>
          <p:cNvPicPr>
            <a:picLocks noChangeAspect="1"/>
          </p:cNvPicPr>
          <p:nvPr/>
        </p:nvPicPr>
        <p:blipFill>
          <a:blip r:embed="rId16">
            <a:extLst>
              <a:ext uri="{BEBA8EAE-BF5A-486C-A8C5-ECC9F3942E4B}">
                <a14:imgProps xmlns:a14="http://schemas.microsoft.com/office/drawing/2010/main">
                  <a14:imgLayer r:embed="rId17">
                    <a14:imgEffect>
                      <a14:artisticCrisscrossEtching trans="75000"/>
                    </a14:imgEffect>
                    <a14:imgEffect>
                      <a14:colorTemperature colorTemp="72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0941659" y="5778000"/>
            <a:ext cx="1080000" cy="1080000"/>
          </a:xfrm>
          <a:prstGeom prst="rect">
            <a:avLst/>
          </a:prstGeom>
        </p:spPr>
      </p:pic>
      <p:pic>
        <p:nvPicPr>
          <p:cNvPr id="48" name="图片 47"/>
          <p:cNvPicPr>
            <a:picLocks noChangeAspect="1"/>
          </p:cNvPicPr>
          <p:nvPr/>
        </p:nvPicPr>
        <p:blipFill>
          <a:blip r:embed="rId1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841957" y="3140294"/>
            <a:ext cx="720000" cy="720000"/>
          </a:xfrm>
          <a:prstGeom prst="rect">
            <a:avLst/>
          </a:prstGeom>
        </p:spPr>
      </p:pic>
      <p:pic>
        <p:nvPicPr>
          <p:cNvPr id="49" name="图片 4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699415" y="6079935"/>
            <a:ext cx="360000" cy="360000"/>
          </a:xfrm>
          <a:prstGeom prst="rect">
            <a:avLst/>
          </a:prstGeom>
        </p:spPr>
      </p:pic>
      <p:grpSp>
        <p:nvGrpSpPr>
          <p:cNvPr id="34" name="Group 5"/>
          <p:cNvGrpSpPr>
            <a:grpSpLocks noChangeAspect="1"/>
          </p:cNvGrpSpPr>
          <p:nvPr/>
        </p:nvGrpSpPr>
        <p:grpSpPr>
          <a:xfrm rot="5400000">
            <a:off x="6375421" y="1186561"/>
            <a:ext cx="4112566" cy="4781022"/>
            <a:chOff x="1727" y="29"/>
            <a:chExt cx="2221" cy="2582"/>
          </a:xfrm>
        </p:grpSpPr>
        <p:sp>
          <p:nvSpPr>
            <p:cNvPr id="35" name="i$liḋe-Freeform: Shape 18"/>
            <p:cNvSpPr/>
            <p:nvPr/>
          </p:nvSpPr>
          <p:spPr bwMode="auto">
            <a:xfrm>
              <a:off x="1727" y="1735"/>
              <a:ext cx="928" cy="873"/>
            </a:xfrm>
            <a:custGeom>
              <a:gdLst>
                <a:gd name="T0" fmla="*/ 61 w 823"/>
                <a:gd name="T1" fmla="*/ 147 h 774"/>
                <a:gd name="T2" fmla="*/ 147 w 823"/>
                <a:gd name="T3" fmla="*/ 60 h 774"/>
                <a:gd name="T4" fmla="*/ 233 w 823"/>
                <a:gd name="T5" fmla="*/ 147 h 774"/>
                <a:gd name="T6" fmla="*/ 147 w 823"/>
                <a:gd name="T7" fmla="*/ 233 h 774"/>
                <a:gd name="T8" fmla="*/ 61 w 823"/>
                <a:gd name="T9" fmla="*/ 147 h 774"/>
                <a:gd name="T10" fmla="*/ 0 w 823"/>
                <a:gd name="T11" fmla="*/ 147 h 774"/>
                <a:gd name="T12" fmla="*/ 147 w 823"/>
                <a:gd name="T13" fmla="*/ 293 h 774"/>
                <a:gd name="T14" fmla="*/ 289 w 823"/>
                <a:gd name="T15" fmla="*/ 180 h 774"/>
                <a:gd name="T16" fmla="*/ 581 w 823"/>
                <a:gd name="T17" fmla="*/ 180 h 774"/>
                <a:gd name="T18" fmla="*/ 774 w 823"/>
                <a:gd name="T19" fmla="*/ 330 h 774"/>
                <a:gd name="T20" fmla="*/ 774 w 823"/>
                <a:gd name="T21" fmla="*/ 774 h 774"/>
                <a:gd name="T22" fmla="*/ 823 w 823"/>
                <a:gd name="T23" fmla="*/ 774 h 774"/>
                <a:gd name="T24" fmla="*/ 823 w 823"/>
                <a:gd name="T25" fmla="*/ 330 h 774"/>
                <a:gd name="T26" fmla="*/ 778 w 823"/>
                <a:gd name="T27" fmla="*/ 203 h 774"/>
                <a:gd name="T28" fmla="*/ 581 w 823"/>
                <a:gd name="T29" fmla="*/ 131 h 774"/>
                <a:gd name="T30" fmla="*/ 292 w 823"/>
                <a:gd name="T31" fmla="*/ 131 h 774"/>
                <a:gd name="T32" fmla="*/ 147 w 823"/>
                <a:gd name="T33" fmla="*/ 0 h 774"/>
                <a:gd name="T34" fmla="*/ 0 w 823"/>
                <a:gd name="T35" fmla="*/ 147 h 7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3" h="774">
                  <a:moveTo>
                    <a:pt x="61" y="147"/>
                  </a:moveTo>
                  <a:cubicBezTo>
                    <a:pt x="61" y="99"/>
                    <a:pt x="99" y="60"/>
                    <a:pt x="147" y="60"/>
                  </a:cubicBezTo>
                  <a:cubicBezTo>
                    <a:pt x="194" y="60"/>
                    <a:pt x="233" y="99"/>
                    <a:pt x="233" y="147"/>
                  </a:cubicBezTo>
                  <a:cubicBezTo>
                    <a:pt x="233" y="194"/>
                    <a:pt x="194" y="233"/>
                    <a:pt x="147" y="233"/>
                  </a:cubicBezTo>
                  <a:cubicBezTo>
                    <a:pt x="99" y="233"/>
                    <a:pt x="61" y="194"/>
                    <a:pt x="61" y="147"/>
                  </a:cubicBezTo>
                  <a:moveTo>
                    <a:pt x="0" y="147"/>
                  </a:moveTo>
                  <a:cubicBezTo>
                    <a:pt x="0" y="227"/>
                    <a:pt x="66" y="293"/>
                    <a:pt x="147" y="293"/>
                  </a:cubicBezTo>
                  <a:cubicBezTo>
                    <a:pt x="216" y="293"/>
                    <a:pt x="274" y="245"/>
                    <a:pt x="289" y="180"/>
                  </a:cubicBezTo>
                  <a:cubicBezTo>
                    <a:pt x="581" y="180"/>
                    <a:pt x="581" y="180"/>
                    <a:pt x="581" y="180"/>
                  </a:cubicBezTo>
                  <a:cubicBezTo>
                    <a:pt x="653" y="180"/>
                    <a:pt x="774" y="200"/>
                    <a:pt x="774" y="330"/>
                  </a:cubicBezTo>
                  <a:cubicBezTo>
                    <a:pt x="774" y="774"/>
                    <a:pt x="774" y="774"/>
                    <a:pt x="774" y="774"/>
                  </a:cubicBezTo>
                  <a:cubicBezTo>
                    <a:pt x="823" y="774"/>
                    <a:pt x="823" y="774"/>
                    <a:pt x="823" y="774"/>
                  </a:cubicBezTo>
                  <a:cubicBezTo>
                    <a:pt x="823" y="330"/>
                    <a:pt x="823" y="330"/>
                    <a:pt x="823" y="330"/>
                  </a:cubicBezTo>
                  <a:cubicBezTo>
                    <a:pt x="823" y="295"/>
                    <a:pt x="815" y="245"/>
                    <a:pt x="778" y="203"/>
                  </a:cubicBezTo>
                  <a:cubicBezTo>
                    <a:pt x="737" y="155"/>
                    <a:pt x="671" y="131"/>
                    <a:pt x="581" y="131"/>
                  </a:cubicBezTo>
                  <a:cubicBezTo>
                    <a:pt x="292" y="131"/>
                    <a:pt x="292" y="131"/>
                    <a:pt x="292" y="131"/>
                  </a:cubicBezTo>
                  <a:cubicBezTo>
                    <a:pt x="285" y="58"/>
                    <a:pt x="222" y="0"/>
                    <a:pt x="147" y="0"/>
                  </a:cubicBezTo>
                  <a:cubicBezTo>
                    <a:pt x="66" y="0"/>
                    <a:pt x="0" y="66"/>
                    <a:pt x="0" y="147"/>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i$liḋe-Freeform: Shape 16"/>
            <p:cNvSpPr/>
            <p:nvPr/>
          </p:nvSpPr>
          <p:spPr bwMode="auto">
            <a:xfrm>
              <a:off x="1729" y="29"/>
              <a:ext cx="1136" cy="2582"/>
            </a:xfrm>
            <a:custGeom>
              <a:gdLst>
                <a:gd name="T0" fmla="*/ 61 w 1007"/>
                <a:gd name="T1" fmla="*/ 146 h 2288"/>
                <a:gd name="T2" fmla="*/ 147 w 1007"/>
                <a:gd name="T3" fmla="*/ 60 h 2288"/>
                <a:gd name="T4" fmla="*/ 233 w 1007"/>
                <a:gd name="T5" fmla="*/ 146 h 2288"/>
                <a:gd name="T6" fmla="*/ 147 w 1007"/>
                <a:gd name="T7" fmla="*/ 233 h 2288"/>
                <a:gd name="T8" fmla="*/ 61 w 1007"/>
                <a:gd name="T9" fmla="*/ 146 h 2288"/>
                <a:gd name="T10" fmla="*/ 0 w 1007"/>
                <a:gd name="T11" fmla="*/ 146 h 2288"/>
                <a:gd name="T12" fmla="*/ 147 w 1007"/>
                <a:gd name="T13" fmla="*/ 293 h 2288"/>
                <a:gd name="T14" fmla="*/ 291 w 1007"/>
                <a:gd name="T15" fmla="*/ 171 h 2288"/>
                <a:gd name="T16" fmla="*/ 728 w 1007"/>
                <a:gd name="T17" fmla="*/ 171 h 2288"/>
                <a:gd name="T18" fmla="*/ 957 w 1007"/>
                <a:gd name="T19" fmla="*/ 351 h 2288"/>
                <a:gd name="T20" fmla="*/ 957 w 1007"/>
                <a:gd name="T21" fmla="*/ 2288 h 2288"/>
                <a:gd name="T22" fmla="*/ 1007 w 1007"/>
                <a:gd name="T23" fmla="*/ 2288 h 2288"/>
                <a:gd name="T24" fmla="*/ 1007 w 1007"/>
                <a:gd name="T25" fmla="*/ 351 h 2288"/>
                <a:gd name="T26" fmla="*/ 914 w 1007"/>
                <a:gd name="T27" fmla="*/ 170 h 2288"/>
                <a:gd name="T28" fmla="*/ 728 w 1007"/>
                <a:gd name="T29" fmla="*/ 122 h 2288"/>
                <a:gd name="T30" fmla="*/ 291 w 1007"/>
                <a:gd name="T31" fmla="*/ 122 h 2288"/>
                <a:gd name="T32" fmla="*/ 147 w 1007"/>
                <a:gd name="T33" fmla="*/ 0 h 2288"/>
                <a:gd name="T34" fmla="*/ 0 w 1007"/>
                <a:gd name="T35" fmla="*/ 146 h 22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6" h="2288">
                  <a:moveTo>
                    <a:pt x="61" y="146"/>
                  </a:moveTo>
                  <a:cubicBezTo>
                    <a:pt x="61" y="99"/>
                    <a:pt x="99" y="60"/>
                    <a:pt x="147" y="60"/>
                  </a:cubicBezTo>
                  <a:cubicBezTo>
                    <a:pt x="194" y="60"/>
                    <a:pt x="233" y="99"/>
                    <a:pt x="233" y="146"/>
                  </a:cubicBezTo>
                  <a:cubicBezTo>
                    <a:pt x="233" y="194"/>
                    <a:pt x="194" y="233"/>
                    <a:pt x="147" y="233"/>
                  </a:cubicBezTo>
                  <a:cubicBezTo>
                    <a:pt x="99" y="233"/>
                    <a:pt x="61" y="194"/>
                    <a:pt x="61" y="146"/>
                  </a:cubicBezTo>
                  <a:moveTo>
                    <a:pt x="0" y="146"/>
                  </a:move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ubicBezTo>
                    <a:pt x="854" y="130"/>
                    <a:pt x="780" y="122"/>
                    <a:pt x="728" y="122"/>
                  </a:cubicBezTo>
                  <a:cubicBezTo>
                    <a:pt x="291" y="122"/>
                    <a:pt x="291" y="122"/>
                    <a:pt x="291" y="122"/>
                  </a:cubicBezTo>
                  <a:cubicBezTo>
                    <a:pt x="279" y="53"/>
                    <a:pt x="219" y="0"/>
                    <a:pt x="147" y="0"/>
                  </a:cubicBezTo>
                  <a:cubicBezTo>
                    <a:pt x="66" y="0"/>
                    <a:pt x="0" y="66"/>
                    <a:pt x="0" y="146"/>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i$liḋe-Freeform: Shape 17"/>
            <p:cNvSpPr/>
            <p:nvPr/>
          </p:nvSpPr>
          <p:spPr bwMode="auto">
            <a:xfrm>
              <a:off x="1729" y="889"/>
              <a:ext cx="1029" cy="1716"/>
            </a:xfrm>
            <a:custGeom>
              <a:gdLst>
                <a:gd name="T0" fmla="*/ 61 w 912"/>
                <a:gd name="T1" fmla="*/ 146 h 1520"/>
                <a:gd name="T2" fmla="*/ 147 w 912"/>
                <a:gd name="T3" fmla="*/ 60 h 1520"/>
                <a:gd name="T4" fmla="*/ 233 w 912"/>
                <a:gd name="T5" fmla="*/ 146 h 1520"/>
                <a:gd name="T6" fmla="*/ 147 w 912"/>
                <a:gd name="T7" fmla="*/ 232 h 1520"/>
                <a:gd name="T8" fmla="*/ 61 w 912"/>
                <a:gd name="T9" fmla="*/ 146 h 1520"/>
                <a:gd name="T10" fmla="*/ 0 w 912"/>
                <a:gd name="T11" fmla="*/ 146 h 1520"/>
                <a:gd name="T12" fmla="*/ 147 w 912"/>
                <a:gd name="T13" fmla="*/ 292 h 1520"/>
                <a:gd name="T14" fmla="*/ 290 w 912"/>
                <a:gd name="T15" fmla="*/ 174 h 1520"/>
                <a:gd name="T16" fmla="*/ 673 w 912"/>
                <a:gd name="T17" fmla="*/ 174 h 1520"/>
                <a:gd name="T18" fmla="*/ 862 w 912"/>
                <a:gd name="T19" fmla="*/ 317 h 1520"/>
                <a:gd name="T20" fmla="*/ 862 w 912"/>
                <a:gd name="T21" fmla="*/ 1520 h 1520"/>
                <a:gd name="T22" fmla="*/ 912 w 912"/>
                <a:gd name="T23" fmla="*/ 1520 h 1520"/>
                <a:gd name="T24" fmla="*/ 912 w 912"/>
                <a:gd name="T25" fmla="*/ 317 h 1520"/>
                <a:gd name="T26" fmla="*/ 673 w 912"/>
                <a:gd name="T27" fmla="*/ 125 h 1520"/>
                <a:gd name="T28" fmla="*/ 292 w 912"/>
                <a:gd name="T29" fmla="*/ 125 h 1520"/>
                <a:gd name="T30" fmla="*/ 147 w 912"/>
                <a:gd name="T31" fmla="*/ 0 h 1520"/>
                <a:gd name="T32" fmla="*/ 0 w 912"/>
                <a:gd name="T33" fmla="*/ 146 h 15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520">
                  <a:moveTo>
                    <a:pt x="61" y="146"/>
                  </a:moveTo>
                  <a:cubicBezTo>
                    <a:pt x="61" y="99"/>
                    <a:pt x="99" y="60"/>
                    <a:pt x="147" y="60"/>
                  </a:cubicBezTo>
                  <a:cubicBezTo>
                    <a:pt x="194" y="60"/>
                    <a:pt x="233" y="99"/>
                    <a:pt x="233" y="146"/>
                  </a:cubicBezTo>
                  <a:cubicBezTo>
                    <a:pt x="233" y="194"/>
                    <a:pt x="194" y="232"/>
                    <a:pt x="147" y="232"/>
                  </a:cubicBezTo>
                  <a:cubicBezTo>
                    <a:pt x="99" y="232"/>
                    <a:pt x="61" y="194"/>
                    <a:pt x="61" y="146"/>
                  </a:cubicBezTo>
                  <a:moveTo>
                    <a:pt x="0" y="146"/>
                  </a:moveTo>
                  <a:cubicBezTo>
                    <a:pt x="0" y="227"/>
                    <a:pt x="66" y="292"/>
                    <a:pt x="147" y="292"/>
                  </a:cubicBezTo>
                  <a:cubicBezTo>
                    <a:pt x="218" y="292"/>
                    <a:pt x="277" y="241"/>
                    <a:pt x="290" y="174"/>
                  </a:cubicBezTo>
                  <a:cubicBezTo>
                    <a:pt x="673" y="174"/>
                    <a:pt x="673" y="174"/>
                    <a:pt x="673" y="174"/>
                  </a:cubicBezTo>
                  <a:cubicBezTo>
                    <a:pt x="844" y="174"/>
                    <a:pt x="862" y="274"/>
                    <a:pt x="862" y="317"/>
                  </a:cubicBezTo>
                  <a:cubicBezTo>
                    <a:pt x="862" y="1520"/>
                    <a:pt x="862" y="1520"/>
                    <a:pt x="862" y="1520"/>
                  </a:cubicBezTo>
                  <a:cubicBezTo>
                    <a:pt x="912" y="1520"/>
                    <a:pt x="912" y="1520"/>
                    <a:pt x="912" y="1520"/>
                  </a:cubicBezTo>
                  <a:cubicBezTo>
                    <a:pt x="912" y="317"/>
                    <a:pt x="912" y="317"/>
                    <a:pt x="912" y="317"/>
                  </a:cubicBezTo>
                  <a:cubicBezTo>
                    <a:pt x="912" y="199"/>
                    <a:pt x="820" y="125"/>
                    <a:pt x="673" y="125"/>
                  </a:cubicBezTo>
                  <a:cubicBezTo>
                    <a:pt x="292" y="125"/>
                    <a:pt x="292" y="125"/>
                    <a:pt x="292" y="125"/>
                  </a:cubicBezTo>
                  <a:cubicBezTo>
                    <a:pt x="281" y="54"/>
                    <a:pt x="220" y="0"/>
                    <a:pt x="147" y="0"/>
                  </a:cubicBezTo>
                  <a:cubicBezTo>
                    <a:pt x="66" y="0"/>
                    <a:pt x="0" y="65"/>
                    <a:pt x="0" y="146"/>
                  </a:cubicBezTo>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i$liḋe-Freeform: Shape 19"/>
            <p:cNvSpPr/>
            <p:nvPr/>
          </p:nvSpPr>
          <p:spPr bwMode="auto">
            <a:xfrm>
              <a:off x="2908" y="472"/>
              <a:ext cx="1040" cy="2133"/>
            </a:xfrm>
            <a:custGeom>
              <a:gdLst>
                <a:gd name="T0" fmla="*/ 689 w 921"/>
                <a:gd name="T1" fmla="*/ 146 h 1890"/>
                <a:gd name="T2" fmla="*/ 775 w 921"/>
                <a:gd name="T3" fmla="*/ 60 h 1890"/>
                <a:gd name="T4" fmla="*/ 861 w 921"/>
                <a:gd name="T5" fmla="*/ 146 h 1890"/>
                <a:gd name="T6" fmla="*/ 775 w 921"/>
                <a:gd name="T7" fmla="*/ 232 h 1890"/>
                <a:gd name="T8" fmla="*/ 689 w 921"/>
                <a:gd name="T9" fmla="*/ 146 h 1890"/>
                <a:gd name="T10" fmla="*/ 632 w 921"/>
                <a:gd name="T11" fmla="*/ 115 h 1890"/>
                <a:gd name="T12" fmla="*/ 252 w 921"/>
                <a:gd name="T13" fmla="*/ 115 h 1890"/>
                <a:gd name="T14" fmla="*/ 7 w 921"/>
                <a:gd name="T15" fmla="*/ 294 h 1890"/>
                <a:gd name="T16" fmla="*/ 7 w 921"/>
                <a:gd name="T17" fmla="*/ 1890 h 1890"/>
                <a:gd name="T18" fmla="*/ 56 w 921"/>
                <a:gd name="T19" fmla="*/ 1890 h 1890"/>
                <a:gd name="T20" fmla="*/ 56 w 921"/>
                <a:gd name="T21" fmla="*/ 298 h 1890"/>
                <a:gd name="T22" fmla="*/ 252 w 921"/>
                <a:gd name="T23" fmla="*/ 165 h 1890"/>
                <a:gd name="T24" fmla="*/ 630 w 921"/>
                <a:gd name="T25" fmla="*/ 165 h 1890"/>
                <a:gd name="T26" fmla="*/ 775 w 921"/>
                <a:gd name="T27" fmla="*/ 292 h 1890"/>
                <a:gd name="T28" fmla="*/ 921 w 921"/>
                <a:gd name="T29" fmla="*/ 146 h 1890"/>
                <a:gd name="T30" fmla="*/ 775 w 921"/>
                <a:gd name="T31" fmla="*/ 0 h 1890"/>
                <a:gd name="T32" fmla="*/ 632 w 921"/>
                <a:gd name="T33" fmla="*/ 115 h 18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1" h="1889">
                  <a:moveTo>
                    <a:pt x="689" y="146"/>
                  </a:moveTo>
                  <a:cubicBezTo>
                    <a:pt x="689" y="99"/>
                    <a:pt x="728" y="60"/>
                    <a:pt x="775" y="60"/>
                  </a:cubicBezTo>
                  <a:cubicBezTo>
                    <a:pt x="823" y="60"/>
                    <a:pt x="861" y="99"/>
                    <a:pt x="861" y="146"/>
                  </a:cubicBezTo>
                  <a:cubicBezTo>
                    <a:pt x="861" y="194"/>
                    <a:pt x="823" y="232"/>
                    <a:pt x="775" y="232"/>
                  </a:cubicBezTo>
                  <a:cubicBezTo>
                    <a:pt x="728" y="232"/>
                    <a:pt x="689" y="194"/>
                    <a:pt x="689" y="146"/>
                  </a:cubicBezTo>
                  <a:moveTo>
                    <a:pt x="632" y="115"/>
                  </a:moveTo>
                  <a:cubicBezTo>
                    <a:pt x="252" y="115"/>
                    <a:pt x="252" y="115"/>
                    <a:pt x="252" y="115"/>
                  </a:cubicBezTo>
                  <a:cubicBezTo>
                    <a:pt x="87" y="115"/>
                    <a:pt x="16" y="167"/>
                    <a:pt x="7" y="294"/>
                  </a:cubicBezTo>
                  <a:cubicBezTo>
                    <a:pt x="0" y="394"/>
                    <a:pt x="7" y="1829"/>
                    <a:pt x="7" y="1890"/>
                  </a:cubicBezTo>
                  <a:cubicBezTo>
                    <a:pt x="56" y="1890"/>
                    <a:pt x="56" y="1890"/>
                    <a:pt x="56" y="1890"/>
                  </a:cubicBezTo>
                  <a:cubicBezTo>
                    <a:pt x="56" y="1875"/>
                    <a:pt x="50" y="395"/>
                    <a:pt x="56" y="298"/>
                  </a:cubicBezTo>
                  <a:cubicBezTo>
                    <a:pt x="61" y="227"/>
                    <a:pt x="80" y="165"/>
                    <a:pt x="252" y="165"/>
                  </a:cubicBezTo>
                  <a:cubicBezTo>
                    <a:pt x="630" y="165"/>
                    <a:pt x="630" y="165"/>
                    <a:pt x="630" y="165"/>
                  </a:cubicBezTo>
                  <a:cubicBezTo>
                    <a:pt x="639" y="236"/>
                    <a:pt x="701" y="292"/>
                    <a:pt x="775" y="292"/>
                  </a:cubicBezTo>
                  <a:cubicBezTo>
                    <a:pt x="856" y="292"/>
                    <a:pt x="921" y="227"/>
                    <a:pt x="921" y="146"/>
                  </a:cubicBezTo>
                  <a:cubicBezTo>
                    <a:pt x="921" y="65"/>
                    <a:pt x="856" y="0"/>
                    <a:pt x="775" y="0"/>
                  </a:cubicBezTo>
                  <a:cubicBezTo>
                    <a:pt x="705" y="0"/>
                    <a:pt x="646" y="49"/>
                    <a:pt x="632" y="115"/>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i$liḋe-Freeform: Shape 20"/>
            <p:cNvSpPr/>
            <p:nvPr/>
          </p:nvSpPr>
          <p:spPr bwMode="auto">
            <a:xfrm>
              <a:off x="3013" y="1320"/>
              <a:ext cx="928" cy="1281"/>
            </a:xfrm>
            <a:custGeom>
              <a:gdLst>
                <a:gd name="T0" fmla="*/ 590 w 822"/>
                <a:gd name="T1" fmla="*/ 147 h 1135"/>
                <a:gd name="T2" fmla="*/ 676 w 822"/>
                <a:gd name="T3" fmla="*/ 60 h 1135"/>
                <a:gd name="T4" fmla="*/ 762 w 822"/>
                <a:gd name="T5" fmla="*/ 147 h 1135"/>
                <a:gd name="T6" fmla="*/ 676 w 822"/>
                <a:gd name="T7" fmla="*/ 233 h 1135"/>
                <a:gd name="T8" fmla="*/ 590 w 822"/>
                <a:gd name="T9" fmla="*/ 147 h 1135"/>
                <a:gd name="T10" fmla="*/ 532 w 822"/>
                <a:gd name="T11" fmla="*/ 122 h 1135"/>
                <a:gd name="T12" fmla="*/ 202 w 822"/>
                <a:gd name="T13" fmla="*/ 119 h 1135"/>
                <a:gd name="T14" fmla="*/ 0 w 822"/>
                <a:gd name="T15" fmla="*/ 333 h 1135"/>
                <a:gd name="T16" fmla="*/ 0 w 822"/>
                <a:gd name="T17" fmla="*/ 1135 h 1135"/>
                <a:gd name="T18" fmla="*/ 49 w 822"/>
                <a:gd name="T19" fmla="*/ 1135 h 1135"/>
                <a:gd name="T20" fmla="*/ 49 w 822"/>
                <a:gd name="T21" fmla="*/ 333 h 1135"/>
                <a:gd name="T22" fmla="*/ 202 w 822"/>
                <a:gd name="T23" fmla="*/ 168 h 1135"/>
                <a:gd name="T24" fmla="*/ 532 w 822"/>
                <a:gd name="T25" fmla="*/ 171 h 1135"/>
                <a:gd name="T26" fmla="*/ 676 w 822"/>
                <a:gd name="T27" fmla="*/ 293 h 1135"/>
                <a:gd name="T28" fmla="*/ 822 w 822"/>
                <a:gd name="T29" fmla="*/ 147 h 1135"/>
                <a:gd name="T30" fmla="*/ 676 w 822"/>
                <a:gd name="T31" fmla="*/ 0 h 1135"/>
                <a:gd name="T32" fmla="*/ 532 w 822"/>
                <a:gd name="T33" fmla="*/ 122 h 1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2" h="1135">
                  <a:moveTo>
                    <a:pt x="590" y="147"/>
                  </a:moveTo>
                  <a:cubicBezTo>
                    <a:pt x="590" y="99"/>
                    <a:pt x="628" y="60"/>
                    <a:pt x="676" y="60"/>
                  </a:cubicBezTo>
                  <a:cubicBezTo>
                    <a:pt x="723" y="60"/>
                    <a:pt x="762" y="99"/>
                    <a:pt x="762" y="147"/>
                  </a:cubicBezTo>
                  <a:cubicBezTo>
                    <a:pt x="762" y="194"/>
                    <a:pt x="723" y="233"/>
                    <a:pt x="676" y="233"/>
                  </a:cubicBezTo>
                  <a:cubicBezTo>
                    <a:pt x="628" y="233"/>
                    <a:pt x="590" y="194"/>
                    <a:pt x="590" y="147"/>
                  </a:cubicBezTo>
                  <a:moveTo>
                    <a:pt x="532" y="122"/>
                  </a:moveTo>
                  <a:cubicBezTo>
                    <a:pt x="462" y="121"/>
                    <a:pt x="282" y="119"/>
                    <a:pt x="202" y="119"/>
                  </a:cubicBezTo>
                  <a:cubicBezTo>
                    <a:pt x="90" y="119"/>
                    <a:pt x="0" y="236"/>
                    <a:pt x="0" y="333"/>
                  </a:cubicBezTo>
                  <a:cubicBezTo>
                    <a:pt x="0" y="1135"/>
                    <a:pt x="0" y="1135"/>
                    <a:pt x="0" y="1135"/>
                  </a:cubicBezTo>
                  <a:cubicBezTo>
                    <a:pt x="49" y="1135"/>
                    <a:pt x="49" y="1135"/>
                    <a:pt x="49" y="1135"/>
                  </a:cubicBezTo>
                  <a:cubicBezTo>
                    <a:pt x="49" y="333"/>
                    <a:pt x="49" y="333"/>
                    <a:pt x="49" y="333"/>
                  </a:cubicBezTo>
                  <a:cubicBezTo>
                    <a:pt x="49" y="268"/>
                    <a:pt x="115" y="168"/>
                    <a:pt x="202" y="168"/>
                  </a:cubicBezTo>
                  <a:cubicBezTo>
                    <a:pt x="282" y="168"/>
                    <a:pt x="462" y="170"/>
                    <a:pt x="532" y="171"/>
                  </a:cubicBezTo>
                  <a:cubicBezTo>
                    <a:pt x="543" y="240"/>
                    <a:pt x="604" y="293"/>
                    <a:pt x="676" y="293"/>
                  </a:cubicBezTo>
                  <a:cubicBezTo>
                    <a:pt x="757" y="293"/>
                    <a:pt x="822" y="227"/>
                    <a:pt x="822" y="147"/>
                  </a:cubicBezTo>
                  <a:cubicBezTo>
                    <a:pt x="822" y="66"/>
                    <a:pt x="757" y="0"/>
                    <a:pt x="676" y="0"/>
                  </a:cubicBezTo>
                  <a:cubicBezTo>
                    <a:pt x="604" y="0"/>
                    <a:pt x="544" y="53"/>
                    <a:pt x="532" y="122"/>
                  </a:cubicBezTo>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46" name="i$liḋe-Rectangle 6"/>
          <p:cNvSpPr/>
          <p:nvPr/>
        </p:nvSpPr>
        <p:spPr>
          <a:xfrm>
            <a:off x="10260201" y="1663881"/>
            <a:ext cx="504223" cy="31380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normAutofit/>
          </a:bodyPr>
          <a:lstStyle/>
          <a:p>
            <a:pPr algn="ctr"/>
            <a:r>
              <a:rPr lang="en-US" altLang="zh-CN" sz="1100" b="1">
                <a:solidFill>
                  <a:schemeClr val="tx1"/>
                </a:solidFill>
                <a:latin typeface="方正卡通简体" panose="03000509000000000000" pitchFamily="65" charset="-122"/>
                <a:ea typeface="方正卡通简体" panose="03000509000000000000" pitchFamily="65" charset="-122"/>
              </a:rPr>
              <a:t>04</a:t>
            </a:r>
            <a:endParaRPr lang="zh-CN" altLang="en-US" sz="1100" b="1">
              <a:solidFill>
                <a:schemeClr val="tx1"/>
              </a:solidFill>
              <a:latin typeface="方正卡通简体" panose="03000509000000000000" pitchFamily="65" charset="-122"/>
              <a:ea typeface="方正卡通简体" panose="03000509000000000000" pitchFamily="65" charset="-122"/>
            </a:endParaRPr>
          </a:p>
        </p:txBody>
      </p:sp>
      <p:sp>
        <p:nvSpPr>
          <p:cNvPr id="50" name="i$liḋe-Rectangle 7"/>
          <p:cNvSpPr/>
          <p:nvPr/>
        </p:nvSpPr>
        <p:spPr>
          <a:xfrm>
            <a:off x="9447649" y="5164337"/>
            <a:ext cx="504223" cy="31380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normAutofit/>
          </a:bodyPr>
          <a:lstStyle/>
          <a:p>
            <a:pPr algn="ctr"/>
            <a:r>
              <a:rPr lang="en-US" altLang="zh-CN" sz="1100" b="1">
                <a:solidFill>
                  <a:schemeClr val="tx1"/>
                </a:solidFill>
                <a:latin typeface="方正卡通简体" panose="03000509000000000000" pitchFamily="65" charset="-122"/>
                <a:ea typeface="方正卡通简体" panose="03000509000000000000" pitchFamily="65" charset="-122"/>
              </a:rPr>
              <a:t>08</a:t>
            </a:r>
            <a:endParaRPr lang="zh-CN" altLang="en-US" sz="1100" b="1">
              <a:solidFill>
                <a:schemeClr val="tx1"/>
              </a:solidFill>
              <a:latin typeface="方正卡通简体" panose="03000509000000000000" pitchFamily="65" charset="-122"/>
              <a:ea typeface="方正卡通简体" panose="03000509000000000000" pitchFamily="65" charset="-122"/>
            </a:endParaRPr>
          </a:p>
        </p:txBody>
      </p:sp>
      <p:sp>
        <p:nvSpPr>
          <p:cNvPr id="51" name="i$liḋe-Rectangle 8"/>
          <p:cNvSpPr/>
          <p:nvPr/>
        </p:nvSpPr>
        <p:spPr>
          <a:xfrm>
            <a:off x="7879569" y="5152463"/>
            <a:ext cx="504223" cy="31380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normAutofit/>
          </a:bodyPr>
          <a:lstStyle/>
          <a:p>
            <a:pPr algn="ctr"/>
            <a:r>
              <a:rPr lang="en-US" altLang="zh-CN" sz="1100" b="1">
                <a:solidFill>
                  <a:schemeClr val="tx1"/>
                </a:solidFill>
                <a:latin typeface="方正卡通简体" panose="03000509000000000000" pitchFamily="65" charset="-122"/>
                <a:ea typeface="方正卡通简体" panose="03000509000000000000" pitchFamily="65" charset="-122"/>
              </a:rPr>
              <a:t>07</a:t>
            </a:r>
            <a:endParaRPr lang="zh-CN" altLang="en-US" sz="800" b="1">
              <a:solidFill>
                <a:schemeClr val="tx1"/>
              </a:solidFill>
              <a:latin typeface="方正卡通简体" panose="03000509000000000000" pitchFamily="65" charset="-122"/>
              <a:ea typeface="方正卡通简体" panose="03000509000000000000" pitchFamily="65" charset="-122"/>
            </a:endParaRPr>
          </a:p>
        </p:txBody>
      </p:sp>
      <p:sp>
        <p:nvSpPr>
          <p:cNvPr id="52" name="i$liḋe-Rectangle 9"/>
          <p:cNvSpPr/>
          <p:nvPr/>
        </p:nvSpPr>
        <p:spPr>
          <a:xfrm>
            <a:off x="8680806" y="1650235"/>
            <a:ext cx="504223" cy="31380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normAutofit/>
          </a:bodyPr>
          <a:lstStyle/>
          <a:p>
            <a:pPr algn="ctr"/>
            <a:r>
              <a:rPr lang="en-US" altLang="zh-CN" sz="1100" b="1">
                <a:solidFill>
                  <a:schemeClr val="tx1"/>
                </a:solidFill>
                <a:latin typeface="方正卡通简体" panose="03000509000000000000" pitchFamily="65" charset="-122"/>
                <a:ea typeface="方正卡通简体" panose="03000509000000000000" pitchFamily="65" charset="-122"/>
              </a:rPr>
              <a:t>03</a:t>
            </a:r>
            <a:endParaRPr lang="zh-CN" altLang="en-US" sz="1100" b="1">
              <a:solidFill>
                <a:schemeClr val="tx1"/>
              </a:solidFill>
              <a:latin typeface="方正卡通简体" panose="03000509000000000000" pitchFamily="65" charset="-122"/>
              <a:ea typeface="方正卡通简体" panose="03000509000000000000" pitchFamily="65" charset="-122"/>
            </a:endParaRPr>
          </a:p>
        </p:txBody>
      </p:sp>
      <p:sp>
        <p:nvSpPr>
          <p:cNvPr id="53" name="i$liḋe-Rectangle 10"/>
          <p:cNvSpPr/>
          <p:nvPr/>
        </p:nvSpPr>
        <p:spPr>
          <a:xfrm>
            <a:off x="7119972" y="1647134"/>
            <a:ext cx="504223" cy="31380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normAutofit/>
          </a:bodyPr>
          <a:lstStyle/>
          <a:p>
            <a:pPr algn="ctr"/>
            <a:endParaRPr lang="zh-CN" altLang="en-US" sz="800">
              <a:solidFill>
                <a:schemeClr val="tx1"/>
              </a:solidFill>
            </a:endParaRPr>
          </a:p>
        </p:txBody>
      </p:sp>
      <p:grpSp>
        <p:nvGrpSpPr>
          <p:cNvPr id="54" name="Group 21"/>
          <p:cNvGrpSpPr>
            <a:grpSpLocks noChangeAspect="1"/>
          </p:cNvGrpSpPr>
          <p:nvPr/>
        </p:nvGrpSpPr>
        <p:grpSpPr>
          <a:xfrm rot="16200000" flipH="1">
            <a:off x="1777164" y="1186378"/>
            <a:ext cx="4112566" cy="4781022"/>
            <a:chOff x="1726" y="29"/>
            <a:chExt cx="2221" cy="2582"/>
          </a:xfrm>
        </p:grpSpPr>
        <p:sp>
          <p:nvSpPr>
            <p:cNvPr id="55" name="i$liḋe-Freeform: Shape 32"/>
            <p:cNvSpPr/>
            <p:nvPr/>
          </p:nvSpPr>
          <p:spPr bwMode="auto">
            <a:xfrm>
              <a:off x="1728" y="29"/>
              <a:ext cx="1136" cy="2582"/>
            </a:xfrm>
            <a:custGeom>
              <a:gdLst>
                <a:gd name="T0" fmla="*/ 61 w 1007"/>
                <a:gd name="T1" fmla="*/ 146 h 2288"/>
                <a:gd name="T2" fmla="*/ 147 w 1007"/>
                <a:gd name="T3" fmla="*/ 60 h 2288"/>
                <a:gd name="T4" fmla="*/ 233 w 1007"/>
                <a:gd name="T5" fmla="*/ 146 h 2288"/>
                <a:gd name="T6" fmla="*/ 147 w 1007"/>
                <a:gd name="T7" fmla="*/ 233 h 2288"/>
                <a:gd name="T8" fmla="*/ 61 w 1007"/>
                <a:gd name="T9" fmla="*/ 146 h 2288"/>
                <a:gd name="T10" fmla="*/ 0 w 1007"/>
                <a:gd name="T11" fmla="*/ 146 h 2288"/>
                <a:gd name="T12" fmla="*/ 147 w 1007"/>
                <a:gd name="T13" fmla="*/ 293 h 2288"/>
                <a:gd name="T14" fmla="*/ 291 w 1007"/>
                <a:gd name="T15" fmla="*/ 171 h 2288"/>
                <a:gd name="T16" fmla="*/ 728 w 1007"/>
                <a:gd name="T17" fmla="*/ 171 h 2288"/>
                <a:gd name="T18" fmla="*/ 957 w 1007"/>
                <a:gd name="T19" fmla="*/ 351 h 2288"/>
                <a:gd name="T20" fmla="*/ 957 w 1007"/>
                <a:gd name="T21" fmla="*/ 2288 h 2288"/>
                <a:gd name="T22" fmla="*/ 1007 w 1007"/>
                <a:gd name="T23" fmla="*/ 2288 h 2288"/>
                <a:gd name="T24" fmla="*/ 1007 w 1007"/>
                <a:gd name="T25" fmla="*/ 351 h 2288"/>
                <a:gd name="T26" fmla="*/ 914 w 1007"/>
                <a:gd name="T27" fmla="*/ 170 h 2288"/>
                <a:gd name="T28" fmla="*/ 728 w 1007"/>
                <a:gd name="T29" fmla="*/ 122 h 2288"/>
                <a:gd name="T30" fmla="*/ 291 w 1007"/>
                <a:gd name="T31" fmla="*/ 122 h 2288"/>
                <a:gd name="T32" fmla="*/ 147 w 1007"/>
                <a:gd name="T33" fmla="*/ 0 h 2288"/>
                <a:gd name="T34" fmla="*/ 0 w 1007"/>
                <a:gd name="T35" fmla="*/ 146 h 22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6" h="2288">
                  <a:moveTo>
                    <a:pt x="61" y="146"/>
                  </a:moveTo>
                  <a:cubicBezTo>
                    <a:pt x="61" y="99"/>
                    <a:pt x="99" y="60"/>
                    <a:pt x="147" y="60"/>
                  </a:cubicBezTo>
                  <a:cubicBezTo>
                    <a:pt x="194" y="60"/>
                    <a:pt x="233" y="99"/>
                    <a:pt x="233" y="146"/>
                  </a:cubicBezTo>
                  <a:cubicBezTo>
                    <a:pt x="233" y="194"/>
                    <a:pt x="194" y="233"/>
                    <a:pt x="147" y="233"/>
                  </a:cubicBezTo>
                  <a:cubicBezTo>
                    <a:pt x="99" y="233"/>
                    <a:pt x="61" y="194"/>
                    <a:pt x="61" y="146"/>
                  </a:cubicBezTo>
                  <a:moveTo>
                    <a:pt x="0" y="146"/>
                  </a:move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ubicBezTo>
                    <a:pt x="854" y="130"/>
                    <a:pt x="780" y="122"/>
                    <a:pt x="728" y="122"/>
                  </a:cubicBezTo>
                  <a:cubicBezTo>
                    <a:pt x="291" y="122"/>
                    <a:pt x="291" y="122"/>
                    <a:pt x="291" y="122"/>
                  </a:cubicBezTo>
                  <a:cubicBezTo>
                    <a:pt x="279" y="53"/>
                    <a:pt x="219" y="0"/>
                    <a:pt x="147" y="0"/>
                  </a:cubicBezTo>
                  <a:cubicBezTo>
                    <a:pt x="66" y="0"/>
                    <a:pt x="0" y="66"/>
                    <a:pt x="0" y="146"/>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i$liḋe-Freeform: Shape 33"/>
            <p:cNvSpPr/>
            <p:nvPr/>
          </p:nvSpPr>
          <p:spPr bwMode="auto">
            <a:xfrm>
              <a:off x="1728" y="889"/>
              <a:ext cx="1029" cy="1716"/>
            </a:xfrm>
            <a:custGeom>
              <a:gdLst>
                <a:gd name="T0" fmla="*/ 61 w 912"/>
                <a:gd name="T1" fmla="*/ 146 h 1520"/>
                <a:gd name="T2" fmla="*/ 147 w 912"/>
                <a:gd name="T3" fmla="*/ 60 h 1520"/>
                <a:gd name="T4" fmla="*/ 233 w 912"/>
                <a:gd name="T5" fmla="*/ 146 h 1520"/>
                <a:gd name="T6" fmla="*/ 147 w 912"/>
                <a:gd name="T7" fmla="*/ 232 h 1520"/>
                <a:gd name="T8" fmla="*/ 61 w 912"/>
                <a:gd name="T9" fmla="*/ 146 h 1520"/>
                <a:gd name="T10" fmla="*/ 0 w 912"/>
                <a:gd name="T11" fmla="*/ 146 h 1520"/>
                <a:gd name="T12" fmla="*/ 147 w 912"/>
                <a:gd name="T13" fmla="*/ 292 h 1520"/>
                <a:gd name="T14" fmla="*/ 290 w 912"/>
                <a:gd name="T15" fmla="*/ 174 h 1520"/>
                <a:gd name="T16" fmla="*/ 673 w 912"/>
                <a:gd name="T17" fmla="*/ 174 h 1520"/>
                <a:gd name="T18" fmla="*/ 862 w 912"/>
                <a:gd name="T19" fmla="*/ 317 h 1520"/>
                <a:gd name="T20" fmla="*/ 862 w 912"/>
                <a:gd name="T21" fmla="*/ 1520 h 1520"/>
                <a:gd name="T22" fmla="*/ 912 w 912"/>
                <a:gd name="T23" fmla="*/ 1520 h 1520"/>
                <a:gd name="T24" fmla="*/ 912 w 912"/>
                <a:gd name="T25" fmla="*/ 317 h 1520"/>
                <a:gd name="T26" fmla="*/ 673 w 912"/>
                <a:gd name="T27" fmla="*/ 125 h 1520"/>
                <a:gd name="T28" fmla="*/ 292 w 912"/>
                <a:gd name="T29" fmla="*/ 125 h 1520"/>
                <a:gd name="T30" fmla="*/ 147 w 912"/>
                <a:gd name="T31" fmla="*/ 0 h 1520"/>
                <a:gd name="T32" fmla="*/ 0 w 912"/>
                <a:gd name="T33" fmla="*/ 146 h 15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520">
                  <a:moveTo>
                    <a:pt x="61" y="146"/>
                  </a:moveTo>
                  <a:cubicBezTo>
                    <a:pt x="61" y="99"/>
                    <a:pt x="99" y="60"/>
                    <a:pt x="147" y="60"/>
                  </a:cubicBezTo>
                  <a:cubicBezTo>
                    <a:pt x="194" y="60"/>
                    <a:pt x="233" y="99"/>
                    <a:pt x="233" y="146"/>
                  </a:cubicBezTo>
                  <a:cubicBezTo>
                    <a:pt x="233" y="194"/>
                    <a:pt x="194" y="232"/>
                    <a:pt x="147" y="232"/>
                  </a:cubicBezTo>
                  <a:cubicBezTo>
                    <a:pt x="99" y="232"/>
                    <a:pt x="61" y="194"/>
                    <a:pt x="61" y="146"/>
                  </a:cubicBezTo>
                  <a:moveTo>
                    <a:pt x="0" y="146"/>
                  </a:moveTo>
                  <a:cubicBezTo>
                    <a:pt x="0" y="227"/>
                    <a:pt x="66" y="292"/>
                    <a:pt x="147" y="292"/>
                  </a:cubicBezTo>
                  <a:cubicBezTo>
                    <a:pt x="218" y="292"/>
                    <a:pt x="277" y="241"/>
                    <a:pt x="290" y="174"/>
                  </a:cubicBezTo>
                  <a:cubicBezTo>
                    <a:pt x="673" y="174"/>
                    <a:pt x="673" y="174"/>
                    <a:pt x="673" y="174"/>
                  </a:cubicBezTo>
                  <a:cubicBezTo>
                    <a:pt x="844" y="174"/>
                    <a:pt x="862" y="274"/>
                    <a:pt x="862" y="317"/>
                  </a:cubicBezTo>
                  <a:cubicBezTo>
                    <a:pt x="862" y="1520"/>
                    <a:pt x="862" y="1520"/>
                    <a:pt x="862" y="1520"/>
                  </a:cubicBezTo>
                  <a:cubicBezTo>
                    <a:pt x="912" y="1520"/>
                    <a:pt x="912" y="1520"/>
                    <a:pt x="912" y="1520"/>
                  </a:cubicBezTo>
                  <a:cubicBezTo>
                    <a:pt x="912" y="317"/>
                    <a:pt x="912" y="317"/>
                    <a:pt x="912" y="317"/>
                  </a:cubicBezTo>
                  <a:cubicBezTo>
                    <a:pt x="912" y="199"/>
                    <a:pt x="820" y="125"/>
                    <a:pt x="673" y="125"/>
                  </a:cubicBezTo>
                  <a:cubicBezTo>
                    <a:pt x="292" y="125"/>
                    <a:pt x="292" y="125"/>
                    <a:pt x="292" y="125"/>
                  </a:cubicBezTo>
                  <a:cubicBezTo>
                    <a:pt x="281" y="54"/>
                    <a:pt x="220" y="0"/>
                    <a:pt x="147" y="0"/>
                  </a:cubicBezTo>
                  <a:cubicBezTo>
                    <a:pt x="66" y="0"/>
                    <a:pt x="0" y="65"/>
                    <a:pt x="0" y="146"/>
                  </a:cubicBezTo>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i$liḋe-Freeform: Shape 34"/>
            <p:cNvSpPr/>
            <p:nvPr/>
          </p:nvSpPr>
          <p:spPr bwMode="auto">
            <a:xfrm>
              <a:off x="1726" y="1735"/>
              <a:ext cx="928" cy="873"/>
            </a:xfrm>
            <a:custGeom>
              <a:gdLst>
                <a:gd name="T0" fmla="*/ 61 w 823"/>
                <a:gd name="T1" fmla="*/ 147 h 774"/>
                <a:gd name="T2" fmla="*/ 147 w 823"/>
                <a:gd name="T3" fmla="*/ 60 h 774"/>
                <a:gd name="T4" fmla="*/ 233 w 823"/>
                <a:gd name="T5" fmla="*/ 147 h 774"/>
                <a:gd name="T6" fmla="*/ 147 w 823"/>
                <a:gd name="T7" fmla="*/ 233 h 774"/>
                <a:gd name="T8" fmla="*/ 61 w 823"/>
                <a:gd name="T9" fmla="*/ 147 h 774"/>
                <a:gd name="T10" fmla="*/ 0 w 823"/>
                <a:gd name="T11" fmla="*/ 147 h 774"/>
                <a:gd name="T12" fmla="*/ 147 w 823"/>
                <a:gd name="T13" fmla="*/ 293 h 774"/>
                <a:gd name="T14" fmla="*/ 289 w 823"/>
                <a:gd name="T15" fmla="*/ 180 h 774"/>
                <a:gd name="T16" fmla="*/ 581 w 823"/>
                <a:gd name="T17" fmla="*/ 180 h 774"/>
                <a:gd name="T18" fmla="*/ 774 w 823"/>
                <a:gd name="T19" fmla="*/ 330 h 774"/>
                <a:gd name="T20" fmla="*/ 774 w 823"/>
                <a:gd name="T21" fmla="*/ 774 h 774"/>
                <a:gd name="T22" fmla="*/ 823 w 823"/>
                <a:gd name="T23" fmla="*/ 774 h 774"/>
                <a:gd name="T24" fmla="*/ 823 w 823"/>
                <a:gd name="T25" fmla="*/ 330 h 774"/>
                <a:gd name="T26" fmla="*/ 778 w 823"/>
                <a:gd name="T27" fmla="*/ 203 h 774"/>
                <a:gd name="T28" fmla="*/ 581 w 823"/>
                <a:gd name="T29" fmla="*/ 131 h 774"/>
                <a:gd name="T30" fmla="*/ 292 w 823"/>
                <a:gd name="T31" fmla="*/ 131 h 774"/>
                <a:gd name="T32" fmla="*/ 147 w 823"/>
                <a:gd name="T33" fmla="*/ 0 h 774"/>
                <a:gd name="T34" fmla="*/ 0 w 823"/>
                <a:gd name="T35" fmla="*/ 147 h 7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3" h="774">
                  <a:moveTo>
                    <a:pt x="61" y="147"/>
                  </a:moveTo>
                  <a:cubicBezTo>
                    <a:pt x="61" y="99"/>
                    <a:pt x="99" y="60"/>
                    <a:pt x="147" y="60"/>
                  </a:cubicBezTo>
                  <a:cubicBezTo>
                    <a:pt x="194" y="60"/>
                    <a:pt x="233" y="99"/>
                    <a:pt x="233" y="147"/>
                  </a:cubicBezTo>
                  <a:cubicBezTo>
                    <a:pt x="233" y="194"/>
                    <a:pt x="194" y="233"/>
                    <a:pt x="147" y="233"/>
                  </a:cubicBezTo>
                  <a:cubicBezTo>
                    <a:pt x="99" y="233"/>
                    <a:pt x="61" y="194"/>
                    <a:pt x="61" y="147"/>
                  </a:cubicBezTo>
                  <a:moveTo>
                    <a:pt x="0" y="147"/>
                  </a:moveTo>
                  <a:cubicBezTo>
                    <a:pt x="0" y="227"/>
                    <a:pt x="66" y="293"/>
                    <a:pt x="147" y="293"/>
                  </a:cubicBezTo>
                  <a:cubicBezTo>
                    <a:pt x="216" y="293"/>
                    <a:pt x="274" y="245"/>
                    <a:pt x="289" y="180"/>
                  </a:cubicBezTo>
                  <a:cubicBezTo>
                    <a:pt x="581" y="180"/>
                    <a:pt x="581" y="180"/>
                    <a:pt x="581" y="180"/>
                  </a:cubicBezTo>
                  <a:cubicBezTo>
                    <a:pt x="653" y="180"/>
                    <a:pt x="774" y="200"/>
                    <a:pt x="774" y="330"/>
                  </a:cubicBezTo>
                  <a:cubicBezTo>
                    <a:pt x="774" y="774"/>
                    <a:pt x="774" y="774"/>
                    <a:pt x="774" y="774"/>
                  </a:cubicBezTo>
                  <a:cubicBezTo>
                    <a:pt x="823" y="774"/>
                    <a:pt x="823" y="774"/>
                    <a:pt x="823" y="774"/>
                  </a:cubicBezTo>
                  <a:cubicBezTo>
                    <a:pt x="823" y="330"/>
                    <a:pt x="823" y="330"/>
                    <a:pt x="823" y="330"/>
                  </a:cubicBezTo>
                  <a:cubicBezTo>
                    <a:pt x="823" y="295"/>
                    <a:pt x="815" y="245"/>
                    <a:pt x="778" y="203"/>
                  </a:cubicBezTo>
                  <a:cubicBezTo>
                    <a:pt x="737" y="155"/>
                    <a:pt x="671" y="131"/>
                    <a:pt x="581" y="131"/>
                  </a:cubicBezTo>
                  <a:cubicBezTo>
                    <a:pt x="292" y="131"/>
                    <a:pt x="292" y="131"/>
                    <a:pt x="292" y="131"/>
                  </a:cubicBezTo>
                  <a:cubicBezTo>
                    <a:pt x="285" y="58"/>
                    <a:pt x="222" y="0"/>
                    <a:pt x="147" y="0"/>
                  </a:cubicBezTo>
                  <a:cubicBezTo>
                    <a:pt x="66" y="0"/>
                    <a:pt x="0" y="66"/>
                    <a:pt x="0" y="147"/>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i$liḋe-Freeform: Shape 35"/>
            <p:cNvSpPr/>
            <p:nvPr/>
          </p:nvSpPr>
          <p:spPr bwMode="auto">
            <a:xfrm>
              <a:off x="2907" y="472"/>
              <a:ext cx="1040" cy="2133"/>
            </a:xfrm>
            <a:custGeom>
              <a:gdLst>
                <a:gd name="T0" fmla="*/ 689 w 921"/>
                <a:gd name="T1" fmla="*/ 146 h 1890"/>
                <a:gd name="T2" fmla="*/ 775 w 921"/>
                <a:gd name="T3" fmla="*/ 60 h 1890"/>
                <a:gd name="T4" fmla="*/ 861 w 921"/>
                <a:gd name="T5" fmla="*/ 146 h 1890"/>
                <a:gd name="T6" fmla="*/ 775 w 921"/>
                <a:gd name="T7" fmla="*/ 232 h 1890"/>
                <a:gd name="T8" fmla="*/ 689 w 921"/>
                <a:gd name="T9" fmla="*/ 146 h 1890"/>
                <a:gd name="T10" fmla="*/ 632 w 921"/>
                <a:gd name="T11" fmla="*/ 115 h 1890"/>
                <a:gd name="T12" fmla="*/ 252 w 921"/>
                <a:gd name="T13" fmla="*/ 115 h 1890"/>
                <a:gd name="T14" fmla="*/ 7 w 921"/>
                <a:gd name="T15" fmla="*/ 294 h 1890"/>
                <a:gd name="T16" fmla="*/ 7 w 921"/>
                <a:gd name="T17" fmla="*/ 1890 h 1890"/>
                <a:gd name="T18" fmla="*/ 56 w 921"/>
                <a:gd name="T19" fmla="*/ 1890 h 1890"/>
                <a:gd name="T20" fmla="*/ 56 w 921"/>
                <a:gd name="T21" fmla="*/ 298 h 1890"/>
                <a:gd name="T22" fmla="*/ 252 w 921"/>
                <a:gd name="T23" fmla="*/ 165 h 1890"/>
                <a:gd name="T24" fmla="*/ 630 w 921"/>
                <a:gd name="T25" fmla="*/ 165 h 1890"/>
                <a:gd name="T26" fmla="*/ 775 w 921"/>
                <a:gd name="T27" fmla="*/ 292 h 1890"/>
                <a:gd name="T28" fmla="*/ 921 w 921"/>
                <a:gd name="T29" fmla="*/ 146 h 1890"/>
                <a:gd name="T30" fmla="*/ 775 w 921"/>
                <a:gd name="T31" fmla="*/ 0 h 1890"/>
                <a:gd name="T32" fmla="*/ 632 w 921"/>
                <a:gd name="T33" fmla="*/ 115 h 18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1" h="1889">
                  <a:moveTo>
                    <a:pt x="689" y="146"/>
                  </a:moveTo>
                  <a:cubicBezTo>
                    <a:pt x="689" y="99"/>
                    <a:pt x="728" y="60"/>
                    <a:pt x="775" y="60"/>
                  </a:cubicBezTo>
                  <a:cubicBezTo>
                    <a:pt x="823" y="60"/>
                    <a:pt x="861" y="99"/>
                    <a:pt x="861" y="146"/>
                  </a:cubicBezTo>
                  <a:cubicBezTo>
                    <a:pt x="861" y="194"/>
                    <a:pt x="823" y="232"/>
                    <a:pt x="775" y="232"/>
                  </a:cubicBezTo>
                  <a:cubicBezTo>
                    <a:pt x="728" y="232"/>
                    <a:pt x="689" y="194"/>
                    <a:pt x="689" y="146"/>
                  </a:cubicBezTo>
                  <a:moveTo>
                    <a:pt x="632" y="115"/>
                  </a:moveTo>
                  <a:cubicBezTo>
                    <a:pt x="252" y="115"/>
                    <a:pt x="252" y="115"/>
                    <a:pt x="252" y="115"/>
                  </a:cubicBezTo>
                  <a:cubicBezTo>
                    <a:pt x="87" y="115"/>
                    <a:pt x="16" y="167"/>
                    <a:pt x="7" y="294"/>
                  </a:cubicBezTo>
                  <a:cubicBezTo>
                    <a:pt x="0" y="394"/>
                    <a:pt x="7" y="1829"/>
                    <a:pt x="7" y="1890"/>
                  </a:cubicBezTo>
                  <a:cubicBezTo>
                    <a:pt x="56" y="1890"/>
                    <a:pt x="56" y="1890"/>
                    <a:pt x="56" y="1890"/>
                  </a:cubicBezTo>
                  <a:cubicBezTo>
                    <a:pt x="56" y="1875"/>
                    <a:pt x="50" y="395"/>
                    <a:pt x="56" y="298"/>
                  </a:cubicBezTo>
                  <a:cubicBezTo>
                    <a:pt x="61" y="227"/>
                    <a:pt x="80" y="165"/>
                    <a:pt x="252" y="165"/>
                  </a:cubicBezTo>
                  <a:cubicBezTo>
                    <a:pt x="630" y="165"/>
                    <a:pt x="630" y="165"/>
                    <a:pt x="630" y="165"/>
                  </a:cubicBezTo>
                  <a:cubicBezTo>
                    <a:pt x="639" y="236"/>
                    <a:pt x="701" y="292"/>
                    <a:pt x="775" y="292"/>
                  </a:cubicBezTo>
                  <a:cubicBezTo>
                    <a:pt x="856" y="292"/>
                    <a:pt x="921" y="227"/>
                    <a:pt x="921" y="146"/>
                  </a:cubicBezTo>
                  <a:cubicBezTo>
                    <a:pt x="921" y="65"/>
                    <a:pt x="856" y="0"/>
                    <a:pt x="775" y="0"/>
                  </a:cubicBezTo>
                  <a:cubicBezTo>
                    <a:pt x="705" y="0"/>
                    <a:pt x="646" y="49"/>
                    <a:pt x="632" y="115"/>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i$liḋe-Freeform: Shape 36"/>
            <p:cNvSpPr/>
            <p:nvPr/>
          </p:nvSpPr>
          <p:spPr bwMode="auto">
            <a:xfrm>
              <a:off x="3012" y="1320"/>
              <a:ext cx="928" cy="1281"/>
            </a:xfrm>
            <a:custGeom>
              <a:gdLst>
                <a:gd name="T0" fmla="*/ 590 w 822"/>
                <a:gd name="T1" fmla="*/ 147 h 1135"/>
                <a:gd name="T2" fmla="*/ 676 w 822"/>
                <a:gd name="T3" fmla="*/ 60 h 1135"/>
                <a:gd name="T4" fmla="*/ 762 w 822"/>
                <a:gd name="T5" fmla="*/ 147 h 1135"/>
                <a:gd name="T6" fmla="*/ 676 w 822"/>
                <a:gd name="T7" fmla="*/ 233 h 1135"/>
                <a:gd name="T8" fmla="*/ 590 w 822"/>
                <a:gd name="T9" fmla="*/ 147 h 1135"/>
                <a:gd name="T10" fmla="*/ 532 w 822"/>
                <a:gd name="T11" fmla="*/ 122 h 1135"/>
                <a:gd name="T12" fmla="*/ 202 w 822"/>
                <a:gd name="T13" fmla="*/ 119 h 1135"/>
                <a:gd name="T14" fmla="*/ 0 w 822"/>
                <a:gd name="T15" fmla="*/ 333 h 1135"/>
                <a:gd name="T16" fmla="*/ 0 w 822"/>
                <a:gd name="T17" fmla="*/ 1135 h 1135"/>
                <a:gd name="T18" fmla="*/ 49 w 822"/>
                <a:gd name="T19" fmla="*/ 1135 h 1135"/>
                <a:gd name="T20" fmla="*/ 49 w 822"/>
                <a:gd name="T21" fmla="*/ 333 h 1135"/>
                <a:gd name="T22" fmla="*/ 202 w 822"/>
                <a:gd name="T23" fmla="*/ 168 h 1135"/>
                <a:gd name="T24" fmla="*/ 532 w 822"/>
                <a:gd name="T25" fmla="*/ 171 h 1135"/>
                <a:gd name="T26" fmla="*/ 676 w 822"/>
                <a:gd name="T27" fmla="*/ 293 h 1135"/>
                <a:gd name="T28" fmla="*/ 822 w 822"/>
                <a:gd name="T29" fmla="*/ 147 h 1135"/>
                <a:gd name="T30" fmla="*/ 676 w 822"/>
                <a:gd name="T31" fmla="*/ 0 h 1135"/>
                <a:gd name="T32" fmla="*/ 532 w 822"/>
                <a:gd name="T33" fmla="*/ 122 h 1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2" h="1135">
                  <a:moveTo>
                    <a:pt x="590" y="147"/>
                  </a:moveTo>
                  <a:cubicBezTo>
                    <a:pt x="590" y="99"/>
                    <a:pt x="628" y="60"/>
                    <a:pt x="676" y="60"/>
                  </a:cubicBezTo>
                  <a:cubicBezTo>
                    <a:pt x="723" y="60"/>
                    <a:pt x="762" y="99"/>
                    <a:pt x="762" y="147"/>
                  </a:cubicBezTo>
                  <a:cubicBezTo>
                    <a:pt x="762" y="194"/>
                    <a:pt x="723" y="233"/>
                    <a:pt x="676" y="233"/>
                  </a:cubicBezTo>
                  <a:cubicBezTo>
                    <a:pt x="628" y="233"/>
                    <a:pt x="590" y="194"/>
                    <a:pt x="590" y="147"/>
                  </a:cubicBezTo>
                  <a:moveTo>
                    <a:pt x="532" y="122"/>
                  </a:moveTo>
                  <a:cubicBezTo>
                    <a:pt x="462" y="121"/>
                    <a:pt x="282" y="119"/>
                    <a:pt x="202" y="119"/>
                  </a:cubicBezTo>
                  <a:cubicBezTo>
                    <a:pt x="90" y="119"/>
                    <a:pt x="0" y="236"/>
                    <a:pt x="0" y="333"/>
                  </a:cubicBezTo>
                  <a:cubicBezTo>
                    <a:pt x="0" y="1135"/>
                    <a:pt x="0" y="1135"/>
                    <a:pt x="0" y="1135"/>
                  </a:cubicBezTo>
                  <a:cubicBezTo>
                    <a:pt x="49" y="1135"/>
                    <a:pt x="49" y="1135"/>
                    <a:pt x="49" y="1135"/>
                  </a:cubicBezTo>
                  <a:cubicBezTo>
                    <a:pt x="49" y="333"/>
                    <a:pt x="49" y="333"/>
                    <a:pt x="49" y="333"/>
                  </a:cubicBezTo>
                  <a:cubicBezTo>
                    <a:pt x="49" y="268"/>
                    <a:pt x="115" y="168"/>
                    <a:pt x="202" y="168"/>
                  </a:cubicBezTo>
                  <a:cubicBezTo>
                    <a:pt x="282" y="168"/>
                    <a:pt x="462" y="170"/>
                    <a:pt x="532" y="171"/>
                  </a:cubicBezTo>
                  <a:cubicBezTo>
                    <a:pt x="543" y="240"/>
                    <a:pt x="604" y="293"/>
                    <a:pt x="676" y="293"/>
                  </a:cubicBezTo>
                  <a:cubicBezTo>
                    <a:pt x="757" y="293"/>
                    <a:pt x="822" y="227"/>
                    <a:pt x="822" y="147"/>
                  </a:cubicBezTo>
                  <a:cubicBezTo>
                    <a:pt x="822" y="66"/>
                    <a:pt x="757" y="0"/>
                    <a:pt x="676" y="0"/>
                  </a:cubicBezTo>
                  <a:cubicBezTo>
                    <a:pt x="604" y="0"/>
                    <a:pt x="544" y="53"/>
                    <a:pt x="532" y="122"/>
                  </a:cubicBezTo>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60" name="i$liḋe-Rectangle 22"/>
          <p:cNvSpPr/>
          <p:nvPr/>
        </p:nvSpPr>
        <p:spPr>
          <a:xfrm flipH="1">
            <a:off x="1505120" y="1665549"/>
            <a:ext cx="504221" cy="31380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normAutofit/>
          </a:bodyPr>
          <a:lstStyle/>
          <a:p>
            <a:pPr algn="ctr"/>
            <a:r>
              <a:rPr lang="en-US" altLang="zh-CN" sz="1100" b="1">
                <a:solidFill>
                  <a:schemeClr val="tx1"/>
                </a:solidFill>
                <a:latin typeface="方正卡通简体" panose="03000509000000000000" pitchFamily="65" charset="-122"/>
                <a:ea typeface="方正卡通简体" panose="03000509000000000000" pitchFamily="65" charset="-122"/>
              </a:rPr>
              <a:t>01</a:t>
            </a:r>
            <a:endParaRPr lang="zh-CN" altLang="en-US" sz="1100" b="1">
              <a:solidFill>
                <a:schemeClr val="tx1"/>
              </a:solidFill>
              <a:latin typeface="方正卡通简体" panose="03000509000000000000" pitchFamily="65" charset="-122"/>
              <a:ea typeface="方正卡通简体" panose="03000509000000000000" pitchFamily="65" charset="-122"/>
            </a:endParaRPr>
          </a:p>
        </p:txBody>
      </p:sp>
      <p:sp>
        <p:nvSpPr>
          <p:cNvPr id="61" name="i$liḋe-Rectangle 23"/>
          <p:cNvSpPr/>
          <p:nvPr/>
        </p:nvSpPr>
        <p:spPr>
          <a:xfrm flipH="1">
            <a:off x="2317672" y="5166005"/>
            <a:ext cx="504221" cy="31380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normAutofit/>
          </a:bodyPr>
          <a:lstStyle/>
          <a:p>
            <a:pPr algn="ctr"/>
            <a:r>
              <a:rPr lang="en-US" altLang="zh-CN" sz="1100" b="1">
                <a:solidFill>
                  <a:schemeClr val="tx1"/>
                </a:solidFill>
                <a:latin typeface="方正卡通简体" panose="03000509000000000000" pitchFamily="65" charset="-122"/>
                <a:ea typeface="方正卡通简体" panose="03000509000000000000" pitchFamily="65" charset="-122"/>
              </a:rPr>
              <a:t>05</a:t>
            </a:r>
            <a:endParaRPr lang="zh-CN" altLang="en-US" sz="1100" b="1">
              <a:solidFill>
                <a:schemeClr val="tx1"/>
              </a:solidFill>
              <a:latin typeface="方正卡通简体" panose="03000509000000000000" pitchFamily="65" charset="-122"/>
              <a:ea typeface="方正卡通简体" panose="03000509000000000000" pitchFamily="65" charset="-122"/>
            </a:endParaRPr>
          </a:p>
        </p:txBody>
      </p:sp>
      <p:sp>
        <p:nvSpPr>
          <p:cNvPr id="62" name="i$liḋe-Rectangle 24"/>
          <p:cNvSpPr/>
          <p:nvPr/>
        </p:nvSpPr>
        <p:spPr>
          <a:xfrm flipH="1">
            <a:off x="3885752" y="5154131"/>
            <a:ext cx="504221" cy="31380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normAutofit/>
          </a:bodyPr>
          <a:lstStyle/>
          <a:p>
            <a:pPr algn="ctr"/>
            <a:r>
              <a:rPr lang="en-US" altLang="zh-CN" sz="1100" b="1">
                <a:solidFill>
                  <a:schemeClr val="tx1"/>
                </a:solidFill>
                <a:latin typeface="方正卡通简体" panose="03000509000000000000" pitchFamily="65" charset="-122"/>
                <a:ea typeface="方正卡通简体" panose="03000509000000000000" pitchFamily="65" charset="-122"/>
              </a:rPr>
              <a:t>06</a:t>
            </a:r>
            <a:endParaRPr lang="zh-CN" altLang="en-US" sz="1100" b="1">
              <a:solidFill>
                <a:schemeClr val="tx1"/>
              </a:solidFill>
              <a:latin typeface="方正卡通简体" panose="03000509000000000000" pitchFamily="65" charset="-122"/>
              <a:ea typeface="方正卡通简体" panose="03000509000000000000" pitchFamily="65" charset="-122"/>
            </a:endParaRPr>
          </a:p>
        </p:txBody>
      </p:sp>
      <p:sp>
        <p:nvSpPr>
          <p:cNvPr id="63" name="i$liḋe-Rectangle 25"/>
          <p:cNvSpPr/>
          <p:nvPr/>
        </p:nvSpPr>
        <p:spPr>
          <a:xfrm flipH="1">
            <a:off x="3084515" y="1651903"/>
            <a:ext cx="504221" cy="31380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normAutofit/>
          </a:bodyPr>
          <a:lstStyle/>
          <a:p>
            <a:pPr algn="ctr"/>
            <a:r>
              <a:rPr lang="en-US" altLang="zh-CN" sz="1100">
                <a:solidFill>
                  <a:schemeClr val="tx1"/>
                </a:solidFill>
                <a:latin typeface="方正卡通简体" panose="03000509000000000000" pitchFamily="65" charset="-122"/>
                <a:ea typeface="方正卡通简体" panose="03000509000000000000" pitchFamily="65" charset="-122"/>
              </a:rPr>
              <a:t>02</a:t>
            </a:r>
            <a:endParaRPr lang="zh-CN" altLang="en-US" sz="1100">
              <a:solidFill>
                <a:schemeClr val="tx1"/>
              </a:solidFill>
              <a:latin typeface="方正卡通简体" panose="03000509000000000000" pitchFamily="65" charset="-122"/>
              <a:ea typeface="方正卡通简体" panose="03000509000000000000" pitchFamily="65" charset="-122"/>
            </a:endParaRPr>
          </a:p>
        </p:txBody>
      </p:sp>
      <p:sp>
        <p:nvSpPr>
          <p:cNvPr id="64" name="i$liḋe-Rectangle 26"/>
          <p:cNvSpPr/>
          <p:nvPr/>
        </p:nvSpPr>
        <p:spPr>
          <a:xfrm flipH="1">
            <a:off x="4645349" y="1648802"/>
            <a:ext cx="504221" cy="31380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normAutofit/>
          </a:bodyPr>
          <a:lstStyle/>
          <a:p>
            <a:pPr algn="ctr"/>
            <a:endParaRPr lang="zh-CN" altLang="en-US" sz="800">
              <a:solidFill>
                <a:schemeClr val="tx1"/>
              </a:solidFill>
            </a:endParaRPr>
          </a:p>
        </p:txBody>
      </p:sp>
      <p:sp>
        <p:nvSpPr>
          <p:cNvPr id="65" name="i$liḋe-TextBox 37"/>
          <p:cNvSpPr txBox="1"/>
          <p:nvPr/>
        </p:nvSpPr>
        <p:spPr>
          <a:xfrm flipH="1">
            <a:off x="3381929" y="2262607"/>
            <a:ext cx="1424923" cy="781135"/>
          </a:xfrm>
          <a:prstGeom prst="rect">
            <a:avLst/>
          </a:prstGeom>
        </p:spPr>
        <p:txBody>
          <a:bodyPr vert="horz" wrap="square" lIns="91440" tIns="45720" rIns="91440" bIns="45720">
            <a:normAutofit/>
          </a:bodyPr>
          <a:lstStyle/>
          <a:p>
            <a:pPr algn="ctr">
              <a:lnSpc>
                <a:spcPct val="120000"/>
              </a:lnSpc>
              <a:spcBef>
                <a:spcPct val="0"/>
              </a:spcBef>
            </a:pPr>
            <a:r>
              <a:rPr lang="zh-CN" altLang="en-US" sz="1200">
                <a:solidFill>
                  <a:schemeClr val="bg1">
                    <a:lumMod val="50000"/>
                  </a:schemeClr>
                </a:solidFill>
                <a:latin typeface="方正卡通简体" panose="03000509000000000000" pitchFamily="65" charset="-122"/>
                <a:ea typeface="方正卡通简体" panose="03000509000000000000" pitchFamily="65" charset="-122"/>
              </a:rPr>
              <a:t>将心比心</a:t>
            </a:r>
            <a:endParaRPr lang="zh-CN" altLang="en-US" sz="1200">
              <a:solidFill>
                <a:schemeClr val="bg1">
                  <a:lumMod val="50000"/>
                </a:schemeClr>
              </a:solidFill>
              <a:latin typeface="方正卡通简体" panose="03000509000000000000" pitchFamily="65" charset="-122"/>
              <a:ea typeface="方正卡通简体" panose="03000509000000000000" pitchFamily="65" charset="-122"/>
            </a:endParaRPr>
          </a:p>
        </p:txBody>
      </p:sp>
      <p:sp>
        <p:nvSpPr>
          <p:cNvPr id="66" name="i$liḋe-TextBox 39"/>
          <p:cNvSpPr txBox="1"/>
          <p:nvPr/>
        </p:nvSpPr>
        <p:spPr>
          <a:xfrm flipH="1">
            <a:off x="8964548" y="2262607"/>
            <a:ext cx="1424923" cy="781135"/>
          </a:xfrm>
          <a:prstGeom prst="rect">
            <a:avLst/>
          </a:prstGeom>
        </p:spPr>
        <p:txBody>
          <a:bodyPr vert="horz" wrap="square" lIns="91440" tIns="45720" rIns="91440" bIns="45720">
            <a:normAutofit/>
          </a:bodyPr>
          <a:lstStyle/>
          <a:p>
            <a:pPr algn="ctr">
              <a:lnSpc>
                <a:spcPct val="120000"/>
              </a:lnSpc>
              <a:spcBef>
                <a:spcPct val="0"/>
              </a:spcBef>
            </a:pPr>
            <a:r>
              <a:rPr lang="zh-CN" altLang="en-US" sz="1200">
                <a:solidFill>
                  <a:schemeClr val="bg1">
                    <a:lumMod val="50000"/>
                  </a:schemeClr>
                </a:solidFill>
                <a:latin typeface="方正卡通简体" panose="03000509000000000000" pitchFamily="65" charset="-122"/>
                <a:ea typeface="方正卡通简体" panose="03000509000000000000" pitchFamily="65" charset="-122"/>
              </a:rPr>
              <a:t>分享快乐</a:t>
            </a:r>
            <a:endParaRPr lang="zh-CN" altLang="en-US" sz="1200">
              <a:solidFill>
                <a:schemeClr val="bg1">
                  <a:lumMod val="50000"/>
                </a:schemeClr>
              </a:solidFill>
              <a:latin typeface="方正卡通简体" panose="03000509000000000000" pitchFamily="65" charset="-122"/>
              <a:ea typeface="方正卡通简体" panose="03000509000000000000" pitchFamily="65" charset="-122"/>
            </a:endParaRPr>
          </a:p>
        </p:txBody>
      </p:sp>
      <p:sp>
        <p:nvSpPr>
          <p:cNvPr id="67" name="i$liḋe-TextBox 40"/>
          <p:cNvSpPr txBox="1"/>
          <p:nvPr/>
        </p:nvSpPr>
        <p:spPr>
          <a:xfrm flipH="1">
            <a:off x="9859742" y="4279918"/>
            <a:ext cx="1424923" cy="781135"/>
          </a:xfrm>
          <a:prstGeom prst="rect">
            <a:avLst/>
          </a:prstGeom>
        </p:spPr>
        <p:txBody>
          <a:bodyPr vert="horz" wrap="square" lIns="91440" tIns="45720" rIns="91440" bIns="45720">
            <a:normAutofit/>
          </a:bodyPr>
          <a:lstStyle/>
          <a:p>
            <a:pPr algn="ctr">
              <a:lnSpc>
                <a:spcPct val="120000"/>
              </a:lnSpc>
              <a:spcBef>
                <a:spcPct val="0"/>
              </a:spcBef>
            </a:pPr>
            <a:r>
              <a:rPr lang="zh-CN" altLang="en-US" sz="1200">
                <a:solidFill>
                  <a:schemeClr val="bg1">
                    <a:lumMod val="50000"/>
                  </a:schemeClr>
                </a:solidFill>
                <a:latin typeface="方正卡通简体" panose="03000509000000000000" pitchFamily="65" charset="-122"/>
                <a:ea typeface="方正卡通简体" panose="03000509000000000000" pitchFamily="65" charset="-122"/>
              </a:rPr>
              <a:t>互助</a:t>
            </a:r>
            <a:endParaRPr lang="zh-CN" altLang="en-US" sz="1200">
              <a:solidFill>
                <a:schemeClr val="bg1">
                  <a:lumMod val="50000"/>
                </a:schemeClr>
              </a:solidFill>
              <a:latin typeface="方正卡通简体" panose="03000509000000000000" pitchFamily="65" charset="-122"/>
              <a:ea typeface="方正卡通简体" panose="03000509000000000000" pitchFamily="65" charset="-122"/>
            </a:endParaRPr>
          </a:p>
        </p:txBody>
      </p:sp>
      <p:sp>
        <p:nvSpPr>
          <p:cNvPr id="68" name="i$liḋe-TextBox 41"/>
          <p:cNvSpPr txBox="1"/>
          <p:nvPr/>
        </p:nvSpPr>
        <p:spPr>
          <a:xfrm flipH="1">
            <a:off x="8202383" y="4279918"/>
            <a:ext cx="1424923" cy="781135"/>
          </a:xfrm>
          <a:prstGeom prst="rect">
            <a:avLst/>
          </a:prstGeom>
        </p:spPr>
        <p:txBody>
          <a:bodyPr vert="horz" wrap="square" lIns="91440" tIns="45720" rIns="91440" bIns="45720">
            <a:noAutofit/>
          </a:bodyPr>
          <a:lstStyle/>
          <a:p>
            <a:pPr algn="ctr">
              <a:lnSpc>
                <a:spcPct val="120000"/>
              </a:lnSpc>
              <a:spcBef>
                <a:spcPct val="0"/>
              </a:spcBef>
            </a:pPr>
            <a:r>
              <a:rPr lang="zh-CN" altLang="en-US" sz="1200">
                <a:solidFill>
                  <a:schemeClr val="bg1">
                    <a:lumMod val="50000"/>
                  </a:schemeClr>
                </a:solidFill>
                <a:latin typeface="方正卡通简体" panose="03000509000000000000" pitchFamily="65" charset="-122"/>
                <a:ea typeface="方正卡通简体" panose="03000509000000000000" pitchFamily="65" charset="-122"/>
              </a:rPr>
              <a:t>化解误会，求同存异，  以大局为重</a:t>
            </a:r>
            <a:endParaRPr lang="zh-CN" altLang="en-US" sz="1200">
              <a:solidFill>
                <a:schemeClr val="bg1">
                  <a:lumMod val="50000"/>
                </a:schemeClr>
              </a:solidFill>
              <a:latin typeface="方正卡通简体" panose="03000509000000000000" pitchFamily="65" charset="-122"/>
              <a:ea typeface="方正卡通简体" panose="03000509000000000000" pitchFamily="65" charset="-122"/>
            </a:endParaRPr>
          </a:p>
        </p:txBody>
      </p:sp>
      <p:sp>
        <p:nvSpPr>
          <p:cNvPr id="69" name="i$liḋe-TextBox 42"/>
          <p:cNvSpPr txBox="1"/>
          <p:nvPr/>
        </p:nvSpPr>
        <p:spPr>
          <a:xfrm flipH="1">
            <a:off x="2732842" y="4167979"/>
            <a:ext cx="1424923" cy="781135"/>
          </a:xfrm>
          <a:prstGeom prst="rect">
            <a:avLst/>
          </a:prstGeom>
        </p:spPr>
        <p:txBody>
          <a:bodyPr vert="horz" wrap="square" lIns="91440" tIns="45720" rIns="91440" bIns="45720">
            <a:noAutofit/>
          </a:bodyPr>
          <a:lstStyle/>
          <a:p>
            <a:pPr algn="ctr">
              <a:lnSpc>
                <a:spcPct val="120000"/>
              </a:lnSpc>
              <a:spcBef>
                <a:spcPct val="0"/>
              </a:spcBef>
            </a:pPr>
            <a:r>
              <a:rPr lang="zh-CN" altLang="en-US" sz="1400">
                <a:solidFill>
                  <a:schemeClr val="bg1">
                    <a:lumMod val="50000"/>
                  </a:schemeClr>
                </a:solidFill>
                <a:latin typeface="方正卡通简体" panose="03000509000000000000" pitchFamily="65" charset="-122"/>
                <a:ea typeface="方正卡通简体" panose="03000509000000000000" pitchFamily="65" charset="-122"/>
              </a:rPr>
              <a:t>择善而从，多赞美，少嫉妒</a:t>
            </a:r>
            <a:endParaRPr lang="en-US" altLang="zh-CN" sz="1400">
              <a:solidFill>
                <a:schemeClr val="bg1">
                  <a:lumMod val="50000"/>
                </a:schemeClr>
              </a:solidFill>
              <a:latin typeface="方正卡通简体" panose="03000509000000000000" pitchFamily="65" charset="-122"/>
              <a:ea typeface="方正卡通简体" panose="03000509000000000000" pitchFamily="65" charset="-122"/>
            </a:endParaRPr>
          </a:p>
          <a:p>
            <a:pPr algn="ctr">
              <a:lnSpc>
                <a:spcPct val="120000"/>
              </a:lnSpc>
              <a:spcBef>
                <a:spcPct val="0"/>
              </a:spcBef>
            </a:pPr>
            <a:r>
              <a:rPr lang="zh-CN" altLang="en-US" sz="1400">
                <a:solidFill>
                  <a:schemeClr val="bg1">
                    <a:lumMod val="50000"/>
                  </a:schemeClr>
                </a:solidFill>
                <a:latin typeface="方正卡通简体" panose="03000509000000000000" pitchFamily="65" charset="-122"/>
                <a:ea typeface="方正卡通简体" panose="03000509000000000000" pitchFamily="65" charset="-122"/>
              </a:rPr>
              <a:t>多从他人身上寻找优点，吸收学习</a:t>
            </a:r>
            <a:endParaRPr lang="zh-CN" altLang="en-US" sz="1400">
              <a:solidFill>
                <a:schemeClr val="bg1">
                  <a:lumMod val="50000"/>
                </a:schemeClr>
              </a:solidFill>
              <a:latin typeface="方正卡通简体" panose="03000509000000000000" pitchFamily="65" charset="-122"/>
              <a:ea typeface="方正卡通简体" panose="03000509000000000000" pitchFamily="65" charset="-122"/>
            </a:endParaRPr>
          </a:p>
        </p:txBody>
      </p:sp>
      <p:sp>
        <p:nvSpPr>
          <p:cNvPr id="70" name="i$liḋe-TextBox 43"/>
          <p:cNvSpPr txBox="1"/>
          <p:nvPr/>
        </p:nvSpPr>
        <p:spPr>
          <a:xfrm flipH="1">
            <a:off x="1001297" y="4279918"/>
            <a:ext cx="1424923" cy="781135"/>
          </a:xfrm>
          <a:prstGeom prst="rect">
            <a:avLst/>
          </a:prstGeom>
        </p:spPr>
        <p:txBody>
          <a:bodyPr vert="horz" wrap="square" lIns="91440" tIns="45720" rIns="91440" bIns="45720">
            <a:normAutofit/>
          </a:bodyPr>
          <a:lstStyle/>
          <a:p>
            <a:pPr algn="ctr">
              <a:lnSpc>
                <a:spcPct val="120000"/>
              </a:lnSpc>
              <a:spcBef>
                <a:spcPct val="0"/>
              </a:spcBef>
            </a:pPr>
            <a:r>
              <a:rPr lang="zh-CN" altLang="en-US" sz="1400">
                <a:solidFill>
                  <a:schemeClr val="bg1">
                    <a:lumMod val="50000"/>
                  </a:schemeClr>
                </a:solidFill>
                <a:latin typeface="方正卡通简体" panose="03000509000000000000" pitchFamily="65" charset="-122"/>
                <a:ea typeface="方正卡通简体" panose="03000509000000000000" pitchFamily="65" charset="-122"/>
              </a:rPr>
              <a:t>批评有益，注意方法</a:t>
            </a:r>
            <a:endParaRPr lang="zh-CN" altLang="en-US" sz="1400">
              <a:solidFill>
                <a:schemeClr val="bg1">
                  <a:lumMod val="50000"/>
                </a:schemeClr>
              </a:solidFill>
              <a:latin typeface="方正卡通简体" panose="03000509000000000000" pitchFamily="65" charset="-122"/>
              <a:ea typeface="方正卡通简体" panose="03000509000000000000" pitchFamily="65" charset="-122"/>
            </a:endParaRPr>
          </a:p>
        </p:txBody>
      </p:sp>
      <p:sp>
        <p:nvSpPr>
          <p:cNvPr id="71" name="i$liḋe-TextBox 28"/>
          <p:cNvSpPr txBox="1"/>
          <p:nvPr/>
        </p:nvSpPr>
        <p:spPr>
          <a:xfrm flipH="1">
            <a:off x="1947780" y="910162"/>
            <a:ext cx="1330276" cy="781135"/>
          </a:xfrm>
          <a:prstGeom prst="rect">
            <a:avLst/>
          </a:prstGeom>
        </p:spPr>
        <p:txBody>
          <a:bodyPr vert="horz" wrap="square" lIns="91440" tIns="45720" rIns="91440" bIns="45720">
            <a:noAutofit/>
          </a:bodyPr>
          <a:lstStyle/>
          <a:p>
            <a:pPr algn="ctr">
              <a:lnSpc>
                <a:spcPct val="120000"/>
              </a:lnSpc>
              <a:spcBef>
                <a:spcPct val="0"/>
              </a:spcBef>
            </a:pPr>
            <a:r>
              <a:rPr lang="zh-CN" altLang="en-US" sz="1200">
                <a:solidFill>
                  <a:schemeClr val="bg1">
                    <a:lumMod val="50000"/>
                  </a:schemeClr>
                </a:solidFill>
                <a:latin typeface="方正卡通简体" panose="03000509000000000000" pitchFamily="65" charset="-122"/>
                <a:ea typeface="方正卡通简体" panose="03000509000000000000" pitchFamily="65" charset="-122"/>
              </a:rPr>
              <a:t>尊重为先，亲密有度（“敬人者，人恒敬之；爱人者，人恒爱之”）在办公室里，提倡交往有度，不冷淡，也不过分热情。不主动提及私人事宜，把握尺度。</a:t>
            </a:r>
            <a:endParaRPr lang="zh-CN" altLang="en-US" sz="1200">
              <a:solidFill>
                <a:schemeClr val="bg1">
                  <a:lumMod val="50000"/>
                </a:schemeClr>
              </a:solidFill>
              <a:latin typeface="方正卡通简体" panose="03000509000000000000" pitchFamily="65" charset="-122"/>
              <a:ea typeface="方正卡通简体" panose="03000509000000000000" pitchFamily="65" charset="-122"/>
            </a:endParaRPr>
          </a:p>
        </p:txBody>
      </p:sp>
      <p:sp>
        <p:nvSpPr>
          <p:cNvPr id="72" name="i$liḋe-TextBox 38"/>
          <p:cNvSpPr txBox="1"/>
          <p:nvPr/>
        </p:nvSpPr>
        <p:spPr>
          <a:xfrm flipH="1">
            <a:off x="7438366" y="968704"/>
            <a:ext cx="1424923" cy="781135"/>
          </a:xfrm>
          <a:prstGeom prst="rect">
            <a:avLst/>
          </a:prstGeom>
        </p:spPr>
        <p:txBody>
          <a:bodyPr vert="horz" wrap="square" lIns="91440" tIns="45720" rIns="91440" bIns="45720">
            <a:noAutofit/>
          </a:bodyPr>
          <a:lstStyle/>
          <a:p>
            <a:pPr algn="ctr">
              <a:lnSpc>
                <a:spcPct val="120000"/>
              </a:lnSpc>
              <a:spcBef>
                <a:spcPct val="0"/>
              </a:spcBef>
            </a:pPr>
            <a:r>
              <a:rPr lang="zh-CN" altLang="en-US" sz="1200">
                <a:solidFill>
                  <a:schemeClr val="bg1">
                    <a:lumMod val="50000"/>
                  </a:schemeClr>
                </a:solidFill>
                <a:latin typeface="方正卡通简体" panose="03000509000000000000" pitchFamily="65" charset="-122"/>
                <a:ea typeface="方正卡通简体" panose="03000509000000000000" pitchFamily="65" charset="-122"/>
              </a:rPr>
              <a:t>遵守“白金法则</a:t>
            </a:r>
            <a:r>
              <a:rPr lang="en-US" altLang="zh-CN" sz="1200">
                <a:solidFill>
                  <a:schemeClr val="bg1">
                    <a:lumMod val="50000"/>
                  </a:schemeClr>
                </a:solidFill>
                <a:latin typeface="方正卡通简体" panose="03000509000000000000" pitchFamily="65" charset="-122"/>
                <a:ea typeface="方正卡通简体" panose="03000509000000000000" pitchFamily="65" charset="-122"/>
              </a:rPr>
              <a:t>——</a:t>
            </a:r>
            <a:r>
              <a:rPr lang="zh-CN" altLang="en-US" sz="1200">
                <a:solidFill>
                  <a:schemeClr val="bg1">
                    <a:lumMod val="50000"/>
                  </a:schemeClr>
                </a:solidFill>
                <a:latin typeface="方正卡通简体" panose="03000509000000000000" pitchFamily="65" charset="-122"/>
                <a:ea typeface="方正卡通简体" panose="03000509000000000000" pitchFamily="65" charset="-122"/>
              </a:rPr>
              <a:t>别人希望你怎么对待他们，你就怎么对待他们。”不要以自我为核心，要学会真正了解别人，然后以他们认为最好的方式来对待他们，而不是我们中意的方式。</a:t>
            </a:r>
            <a:endParaRPr lang="zh-CN" altLang="en-US" sz="1200">
              <a:solidFill>
                <a:schemeClr val="bg1">
                  <a:lumMod val="50000"/>
                </a:schemeClr>
              </a:solidFill>
              <a:latin typeface="方正卡通简体" panose="03000509000000000000" pitchFamily="65" charset="-122"/>
              <a:ea typeface="方正卡通简体" panose="03000509000000000000" pitchFamily="65" charset="-122"/>
            </a:endParaRPr>
          </a:p>
        </p:txBody>
      </p:sp>
      <p:sp>
        <p:nvSpPr>
          <p:cNvPr id="73" name="矩形 72"/>
          <p:cNvSpPr/>
          <p:nvPr/>
        </p:nvSpPr>
        <p:spPr>
          <a:xfrm>
            <a:off x="3710126" y="164205"/>
            <a:ext cx="4698723" cy="769441"/>
          </a:xfrm>
          <a:prstGeom prst="rect">
            <a:avLst/>
          </a:prstGeom>
        </p:spPr>
        <p:txBody>
          <a:bodyPr wrap="none">
            <a:spAutoFit/>
          </a:bodyPr>
          <a:lstStyle/>
          <a:p>
            <a:pPr algn="ctr"/>
            <a:r>
              <a:rPr lang="zh-CN" altLang="en-US" sz="4400">
                <a:solidFill>
                  <a:srgbClr val="00B050"/>
                </a:solidFill>
                <a:latin typeface="方正卡通简体" panose="03000509000000000000" pitchFamily="65" charset="-122"/>
                <a:ea typeface="方正卡通简体" panose="03000509000000000000" pitchFamily="65" charset="-122"/>
              </a:rPr>
              <a:t>与同事共处的礼仪</a:t>
            </a:r>
            <a:endParaRPr lang="zh-CN" altLang="en-US" sz="4400">
              <a:solidFill>
                <a:srgbClr val="00B050"/>
              </a:solidFill>
              <a:latin typeface="方正卡通简体" panose="03000509000000000000" pitchFamily="65" charset="-122"/>
              <a:ea typeface="方正卡通简体" panose="03000509000000000000" pitchFamily="65" charset="-122"/>
            </a:endParaRPr>
          </a:p>
        </p:txBody>
      </p:sp>
    </p:spTree>
    <p:custDataLst>
      <p:tags r:id="rId20"/>
    </p:custDataLst>
  </p:cSld>
  <p:clrMapOvr>
    <a:masterClrMapping/>
  </p:clrMapOvr>
  <mc:AlternateContent>
    <mc:Choice xmlns:p14="http://schemas.microsoft.com/office/powerpoint/2010/main" Requires="p14">
      <p:transition spd="slow" advTm="1931" p14:dur="3900">
        <p14:glitter pattern="hexagon"/>
      </p:transition>
    </mc:Choice>
    <mc:Fallback>
      <p:transition spd="slow" advTm="1931">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right)">
                                      <p:cBhvr>
                                        <p:cTn id="7" dur="500"/>
                                        <p:tgtEl>
                                          <p:spTgt spid="5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par>
                          <p:cTn id="15" fill="hold" nodeType="afterGroup">
                            <p:stCondLst>
                              <p:cond delay="1001"/>
                            </p:stCondLst>
                            <p:childTnLst>
                              <p:par>
                                <p:cTn id="16" presetID="1" presetClass="entr" presetSubtype="0"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childTnLst>
                                </p:cTn>
                              </p:par>
                            </p:childTnLst>
                          </p:cTn>
                        </p:par>
                        <p:par>
                          <p:cTn id="18" fill="hold" nodeType="afterGroup">
                            <p:stCondLst>
                              <p:cond delay="1002"/>
                            </p:stCondLst>
                            <p:childTnLst>
                              <p:par>
                                <p:cTn id="19" presetID="1" presetClass="entr" presetSubtype="0"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childTnLst>
                          </p:cTn>
                        </p:par>
                        <p:par>
                          <p:cTn id="21" fill="hold" nodeType="afterGroup">
                            <p:stCondLst>
                              <p:cond delay="1003"/>
                            </p:stCondLst>
                            <p:childTnLst>
                              <p:par>
                                <p:cTn id="22" presetID="1" presetClass="entr" presetSubtype="0" fill="hold" grpId="0" nodeType="afterEffect">
                                  <p:stCondLst>
                                    <p:cond delay="0"/>
                                  </p:stCondLst>
                                  <p:childTnLst>
                                    <p:set>
                                      <p:cBhvr>
                                        <p:cTn id="23" dur="1" fill="hold">
                                          <p:stCondLst>
                                            <p:cond delay="0"/>
                                          </p:stCondLst>
                                        </p:cTn>
                                        <p:tgtEl>
                                          <p:spTgt spid="66"/>
                                        </p:tgtEl>
                                        <p:attrNameLst>
                                          <p:attrName>style.visibility</p:attrName>
                                        </p:attrNameLst>
                                      </p:cBhvr>
                                      <p:to>
                                        <p:strVal val="visible"/>
                                      </p:to>
                                    </p:set>
                                  </p:childTnLst>
                                </p:cTn>
                              </p:par>
                            </p:childTnLst>
                          </p:cTn>
                        </p:par>
                        <p:par>
                          <p:cTn id="24" fill="hold" nodeType="afterGroup">
                            <p:stCondLst>
                              <p:cond delay="1004"/>
                            </p:stCondLst>
                            <p:childTnLst>
                              <p:par>
                                <p:cTn id="25" presetID="1" presetClass="entr" presetSubtype="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childTnLst>
                          </p:cTn>
                        </p:par>
                        <p:par>
                          <p:cTn id="27" fill="hold" nodeType="afterGroup">
                            <p:stCondLst>
                              <p:cond delay="1005"/>
                            </p:stCondLst>
                            <p:childTnLst>
                              <p:par>
                                <p:cTn id="28" presetID="1" presetClass="entr" presetSubtype="0"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childTnLst>
                                </p:cTn>
                              </p:par>
                            </p:childTnLst>
                          </p:cTn>
                        </p:par>
                        <p:par>
                          <p:cTn id="30" fill="hold" nodeType="afterGroup">
                            <p:stCondLst>
                              <p:cond delay="1006"/>
                            </p:stCondLst>
                            <p:childTnLst>
                              <p:par>
                                <p:cTn id="31" presetID="1" presetClass="entr" presetSubtype="0" fill="hold" grpId="0" nodeType="after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childTnLst>
                          </p:cTn>
                        </p:par>
                        <p:par>
                          <p:cTn id="33" fill="hold" nodeType="afterGroup">
                            <p:stCondLst>
                              <p:cond delay="1007"/>
                            </p:stCondLst>
                            <p:childTnLst>
                              <p:par>
                                <p:cTn id="34" presetID="1" presetClass="entr" presetSubtype="0" fill="hold" grpId="0" nodeType="afterEffect">
                                  <p:stCondLst>
                                    <p:cond delay="0"/>
                                  </p:stCondLst>
                                  <p:childTnLst>
                                    <p:set>
                                      <p:cBhvr>
                                        <p:cTn id="35"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8C8"/>
        </a:solidFill>
        <a:effectLst/>
      </p:bgPr>
    </p:bg>
    <p:spTree>
      <p:nvGrpSpPr>
        <p:cNvPr id="1" name=""/>
        <p:cNvGrpSpPr/>
        <p:nvPr/>
      </p:nvGrpSpPr>
      <p:grpSpPr>
        <a:xfrm>
          <a:off x="0" y="0"/>
          <a:ext cx="0" cy="0"/>
        </a:xfrm>
      </p:grpSpPr>
      <p:cxnSp>
        <p:nvCxnSpPr>
          <p:cNvPr id="18" name="直接连接符 17"/>
          <p:cNvCxnSpPr/>
          <p:nvPr/>
        </p:nvCxnSpPr>
        <p:spPr>
          <a:xfrm flipH="1">
            <a:off x="0" y="0"/>
            <a:ext cx="219456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011680" y="0"/>
            <a:ext cx="858129"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866228" y="0"/>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089833" y="47247"/>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7469946" y="0"/>
            <a:ext cx="984737"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9917723" y="0"/>
            <a:ext cx="464234"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任意多边形 23"/>
          <p:cNvSpPr/>
          <p:nvPr/>
        </p:nvSpPr>
        <p:spPr>
          <a:xfrm>
            <a:off x="-120417" y="886744"/>
            <a:ext cx="12849918" cy="1625240"/>
          </a:xfrm>
          <a:custGeom>
            <a:gdLst>
              <a:gd name="connsiteX0" fmla="*/ 106349 w 12849918"/>
              <a:gd name="connsiteY0" fmla="*/ 520025 h 1625240"/>
              <a:gd name="connsiteX1" fmla="*/ 218891 w 12849918"/>
              <a:gd name="connsiteY1" fmla="*/ 477822 h 1625240"/>
              <a:gd name="connsiteX2" fmla="*/ 4298522 w 12849918"/>
              <a:gd name="connsiteY2" fmla="*/ 13588 h 1625240"/>
              <a:gd name="connsiteX3" fmla="*/ 7998325 w 12849918"/>
              <a:gd name="connsiteY3" fmla="*/ 252739 h 1625240"/>
              <a:gd name="connsiteX4" fmla="*/ 12415580 w 12849918"/>
              <a:gd name="connsiteY4" fmla="*/ 1504764 h 1625240"/>
              <a:gd name="connsiteX5" fmla="*/ 12443715 w 12849918"/>
              <a:gd name="connsiteY5" fmla="*/ 1504764 h 16252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49918" h="1625240">
                <a:moveTo>
                  <a:pt x="106349" y="520025"/>
                </a:moveTo>
                <a:cubicBezTo>
                  <a:pt x="-186728" y="541126"/>
                  <a:pt x="218891" y="477822"/>
                  <a:pt x="218891" y="477822"/>
                </a:cubicBezTo>
                <a:cubicBezTo>
                  <a:pt x="917587" y="393416"/>
                  <a:pt x="3001950" y="51102"/>
                  <a:pt x="4298522" y="13588"/>
                </a:cubicBezTo>
                <a:cubicBezTo>
                  <a:pt x="5595094" y="-23926"/>
                  <a:pt x="6645482" y="4210"/>
                  <a:pt x="7998325" y="252739"/>
                </a:cubicBezTo>
                <a:cubicBezTo>
                  <a:pt x="9351168" y="501268"/>
                  <a:pt x="11674682" y="1296093"/>
                  <a:pt x="12415580" y="1504764"/>
                </a:cubicBezTo>
                <a:cubicBezTo>
                  <a:pt x="13156478" y="1713435"/>
                  <a:pt x="12800096" y="1609099"/>
                  <a:pt x="12443715" y="150476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28135" y="2882210"/>
            <a:ext cx="12267027" cy="226750"/>
          </a:xfrm>
          <a:custGeom>
            <a:gdLst>
              <a:gd name="connsiteX0" fmla="*/ 0 w 12267027"/>
              <a:gd name="connsiteY0" fmla="*/ 226750 h 226750"/>
              <a:gd name="connsiteX1" fmla="*/ 5950633 w 12267027"/>
              <a:gd name="connsiteY1" fmla="*/ 1667 h 226750"/>
              <a:gd name="connsiteX2" fmla="*/ 12267027 w 12267027"/>
              <a:gd name="connsiteY2" fmla="*/ 142344 h 226750"/>
            </a:gdLst>
            <a:cxnLst>
              <a:cxn ang="0">
                <a:pos x="connsiteX0" y="connsiteY0"/>
              </a:cxn>
              <a:cxn ang="0">
                <a:pos x="connsiteX1" y="connsiteY1"/>
              </a:cxn>
              <a:cxn ang="0">
                <a:pos x="connsiteX2" y="connsiteY2"/>
              </a:cxn>
            </a:cxnLst>
            <a:rect l="l" t="t" r="r" b="b"/>
            <a:pathLst>
              <a:path w="12267027" h="226750">
                <a:moveTo>
                  <a:pt x="0" y="226750"/>
                </a:moveTo>
                <a:cubicBezTo>
                  <a:pt x="1953064" y="121242"/>
                  <a:pt x="3906129" y="15735"/>
                  <a:pt x="5950633" y="1667"/>
                </a:cubicBezTo>
                <a:cubicBezTo>
                  <a:pt x="7995137" y="-12401"/>
                  <a:pt x="10131082" y="64971"/>
                  <a:pt x="12267027" y="14234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28135" y="4262511"/>
            <a:ext cx="12196689" cy="562721"/>
          </a:xfrm>
          <a:custGeom>
            <a:gdLst>
              <a:gd name="connsiteX0" fmla="*/ 0 w 12196689"/>
              <a:gd name="connsiteY0" fmla="*/ 0 h 562721"/>
              <a:gd name="connsiteX1" fmla="*/ 6077243 w 12196689"/>
              <a:gd name="connsiteY1" fmla="*/ 562707 h 562721"/>
              <a:gd name="connsiteX2" fmla="*/ 12196689 w 12196689"/>
              <a:gd name="connsiteY2" fmla="*/ 14067 h 562721"/>
            </a:gdLst>
            <a:cxnLst>
              <a:cxn ang="0">
                <a:pos x="connsiteX0" y="connsiteY0"/>
              </a:cxn>
              <a:cxn ang="0">
                <a:pos x="connsiteX1" y="connsiteY1"/>
              </a:cxn>
              <a:cxn ang="0">
                <a:pos x="connsiteX2" y="connsiteY2"/>
              </a:cxn>
            </a:cxnLst>
            <a:rect l="l" t="t" r="r" b="b"/>
            <a:pathLst>
              <a:path w="12196689" h="562721">
                <a:moveTo>
                  <a:pt x="0" y="0"/>
                </a:moveTo>
                <a:cubicBezTo>
                  <a:pt x="2022231" y="280181"/>
                  <a:pt x="4044462" y="560363"/>
                  <a:pt x="6077243" y="562707"/>
                </a:cubicBezTo>
                <a:cubicBezTo>
                  <a:pt x="8110024" y="565051"/>
                  <a:pt x="10153356" y="289559"/>
                  <a:pt x="12196689" y="1406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84406" y="5936566"/>
            <a:ext cx="12393637" cy="239151"/>
          </a:xfrm>
          <a:custGeom>
            <a:gdLst>
              <a:gd name="connsiteX0" fmla="*/ 0 w 12393637"/>
              <a:gd name="connsiteY0" fmla="*/ 239151 h 239151"/>
              <a:gd name="connsiteX1" fmla="*/ 12393637 w 12393637"/>
              <a:gd name="connsiteY1" fmla="*/ 0 h 239151"/>
              <a:gd name="connsiteX2" fmla="*/ 12393637 w 12393637"/>
              <a:gd name="connsiteY2" fmla="*/ 0 h 239151"/>
              <a:gd name="connsiteX3" fmla="*/ 12393637 w 12393637"/>
              <a:gd name="connsiteY3" fmla="*/ 0 h 239151"/>
            </a:gdLst>
            <a:cxnLst>
              <a:cxn ang="0">
                <a:pos x="connsiteX0" y="connsiteY0"/>
              </a:cxn>
              <a:cxn ang="0">
                <a:pos x="connsiteX1" y="connsiteY1"/>
              </a:cxn>
              <a:cxn ang="0">
                <a:pos x="connsiteX2" y="connsiteY2"/>
              </a:cxn>
              <a:cxn ang="0">
                <a:pos x="connsiteX3" y="connsiteY3"/>
              </a:cxn>
            </a:cxnLst>
            <a:rect l="l" t="t" r="r" b="b"/>
            <a:pathLst>
              <a:path w="12393637" h="239151">
                <a:moveTo>
                  <a:pt x="0" y="239151"/>
                </a:moveTo>
                <a:lnTo>
                  <a:pt x="12393637" y="0"/>
                </a:lnTo>
                <a:lnTo>
                  <a:pt x="12393637" y="0"/>
                </a:lnTo>
                <a:lnTo>
                  <a:pt x="12393637"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2941193">
            <a:off x="4569483" y="-265170"/>
            <a:ext cx="720000" cy="720000"/>
          </a:xfrm>
          <a:prstGeom prst="rect">
            <a:avLst/>
          </a:prstGeom>
        </p:spPr>
      </p:pic>
      <p:pic>
        <p:nvPicPr>
          <p:cNvPr id="29" name="图片 28"/>
          <p:cNvPicPr>
            <a:picLocks noChangeAspect="1"/>
          </p:cNvPicPr>
          <p:nvPr/>
        </p:nvPicPr>
        <p:blipFill>
          <a:blip r:embed="rId4">
            <a:duotone>
              <a:prstClr val="black"/>
              <a:srgbClr val="C00000">
                <a:tint val="45000"/>
                <a:satMod val="400000"/>
              </a:srgbClr>
            </a:duotone>
            <a:extLst>
              <a:ext uri="{BEBA8EAE-BF5A-486C-A8C5-ECC9F3942E4B}">
                <a14:imgProps xmlns:a14="http://schemas.microsoft.com/office/drawing/2010/main">
                  <a14:imgLayer r:embed="rId5">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53070" y="2367873"/>
            <a:ext cx="720000" cy="720000"/>
          </a:xfrm>
          <a:prstGeom prst="rect">
            <a:avLst/>
          </a:prstGeom>
        </p:spPr>
      </p:pic>
      <p:pic>
        <p:nvPicPr>
          <p:cNvPr id="30" name="图片 29"/>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327202" y="1074754"/>
            <a:ext cx="360000" cy="360000"/>
          </a:xfrm>
          <a:prstGeom prst="rect">
            <a:avLst/>
          </a:prstGeom>
        </p:spPr>
      </p:pic>
      <p:pic>
        <p:nvPicPr>
          <p:cNvPr id="31" name="图片 30"/>
          <p:cNvPicPr>
            <a:picLocks noChangeAspect="1"/>
          </p:cNvPicPr>
          <p:nvPr/>
        </p:nvPicPr>
        <p:blipFill>
          <a:blip r:embed="rId7">
            <a:duotone>
              <a:prstClr val="black"/>
              <a:srgbClr val="C00000">
                <a:tint val="45000"/>
                <a:satMod val="400000"/>
              </a:srgbClr>
            </a:duotone>
            <a:extLst>
              <a:ext uri="{BEBA8EAE-BF5A-486C-A8C5-ECC9F3942E4B}">
                <a14:imgProps xmlns:a14="http://schemas.microsoft.com/office/drawing/2010/main">
                  <a14:imgLayer r:embed="rId8">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801179" y="4933685"/>
            <a:ext cx="1080000" cy="1080000"/>
          </a:xfrm>
          <a:prstGeom prst="rect">
            <a:avLst/>
          </a:prstGeom>
        </p:spPr>
      </p:pic>
      <p:pic>
        <p:nvPicPr>
          <p:cNvPr id="32" name="图片 31"/>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726148" y="3786786"/>
            <a:ext cx="720000" cy="720000"/>
          </a:xfrm>
          <a:prstGeom prst="rect">
            <a:avLst/>
          </a:prstGeom>
        </p:spPr>
      </p:pic>
      <p:pic>
        <p:nvPicPr>
          <p:cNvPr id="33" name="图片 32"/>
          <p:cNvPicPr>
            <a:picLocks noChangeAspect="1"/>
          </p:cNvPicPr>
          <p:nvPr/>
        </p:nvPicPr>
        <p:blipFill>
          <a:blip r:embed="rId9">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284870" y="2407677"/>
            <a:ext cx="720000" cy="720000"/>
          </a:xfrm>
          <a:prstGeom prst="rect">
            <a:avLst/>
          </a:prstGeom>
        </p:spPr>
      </p:pic>
      <p:pic>
        <p:nvPicPr>
          <p:cNvPr id="37" name="图片 36"/>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52688" y="4573685"/>
            <a:ext cx="360000" cy="360000"/>
          </a:xfrm>
          <a:prstGeom prst="rect">
            <a:avLst/>
          </a:prstGeom>
        </p:spPr>
      </p:pic>
      <p:pic>
        <p:nvPicPr>
          <p:cNvPr id="38" name="图片 37"/>
          <p:cNvPicPr>
            <a:picLocks noChangeAspect="1"/>
          </p:cNvPicPr>
          <p:nvPr/>
        </p:nvPicPr>
        <p:blipFill>
          <a:blip r:embed="rId11">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1834560" y="3789868"/>
            <a:ext cx="360000" cy="360000"/>
          </a:xfrm>
          <a:prstGeom prst="rect">
            <a:avLst/>
          </a:prstGeom>
        </p:spPr>
      </p:pic>
      <p:pic>
        <p:nvPicPr>
          <p:cNvPr id="39" name="图片 3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22321" y="-42170"/>
            <a:ext cx="360000" cy="360000"/>
          </a:xfrm>
          <a:prstGeom prst="rect">
            <a:avLst/>
          </a:prstGeom>
        </p:spPr>
      </p:pic>
      <p:pic>
        <p:nvPicPr>
          <p:cNvPr id="43" name="图片 42"/>
          <p:cNvPicPr>
            <a:picLocks noChangeAspect="1"/>
          </p:cNvPicPr>
          <p:nvPr/>
        </p:nvPicPr>
        <p:blipFill>
          <a:blip r:embed="rId1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1148038">
            <a:off x="9649441" y="2456142"/>
            <a:ext cx="720000" cy="720000"/>
          </a:xfrm>
          <a:prstGeom prst="rect">
            <a:avLst/>
          </a:prstGeom>
        </p:spPr>
      </p:pic>
      <p:pic>
        <p:nvPicPr>
          <p:cNvPr id="44" name="图片 43"/>
          <p:cNvPicPr>
            <a:picLocks noChangeAspect="1"/>
          </p:cNvPicPr>
          <p:nvPr/>
        </p:nvPicPr>
        <p:blipFill>
          <a:blip r:embed="rId1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8422560" y="5323431"/>
            <a:ext cx="360000" cy="360000"/>
          </a:xfrm>
          <a:prstGeom prst="rect">
            <a:avLst/>
          </a:prstGeom>
        </p:spPr>
      </p:pic>
      <p:pic>
        <p:nvPicPr>
          <p:cNvPr id="45" name="图片 44"/>
          <p:cNvPicPr>
            <a:picLocks noChangeAspect="1"/>
          </p:cNvPicPr>
          <p:nvPr/>
        </p:nvPicPr>
        <p:blipFill>
          <a:blip r:embed="rId1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988653" y="2053757"/>
            <a:ext cx="720000" cy="720000"/>
          </a:xfrm>
          <a:prstGeom prst="rect">
            <a:avLst/>
          </a:prstGeom>
        </p:spPr>
      </p:pic>
      <p:pic>
        <p:nvPicPr>
          <p:cNvPr id="47" name="图片 46"/>
          <p:cNvPicPr>
            <a:picLocks noChangeAspect="1"/>
          </p:cNvPicPr>
          <p:nvPr/>
        </p:nvPicPr>
        <p:blipFill>
          <a:blip r:embed="rId16">
            <a:extLst>
              <a:ext uri="{BEBA8EAE-BF5A-486C-A8C5-ECC9F3942E4B}">
                <a14:imgProps xmlns:a14="http://schemas.microsoft.com/office/drawing/2010/main">
                  <a14:imgLayer r:embed="rId17">
                    <a14:imgEffect>
                      <a14:artisticCrisscrossEtching trans="75000"/>
                    </a14:imgEffect>
                    <a14:imgEffect>
                      <a14:colorTemperature colorTemp="72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0941659" y="5778000"/>
            <a:ext cx="1080000" cy="1080000"/>
          </a:xfrm>
          <a:prstGeom prst="rect">
            <a:avLst/>
          </a:prstGeom>
        </p:spPr>
      </p:pic>
      <p:pic>
        <p:nvPicPr>
          <p:cNvPr id="48" name="图片 47"/>
          <p:cNvPicPr>
            <a:picLocks noChangeAspect="1"/>
          </p:cNvPicPr>
          <p:nvPr/>
        </p:nvPicPr>
        <p:blipFill>
          <a:blip r:embed="rId1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841957" y="3140294"/>
            <a:ext cx="720000" cy="720000"/>
          </a:xfrm>
          <a:prstGeom prst="rect">
            <a:avLst/>
          </a:prstGeom>
        </p:spPr>
      </p:pic>
      <p:pic>
        <p:nvPicPr>
          <p:cNvPr id="49" name="图片 4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699415" y="6079935"/>
            <a:ext cx="360000" cy="360000"/>
          </a:xfrm>
          <a:prstGeom prst="rect">
            <a:avLst/>
          </a:prstGeom>
        </p:spPr>
      </p:pic>
      <p:cxnSp>
        <p:nvCxnSpPr>
          <p:cNvPr id="34" name="直接连接符 33"/>
          <p:cNvCxnSpPr/>
          <p:nvPr/>
        </p:nvCxnSpPr>
        <p:spPr>
          <a:xfrm flipH="1">
            <a:off x="0" y="0"/>
            <a:ext cx="219456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2011680" y="0"/>
            <a:ext cx="858129"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5866228" y="0"/>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4389120" y="0"/>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7469946" y="0"/>
            <a:ext cx="984737"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9917723" y="0"/>
            <a:ext cx="464234"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任意多边形 45"/>
          <p:cNvSpPr/>
          <p:nvPr/>
        </p:nvSpPr>
        <p:spPr>
          <a:xfrm>
            <a:off x="-120417" y="886744"/>
            <a:ext cx="12849918" cy="1625240"/>
          </a:xfrm>
          <a:custGeom>
            <a:gdLst>
              <a:gd name="connsiteX0" fmla="*/ 106349 w 12849918"/>
              <a:gd name="connsiteY0" fmla="*/ 520025 h 1625240"/>
              <a:gd name="connsiteX1" fmla="*/ 218891 w 12849918"/>
              <a:gd name="connsiteY1" fmla="*/ 477822 h 1625240"/>
              <a:gd name="connsiteX2" fmla="*/ 4298522 w 12849918"/>
              <a:gd name="connsiteY2" fmla="*/ 13588 h 1625240"/>
              <a:gd name="connsiteX3" fmla="*/ 7998325 w 12849918"/>
              <a:gd name="connsiteY3" fmla="*/ 252739 h 1625240"/>
              <a:gd name="connsiteX4" fmla="*/ 12415580 w 12849918"/>
              <a:gd name="connsiteY4" fmla="*/ 1504764 h 1625240"/>
              <a:gd name="connsiteX5" fmla="*/ 12443715 w 12849918"/>
              <a:gd name="connsiteY5" fmla="*/ 1504764 h 16252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49918" h="1625240">
                <a:moveTo>
                  <a:pt x="106349" y="520025"/>
                </a:moveTo>
                <a:cubicBezTo>
                  <a:pt x="-186728" y="541126"/>
                  <a:pt x="218891" y="477822"/>
                  <a:pt x="218891" y="477822"/>
                </a:cubicBezTo>
                <a:cubicBezTo>
                  <a:pt x="917587" y="393416"/>
                  <a:pt x="3001950" y="51102"/>
                  <a:pt x="4298522" y="13588"/>
                </a:cubicBezTo>
                <a:cubicBezTo>
                  <a:pt x="5595094" y="-23926"/>
                  <a:pt x="6645482" y="4210"/>
                  <a:pt x="7998325" y="252739"/>
                </a:cubicBezTo>
                <a:cubicBezTo>
                  <a:pt x="9351168" y="501268"/>
                  <a:pt x="11674682" y="1296093"/>
                  <a:pt x="12415580" y="1504764"/>
                </a:cubicBezTo>
                <a:cubicBezTo>
                  <a:pt x="13156478" y="1713435"/>
                  <a:pt x="12800096" y="1609099"/>
                  <a:pt x="12443715" y="150476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28135" y="2882210"/>
            <a:ext cx="12267027" cy="226750"/>
          </a:xfrm>
          <a:custGeom>
            <a:gdLst>
              <a:gd name="connsiteX0" fmla="*/ 0 w 12267027"/>
              <a:gd name="connsiteY0" fmla="*/ 226750 h 226750"/>
              <a:gd name="connsiteX1" fmla="*/ 5950633 w 12267027"/>
              <a:gd name="connsiteY1" fmla="*/ 1667 h 226750"/>
              <a:gd name="connsiteX2" fmla="*/ 12267027 w 12267027"/>
              <a:gd name="connsiteY2" fmla="*/ 142344 h 226750"/>
            </a:gdLst>
            <a:cxnLst>
              <a:cxn ang="0">
                <a:pos x="connsiteX0" y="connsiteY0"/>
              </a:cxn>
              <a:cxn ang="0">
                <a:pos x="connsiteX1" y="connsiteY1"/>
              </a:cxn>
              <a:cxn ang="0">
                <a:pos x="connsiteX2" y="connsiteY2"/>
              </a:cxn>
            </a:cxnLst>
            <a:rect l="l" t="t" r="r" b="b"/>
            <a:pathLst>
              <a:path w="12267027" h="226750">
                <a:moveTo>
                  <a:pt x="0" y="226750"/>
                </a:moveTo>
                <a:cubicBezTo>
                  <a:pt x="1953064" y="121242"/>
                  <a:pt x="3906129" y="15735"/>
                  <a:pt x="5950633" y="1667"/>
                </a:cubicBezTo>
                <a:cubicBezTo>
                  <a:pt x="7995137" y="-12401"/>
                  <a:pt x="10131082" y="64971"/>
                  <a:pt x="12267027" y="14234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a:off x="-28135" y="4262511"/>
            <a:ext cx="12196689" cy="562721"/>
          </a:xfrm>
          <a:custGeom>
            <a:gdLst>
              <a:gd name="connsiteX0" fmla="*/ 0 w 12196689"/>
              <a:gd name="connsiteY0" fmla="*/ 0 h 562721"/>
              <a:gd name="connsiteX1" fmla="*/ 6077243 w 12196689"/>
              <a:gd name="connsiteY1" fmla="*/ 562707 h 562721"/>
              <a:gd name="connsiteX2" fmla="*/ 12196689 w 12196689"/>
              <a:gd name="connsiteY2" fmla="*/ 14067 h 562721"/>
            </a:gdLst>
            <a:cxnLst>
              <a:cxn ang="0">
                <a:pos x="connsiteX0" y="connsiteY0"/>
              </a:cxn>
              <a:cxn ang="0">
                <a:pos x="connsiteX1" y="connsiteY1"/>
              </a:cxn>
              <a:cxn ang="0">
                <a:pos x="connsiteX2" y="connsiteY2"/>
              </a:cxn>
            </a:cxnLst>
            <a:rect l="l" t="t" r="r" b="b"/>
            <a:pathLst>
              <a:path w="12196689" h="562721">
                <a:moveTo>
                  <a:pt x="0" y="0"/>
                </a:moveTo>
                <a:cubicBezTo>
                  <a:pt x="2022231" y="280181"/>
                  <a:pt x="4044462" y="560363"/>
                  <a:pt x="6077243" y="562707"/>
                </a:cubicBezTo>
                <a:cubicBezTo>
                  <a:pt x="8110024" y="565051"/>
                  <a:pt x="10153356" y="289559"/>
                  <a:pt x="12196689" y="1406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51"/>
          <p:cNvSpPr/>
          <p:nvPr/>
        </p:nvSpPr>
        <p:spPr>
          <a:xfrm>
            <a:off x="-84406" y="5936566"/>
            <a:ext cx="12393637" cy="239151"/>
          </a:xfrm>
          <a:custGeom>
            <a:gdLst>
              <a:gd name="connsiteX0" fmla="*/ 0 w 12393637"/>
              <a:gd name="connsiteY0" fmla="*/ 239151 h 239151"/>
              <a:gd name="connsiteX1" fmla="*/ 12393637 w 12393637"/>
              <a:gd name="connsiteY1" fmla="*/ 0 h 239151"/>
              <a:gd name="connsiteX2" fmla="*/ 12393637 w 12393637"/>
              <a:gd name="connsiteY2" fmla="*/ 0 h 239151"/>
              <a:gd name="connsiteX3" fmla="*/ 12393637 w 12393637"/>
              <a:gd name="connsiteY3" fmla="*/ 0 h 239151"/>
            </a:gdLst>
            <a:cxnLst>
              <a:cxn ang="0">
                <a:pos x="connsiteX0" y="connsiteY0"/>
              </a:cxn>
              <a:cxn ang="0">
                <a:pos x="connsiteX1" y="connsiteY1"/>
              </a:cxn>
              <a:cxn ang="0">
                <a:pos x="connsiteX2" y="connsiteY2"/>
              </a:cxn>
              <a:cxn ang="0">
                <a:pos x="connsiteX3" y="connsiteY3"/>
              </a:cxn>
            </a:cxnLst>
            <a:rect l="l" t="t" r="r" b="b"/>
            <a:pathLst>
              <a:path w="12393637" h="239151">
                <a:moveTo>
                  <a:pt x="0" y="239151"/>
                </a:moveTo>
                <a:lnTo>
                  <a:pt x="12393637" y="0"/>
                </a:lnTo>
                <a:lnTo>
                  <a:pt x="12393637" y="0"/>
                </a:lnTo>
                <a:lnTo>
                  <a:pt x="12393637"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3" name="图片 52"/>
          <p:cNvPicPr>
            <a:picLocks noChangeAspect="1"/>
          </p:cNvPicPr>
          <p:nvPr/>
        </p:nvPicPr>
        <p:blipFill>
          <a:blip r:embed="rId20">
            <a:duotone>
              <a:schemeClr val="accent6">
                <a:shade val="45000"/>
                <a:satMod val="135000"/>
              </a:schemeClr>
              <a:prstClr val="white"/>
            </a:duotone>
            <a:extLst>
              <a:ext uri="{BEBA8EAE-BF5A-486C-A8C5-ECC9F3942E4B}">
                <a14:imgProps xmlns:a14="http://schemas.microsoft.com/office/drawing/2010/main">
                  <a14:imgLayer r:embed="rId21">
                    <a14:imgEffect>
                      <a14:artisticCrisscrossEtching trans="75000"/>
                    </a14:imgEffect>
                  </a14:imgLayer>
                </a14:imgProps>
              </a:ext>
              <a:ext uri="{28A0092B-C50C-407E-A947-70E740481C1C}">
                <a14:useLocalDpi xmlns:a14="http://schemas.microsoft.com/office/drawing/2010/main" val="0"/>
              </a:ext>
            </a:extLst>
          </a:blip>
          <a:stretch>
            <a:fillRect/>
          </a:stretch>
        </p:blipFill>
        <p:spPr>
          <a:xfrm rot="2941193">
            <a:off x="4371638" y="-191238"/>
            <a:ext cx="1080000" cy="1080000"/>
          </a:xfrm>
          <a:prstGeom prst="rect">
            <a:avLst/>
          </a:prstGeom>
        </p:spPr>
      </p:pic>
      <p:pic>
        <p:nvPicPr>
          <p:cNvPr id="54" name="图片 53"/>
          <p:cNvPicPr>
            <a:picLocks noChangeAspect="1"/>
          </p:cNvPicPr>
          <p:nvPr/>
        </p:nvPicPr>
        <p:blipFill>
          <a:blip r:embed="rId4">
            <a:duotone>
              <a:prstClr val="black"/>
              <a:srgbClr val="C00000">
                <a:tint val="45000"/>
                <a:satMod val="400000"/>
              </a:srgbClr>
            </a:duotone>
            <a:extLst>
              <a:ext uri="{BEBA8EAE-BF5A-486C-A8C5-ECC9F3942E4B}">
                <a14:imgProps xmlns:a14="http://schemas.microsoft.com/office/drawing/2010/main">
                  <a14:imgLayer r:embed="rId5">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53070" y="2367873"/>
            <a:ext cx="720000" cy="720000"/>
          </a:xfrm>
          <a:prstGeom prst="rect">
            <a:avLst/>
          </a:prstGeom>
        </p:spPr>
      </p:pic>
      <p:pic>
        <p:nvPicPr>
          <p:cNvPr id="55" name="图片 54"/>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327202" y="1074754"/>
            <a:ext cx="360000" cy="360000"/>
          </a:xfrm>
          <a:prstGeom prst="rect">
            <a:avLst/>
          </a:prstGeom>
        </p:spPr>
      </p:pic>
      <p:pic>
        <p:nvPicPr>
          <p:cNvPr id="56" name="图片 55"/>
          <p:cNvPicPr>
            <a:picLocks noChangeAspect="1"/>
          </p:cNvPicPr>
          <p:nvPr/>
        </p:nvPicPr>
        <p:blipFill>
          <a:blip r:embed="rId7">
            <a:duotone>
              <a:prstClr val="black"/>
              <a:srgbClr val="C00000">
                <a:tint val="45000"/>
                <a:satMod val="400000"/>
              </a:srgbClr>
            </a:duotone>
            <a:extLst>
              <a:ext uri="{BEBA8EAE-BF5A-486C-A8C5-ECC9F3942E4B}">
                <a14:imgProps xmlns:a14="http://schemas.microsoft.com/office/drawing/2010/main">
                  <a14:imgLayer r:embed="rId8">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801179" y="4933685"/>
            <a:ext cx="1080000" cy="1080000"/>
          </a:xfrm>
          <a:prstGeom prst="rect">
            <a:avLst/>
          </a:prstGeom>
        </p:spPr>
      </p:pic>
      <p:pic>
        <p:nvPicPr>
          <p:cNvPr id="57" name="图片 56"/>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726148" y="3786786"/>
            <a:ext cx="720000" cy="720000"/>
          </a:xfrm>
          <a:prstGeom prst="rect">
            <a:avLst/>
          </a:prstGeom>
        </p:spPr>
      </p:pic>
      <p:pic>
        <p:nvPicPr>
          <p:cNvPr id="58" name="图片 57"/>
          <p:cNvPicPr>
            <a:picLocks noChangeAspect="1"/>
          </p:cNvPicPr>
          <p:nvPr/>
        </p:nvPicPr>
        <p:blipFill>
          <a:blip r:embed="rId9">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284870" y="2407677"/>
            <a:ext cx="720000" cy="720000"/>
          </a:xfrm>
          <a:prstGeom prst="rect">
            <a:avLst/>
          </a:prstGeom>
        </p:spPr>
      </p:pic>
      <p:pic>
        <p:nvPicPr>
          <p:cNvPr id="59" name="图片 58"/>
          <p:cNvPicPr>
            <a:picLocks noChangeAspect="1"/>
          </p:cNvPicPr>
          <p:nvPr/>
        </p:nvPicPr>
        <p:blipFill>
          <a:blip r:embed="rId22">
            <a:duotone>
              <a:prstClr val="black"/>
              <a:schemeClr val="tx2">
                <a:tint val="45000"/>
                <a:satMod val="400000"/>
              </a:schemeClr>
            </a:duotone>
            <a:extLst>
              <a:ext uri="{BEBA8EAE-BF5A-486C-A8C5-ECC9F3942E4B}">
                <a14:imgProps xmlns:a14="http://schemas.microsoft.com/office/drawing/2010/main">
                  <a14:imgLayer r:embed="rId23">
                    <a14:imgEffect>
                      <a14:artisticPhotocopy trans="30000" detail="2"/>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5022170" y="3969868"/>
            <a:ext cx="360000" cy="360000"/>
          </a:xfrm>
          <a:prstGeom prst="rect">
            <a:avLst/>
          </a:prstGeom>
        </p:spPr>
      </p:pic>
      <p:pic>
        <p:nvPicPr>
          <p:cNvPr id="60" name="图片 59"/>
          <p:cNvPicPr>
            <a:picLocks noChangeAspect="1"/>
          </p:cNvPicPr>
          <p:nvPr/>
        </p:nvPicPr>
        <p:blipFill>
          <a:blip r:embed="rId24">
            <a:duotone>
              <a:schemeClr val="accent4">
                <a:shade val="45000"/>
                <a:satMod val="135000"/>
              </a:schemeClr>
              <a:prstClr val="white"/>
            </a:duotone>
            <a:extLst>
              <a:ext uri="{BEBA8EAE-BF5A-486C-A8C5-ECC9F3942E4B}">
                <a14:imgProps xmlns:a14="http://schemas.microsoft.com/office/drawing/2010/main">
                  <a14:imgLayer r:embed="rId25">
                    <a14:imgEffect>
                      <a14:artisticChalkSketch/>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020020" y="2230624"/>
            <a:ext cx="360000" cy="360000"/>
          </a:xfrm>
          <a:prstGeom prst="rect">
            <a:avLst/>
          </a:prstGeom>
        </p:spPr>
      </p:pic>
      <p:pic>
        <p:nvPicPr>
          <p:cNvPr id="61" name="图片 60"/>
          <p:cNvPicPr>
            <a:picLocks noChangeAspect="1"/>
          </p:cNvPicPr>
          <p:nvPr/>
        </p:nvPicPr>
        <p:blipFill>
          <a:blip r:embed="rId26">
            <a:duotone>
              <a:schemeClr val="accent6">
                <a:shade val="45000"/>
                <a:satMod val="135000"/>
              </a:schemeClr>
              <a:prstClr val="white"/>
            </a:duotone>
            <a:extLst>
              <a:ext uri="{BEBA8EAE-BF5A-486C-A8C5-ECC9F3942E4B}">
                <a14:imgProps xmlns:a14="http://schemas.microsoft.com/office/drawing/2010/main">
                  <a14:imgLayer r:embed="rId25">
                    <a14:imgEffect>
                      <a14:artisticCrisscrossEtching trans="75000"/>
                    </a14:imgEffect>
                  </a14:imgLayer>
                </a14:imgProps>
              </a:ext>
              <a:ext uri="{28A0092B-C50C-407E-A947-70E740481C1C}">
                <a14:useLocalDpi xmlns:a14="http://schemas.microsoft.com/office/drawing/2010/main" val="0"/>
              </a:ext>
            </a:extLst>
          </a:blip>
          <a:stretch>
            <a:fillRect/>
          </a:stretch>
        </p:blipFill>
        <p:spPr>
          <a:xfrm>
            <a:off x="10915255" y="643253"/>
            <a:ext cx="360000" cy="360000"/>
          </a:xfrm>
          <a:prstGeom prst="rect">
            <a:avLst/>
          </a:prstGeom>
        </p:spPr>
      </p:pic>
      <p:pic>
        <p:nvPicPr>
          <p:cNvPr id="62" name="图片 61"/>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52688" y="4573685"/>
            <a:ext cx="360000" cy="360000"/>
          </a:xfrm>
          <a:prstGeom prst="rect">
            <a:avLst/>
          </a:prstGeom>
        </p:spPr>
      </p:pic>
      <p:pic>
        <p:nvPicPr>
          <p:cNvPr id="63" name="图片 62"/>
          <p:cNvPicPr>
            <a:picLocks noChangeAspect="1"/>
          </p:cNvPicPr>
          <p:nvPr/>
        </p:nvPicPr>
        <p:blipFill>
          <a:blip r:embed="rId11">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1834560" y="3789868"/>
            <a:ext cx="360000" cy="360000"/>
          </a:xfrm>
          <a:prstGeom prst="rect">
            <a:avLst/>
          </a:prstGeom>
        </p:spPr>
      </p:pic>
      <p:pic>
        <p:nvPicPr>
          <p:cNvPr id="64" name="图片 6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22321" y="-42170"/>
            <a:ext cx="360000" cy="360000"/>
          </a:xfrm>
          <a:prstGeom prst="rect">
            <a:avLst/>
          </a:prstGeom>
        </p:spPr>
      </p:pic>
      <p:pic>
        <p:nvPicPr>
          <p:cNvPr id="65" name="图片 64"/>
          <p:cNvPicPr>
            <a:picLocks noChangeAspect="1"/>
          </p:cNvPicPr>
          <p:nvPr/>
        </p:nvPicPr>
        <p:blipFill>
          <a:blip r:embed="rId2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253319" y="4849335"/>
            <a:ext cx="720000" cy="720000"/>
          </a:xfrm>
          <a:prstGeom prst="rect">
            <a:avLst/>
          </a:prstGeom>
        </p:spPr>
      </p:pic>
      <p:pic>
        <p:nvPicPr>
          <p:cNvPr id="66" name="图片 65"/>
          <p:cNvPicPr>
            <a:picLocks noChangeAspect="1"/>
          </p:cNvPicPr>
          <p:nvPr/>
        </p:nvPicPr>
        <p:blipFill>
          <a:blip r:embed="rId28">
            <a:duotone>
              <a:schemeClr val="accent6">
                <a:shade val="45000"/>
                <a:satMod val="135000"/>
              </a:schemeClr>
              <a:prstClr val="white"/>
            </a:duotone>
            <a:extLst>
              <a:ext uri="{BEBA8EAE-BF5A-486C-A8C5-ECC9F3942E4B}">
                <a14:imgProps xmlns:a14="http://schemas.microsoft.com/office/drawing/2010/main">
                  <a14:imgLayer r:embed="rId25">
                    <a14:imgEffect>
                      <a14:artisticCement/>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2004" y="5478376"/>
            <a:ext cx="360000" cy="360000"/>
          </a:xfrm>
          <a:prstGeom prst="rect">
            <a:avLst/>
          </a:prstGeom>
        </p:spPr>
      </p:pic>
      <p:pic>
        <p:nvPicPr>
          <p:cNvPr id="67" name="图片 66"/>
          <p:cNvPicPr>
            <a:picLocks noChangeAspect="1"/>
          </p:cNvPicPr>
          <p:nvPr/>
        </p:nvPicPr>
        <p:blipFill>
          <a:blip r:embed="rId1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487631" y="561321"/>
            <a:ext cx="1080000" cy="1080000"/>
          </a:xfrm>
          <a:prstGeom prst="rect">
            <a:avLst/>
          </a:prstGeom>
        </p:spPr>
      </p:pic>
      <p:pic>
        <p:nvPicPr>
          <p:cNvPr id="68" name="图片 67"/>
          <p:cNvPicPr>
            <a:picLocks noChangeAspect="1"/>
          </p:cNvPicPr>
          <p:nvPr/>
        </p:nvPicPr>
        <p:blipFill>
          <a:blip r:embed="rId1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1148038">
            <a:off x="9649441" y="2456142"/>
            <a:ext cx="720000" cy="720000"/>
          </a:xfrm>
          <a:prstGeom prst="rect">
            <a:avLst/>
          </a:prstGeom>
        </p:spPr>
      </p:pic>
      <p:pic>
        <p:nvPicPr>
          <p:cNvPr id="69" name="图片 68"/>
          <p:cNvPicPr>
            <a:picLocks noChangeAspect="1"/>
          </p:cNvPicPr>
          <p:nvPr/>
        </p:nvPicPr>
        <p:blipFill>
          <a:blip r:embed="rId1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8422560" y="5323431"/>
            <a:ext cx="360000" cy="360000"/>
          </a:xfrm>
          <a:prstGeom prst="rect">
            <a:avLst/>
          </a:prstGeom>
        </p:spPr>
      </p:pic>
      <p:pic>
        <p:nvPicPr>
          <p:cNvPr id="70" name="图片 69"/>
          <p:cNvPicPr>
            <a:picLocks noChangeAspect="1"/>
          </p:cNvPicPr>
          <p:nvPr/>
        </p:nvPicPr>
        <p:blipFill>
          <a:blip r:embed="rId15">
            <a:grayscl/>
            <a:extLst>
              <a:ext uri="{28A0092B-C50C-407E-A947-70E740481C1C}">
                <a14:useLocalDpi xmlns:a14="http://schemas.microsoft.com/office/drawing/2010/main" val="0"/>
              </a:ext>
            </a:extLst>
          </a:blip>
          <a:stretch>
            <a:fillRect/>
          </a:stretch>
        </p:blipFill>
        <p:spPr>
          <a:xfrm>
            <a:off x="9043450" y="305492"/>
            <a:ext cx="720000" cy="720000"/>
          </a:xfrm>
          <a:prstGeom prst="rect">
            <a:avLst/>
          </a:prstGeom>
        </p:spPr>
      </p:pic>
      <p:pic>
        <p:nvPicPr>
          <p:cNvPr id="71" name="图片 70"/>
          <p:cNvPicPr>
            <a:picLocks noChangeAspect="1"/>
          </p:cNvPicPr>
          <p:nvPr/>
        </p:nvPicPr>
        <p:blipFill>
          <a:blip r:embed="rId29">
            <a:grayscl/>
            <a:extLst>
              <a:ext uri="{BEBA8EAE-BF5A-486C-A8C5-ECC9F3942E4B}">
                <a14:imgProps xmlns:a14="http://schemas.microsoft.com/office/drawing/2010/main">
                  <a14:imgLayer r:embed="rId30">
                    <a14:imgEffect>
                      <a14:artisticPencilGrayscale/>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1337006" y="1978372"/>
            <a:ext cx="360000" cy="360000"/>
          </a:xfrm>
          <a:prstGeom prst="rect">
            <a:avLst/>
          </a:prstGeom>
        </p:spPr>
      </p:pic>
      <p:pic>
        <p:nvPicPr>
          <p:cNvPr id="72" name="图片 71"/>
          <p:cNvPicPr>
            <a:picLocks noChangeAspect="1"/>
          </p:cNvPicPr>
          <p:nvPr/>
        </p:nvPicPr>
        <p:blipFill>
          <a:blip r:embed="rId31">
            <a:extLst>
              <a:ext uri="{BEBA8EAE-BF5A-486C-A8C5-ECC9F3942E4B}">
                <a14:imgProps xmlns:a14="http://schemas.microsoft.com/office/drawing/2010/main">
                  <a14:imgLayer r:embed="rId17">
                    <a14:imgEffect>
                      <a14:artisticCrisscrossEtching trans="75000"/>
                    </a14:imgEffect>
                    <a14:imgEffect>
                      <a14:colorTemperature colorTemp="59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10627802" y="5262576"/>
            <a:ext cx="1080000" cy="1080000"/>
          </a:xfrm>
          <a:prstGeom prst="rect">
            <a:avLst/>
          </a:prstGeom>
        </p:spPr>
      </p:pic>
      <p:pic>
        <p:nvPicPr>
          <p:cNvPr id="73" name="图片 72"/>
          <p:cNvPicPr>
            <a:picLocks noChangeAspect="1"/>
          </p:cNvPicPr>
          <p:nvPr/>
        </p:nvPicPr>
        <p:blipFill>
          <a:blip r:embed="rId32">
            <a:duotone>
              <a:schemeClr val="accent2">
                <a:shade val="45000"/>
                <a:satMod val="135000"/>
              </a:schemeClr>
              <a:prstClr val="white"/>
            </a:duotone>
            <a:extLst>
              <a:ext uri="{BEBA8EAE-BF5A-486C-A8C5-ECC9F3942E4B}">
                <a14:imgProps xmlns:a14="http://schemas.microsoft.com/office/drawing/2010/main">
                  <a14:imgLayer r:embed="rId33">
                    <a14:imgEffect>
                      <a14:artisticLightScreen/>
                    </a14:imgEffect>
                  </a14:imgLayer>
                </a14:imgProps>
              </a:ext>
              <a:ext uri="{28A0092B-C50C-407E-A947-70E740481C1C}">
                <a14:useLocalDpi xmlns:a14="http://schemas.microsoft.com/office/drawing/2010/main" val="0"/>
              </a:ext>
            </a:extLst>
          </a:blip>
          <a:stretch>
            <a:fillRect/>
          </a:stretch>
        </p:blipFill>
        <p:spPr>
          <a:xfrm>
            <a:off x="9841957" y="3140294"/>
            <a:ext cx="1080000" cy="1080000"/>
          </a:xfrm>
          <a:prstGeom prst="rect">
            <a:avLst/>
          </a:prstGeom>
        </p:spPr>
      </p:pic>
      <p:pic>
        <p:nvPicPr>
          <p:cNvPr id="74" name="图片 73"/>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2699415" y="6079935"/>
            <a:ext cx="720000" cy="720000"/>
          </a:xfrm>
          <a:prstGeom prst="rect">
            <a:avLst/>
          </a:prstGeom>
        </p:spPr>
      </p:pic>
      <p:sp>
        <p:nvSpPr>
          <p:cNvPr id="75" name="灯片编号占位符 6"/>
          <p:cNvSpPr>
            <a:spLocks noGrp="1"/>
          </p:cNvSpPr>
          <p:nvPr>
            <p:ph type="sldNum" sz="quarter" idx="12"/>
          </p:nvPr>
        </p:nvSpPr>
        <p:spPr>
          <a:xfrm>
            <a:off x="8610600" y="6356350"/>
            <a:ext cx="2743200" cy="365125"/>
          </a:xfrm>
        </p:spPr>
        <p:txBody>
          <a:bodyPr/>
          <a:lstStyle/>
          <a:p>
            <a:fld id="{255C729F-CF97-4A84-BA57-97FF5A854411}" type="slidenum">
              <a:rPr lang="zh-CN" altLang="en-US" smtClean="0"/>
              <a:t>2</a:t>
            </a:fld>
            <a:endParaRPr lang="zh-CN" altLang="en-US"/>
          </a:p>
        </p:txBody>
      </p:sp>
      <p:sp>
        <p:nvSpPr>
          <p:cNvPr id="76" name="矩形 75"/>
          <p:cNvSpPr/>
          <p:nvPr/>
        </p:nvSpPr>
        <p:spPr>
          <a:xfrm>
            <a:off x="-481263" y="0"/>
            <a:ext cx="1240656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72673" y="0"/>
            <a:ext cx="12192000" cy="6990348"/>
          </a:xfrm>
          <a:prstGeom prst="rect">
            <a:avLst/>
          </a:prstGeom>
          <a:solidFill>
            <a:srgbClr val="FDCD00">
              <a:alpha val="74902"/>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PA_任意多边形 69"/>
          <p:cNvSpPr/>
          <p:nvPr>
            <p:custDataLst>
              <p:tags r:id="rId35"/>
            </p:custDataLst>
          </p:nvPr>
        </p:nvSpPr>
        <p:spPr>
          <a:xfrm>
            <a:off x="-214563" y="-28074"/>
            <a:ext cx="6976228" cy="6990348"/>
          </a:xfrm>
          <a:custGeom>
            <a:gdLst>
              <a:gd name="connsiteX0" fmla="*/ 0 w 6765090"/>
              <a:gd name="connsiteY0" fmla="*/ 0 h 6858000"/>
              <a:gd name="connsiteX1" fmla="*/ 3262891 w 6765090"/>
              <a:gd name="connsiteY1" fmla="*/ 0 h 6858000"/>
              <a:gd name="connsiteX2" fmla="*/ 6173640 w 6765090"/>
              <a:gd name="connsiteY2" fmla="*/ 2910749 h 6858000"/>
              <a:gd name="connsiteX3" fmla="*/ 6173640 w 6765090"/>
              <a:gd name="connsiteY3" fmla="*/ 5766527 h 6858000"/>
              <a:gd name="connsiteX4" fmla="*/ 5082167 w 6765090"/>
              <a:gd name="connsiteY4" fmla="*/ 6858000 h 6858000"/>
              <a:gd name="connsiteX5" fmla="*/ 0 w 6765090"/>
              <a:gd name="connsiteY5" fmla="*/ 685800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5090" h="6858000">
                <a:moveTo>
                  <a:pt x="0" y="0"/>
                </a:moveTo>
                <a:lnTo>
                  <a:pt x="3262891" y="0"/>
                </a:lnTo>
                <a:lnTo>
                  <a:pt x="6173640" y="2910749"/>
                </a:lnTo>
                <a:cubicBezTo>
                  <a:pt x="6962241" y="3699351"/>
                  <a:pt x="6962241" y="4977926"/>
                  <a:pt x="6173640" y="5766527"/>
                </a:cubicBezTo>
                <a:lnTo>
                  <a:pt x="5082167" y="6858000"/>
                </a:lnTo>
                <a:lnTo>
                  <a:pt x="0" y="6858000"/>
                </a:lnTo>
                <a:close/>
              </a:path>
            </a:pathLst>
          </a:custGeom>
          <a:blipFill dpi="0" rotWithShape="1">
            <a:blip r:embed="rId36"/>
            <a:stretch>
              <a:fillRect l="1" r="-74766"/>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PA_任意多边形 69"/>
          <p:cNvSpPr/>
          <p:nvPr>
            <p:custDataLst>
              <p:tags r:id="rId37"/>
            </p:custDataLst>
          </p:nvPr>
        </p:nvSpPr>
        <p:spPr>
          <a:xfrm>
            <a:off x="-194176" y="-20052"/>
            <a:ext cx="6976228" cy="6990348"/>
          </a:xfrm>
          <a:custGeom>
            <a:gdLst>
              <a:gd name="connsiteX0" fmla="*/ 0 w 6765090"/>
              <a:gd name="connsiteY0" fmla="*/ 0 h 6858000"/>
              <a:gd name="connsiteX1" fmla="*/ 3262891 w 6765090"/>
              <a:gd name="connsiteY1" fmla="*/ 0 h 6858000"/>
              <a:gd name="connsiteX2" fmla="*/ 6173640 w 6765090"/>
              <a:gd name="connsiteY2" fmla="*/ 2910749 h 6858000"/>
              <a:gd name="connsiteX3" fmla="*/ 6173640 w 6765090"/>
              <a:gd name="connsiteY3" fmla="*/ 5766527 h 6858000"/>
              <a:gd name="connsiteX4" fmla="*/ 5082167 w 6765090"/>
              <a:gd name="connsiteY4" fmla="*/ 6858000 h 6858000"/>
              <a:gd name="connsiteX5" fmla="*/ 0 w 6765090"/>
              <a:gd name="connsiteY5" fmla="*/ 685800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5090" h="6858000">
                <a:moveTo>
                  <a:pt x="0" y="0"/>
                </a:moveTo>
                <a:lnTo>
                  <a:pt x="3262891" y="0"/>
                </a:lnTo>
                <a:lnTo>
                  <a:pt x="6173640" y="2910749"/>
                </a:lnTo>
                <a:cubicBezTo>
                  <a:pt x="6962241" y="3699351"/>
                  <a:pt x="6962241" y="4977926"/>
                  <a:pt x="6173640" y="5766527"/>
                </a:cubicBezTo>
                <a:lnTo>
                  <a:pt x="5082167" y="6858000"/>
                </a:lnTo>
                <a:lnTo>
                  <a:pt x="0" y="6858000"/>
                </a:lnTo>
                <a:close/>
              </a:path>
            </a:pathLst>
          </a:custGeom>
          <a:solidFill>
            <a:srgbClr val="00B050">
              <a:alpha val="31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PA_任意多边形 65"/>
          <p:cNvSpPr/>
          <p:nvPr>
            <p:custDataLst>
              <p:tags r:id="rId38"/>
            </p:custDataLst>
          </p:nvPr>
        </p:nvSpPr>
        <p:spPr>
          <a:xfrm>
            <a:off x="-400225" y="-49143"/>
            <a:ext cx="6765090" cy="6980244"/>
          </a:xfrm>
          <a:custGeom>
            <a:gdLst>
              <a:gd name="connsiteX0" fmla="*/ 0 w 6765090"/>
              <a:gd name="connsiteY0" fmla="*/ 0 h 6858000"/>
              <a:gd name="connsiteX1" fmla="*/ 3262891 w 6765090"/>
              <a:gd name="connsiteY1" fmla="*/ 0 h 6858000"/>
              <a:gd name="connsiteX2" fmla="*/ 6173640 w 6765090"/>
              <a:gd name="connsiteY2" fmla="*/ 2910749 h 6858000"/>
              <a:gd name="connsiteX3" fmla="*/ 6173640 w 6765090"/>
              <a:gd name="connsiteY3" fmla="*/ 5766527 h 6858000"/>
              <a:gd name="connsiteX4" fmla="*/ 5082167 w 6765090"/>
              <a:gd name="connsiteY4" fmla="*/ 6858000 h 6858000"/>
              <a:gd name="connsiteX5" fmla="*/ 0 w 6765090"/>
              <a:gd name="connsiteY5" fmla="*/ 685800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5090" h="6858000">
                <a:moveTo>
                  <a:pt x="0" y="0"/>
                </a:moveTo>
                <a:lnTo>
                  <a:pt x="3262891" y="0"/>
                </a:lnTo>
                <a:lnTo>
                  <a:pt x="6173640" y="2910749"/>
                </a:lnTo>
                <a:cubicBezTo>
                  <a:pt x="6962241" y="3699351"/>
                  <a:pt x="6962241" y="4977926"/>
                  <a:pt x="6173640" y="5766527"/>
                </a:cubicBezTo>
                <a:lnTo>
                  <a:pt x="5082167" y="6858000"/>
                </a:lnTo>
                <a:lnTo>
                  <a:pt x="0" y="6858000"/>
                </a:lnTo>
                <a:close/>
              </a:path>
            </a:pathLst>
          </a:custGeom>
          <a:blipFill dpi="0" rotWithShape="1">
            <a:blip r:embed="rId36"/>
            <a:stretch>
              <a:fillRect l="2" r="-80221"/>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PA_任意多边形 65"/>
          <p:cNvSpPr/>
          <p:nvPr>
            <p:custDataLst>
              <p:tags r:id="rId39"/>
            </p:custDataLst>
          </p:nvPr>
        </p:nvSpPr>
        <p:spPr>
          <a:xfrm>
            <a:off x="-402709" y="-34604"/>
            <a:ext cx="6765090" cy="6980244"/>
          </a:xfrm>
          <a:custGeom>
            <a:gdLst>
              <a:gd name="connsiteX0" fmla="*/ 0 w 6765090"/>
              <a:gd name="connsiteY0" fmla="*/ 0 h 6858000"/>
              <a:gd name="connsiteX1" fmla="*/ 3262891 w 6765090"/>
              <a:gd name="connsiteY1" fmla="*/ 0 h 6858000"/>
              <a:gd name="connsiteX2" fmla="*/ 6173640 w 6765090"/>
              <a:gd name="connsiteY2" fmla="*/ 2910749 h 6858000"/>
              <a:gd name="connsiteX3" fmla="*/ 6173640 w 6765090"/>
              <a:gd name="connsiteY3" fmla="*/ 5766527 h 6858000"/>
              <a:gd name="connsiteX4" fmla="*/ 5082167 w 6765090"/>
              <a:gd name="connsiteY4" fmla="*/ 6858000 h 6858000"/>
              <a:gd name="connsiteX5" fmla="*/ 0 w 6765090"/>
              <a:gd name="connsiteY5" fmla="*/ 685800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5090" h="6858000">
                <a:moveTo>
                  <a:pt x="0" y="0"/>
                </a:moveTo>
                <a:lnTo>
                  <a:pt x="3262891" y="0"/>
                </a:lnTo>
                <a:lnTo>
                  <a:pt x="6173640" y="2910749"/>
                </a:lnTo>
                <a:cubicBezTo>
                  <a:pt x="6962241" y="3699351"/>
                  <a:pt x="6962241" y="4977926"/>
                  <a:pt x="6173640" y="5766527"/>
                </a:cubicBezTo>
                <a:lnTo>
                  <a:pt x="5082167" y="6858000"/>
                </a:lnTo>
                <a:lnTo>
                  <a:pt x="0" y="6858000"/>
                </a:lnTo>
                <a:close/>
              </a:path>
            </a:pathLst>
          </a:custGeom>
          <a:solidFill>
            <a:schemeClr val="bg1">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文本框 81"/>
          <p:cNvSpPr txBox="1"/>
          <p:nvPr/>
        </p:nvSpPr>
        <p:spPr>
          <a:xfrm>
            <a:off x="6893188" y="2200070"/>
            <a:ext cx="4422728" cy="3539430"/>
          </a:xfrm>
          <a:prstGeom prst="rect">
            <a:avLst/>
          </a:prstGeom>
          <a:noFill/>
        </p:spPr>
        <p:txBody>
          <a:bodyPr wrap="square" rtlCol="0">
            <a:spAutoFit/>
          </a:bodyPr>
          <a:lstStyle/>
          <a:p>
            <a:r>
              <a:rPr lang="zh-CN" altLang="en-US">
                <a:latin typeface="方正卡通简体" panose="03000509000000000000" pitchFamily="65" charset="-122"/>
                <a:ea typeface="方正卡通简体" panose="03000509000000000000" pitchFamily="65" charset="-122"/>
              </a:rPr>
              <a:t> </a:t>
            </a:r>
            <a:r>
              <a:rPr lang="zh-CN" altLang="en-US" sz="3200">
                <a:solidFill>
                  <a:schemeClr val="bg1"/>
                </a:solidFill>
                <a:latin typeface="方正卡通简体" panose="03000509000000000000" pitchFamily="65" charset="-122"/>
                <a:ea typeface="方正卡通简体" panose="03000509000000000000" pitchFamily="65" charset="-122"/>
              </a:rPr>
              <a:t>不仅仅是教授知识的源泉，而且是传承文明的导师，教书育人的园丁，以身作则的楷模。不仅表现在课堂上，而且表现在生活中，表现在无数细节中。</a:t>
            </a:r>
            <a:endParaRPr lang="zh-CN" altLang="en-US" sz="3200">
              <a:solidFill>
                <a:schemeClr val="bg1"/>
              </a:solidFill>
              <a:latin typeface="方正卡通简体" panose="03000509000000000000" pitchFamily="65" charset="-122"/>
              <a:ea typeface="方正卡通简体" panose="03000509000000000000" pitchFamily="65" charset="-122"/>
            </a:endParaRPr>
          </a:p>
        </p:txBody>
      </p:sp>
      <p:sp>
        <p:nvSpPr>
          <p:cNvPr id="83" name="矩形 82"/>
          <p:cNvSpPr/>
          <p:nvPr/>
        </p:nvSpPr>
        <p:spPr>
          <a:xfrm>
            <a:off x="8020521" y="643253"/>
            <a:ext cx="1598515" cy="830997"/>
          </a:xfrm>
          <a:prstGeom prst="rect">
            <a:avLst/>
          </a:prstGeom>
        </p:spPr>
        <p:txBody>
          <a:bodyPr wrap="none">
            <a:spAutoFit/>
          </a:bodyPr>
          <a:lstStyle/>
          <a:p>
            <a:r>
              <a:rPr lang="zh-CN" altLang="en-US" sz="4800" b="1">
                <a:solidFill>
                  <a:srgbClr val="00B050"/>
                </a:solidFill>
                <a:latin typeface="方正卡通简体" panose="03000509000000000000" pitchFamily="65" charset="-122"/>
                <a:ea typeface="方正卡通简体" panose="03000509000000000000" pitchFamily="65" charset="-122"/>
              </a:rPr>
              <a:t>教师</a:t>
            </a:r>
            <a:r>
              <a:rPr lang="en-US" altLang="zh-CN" sz="4800" b="1">
                <a:solidFill>
                  <a:srgbClr val="FEFEFE"/>
                </a:solidFill>
                <a:latin typeface="方正卡通简体" panose="03000509000000000000" pitchFamily="65" charset="-122"/>
                <a:ea typeface="方正卡通简体" panose="03000509000000000000" pitchFamily="65" charset="-122"/>
              </a:rPr>
              <a:t> </a:t>
            </a:r>
            <a:endParaRPr lang="zh-CN" altLang="en-US" sz="4800">
              <a:solidFill>
                <a:srgbClr val="FEFEFE"/>
              </a:solidFill>
              <a:latin typeface="方正卡通简体" panose="03000509000000000000" pitchFamily="65" charset="-122"/>
              <a:ea typeface="方正卡通简体" panose="03000509000000000000" pitchFamily="65" charset="-122"/>
            </a:endParaRPr>
          </a:p>
        </p:txBody>
      </p:sp>
    </p:spTree>
    <p:custDataLst>
      <p:tags r:id="rId40"/>
    </p:custDataLst>
  </p:cSld>
  <p:clrMapOvr>
    <a:masterClrMapping/>
  </p:clrMapOvr>
  <p:transition spd="slow" advTm="4039">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p:tgtEl>
                                          <p:spTgt spid="80"/>
                                        </p:tgtEl>
                                        <p:attrNameLst>
                                          <p:attrName>ppt_x</p:attrName>
                                        </p:attrNameLst>
                                      </p:cBhvr>
                                      <p:tavLst>
                                        <p:tav tm="0">
                                          <p:val>
                                            <p:strVal val="#ppt_x-#ppt_w*1.125000"/>
                                          </p:val>
                                        </p:tav>
                                        <p:tav tm="100000">
                                          <p:val>
                                            <p:strVal val="#ppt_x"/>
                                          </p:val>
                                        </p:tav>
                                      </p:tavLst>
                                    </p:anim>
                                    <p:animEffect transition="in" filter="wipe(right)">
                                      <p:cBhvr>
                                        <p:cTn id="8" dur="500"/>
                                        <p:tgtEl>
                                          <p:spTgt spid="80"/>
                                        </p:tgtEl>
                                      </p:cBhvr>
                                    </p:animEffect>
                                  </p:childTnLst>
                                </p:cTn>
                              </p:par>
                              <p:par>
                                <p:cTn id="9" presetID="6" presetClass="entr" presetSubtype="16"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circle(in)">
                                      <p:cBhvr>
                                        <p:cTn id="11" dur="2000"/>
                                        <p:tgtEl>
                                          <p:spTgt spid="78"/>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79"/>
                                        </p:tgtEl>
                                        <p:attrNameLst>
                                          <p:attrName>style.visibility</p:attrName>
                                        </p:attrNameLst>
                                      </p:cBhvr>
                                      <p:to>
                                        <p:strVal val="visible"/>
                                      </p:to>
                                    </p:set>
                                    <p:animEffect transition="in" filter="circle(in)">
                                      <p:cBhvr>
                                        <p:cTn id="14" dur="2000"/>
                                        <p:tgtEl>
                                          <p:spTgt spid="79"/>
                                        </p:tgtEl>
                                      </p:cBhvr>
                                    </p:animEffect>
                                  </p:childTnLst>
                                </p:cTn>
                              </p:par>
                              <p:par>
                                <p:cTn id="15" presetID="12" presetClass="entr" presetSubtype="8"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anim calcmode="lin" valueType="num">
                                      <p:cBhvr additive="base">
                                        <p:cTn id="17" dur="500"/>
                                        <p:tgtEl>
                                          <p:spTgt spid="81"/>
                                        </p:tgtEl>
                                        <p:attrNameLst>
                                          <p:attrName>ppt_x</p:attrName>
                                        </p:attrNameLst>
                                      </p:cBhvr>
                                      <p:tavLst>
                                        <p:tav tm="0">
                                          <p:val>
                                            <p:strVal val="#ppt_x-#ppt_w*1.125000"/>
                                          </p:val>
                                        </p:tav>
                                        <p:tav tm="100000">
                                          <p:val>
                                            <p:strVal val="#ppt_x"/>
                                          </p:val>
                                        </p:tav>
                                      </p:tavLst>
                                    </p:anim>
                                    <p:animEffect transition="in" filter="wipe(right)">
                                      <p:cBhvr>
                                        <p:cTn id="18" dur="500"/>
                                        <p:tgtEl>
                                          <p:spTgt spid="81"/>
                                        </p:tgtEl>
                                      </p:cBhvr>
                                    </p:animEffect>
                                  </p:childTnLst>
                                </p:cTn>
                              </p:par>
                            </p:childTnLst>
                          </p:cTn>
                        </p:par>
                        <p:par>
                          <p:cTn id="19" fill="hold" nodeType="afterGroup">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wipe(left)">
                                      <p:cBhvr>
                                        <p:cTn id="22" dur="500"/>
                                        <p:tgtEl>
                                          <p:spTgt spid="83"/>
                                        </p:tgtEl>
                                      </p:cBhvr>
                                    </p:animEffect>
                                  </p:childTnLst>
                                </p:cTn>
                              </p:par>
                            </p:childTnLst>
                          </p:cTn>
                        </p:par>
                        <p:par>
                          <p:cTn id="23" fill="hold" nodeType="afterGroup">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wipe(left)">
                                      <p:cBhvr>
                                        <p:cTn id="2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animBg="1"/>
      <p:bldP spid="81" grpId="0" animBg="1"/>
      <p:bldP spid="82" grpId="0"/>
      <p:bldP spid="83"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8C8"/>
        </a:solidFill>
        <a:effectLst/>
      </p:bgPr>
    </p:bg>
    <p:spTree>
      <p:nvGrpSpPr>
        <p:cNvPr id="1" name=""/>
        <p:cNvGrpSpPr/>
        <p:nvPr/>
      </p:nvGrpSpPr>
      <p:grpSpPr>
        <a:xfrm>
          <a:off x="0" y="0"/>
          <a:ext cx="0" cy="0"/>
        </a:xfrm>
      </p:grpSpPr>
      <p:cxnSp>
        <p:nvCxnSpPr>
          <p:cNvPr id="18" name="直接连接符 17"/>
          <p:cNvCxnSpPr/>
          <p:nvPr/>
        </p:nvCxnSpPr>
        <p:spPr>
          <a:xfrm flipH="1">
            <a:off x="0" y="0"/>
            <a:ext cx="219456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011680" y="0"/>
            <a:ext cx="858129"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866228" y="0"/>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089833" y="47247"/>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7469946" y="0"/>
            <a:ext cx="984737"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9917723" y="0"/>
            <a:ext cx="464234"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任意多边形 23"/>
          <p:cNvSpPr/>
          <p:nvPr/>
        </p:nvSpPr>
        <p:spPr>
          <a:xfrm>
            <a:off x="-120417" y="886744"/>
            <a:ext cx="12849918" cy="1625240"/>
          </a:xfrm>
          <a:custGeom>
            <a:gdLst>
              <a:gd name="connsiteX0" fmla="*/ 106349 w 12849918"/>
              <a:gd name="connsiteY0" fmla="*/ 520025 h 1625240"/>
              <a:gd name="connsiteX1" fmla="*/ 218891 w 12849918"/>
              <a:gd name="connsiteY1" fmla="*/ 477822 h 1625240"/>
              <a:gd name="connsiteX2" fmla="*/ 4298522 w 12849918"/>
              <a:gd name="connsiteY2" fmla="*/ 13588 h 1625240"/>
              <a:gd name="connsiteX3" fmla="*/ 7998325 w 12849918"/>
              <a:gd name="connsiteY3" fmla="*/ 252739 h 1625240"/>
              <a:gd name="connsiteX4" fmla="*/ 12415580 w 12849918"/>
              <a:gd name="connsiteY4" fmla="*/ 1504764 h 1625240"/>
              <a:gd name="connsiteX5" fmla="*/ 12443715 w 12849918"/>
              <a:gd name="connsiteY5" fmla="*/ 1504764 h 16252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49918" h="1625240">
                <a:moveTo>
                  <a:pt x="106349" y="520025"/>
                </a:moveTo>
                <a:cubicBezTo>
                  <a:pt x="-186728" y="541126"/>
                  <a:pt x="218891" y="477822"/>
                  <a:pt x="218891" y="477822"/>
                </a:cubicBezTo>
                <a:cubicBezTo>
                  <a:pt x="917587" y="393416"/>
                  <a:pt x="3001950" y="51102"/>
                  <a:pt x="4298522" y="13588"/>
                </a:cubicBezTo>
                <a:cubicBezTo>
                  <a:pt x="5595094" y="-23926"/>
                  <a:pt x="6645482" y="4210"/>
                  <a:pt x="7998325" y="252739"/>
                </a:cubicBezTo>
                <a:cubicBezTo>
                  <a:pt x="9351168" y="501268"/>
                  <a:pt x="11674682" y="1296093"/>
                  <a:pt x="12415580" y="1504764"/>
                </a:cubicBezTo>
                <a:cubicBezTo>
                  <a:pt x="13156478" y="1713435"/>
                  <a:pt x="12800096" y="1609099"/>
                  <a:pt x="12443715" y="150476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28135" y="2882210"/>
            <a:ext cx="12267027" cy="226750"/>
          </a:xfrm>
          <a:custGeom>
            <a:gdLst>
              <a:gd name="connsiteX0" fmla="*/ 0 w 12267027"/>
              <a:gd name="connsiteY0" fmla="*/ 226750 h 226750"/>
              <a:gd name="connsiteX1" fmla="*/ 5950633 w 12267027"/>
              <a:gd name="connsiteY1" fmla="*/ 1667 h 226750"/>
              <a:gd name="connsiteX2" fmla="*/ 12267027 w 12267027"/>
              <a:gd name="connsiteY2" fmla="*/ 142344 h 226750"/>
            </a:gdLst>
            <a:cxnLst>
              <a:cxn ang="0">
                <a:pos x="connsiteX0" y="connsiteY0"/>
              </a:cxn>
              <a:cxn ang="0">
                <a:pos x="connsiteX1" y="connsiteY1"/>
              </a:cxn>
              <a:cxn ang="0">
                <a:pos x="connsiteX2" y="connsiteY2"/>
              </a:cxn>
            </a:cxnLst>
            <a:rect l="l" t="t" r="r" b="b"/>
            <a:pathLst>
              <a:path w="12267027" h="226750">
                <a:moveTo>
                  <a:pt x="0" y="226750"/>
                </a:moveTo>
                <a:cubicBezTo>
                  <a:pt x="1953064" y="121242"/>
                  <a:pt x="3906129" y="15735"/>
                  <a:pt x="5950633" y="1667"/>
                </a:cubicBezTo>
                <a:cubicBezTo>
                  <a:pt x="7995137" y="-12401"/>
                  <a:pt x="10131082" y="64971"/>
                  <a:pt x="12267027" y="14234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28135" y="4262511"/>
            <a:ext cx="12196689" cy="562721"/>
          </a:xfrm>
          <a:custGeom>
            <a:gdLst>
              <a:gd name="connsiteX0" fmla="*/ 0 w 12196689"/>
              <a:gd name="connsiteY0" fmla="*/ 0 h 562721"/>
              <a:gd name="connsiteX1" fmla="*/ 6077243 w 12196689"/>
              <a:gd name="connsiteY1" fmla="*/ 562707 h 562721"/>
              <a:gd name="connsiteX2" fmla="*/ 12196689 w 12196689"/>
              <a:gd name="connsiteY2" fmla="*/ 14067 h 562721"/>
            </a:gdLst>
            <a:cxnLst>
              <a:cxn ang="0">
                <a:pos x="connsiteX0" y="connsiteY0"/>
              </a:cxn>
              <a:cxn ang="0">
                <a:pos x="connsiteX1" y="connsiteY1"/>
              </a:cxn>
              <a:cxn ang="0">
                <a:pos x="connsiteX2" y="connsiteY2"/>
              </a:cxn>
            </a:cxnLst>
            <a:rect l="l" t="t" r="r" b="b"/>
            <a:pathLst>
              <a:path w="12196689" h="562721">
                <a:moveTo>
                  <a:pt x="0" y="0"/>
                </a:moveTo>
                <a:cubicBezTo>
                  <a:pt x="2022231" y="280181"/>
                  <a:pt x="4044462" y="560363"/>
                  <a:pt x="6077243" y="562707"/>
                </a:cubicBezTo>
                <a:cubicBezTo>
                  <a:pt x="8110024" y="565051"/>
                  <a:pt x="10153356" y="289559"/>
                  <a:pt x="12196689" y="1406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84406" y="5936566"/>
            <a:ext cx="12393637" cy="239151"/>
          </a:xfrm>
          <a:custGeom>
            <a:gdLst>
              <a:gd name="connsiteX0" fmla="*/ 0 w 12393637"/>
              <a:gd name="connsiteY0" fmla="*/ 239151 h 239151"/>
              <a:gd name="connsiteX1" fmla="*/ 12393637 w 12393637"/>
              <a:gd name="connsiteY1" fmla="*/ 0 h 239151"/>
              <a:gd name="connsiteX2" fmla="*/ 12393637 w 12393637"/>
              <a:gd name="connsiteY2" fmla="*/ 0 h 239151"/>
              <a:gd name="connsiteX3" fmla="*/ 12393637 w 12393637"/>
              <a:gd name="connsiteY3" fmla="*/ 0 h 239151"/>
            </a:gdLst>
            <a:cxnLst>
              <a:cxn ang="0">
                <a:pos x="connsiteX0" y="connsiteY0"/>
              </a:cxn>
              <a:cxn ang="0">
                <a:pos x="connsiteX1" y="connsiteY1"/>
              </a:cxn>
              <a:cxn ang="0">
                <a:pos x="connsiteX2" y="connsiteY2"/>
              </a:cxn>
              <a:cxn ang="0">
                <a:pos x="connsiteX3" y="connsiteY3"/>
              </a:cxn>
            </a:cxnLst>
            <a:rect l="l" t="t" r="r" b="b"/>
            <a:pathLst>
              <a:path w="12393637" h="239151">
                <a:moveTo>
                  <a:pt x="0" y="239151"/>
                </a:moveTo>
                <a:lnTo>
                  <a:pt x="12393637" y="0"/>
                </a:lnTo>
                <a:lnTo>
                  <a:pt x="12393637" y="0"/>
                </a:lnTo>
                <a:lnTo>
                  <a:pt x="12393637"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2941193">
            <a:off x="4569483" y="-265170"/>
            <a:ext cx="720000" cy="720000"/>
          </a:xfrm>
          <a:prstGeom prst="rect">
            <a:avLst/>
          </a:prstGeom>
        </p:spPr>
      </p:pic>
      <p:pic>
        <p:nvPicPr>
          <p:cNvPr id="39" name="图片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2321" y="-42170"/>
            <a:ext cx="360000" cy="360000"/>
          </a:xfrm>
          <a:prstGeom prst="rect">
            <a:avLst/>
          </a:prstGeom>
        </p:spPr>
      </p:pic>
      <p:grpSp>
        <p:nvGrpSpPr>
          <p:cNvPr id="2" name="组合 1"/>
          <p:cNvGrpSpPr/>
          <p:nvPr/>
        </p:nvGrpSpPr>
        <p:grpSpPr>
          <a:xfrm>
            <a:off x="453070" y="1074754"/>
            <a:ext cx="11568589" cy="5783246"/>
            <a:chOff x="453070" y="1074754"/>
            <a:chExt cx="11568589" cy="5783246"/>
          </a:xfrm>
        </p:grpSpPr>
        <p:pic>
          <p:nvPicPr>
            <p:cNvPr id="29" name="图片 28"/>
            <p:cNvPicPr>
              <a:picLocks noChangeAspect="1"/>
            </p:cNvPicPr>
            <p:nvPr/>
          </p:nvPicPr>
          <p:blipFill>
            <a:blip r:embed="rId5">
              <a:duotone>
                <a:prstClr val="black"/>
                <a:srgbClr val="C00000">
                  <a:tint val="45000"/>
                  <a:satMod val="400000"/>
                </a:srgbClr>
              </a:duotone>
              <a:extLst>
                <a:ext uri="{BEBA8EAE-BF5A-486C-A8C5-ECC9F3942E4B}">
                  <a14:imgProps xmlns:a14="http://schemas.microsoft.com/office/drawing/2010/main">
                    <a14:imgLayer r:embed="rId6">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53070" y="2367873"/>
              <a:ext cx="720000" cy="720000"/>
            </a:xfrm>
            <a:prstGeom prst="rect">
              <a:avLst/>
            </a:prstGeom>
          </p:spPr>
        </p:pic>
        <p:pic>
          <p:nvPicPr>
            <p:cNvPr id="30" name="图片 29"/>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327202" y="1074754"/>
              <a:ext cx="360000" cy="360000"/>
            </a:xfrm>
            <a:prstGeom prst="rect">
              <a:avLst/>
            </a:prstGeom>
          </p:spPr>
        </p:pic>
        <p:pic>
          <p:nvPicPr>
            <p:cNvPr id="31" name="图片 30"/>
            <p:cNvPicPr>
              <a:picLocks noChangeAspect="1"/>
            </p:cNvPicPr>
            <p:nvPr/>
          </p:nvPicPr>
          <p:blipFill>
            <a:blip r:embed="rId8">
              <a:duotone>
                <a:prstClr val="black"/>
                <a:srgbClr val="C00000">
                  <a:tint val="45000"/>
                  <a:satMod val="400000"/>
                </a:srgbClr>
              </a:duotone>
              <a:extLst>
                <a:ext uri="{BEBA8EAE-BF5A-486C-A8C5-ECC9F3942E4B}">
                  <a14:imgProps xmlns:a14="http://schemas.microsoft.com/office/drawing/2010/main">
                    <a14:imgLayer r:embed="rId9">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801179" y="4933685"/>
              <a:ext cx="1080000" cy="1080000"/>
            </a:xfrm>
            <a:prstGeom prst="rect">
              <a:avLst/>
            </a:prstGeom>
          </p:spPr>
        </p:pic>
        <p:pic>
          <p:nvPicPr>
            <p:cNvPr id="32" name="图片 31"/>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726148" y="3786786"/>
              <a:ext cx="720000" cy="720000"/>
            </a:xfrm>
            <a:prstGeom prst="rect">
              <a:avLst/>
            </a:prstGeom>
          </p:spPr>
        </p:pic>
        <p:pic>
          <p:nvPicPr>
            <p:cNvPr id="33" name="图片 32"/>
            <p:cNvPicPr>
              <a:picLocks noChangeAspect="1"/>
            </p:cNvPicPr>
            <p:nvPr/>
          </p:nvPicPr>
          <p:blipFill>
            <a:blip r:embed="rId1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284870" y="2407677"/>
              <a:ext cx="720000" cy="720000"/>
            </a:xfrm>
            <a:prstGeom prst="rect">
              <a:avLst/>
            </a:prstGeom>
          </p:spPr>
        </p:pic>
        <p:pic>
          <p:nvPicPr>
            <p:cNvPr id="37" name="图片 36"/>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52688" y="4573685"/>
              <a:ext cx="360000" cy="360000"/>
            </a:xfrm>
            <a:prstGeom prst="rect">
              <a:avLst/>
            </a:prstGeom>
          </p:spPr>
        </p:pic>
        <p:pic>
          <p:nvPicPr>
            <p:cNvPr id="38" name="图片 37"/>
            <p:cNvPicPr>
              <a:picLocks noChangeAspect="1"/>
            </p:cNvPicPr>
            <p:nvPr/>
          </p:nvPicPr>
          <p:blipFill>
            <a:blip r:embed="rId12">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1834560" y="3789868"/>
              <a:ext cx="360000" cy="360000"/>
            </a:xfrm>
            <a:prstGeom prst="rect">
              <a:avLst/>
            </a:prstGeom>
          </p:spPr>
        </p:pic>
        <p:pic>
          <p:nvPicPr>
            <p:cNvPr id="43" name="图片 42"/>
            <p:cNvPicPr>
              <a:picLocks noChangeAspect="1"/>
            </p:cNvPicPr>
            <p:nvPr/>
          </p:nvPicPr>
          <p:blipFill>
            <a:blip r:embed="rId1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1148038">
              <a:off x="9649441" y="2456142"/>
              <a:ext cx="720000" cy="720000"/>
            </a:xfrm>
            <a:prstGeom prst="rect">
              <a:avLst/>
            </a:prstGeom>
          </p:spPr>
        </p:pic>
        <p:pic>
          <p:nvPicPr>
            <p:cNvPr id="44" name="图片 43"/>
            <p:cNvPicPr>
              <a:picLocks noChangeAspect="1"/>
            </p:cNvPicPr>
            <p:nvPr/>
          </p:nvPicPr>
          <p:blipFill>
            <a:blip r:embed="rId1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8422560" y="5323431"/>
              <a:ext cx="360000" cy="360000"/>
            </a:xfrm>
            <a:prstGeom prst="rect">
              <a:avLst/>
            </a:prstGeom>
          </p:spPr>
        </p:pic>
        <p:pic>
          <p:nvPicPr>
            <p:cNvPr id="45" name="图片 44"/>
            <p:cNvPicPr>
              <a:picLocks noChangeAspect="1"/>
            </p:cNvPicPr>
            <p:nvPr/>
          </p:nvPicPr>
          <p:blipFill>
            <a:blip r:embed="rId1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988653" y="2053757"/>
              <a:ext cx="720000" cy="720000"/>
            </a:xfrm>
            <a:prstGeom prst="rect">
              <a:avLst/>
            </a:prstGeom>
          </p:spPr>
        </p:pic>
        <p:pic>
          <p:nvPicPr>
            <p:cNvPr id="47" name="图片 46"/>
            <p:cNvPicPr>
              <a:picLocks noChangeAspect="1"/>
            </p:cNvPicPr>
            <p:nvPr/>
          </p:nvPicPr>
          <p:blipFill>
            <a:blip r:embed="rId16">
              <a:extLst>
                <a:ext uri="{BEBA8EAE-BF5A-486C-A8C5-ECC9F3942E4B}">
                  <a14:imgProps xmlns:a14="http://schemas.microsoft.com/office/drawing/2010/main">
                    <a14:imgLayer r:embed="rId17">
                      <a14:imgEffect>
                        <a14:artisticCrisscrossEtching trans="75000"/>
                      </a14:imgEffect>
                      <a14:imgEffect>
                        <a14:colorTemperature colorTemp="72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0941659" y="5778000"/>
              <a:ext cx="1080000" cy="1080000"/>
            </a:xfrm>
            <a:prstGeom prst="rect">
              <a:avLst/>
            </a:prstGeom>
          </p:spPr>
        </p:pic>
        <p:pic>
          <p:nvPicPr>
            <p:cNvPr id="48" name="图片 47"/>
            <p:cNvPicPr>
              <a:picLocks noChangeAspect="1"/>
            </p:cNvPicPr>
            <p:nvPr/>
          </p:nvPicPr>
          <p:blipFill>
            <a:blip r:embed="rId1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841957" y="3140294"/>
              <a:ext cx="720000" cy="720000"/>
            </a:xfrm>
            <a:prstGeom prst="rect">
              <a:avLst/>
            </a:prstGeom>
          </p:spPr>
        </p:pic>
        <p:pic>
          <p:nvPicPr>
            <p:cNvPr id="49" name="图片 4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699415" y="6079935"/>
              <a:ext cx="360000" cy="360000"/>
            </a:xfrm>
            <a:prstGeom prst="rect">
              <a:avLst/>
            </a:prstGeom>
          </p:spPr>
        </p:pic>
        <p:sp>
          <p:nvSpPr>
            <p:cNvPr id="34" name="îŝḷîḓé-Line 21"/>
            <p:cNvSpPr/>
            <p:nvPr/>
          </p:nvSpPr>
          <p:spPr bwMode="auto">
            <a:xfrm flipH="1" flipV="1">
              <a:off x="1064510" y="1903416"/>
              <a:ext cx="0" cy="1065464"/>
            </a:xfrm>
            <a:prstGeom prst="line">
              <a:avLst/>
            </a:prstGeom>
            <a:noFill/>
            <a:ln w="12700" cmpd="sng">
              <a:solidFill>
                <a:srgbClr val="7F7F7F"/>
              </a:solidFill>
              <a:round/>
              <a:tailEnd type="oval" w="med" len="med"/>
            </a:ln>
            <a:extLst>
              <a:ext uri="{909E8E84-426E-40DD-AFC4-6F175D3DCCD1}">
                <a14:hiddenFill xmlns:a14="http://schemas.microsoft.com/office/drawing/2010/main">
                  <a:noFill/>
                </a14:hiddenFill>
              </a:ext>
            </a:extLst>
          </p:spPr>
          <p:txBody>
            <a:bodyPr anchor="ctr"/>
            <a:lstStyle/>
            <a:p>
              <a:pPr algn="ctr"/>
            </a:p>
          </p:txBody>
        </p:sp>
        <p:sp>
          <p:nvSpPr>
            <p:cNvPr id="35" name="îŝḷîḓé-Line 23"/>
            <p:cNvSpPr/>
            <p:nvPr/>
          </p:nvSpPr>
          <p:spPr bwMode="auto">
            <a:xfrm flipH="1" flipV="1">
              <a:off x="3743287" y="1903415"/>
              <a:ext cx="0" cy="1173321"/>
            </a:xfrm>
            <a:prstGeom prst="line">
              <a:avLst/>
            </a:prstGeom>
            <a:noFill/>
            <a:ln w="12700" cmpd="sng">
              <a:solidFill>
                <a:srgbClr val="7F7F7F"/>
              </a:solidFill>
              <a:round/>
              <a:tailEnd type="oval" w="med" len="med"/>
            </a:ln>
            <a:extLst>
              <a:ext uri="{909E8E84-426E-40DD-AFC4-6F175D3DCCD1}">
                <a14:hiddenFill xmlns:a14="http://schemas.microsoft.com/office/drawing/2010/main">
                  <a:noFill/>
                </a14:hiddenFill>
              </a:ext>
            </a:extLst>
          </p:spPr>
          <p:txBody>
            <a:bodyPr anchor="ctr"/>
            <a:lstStyle/>
            <a:p>
              <a:pPr algn="ctr"/>
            </a:p>
          </p:txBody>
        </p:sp>
        <p:sp>
          <p:nvSpPr>
            <p:cNvPr id="36" name="îŝḷîḓé-Line 25"/>
            <p:cNvSpPr/>
            <p:nvPr/>
          </p:nvSpPr>
          <p:spPr bwMode="auto">
            <a:xfrm flipH="1" flipV="1">
              <a:off x="6388999" y="1903416"/>
              <a:ext cx="0" cy="1065464"/>
            </a:xfrm>
            <a:prstGeom prst="line">
              <a:avLst/>
            </a:prstGeom>
            <a:noFill/>
            <a:ln w="12700" cmpd="sng">
              <a:solidFill>
                <a:srgbClr val="7F7F7F"/>
              </a:solidFill>
              <a:round/>
              <a:tailEnd type="oval" w="med" len="med"/>
            </a:ln>
            <a:extLst>
              <a:ext uri="{909E8E84-426E-40DD-AFC4-6F175D3DCCD1}">
                <a14:hiddenFill xmlns:a14="http://schemas.microsoft.com/office/drawing/2010/main">
                  <a:noFill/>
                </a14:hiddenFill>
              </a:ext>
            </a:extLst>
          </p:spPr>
          <p:txBody>
            <a:bodyPr anchor="ctr"/>
            <a:lstStyle/>
            <a:p>
              <a:pPr algn="ctr"/>
            </a:p>
          </p:txBody>
        </p:sp>
        <p:sp>
          <p:nvSpPr>
            <p:cNvPr id="40" name="îS1ide-Line 27"/>
            <p:cNvSpPr/>
            <p:nvPr/>
          </p:nvSpPr>
          <p:spPr bwMode="auto">
            <a:xfrm flipH="1" flipV="1">
              <a:off x="2650125" y="3805442"/>
              <a:ext cx="0" cy="1104537"/>
            </a:xfrm>
            <a:prstGeom prst="line">
              <a:avLst/>
            </a:prstGeom>
            <a:noFill/>
            <a:ln w="12700" cmpd="sng">
              <a:solidFill>
                <a:srgbClr val="7F7F7F"/>
              </a:solidFill>
              <a:round/>
              <a:headEnd type="oval"/>
              <a:tailEnd type="none" w="med" len="med"/>
            </a:ln>
            <a:extLst>
              <a:ext uri="{909E8E84-426E-40DD-AFC4-6F175D3DCCD1}">
                <a14:hiddenFill xmlns:a14="http://schemas.microsoft.com/office/drawing/2010/main">
                  <a:noFill/>
                </a14:hiddenFill>
              </a:ext>
            </a:extLst>
          </p:spPr>
          <p:txBody>
            <a:bodyPr anchor="ctr"/>
            <a:lstStyle/>
            <a:p>
              <a:pPr algn="ctr"/>
            </a:p>
          </p:txBody>
        </p:sp>
        <p:sp>
          <p:nvSpPr>
            <p:cNvPr id="41" name="iS1ide-Line 29"/>
            <p:cNvSpPr/>
            <p:nvPr/>
          </p:nvSpPr>
          <p:spPr bwMode="auto">
            <a:xfrm flipH="1" flipV="1">
              <a:off x="5179961" y="3805442"/>
              <a:ext cx="0" cy="1194702"/>
            </a:xfrm>
            <a:prstGeom prst="line">
              <a:avLst/>
            </a:prstGeom>
            <a:noFill/>
            <a:ln w="12700" cmpd="sng">
              <a:solidFill>
                <a:srgbClr val="7F7F7F"/>
              </a:solidFill>
              <a:round/>
              <a:headEnd type="oval"/>
              <a:tailEnd type="none" w="med" len="med"/>
            </a:ln>
            <a:extLst>
              <a:ext uri="{909E8E84-426E-40DD-AFC4-6F175D3DCCD1}">
                <a14:hiddenFill xmlns:a14="http://schemas.microsoft.com/office/drawing/2010/main">
                  <a:noFill/>
                </a14:hiddenFill>
              </a:ext>
            </a:extLst>
          </p:spPr>
          <p:txBody>
            <a:bodyPr anchor="ctr"/>
            <a:lstStyle/>
            <a:p>
              <a:pPr algn="ctr"/>
            </a:p>
          </p:txBody>
        </p:sp>
        <p:sp>
          <p:nvSpPr>
            <p:cNvPr id="42" name="iS1ide-Line 31"/>
            <p:cNvSpPr/>
            <p:nvPr/>
          </p:nvSpPr>
          <p:spPr bwMode="auto">
            <a:xfrm flipH="1" flipV="1">
              <a:off x="7589393" y="3805442"/>
              <a:ext cx="0" cy="1094015"/>
            </a:xfrm>
            <a:prstGeom prst="line">
              <a:avLst/>
            </a:prstGeom>
            <a:noFill/>
            <a:ln w="12700" cmpd="sng">
              <a:solidFill>
                <a:srgbClr val="7F7F7F"/>
              </a:solidFill>
              <a:round/>
              <a:headEnd type="oval"/>
              <a:tailEnd type="none" w="med" len="med"/>
            </a:ln>
            <a:extLst>
              <a:ext uri="{909E8E84-426E-40DD-AFC4-6F175D3DCCD1}">
                <a14:hiddenFill xmlns:a14="http://schemas.microsoft.com/office/drawing/2010/main">
                  <a:noFill/>
                </a14:hiddenFill>
              </a:ext>
            </a:extLst>
          </p:spPr>
          <p:txBody>
            <a:bodyPr anchor="ctr"/>
            <a:lstStyle/>
            <a:p>
              <a:pPr algn="ctr"/>
            </a:p>
          </p:txBody>
        </p:sp>
        <p:sp>
          <p:nvSpPr>
            <p:cNvPr id="46" name="iS1ide-Line 31"/>
            <p:cNvSpPr/>
            <p:nvPr/>
          </p:nvSpPr>
          <p:spPr bwMode="auto">
            <a:xfrm flipH="1" flipV="1">
              <a:off x="9825470" y="3805442"/>
              <a:ext cx="0" cy="1095519"/>
            </a:xfrm>
            <a:prstGeom prst="line">
              <a:avLst/>
            </a:prstGeom>
            <a:noFill/>
            <a:ln w="12700" cmpd="sng">
              <a:solidFill>
                <a:srgbClr val="7F7F7F"/>
              </a:solidFill>
              <a:round/>
              <a:headEnd type="oval"/>
              <a:tailEnd type="none" w="med" len="med"/>
            </a:ln>
            <a:extLst>
              <a:ext uri="{909E8E84-426E-40DD-AFC4-6F175D3DCCD1}">
                <a14:hiddenFill xmlns:a14="http://schemas.microsoft.com/office/drawing/2010/main">
                  <a:noFill/>
                </a14:hiddenFill>
              </a:ext>
            </a:extLst>
          </p:spPr>
          <p:txBody>
            <a:bodyPr anchor="ctr"/>
            <a:lstStyle/>
            <a:p>
              <a:pPr algn="ctr"/>
            </a:p>
          </p:txBody>
        </p:sp>
        <p:sp>
          <p:nvSpPr>
            <p:cNvPr id="50" name="iS1ide-Line 25"/>
            <p:cNvSpPr/>
            <p:nvPr/>
          </p:nvSpPr>
          <p:spPr bwMode="auto">
            <a:xfrm flipH="1" flipV="1">
              <a:off x="9077800" y="1903416"/>
              <a:ext cx="0" cy="1065464"/>
            </a:xfrm>
            <a:prstGeom prst="line">
              <a:avLst/>
            </a:prstGeom>
            <a:noFill/>
            <a:ln w="12700" cmpd="sng">
              <a:solidFill>
                <a:srgbClr val="7F7F7F"/>
              </a:solidFill>
              <a:round/>
              <a:tailEnd type="oval" w="med" len="med"/>
            </a:ln>
            <a:extLst>
              <a:ext uri="{909E8E84-426E-40DD-AFC4-6F175D3DCCD1}">
                <a14:hiddenFill xmlns:a14="http://schemas.microsoft.com/office/drawing/2010/main">
                  <a:noFill/>
                </a14:hiddenFill>
              </a:ext>
            </a:extLst>
          </p:spPr>
          <p:txBody>
            <a:bodyPr anchor="ctr"/>
            <a:lstStyle/>
            <a:p>
              <a:pPr algn="ctr"/>
            </a:p>
          </p:txBody>
        </p:sp>
        <p:sp>
          <p:nvSpPr>
            <p:cNvPr id="51" name="iS1ide-Freeform 2"/>
            <p:cNvSpPr/>
            <p:nvPr/>
          </p:nvSpPr>
          <p:spPr bwMode="auto">
            <a:xfrm flipH="1">
              <a:off x="5665061" y="3686460"/>
              <a:ext cx="777823" cy="211189"/>
            </a:xfrm>
            <a:custGeom>
              <a:gdLst>
                <a:gd name="T0" fmla="*/ 2331 w 2331"/>
                <a:gd name="T1" fmla="*/ 688 h 688"/>
                <a:gd name="T2" fmla="*/ 104 w 2331"/>
                <a:gd name="T3" fmla="*/ 138 h 688"/>
                <a:gd name="T4" fmla="*/ 2086 w 2331"/>
                <a:gd name="T5" fmla="*/ 0 h 688"/>
                <a:gd name="T6" fmla="*/ 2331 w 2331"/>
                <a:gd name="T7" fmla="*/ 688 h 688"/>
                <a:gd name="T8" fmla="*/ 0 w 2331"/>
                <a:gd name="T9" fmla="*/ 0 h 688"/>
                <a:gd name="T10" fmla="*/ 2331 w 2331"/>
                <a:gd name="T11" fmla="*/ 688 h 688"/>
              </a:gdLst>
              <a:cxnLst>
                <a:cxn ang="0">
                  <a:pos x="T0" y="T1"/>
                </a:cxn>
                <a:cxn ang="0">
                  <a:pos x="T2" y="T3"/>
                </a:cxn>
                <a:cxn ang="0">
                  <a:pos x="T4" y="T5"/>
                </a:cxn>
                <a:cxn ang="0">
                  <a:pos x="T6" y="T7"/>
                </a:cxn>
              </a:cxnLst>
              <a:rect l="T8" t="T9" r="T10" b="T11"/>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iS1ide-Freeform 3"/>
            <p:cNvSpPr/>
            <p:nvPr/>
          </p:nvSpPr>
          <p:spPr bwMode="auto">
            <a:xfrm>
              <a:off x="504935" y="3741737"/>
              <a:ext cx="873643" cy="324582"/>
            </a:xfrm>
            <a:custGeom>
              <a:gdLst>
                <a:gd name="T0" fmla="*/ 2331 w 2331"/>
                <a:gd name="T1" fmla="*/ 688 h 688"/>
                <a:gd name="T2" fmla="*/ 104 w 2331"/>
                <a:gd name="T3" fmla="*/ 138 h 688"/>
                <a:gd name="T4" fmla="*/ 2086 w 2331"/>
                <a:gd name="T5" fmla="*/ 0 h 688"/>
                <a:gd name="T6" fmla="*/ 2331 w 2331"/>
                <a:gd name="T7" fmla="*/ 688 h 688"/>
              </a:gdLst>
              <a:cxnLst>
                <a:cxn ang="0">
                  <a:pos x="T0" y="T1"/>
                </a:cxn>
                <a:cxn ang="0">
                  <a:pos x="T2" y="T3"/>
                </a:cxn>
                <a:cxn ang="0">
                  <a:pos x="T4" y="T5"/>
                </a:cxn>
                <a:cxn ang="0">
                  <a:pos x="T6" y="T7"/>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0875F8">
                    <a:alpha val="0"/>
                  </a:srgbClr>
                </a:gs>
                <a:gs pos="100000">
                  <a:srgbClr val="044087">
                    <a:alpha val="50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iS1ide-Freeform 4"/>
            <p:cNvSpPr/>
            <p:nvPr/>
          </p:nvSpPr>
          <p:spPr bwMode="auto">
            <a:xfrm flipH="1">
              <a:off x="6809250" y="3612756"/>
              <a:ext cx="766550" cy="347259"/>
            </a:xfrm>
            <a:custGeom>
              <a:gdLst>
                <a:gd name="T0" fmla="*/ 2331 w 2331"/>
                <a:gd name="T1" fmla="*/ 688 h 688"/>
                <a:gd name="T2" fmla="*/ 104 w 2331"/>
                <a:gd name="T3" fmla="*/ 138 h 688"/>
                <a:gd name="T4" fmla="*/ 2086 w 2331"/>
                <a:gd name="T5" fmla="*/ 0 h 688"/>
                <a:gd name="T6" fmla="*/ 2331 w 2331"/>
                <a:gd name="T7" fmla="*/ 688 h 688"/>
                <a:gd name="T8" fmla="*/ 0 w 2331"/>
                <a:gd name="T9" fmla="*/ 0 h 688"/>
                <a:gd name="T10" fmla="*/ 2331 w 2331"/>
                <a:gd name="T11" fmla="*/ 688 h 688"/>
              </a:gdLst>
              <a:cxnLst>
                <a:cxn ang="0">
                  <a:pos x="T0" y="T1"/>
                </a:cxn>
                <a:cxn ang="0">
                  <a:pos x="T2" y="T3"/>
                </a:cxn>
                <a:cxn ang="0">
                  <a:pos x="T4" y="T5"/>
                </a:cxn>
                <a:cxn ang="0">
                  <a:pos x="T6" y="T7"/>
                </a:cxn>
              </a:cxnLst>
              <a:rect l="T8" t="T9" r="T10" b="T11"/>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iS1ide-Freeform 5"/>
            <p:cNvSpPr/>
            <p:nvPr/>
          </p:nvSpPr>
          <p:spPr bwMode="auto">
            <a:xfrm flipH="1">
              <a:off x="8066167" y="3641338"/>
              <a:ext cx="744006" cy="324580"/>
            </a:xfrm>
            <a:custGeom>
              <a:gdLst>
                <a:gd name="T0" fmla="*/ 2331 w 2331"/>
                <a:gd name="T1" fmla="*/ 688 h 688"/>
                <a:gd name="T2" fmla="*/ 104 w 2331"/>
                <a:gd name="T3" fmla="*/ 138 h 688"/>
                <a:gd name="T4" fmla="*/ 2086 w 2331"/>
                <a:gd name="T5" fmla="*/ 0 h 688"/>
                <a:gd name="T6" fmla="*/ 2331 w 2331"/>
                <a:gd name="T7" fmla="*/ 688 h 688"/>
                <a:gd name="T8" fmla="*/ 0 w 2331"/>
                <a:gd name="T9" fmla="*/ 0 h 688"/>
                <a:gd name="T10" fmla="*/ 2331 w 2331"/>
                <a:gd name="T11" fmla="*/ 688 h 688"/>
              </a:gdLst>
              <a:cxnLst>
                <a:cxn ang="0">
                  <a:pos x="T0" y="T1"/>
                </a:cxn>
                <a:cxn ang="0">
                  <a:pos x="T2" y="T3"/>
                </a:cxn>
                <a:cxn ang="0">
                  <a:pos x="T4" y="T5"/>
                </a:cxn>
                <a:cxn ang="0">
                  <a:pos x="T6" y="T7"/>
                </a:cxn>
              </a:cxnLst>
              <a:rect l="T8" t="T9" r="T10" b="T11"/>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iS1ide-Freeform 6"/>
            <p:cNvSpPr/>
            <p:nvPr/>
          </p:nvSpPr>
          <p:spPr bwMode="auto">
            <a:xfrm>
              <a:off x="1857672" y="3615591"/>
              <a:ext cx="744006" cy="324580"/>
            </a:xfrm>
            <a:custGeom>
              <a:gdLst>
                <a:gd name="T0" fmla="*/ 2331 w 2331"/>
                <a:gd name="T1" fmla="*/ 688 h 688"/>
                <a:gd name="T2" fmla="*/ 104 w 2331"/>
                <a:gd name="T3" fmla="*/ 138 h 688"/>
                <a:gd name="T4" fmla="*/ 2086 w 2331"/>
                <a:gd name="T5" fmla="*/ 0 h 688"/>
                <a:gd name="T6" fmla="*/ 2331 w 2331"/>
                <a:gd name="T7" fmla="*/ 688 h 688"/>
                <a:gd name="T8" fmla="*/ 0 w 2331"/>
                <a:gd name="T9" fmla="*/ 0 h 688"/>
                <a:gd name="T10" fmla="*/ 2331 w 2331"/>
                <a:gd name="T11" fmla="*/ 688 h 688"/>
              </a:gdLst>
              <a:cxnLst>
                <a:cxn ang="0">
                  <a:pos x="T0" y="T1"/>
                </a:cxn>
                <a:cxn ang="0">
                  <a:pos x="T2" y="T3"/>
                </a:cxn>
                <a:cxn ang="0">
                  <a:pos x="T4" y="T5"/>
                </a:cxn>
                <a:cxn ang="0">
                  <a:pos x="T6" y="T7"/>
                </a:cxn>
              </a:cxnLst>
              <a:rect l="T8" t="T9" r="T10" b="T11"/>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iS1ide-Freeform 7"/>
            <p:cNvSpPr/>
            <p:nvPr/>
          </p:nvSpPr>
          <p:spPr bwMode="auto">
            <a:xfrm>
              <a:off x="3007498" y="3686460"/>
              <a:ext cx="786278" cy="211189"/>
            </a:xfrm>
            <a:custGeom>
              <a:gdLst>
                <a:gd name="T0" fmla="*/ 2331 w 2331"/>
                <a:gd name="T1" fmla="*/ 688 h 688"/>
                <a:gd name="T2" fmla="*/ 104 w 2331"/>
                <a:gd name="T3" fmla="*/ 138 h 688"/>
                <a:gd name="T4" fmla="*/ 2086 w 2331"/>
                <a:gd name="T5" fmla="*/ 0 h 688"/>
                <a:gd name="T6" fmla="*/ 2331 w 2331"/>
                <a:gd name="T7" fmla="*/ 688 h 688"/>
                <a:gd name="T8" fmla="*/ 0 w 2331"/>
                <a:gd name="T9" fmla="*/ 0 h 688"/>
                <a:gd name="T10" fmla="*/ 2331 w 2331"/>
                <a:gd name="T11" fmla="*/ 688 h 688"/>
              </a:gdLst>
              <a:cxnLst>
                <a:cxn ang="0">
                  <a:pos x="T0" y="T1"/>
                </a:cxn>
                <a:cxn ang="0">
                  <a:pos x="T2" y="T3"/>
                </a:cxn>
                <a:cxn ang="0">
                  <a:pos x="T4" y="T5"/>
                </a:cxn>
                <a:cxn ang="0">
                  <a:pos x="T6" y="T7"/>
                </a:cxn>
              </a:cxnLst>
              <a:rect l="T8" t="T9" r="T10" b="T11"/>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iS1ide-Freeform 8"/>
            <p:cNvSpPr/>
            <p:nvPr/>
          </p:nvSpPr>
          <p:spPr bwMode="auto">
            <a:xfrm>
              <a:off x="1381396" y="2819022"/>
              <a:ext cx="993416" cy="1243045"/>
            </a:xfrm>
            <a:custGeom>
              <a:gdLst>
                <a:gd name="T0" fmla="*/ 0 w 1006"/>
                <a:gd name="T1" fmla="*/ 0 h 1251"/>
                <a:gd name="T2" fmla="*/ 0 w 1006"/>
                <a:gd name="T3" fmla="*/ 1251 h 1251"/>
                <a:gd name="T4" fmla="*/ 1006 w 1006"/>
                <a:gd name="T5" fmla="*/ 1154 h 1251"/>
                <a:gd name="T6" fmla="*/ 1006 w 1006"/>
                <a:gd name="T7" fmla="*/ 81 h 1251"/>
                <a:gd name="T8" fmla="*/ 0 w 1006"/>
                <a:gd name="T9" fmla="*/ 0 h 1251"/>
                <a:gd name="T10" fmla="*/ 0 w 1006"/>
                <a:gd name="T11" fmla="*/ 0 h 1251"/>
                <a:gd name="T12" fmla="*/ 1006 w 1006"/>
                <a:gd name="T13" fmla="*/ 1251 h 1251"/>
              </a:gdLst>
              <a:cxnLst>
                <a:cxn ang="0">
                  <a:pos x="T0" y="T1"/>
                </a:cxn>
                <a:cxn ang="0">
                  <a:pos x="T2" y="T3"/>
                </a:cxn>
                <a:cxn ang="0">
                  <a:pos x="T4" y="T5"/>
                </a:cxn>
                <a:cxn ang="0">
                  <a:pos x="T6" y="T7"/>
                </a:cxn>
                <a:cxn ang="0">
                  <a:pos x="T8" y="T9"/>
                </a:cxn>
              </a:cxnLst>
              <a:rect l="T10" t="T11" r="T12" b="T13"/>
              <a:pathLst>
                <a:path w="1005" h="1251">
                  <a:moveTo>
                    <a:pt x="0" y="0"/>
                  </a:moveTo>
                  <a:lnTo>
                    <a:pt x="0" y="1251"/>
                  </a:lnTo>
                  <a:lnTo>
                    <a:pt x="1006" y="1154"/>
                  </a:lnTo>
                  <a:lnTo>
                    <a:pt x="1006" y="81"/>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方正卡通简体" panose="03000509000000000000" pitchFamily="65" charset="-122"/>
                <a:ea typeface="方正卡通简体" panose="03000509000000000000" pitchFamily="65" charset="-122"/>
              </a:endParaRPr>
            </a:p>
          </p:txBody>
        </p:sp>
        <p:sp>
          <p:nvSpPr>
            <p:cNvPr id="58" name="iS1ide-Freeform 9"/>
            <p:cNvSpPr/>
            <p:nvPr/>
          </p:nvSpPr>
          <p:spPr bwMode="auto">
            <a:xfrm>
              <a:off x="1046030" y="2819022"/>
              <a:ext cx="335366" cy="1243045"/>
            </a:xfrm>
            <a:custGeom>
              <a:gdLst>
                <a:gd name="T0" fmla="*/ 0 w 339"/>
                <a:gd name="T1" fmla="*/ 110 h 1251"/>
                <a:gd name="T2" fmla="*/ 0 w 339"/>
                <a:gd name="T3" fmla="*/ 1080 h 1251"/>
                <a:gd name="T4" fmla="*/ 339 w 339"/>
                <a:gd name="T5" fmla="*/ 1251 h 1251"/>
                <a:gd name="T6" fmla="*/ 339 w 339"/>
                <a:gd name="T7" fmla="*/ 0 h 1251"/>
                <a:gd name="T8" fmla="*/ 0 w 339"/>
                <a:gd name="T9" fmla="*/ 110 h 1251"/>
                <a:gd name="T10" fmla="*/ 0 w 339"/>
                <a:gd name="T11" fmla="*/ 0 h 1251"/>
                <a:gd name="T12" fmla="*/ 339 w 339"/>
                <a:gd name="T13" fmla="*/ 1251 h 1251"/>
              </a:gdLst>
              <a:cxnLst>
                <a:cxn ang="0">
                  <a:pos x="T0" y="T1"/>
                </a:cxn>
                <a:cxn ang="0">
                  <a:pos x="T2" y="T3"/>
                </a:cxn>
                <a:cxn ang="0">
                  <a:pos x="T4" y="T5"/>
                </a:cxn>
                <a:cxn ang="0">
                  <a:pos x="T6" y="T7"/>
                </a:cxn>
                <a:cxn ang="0">
                  <a:pos x="T8" y="T9"/>
                </a:cxn>
              </a:cxnLst>
              <a:rect l="T10" t="T11" r="T12" b="T13"/>
              <a:pathLst>
                <a:path w="339" h="1251">
                  <a:moveTo>
                    <a:pt x="0" y="110"/>
                  </a:moveTo>
                  <a:lnTo>
                    <a:pt x="0" y="1080"/>
                  </a:lnTo>
                  <a:lnTo>
                    <a:pt x="339" y="1251"/>
                  </a:lnTo>
                  <a:lnTo>
                    <a:pt x="339" y="0"/>
                  </a:lnTo>
                  <a:lnTo>
                    <a:pt x="0" y="110"/>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iS1ide-Freeform 10"/>
            <p:cNvSpPr/>
            <p:nvPr/>
          </p:nvSpPr>
          <p:spPr bwMode="auto">
            <a:xfrm>
              <a:off x="2614358" y="2905482"/>
              <a:ext cx="961006" cy="1061620"/>
            </a:xfrm>
            <a:custGeom>
              <a:gdLst>
                <a:gd name="T0" fmla="*/ 0 w 973"/>
                <a:gd name="T1" fmla="*/ 0 h 1069"/>
                <a:gd name="T2" fmla="*/ 0 w 973"/>
                <a:gd name="T3" fmla="*/ 1069 h 1069"/>
                <a:gd name="T4" fmla="*/ 973 w 973"/>
                <a:gd name="T5" fmla="*/ 1051 h 1069"/>
                <a:gd name="T6" fmla="*/ 973 w 973"/>
                <a:gd name="T7" fmla="*/ 36 h 1069"/>
                <a:gd name="T8" fmla="*/ 0 w 973"/>
                <a:gd name="T9" fmla="*/ 0 h 1069"/>
                <a:gd name="T10" fmla="*/ 0 w 973"/>
                <a:gd name="T11" fmla="*/ 0 h 1069"/>
                <a:gd name="T12" fmla="*/ 973 w 973"/>
                <a:gd name="T13" fmla="*/ 1069 h 1069"/>
              </a:gdLst>
              <a:cxnLst>
                <a:cxn ang="0">
                  <a:pos x="T0" y="T1"/>
                </a:cxn>
                <a:cxn ang="0">
                  <a:pos x="T2" y="T3"/>
                </a:cxn>
                <a:cxn ang="0">
                  <a:pos x="T4" y="T5"/>
                </a:cxn>
                <a:cxn ang="0">
                  <a:pos x="T6" y="T7"/>
                </a:cxn>
                <a:cxn ang="0">
                  <a:pos x="T8" y="T9"/>
                </a:cxn>
              </a:cxnLst>
              <a:rect l="T10" t="T11" r="T12" b="T13"/>
              <a:pathLst>
                <a:path w="973" h="1069">
                  <a:moveTo>
                    <a:pt x="0" y="0"/>
                  </a:moveTo>
                  <a:lnTo>
                    <a:pt x="0" y="1069"/>
                  </a:lnTo>
                  <a:lnTo>
                    <a:pt x="973" y="1051"/>
                  </a:lnTo>
                  <a:lnTo>
                    <a:pt x="973" y="36"/>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iS1ide-Freeform 11"/>
            <p:cNvSpPr/>
            <p:nvPr/>
          </p:nvSpPr>
          <p:spPr bwMode="auto">
            <a:xfrm>
              <a:off x="2428358" y="2892726"/>
              <a:ext cx="194456" cy="1061620"/>
            </a:xfrm>
            <a:custGeom>
              <a:gdLst>
                <a:gd name="T0" fmla="*/ 0 w 197"/>
                <a:gd name="T1" fmla="*/ 123 h 1069"/>
                <a:gd name="T2" fmla="*/ 0 w 197"/>
                <a:gd name="T3" fmla="*/ 947 h 1069"/>
                <a:gd name="T4" fmla="*/ 197 w 197"/>
                <a:gd name="T5" fmla="*/ 1069 h 1069"/>
                <a:gd name="T6" fmla="*/ 197 w 197"/>
                <a:gd name="T7" fmla="*/ 0 h 1069"/>
                <a:gd name="T8" fmla="*/ 0 w 197"/>
                <a:gd name="T9" fmla="*/ 123 h 1069"/>
                <a:gd name="T10" fmla="*/ 0 w 197"/>
                <a:gd name="T11" fmla="*/ 0 h 1069"/>
                <a:gd name="T12" fmla="*/ 197 w 197"/>
                <a:gd name="T13" fmla="*/ 1069 h 1069"/>
              </a:gdLst>
              <a:cxnLst>
                <a:cxn ang="0">
                  <a:pos x="T0" y="T1"/>
                </a:cxn>
                <a:cxn ang="0">
                  <a:pos x="T2" y="T3"/>
                </a:cxn>
                <a:cxn ang="0">
                  <a:pos x="T4" y="T5"/>
                </a:cxn>
                <a:cxn ang="0">
                  <a:pos x="T6" y="T7"/>
                </a:cxn>
                <a:cxn ang="0">
                  <a:pos x="T8" y="T9"/>
                </a:cxn>
              </a:cxnLst>
              <a:rect l="T10" t="T11" r="T12" b="T13"/>
              <a:pathLst>
                <a:path w="197" h="1069">
                  <a:moveTo>
                    <a:pt x="0" y="123"/>
                  </a:moveTo>
                  <a:lnTo>
                    <a:pt x="0" y="947"/>
                  </a:lnTo>
                  <a:lnTo>
                    <a:pt x="197" y="1069"/>
                  </a:lnTo>
                  <a:lnTo>
                    <a:pt x="197" y="0"/>
                  </a:lnTo>
                  <a:lnTo>
                    <a:pt x="0" y="123"/>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iS1ide-Freeform 12"/>
            <p:cNvSpPr/>
            <p:nvPr/>
          </p:nvSpPr>
          <p:spPr bwMode="auto">
            <a:xfrm>
              <a:off x="3764185" y="2940916"/>
              <a:ext cx="901824" cy="965238"/>
            </a:xfrm>
            <a:custGeom>
              <a:gdLst>
                <a:gd name="T0" fmla="*/ 913 w 913"/>
                <a:gd name="T1" fmla="*/ 958 h 972"/>
                <a:gd name="T2" fmla="*/ 0 w 913"/>
                <a:gd name="T3" fmla="*/ 972 h 972"/>
                <a:gd name="T4" fmla="*/ 0 w 913"/>
                <a:gd name="T5" fmla="*/ 0 h 972"/>
                <a:gd name="T6" fmla="*/ 913 w 913"/>
                <a:gd name="T7" fmla="*/ 6 h 972"/>
                <a:gd name="T8" fmla="*/ 913 w 913"/>
                <a:gd name="T9" fmla="*/ 958 h 972"/>
                <a:gd name="T10" fmla="*/ 0 w 913"/>
                <a:gd name="T11" fmla="*/ 0 h 972"/>
                <a:gd name="T12" fmla="*/ 913 w 913"/>
                <a:gd name="T13" fmla="*/ 972 h 972"/>
              </a:gdLst>
              <a:cxnLst>
                <a:cxn ang="0">
                  <a:pos x="T0" y="T1"/>
                </a:cxn>
                <a:cxn ang="0">
                  <a:pos x="T2" y="T3"/>
                </a:cxn>
                <a:cxn ang="0">
                  <a:pos x="T4" y="T5"/>
                </a:cxn>
                <a:cxn ang="0">
                  <a:pos x="T6" y="T7"/>
                </a:cxn>
                <a:cxn ang="0">
                  <a:pos x="T8" y="T9"/>
                </a:cxn>
              </a:cxnLst>
              <a:rect l="T10" t="T11" r="T12" b="T13"/>
              <a:pathLst>
                <a:path w="913" h="972">
                  <a:moveTo>
                    <a:pt x="913" y="958"/>
                  </a:moveTo>
                  <a:lnTo>
                    <a:pt x="0" y="972"/>
                  </a:lnTo>
                  <a:lnTo>
                    <a:pt x="0" y="0"/>
                  </a:lnTo>
                  <a:lnTo>
                    <a:pt x="913" y="6"/>
                  </a:lnTo>
                  <a:lnTo>
                    <a:pt x="913" y="958"/>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iS1ide-Freeform 13"/>
            <p:cNvSpPr/>
            <p:nvPr/>
          </p:nvSpPr>
          <p:spPr bwMode="auto">
            <a:xfrm>
              <a:off x="3696548" y="2940916"/>
              <a:ext cx="67637" cy="965238"/>
            </a:xfrm>
            <a:custGeom>
              <a:gdLst>
                <a:gd name="T0" fmla="*/ 0 w 69"/>
                <a:gd name="T1" fmla="*/ 87 h 972"/>
                <a:gd name="T2" fmla="*/ 0 w 69"/>
                <a:gd name="T3" fmla="*/ 906 h 972"/>
                <a:gd name="T4" fmla="*/ 69 w 69"/>
                <a:gd name="T5" fmla="*/ 972 h 972"/>
                <a:gd name="T6" fmla="*/ 69 w 69"/>
                <a:gd name="T7" fmla="*/ 0 h 972"/>
                <a:gd name="T8" fmla="*/ 0 w 69"/>
                <a:gd name="T9" fmla="*/ 87 h 972"/>
                <a:gd name="T10" fmla="*/ 0 w 69"/>
                <a:gd name="T11" fmla="*/ 0 h 972"/>
                <a:gd name="T12" fmla="*/ 69 w 69"/>
                <a:gd name="T13" fmla="*/ 972 h 972"/>
              </a:gdLst>
              <a:cxnLst>
                <a:cxn ang="0">
                  <a:pos x="T0" y="T1"/>
                </a:cxn>
                <a:cxn ang="0">
                  <a:pos x="T2" y="T3"/>
                </a:cxn>
                <a:cxn ang="0">
                  <a:pos x="T4" y="T5"/>
                </a:cxn>
                <a:cxn ang="0">
                  <a:pos x="T6" y="T7"/>
                </a:cxn>
                <a:cxn ang="0">
                  <a:pos x="T8" y="T9"/>
                </a:cxn>
              </a:cxnLst>
              <a:rect l="T10" t="T11" r="T12" b="T13"/>
              <a:pathLst>
                <a:path w="69" h="972">
                  <a:moveTo>
                    <a:pt x="0" y="87"/>
                  </a:moveTo>
                  <a:lnTo>
                    <a:pt x="0" y="906"/>
                  </a:lnTo>
                  <a:lnTo>
                    <a:pt x="69" y="972"/>
                  </a:lnTo>
                  <a:lnTo>
                    <a:pt x="69" y="0"/>
                  </a:lnTo>
                  <a:lnTo>
                    <a:pt x="0" y="87"/>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iS1ide-Freeform 14"/>
            <p:cNvSpPr/>
            <p:nvPr/>
          </p:nvSpPr>
          <p:spPr bwMode="auto">
            <a:xfrm flipH="1">
              <a:off x="9807778" y="2892725"/>
              <a:ext cx="993416" cy="1173594"/>
            </a:xfrm>
            <a:custGeom>
              <a:gdLst>
                <a:gd name="T0" fmla="*/ 0 w 1006"/>
                <a:gd name="T1" fmla="*/ 0 h 1251"/>
                <a:gd name="T2" fmla="*/ 0 w 1006"/>
                <a:gd name="T3" fmla="*/ 1239104 h 1251"/>
                <a:gd name="T4" fmla="*/ 1062160 w 1006"/>
                <a:gd name="T5" fmla="*/ 1143026 h 1251"/>
                <a:gd name="T6" fmla="*/ 1062160 w 1006"/>
                <a:gd name="T7" fmla="*/ 80230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cxnLst>
                <a:cxn ang="T10">
                  <a:pos x="T0" y="T1"/>
                </a:cxn>
                <a:cxn ang="T11">
                  <a:pos x="T2" y="T3"/>
                </a:cxn>
                <a:cxn ang="T12">
                  <a:pos x="T4" y="T5"/>
                </a:cxn>
                <a:cxn ang="T13">
                  <a:pos x="T6" y="T7"/>
                </a:cxn>
                <a:cxn ang="T14">
                  <a:pos x="T8" y="T9"/>
                </a:cxn>
              </a:cxnLst>
              <a:rect l="T15" t="T16" r="T17" b="T18"/>
              <a:pathLst>
                <a:path w="1005" h="1251">
                  <a:moveTo>
                    <a:pt x="0" y="0"/>
                  </a:moveTo>
                  <a:lnTo>
                    <a:pt x="0" y="1251"/>
                  </a:lnTo>
                  <a:lnTo>
                    <a:pt x="1006" y="1154"/>
                  </a:lnTo>
                  <a:lnTo>
                    <a:pt x="1006" y="81"/>
                  </a:lnTo>
                  <a:lnTo>
                    <a:pt x="0" y="0"/>
                  </a:lnTo>
                  <a:close/>
                </a:path>
              </a:pathLst>
            </a:custGeom>
            <a:solidFill>
              <a:srgbClr val="FDCD00"/>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altLang="zh-CN">
                  <a:solidFill>
                    <a:srgbClr val="000000"/>
                  </a:solidFill>
                </a:rPr>
                <a:t>`</a:t>
              </a:r>
              <a:endParaRPr lang="en-US" altLang="zh-CN">
                <a:solidFill>
                  <a:srgbClr val="000000"/>
                </a:solidFill>
              </a:endParaRPr>
            </a:p>
          </p:txBody>
        </p:sp>
        <p:sp>
          <p:nvSpPr>
            <p:cNvPr id="64" name="iS1ide-Freeform 15"/>
            <p:cNvSpPr/>
            <p:nvPr/>
          </p:nvSpPr>
          <p:spPr bwMode="auto">
            <a:xfrm flipH="1">
              <a:off x="10801195" y="2892725"/>
              <a:ext cx="335365" cy="1173594"/>
            </a:xfrm>
            <a:custGeom>
              <a:gdLst>
                <a:gd name="T0" fmla="*/ 0 w 339"/>
                <a:gd name="T1" fmla="*/ 110 h 1251"/>
                <a:gd name="T2" fmla="*/ 0 w 339"/>
                <a:gd name="T3" fmla="*/ 1080 h 1251"/>
                <a:gd name="T4" fmla="*/ 339 w 339"/>
                <a:gd name="T5" fmla="*/ 1251 h 1251"/>
                <a:gd name="T6" fmla="*/ 339 w 339"/>
                <a:gd name="T7" fmla="*/ 0 h 1251"/>
                <a:gd name="T8" fmla="*/ 0 w 339"/>
                <a:gd name="T9" fmla="*/ 110 h 1251"/>
                <a:gd name="T10" fmla="*/ 0 w 339"/>
                <a:gd name="T11" fmla="*/ 0 h 1251"/>
                <a:gd name="T12" fmla="*/ 339 w 339"/>
                <a:gd name="T13" fmla="*/ 1251 h 1251"/>
              </a:gdLst>
              <a:cxnLst>
                <a:cxn ang="0">
                  <a:pos x="T0" y="T1"/>
                </a:cxn>
                <a:cxn ang="0">
                  <a:pos x="T2" y="T3"/>
                </a:cxn>
                <a:cxn ang="0">
                  <a:pos x="T4" y="T5"/>
                </a:cxn>
                <a:cxn ang="0">
                  <a:pos x="T6" y="T7"/>
                </a:cxn>
                <a:cxn ang="0">
                  <a:pos x="T8" y="T9"/>
                </a:cxn>
              </a:cxnLst>
              <a:rect l="T10" t="T11" r="T12" b="T13"/>
              <a:pathLst>
                <a:path w="339" h="1251">
                  <a:moveTo>
                    <a:pt x="0" y="110"/>
                  </a:moveTo>
                  <a:lnTo>
                    <a:pt x="0" y="1080"/>
                  </a:lnTo>
                  <a:lnTo>
                    <a:pt x="339" y="1251"/>
                  </a:lnTo>
                  <a:lnTo>
                    <a:pt x="339" y="0"/>
                  </a:lnTo>
                  <a:lnTo>
                    <a:pt x="0" y="110"/>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iS1ide-Freeform 16"/>
            <p:cNvSpPr/>
            <p:nvPr/>
          </p:nvSpPr>
          <p:spPr bwMode="auto">
            <a:xfrm flipH="1">
              <a:off x="5873608" y="2940916"/>
              <a:ext cx="946916" cy="1013429"/>
            </a:xfrm>
            <a:custGeom>
              <a:gdLst>
                <a:gd name="T0" fmla="*/ 0 w 973"/>
                <a:gd name="T1" fmla="*/ 0 h 1069"/>
                <a:gd name="T2" fmla="*/ 0 w 973"/>
                <a:gd name="T3" fmla="*/ 1069 h 1069"/>
                <a:gd name="T4" fmla="*/ 973 w 973"/>
                <a:gd name="T5" fmla="*/ 1051 h 1069"/>
                <a:gd name="T6" fmla="*/ 973 w 973"/>
                <a:gd name="T7" fmla="*/ 36 h 1069"/>
                <a:gd name="T8" fmla="*/ 0 w 973"/>
                <a:gd name="T9" fmla="*/ 0 h 1069"/>
                <a:gd name="T10" fmla="*/ 0 w 973"/>
                <a:gd name="T11" fmla="*/ 0 h 1069"/>
                <a:gd name="T12" fmla="*/ 973 w 973"/>
                <a:gd name="T13" fmla="*/ 1069 h 1069"/>
              </a:gdLst>
              <a:cxnLst>
                <a:cxn ang="0">
                  <a:pos x="T0" y="T1"/>
                </a:cxn>
                <a:cxn ang="0">
                  <a:pos x="T2" y="T3"/>
                </a:cxn>
                <a:cxn ang="0">
                  <a:pos x="T4" y="T5"/>
                </a:cxn>
                <a:cxn ang="0">
                  <a:pos x="T6" y="T7"/>
                </a:cxn>
                <a:cxn ang="0">
                  <a:pos x="T8" y="T9"/>
                </a:cxn>
              </a:cxnLst>
              <a:rect l="T10" t="T11" r="T12" b="T13"/>
              <a:pathLst>
                <a:path w="973" h="1069">
                  <a:moveTo>
                    <a:pt x="0" y="0"/>
                  </a:moveTo>
                  <a:lnTo>
                    <a:pt x="0" y="1069"/>
                  </a:lnTo>
                  <a:lnTo>
                    <a:pt x="973" y="1051"/>
                  </a:lnTo>
                  <a:lnTo>
                    <a:pt x="973" y="36"/>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方正卡通简体" panose="03000509000000000000" pitchFamily="65" charset="-122"/>
                <a:ea typeface="方正卡通简体" panose="03000509000000000000" pitchFamily="65" charset="-122"/>
              </a:endParaRPr>
            </a:p>
          </p:txBody>
        </p:sp>
        <p:sp>
          <p:nvSpPr>
            <p:cNvPr id="66" name="iS1ide-Freeform 17"/>
            <p:cNvSpPr/>
            <p:nvPr/>
          </p:nvSpPr>
          <p:spPr bwMode="auto">
            <a:xfrm flipH="1">
              <a:off x="6823373" y="2940916"/>
              <a:ext cx="191606" cy="1013429"/>
            </a:xfrm>
            <a:custGeom>
              <a:gdLst>
                <a:gd name="T0" fmla="*/ 0 w 197"/>
                <a:gd name="T1" fmla="*/ 123 h 1069"/>
                <a:gd name="T2" fmla="*/ 0 w 197"/>
                <a:gd name="T3" fmla="*/ 947 h 1069"/>
                <a:gd name="T4" fmla="*/ 197 w 197"/>
                <a:gd name="T5" fmla="*/ 1069 h 1069"/>
                <a:gd name="T6" fmla="*/ 197 w 197"/>
                <a:gd name="T7" fmla="*/ 0 h 1069"/>
                <a:gd name="T8" fmla="*/ 0 w 197"/>
                <a:gd name="T9" fmla="*/ 123 h 1069"/>
                <a:gd name="T10" fmla="*/ 0 w 197"/>
                <a:gd name="T11" fmla="*/ 0 h 1069"/>
                <a:gd name="T12" fmla="*/ 197 w 197"/>
                <a:gd name="T13" fmla="*/ 1069 h 1069"/>
              </a:gdLst>
              <a:cxnLst>
                <a:cxn ang="0">
                  <a:pos x="T0" y="T1"/>
                </a:cxn>
                <a:cxn ang="0">
                  <a:pos x="T2" y="T3"/>
                </a:cxn>
                <a:cxn ang="0">
                  <a:pos x="T4" y="T5"/>
                </a:cxn>
                <a:cxn ang="0">
                  <a:pos x="T6" y="T7"/>
                </a:cxn>
                <a:cxn ang="0">
                  <a:pos x="T8" y="T9"/>
                </a:cxn>
              </a:cxnLst>
              <a:rect l="T10" t="T11" r="T12" b="T13"/>
              <a:pathLst>
                <a:path w="197" h="1069">
                  <a:moveTo>
                    <a:pt x="0" y="123"/>
                  </a:moveTo>
                  <a:lnTo>
                    <a:pt x="0" y="947"/>
                  </a:lnTo>
                  <a:lnTo>
                    <a:pt x="197" y="1069"/>
                  </a:lnTo>
                  <a:lnTo>
                    <a:pt x="197" y="0"/>
                  </a:lnTo>
                  <a:lnTo>
                    <a:pt x="0" y="123"/>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iS1ide-Freeform 18"/>
            <p:cNvSpPr/>
            <p:nvPr/>
          </p:nvSpPr>
          <p:spPr bwMode="auto">
            <a:xfrm flipH="1">
              <a:off x="4777328" y="2940916"/>
              <a:ext cx="901824" cy="965238"/>
            </a:xfrm>
            <a:custGeom>
              <a:gdLst>
                <a:gd name="T0" fmla="*/ 913 w 913"/>
                <a:gd name="T1" fmla="*/ 958 h 972"/>
                <a:gd name="T2" fmla="*/ 0 w 913"/>
                <a:gd name="T3" fmla="*/ 972 h 972"/>
                <a:gd name="T4" fmla="*/ 0 w 913"/>
                <a:gd name="T5" fmla="*/ 0 h 972"/>
                <a:gd name="T6" fmla="*/ 913 w 913"/>
                <a:gd name="T7" fmla="*/ 6 h 972"/>
                <a:gd name="T8" fmla="*/ 913 w 913"/>
                <a:gd name="T9" fmla="*/ 958 h 972"/>
                <a:gd name="T10" fmla="*/ 0 w 913"/>
                <a:gd name="T11" fmla="*/ 0 h 972"/>
                <a:gd name="T12" fmla="*/ 913 w 913"/>
                <a:gd name="T13" fmla="*/ 972 h 972"/>
              </a:gdLst>
              <a:cxnLst>
                <a:cxn ang="0">
                  <a:pos x="T0" y="T1"/>
                </a:cxn>
                <a:cxn ang="0">
                  <a:pos x="T2" y="T3"/>
                </a:cxn>
                <a:cxn ang="0">
                  <a:pos x="T4" y="T5"/>
                </a:cxn>
                <a:cxn ang="0">
                  <a:pos x="T6" y="T7"/>
                </a:cxn>
                <a:cxn ang="0">
                  <a:pos x="T8" y="T9"/>
                </a:cxn>
              </a:cxnLst>
              <a:rect l="T10" t="T11" r="T12" b="T13"/>
              <a:pathLst>
                <a:path w="913" h="972">
                  <a:moveTo>
                    <a:pt x="913" y="958"/>
                  </a:moveTo>
                  <a:lnTo>
                    <a:pt x="0" y="972"/>
                  </a:lnTo>
                  <a:lnTo>
                    <a:pt x="0" y="0"/>
                  </a:lnTo>
                  <a:lnTo>
                    <a:pt x="913" y="6"/>
                  </a:lnTo>
                  <a:lnTo>
                    <a:pt x="913" y="958"/>
                  </a:lnTo>
                  <a:close/>
                </a:path>
              </a:pathLst>
            </a:custGeom>
            <a:solidFill>
              <a:srgbClr val="FDCD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方正卡通简体" panose="03000509000000000000" pitchFamily="65" charset="-122"/>
                <a:ea typeface="方正卡通简体" panose="03000509000000000000" pitchFamily="65" charset="-122"/>
              </a:endParaRPr>
            </a:p>
          </p:txBody>
        </p:sp>
        <p:sp>
          <p:nvSpPr>
            <p:cNvPr id="68" name="iS1ide-Freeform 19"/>
            <p:cNvSpPr/>
            <p:nvPr/>
          </p:nvSpPr>
          <p:spPr bwMode="auto">
            <a:xfrm flipH="1">
              <a:off x="5679152" y="2940916"/>
              <a:ext cx="67637" cy="965238"/>
            </a:xfrm>
            <a:custGeom>
              <a:gdLst>
                <a:gd name="T0" fmla="*/ 0 w 69"/>
                <a:gd name="T1" fmla="*/ 87 h 972"/>
                <a:gd name="T2" fmla="*/ 0 w 69"/>
                <a:gd name="T3" fmla="*/ 906 h 972"/>
                <a:gd name="T4" fmla="*/ 69 w 69"/>
                <a:gd name="T5" fmla="*/ 972 h 972"/>
                <a:gd name="T6" fmla="*/ 69 w 69"/>
                <a:gd name="T7" fmla="*/ 0 h 972"/>
                <a:gd name="T8" fmla="*/ 0 w 69"/>
                <a:gd name="T9" fmla="*/ 87 h 972"/>
                <a:gd name="T10" fmla="*/ 0 w 69"/>
                <a:gd name="T11" fmla="*/ 0 h 972"/>
                <a:gd name="T12" fmla="*/ 69 w 69"/>
                <a:gd name="T13" fmla="*/ 972 h 972"/>
              </a:gdLst>
              <a:cxnLst>
                <a:cxn ang="0">
                  <a:pos x="T0" y="T1"/>
                </a:cxn>
                <a:cxn ang="0">
                  <a:pos x="T2" y="T3"/>
                </a:cxn>
                <a:cxn ang="0">
                  <a:pos x="T4" y="T5"/>
                </a:cxn>
                <a:cxn ang="0">
                  <a:pos x="T6" y="T7"/>
                </a:cxn>
                <a:cxn ang="0">
                  <a:pos x="T8" y="T9"/>
                </a:cxn>
              </a:cxnLst>
              <a:rect l="T10" t="T11" r="T12" b="T13"/>
              <a:pathLst>
                <a:path w="69" h="972">
                  <a:moveTo>
                    <a:pt x="0" y="87"/>
                  </a:moveTo>
                  <a:lnTo>
                    <a:pt x="0" y="906"/>
                  </a:lnTo>
                  <a:lnTo>
                    <a:pt x="69" y="972"/>
                  </a:lnTo>
                  <a:lnTo>
                    <a:pt x="69" y="0"/>
                  </a:lnTo>
                  <a:lnTo>
                    <a:pt x="0" y="87"/>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iS1ide-Freeform 32"/>
            <p:cNvSpPr/>
            <p:nvPr/>
          </p:nvSpPr>
          <p:spPr bwMode="auto">
            <a:xfrm>
              <a:off x="2550949" y="4009625"/>
              <a:ext cx="21137" cy="1417"/>
            </a:xfrm>
            <a:custGeom>
              <a:gdLst>
                <a:gd name="T0" fmla="*/ 12 w 12"/>
                <a:gd name="T1" fmla="*/ 0 h 1587"/>
                <a:gd name="T2" fmla="*/ 0 w 12"/>
                <a:gd name="T3" fmla="*/ 0 h 1587"/>
                <a:gd name="T4" fmla="*/ 12 w 12"/>
                <a:gd name="T5" fmla="*/ 0 h 1587"/>
                <a:gd name="T6" fmla="*/ 0 w 12"/>
                <a:gd name="T7" fmla="*/ 0 h 1587"/>
                <a:gd name="T8" fmla="*/ 12 w 12"/>
                <a:gd name="T9" fmla="*/ 1587 h 1587"/>
              </a:gdLst>
              <a:cxnLst>
                <a:cxn ang="0">
                  <a:pos x="T0" y="T1"/>
                </a:cxn>
                <a:cxn ang="0">
                  <a:pos x="T2" y="T3"/>
                </a:cxn>
                <a:cxn ang="0">
                  <a:pos x="T4" y="T5"/>
                </a:cxn>
              </a:cxnLst>
              <a:rect l="T6" t="T7" r="T8" b="T9"/>
              <a:pathLst>
                <a:path w="12" h="1587">
                  <a:moveTo>
                    <a:pt x="12" y="0"/>
                  </a:moveTo>
                  <a:lnTo>
                    <a:pt x="0" y="0"/>
                  </a:lnTo>
                  <a:lnTo>
                    <a:pt x="12" y="0"/>
                  </a:lnTo>
                  <a:close/>
                </a:path>
              </a:pathLst>
            </a:custGeom>
            <a:solidFill>
              <a:srgbClr val="087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iS1ide-WordArt 33"/>
            <p:cNvSpPr/>
            <p:nvPr/>
          </p:nvSpPr>
          <p:spPr bwMode="auto">
            <a:xfrm>
              <a:off x="1627452" y="3076742"/>
              <a:ext cx="342665" cy="686086"/>
            </a:xfrm>
            <a:prstGeom prst="rect">
              <a:avLst/>
            </a:prstGeom>
            <a:extLst>
              <a:ext uri="{91240B29-F687-4F45-9708-019B960494DF}">
                <a14:hiddenLine xmlns:a14="http://schemas.microsoft.com/office/drawing/2010/main" w="9525">
                  <a:solidFill>
                    <a:srgbClr val="000000"/>
                  </a:solidFill>
                  <a:round/>
                </a14:hiddenLine>
              </a:ext>
            </a:extLst>
          </p:spPr>
          <p:txBody>
            <a:bodyPr wrap="none">
              <a:prstTxWarp prst="textPlain">
                <a:avLst>
                  <a:gd name="adj" fmla="val 50000"/>
                </a:avLst>
              </a:prstTxWarp>
              <a:normAutofit/>
            </a:bodyPr>
            <a:lstStyle/>
            <a:p>
              <a:pPr algn="ctr"/>
              <a:r>
                <a:rPr lang="en-US" altLang="zh-CN" sz="1100">
                  <a:solidFill>
                    <a:srgbClr val="FFFFFF"/>
                  </a:solidFill>
                  <a:latin typeface="方正卡通简体" panose="03000509000000000000" pitchFamily="65" charset="-122"/>
                  <a:ea typeface="方正卡通简体" panose="03000509000000000000" pitchFamily="65" charset="-122"/>
                </a:rPr>
                <a:t>1</a:t>
              </a:r>
              <a:endParaRPr lang="en-US" altLang="zh-CN" sz="1100">
                <a:solidFill>
                  <a:srgbClr val="FFFFFF"/>
                </a:solidFill>
                <a:latin typeface="方正卡通简体" panose="03000509000000000000" pitchFamily="65" charset="-122"/>
                <a:ea typeface="方正卡通简体" panose="03000509000000000000" pitchFamily="65" charset="-122"/>
              </a:endParaRPr>
            </a:p>
          </p:txBody>
        </p:sp>
        <p:sp>
          <p:nvSpPr>
            <p:cNvPr id="71" name="iS1ide-WordArt 34"/>
            <p:cNvSpPr/>
            <p:nvPr/>
          </p:nvSpPr>
          <p:spPr bwMode="auto">
            <a:xfrm>
              <a:off x="2832431" y="3039238"/>
              <a:ext cx="433251" cy="686086"/>
            </a:xfrm>
            <a:prstGeom prst="rect">
              <a:avLst/>
            </a:prstGeom>
            <a:extLst>
              <a:ext uri="{91240B29-F687-4F45-9708-019B960494DF}">
                <a14:hiddenLine xmlns:a14="http://schemas.microsoft.com/office/drawing/2010/main" w="9525">
                  <a:solidFill>
                    <a:srgbClr val="000000"/>
                  </a:solidFill>
                  <a:round/>
                </a14:hiddenLine>
              </a:ext>
            </a:extLst>
          </p:spPr>
          <p:txBody>
            <a:bodyPr wrap="none">
              <a:prstTxWarp prst="textPlain">
                <a:avLst>
                  <a:gd name="adj" fmla="val 50000"/>
                </a:avLst>
              </a:prstTxWarp>
              <a:normAutofit/>
            </a:bodyPr>
            <a:lstStyle/>
            <a:p>
              <a:pPr algn="ctr"/>
              <a:r>
                <a:rPr lang="en-US" altLang="zh-CN" sz="1100">
                  <a:solidFill>
                    <a:srgbClr val="FFFFFF"/>
                  </a:solidFill>
                  <a:latin typeface="方正卡通简体" panose="03000509000000000000" pitchFamily="65" charset="-122"/>
                  <a:ea typeface="方正卡通简体" panose="03000509000000000000" pitchFamily="65" charset="-122"/>
                </a:rPr>
                <a:t>2</a:t>
              </a:r>
              <a:endParaRPr lang="en-US" altLang="zh-CN" sz="1100">
                <a:solidFill>
                  <a:srgbClr val="FFFFFF"/>
                </a:solidFill>
                <a:latin typeface="方正卡通简体" panose="03000509000000000000" pitchFamily="65" charset="-122"/>
                <a:ea typeface="方正卡通简体" panose="03000509000000000000" pitchFamily="65" charset="-122"/>
              </a:endParaRPr>
            </a:p>
          </p:txBody>
        </p:sp>
        <p:sp>
          <p:nvSpPr>
            <p:cNvPr id="72" name="iS1ide-WordArt 35"/>
            <p:cNvSpPr/>
            <p:nvPr/>
          </p:nvSpPr>
          <p:spPr bwMode="auto">
            <a:xfrm>
              <a:off x="3922640" y="3053198"/>
              <a:ext cx="433251" cy="686086"/>
            </a:xfrm>
            <a:prstGeom prst="rect">
              <a:avLst/>
            </a:prstGeom>
            <a:extLst>
              <a:ext uri="{91240B29-F687-4F45-9708-019B960494DF}">
                <a14:hiddenLine xmlns:a14="http://schemas.microsoft.com/office/drawing/2010/main" w="9525">
                  <a:solidFill>
                    <a:srgbClr val="000000"/>
                  </a:solidFill>
                  <a:round/>
                </a14:hiddenLine>
              </a:ext>
            </a:extLst>
          </p:spPr>
          <p:txBody>
            <a:bodyPr wrap="none">
              <a:prstTxWarp prst="textPlain">
                <a:avLst>
                  <a:gd name="adj" fmla="val 50000"/>
                </a:avLst>
              </a:prstTxWarp>
              <a:normAutofit/>
            </a:bodyPr>
            <a:lstStyle/>
            <a:p>
              <a:pPr algn="ctr"/>
              <a:r>
                <a:rPr lang="en-US" altLang="zh-CN" sz="1100">
                  <a:solidFill>
                    <a:srgbClr val="FFFFFF"/>
                  </a:solidFill>
                  <a:latin typeface="方正卡通简体" panose="03000509000000000000" pitchFamily="65" charset="-122"/>
                  <a:ea typeface="方正卡通简体" panose="03000509000000000000" pitchFamily="65" charset="-122"/>
                </a:rPr>
                <a:t>3</a:t>
              </a:r>
              <a:endParaRPr lang="en-US" altLang="zh-CN" sz="1100">
                <a:solidFill>
                  <a:srgbClr val="FFFFFF"/>
                </a:solidFill>
                <a:latin typeface="方正卡通简体" panose="03000509000000000000" pitchFamily="65" charset="-122"/>
                <a:ea typeface="方正卡通简体" panose="03000509000000000000" pitchFamily="65" charset="-122"/>
              </a:endParaRPr>
            </a:p>
          </p:txBody>
        </p:sp>
        <p:sp>
          <p:nvSpPr>
            <p:cNvPr id="73" name="iS1ide-WordArt 36"/>
            <p:cNvSpPr/>
            <p:nvPr/>
          </p:nvSpPr>
          <p:spPr bwMode="auto">
            <a:xfrm>
              <a:off x="4931449" y="3053198"/>
              <a:ext cx="433251" cy="686086"/>
            </a:xfrm>
            <a:prstGeom prst="rect">
              <a:avLst/>
            </a:prstGeom>
            <a:extLst>
              <a:ext uri="{91240B29-F687-4F45-9708-019B960494DF}">
                <a14:hiddenLine xmlns:a14="http://schemas.microsoft.com/office/drawing/2010/main" w="9525">
                  <a:solidFill>
                    <a:srgbClr val="000000"/>
                  </a:solidFill>
                  <a:round/>
                </a14:hiddenLine>
              </a:ext>
            </a:extLst>
          </p:spPr>
          <p:txBody>
            <a:bodyPr wrap="none">
              <a:prstTxWarp prst="textPlain">
                <a:avLst>
                  <a:gd name="adj" fmla="val 50000"/>
                </a:avLst>
              </a:prstTxWarp>
              <a:normAutofit/>
            </a:bodyPr>
            <a:lstStyle/>
            <a:p>
              <a:pPr algn="ctr"/>
              <a:r>
                <a:rPr lang="en-US" altLang="zh-CN" sz="1100">
                  <a:solidFill>
                    <a:srgbClr val="FFFFFF"/>
                  </a:solidFill>
                  <a:latin typeface="方正卡通简体" panose="03000509000000000000" pitchFamily="65" charset="-122"/>
                  <a:ea typeface="方正卡通简体" panose="03000509000000000000" pitchFamily="65" charset="-122"/>
                </a:rPr>
                <a:t>4</a:t>
              </a:r>
              <a:endParaRPr lang="en-US" altLang="zh-CN" sz="1100">
                <a:solidFill>
                  <a:srgbClr val="FFFFFF"/>
                </a:solidFill>
                <a:latin typeface="方正卡通简体" panose="03000509000000000000" pitchFamily="65" charset="-122"/>
                <a:ea typeface="方正卡通简体" panose="03000509000000000000" pitchFamily="65" charset="-122"/>
              </a:endParaRPr>
            </a:p>
          </p:txBody>
        </p:sp>
        <p:sp>
          <p:nvSpPr>
            <p:cNvPr id="74" name="iS1ide-WordArt 37"/>
            <p:cNvSpPr/>
            <p:nvPr/>
          </p:nvSpPr>
          <p:spPr bwMode="auto">
            <a:xfrm>
              <a:off x="6098122" y="3096245"/>
              <a:ext cx="397676" cy="654943"/>
            </a:xfrm>
            <a:prstGeom prst="rect">
              <a:avLst/>
            </a:prstGeom>
            <a:extLst>
              <a:ext uri="{91240B29-F687-4F45-9708-019B960494DF}">
                <a14:hiddenLine xmlns:a14="http://schemas.microsoft.com/office/drawing/2010/main" w="9525">
                  <a:solidFill>
                    <a:srgbClr val="000000"/>
                  </a:solidFill>
                  <a:round/>
                </a14:hiddenLine>
              </a:ext>
            </a:extLst>
          </p:spPr>
          <p:txBody>
            <a:bodyPr wrap="none">
              <a:prstTxWarp prst="textPlain">
                <a:avLst>
                  <a:gd name="adj" fmla="val 50000"/>
                </a:avLst>
              </a:prstTxWarp>
              <a:normAutofit/>
            </a:bodyPr>
            <a:lstStyle/>
            <a:p>
              <a:pPr algn="ctr"/>
              <a:r>
                <a:rPr lang="en-US" altLang="zh-CN" sz="1100">
                  <a:solidFill>
                    <a:srgbClr val="FFFFFF"/>
                  </a:solidFill>
                  <a:latin typeface="Impact" panose="020b0806030902050204"/>
                </a:rPr>
                <a:t>5</a:t>
              </a:r>
              <a:endParaRPr lang="en-US" altLang="zh-CN" sz="1100">
                <a:solidFill>
                  <a:srgbClr val="FFFFFF"/>
                </a:solidFill>
                <a:latin typeface="Impact" panose="020b0806030902050204"/>
              </a:endParaRPr>
            </a:p>
          </p:txBody>
        </p:sp>
        <p:sp>
          <p:nvSpPr>
            <p:cNvPr id="75" name="iS1ide-WordArt 38"/>
            <p:cNvSpPr/>
            <p:nvPr/>
          </p:nvSpPr>
          <p:spPr bwMode="auto">
            <a:xfrm>
              <a:off x="10058243" y="3103808"/>
              <a:ext cx="452946" cy="694672"/>
            </a:xfrm>
            <a:prstGeom prst="rect">
              <a:avLst/>
            </a:prstGeom>
            <a:extLst>
              <a:ext uri="{91240B29-F687-4F45-9708-019B960494DF}">
                <a14:hiddenLine xmlns:a14="http://schemas.microsoft.com/office/drawing/2010/main" w="9525">
                  <a:solidFill>
                    <a:srgbClr val="000000"/>
                  </a:solidFill>
                  <a:round/>
                </a14:hiddenLine>
              </a:ext>
            </a:extLst>
          </p:spPr>
          <p:txBody>
            <a:bodyPr wrap="none">
              <a:prstTxWarp prst="textPlain">
                <a:avLst>
                  <a:gd name="adj" fmla="val 50000"/>
                </a:avLst>
              </a:prstTxWarp>
              <a:normAutofit/>
            </a:bodyPr>
            <a:lstStyle/>
            <a:p>
              <a:pPr algn="ctr"/>
              <a:r>
                <a:rPr lang="en-US" altLang="zh-CN" sz="1100">
                  <a:solidFill>
                    <a:srgbClr val="FFFFFF"/>
                  </a:solidFill>
                  <a:latin typeface="方正卡通简体" panose="03000509000000000000" pitchFamily="65" charset="-122"/>
                  <a:ea typeface="方正卡通简体" panose="03000509000000000000" pitchFamily="65" charset="-122"/>
                </a:rPr>
                <a:t>8</a:t>
              </a:r>
              <a:endParaRPr lang="en-US" altLang="zh-CN" sz="1100">
                <a:solidFill>
                  <a:srgbClr val="FFFFFF"/>
                </a:solidFill>
                <a:latin typeface="方正卡通简体" panose="03000509000000000000" pitchFamily="65" charset="-122"/>
                <a:ea typeface="方正卡通简体" panose="03000509000000000000" pitchFamily="65" charset="-122"/>
              </a:endParaRPr>
            </a:p>
          </p:txBody>
        </p:sp>
        <p:sp>
          <p:nvSpPr>
            <p:cNvPr id="76" name="iS1ide-Freeform 14"/>
            <p:cNvSpPr/>
            <p:nvPr/>
          </p:nvSpPr>
          <p:spPr bwMode="auto">
            <a:xfrm flipH="1">
              <a:off x="8474544" y="2892724"/>
              <a:ext cx="993416" cy="1144325"/>
            </a:xfrm>
            <a:custGeom>
              <a:gdLst>
                <a:gd name="T0" fmla="*/ 0 w 1006"/>
                <a:gd name="T1" fmla="*/ 0 h 1251"/>
                <a:gd name="T2" fmla="*/ 0 w 1006"/>
                <a:gd name="T3" fmla="*/ 1251 h 1251"/>
                <a:gd name="T4" fmla="*/ 1006 w 1006"/>
                <a:gd name="T5" fmla="*/ 1154 h 1251"/>
                <a:gd name="T6" fmla="*/ 1006 w 1006"/>
                <a:gd name="T7" fmla="*/ 81 h 1251"/>
                <a:gd name="T8" fmla="*/ 0 w 1006"/>
                <a:gd name="T9" fmla="*/ 0 h 1251"/>
                <a:gd name="T10" fmla="*/ 0 w 1006"/>
                <a:gd name="T11" fmla="*/ 0 h 1251"/>
                <a:gd name="T12" fmla="*/ 1006 w 1006"/>
                <a:gd name="T13" fmla="*/ 1251 h 1251"/>
              </a:gdLst>
              <a:cxnLst>
                <a:cxn ang="0">
                  <a:pos x="T0" y="T1"/>
                </a:cxn>
                <a:cxn ang="0">
                  <a:pos x="T2" y="T3"/>
                </a:cxn>
                <a:cxn ang="0">
                  <a:pos x="T4" y="T5"/>
                </a:cxn>
                <a:cxn ang="0">
                  <a:pos x="T6" y="T7"/>
                </a:cxn>
                <a:cxn ang="0">
                  <a:pos x="T8" y="T9"/>
                </a:cxn>
              </a:cxnLst>
              <a:rect l="T10" t="T11" r="T12" b="T13"/>
              <a:pathLst>
                <a:path w="1005" h="1251">
                  <a:moveTo>
                    <a:pt x="0" y="0"/>
                  </a:moveTo>
                  <a:lnTo>
                    <a:pt x="0" y="1251"/>
                  </a:lnTo>
                  <a:lnTo>
                    <a:pt x="1006" y="1154"/>
                  </a:lnTo>
                  <a:lnTo>
                    <a:pt x="1006" y="81"/>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方正卡通简体" panose="03000509000000000000" pitchFamily="65" charset="-122"/>
                <a:ea typeface="方正卡通简体" panose="03000509000000000000" pitchFamily="65" charset="-122"/>
              </a:endParaRPr>
            </a:p>
          </p:txBody>
        </p:sp>
        <p:sp>
          <p:nvSpPr>
            <p:cNvPr id="77" name="iS1ide-Freeform 15"/>
            <p:cNvSpPr/>
            <p:nvPr/>
          </p:nvSpPr>
          <p:spPr bwMode="auto">
            <a:xfrm flipH="1">
              <a:off x="9467958" y="2899424"/>
              <a:ext cx="286775" cy="1147861"/>
            </a:xfrm>
            <a:custGeom>
              <a:gdLst>
                <a:gd name="T0" fmla="*/ 0 w 339"/>
                <a:gd name="T1" fmla="*/ 110 h 1251"/>
                <a:gd name="T2" fmla="*/ 0 w 339"/>
                <a:gd name="T3" fmla="*/ 1080 h 1251"/>
                <a:gd name="T4" fmla="*/ 339 w 339"/>
                <a:gd name="T5" fmla="*/ 1251 h 1251"/>
                <a:gd name="T6" fmla="*/ 339 w 339"/>
                <a:gd name="T7" fmla="*/ 0 h 1251"/>
                <a:gd name="T8" fmla="*/ 0 w 339"/>
                <a:gd name="T9" fmla="*/ 110 h 1251"/>
                <a:gd name="T10" fmla="*/ 0 w 339"/>
                <a:gd name="T11" fmla="*/ 0 h 1251"/>
                <a:gd name="T12" fmla="*/ 339 w 339"/>
                <a:gd name="T13" fmla="*/ 1251 h 1251"/>
              </a:gdLst>
              <a:cxnLst>
                <a:cxn ang="0">
                  <a:pos x="T0" y="T1"/>
                </a:cxn>
                <a:cxn ang="0">
                  <a:pos x="T2" y="T3"/>
                </a:cxn>
                <a:cxn ang="0">
                  <a:pos x="T4" y="T5"/>
                </a:cxn>
                <a:cxn ang="0">
                  <a:pos x="T6" y="T7"/>
                </a:cxn>
                <a:cxn ang="0">
                  <a:pos x="T8" y="T9"/>
                </a:cxn>
              </a:cxnLst>
              <a:rect l="T10" t="T11" r="T12" b="T13"/>
              <a:pathLst>
                <a:path w="339" h="1251">
                  <a:moveTo>
                    <a:pt x="0" y="110"/>
                  </a:moveTo>
                  <a:lnTo>
                    <a:pt x="0" y="1080"/>
                  </a:lnTo>
                  <a:lnTo>
                    <a:pt x="339" y="1251"/>
                  </a:lnTo>
                  <a:lnTo>
                    <a:pt x="339" y="0"/>
                  </a:lnTo>
                  <a:lnTo>
                    <a:pt x="0" y="110"/>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 name="iS1ide-WordArt 38"/>
            <p:cNvSpPr/>
            <p:nvPr/>
          </p:nvSpPr>
          <p:spPr bwMode="auto">
            <a:xfrm>
              <a:off x="8698629" y="3076737"/>
              <a:ext cx="452944" cy="686090"/>
            </a:xfrm>
            <a:prstGeom prst="rect">
              <a:avLst/>
            </a:prstGeom>
            <a:extLst>
              <a:ext uri="{91240B29-F687-4F45-9708-019B960494DF}">
                <a14:hiddenLine xmlns:a14="http://schemas.microsoft.com/office/drawing/2010/main" w="9525">
                  <a:solidFill>
                    <a:srgbClr val="000000"/>
                  </a:solidFill>
                  <a:round/>
                </a14:hiddenLine>
              </a:ext>
            </a:extLst>
          </p:spPr>
          <p:txBody>
            <a:bodyPr wrap="none">
              <a:prstTxWarp prst="textPlain">
                <a:avLst>
                  <a:gd name="adj" fmla="val 50000"/>
                </a:avLst>
              </a:prstTxWarp>
              <a:normAutofit/>
            </a:bodyPr>
            <a:lstStyle/>
            <a:p>
              <a:pPr algn="ctr"/>
              <a:r>
                <a:rPr lang="en-US" altLang="zh-CN" sz="1100">
                  <a:solidFill>
                    <a:srgbClr val="FFFFFF"/>
                  </a:solidFill>
                  <a:latin typeface="Impact" panose="020b0806030902050204"/>
                </a:rPr>
                <a:t>7</a:t>
              </a:r>
              <a:endParaRPr lang="en-US" altLang="zh-CN" sz="1100">
                <a:solidFill>
                  <a:srgbClr val="FFFFFF"/>
                </a:solidFill>
                <a:latin typeface="Impact" panose="020b0806030902050204"/>
              </a:endParaRPr>
            </a:p>
          </p:txBody>
        </p:sp>
        <p:sp>
          <p:nvSpPr>
            <p:cNvPr id="79" name="iS1ide-Freeform 16"/>
            <p:cNvSpPr/>
            <p:nvPr/>
          </p:nvSpPr>
          <p:spPr bwMode="auto">
            <a:xfrm flipH="1">
              <a:off x="7173521" y="2940913"/>
              <a:ext cx="961006" cy="1020864"/>
            </a:xfrm>
            <a:custGeom>
              <a:gdLst>
                <a:gd name="T0" fmla="*/ 0 w 973"/>
                <a:gd name="T1" fmla="*/ 0 h 1069"/>
                <a:gd name="T2" fmla="*/ 0 w 973"/>
                <a:gd name="T3" fmla="*/ 1069 h 1069"/>
                <a:gd name="T4" fmla="*/ 973 w 973"/>
                <a:gd name="T5" fmla="*/ 1051 h 1069"/>
                <a:gd name="T6" fmla="*/ 973 w 973"/>
                <a:gd name="T7" fmla="*/ 36 h 1069"/>
                <a:gd name="T8" fmla="*/ 0 w 973"/>
                <a:gd name="T9" fmla="*/ 0 h 1069"/>
                <a:gd name="T10" fmla="*/ 0 w 973"/>
                <a:gd name="T11" fmla="*/ 0 h 1069"/>
                <a:gd name="T12" fmla="*/ 973 w 973"/>
                <a:gd name="T13" fmla="*/ 1069 h 1069"/>
              </a:gdLst>
              <a:cxnLst>
                <a:cxn ang="0">
                  <a:pos x="T0" y="T1"/>
                </a:cxn>
                <a:cxn ang="0">
                  <a:pos x="T2" y="T3"/>
                </a:cxn>
                <a:cxn ang="0">
                  <a:pos x="T4" y="T5"/>
                </a:cxn>
                <a:cxn ang="0">
                  <a:pos x="T6" y="T7"/>
                </a:cxn>
                <a:cxn ang="0">
                  <a:pos x="T8" y="T9"/>
                </a:cxn>
              </a:cxnLst>
              <a:rect l="T10" t="T11" r="T12" b="T13"/>
              <a:pathLst>
                <a:path w="973" h="1069">
                  <a:moveTo>
                    <a:pt x="0" y="0"/>
                  </a:moveTo>
                  <a:lnTo>
                    <a:pt x="0" y="1069"/>
                  </a:lnTo>
                  <a:lnTo>
                    <a:pt x="973" y="1051"/>
                  </a:lnTo>
                  <a:lnTo>
                    <a:pt x="973" y="36"/>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方正卡通简体" panose="03000509000000000000" pitchFamily="65" charset="-122"/>
                <a:ea typeface="方正卡通简体" panose="03000509000000000000" pitchFamily="65" charset="-122"/>
              </a:endParaRPr>
            </a:p>
          </p:txBody>
        </p:sp>
        <p:sp>
          <p:nvSpPr>
            <p:cNvPr id="80" name="iS1ide-Freeform 17"/>
            <p:cNvSpPr/>
            <p:nvPr/>
          </p:nvSpPr>
          <p:spPr bwMode="auto">
            <a:xfrm flipH="1">
              <a:off x="8129646" y="2940913"/>
              <a:ext cx="194456" cy="1020864"/>
            </a:xfrm>
            <a:custGeom>
              <a:gdLst>
                <a:gd name="T0" fmla="*/ 0 w 197"/>
                <a:gd name="T1" fmla="*/ 123 h 1069"/>
                <a:gd name="T2" fmla="*/ 0 w 197"/>
                <a:gd name="T3" fmla="*/ 947 h 1069"/>
                <a:gd name="T4" fmla="*/ 197 w 197"/>
                <a:gd name="T5" fmla="*/ 1069 h 1069"/>
                <a:gd name="T6" fmla="*/ 197 w 197"/>
                <a:gd name="T7" fmla="*/ 0 h 1069"/>
                <a:gd name="T8" fmla="*/ 0 w 197"/>
                <a:gd name="T9" fmla="*/ 123 h 1069"/>
                <a:gd name="T10" fmla="*/ 0 w 197"/>
                <a:gd name="T11" fmla="*/ 0 h 1069"/>
                <a:gd name="T12" fmla="*/ 197 w 197"/>
                <a:gd name="T13" fmla="*/ 1069 h 1069"/>
              </a:gdLst>
              <a:cxnLst>
                <a:cxn ang="0">
                  <a:pos x="T0" y="T1"/>
                </a:cxn>
                <a:cxn ang="0">
                  <a:pos x="T2" y="T3"/>
                </a:cxn>
                <a:cxn ang="0">
                  <a:pos x="T4" y="T5"/>
                </a:cxn>
                <a:cxn ang="0">
                  <a:pos x="T6" y="T7"/>
                </a:cxn>
                <a:cxn ang="0">
                  <a:pos x="T8" y="T9"/>
                </a:cxn>
              </a:cxnLst>
              <a:rect l="T10" t="T11" r="T12" b="T13"/>
              <a:pathLst>
                <a:path w="197" h="1069">
                  <a:moveTo>
                    <a:pt x="0" y="123"/>
                  </a:moveTo>
                  <a:lnTo>
                    <a:pt x="0" y="947"/>
                  </a:lnTo>
                  <a:lnTo>
                    <a:pt x="197" y="1069"/>
                  </a:lnTo>
                  <a:lnTo>
                    <a:pt x="197" y="0"/>
                  </a:lnTo>
                  <a:lnTo>
                    <a:pt x="0" y="123"/>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 name="iS1ide-WordArt 37"/>
            <p:cNvSpPr/>
            <p:nvPr/>
          </p:nvSpPr>
          <p:spPr bwMode="auto">
            <a:xfrm>
              <a:off x="7385609" y="3077433"/>
              <a:ext cx="411474" cy="685536"/>
            </a:xfrm>
            <a:prstGeom prst="rect">
              <a:avLst/>
            </a:prstGeom>
            <a:extLst>
              <a:ext uri="{91240B29-F687-4F45-9708-019B960494DF}">
                <a14:hiddenLine xmlns:a14="http://schemas.microsoft.com/office/drawing/2010/main" w="9525">
                  <a:solidFill>
                    <a:srgbClr val="000000"/>
                  </a:solidFill>
                  <a:round/>
                </a14:hiddenLine>
              </a:ext>
            </a:extLst>
          </p:spPr>
          <p:txBody>
            <a:bodyPr wrap="none">
              <a:prstTxWarp prst="textPlain">
                <a:avLst>
                  <a:gd name="adj" fmla="val 50000"/>
                </a:avLst>
              </a:prstTxWarp>
              <a:normAutofit/>
            </a:bodyPr>
            <a:lstStyle/>
            <a:p>
              <a:pPr algn="ctr"/>
              <a:r>
                <a:rPr lang="en-US" altLang="zh-CN" sz="1100">
                  <a:solidFill>
                    <a:srgbClr val="FFFFFF"/>
                  </a:solidFill>
                  <a:latin typeface="方正卡通简体" panose="03000509000000000000" pitchFamily="65" charset="-122"/>
                  <a:ea typeface="方正卡通简体" panose="03000509000000000000" pitchFamily="65" charset="-122"/>
                </a:rPr>
                <a:t>6</a:t>
              </a:r>
              <a:endParaRPr lang="en-US" altLang="zh-CN" sz="1100">
                <a:solidFill>
                  <a:srgbClr val="FFFFFF"/>
                </a:solidFill>
                <a:latin typeface="方正卡通简体" panose="03000509000000000000" pitchFamily="65" charset="-122"/>
                <a:ea typeface="方正卡通简体" panose="03000509000000000000" pitchFamily="65" charset="-122"/>
              </a:endParaRPr>
            </a:p>
          </p:txBody>
        </p:sp>
        <p:sp>
          <p:nvSpPr>
            <p:cNvPr id="82" name="iS1ide-TextBox 31"/>
            <p:cNvSpPr txBox="1"/>
            <p:nvPr/>
          </p:nvSpPr>
          <p:spPr bwMode="auto">
            <a:xfrm>
              <a:off x="1182523" y="1458950"/>
              <a:ext cx="2108063"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p>
              <a:pPr>
                <a:spcBef>
                  <a:spcPct val="0"/>
                </a:spcBef>
              </a:pPr>
              <a:r>
                <a:rPr lang="zh-CN" altLang="en-US" sz="2800" b="1">
                  <a:latin typeface="方正卡通简体" panose="03000509000000000000" pitchFamily="65" charset="-122"/>
                  <a:ea typeface="方正卡通简体" panose="03000509000000000000" pitchFamily="65" charset="-122"/>
                </a:rPr>
                <a:t>不行</a:t>
              </a:r>
              <a:endParaRPr lang="zh-CN" altLang="en-US" sz="2800" b="1">
                <a:latin typeface="方正卡通简体" panose="03000509000000000000" pitchFamily="65" charset="-122"/>
                <a:ea typeface="方正卡通简体" panose="03000509000000000000" pitchFamily="65" charset="-122"/>
              </a:endParaRPr>
            </a:p>
          </p:txBody>
        </p:sp>
        <p:sp>
          <p:nvSpPr>
            <p:cNvPr id="83" name="iS1ide-TextBox 31"/>
            <p:cNvSpPr txBox="1"/>
            <p:nvPr/>
          </p:nvSpPr>
          <p:spPr bwMode="auto">
            <a:xfrm>
              <a:off x="3807337" y="1458950"/>
              <a:ext cx="2108063"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p>
              <a:pPr eaLnBrk="1" hangingPunct="1">
                <a:spcBef>
                  <a:spcPct val="0"/>
                </a:spcBef>
                <a:buFontTx/>
                <a:buNone/>
              </a:pPr>
              <a:r>
                <a:rPr lang="zh-CN" altLang="en-US" sz="2800" b="1">
                  <a:latin typeface="方正卡通简体" panose="03000509000000000000" pitchFamily="65" charset="-122"/>
                  <a:ea typeface="方正卡通简体" panose="03000509000000000000" pitchFamily="65" charset="-122"/>
                </a:rPr>
                <a:t>不可能</a:t>
              </a:r>
              <a:endParaRPr lang="zh-CN" altLang="en-US" sz="2800" b="1">
                <a:latin typeface="方正卡通简体" panose="03000509000000000000" pitchFamily="65" charset="-122"/>
                <a:ea typeface="方正卡通简体" panose="03000509000000000000" pitchFamily="65" charset="-122"/>
              </a:endParaRPr>
            </a:p>
          </p:txBody>
        </p:sp>
        <p:sp>
          <p:nvSpPr>
            <p:cNvPr id="84" name="ïšḻïďê-TextBox 31"/>
            <p:cNvSpPr txBox="1"/>
            <p:nvPr/>
          </p:nvSpPr>
          <p:spPr bwMode="auto">
            <a:xfrm>
              <a:off x="6406521" y="1458950"/>
              <a:ext cx="2108063"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p>
              <a:pPr>
                <a:spcBef>
                  <a:spcPct val="0"/>
                </a:spcBef>
              </a:pPr>
              <a:r>
                <a:rPr lang="zh-CN" altLang="en-US" sz="2800" b="1">
                  <a:latin typeface="方正卡通简体" panose="03000509000000000000" pitchFamily="65" charset="-122"/>
                  <a:ea typeface="方正卡通简体" panose="03000509000000000000" pitchFamily="65" charset="-122"/>
                </a:rPr>
                <a:t>你真笨，人家都</a:t>
              </a:r>
              <a:endParaRPr lang="en-US" altLang="zh-CN" sz="2800" b="1">
                <a:latin typeface="方正卡通简体" panose="03000509000000000000" pitchFamily="65" charset="-122"/>
                <a:ea typeface="方正卡通简体" panose="03000509000000000000" pitchFamily="65" charset="-122"/>
              </a:endParaRPr>
            </a:p>
            <a:p>
              <a:pPr>
                <a:spcBef>
                  <a:spcPct val="0"/>
                </a:spcBef>
              </a:pPr>
              <a:r>
                <a:rPr lang="zh-CN" altLang="en-US" sz="2800" b="1">
                  <a:latin typeface="方正卡通简体" panose="03000509000000000000" pitchFamily="65" charset="-122"/>
                  <a:ea typeface="方正卡通简体" panose="03000509000000000000" pitchFamily="65" charset="-122"/>
                </a:rPr>
                <a:t>会，你就不会</a:t>
              </a:r>
              <a:endParaRPr lang="zh-CN" altLang="en-US" sz="2800" b="1">
                <a:latin typeface="方正卡通简体" panose="03000509000000000000" pitchFamily="65" charset="-122"/>
                <a:ea typeface="方正卡通简体" panose="03000509000000000000" pitchFamily="65" charset="-122"/>
              </a:endParaRPr>
            </a:p>
          </p:txBody>
        </p:sp>
        <p:sp>
          <p:nvSpPr>
            <p:cNvPr id="85" name="ïšḻïďê-TextBox 31"/>
            <p:cNvSpPr txBox="1"/>
            <p:nvPr/>
          </p:nvSpPr>
          <p:spPr bwMode="auto">
            <a:xfrm>
              <a:off x="9005705" y="1702893"/>
              <a:ext cx="2108063"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p>
              <a:pPr>
                <a:spcBef>
                  <a:spcPct val="0"/>
                </a:spcBef>
              </a:pPr>
              <a:r>
                <a:rPr lang="zh-CN" altLang="en-US" sz="2800" b="1">
                  <a:latin typeface="方正卡通简体" panose="03000509000000000000" pitchFamily="65" charset="-122"/>
                  <a:ea typeface="方正卡通简体" panose="03000509000000000000" pitchFamily="65" charset="-122"/>
                </a:rPr>
                <a:t>你怎么这么坏</a:t>
              </a:r>
              <a:endParaRPr lang="zh-CN" altLang="en-US" sz="2800" b="1">
                <a:latin typeface="方正卡通简体" panose="03000509000000000000" pitchFamily="65" charset="-122"/>
                <a:ea typeface="方正卡通简体" panose="03000509000000000000" pitchFamily="65" charset="-122"/>
              </a:endParaRPr>
            </a:p>
          </p:txBody>
        </p:sp>
        <p:sp>
          <p:nvSpPr>
            <p:cNvPr id="86" name="ïšḻïďê-TextBox 31"/>
            <p:cNvSpPr txBox="1"/>
            <p:nvPr/>
          </p:nvSpPr>
          <p:spPr bwMode="auto">
            <a:xfrm>
              <a:off x="6688719" y="4891502"/>
              <a:ext cx="2108063"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p>
              <a:pPr algn="ctr">
                <a:spcBef>
                  <a:spcPct val="0"/>
                </a:spcBef>
              </a:pPr>
              <a:r>
                <a:rPr lang="zh-CN" altLang="en-US" sz="2800" b="1">
                  <a:latin typeface="方正卡通简体" panose="03000509000000000000" pitchFamily="65" charset="-122"/>
                  <a:ea typeface="方正卡通简体" panose="03000509000000000000" pitchFamily="65" charset="-122"/>
                </a:rPr>
                <a:t>你自己给擦了</a:t>
              </a:r>
              <a:endParaRPr lang="zh-CN" altLang="en-US" sz="2800" b="1">
                <a:latin typeface="方正卡通简体" panose="03000509000000000000" pitchFamily="65" charset="-122"/>
                <a:ea typeface="方正卡通简体" panose="03000509000000000000" pitchFamily="65" charset="-122"/>
              </a:endParaRPr>
            </a:p>
          </p:txBody>
        </p:sp>
        <p:sp>
          <p:nvSpPr>
            <p:cNvPr id="87" name="ïšḻïďê-TextBox 31"/>
            <p:cNvSpPr txBox="1"/>
            <p:nvPr/>
          </p:nvSpPr>
          <p:spPr bwMode="auto">
            <a:xfrm>
              <a:off x="4125929" y="5347474"/>
              <a:ext cx="2108063"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p>
              <a:pPr algn="ctr" eaLnBrk="1" hangingPunct="1">
                <a:spcBef>
                  <a:spcPct val="0"/>
                </a:spcBef>
                <a:buFontTx/>
                <a:buNone/>
              </a:pPr>
              <a:r>
                <a:rPr lang="zh-CN" altLang="en-US" sz="2800" b="1">
                  <a:latin typeface="方正卡通简体" panose="03000509000000000000" pitchFamily="65" charset="-122"/>
                  <a:ea typeface="方正卡通简体" panose="03000509000000000000" pitchFamily="65" charset="-122"/>
                </a:rPr>
                <a:t>知道啦，别管了</a:t>
              </a:r>
              <a:endParaRPr lang="zh-CN" altLang="en-US" sz="2800" b="1">
                <a:latin typeface="方正卡通简体" panose="03000509000000000000" pitchFamily="65" charset="-122"/>
                <a:ea typeface="方正卡通简体" panose="03000509000000000000" pitchFamily="65" charset="-122"/>
              </a:endParaRPr>
            </a:p>
          </p:txBody>
        </p:sp>
        <p:sp>
          <p:nvSpPr>
            <p:cNvPr id="88" name="ïšḻïďê-TextBox 31"/>
            <p:cNvSpPr txBox="1"/>
            <p:nvPr/>
          </p:nvSpPr>
          <p:spPr bwMode="auto">
            <a:xfrm>
              <a:off x="1214318" y="5030676"/>
              <a:ext cx="2108063"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p>
              <a:pPr algn="ctr">
                <a:spcBef>
                  <a:spcPct val="0"/>
                </a:spcBef>
              </a:pPr>
              <a:r>
                <a:rPr lang="zh-CN" altLang="en-US" sz="2800" b="1">
                  <a:latin typeface="方正卡通简体" panose="03000509000000000000" pitchFamily="65" charset="-122"/>
                  <a:ea typeface="方正卡通简体" panose="03000509000000000000" pitchFamily="65" charset="-122"/>
                </a:rPr>
                <a:t>你怎么这么多事呀</a:t>
              </a:r>
              <a:endParaRPr lang="zh-CN" altLang="en-US" sz="2800" b="1">
                <a:latin typeface="方正卡通简体" panose="03000509000000000000" pitchFamily="65" charset="-122"/>
                <a:ea typeface="方正卡通简体" panose="03000509000000000000" pitchFamily="65" charset="-122"/>
              </a:endParaRPr>
            </a:p>
          </p:txBody>
        </p:sp>
        <p:sp>
          <p:nvSpPr>
            <p:cNvPr id="89" name="ïšḻïďê-TextBox 31"/>
            <p:cNvSpPr txBox="1"/>
            <p:nvPr/>
          </p:nvSpPr>
          <p:spPr bwMode="auto">
            <a:xfrm>
              <a:off x="9611345" y="5097942"/>
              <a:ext cx="2108063"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p>
              <a:pPr algn="ctr">
                <a:spcBef>
                  <a:spcPct val="0"/>
                </a:spcBef>
              </a:pPr>
              <a:r>
                <a:rPr lang="zh-CN" altLang="en-US" sz="2800" b="1">
                  <a:latin typeface="方正卡通简体" panose="03000509000000000000" pitchFamily="65" charset="-122"/>
                  <a:ea typeface="方正卡通简体" panose="03000509000000000000" pitchFamily="65" charset="-122"/>
                </a:rPr>
                <a:t>各种指责孩子的话</a:t>
              </a:r>
              <a:r>
                <a:rPr lang="en-US" altLang="zh-CN" sz="2800" b="1">
                  <a:latin typeface="方正卡通简体" panose="03000509000000000000" pitchFamily="65" charset="-122"/>
                  <a:ea typeface="方正卡通简体" panose="03000509000000000000" pitchFamily="65" charset="-122"/>
                </a:rPr>
                <a:t>…</a:t>
              </a:r>
              <a:endParaRPr lang="zh-CN" altLang="en-US" sz="2800" b="1">
                <a:latin typeface="方正卡通简体" panose="03000509000000000000" pitchFamily="65" charset="-122"/>
                <a:ea typeface="方正卡通简体" panose="03000509000000000000" pitchFamily="65" charset="-122"/>
              </a:endParaRPr>
            </a:p>
          </p:txBody>
        </p:sp>
        <p:cxnSp>
          <p:nvCxnSpPr>
            <p:cNvPr id="90" name="ïšḻïďê-Straight Connector 20"/>
            <p:cNvCxnSpPr/>
            <p:nvPr/>
          </p:nvCxnSpPr>
          <p:spPr>
            <a:xfrm flipH="1">
              <a:off x="3863752" y="5030676"/>
              <a:ext cx="0" cy="970279"/>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91" name="ïšḻïďê-Straight Connector 21"/>
            <p:cNvCxnSpPr/>
            <p:nvPr/>
          </p:nvCxnSpPr>
          <p:spPr>
            <a:xfrm flipH="1">
              <a:off x="6416452" y="5030676"/>
              <a:ext cx="0" cy="970279"/>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92" name="ïšḻïďê-Straight Connector 22"/>
            <p:cNvCxnSpPr/>
            <p:nvPr/>
          </p:nvCxnSpPr>
          <p:spPr>
            <a:xfrm flipH="1">
              <a:off x="8712550" y="5030676"/>
              <a:ext cx="0" cy="970279"/>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93" name="矩形 92"/>
          <p:cNvSpPr/>
          <p:nvPr/>
        </p:nvSpPr>
        <p:spPr>
          <a:xfrm>
            <a:off x="2581613" y="164205"/>
            <a:ext cx="6955750" cy="769441"/>
          </a:xfrm>
          <a:prstGeom prst="rect">
            <a:avLst/>
          </a:prstGeom>
        </p:spPr>
        <p:txBody>
          <a:bodyPr wrap="none">
            <a:spAutoFit/>
          </a:bodyPr>
          <a:lstStyle/>
          <a:p>
            <a:pPr algn="ctr"/>
            <a:r>
              <a:rPr lang="zh-CN" altLang="en-US" sz="4400">
                <a:solidFill>
                  <a:srgbClr val="00B050"/>
                </a:solidFill>
                <a:latin typeface="方正卡通简体" panose="03000509000000000000" pitchFamily="65" charset="-122"/>
                <a:ea typeface="方正卡通简体" panose="03000509000000000000" pitchFamily="65" charset="-122"/>
              </a:rPr>
              <a:t>幼儿园日常工作中教师忌语</a:t>
            </a:r>
            <a:endParaRPr lang="zh-CN" altLang="en-US" sz="4400">
              <a:solidFill>
                <a:srgbClr val="00B050"/>
              </a:solidFill>
              <a:latin typeface="方正卡通简体" panose="03000509000000000000" pitchFamily="65" charset="-122"/>
              <a:ea typeface="方正卡通简体" panose="03000509000000000000" pitchFamily="65" charset="-122"/>
            </a:endParaRPr>
          </a:p>
        </p:txBody>
      </p:sp>
    </p:spTree>
    <p:custDataLst>
      <p:tags r:id="rId20"/>
    </p:custDataLst>
  </p:cSld>
  <p:clrMapOvr>
    <a:masterClrMapping/>
  </p:clrMapOvr>
  <mc:AlternateContent>
    <mc:Choice xmlns:p14="http://schemas.microsoft.com/office/powerpoint/2010/main" Requires="p14">
      <p:transition spd="slow" advTm="2514" p14:dur="3000">
        <p14:shred/>
      </p:transition>
    </mc:Choice>
    <mc:Fallback>
      <p:transition spd="slow" advTm="2514">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8C8"/>
        </a:solidFill>
        <a:effectLst/>
      </p:bgPr>
    </p:bg>
    <p:spTree>
      <p:nvGrpSpPr>
        <p:cNvPr id="1" name=""/>
        <p:cNvGrpSpPr/>
        <p:nvPr/>
      </p:nvGrpSpPr>
      <p:grpSpPr>
        <a:xfrm>
          <a:off x="0" y="0"/>
          <a:ext cx="0" cy="0"/>
        </a:xfrm>
      </p:grpSpPr>
      <p:cxnSp>
        <p:nvCxnSpPr>
          <p:cNvPr id="18" name="直接连接符 17"/>
          <p:cNvCxnSpPr/>
          <p:nvPr/>
        </p:nvCxnSpPr>
        <p:spPr>
          <a:xfrm flipH="1">
            <a:off x="0" y="0"/>
            <a:ext cx="219456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011680" y="0"/>
            <a:ext cx="858129"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866228" y="0"/>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089833" y="47247"/>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7469946" y="0"/>
            <a:ext cx="984737"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9917723" y="0"/>
            <a:ext cx="464234"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任意多边形 23"/>
          <p:cNvSpPr/>
          <p:nvPr/>
        </p:nvSpPr>
        <p:spPr>
          <a:xfrm>
            <a:off x="-120417" y="886744"/>
            <a:ext cx="12849918" cy="1625240"/>
          </a:xfrm>
          <a:custGeom>
            <a:gdLst>
              <a:gd name="connsiteX0" fmla="*/ 106349 w 12849918"/>
              <a:gd name="connsiteY0" fmla="*/ 520025 h 1625240"/>
              <a:gd name="connsiteX1" fmla="*/ 218891 w 12849918"/>
              <a:gd name="connsiteY1" fmla="*/ 477822 h 1625240"/>
              <a:gd name="connsiteX2" fmla="*/ 4298522 w 12849918"/>
              <a:gd name="connsiteY2" fmla="*/ 13588 h 1625240"/>
              <a:gd name="connsiteX3" fmla="*/ 7998325 w 12849918"/>
              <a:gd name="connsiteY3" fmla="*/ 252739 h 1625240"/>
              <a:gd name="connsiteX4" fmla="*/ 12415580 w 12849918"/>
              <a:gd name="connsiteY4" fmla="*/ 1504764 h 1625240"/>
              <a:gd name="connsiteX5" fmla="*/ 12443715 w 12849918"/>
              <a:gd name="connsiteY5" fmla="*/ 1504764 h 16252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49918" h="1625240">
                <a:moveTo>
                  <a:pt x="106349" y="520025"/>
                </a:moveTo>
                <a:cubicBezTo>
                  <a:pt x="-186728" y="541126"/>
                  <a:pt x="218891" y="477822"/>
                  <a:pt x="218891" y="477822"/>
                </a:cubicBezTo>
                <a:cubicBezTo>
                  <a:pt x="917587" y="393416"/>
                  <a:pt x="3001950" y="51102"/>
                  <a:pt x="4298522" y="13588"/>
                </a:cubicBezTo>
                <a:cubicBezTo>
                  <a:pt x="5595094" y="-23926"/>
                  <a:pt x="6645482" y="4210"/>
                  <a:pt x="7998325" y="252739"/>
                </a:cubicBezTo>
                <a:cubicBezTo>
                  <a:pt x="9351168" y="501268"/>
                  <a:pt x="11674682" y="1296093"/>
                  <a:pt x="12415580" y="1504764"/>
                </a:cubicBezTo>
                <a:cubicBezTo>
                  <a:pt x="13156478" y="1713435"/>
                  <a:pt x="12800096" y="1609099"/>
                  <a:pt x="12443715" y="150476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28135" y="2882210"/>
            <a:ext cx="12267027" cy="226750"/>
          </a:xfrm>
          <a:custGeom>
            <a:gdLst>
              <a:gd name="connsiteX0" fmla="*/ 0 w 12267027"/>
              <a:gd name="connsiteY0" fmla="*/ 226750 h 226750"/>
              <a:gd name="connsiteX1" fmla="*/ 5950633 w 12267027"/>
              <a:gd name="connsiteY1" fmla="*/ 1667 h 226750"/>
              <a:gd name="connsiteX2" fmla="*/ 12267027 w 12267027"/>
              <a:gd name="connsiteY2" fmla="*/ 142344 h 226750"/>
            </a:gdLst>
            <a:cxnLst>
              <a:cxn ang="0">
                <a:pos x="connsiteX0" y="connsiteY0"/>
              </a:cxn>
              <a:cxn ang="0">
                <a:pos x="connsiteX1" y="connsiteY1"/>
              </a:cxn>
              <a:cxn ang="0">
                <a:pos x="connsiteX2" y="connsiteY2"/>
              </a:cxn>
            </a:cxnLst>
            <a:rect l="l" t="t" r="r" b="b"/>
            <a:pathLst>
              <a:path w="12267027" h="226750">
                <a:moveTo>
                  <a:pt x="0" y="226750"/>
                </a:moveTo>
                <a:cubicBezTo>
                  <a:pt x="1953064" y="121242"/>
                  <a:pt x="3906129" y="15735"/>
                  <a:pt x="5950633" y="1667"/>
                </a:cubicBezTo>
                <a:cubicBezTo>
                  <a:pt x="7995137" y="-12401"/>
                  <a:pt x="10131082" y="64971"/>
                  <a:pt x="12267027" y="14234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28135" y="4262511"/>
            <a:ext cx="12196689" cy="562721"/>
          </a:xfrm>
          <a:custGeom>
            <a:gdLst>
              <a:gd name="connsiteX0" fmla="*/ 0 w 12196689"/>
              <a:gd name="connsiteY0" fmla="*/ 0 h 562721"/>
              <a:gd name="connsiteX1" fmla="*/ 6077243 w 12196689"/>
              <a:gd name="connsiteY1" fmla="*/ 562707 h 562721"/>
              <a:gd name="connsiteX2" fmla="*/ 12196689 w 12196689"/>
              <a:gd name="connsiteY2" fmla="*/ 14067 h 562721"/>
            </a:gdLst>
            <a:cxnLst>
              <a:cxn ang="0">
                <a:pos x="connsiteX0" y="connsiteY0"/>
              </a:cxn>
              <a:cxn ang="0">
                <a:pos x="connsiteX1" y="connsiteY1"/>
              </a:cxn>
              <a:cxn ang="0">
                <a:pos x="connsiteX2" y="connsiteY2"/>
              </a:cxn>
            </a:cxnLst>
            <a:rect l="l" t="t" r="r" b="b"/>
            <a:pathLst>
              <a:path w="12196689" h="562721">
                <a:moveTo>
                  <a:pt x="0" y="0"/>
                </a:moveTo>
                <a:cubicBezTo>
                  <a:pt x="2022231" y="280181"/>
                  <a:pt x="4044462" y="560363"/>
                  <a:pt x="6077243" y="562707"/>
                </a:cubicBezTo>
                <a:cubicBezTo>
                  <a:pt x="8110024" y="565051"/>
                  <a:pt x="10153356" y="289559"/>
                  <a:pt x="12196689" y="1406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84406" y="5936566"/>
            <a:ext cx="12393637" cy="239151"/>
          </a:xfrm>
          <a:custGeom>
            <a:gdLst>
              <a:gd name="connsiteX0" fmla="*/ 0 w 12393637"/>
              <a:gd name="connsiteY0" fmla="*/ 239151 h 239151"/>
              <a:gd name="connsiteX1" fmla="*/ 12393637 w 12393637"/>
              <a:gd name="connsiteY1" fmla="*/ 0 h 239151"/>
              <a:gd name="connsiteX2" fmla="*/ 12393637 w 12393637"/>
              <a:gd name="connsiteY2" fmla="*/ 0 h 239151"/>
              <a:gd name="connsiteX3" fmla="*/ 12393637 w 12393637"/>
              <a:gd name="connsiteY3" fmla="*/ 0 h 239151"/>
            </a:gdLst>
            <a:cxnLst>
              <a:cxn ang="0">
                <a:pos x="connsiteX0" y="connsiteY0"/>
              </a:cxn>
              <a:cxn ang="0">
                <a:pos x="connsiteX1" y="connsiteY1"/>
              </a:cxn>
              <a:cxn ang="0">
                <a:pos x="connsiteX2" y="connsiteY2"/>
              </a:cxn>
              <a:cxn ang="0">
                <a:pos x="connsiteX3" y="connsiteY3"/>
              </a:cxn>
            </a:cxnLst>
            <a:rect l="l" t="t" r="r" b="b"/>
            <a:pathLst>
              <a:path w="12393637" h="239151">
                <a:moveTo>
                  <a:pt x="0" y="239151"/>
                </a:moveTo>
                <a:lnTo>
                  <a:pt x="12393637" y="0"/>
                </a:lnTo>
                <a:lnTo>
                  <a:pt x="12393637" y="0"/>
                </a:lnTo>
                <a:lnTo>
                  <a:pt x="12393637"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2941193">
            <a:off x="4569483" y="-265170"/>
            <a:ext cx="720000" cy="720000"/>
          </a:xfrm>
          <a:prstGeom prst="rect">
            <a:avLst/>
          </a:prstGeom>
        </p:spPr>
      </p:pic>
      <p:pic>
        <p:nvPicPr>
          <p:cNvPr id="39" name="图片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2321" y="-42170"/>
            <a:ext cx="360000" cy="360000"/>
          </a:xfrm>
          <a:prstGeom prst="rect">
            <a:avLst/>
          </a:prstGeom>
        </p:spPr>
      </p:pic>
      <p:pic>
        <p:nvPicPr>
          <p:cNvPr id="43" name="图片 42"/>
          <p:cNvPicPr>
            <a:picLocks noChangeAspect="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1148038">
            <a:off x="9649441" y="2456142"/>
            <a:ext cx="720000" cy="720000"/>
          </a:xfrm>
          <a:prstGeom prst="rect">
            <a:avLst/>
          </a:prstGeom>
        </p:spPr>
      </p:pic>
      <p:pic>
        <p:nvPicPr>
          <p:cNvPr id="45" name="图片 44"/>
          <p:cNvPicPr>
            <a:picLocks noChangeAspect="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988653" y="2053757"/>
            <a:ext cx="720000" cy="720000"/>
          </a:xfrm>
          <a:prstGeom prst="rect">
            <a:avLst/>
          </a:prstGeom>
        </p:spPr>
      </p:pic>
      <p:pic>
        <p:nvPicPr>
          <p:cNvPr id="48" name="图片 47"/>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841957" y="3140294"/>
            <a:ext cx="720000" cy="720000"/>
          </a:xfrm>
          <a:prstGeom prst="rect">
            <a:avLst/>
          </a:prstGeom>
        </p:spPr>
      </p:pic>
      <p:grpSp>
        <p:nvGrpSpPr>
          <p:cNvPr id="2" name="组合 1"/>
          <p:cNvGrpSpPr/>
          <p:nvPr/>
        </p:nvGrpSpPr>
        <p:grpSpPr>
          <a:xfrm>
            <a:off x="485260" y="968664"/>
            <a:ext cx="7937300" cy="2486675"/>
            <a:chOff x="453070" y="1074754"/>
            <a:chExt cx="7937300" cy="2486675"/>
          </a:xfrm>
        </p:grpSpPr>
        <p:pic>
          <p:nvPicPr>
            <p:cNvPr id="29" name="图片 28"/>
            <p:cNvPicPr>
              <a:picLocks noChangeAspect="1"/>
            </p:cNvPicPr>
            <p:nvPr/>
          </p:nvPicPr>
          <p:blipFill>
            <a:blip r:embed="rId8">
              <a:duotone>
                <a:prstClr val="black"/>
                <a:srgbClr val="C00000">
                  <a:tint val="45000"/>
                  <a:satMod val="400000"/>
                </a:srgbClr>
              </a:duotone>
              <a:extLst>
                <a:ext uri="{BEBA8EAE-BF5A-486C-A8C5-ECC9F3942E4B}">
                  <a14:imgProps xmlns:a14="http://schemas.microsoft.com/office/drawing/2010/main">
                    <a14:imgLayer r:embed="rId9">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53070" y="2367873"/>
              <a:ext cx="720000" cy="720000"/>
            </a:xfrm>
            <a:prstGeom prst="rect">
              <a:avLst/>
            </a:prstGeom>
          </p:spPr>
        </p:pic>
        <p:pic>
          <p:nvPicPr>
            <p:cNvPr id="30" name="图片 29"/>
            <p:cNvPicPr>
              <a:picLocks noChangeAspect="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327202" y="1074754"/>
              <a:ext cx="360000" cy="360000"/>
            </a:xfrm>
            <a:prstGeom prst="rect">
              <a:avLst/>
            </a:prstGeom>
          </p:spPr>
        </p:pic>
        <p:pic>
          <p:nvPicPr>
            <p:cNvPr id="33" name="图片 32"/>
            <p:cNvPicPr>
              <a:picLocks noChangeAspect="1"/>
            </p:cNvPicPr>
            <p:nvPr/>
          </p:nvPicPr>
          <p:blipFill>
            <a:blip r:embed="rId11">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284870" y="2407677"/>
              <a:ext cx="720000" cy="720000"/>
            </a:xfrm>
            <a:prstGeom prst="rect">
              <a:avLst/>
            </a:prstGeom>
          </p:spPr>
        </p:pic>
        <p:cxnSp>
          <p:nvCxnSpPr>
            <p:cNvPr id="34" name="iS1ide-Straight Connector 1"/>
            <p:cNvCxnSpPr/>
            <p:nvPr/>
          </p:nvCxnSpPr>
          <p:spPr>
            <a:xfrm>
              <a:off x="1204925" y="2662141"/>
              <a:ext cx="1218346"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iS1ide-TextBox 2"/>
            <p:cNvSpPr txBox="1"/>
            <p:nvPr/>
          </p:nvSpPr>
          <p:spPr>
            <a:xfrm>
              <a:off x="1337041" y="1684631"/>
              <a:ext cx="954107" cy="923330"/>
            </a:xfrm>
            <a:prstGeom prst="rect">
              <a:avLst/>
            </a:prstGeom>
            <a:noFill/>
          </p:spPr>
          <p:txBody>
            <a:bodyPr wrap="none" anchor="ctr">
              <a:normAutofit/>
            </a:bodyPr>
            <a:lstStyle/>
            <a:p>
              <a:pPr algn="ctr"/>
              <a:r>
                <a:rPr lang="es-MX" sz="5400" b="1">
                  <a:solidFill>
                    <a:schemeClr val="accent1"/>
                  </a:solidFill>
                </a:rPr>
                <a:t>01</a:t>
              </a:r>
              <a:endParaRPr lang="es-MX" sz="5400" b="1">
                <a:solidFill>
                  <a:schemeClr val="accent1"/>
                </a:solidFill>
              </a:endParaRPr>
            </a:p>
          </p:txBody>
        </p:sp>
        <p:cxnSp>
          <p:nvCxnSpPr>
            <p:cNvPr id="36" name="iS1ide-Straight Connector 3"/>
            <p:cNvCxnSpPr/>
            <p:nvPr/>
          </p:nvCxnSpPr>
          <p:spPr>
            <a:xfrm>
              <a:off x="1204925" y="1630447"/>
              <a:ext cx="1218346" cy="0"/>
            </a:xfrm>
            <a:prstGeom prst="line">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iS1ide-Straight Connector 4"/>
            <p:cNvCxnSpPr/>
            <p:nvPr/>
          </p:nvCxnSpPr>
          <p:spPr>
            <a:xfrm>
              <a:off x="3010216" y="2662141"/>
              <a:ext cx="1218346"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1" name="iS1ide-TextBox 5"/>
            <p:cNvSpPr txBox="1"/>
            <p:nvPr/>
          </p:nvSpPr>
          <p:spPr>
            <a:xfrm>
              <a:off x="3142333" y="1684631"/>
              <a:ext cx="954107" cy="923330"/>
            </a:xfrm>
            <a:prstGeom prst="rect">
              <a:avLst/>
            </a:prstGeom>
            <a:noFill/>
          </p:spPr>
          <p:txBody>
            <a:bodyPr wrap="none" anchor="ctr">
              <a:normAutofit/>
            </a:bodyPr>
            <a:lstStyle/>
            <a:p>
              <a:pPr algn="ctr"/>
              <a:r>
                <a:rPr lang="es-MX" sz="5400" b="1">
                  <a:solidFill>
                    <a:schemeClr val="accent2"/>
                  </a:solidFill>
                </a:rPr>
                <a:t>02</a:t>
              </a:r>
              <a:endParaRPr lang="es-MX" sz="5400" b="1">
                <a:solidFill>
                  <a:schemeClr val="accent2"/>
                </a:solidFill>
              </a:endParaRPr>
            </a:p>
          </p:txBody>
        </p:sp>
        <p:cxnSp>
          <p:nvCxnSpPr>
            <p:cNvPr id="42" name="iS1ide-Straight Connector 6"/>
            <p:cNvCxnSpPr/>
            <p:nvPr/>
          </p:nvCxnSpPr>
          <p:spPr>
            <a:xfrm>
              <a:off x="3007313" y="1630447"/>
              <a:ext cx="1218346" cy="0"/>
            </a:xfrm>
            <a:prstGeom prst="line">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iS1ide-Straight Connector 7"/>
            <p:cNvCxnSpPr/>
            <p:nvPr/>
          </p:nvCxnSpPr>
          <p:spPr>
            <a:xfrm>
              <a:off x="4853982" y="2662141"/>
              <a:ext cx="121834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0" name="iS1ide-TextBox 8"/>
            <p:cNvSpPr txBox="1"/>
            <p:nvPr/>
          </p:nvSpPr>
          <p:spPr>
            <a:xfrm>
              <a:off x="4995849" y="1684631"/>
              <a:ext cx="954107" cy="923330"/>
            </a:xfrm>
            <a:prstGeom prst="rect">
              <a:avLst/>
            </a:prstGeom>
            <a:noFill/>
          </p:spPr>
          <p:txBody>
            <a:bodyPr wrap="none" anchor="ctr">
              <a:normAutofit/>
            </a:bodyPr>
            <a:lstStyle/>
            <a:p>
              <a:pPr algn="ctr"/>
              <a:r>
                <a:rPr lang="es-MX" sz="5400" b="1">
                  <a:solidFill>
                    <a:schemeClr val="accent3"/>
                  </a:solidFill>
                </a:rPr>
                <a:t>03</a:t>
              </a:r>
              <a:endParaRPr lang="es-MX" sz="5400" b="1">
                <a:solidFill>
                  <a:schemeClr val="accent3"/>
                </a:solidFill>
              </a:endParaRPr>
            </a:p>
          </p:txBody>
        </p:sp>
        <p:cxnSp>
          <p:nvCxnSpPr>
            <p:cNvPr id="51" name="iS1ide-Straight Connector 9"/>
            <p:cNvCxnSpPr/>
            <p:nvPr/>
          </p:nvCxnSpPr>
          <p:spPr>
            <a:xfrm>
              <a:off x="4870315" y="1630447"/>
              <a:ext cx="1218346" cy="0"/>
            </a:xfrm>
            <a:prstGeom prst="line">
              <a:avLst/>
            </a:prstGeom>
            <a:ln w="508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64" name="iS1ide-TextBox 26"/>
            <p:cNvSpPr txBox="1"/>
            <p:nvPr/>
          </p:nvSpPr>
          <p:spPr>
            <a:xfrm>
              <a:off x="1462744" y="2805665"/>
              <a:ext cx="723274" cy="307777"/>
            </a:xfrm>
            <a:prstGeom prst="rect">
              <a:avLst/>
            </a:prstGeom>
            <a:noFill/>
          </p:spPr>
          <p:txBody>
            <a:bodyPr wrap="none">
              <a:normAutofit fontScale="92500" lnSpcReduction="20000"/>
            </a:bodyPr>
            <a:lstStyle/>
            <a:p>
              <a:pPr algn="ctr"/>
              <a:r>
                <a:rPr lang="zh-CN" altLang="en-US" sz="1700" b="1">
                  <a:latin typeface="方正卡通简体" panose="03000509000000000000" pitchFamily="65" charset="-122"/>
                  <a:ea typeface="方正卡通简体" panose="03000509000000000000" pitchFamily="65" charset="-122"/>
                </a:rPr>
                <a:t>问侯语</a:t>
              </a:r>
              <a:endParaRPr lang="zh-CN" altLang="en-US" sz="1700" b="1">
                <a:latin typeface="方正卡通简体" panose="03000509000000000000" pitchFamily="65" charset="-122"/>
                <a:ea typeface="方正卡通简体" panose="03000509000000000000" pitchFamily="65" charset="-122"/>
              </a:endParaRPr>
            </a:p>
          </p:txBody>
        </p:sp>
        <p:sp>
          <p:nvSpPr>
            <p:cNvPr id="65" name="iS1ide-TextBox 27"/>
            <p:cNvSpPr txBox="1"/>
            <p:nvPr/>
          </p:nvSpPr>
          <p:spPr>
            <a:xfrm>
              <a:off x="917283" y="3053598"/>
              <a:ext cx="1814190" cy="507831"/>
            </a:xfrm>
            <a:prstGeom prst="rect">
              <a:avLst/>
            </a:prstGeom>
            <a:noFill/>
          </p:spPr>
          <p:txBody>
            <a:bodyPr wrap="square">
              <a:noAutofit/>
            </a:bodyPr>
            <a:lstStyle/>
            <a:p>
              <a:pPr algn="ctr">
                <a:lnSpc>
                  <a:spcPct val="120000"/>
                </a:lnSpc>
              </a:pPr>
              <a:r>
                <a:rPr lang="zh-CN" altLang="en-US" sz="1200">
                  <a:solidFill>
                    <a:schemeClr val="tx2"/>
                  </a:solidFill>
                  <a:latin typeface="方正卡通简体" panose="03000509000000000000" pitchFamily="65" charset="-122"/>
                  <a:ea typeface="方正卡通简体" panose="03000509000000000000" pitchFamily="65" charset="-122"/>
                </a:rPr>
                <a:t>你好、早上（中午、晚上）好、晚安</a:t>
              </a:r>
              <a:r>
                <a:rPr lang="en-US" altLang="zh-CN" sz="1200">
                  <a:solidFill>
                    <a:schemeClr val="tx2"/>
                  </a:solidFill>
                  <a:latin typeface="方正卡通简体" panose="03000509000000000000" pitchFamily="65" charset="-122"/>
                  <a:ea typeface="方正卡通简体" panose="03000509000000000000" pitchFamily="65" charset="-122"/>
                </a:rPr>
                <a:t>,Hi</a:t>
              </a:r>
              <a:endParaRPr lang="zh-CN" altLang="en-US" sz="1200">
                <a:solidFill>
                  <a:schemeClr val="tx2"/>
                </a:solidFill>
                <a:latin typeface="方正卡通简体" panose="03000509000000000000" pitchFamily="65" charset="-122"/>
                <a:ea typeface="方正卡通简体" panose="03000509000000000000" pitchFamily="65" charset="-122"/>
              </a:endParaRPr>
            </a:p>
          </p:txBody>
        </p:sp>
        <p:sp>
          <p:nvSpPr>
            <p:cNvPr id="66" name="iS1ide-TextBox 29"/>
            <p:cNvSpPr txBox="1"/>
            <p:nvPr/>
          </p:nvSpPr>
          <p:spPr>
            <a:xfrm>
              <a:off x="3257749" y="2805665"/>
              <a:ext cx="723274" cy="307777"/>
            </a:xfrm>
            <a:prstGeom prst="rect">
              <a:avLst/>
            </a:prstGeom>
            <a:noFill/>
          </p:spPr>
          <p:txBody>
            <a:bodyPr wrap="none">
              <a:noAutofit/>
            </a:bodyPr>
            <a:lstStyle/>
            <a:p>
              <a:pPr algn="ctr"/>
              <a:r>
                <a:rPr lang="zh-CN" altLang="en-US" sz="1600" b="1">
                  <a:latin typeface="方正卡通简体" panose="03000509000000000000" pitchFamily="65" charset="-122"/>
                  <a:ea typeface="方正卡通简体" panose="03000509000000000000" pitchFamily="65" charset="-122"/>
                </a:rPr>
                <a:t>请求语</a:t>
              </a:r>
              <a:endParaRPr lang="zh-CN" altLang="en-US" sz="1600" b="1">
                <a:latin typeface="方正卡通简体" panose="03000509000000000000" pitchFamily="65" charset="-122"/>
                <a:ea typeface="方正卡通简体" panose="03000509000000000000" pitchFamily="65" charset="-122"/>
              </a:endParaRPr>
            </a:p>
          </p:txBody>
        </p:sp>
        <p:sp>
          <p:nvSpPr>
            <p:cNvPr id="67" name="iS1ide-TextBox 30"/>
            <p:cNvSpPr txBox="1"/>
            <p:nvPr/>
          </p:nvSpPr>
          <p:spPr>
            <a:xfrm>
              <a:off x="2722541" y="3053598"/>
              <a:ext cx="1793689" cy="507831"/>
            </a:xfrm>
            <a:prstGeom prst="rect">
              <a:avLst/>
            </a:prstGeom>
            <a:noFill/>
          </p:spPr>
          <p:txBody>
            <a:bodyPr wrap="square">
              <a:noAutofit/>
            </a:bodyPr>
            <a:lstStyle/>
            <a:p>
              <a:pPr algn="ctr">
                <a:lnSpc>
                  <a:spcPct val="120000"/>
                </a:lnSpc>
              </a:pPr>
              <a:r>
                <a:rPr lang="zh-CN" altLang="en-US" sz="1200">
                  <a:solidFill>
                    <a:schemeClr val="tx2"/>
                  </a:solidFill>
                  <a:latin typeface="方正卡通简体" panose="03000509000000000000" pitchFamily="65" charset="-122"/>
                  <a:ea typeface="方正卡通简体" panose="03000509000000000000" pitchFamily="65" charset="-122"/>
                </a:rPr>
                <a:t>请、请问、请稍等、请用餐</a:t>
              </a:r>
              <a:r>
                <a:rPr lang="en-US" altLang="zh-CN" sz="1200">
                  <a:solidFill>
                    <a:schemeClr val="tx2"/>
                  </a:solidFill>
                  <a:latin typeface="方正卡通简体" panose="03000509000000000000" pitchFamily="65" charset="-122"/>
                  <a:ea typeface="方正卡通简体" panose="03000509000000000000" pitchFamily="65" charset="-122"/>
                </a:rPr>
                <a:t>……</a:t>
              </a:r>
              <a:endParaRPr lang="en-US" altLang="zh-CN" sz="1200">
                <a:solidFill>
                  <a:schemeClr val="tx2"/>
                </a:solidFill>
                <a:latin typeface="方正卡通简体" panose="03000509000000000000" pitchFamily="65" charset="-122"/>
                <a:ea typeface="方正卡通简体" panose="03000509000000000000" pitchFamily="65" charset="-122"/>
              </a:endParaRPr>
            </a:p>
          </p:txBody>
        </p:sp>
        <p:sp>
          <p:nvSpPr>
            <p:cNvPr id="68" name="iS1ide-TextBox 32"/>
            <p:cNvSpPr txBox="1"/>
            <p:nvPr/>
          </p:nvSpPr>
          <p:spPr>
            <a:xfrm>
              <a:off x="5107420" y="2805665"/>
              <a:ext cx="723275" cy="307777"/>
            </a:xfrm>
            <a:prstGeom prst="rect">
              <a:avLst/>
            </a:prstGeom>
            <a:noFill/>
          </p:spPr>
          <p:txBody>
            <a:bodyPr wrap="none">
              <a:noAutofit/>
            </a:bodyPr>
            <a:lstStyle/>
            <a:p>
              <a:pPr algn="ctr"/>
              <a:r>
                <a:rPr lang="zh-CN" altLang="en-US" sz="1600" b="1">
                  <a:latin typeface="方正卡通简体" panose="03000509000000000000" pitchFamily="65" charset="-122"/>
                  <a:ea typeface="方正卡通简体" panose="03000509000000000000" pitchFamily="65" charset="-122"/>
                </a:rPr>
                <a:t>歡迎语</a:t>
              </a:r>
              <a:endParaRPr lang="zh-CN" altLang="en-US" sz="1600" b="1">
                <a:latin typeface="方正卡通简体" panose="03000509000000000000" pitchFamily="65" charset="-122"/>
                <a:ea typeface="方正卡通简体" panose="03000509000000000000" pitchFamily="65" charset="-122"/>
              </a:endParaRPr>
            </a:p>
          </p:txBody>
        </p:sp>
        <p:sp>
          <p:nvSpPr>
            <p:cNvPr id="69" name="iS1ide-TextBox 33"/>
            <p:cNvSpPr txBox="1"/>
            <p:nvPr/>
          </p:nvSpPr>
          <p:spPr>
            <a:xfrm>
              <a:off x="4570799" y="3053598"/>
              <a:ext cx="1796513" cy="507831"/>
            </a:xfrm>
            <a:prstGeom prst="rect">
              <a:avLst/>
            </a:prstGeom>
            <a:noFill/>
          </p:spPr>
          <p:txBody>
            <a:bodyPr wrap="square">
              <a:normAutofit/>
            </a:bodyPr>
            <a:lstStyle/>
            <a:p>
              <a:pPr algn="ctr">
                <a:lnSpc>
                  <a:spcPct val="120000"/>
                </a:lnSpc>
              </a:pPr>
              <a:r>
                <a:rPr lang="zh-CN" altLang="en-US" sz="1200">
                  <a:solidFill>
                    <a:schemeClr val="tx2"/>
                  </a:solidFill>
                  <a:latin typeface="方正卡通简体" panose="03000509000000000000" pitchFamily="65" charset="-122"/>
                  <a:ea typeface="方正卡通简体" panose="03000509000000000000" pitchFamily="65" charset="-122"/>
                </a:rPr>
                <a:t>歡迎光臨</a:t>
              </a:r>
              <a:endParaRPr lang="zh-CN" altLang="en-US" sz="1200">
                <a:solidFill>
                  <a:schemeClr val="tx2"/>
                </a:solidFill>
                <a:latin typeface="方正卡通简体" panose="03000509000000000000" pitchFamily="65" charset="-122"/>
                <a:ea typeface="方正卡通简体" panose="03000509000000000000" pitchFamily="65" charset="-122"/>
              </a:endParaRPr>
            </a:p>
          </p:txBody>
        </p:sp>
        <p:cxnSp>
          <p:nvCxnSpPr>
            <p:cNvPr id="70" name="iS1ide-Straight Connector 10"/>
            <p:cNvCxnSpPr/>
            <p:nvPr/>
          </p:nvCxnSpPr>
          <p:spPr>
            <a:xfrm>
              <a:off x="6823183" y="2662141"/>
              <a:ext cx="121834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1" name="iS1ide-TextBox 11"/>
            <p:cNvSpPr txBox="1"/>
            <p:nvPr/>
          </p:nvSpPr>
          <p:spPr>
            <a:xfrm>
              <a:off x="6955299" y="1684631"/>
              <a:ext cx="954107" cy="923330"/>
            </a:xfrm>
            <a:prstGeom prst="rect">
              <a:avLst/>
            </a:prstGeom>
            <a:noFill/>
          </p:spPr>
          <p:txBody>
            <a:bodyPr wrap="none" anchor="ctr">
              <a:normAutofit/>
            </a:bodyPr>
            <a:lstStyle/>
            <a:p>
              <a:pPr algn="ctr"/>
              <a:r>
                <a:rPr lang="es-MX" sz="5400" b="1">
                  <a:solidFill>
                    <a:schemeClr val="accent4"/>
                  </a:solidFill>
                </a:rPr>
                <a:t>04</a:t>
              </a:r>
              <a:endParaRPr lang="es-MX" sz="5400" b="1">
                <a:solidFill>
                  <a:schemeClr val="accent4"/>
                </a:solidFill>
              </a:endParaRPr>
            </a:p>
          </p:txBody>
        </p:sp>
        <p:cxnSp>
          <p:nvCxnSpPr>
            <p:cNvPr id="72" name="iS1ide-Straight Connector 12"/>
            <p:cNvCxnSpPr/>
            <p:nvPr/>
          </p:nvCxnSpPr>
          <p:spPr>
            <a:xfrm>
              <a:off x="6839516" y="1630447"/>
              <a:ext cx="1218346" cy="0"/>
            </a:xfrm>
            <a:prstGeom prst="line">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73" name="iS1ide-TextBox 35"/>
            <p:cNvSpPr txBox="1"/>
            <p:nvPr/>
          </p:nvSpPr>
          <p:spPr>
            <a:xfrm>
              <a:off x="7081213" y="2805665"/>
              <a:ext cx="723275" cy="307777"/>
            </a:xfrm>
            <a:prstGeom prst="rect">
              <a:avLst/>
            </a:prstGeom>
            <a:noFill/>
          </p:spPr>
          <p:txBody>
            <a:bodyPr wrap="none">
              <a:noAutofit/>
            </a:bodyPr>
            <a:lstStyle/>
            <a:p>
              <a:pPr algn="ctr"/>
              <a:r>
                <a:rPr lang="zh-CN" altLang="en-US" sz="1600" b="1">
                  <a:latin typeface="方正卡通简体" panose="03000509000000000000" pitchFamily="65" charset="-122"/>
                  <a:ea typeface="方正卡通简体" panose="03000509000000000000" pitchFamily="65" charset="-122"/>
                </a:rPr>
                <a:t>致謝语</a:t>
              </a:r>
              <a:endParaRPr lang="zh-CN" altLang="en-US" sz="1600" b="1">
                <a:latin typeface="方正卡通简体" panose="03000509000000000000" pitchFamily="65" charset="-122"/>
                <a:ea typeface="方正卡通简体" panose="03000509000000000000" pitchFamily="65" charset="-122"/>
              </a:endParaRPr>
            </a:p>
          </p:txBody>
        </p:sp>
        <p:sp>
          <p:nvSpPr>
            <p:cNvPr id="74" name="iS1ide-TextBox 36"/>
            <p:cNvSpPr txBox="1"/>
            <p:nvPr/>
          </p:nvSpPr>
          <p:spPr>
            <a:xfrm>
              <a:off x="6495333" y="3053598"/>
              <a:ext cx="1895037" cy="507831"/>
            </a:xfrm>
            <a:prstGeom prst="rect">
              <a:avLst/>
            </a:prstGeom>
            <a:noFill/>
          </p:spPr>
          <p:txBody>
            <a:bodyPr wrap="square">
              <a:normAutofit/>
            </a:bodyPr>
            <a:lstStyle/>
            <a:p>
              <a:pPr algn="ctr">
                <a:lnSpc>
                  <a:spcPct val="120000"/>
                </a:lnSpc>
              </a:pPr>
              <a:r>
                <a:rPr lang="zh-CN" altLang="en-US" sz="1200">
                  <a:solidFill>
                    <a:schemeClr val="tx2"/>
                  </a:solidFill>
                  <a:latin typeface="方正卡通简体" panose="03000509000000000000" pitchFamily="65" charset="-122"/>
                  <a:ea typeface="方正卡通简体" panose="03000509000000000000" pitchFamily="65" charset="-122"/>
                </a:rPr>
                <a:t>谢谢、非常感謝</a:t>
              </a:r>
              <a:endParaRPr lang="zh-CN" altLang="en-US" sz="1200">
                <a:solidFill>
                  <a:schemeClr val="tx2"/>
                </a:solidFill>
                <a:latin typeface="方正卡通简体" panose="03000509000000000000" pitchFamily="65" charset="-122"/>
                <a:ea typeface="方正卡通简体" panose="03000509000000000000" pitchFamily="65" charset="-122"/>
              </a:endParaRPr>
            </a:p>
          </p:txBody>
        </p:sp>
      </p:grpSp>
      <p:grpSp>
        <p:nvGrpSpPr>
          <p:cNvPr id="3" name="组合 2"/>
          <p:cNvGrpSpPr/>
          <p:nvPr/>
        </p:nvGrpSpPr>
        <p:grpSpPr>
          <a:xfrm>
            <a:off x="1834560" y="3786786"/>
            <a:ext cx="10187099" cy="3071214"/>
            <a:chOff x="1834560" y="3786786"/>
            <a:chExt cx="10187099" cy="3071214"/>
          </a:xfrm>
        </p:grpSpPr>
        <p:pic>
          <p:nvPicPr>
            <p:cNvPr id="31" name="图片 30"/>
            <p:cNvPicPr>
              <a:picLocks noChangeAspect="1"/>
            </p:cNvPicPr>
            <p:nvPr/>
          </p:nvPicPr>
          <p:blipFill>
            <a:blip r:embed="rId12">
              <a:duotone>
                <a:prstClr val="black"/>
                <a:srgbClr val="C00000">
                  <a:tint val="45000"/>
                  <a:satMod val="400000"/>
                </a:srgbClr>
              </a:duotone>
              <a:extLst>
                <a:ext uri="{BEBA8EAE-BF5A-486C-A8C5-ECC9F3942E4B}">
                  <a14:imgProps xmlns:a14="http://schemas.microsoft.com/office/drawing/2010/main">
                    <a14:imgLayer r:embed="rId13">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801179" y="4933685"/>
              <a:ext cx="1080000" cy="1080000"/>
            </a:xfrm>
            <a:prstGeom prst="rect">
              <a:avLst/>
            </a:prstGeom>
          </p:spPr>
        </p:pic>
        <p:pic>
          <p:nvPicPr>
            <p:cNvPr id="32" name="图片 31"/>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726148" y="3786786"/>
              <a:ext cx="720000" cy="720000"/>
            </a:xfrm>
            <a:prstGeom prst="rect">
              <a:avLst/>
            </a:prstGeom>
          </p:spPr>
        </p:pic>
        <p:pic>
          <p:nvPicPr>
            <p:cNvPr id="37" name="图片 36"/>
            <p:cNvPicPr>
              <a:picLocks noChangeAspect="1"/>
            </p:cNvPicPr>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52688" y="4573685"/>
              <a:ext cx="360000" cy="360000"/>
            </a:xfrm>
            <a:prstGeom prst="rect">
              <a:avLst/>
            </a:prstGeom>
          </p:spPr>
        </p:pic>
        <p:pic>
          <p:nvPicPr>
            <p:cNvPr id="38" name="图片 37"/>
            <p:cNvPicPr>
              <a:picLocks noChangeAspect="1"/>
            </p:cNvPicPr>
            <p:nvPr/>
          </p:nvPicPr>
          <p:blipFill>
            <a:blip r:embed="rId15">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1834560" y="3789868"/>
              <a:ext cx="360000" cy="360000"/>
            </a:xfrm>
            <a:prstGeom prst="rect">
              <a:avLst/>
            </a:prstGeom>
          </p:spPr>
        </p:pic>
        <p:pic>
          <p:nvPicPr>
            <p:cNvPr id="44" name="图片 43"/>
            <p:cNvPicPr>
              <a:picLocks noChangeAspect="1"/>
            </p:cNvPicPr>
            <p:nvPr/>
          </p:nvPicPr>
          <p:blipFill>
            <a:blip r:embed="rId16">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8422560" y="5323431"/>
              <a:ext cx="360000" cy="360000"/>
            </a:xfrm>
            <a:prstGeom prst="rect">
              <a:avLst/>
            </a:prstGeom>
          </p:spPr>
        </p:pic>
        <p:pic>
          <p:nvPicPr>
            <p:cNvPr id="47" name="图片 46"/>
            <p:cNvPicPr>
              <a:picLocks noChangeAspect="1"/>
            </p:cNvPicPr>
            <p:nvPr/>
          </p:nvPicPr>
          <p:blipFill>
            <a:blip r:embed="rId17">
              <a:extLst>
                <a:ext uri="{BEBA8EAE-BF5A-486C-A8C5-ECC9F3942E4B}">
                  <a14:imgProps xmlns:a14="http://schemas.microsoft.com/office/drawing/2010/main">
                    <a14:imgLayer r:embed="rId18">
                      <a14:imgEffect>
                        <a14:artisticCrisscrossEtching trans="75000"/>
                      </a14:imgEffect>
                      <a14:imgEffect>
                        <a14:colorTemperature colorTemp="72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0941659" y="5778000"/>
              <a:ext cx="1080000" cy="1080000"/>
            </a:xfrm>
            <a:prstGeom prst="rect">
              <a:avLst/>
            </a:prstGeom>
          </p:spPr>
        </p:pic>
        <p:pic>
          <p:nvPicPr>
            <p:cNvPr id="49" name="图片 4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699415" y="6079935"/>
              <a:ext cx="360000" cy="360000"/>
            </a:xfrm>
            <a:prstGeom prst="rect">
              <a:avLst/>
            </a:prstGeom>
          </p:spPr>
        </p:pic>
        <p:cxnSp>
          <p:nvCxnSpPr>
            <p:cNvPr id="52" name="iS1ide-Straight Connector 13"/>
            <p:cNvCxnSpPr/>
            <p:nvPr/>
          </p:nvCxnSpPr>
          <p:spPr>
            <a:xfrm>
              <a:off x="4492128" y="5028200"/>
              <a:ext cx="1218346" cy="0"/>
            </a:xfrm>
            <a:prstGeom prst="line">
              <a:avLst/>
            </a:prstGeom>
            <a:ln w="50800">
              <a:solidFill>
                <a:schemeClr val="accent2"/>
              </a:solidFill>
              <a:headEnd type="none"/>
            </a:ln>
          </p:spPr>
          <p:style>
            <a:lnRef idx="1">
              <a:schemeClr val="accent1"/>
            </a:lnRef>
            <a:fillRef idx="0">
              <a:schemeClr val="accent1"/>
            </a:fillRef>
            <a:effectRef idx="0">
              <a:schemeClr val="accent1"/>
            </a:effectRef>
            <a:fontRef idx="minor">
              <a:schemeClr val="tx1"/>
            </a:fontRef>
          </p:style>
        </p:cxnSp>
        <p:sp>
          <p:nvSpPr>
            <p:cNvPr id="53" name="iS1ide-TextBox 14"/>
            <p:cNvSpPr txBox="1"/>
            <p:nvPr/>
          </p:nvSpPr>
          <p:spPr>
            <a:xfrm>
              <a:off x="4624245" y="4050691"/>
              <a:ext cx="954107" cy="923330"/>
            </a:xfrm>
            <a:prstGeom prst="rect">
              <a:avLst/>
            </a:prstGeom>
            <a:noFill/>
          </p:spPr>
          <p:txBody>
            <a:bodyPr wrap="none" anchor="ctr">
              <a:normAutofit/>
            </a:bodyPr>
            <a:lstStyle/>
            <a:p>
              <a:pPr algn="ctr"/>
              <a:r>
                <a:rPr lang="es-MX" sz="5400" b="1">
                  <a:solidFill>
                    <a:schemeClr val="accent2"/>
                  </a:solidFill>
                </a:rPr>
                <a:t>08</a:t>
              </a:r>
              <a:endParaRPr lang="es-MX" sz="5400" b="1">
                <a:solidFill>
                  <a:schemeClr val="accent2"/>
                </a:solidFill>
              </a:endParaRPr>
            </a:p>
          </p:txBody>
        </p:sp>
        <p:cxnSp>
          <p:nvCxnSpPr>
            <p:cNvPr id="54" name="iS1ide-Straight Connector 15"/>
            <p:cNvCxnSpPr/>
            <p:nvPr/>
          </p:nvCxnSpPr>
          <p:spPr>
            <a:xfrm>
              <a:off x="4492128" y="3996507"/>
              <a:ext cx="1218346" cy="0"/>
            </a:xfrm>
            <a:prstGeom prst="line">
              <a:avLst/>
            </a:prstGeom>
            <a:ln w="50800">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55" name="iS1ide-Straight Connector 16"/>
            <p:cNvCxnSpPr/>
            <p:nvPr/>
          </p:nvCxnSpPr>
          <p:spPr>
            <a:xfrm>
              <a:off x="6283788" y="5028200"/>
              <a:ext cx="1218346" cy="0"/>
            </a:xfrm>
            <a:prstGeom prst="line">
              <a:avLst/>
            </a:prstGeom>
            <a:ln w="50800">
              <a:solidFill>
                <a:schemeClr val="accent1"/>
              </a:solidFill>
              <a:headEnd type="none"/>
            </a:ln>
          </p:spPr>
          <p:style>
            <a:lnRef idx="1">
              <a:schemeClr val="accent1"/>
            </a:lnRef>
            <a:fillRef idx="0">
              <a:schemeClr val="accent1"/>
            </a:fillRef>
            <a:effectRef idx="0">
              <a:schemeClr val="accent1"/>
            </a:effectRef>
            <a:fontRef idx="minor">
              <a:schemeClr val="tx1"/>
            </a:fontRef>
          </p:style>
        </p:cxnSp>
        <p:sp>
          <p:nvSpPr>
            <p:cNvPr id="56" name="iS1ide-TextBox 17"/>
            <p:cNvSpPr txBox="1"/>
            <p:nvPr/>
          </p:nvSpPr>
          <p:spPr>
            <a:xfrm>
              <a:off x="6415905" y="4050691"/>
              <a:ext cx="954107" cy="923330"/>
            </a:xfrm>
            <a:prstGeom prst="rect">
              <a:avLst/>
            </a:prstGeom>
            <a:noFill/>
          </p:spPr>
          <p:txBody>
            <a:bodyPr wrap="none" anchor="ctr">
              <a:normAutofit/>
            </a:bodyPr>
            <a:lstStyle/>
            <a:p>
              <a:pPr algn="ctr"/>
              <a:r>
                <a:rPr lang="es-MX" sz="5400" b="1">
                  <a:solidFill>
                    <a:schemeClr val="accent1"/>
                  </a:solidFill>
                </a:rPr>
                <a:t>07</a:t>
              </a:r>
              <a:endParaRPr lang="es-MX" sz="5400" b="1">
                <a:solidFill>
                  <a:schemeClr val="accent1"/>
                </a:solidFill>
              </a:endParaRPr>
            </a:p>
          </p:txBody>
        </p:sp>
        <p:cxnSp>
          <p:nvCxnSpPr>
            <p:cNvPr id="57" name="iS1ide-Straight Connector 18"/>
            <p:cNvCxnSpPr/>
            <p:nvPr/>
          </p:nvCxnSpPr>
          <p:spPr>
            <a:xfrm>
              <a:off x="6283788" y="3996507"/>
              <a:ext cx="1218346" cy="0"/>
            </a:xfrm>
            <a:prstGeom prst="line">
              <a:avLst/>
            </a:prstGeom>
            <a:ln w="50800">
              <a:solidFill>
                <a:schemeClr val="accent1"/>
              </a:solidFill>
              <a:headEnd type="triangle"/>
            </a:ln>
          </p:spPr>
          <p:style>
            <a:lnRef idx="1">
              <a:schemeClr val="accent1"/>
            </a:lnRef>
            <a:fillRef idx="0">
              <a:schemeClr val="accent1"/>
            </a:fillRef>
            <a:effectRef idx="0">
              <a:schemeClr val="accent1"/>
            </a:effectRef>
            <a:fontRef idx="minor">
              <a:schemeClr val="tx1"/>
            </a:fontRef>
          </p:style>
        </p:cxnSp>
        <p:cxnSp>
          <p:nvCxnSpPr>
            <p:cNvPr id="58" name="iS1ide-Straight Connector 19"/>
            <p:cNvCxnSpPr/>
            <p:nvPr/>
          </p:nvCxnSpPr>
          <p:spPr>
            <a:xfrm>
              <a:off x="8013753" y="5028200"/>
              <a:ext cx="1218346" cy="0"/>
            </a:xfrm>
            <a:prstGeom prst="line">
              <a:avLst/>
            </a:prstGeom>
            <a:ln w="50800">
              <a:solidFill>
                <a:schemeClr val="accent6"/>
              </a:solidFill>
              <a:headEnd type="none"/>
            </a:ln>
          </p:spPr>
          <p:style>
            <a:lnRef idx="1">
              <a:schemeClr val="accent1"/>
            </a:lnRef>
            <a:fillRef idx="0">
              <a:schemeClr val="accent1"/>
            </a:fillRef>
            <a:effectRef idx="0">
              <a:schemeClr val="accent1"/>
            </a:effectRef>
            <a:fontRef idx="minor">
              <a:schemeClr val="tx1"/>
            </a:fontRef>
          </p:style>
        </p:cxnSp>
        <p:sp>
          <p:nvSpPr>
            <p:cNvPr id="59" name="iS1ide-TextBox 20"/>
            <p:cNvSpPr txBox="1"/>
            <p:nvPr/>
          </p:nvSpPr>
          <p:spPr>
            <a:xfrm>
              <a:off x="8155623" y="4050691"/>
              <a:ext cx="954107" cy="923330"/>
            </a:xfrm>
            <a:prstGeom prst="rect">
              <a:avLst/>
            </a:prstGeom>
            <a:noFill/>
          </p:spPr>
          <p:txBody>
            <a:bodyPr wrap="none" anchor="ctr">
              <a:normAutofit/>
            </a:bodyPr>
            <a:lstStyle/>
            <a:p>
              <a:pPr algn="ctr"/>
              <a:r>
                <a:rPr lang="es-MX" sz="5400" b="1">
                  <a:solidFill>
                    <a:schemeClr val="accent6"/>
                  </a:solidFill>
                </a:rPr>
                <a:t>06</a:t>
              </a:r>
              <a:endParaRPr lang="es-MX" sz="5400" b="1">
                <a:solidFill>
                  <a:schemeClr val="accent6"/>
                </a:solidFill>
              </a:endParaRPr>
            </a:p>
          </p:txBody>
        </p:sp>
        <p:cxnSp>
          <p:nvCxnSpPr>
            <p:cNvPr id="60" name="iS1ide-Straight Connector 21"/>
            <p:cNvCxnSpPr/>
            <p:nvPr/>
          </p:nvCxnSpPr>
          <p:spPr>
            <a:xfrm>
              <a:off x="8032989" y="3996507"/>
              <a:ext cx="1218346" cy="0"/>
            </a:xfrm>
            <a:prstGeom prst="line">
              <a:avLst/>
            </a:prstGeom>
            <a:ln w="50800">
              <a:solidFill>
                <a:schemeClr val="accent6"/>
              </a:solidFill>
              <a:headEnd type="triangle"/>
            </a:ln>
          </p:spPr>
          <p:style>
            <a:lnRef idx="1">
              <a:schemeClr val="accent1"/>
            </a:lnRef>
            <a:fillRef idx="0">
              <a:schemeClr val="accent1"/>
            </a:fillRef>
            <a:effectRef idx="0">
              <a:schemeClr val="accent1"/>
            </a:effectRef>
            <a:fontRef idx="minor">
              <a:schemeClr val="tx1"/>
            </a:fontRef>
          </p:style>
        </p:cxnSp>
        <p:cxnSp>
          <p:nvCxnSpPr>
            <p:cNvPr id="61" name="iS1ide-Straight Connector 22"/>
            <p:cNvCxnSpPr/>
            <p:nvPr/>
          </p:nvCxnSpPr>
          <p:spPr>
            <a:xfrm>
              <a:off x="9815164" y="5028200"/>
              <a:ext cx="1218346" cy="0"/>
            </a:xfrm>
            <a:prstGeom prst="line">
              <a:avLst/>
            </a:prstGeom>
            <a:ln w="50800">
              <a:solidFill>
                <a:schemeClr val="accent5"/>
              </a:solidFill>
              <a:headEnd type="none"/>
            </a:ln>
          </p:spPr>
          <p:style>
            <a:lnRef idx="1">
              <a:schemeClr val="accent1"/>
            </a:lnRef>
            <a:fillRef idx="0">
              <a:schemeClr val="accent1"/>
            </a:fillRef>
            <a:effectRef idx="0">
              <a:schemeClr val="accent1"/>
            </a:effectRef>
            <a:fontRef idx="minor">
              <a:schemeClr val="tx1"/>
            </a:fontRef>
          </p:style>
        </p:cxnSp>
        <p:sp>
          <p:nvSpPr>
            <p:cNvPr id="62" name="iS1ide-TextBox 23"/>
            <p:cNvSpPr txBox="1"/>
            <p:nvPr/>
          </p:nvSpPr>
          <p:spPr>
            <a:xfrm>
              <a:off x="9947282" y="4050691"/>
              <a:ext cx="954107" cy="923330"/>
            </a:xfrm>
            <a:prstGeom prst="rect">
              <a:avLst/>
            </a:prstGeom>
            <a:noFill/>
          </p:spPr>
          <p:txBody>
            <a:bodyPr wrap="none" anchor="ctr">
              <a:normAutofit/>
            </a:bodyPr>
            <a:lstStyle/>
            <a:p>
              <a:pPr algn="ctr"/>
              <a:r>
                <a:rPr lang="es-MX" sz="5400" b="1">
                  <a:solidFill>
                    <a:schemeClr val="accent5"/>
                  </a:solidFill>
                </a:rPr>
                <a:t>05</a:t>
              </a:r>
              <a:endParaRPr lang="es-MX" sz="5400" b="1">
                <a:solidFill>
                  <a:schemeClr val="accent5"/>
                </a:solidFill>
              </a:endParaRPr>
            </a:p>
          </p:txBody>
        </p:sp>
        <p:cxnSp>
          <p:nvCxnSpPr>
            <p:cNvPr id="63" name="iS1ide-Straight Connector 24"/>
            <p:cNvCxnSpPr/>
            <p:nvPr/>
          </p:nvCxnSpPr>
          <p:spPr>
            <a:xfrm>
              <a:off x="9834400" y="3996507"/>
              <a:ext cx="1218346" cy="0"/>
            </a:xfrm>
            <a:prstGeom prst="line">
              <a:avLst/>
            </a:prstGeom>
            <a:ln w="50800">
              <a:solidFill>
                <a:schemeClr val="accent5"/>
              </a:solidFill>
              <a:headEnd type="triangle"/>
            </a:ln>
          </p:spPr>
          <p:style>
            <a:lnRef idx="1">
              <a:schemeClr val="accent1"/>
            </a:lnRef>
            <a:fillRef idx="0">
              <a:schemeClr val="accent1"/>
            </a:fillRef>
            <a:effectRef idx="0">
              <a:schemeClr val="accent1"/>
            </a:effectRef>
            <a:fontRef idx="minor">
              <a:schemeClr val="tx1"/>
            </a:fontRef>
          </p:style>
        </p:cxnSp>
        <p:sp>
          <p:nvSpPr>
            <p:cNvPr id="75" name="iS1ide-TextBox 38"/>
            <p:cNvSpPr txBox="1"/>
            <p:nvPr/>
          </p:nvSpPr>
          <p:spPr>
            <a:xfrm>
              <a:off x="4739661" y="5198528"/>
              <a:ext cx="723274" cy="307777"/>
            </a:xfrm>
            <a:prstGeom prst="rect">
              <a:avLst/>
            </a:prstGeom>
            <a:noFill/>
          </p:spPr>
          <p:txBody>
            <a:bodyPr wrap="none">
              <a:noAutofit/>
            </a:bodyPr>
            <a:lstStyle/>
            <a:p>
              <a:pPr algn="ctr"/>
              <a:r>
                <a:rPr lang="zh-CN" altLang="en-US" sz="1600" b="1">
                  <a:latin typeface="方正卡通简体" panose="03000509000000000000" pitchFamily="65" charset="-122"/>
                  <a:ea typeface="方正卡通简体" panose="03000509000000000000" pitchFamily="65" charset="-122"/>
                </a:rPr>
                <a:t>征询语</a:t>
              </a:r>
              <a:endParaRPr lang="zh-CN" altLang="en-US" sz="1600" b="1">
                <a:latin typeface="方正卡通简体" panose="03000509000000000000" pitchFamily="65" charset="-122"/>
                <a:ea typeface="方正卡通简体" panose="03000509000000000000" pitchFamily="65" charset="-122"/>
              </a:endParaRPr>
            </a:p>
          </p:txBody>
        </p:sp>
        <p:sp>
          <p:nvSpPr>
            <p:cNvPr id="76" name="iS1ide-TextBox 39"/>
            <p:cNvSpPr txBox="1"/>
            <p:nvPr/>
          </p:nvSpPr>
          <p:spPr>
            <a:xfrm>
              <a:off x="4194201" y="5446461"/>
              <a:ext cx="1814190" cy="507831"/>
            </a:xfrm>
            <a:prstGeom prst="rect">
              <a:avLst/>
            </a:prstGeom>
            <a:noFill/>
          </p:spPr>
          <p:txBody>
            <a:bodyPr wrap="square">
              <a:noAutofit/>
            </a:bodyPr>
            <a:lstStyle/>
            <a:p>
              <a:pPr algn="ctr">
                <a:lnSpc>
                  <a:spcPct val="120000"/>
                </a:lnSpc>
              </a:pPr>
              <a:r>
                <a:rPr lang="zh-CN" altLang="en-US" sz="1200">
                  <a:solidFill>
                    <a:schemeClr val="tx2"/>
                  </a:solidFill>
                  <a:latin typeface="方正卡通简体" panose="03000509000000000000" pitchFamily="65" charset="-122"/>
                  <a:ea typeface="方正卡通简体" panose="03000509000000000000" pitchFamily="65" charset="-122"/>
                </a:rPr>
                <a:t>此部分内容作为文字排版占位显示（建议使用主题字体）</a:t>
              </a:r>
              <a:endParaRPr lang="zh-CN" altLang="en-US" sz="1200">
                <a:solidFill>
                  <a:schemeClr val="tx2"/>
                </a:solidFill>
                <a:latin typeface="方正卡通简体" panose="03000509000000000000" pitchFamily="65" charset="-122"/>
                <a:ea typeface="方正卡通简体" panose="03000509000000000000" pitchFamily="65" charset="-122"/>
              </a:endParaRPr>
            </a:p>
          </p:txBody>
        </p:sp>
        <p:sp>
          <p:nvSpPr>
            <p:cNvPr id="77" name="iS1ide-TextBox 41"/>
            <p:cNvSpPr txBox="1"/>
            <p:nvPr/>
          </p:nvSpPr>
          <p:spPr>
            <a:xfrm>
              <a:off x="6531321" y="5198528"/>
              <a:ext cx="723274" cy="307777"/>
            </a:xfrm>
            <a:prstGeom prst="rect">
              <a:avLst/>
            </a:prstGeom>
            <a:noFill/>
          </p:spPr>
          <p:txBody>
            <a:bodyPr wrap="none">
              <a:noAutofit/>
            </a:bodyPr>
            <a:lstStyle/>
            <a:p>
              <a:pPr algn="ctr"/>
              <a:r>
                <a:rPr lang="zh-CN" altLang="en-US" sz="1600" b="1">
                  <a:latin typeface="方正卡通简体" panose="03000509000000000000" pitchFamily="65" charset="-122"/>
                  <a:ea typeface="方正卡通简体" panose="03000509000000000000" pitchFamily="65" charset="-122"/>
                </a:rPr>
                <a:t>请托语</a:t>
              </a:r>
              <a:endParaRPr lang="zh-CN" altLang="en-US" sz="1600" b="1">
                <a:latin typeface="方正卡通简体" panose="03000509000000000000" pitchFamily="65" charset="-122"/>
                <a:ea typeface="方正卡通简体" panose="03000509000000000000" pitchFamily="65" charset="-122"/>
              </a:endParaRPr>
            </a:p>
          </p:txBody>
        </p:sp>
        <p:sp>
          <p:nvSpPr>
            <p:cNvPr id="78" name="iS1ide-TextBox 42"/>
            <p:cNvSpPr txBox="1"/>
            <p:nvPr/>
          </p:nvSpPr>
          <p:spPr>
            <a:xfrm>
              <a:off x="5996112" y="5446461"/>
              <a:ext cx="1793689" cy="507831"/>
            </a:xfrm>
            <a:prstGeom prst="rect">
              <a:avLst/>
            </a:prstGeom>
            <a:noFill/>
          </p:spPr>
          <p:txBody>
            <a:bodyPr wrap="square">
              <a:normAutofit/>
            </a:bodyPr>
            <a:lstStyle/>
            <a:p>
              <a:pPr algn="ctr">
                <a:lnSpc>
                  <a:spcPct val="120000"/>
                </a:lnSpc>
              </a:pPr>
              <a:r>
                <a:rPr lang="zh-CN" altLang="en-US" sz="1200">
                  <a:solidFill>
                    <a:schemeClr val="tx2"/>
                  </a:solidFill>
                  <a:latin typeface="方正卡通简体" panose="03000509000000000000" pitchFamily="65" charset="-122"/>
                  <a:ea typeface="方正卡通简体" panose="03000509000000000000" pitchFamily="65" charset="-122"/>
                </a:rPr>
                <a:t>请问、拜托您帮忙</a:t>
              </a:r>
              <a:endParaRPr lang="zh-CN" altLang="en-US" sz="1200">
                <a:solidFill>
                  <a:schemeClr val="tx2"/>
                </a:solidFill>
                <a:latin typeface="方正卡通简体" panose="03000509000000000000" pitchFamily="65" charset="-122"/>
                <a:ea typeface="方正卡通简体" panose="03000509000000000000" pitchFamily="65" charset="-122"/>
              </a:endParaRPr>
            </a:p>
          </p:txBody>
        </p:sp>
        <p:sp>
          <p:nvSpPr>
            <p:cNvPr id="79" name="iS1ide-TextBox 44"/>
            <p:cNvSpPr txBox="1"/>
            <p:nvPr/>
          </p:nvSpPr>
          <p:spPr>
            <a:xfrm>
              <a:off x="8268446" y="5198528"/>
              <a:ext cx="723275" cy="307777"/>
            </a:xfrm>
            <a:prstGeom prst="rect">
              <a:avLst/>
            </a:prstGeom>
            <a:noFill/>
          </p:spPr>
          <p:txBody>
            <a:bodyPr wrap="none">
              <a:noAutofit/>
            </a:bodyPr>
            <a:lstStyle/>
            <a:p>
              <a:pPr algn="ctr"/>
              <a:r>
                <a:rPr lang="zh-CN" altLang="en-US" sz="1600" b="1">
                  <a:latin typeface="方正卡通简体" panose="03000509000000000000" pitchFamily="65" charset="-122"/>
                  <a:ea typeface="方正卡通简体" panose="03000509000000000000" pitchFamily="65" charset="-122"/>
                </a:rPr>
                <a:t>道別语</a:t>
              </a:r>
              <a:endParaRPr lang="zh-CN" altLang="en-US" sz="1600" b="1">
                <a:latin typeface="方正卡通简体" panose="03000509000000000000" pitchFamily="65" charset="-122"/>
                <a:ea typeface="方正卡通简体" panose="03000509000000000000" pitchFamily="65" charset="-122"/>
              </a:endParaRPr>
            </a:p>
          </p:txBody>
        </p:sp>
        <p:sp>
          <p:nvSpPr>
            <p:cNvPr id="80" name="iS1ide-TextBox 45"/>
            <p:cNvSpPr txBox="1"/>
            <p:nvPr/>
          </p:nvSpPr>
          <p:spPr>
            <a:xfrm>
              <a:off x="7712142" y="5466548"/>
              <a:ext cx="1796513" cy="507831"/>
            </a:xfrm>
            <a:prstGeom prst="rect">
              <a:avLst/>
            </a:prstGeom>
            <a:noFill/>
          </p:spPr>
          <p:txBody>
            <a:bodyPr wrap="square">
              <a:noAutofit/>
            </a:bodyPr>
            <a:lstStyle/>
            <a:p>
              <a:pPr algn="ctr">
                <a:lnSpc>
                  <a:spcPct val="120000"/>
                </a:lnSpc>
              </a:pPr>
              <a:r>
                <a:rPr lang="zh-TW" altLang="en-US" sz="1200">
                  <a:solidFill>
                    <a:schemeClr val="tx2"/>
                  </a:solidFill>
                  <a:latin typeface="方正卡通简体" panose="03000509000000000000" pitchFamily="65" charset="-122"/>
                  <a:ea typeface="方正卡通简体" panose="03000509000000000000" pitchFamily="65" charset="-122"/>
                </a:rPr>
                <a:t>再見、再會、保重、慢走</a:t>
              </a:r>
              <a:endParaRPr lang="zh-CN" altLang="en-US" sz="1200">
                <a:solidFill>
                  <a:schemeClr val="tx2"/>
                </a:solidFill>
                <a:latin typeface="方正卡通简体" panose="03000509000000000000" pitchFamily="65" charset="-122"/>
                <a:ea typeface="方正卡通简体" panose="03000509000000000000" pitchFamily="65" charset="-122"/>
              </a:endParaRPr>
            </a:p>
          </p:txBody>
        </p:sp>
        <p:sp>
          <p:nvSpPr>
            <p:cNvPr id="81" name="iS1ide-TextBox 47"/>
            <p:cNvSpPr txBox="1"/>
            <p:nvPr/>
          </p:nvSpPr>
          <p:spPr>
            <a:xfrm>
              <a:off x="10079435" y="5198528"/>
              <a:ext cx="723275" cy="307777"/>
            </a:xfrm>
            <a:prstGeom prst="rect">
              <a:avLst/>
            </a:prstGeom>
            <a:noFill/>
          </p:spPr>
          <p:txBody>
            <a:bodyPr wrap="none">
              <a:normAutofit/>
            </a:bodyPr>
            <a:lstStyle/>
            <a:p>
              <a:pPr algn="ctr"/>
              <a:r>
                <a:rPr lang="zh-CN" altLang="en-US" sz="1400" b="1"/>
                <a:t>道歉语</a:t>
              </a:r>
              <a:endParaRPr lang="zh-CN" altLang="en-US" sz="1400" b="1"/>
            </a:p>
          </p:txBody>
        </p:sp>
        <p:sp>
          <p:nvSpPr>
            <p:cNvPr id="82" name="iS1ide-TextBox 48"/>
            <p:cNvSpPr txBox="1"/>
            <p:nvPr/>
          </p:nvSpPr>
          <p:spPr>
            <a:xfrm>
              <a:off x="9493552" y="5446461"/>
              <a:ext cx="1895037" cy="507831"/>
            </a:xfrm>
            <a:prstGeom prst="rect">
              <a:avLst/>
            </a:prstGeom>
            <a:noFill/>
          </p:spPr>
          <p:txBody>
            <a:bodyPr wrap="square">
              <a:normAutofit/>
            </a:bodyPr>
            <a:lstStyle/>
            <a:p>
              <a:pPr algn="ctr">
                <a:lnSpc>
                  <a:spcPct val="120000"/>
                </a:lnSpc>
              </a:pPr>
              <a:r>
                <a:rPr lang="zh-CN" altLang="en-US" sz="900">
                  <a:solidFill>
                    <a:schemeClr val="tx2"/>
                  </a:solidFill>
                </a:rPr>
                <a:t>抱歉、对不起</a:t>
              </a:r>
              <a:endParaRPr lang="zh-CN" altLang="en-US" sz="900">
                <a:solidFill>
                  <a:schemeClr val="tx2"/>
                </a:solidFill>
              </a:endParaRPr>
            </a:p>
          </p:txBody>
        </p:sp>
        <p:cxnSp>
          <p:nvCxnSpPr>
            <p:cNvPr id="83" name="iS1ide-Straight Connector 10"/>
            <p:cNvCxnSpPr/>
            <p:nvPr/>
          </p:nvCxnSpPr>
          <p:spPr>
            <a:xfrm>
              <a:off x="2164029" y="5028201"/>
              <a:ext cx="121834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4" name="iS1ide-TextBox 11"/>
            <p:cNvSpPr txBox="1"/>
            <p:nvPr/>
          </p:nvSpPr>
          <p:spPr>
            <a:xfrm>
              <a:off x="2296145" y="4050691"/>
              <a:ext cx="954107" cy="923330"/>
            </a:xfrm>
            <a:prstGeom prst="rect">
              <a:avLst/>
            </a:prstGeom>
            <a:noFill/>
          </p:spPr>
          <p:txBody>
            <a:bodyPr wrap="none" anchor="ctr">
              <a:normAutofit/>
            </a:bodyPr>
            <a:lstStyle/>
            <a:p>
              <a:pPr algn="ctr"/>
              <a:r>
                <a:rPr lang="es-MX" sz="5400" b="1">
                  <a:solidFill>
                    <a:schemeClr val="accent4"/>
                  </a:solidFill>
                </a:rPr>
                <a:t>09</a:t>
              </a:r>
              <a:endParaRPr lang="es-MX" sz="5400" b="1">
                <a:solidFill>
                  <a:schemeClr val="accent4"/>
                </a:solidFill>
              </a:endParaRPr>
            </a:p>
          </p:txBody>
        </p:sp>
        <p:cxnSp>
          <p:nvCxnSpPr>
            <p:cNvPr id="85" name="iS1ide-Straight Connector 12"/>
            <p:cNvCxnSpPr/>
            <p:nvPr/>
          </p:nvCxnSpPr>
          <p:spPr>
            <a:xfrm>
              <a:off x="2180362" y="3996507"/>
              <a:ext cx="1218346" cy="0"/>
            </a:xfrm>
            <a:prstGeom prst="line">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86" name="iS1ide-TextBox 35"/>
            <p:cNvSpPr txBox="1"/>
            <p:nvPr/>
          </p:nvSpPr>
          <p:spPr>
            <a:xfrm>
              <a:off x="2422059" y="5171725"/>
              <a:ext cx="723275" cy="307777"/>
            </a:xfrm>
            <a:prstGeom prst="rect">
              <a:avLst/>
            </a:prstGeom>
            <a:noFill/>
          </p:spPr>
          <p:txBody>
            <a:bodyPr wrap="none">
              <a:noAutofit/>
            </a:bodyPr>
            <a:lstStyle/>
            <a:p>
              <a:pPr algn="ctr"/>
              <a:r>
                <a:rPr lang="zh-CN" altLang="en-US" sz="1600" b="1">
                  <a:latin typeface="方正卡通简体" panose="03000509000000000000" pitchFamily="65" charset="-122"/>
                  <a:ea typeface="方正卡通简体" panose="03000509000000000000" pitchFamily="65" charset="-122"/>
                </a:rPr>
                <a:t>礼赞语</a:t>
              </a:r>
              <a:endParaRPr lang="zh-CN" altLang="en-US" sz="1600" b="1">
                <a:latin typeface="方正卡通简体" panose="03000509000000000000" pitchFamily="65" charset="-122"/>
                <a:ea typeface="方正卡通简体" panose="03000509000000000000" pitchFamily="65" charset="-122"/>
              </a:endParaRPr>
            </a:p>
          </p:txBody>
        </p:sp>
        <p:sp>
          <p:nvSpPr>
            <p:cNvPr id="87" name="iS1ide-TextBox 36"/>
            <p:cNvSpPr txBox="1"/>
            <p:nvPr/>
          </p:nvSpPr>
          <p:spPr>
            <a:xfrm>
              <a:off x="1836179" y="5419658"/>
              <a:ext cx="1895037" cy="507831"/>
            </a:xfrm>
            <a:prstGeom prst="rect">
              <a:avLst/>
            </a:prstGeom>
            <a:noFill/>
          </p:spPr>
          <p:txBody>
            <a:bodyPr wrap="square">
              <a:noAutofit/>
            </a:bodyPr>
            <a:lstStyle/>
            <a:p>
              <a:pPr algn="ctr">
                <a:lnSpc>
                  <a:spcPct val="120000"/>
                </a:lnSpc>
              </a:pPr>
              <a:r>
                <a:rPr lang="zh-CN" altLang="en-US" sz="1200">
                  <a:solidFill>
                    <a:schemeClr val="tx2"/>
                  </a:solidFill>
                  <a:latin typeface="方正卡通简体" panose="03000509000000000000" pitchFamily="65" charset="-122"/>
                  <a:ea typeface="方正卡通简体" panose="03000509000000000000" pitchFamily="65" charset="-122"/>
                </a:rPr>
                <a:t>太好了，美极了，讲的真好</a:t>
              </a:r>
              <a:endParaRPr lang="zh-CN" altLang="en-US" sz="1200">
                <a:solidFill>
                  <a:schemeClr val="tx2"/>
                </a:solidFill>
                <a:latin typeface="方正卡通简体" panose="03000509000000000000" pitchFamily="65" charset="-122"/>
                <a:ea typeface="方正卡通简体" panose="03000509000000000000" pitchFamily="65" charset="-122"/>
              </a:endParaRPr>
            </a:p>
          </p:txBody>
        </p:sp>
      </p:grpSp>
      <p:sp>
        <p:nvSpPr>
          <p:cNvPr id="88" name="矩形 87"/>
          <p:cNvSpPr/>
          <p:nvPr/>
        </p:nvSpPr>
        <p:spPr>
          <a:xfrm>
            <a:off x="4838641" y="164205"/>
            <a:ext cx="2441695" cy="769441"/>
          </a:xfrm>
          <a:prstGeom prst="rect">
            <a:avLst/>
          </a:prstGeom>
        </p:spPr>
        <p:txBody>
          <a:bodyPr wrap="none">
            <a:spAutoFit/>
          </a:bodyPr>
          <a:lstStyle/>
          <a:p>
            <a:pPr algn="ctr"/>
            <a:r>
              <a:rPr lang="zh-CN" altLang="en-US" sz="4400">
                <a:solidFill>
                  <a:srgbClr val="00B050"/>
                </a:solidFill>
                <a:latin typeface="方正卡通简体" panose="03000509000000000000" pitchFamily="65" charset="-122"/>
                <a:ea typeface="方正卡通简体" panose="03000509000000000000" pitchFamily="65" charset="-122"/>
              </a:rPr>
              <a:t>礼貌用语</a:t>
            </a:r>
            <a:endParaRPr lang="zh-CN" altLang="en-US" sz="4400">
              <a:solidFill>
                <a:srgbClr val="00B050"/>
              </a:solidFill>
              <a:latin typeface="方正卡通简体" panose="03000509000000000000" pitchFamily="65" charset="-122"/>
              <a:ea typeface="方正卡通简体" panose="03000509000000000000" pitchFamily="65" charset="-122"/>
            </a:endParaRPr>
          </a:p>
        </p:txBody>
      </p:sp>
    </p:spTree>
    <p:custDataLst>
      <p:tags r:id="rId20"/>
    </p:custDataLst>
  </p:cSld>
  <p:clrMapOvr>
    <a:masterClrMapping/>
  </p:clrMapOvr>
  <mc:AlternateContent>
    <mc:Choice xmlns:p14="http://schemas.microsoft.com/office/powerpoint/2010/main" Requires="p14">
      <p:transition spd="slow" advTm="3130" p14:dur="800">
        <p:circle/>
      </p:transition>
    </mc:Choice>
    <mc:Fallback>
      <p:transition spd="slow" advTm="3130">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nodeType="afterGroup">
                            <p:stCondLst>
                              <p:cond delay="10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8C8"/>
        </a:solidFill>
        <a:effectLst/>
      </p:bgPr>
    </p:bg>
    <p:spTree>
      <p:nvGrpSpPr>
        <p:cNvPr id="1" name=""/>
        <p:cNvGrpSpPr/>
        <p:nvPr/>
      </p:nvGrpSpPr>
      <p:grpSpPr>
        <a:xfrm>
          <a:off x="0" y="0"/>
          <a:ext cx="0" cy="0"/>
        </a:xfrm>
      </p:grpSpPr>
      <p:sp>
        <p:nvSpPr>
          <p:cNvPr id="4" name="矩形 3"/>
          <p:cNvSpPr/>
          <p:nvPr/>
        </p:nvSpPr>
        <p:spPr>
          <a:xfrm>
            <a:off x="-28135" y="1063456"/>
            <a:ext cx="12429648" cy="5051930"/>
          </a:xfrm>
          <a:prstGeom prst="rect">
            <a:avLst/>
          </a:prstGeom>
          <a:solidFill>
            <a:schemeClr val="accent4">
              <a:alpha val="9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cxnSp>
        <p:nvCxnSpPr>
          <p:cNvPr id="18" name="直接连接符 17"/>
          <p:cNvCxnSpPr/>
          <p:nvPr/>
        </p:nvCxnSpPr>
        <p:spPr>
          <a:xfrm flipH="1">
            <a:off x="0" y="0"/>
            <a:ext cx="219456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011680" y="0"/>
            <a:ext cx="858129"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866228" y="0"/>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089833" y="47247"/>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7469946" y="0"/>
            <a:ext cx="984737"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9917723" y="0"/>
            <a:ext cx="464234"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任意多边形 23"/>
          <p:cNvSpPr/>
          <p:nvPr/>
        </p:nvSpPr>
        <p:spPr>
          <a:xfrm>
            <a:off x="-120417" y="886744"/>
            <a:ext cx="12849918" cy="1625240"/>
          </a:xfrm>
          <a:custGeom>
            <a:gdLst>
              <a:gd name="connsiteX0" fmla="*/ 106349 w 12849918"/>
              <a:gd name="connsiteY0" fmla="*/ 520025 h 1625240"/>
              <a:gd name="connsiteX1" fmla="*/ 218891 w 12849918"/>
              <a:gd name="connsiteY1" fmla="*/ 477822 h 1625240"/>
              <a:gd name="connsiteX2" fmla="*/ 4298522 w 12849918"/>
              <a:gd name="connsiteY2" fmla="*/ 13588 h 1625240"/>
              <a:gd name="connsiteX3" fmla="*/ 7998325 w 12849918"/>
              <a:gd name="connsiteY3" fmla="*/ 252739 h 1625240"/>
              <a:gd name="connsiteX4" fmla="*/ 12415580 w 12849918"/>
              <a:gd name="connsiteY4" fmla="*/ 1504764 h 1625240"/>
              <a:gd name="connsiteX5" fmla="*/ 12443715 w 12849918"/>
              <a:gd name="connsiteY5" fmla="*/ 1504764 h 16252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49918" h="1625240">
                <a:moveTo>
                  <a:pt x="106349" y="520025"/>
                </a:moveTo>
                <a:cubicBezTo>
                  <a:pt x="-186728" y="541126"/>
                  <a:pt x="218891" y="477822"/>
                  <a:pt x="218891" y="477822"/>
                </a:cubicBezTo>
                <a:cubicBezTo>
                  <a:pt x="917587" y="393416"/>
                  <a:pt x="3001950" y="51102"/>
                  <a:pt x="4298522" y="13588"/>
                </a:cubicBezTo>
                <a:cubicBezTo>
                  <a:pt x="5595094" y="-23926"/>
                  <a:pt x="6645482" y="4210"/>
                  <a:pt x="7998325" y="252739"/>
                </a:cubicBezTo>
                <a:cubicBezTo>
                  <a:pt x="9351168" y="501268"/>
                  <a:pt x="11674682" y="1296093"/>
                  <a:pt x="12415580" y="1504764"/>
                </a:cubicBezTo>
                <a:cubicBezTo>
                  <a:pt x="13156478" y="1713435"/>
                  <a:pt x="12800096" y="1609099"/>
                  <a:pt x="12443715" y="150476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28135" y="2882210"/>
            <a:ext cx="12267027" cy="226750"/>
          </a:xfrm>
          <a:custGeom>
            <a:gdLst>
              <a:gd name="connsiteX0" fmla="*/ 0 w 12267027"/>
              <a:gd name="connsiteY0" fmla="*/ 226750 h 226750"/>
              <a:gd name="connsiteX1" fmla="*/ 5950633 w 12267027"/>
              <a:gd name="connsiteY1" fmla="*/ 1667 h 226750"/>
              <a:gd name="connsiteX2" fmla="*/ 12267027 w 12267027"/>
              <a:gd name="connsiteY2" fmla="*/ 142344 h 226750"/>
            </a:gdLst>
            <a:cxnLst>
              <a:cxn ang="0">
                <a:pos x="connsiteX0" y="connsiteY0"/>
              </a:cxn>
              <a:cxn ang="0">
                <a:pos x="connsiteX1" y="connsiteY1"/>
              </a:cxn>
              <a:cxn ang="0">
                <a:pos x="connsiteX2" y="connsiteY2"/>
              </a:cxn>
            </a:cxnLst>
            <a:rect l="l" t="t" r="r" b="b"/>
            <a:pathLst>
              <a:path w="12267027" h="226750">
                <a:moveTo>
                  <a:pt x="0" y="226750"/>
                </a:moveTo>
                <a:cubicBezTo>
                  <a:pt x="1953064" y="121242"/>
                  <a:pt x="3906129" y="15735"/>
                  <a:pt x="5950633" y="1667"/>
                </a:cubicBezTo>
                <a:cubicBezTo>
                  <a:pt x="7995137" y="-12401"/>
                  <a:pt x="10131082" y="64971"/>
                  <a:pt x="12267027" y="14234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28135" y="4262511"/>
            <a:ext cx="12196689" cy="562721"/>
          </a:xfrm>
          <a:custGeom>
            <a:gdLst>
              <a:gd name="connsiteX0" fmla="*/ 0 w 12196689"/>
              <a:gd name="connsiteY0" fmla="*/ 0 h 562721"/>
              <a:gd name="connsiteX1" fmla="*/ 6077243 w 12196689"/>
              <a:gd name="connsiteY1" fmla="*/ 562707 h 562721"/>
              <a:gd name="connsiteX2" fmla="*/ 12196689 w 12196689"/>
              <a:gd name="connsiteY2" fmla="*/ 14067 h 562721"/>
            </a:gdLst>
            <a:cxnLst>
              <a:cxn ang="0">
                <a:pos x="connsiteX0" y="connsiteY0"/>
              </a:cxn>
              <a:cxn ang="0">
                <a:pos x="connsiteX1" y="connsiteY1"/>
              </a:cxn>
              <a:cxn ang="0">
                <a:pos x="connsiteX2" y="connsiteY2"/>
              </a:cxn>
            </a:cxnLst>
            <a:rect l="l" t="t" r="r" b="b"/>
            <a:pathLst>
              <a:path w="12196689" h="562721">
                <a:moveTo>
                  <a:pt x="0" y="0"/>
                </a:moveTo>
                <a:cubicBezTo>
                  <a:pt x="2022231" y="280181"/>
                  <a:pt x="4044462" y="560363"/>
                  <a:pt x="6077243" y="562707"/>
                </a:cubicBezTo>
                <a:cubicBezTo>
                  <a:pt x="8110024" y="565051"/>
                  <a:pt x="10153356" y="289559"/>
                  <a:pt x="12196689" y="1406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84406" y="5936566"/>
            <a:ext cx="12393637" cy="239151"/>
          </a:xfrm>
          <a:custGeom>
            <a:gdLst>
              <a:gd name="connsiteX0" fmla="*/ 0 w 12393637"/>
              <a:gd name="connsiteY0" fmla="*/ 239151 h 239151"/>
              <a:gd name="connsiteX1" fmla="*/ 12393637 w 12393637"/>
              <a:gd name="connsiteY1" fmla="*/ 0 h 239151"/>
              <a:gd name="connsiteX2" fmla="*/ 12393637 w 12393637"/>
              <a:gd name="connsiteY2" fmla="*/ 0 h 239151"/>
              <a:gd name="connsiteX3" fmla="*/ 12393637 w 12393637"/>
              <a:gd name="connsiteY3" fmla="*/ 0 h 239151"/>
            </a:gdLst>
            <a:cxnLst>
              <a:cxn ang="0">
                <a:pos x="connsiteX0" y="connsiteY0"/>
              </a:cxn>
              <a:cxn ang="0">
                <a:pos x="connsiteX1" y="connsiteY1"/>
              </a:cxn>
              <a:cxn ang="0">
                <a:pos x="connsiteX2" y="connsiteY2"/>
              </a:cxn>
              <a:cxn ang="0">
                <a:pos x="connsiteX3" y="connsiteY3"/>
              </a:cxn>
            </a:cxnLst>
            <a:rect l="l" t="t" r="r" b="b"/>
            <a:pathLst>
              <a:path w="12393637" h="239151">
                <a:moveTo>
                  <a:pt x="0" y="239151"/>
                </a:moveTo>
                <a:lnTo>
                  <a:pt x="12393637" y="0"/>
                </a:lnTo>
                <a:lnTo>
                  <a:pt x="12393637" y="0"/>
                </a:lnTo>
                <a:lnTo>
                  <a:pt x="12393637"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CrisscrossEtching trans="75000"/>
                    </a14:imgEffect>
                  </a14:imgLayer>
                </a14:imgProps>
              </a:ext>
              <a:ext uri="{28A0092B-C50C-407E-A947-70E740481C1C}">
                <a14:useLocalDpi xmlns:a14="http://schemas.microsoft.com/office/drawing/2010/main" val="0"/>
              </a:ext>
            </a:extLst>
          </a:blip>
          <a:stretch>
            <a:fillRect/>
          </a:stretch>
        </p:blipFill>
        <p:spPr>
          <a:xfrm rot="2941193">
            <a:off x="4371638" y="-191238"/>
            <a:ext cx="1080000" cy="1080000"/>
          </a:xfrm>
          <a:prstGeom prst="rect">
            <a:avLst/>
          </a:prstGeom>
        </p:spPr>
      </p:pic>
      <p:pic>
        <p:nvPicPr>
          <p:cNvPr id="29" name="图片 28"/>
          <p:cNvPicPr>
            <a:picLocks noChangeAspect="1"/>
          </p:cNvPicPr>
          <p:nvPr/>
        </p:nvPicPr>
        <p:blipFill>
          <a:blip r:embed="rId5">
            <a:duotone>
              <a:prstClr val="black"/>
              <a:srgbClr val="C00000">
                <a:tint val="45000"/>
                <a:satMod val="400000"/>
              </a:srgbClr>
            </a:duotone>
            <a:extLst>
              <a:ext uri="{BEBA8EAE-BF5A-486C-A8C5-ECC9F3942E4B}">
                <a14:imgProps xmlns:a14="http://schemas.microsoft.com/office/drawing/2010/main">
                  <a14:imgLayer r:embed="rId6">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53070" y="2367873"/>
            <a:ext cx="720000" cy="720000"/>
          </a:xfrm>
          <a:prstGeom prst="rect">
            <a:avLst/>
          </a:prstGeom>
        </p:spPr>
      </p:pic>
      <p:pic>
        <p:nvPicPr>
          <p:cNvPr id="30" name="图片 29"/>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327202" y="1074754"/>
            <a:ext cx="360000" cy="360000"/>
          </a:xfrm>
          <a:prstGeom prst="rect">
            <a:avLst/>
          </a:prstGeom>
        </p:spPr>
      </p:pic>
      <p:pic>
        <p:nvPicPr>
          <p:cNvPr id="31" name="图片 30"/>
          <p:cNvPicPr>
            <a:picLocks noChangeAspect="1"/>
          </p:cNvPicPr>
          <p:nvPr/>
        </p:nvPicPr>
        <p:blipFill>
          <a:blip r:embed="rId8">
            <a:duotone>
              <a:prstClr val="black"/>
              <a:srgbClr val="C00000">
                <a:tint val="45000"/>
                <a:satMod val="400000"/>
              </a:srgbClr>
            </a:duotone>
            <a:extLst>
              <a:ext uri="{BEBA8EAE-BF5A-486C-A8C5-ECC9F3942E4B}">
                <a14:imgProps xmlns:a14="http://schemas.microsoft.com/office/drawing/2010/main">
                  <a14:imgLayer r:embed="rId9">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801179" y="4933685"/>
            <a:ext cx="1080000" cy="1080000"/>
          </a:xfrm>
          <a:prstGeom prst="rect">
            <a:avLst/>
          </a:prstGeom>
        </p:spPr>
      </p:pic>
      <p:pic>
        <p:nvPicPr>
          <p:cNvPr id="33" name="图片 32"/>
          <p:cNvPicPr>
            <a:picLocks noChangeAspect="1"/>
          </p:cNvPicPr>
          <p:nvPr/>
        </p:nvPicPr>
        <p:blipFill>
          <a:blip r:embed="rId1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284870" y="2407677"/>
            <a:ext cx="720000" cy="720000"/>
          </a:xfrm>
          <a:prstGeom prst="rect">
            <a:avLst/>
          </a:prstGeom>
        </p:spPr>
      </p:pic>
      <p:pic>
        <p:nvPicPr>
          <p:cNvPr id="35" name="图片 34"/>
          <p:cNvPicPr>
            <a:picLocks noChangeAspect="1"/>
          </p:cNvPicPr>
          <p:nvPr/>
        </p:nvPicPr>
        <p:blipFill>
          <a:blip r:embed="rId11">
            <a:duotone>
              <a:schemeClr val="accent4">
                <a:shade val="45000"/>
                <a:satMod val="135000"/>
              </a:schemeClr>
              <a:prstClr val="white"/>
            </a:duotone>
            <a:extLst>
              <a:ext uri="{BEBA8EAE-BF5A-486C-A8C5-ECC9F3942E4B}">
                <a14:imgProps xmlns:a14="http://schemas.microsoft.com/office/drawing/2010/main">
                  <a14:imgLayer r:embed="rId12">
                    <a14:imgEffect>
                      <a14:artisticChalkSketch/>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020020" y="2230624"/>
            <a:ext cx="360000" cy="360000"/>
          </a:xfrm>
          <a:prstGeom prst="rect">
            <a:avLst/>
          </a:prstGeom>
        </p:spPr>
      </p:pic>
      <p:pic>
        <p:nvPicPr>
          <p:cNvPr id="36" name="图片 35"/>
          <p:cNvPicPr>
            <a:picLocks noChangeAspect="1"/>
          </p:cNvPicPr>
          <p:nvPr/>
        </p:nvPicPr>
        <p:blipFill>
          <a:blip r:embed="rId13">
            <a:duotone>
              <a:schemeClr val="accent6">
                <a:shade val="45000"/>
                <a:satMod val="135000"/>
              </a:schemeClr>
              <a:prstClr val="white"/>
            </a:duotone>
            <a:extLst>
              <a:ext uri="{BEBA8EAE-BF5A-486C-A8C5-ECC9F3942E4B}">
                <a14:imgProps xmlns:a14="http://schemas.microsoft.com/office/drawing/2010/main">
                  <a14:imgLayer r:embed="rId12">
                    <a14:imgEffect>
                      <a14:artisticCrisscrossEtching trans="75000"/>
                    </a14:imgEffect>
                  </a14:imgLayer>
                </a14:imgProps>
              </a:ext>
              <a:ext uri="{28A0092B-C50C-407E-A947-70E740481C1C}">
                <a14:useLocalDpi xmlns:a14="http://schemas.microsoft.com/office/drawing/2010/main" val="0"/>
              </a:ext>
            </a:extLst>
          </a:blip>
          <a:stretch>
            <a:fillRect/>
          </a:stretch>
        </p:blipFill>
        <p:spPr>
          <a:xfrm>
            <a:off x="10915255" y="643253"/>
            <a:ext cx="360000" cy="360000"/>
          </a:xfrm>
          <a:prstGeom prst="rect">
            <a:avLst/>
          </a:prstGeom>
        </p:spPr>
      </p:pic>
      <p:pic>
        <p:nvPicPr>
          <p:cNvPr id="37" name="图片 36"/>
          <p:cNvPicPr>
            <a:picLocks noChangeAspect="1"/>
          </p:cNvPicPr>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52688" y="4573685"/>
            <a:ext cx="360000" cy="360000"/>
          </a:xfrm>
          <a:prstGeom prst="rect">
            <a:avLst/>
          </a:prstGeom>
        </p:spPr>
      </p:pic>
      <p:pic>
        <p:nvPicPr>
          <p:cNvPr id="38" name="图片 37"/>
          <p:cNvPicPr>
            <a:picLocks noChangeAspect="1"/>
          </p:cNvPicPr>
          <p:nvPr/>
        </p:nvPicPr>
        <p:blipFill>
          <a:blip r:embed="rId15">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1834560" y="3789868"/>
            <a:ext cx="360000" cy="360000"/>
          </a:xfrm>
          <a:prstGeom prst="rect">
            <a:avLst/>
          </a:prstGeom>
        </p:spPr>
      </p:pic>
      <p:pic>
        <p:nvPicPr>
          <p:cNvPr id="39" name="图片 3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322321" y="-42170"/>
            <a:ext cx="360000" cy="360000"/>
          </a:xfrm>
          <a:prstGeom prst="rect">
            <a:avLst/>
          </a:prstGeom>
        </p:spPr>
      </p:pic>
      <p:pic>
        <p:nvPicPr>
          <p:cNvPr id="41" name="图片 40"/>
          <p:cNvPicPr>
            <a:picLocks noChangeAspect="1"/>
          </p:cNvPicPr>
          <p:nvPr/>
        </p:nvPicPr>
        <p:blipFill>
          <a:blip r:embed="rId17">
            <a:duotone>
              <a:schemeClr val="accent6">
                <a:shade val="45000"/>
                <a:satMod val="135000"/>
              </a:schemeClr>
              <a:prstClr val="white"/>
            </a:duotone>
            <a:extLst>
              <a:ext uri="{BEBA8EAE-BF5A-486C-A8C5-ECC9F3942E4B}">
                <a14:imgProps xmlns:a14="http://schemas.microsoft.com/office/drawing/2010/main">
                  <a14:imgLayer r:embed="rId12">
                    <a14:imgEffect>
                      <a14:artisticCement/>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2004" y="5478376"/>
            <a:ext cx="360000" cy="360000"/>
          </a:xfrm>
          <a:prstGeom prst="rect">
            <a:avLst/>
          </a:prstGeom>
        </p:spPr>
      </p:pic>
      <p:pic>
        <p:nvPicPr>
          <p:cNvPr id="43" name="图片 42"/>
          <p:cNvPicPr>
            <a:picLocks noChangeAspect="1"/>
          </p:cNvPicPr>
          <p:nvPr/>
        </p:nvPicPr>
        <p:blipFill>
          <a:blip r:embed="rId18">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1148038">
            <a:off x="9649441" y="2456142"/>
            <a:ext cx="720000" cy="720000"/>
          </a:xfrm>
          <a:prstGeom prst="rect">
            <a:avLst/>
          </a:prstGeom>
        </p:spPr>
      </p:pic>
      <p:pic>
        <p:nvPicPr>
          <p:cNvPr id="45" name="图片 44"/>
          <p:cNvPicPr>
            <a:picLocks noChangeAspect="1"/>
          </p:cNvPicPr>
          <p:nvPr/>
        </p:nvPicPr>
        <p:blipFill>
          <a:blip r:embed="rId19">
            <a:grayscl/>
            <a:extLst>
              <a:ext uri="{28A0092B-C50C-407E-A947-70E740481C1C}">
                <a14:useLocalDpi xmlns:a14="http://schemas.microsoft.com/office/drawing/2010/main" val="0"/>
              </a:ext>
            </a:extLst>
          </a:blip>
          <a:stretch>
            <a:fillRect/>
          </a:stretch>
        </p:blipFill>
        <p:spPr>
          <a:xfrm>
            <a:off x="9043450" y="305492"/>
            <a:ext cx="720000" cy="720000"/>
          </a:xfrm>
          <a:prstGeom prst="rect">
            <a:avLst/>
          </a:prstGeom>
        </p:spPr>
      </p:pic>
      <p:pic>
        <p:nvPicPr>
          <p:cNvPr id="47" name="图片 46"/>
          <p:cNvPicPr>
            <a:picLocks noChangeAspect="1"/>
          </p:cNvPicPr>
          <p:nvPr/>
        </p:nvPicPr>
        <p:blipFill>
          <a:blip r:embed="rId20">
            <a:extLst>
              <a:ext uri="{BEBA8EAE-BF5A-486C-A8C5-ECC9F3942E4B}">
                <a14:imgProps xmlns:a14="http://schemas.microsoft.com/office/drawing/2010/main">
                  <a14:imgLayer r:embed="rId21">
                    <a14:imgEffect>
                      <a14:artisticCrisscrossEtching trans="75000"/>
                    </a14:imgEffect>
                    <a14:imgEffect>
                      <a14:colorTemperature colorTemp="59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10627802" y="5262576"/>
            <a:ext cx="1080000" cy="1080000"/>
          </a:xfrm>
          <a:prstGeom prst="rect">
            <a:avLst/>
          </a:prstGeom>
        </p:spPr>
      </p:pic>
      <p:pic>
        <p:nvPicPr>
          <p:cNvPr id="48" name="图片 47"/>
          <p:cNvPicPr>
            <a:picLocks noChangeAspect="1"/>
          </p:cNvPicPr>
          <p:nvPr/>
        </p:nvPicPr>
        <p:blipFill>
          <a:blip r:embed="rId22">
            <a:duotone>
              <a:schemeClr val="accent2">
                <a:shade val="45000"/>
                <a:satMod val="135000"/>
              </a:schemeClr>
              <a:prstClr val="white"/>
            </a:duotone>
            <a:extLst>
              <a:ext uri="{BEBA8EAE-BF5A-486C-A8C5-ECC9F3942E4B}">
                <a14:imgProps xmlns:a14="http://schemas.microsoft.com/office/drawing/2010/main">
                  <a14:imgLayer r:embed="rId23">
                    <a14:imgEffect>
                      <a14:artisticLightScreen/>
                    </a14:imgEffect>
                  </a14:imgLayer>
                </a14:imgProps>
              </a:ext>
              <a:ext uri="{28A0092B-C50C-407E-A947-70E740481C1C}">
                <a14:useLocalDpi xmlns:a14="http://schemas.microsoft.com/office/drawing/2010/main" val="0"/>
              </a:ext>
            </a:extLst>
          </a:blip>
          <a:stretch>
            <a:fillRect/>
          </a:stretch>
        </p:blipFill>
        <p:spPr>
          <a:xfrm>
            <a:off x="7970954" y="5144580"/>
            <a:ext cx="1080000" cy="1080000"/>
          </a:xfrm>
          <a:prstGeom prst="rect">
            <a:avLst/>
          </a:prstGeom>
        </p:spPr>
      </p:pic>
      <p:pic>
        <p:nvPicPr>
          <p:cNvPr id="49" name="图片 48"/>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699415" y="6079935"/>
            <a:ext cx="720000" cy="720000"/>
          </a:xfrm>
          <a:prstGeom prst="rect">
            <a:avLst/>
          </a:prstGeom>
        </p:spPr>
      </p:pic>
      <p:sp>
        <p:nvSpPr>
          <p:cNvPr id="3" name="矩形 2"/>
          <p:cNvSpPr/>
          <p:nvPr/>
        </p:nvSpPr>
        <p:spPr>
          <a:xfrm>
            <a:off x="771423" y="1991836"/>
            <a:ext cx="10410092" cy="2862322"/>
          </a:xfrm>
          <a:prstGeom prst="rect">
            <a:avLst/>
          </a:prstGeom>
        </p:spPr>
        <p:txBody>
          <a:bodyPr wrap="square">
            <a:spAutoFit/>
          </a:bodyPr>
          <a:lstStyle/>
          <a:p>
            <a:r>
              <a:rPr lang="zh-CN" altLang="en-US" sz="3600">
                <a:latin typeface="方正卡通简体" panose="03000509000000000000" pitchFamily="65" charset="-122"/>
                <a:ea typeface="方正卡通简体" panose="03000509000000000000" pitchFamily="65" charset="-122"/>
              </a:rPr>
              <a:t> </a:t>
            </a:r>
            <a:r>
              <a:rPr lang="zh-CN" altLang="en-US" sz="3600">
                <a:solidFill>
                  <a:schemeClr val="bg1"/>
                </a:solidFill>
                <a:latin typeface="方正卡通简体" panose="03000509000000000000" pitchFamily="65" charset="-122"/>
                <a:ea typeface="方正卡通简体" panose="03000509000000000000" pitchFamily="65" charset="-122"/>
              </a:rPr>
              <a:t>教师礼仪的好与坏，对学生的价值标准，审美标准的形成，有着重要的示范和影响作用。我们推行教师礼仪，是从教师的工作特点和交往需要出发，在校内就是要为教育，教学服务，全面提高办学质量，在社会，就是要塑造校园教师的良好形象。</a:t>
            </a:r>
            <a:endParaRPr lang="zh-CN" altLang="en-US" sz="3600">
              <a:solidFill>
                <a:schemeClr val="bg1"/>
              </a:solidFill>
              <a:latin typeface="方正卡通简体" panose="03000509000000000000" pitchFamily="65" charset="-122"/>
              <a:ea typeface="方正卡通简体" panose="03000509000000000000" pitchFamily="65" charset="-122"/>
            </a:endParaRPr>
          </a:p>
        </p:txBody>
      </p:sp>
    </p:spTree>
    <p:custDataLst>
      <p:tags r:id="rId25"/>
    </p:custDataLst>
  </p:cSld>
  <p:clrMapOvr>
    <a:masterClrMapping/>
  </p:clrMapOvr>
  <p:transition spd="slow" advTm="5144">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45" presetClass="entr" presetSubtype="0" fill="hold"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2000"/>
                                        <p:tgtEl>
                                          <p:spTgt spid="47"/>
                                        </p:tgtEl>
                                      </p:cBhvr>
                                    </p:animEffect>
                                    <p:anim calcmode="lin" valueType="num">
                                      <p:cBhvr>
                                        <p:cTn id="13" dur="2000" fill="hold"/>
                                        <p:tgtEl>
                                          <p:spTgt spid="47"/>
                                        </p:tgtEl>
                                        <p:attrNameLst>
                                          <p:attrName>ppt_w</p:attrName>
                                        </p:attrNameLst>
                                      </p:cBhvr>
                                      <p:tavLst>
                                        <p:tav tm="0" fmla="#ppt_w*sin(2.5*pi*$)">
                                          <p:val>
                                            <p:fltVal val="0"/>
                                          </p:val>
                                        </p:tav>
                                        <p:tav tm="100000">
                                          <p:val>
                                            <p:fltVal val="1"/>
                                          </p:val>
                                        </p:tav>
                                      </p:tavLst>
                                    </p:anim>
                                    <p:anim calcmode="lin" valueType="num">
                                      <p:cBhvr>
                                        <p:cTn id="14" dur="2000" fill="hold"/>
                                        <p:tgtEl>
                                          <p:spTgt spid="47"/>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2500"/>
                            </p:stCondLst>
                            <p:childTnLst>
                              <p:par>
                                <p:cTn id="16" presetID="42" presetClass="entr" presetSubtype="0" fill="hold"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anim calcmode="lin" valueType="num">
                                      <p:cBhvr>
                                        <p:cTn id="19" dur="500" fill="hold"/>
                                        <p:tgtEl>
                                          <p:spTgt spid="48"/>
                                        </p:tgtEl>
                                        <p:attrNameLst>
                                          <p:attrName>ppt_x</p:attrName>
                                        </p:attrNameLst>
                                      </p:cBhvr>
                                      <p:tavLst>
                                        <p:tav tm="0">
                                          <p:val>
                                            <p:strVal val="#ppt_x"/>
                                          </p:val>
                                        </p:tav>
                                        <p:tav tm="100000">
                                          <p:val>
                                            <p:strVal val="#ppt_x"/>
                                          </p:val>
                                        </p:tav>
                                      </p:tavLst>
                                    </p:anim>
                                    <p:anim calcmode="lin" valueType="num">
                                      <p:cBhvr>
                                        <p:cTn id="20" dur="500" fill="hold"/>
                                        <p:tgtEl>
                                          <p:spTgt spid="48"/>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3000"/>
                            </p:stCondLst>
                            <p:childTnLst>
                              <p:par>
                                <p:cTn id="22" presetID="22" presetClass="entr" presetSubtype="2"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right)">
                                      <p:cBhvr>
                                        <p:cTn id="24" dur="500"/>
                                        <p:tgtEl>
                                          <p:spTgt spid="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par>
                          <p:cTn id="28" fill="hold" nodeType="afterGroup">
                            <p:stCondLst>
                              <p:cond delay="3500"/>
                            </p:stCondLst>
                            <p:childTnLst>
                              <p:par>
                                <p:cTn id="29" presetID="22" presetClass="entr" presetSubtype="4"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down)">
                                      <p:cBhvr>
                                        <p:cTn id="3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8C8"/>
        </a:solidFill>
        <a:effectLst/>
      </p:bgPr>
    </p:bg>
    <p:spTree>
      <p:nvGrpSpPr>
        <p:cNvPr id="1" name=""/>
        <p:cNvGrpSpPr/>
        <p:nvPr/>
      </p:nvGrpSpPr>
      <p:grpSpPr>
        <a:xfrm>
          <a:off x="0" y="0"/>
          <a:ext cx="0" cy="0"/>
        </a:xfrm>
      </p:grpSpPr>
      <p:cxnSp>
        <p:nvCxnSpPr>
          <p:cNvPr id="18" name="直接连接符 17"/>
          <p:cNvCxnSpPr/>
          <p:nvPr/>
        </p:nvCxnSpPr>
        <p:spPr>
          <a:xfrm flipH="1">
            <a:off x="0" y="0"/>
            <a:ext cx="219456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011680" y="0"/>
            <a:ext cx="858129"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866228" y="0"/>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089833" y="47247"/>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7469946" y="0"/>
            <a:ext cx="984737"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9917723" y="0"/>
            <a:ext cx="464234"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任意多边形 23"/>
          <p:cNvSpPr/>
          <p:nvPr/>
        </p:nvSpPr>
        <p:spPr>
          <a:xfrm>
            <a:off x="-120417" y="886744"/>
            <a:ext cx="12849918" cy="1625240"/>
          </a:xfrm>
          <a:custGeom>
            <a:gdLst>
              <a:gd name="connsiteX0" fmla="*/ 106349 w 12849918"/>
              <a:gd name="connsiteY0" fmla="*/ 520025 h 1625240"/>
              <a:gd name="connsiteX1" fmla="*/ 218891 w 12849918"/>
              <a:gd name="connsiteY1" fmla="*/ 477822 h 1625240"/>
              <a:gd name="connsiteX2" fmla="*/ 4298522 w 12849918"/>
              <a:gd name="connsiteY2" fmla="*/ 13588 h 1625240"/>
              <a:gd name="connsiteX3" fmla="*/ 7998325 w 12849918"/>
              <a:gd name="connsiteY3" fmla="*/ 252739 h 1625240"/>
              <a:gd name="connsiteX4" fmla="*/ 12415580 w 12849918"/>
              <a:gd name="connsiteY4" fmla="*/ 1504764 h 1625240"/>
              <a:gd name="connsiteX5" fmla="*/ 12443715 w 12849918"/>
              <a:gd name="connsiteY5" fmla="*/ 1504764 h 16252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49918" h="1625240">
                <a:moveTo>
                  <a:pt x="106349" y="520025"/>
                </a:moveTo>
                <a:cubicBezTo>
                  <a:pt x="-186728" y="541126"/>
                  <a:pt x="218891" y="477822"/>
                  <a:pt x="218891" y="477822"/>
                </a:cubicBezTo>
                <a:cubicBezTo>
                  <a:pt x="917587" y="393416"/>
                  <a:pt x="3001950" y="51102"/>
                  <a:pt x="4298522" y="13588"/>
                </a:cubicBezTo>
                <a:cubicBezTo>
                  <a:pt x="5595094" y="-23926"/>
                  <a:pt x="6645482" y="4210"/>
                  <a:pt x="7998325" y="252739"/>
                </a:cubicBezTo>
                <a:cubicBezTo>
                  <a:pt x="9351168" y="501268"/>
                  <a:pt x="11674682" y="1296093"/>
                  <a:pt x="12415580" y="1504764"/>
                </a:cubicBezTo>
                <a:cubicBezTo>
                  <a:pt x="13156478" y="1713435"/>
                  <a:pt x="12800096" y="1609099"/>
                  <a:pt x="12443715" y="150476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28135" y="2882210"/>
            <a:ext cx="12267027" cy="226750"/>
          </a:xfrm>
          <a:custGeom>
            <a:gdLst>
              <a:gd name="connsiteX0" fmla="*/ 0 w 12267027"/>
              <a:gd name="connsiteY0" fmla="*/ 226750 h 226750"/>
              <a:gd name="connsiteX1" fmla="*/ 5950633 w 12267027"/>
              <a:gd name="connsiteY1" fmla="*/ 1667 h 226750"/>
              <a:gd name="connsiteX2" fmla="*/ 12267027 w 12267027"/>
              <a:gd name="connsiteY2" fmla="*/ 142344 h 226750"/>
            </a:gdLst>
            <a:cxnLst>
              <a:cxn ang="0">
                <a:pos x="connsiteX0" y="connsiteY0"/>
              </a:cxn>
              <a:cxn ang="0">
                <a:pos x="connsiteX1" y="connsiteY1"/>
              </a:cxn>
              <a:cxn ang="0">
                <a:pos x="connsiteX2" y="connsiteY2"/>
              </a:cxn>
            </a:cxnLst>
            <a:rect l="l" t="t" r="r" b="b"/>
            <a:pathLst>
              <a:path w="12267027" h="226750">
                <a:moveTo>
                  <a:pt x="0" y="226750"/>
                </a:moveTo>
                <a:cubicBezTo>
                  <a:pt x="1953064" y="121242"/>
                  <a:pt x="3906129" y="15735"/>
                  <a:pt x="5950633" y="1667"/>
                </a:cubicBezTo>
                <a:cubicBezTo>
                  <a:pt x="7995137" y="-12401"/>
                  <a:pt x="10131082" y="64971"/>
                  <a:pt x="12267027" y="14234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28135" y="4262511"/>
            <a:ext cx="12196689" cy="562721"/>
          </a:xfrm>
          <a:custGeom>
            <a:gdLst>
              <a:gd name="connsiteX0" fmla="*/ 0 w 12196689"/>
              <a:gd name="connsiteY0" fmla="*/ 0 h 562721"/>
              <a:gd name="connsiteX1" fmla="*/ 6077243 w 12196689"/>
              <a:gd name="connsiteY1" fmla="*/ 562707 h 562721"/>
              <a:gd name="connsiteX2" fmla="*/ 12196689 w 12196689"/>
              <a:gd name="connsiteY2" fmla="*/ 14067 h 562721"/>
            </a:gdLst>
            <a:cxnLst>
              <a:cxn ang="0">
                <a:pos x="connsiteX0" y="connsiteY0"/>
              </a:cxn>
              <a:cxn ang="0">
                <a:pos x="connsiteX1" y="connsiteY1"/>
              </a:cxn>
              <a:cxn ang="0">
                <a:pos x="connsiteX2" y="connsiteY2"/>
              </a:cxn>
            </a:cxnLst>
            <a:rect l="l" t="t" r="r" b="b"/>
            <a:pathLst>
              <a:path w="12196689" h="562721">
                <a:moveTo>
                  <a:pt x="0" y="0"/>
                </a:moveTo>
                <a:cubicBezTo>
                  <a:pt x="2022231" y="280181"/>
                  <a:pt x="4044462" y="560363"/>
                  <a:pt x="6077243" y="562707"/>
                </a:cubicBezTo>
                <a:cubicBezTo>
                  <a:pt x="8110024" y="565051"/>
                  <a:pt x="10153356" y="289559"/>
                  <a:pt x="12196689" y="1406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84406" y="5936566"/>
            <a:ext cx="12393637" cy="239151"/>
          </a:xfrm>
          <a:custGeom>
            <a:gdLst>
              <a:gd name="connsiteX0" fmla="*/ 0 w 12393637"/>
              <a:gd name="connsiteY0" fmla="*/ 239151 h 239151"/>
              <a:gd name="connsiteX1" fmla="*/ 12393637 w 12393637"/>
              <a:gd name="connsiteY1" fmla="*/ 0 h 239151"/>
              <a:gd name="connsiteX2" fmla="*/ 12393637 w 12393637"/>
              <a:gd name="connsiteY2" fmla="*/ 0 h 239151"/>
              <a:gd name="connsiteX3" fmla="*/ 12393637 w 12393637"/>
              <a:gd name="connsiteY3" fmla="*/ 0 h 239151"/>
            </a:gdLst>
            <a:cxnLst>
              <a:cxn ang="0">
                <a:pos x="connsiteX0" y="connsiteY0"/>
              </a:cxn>
              <a:cxn ang="0">
                <a:pos x="connsiteX1" y="connsiteY1"/>
              </a:cxn>
              <a:cxn ang="0">
                <a:pos x="connsiteX2" y="connsiteY2"/>
              </a:cxn>
              <a:cxn ang="0">
                <a:pos x="connsiteX3" y="connsiteY3"/>
              </a:cxn>
            </a:cxnLst>
            <a:rect l="l" t="t" r="r" b="b"/>
            <a:pathLst>
              <a:path w="12393637" h="239151">
                <a:moveTo>
                  <a:pt x="0" y="239151"/>
                </a:moveTo>
                <a:lnTo>
                  <a:pt x="12393637" y="0"/>
                </a:lnTo>
                <a:lnTo>
                  <a:pt x="12393637" y="0"/>
                </a:lnTo>
                <a:lnTo>
                  <a:pt x="12393637"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2941193">
            <a:off x="4569483" y="-265170"/>
            <a:ext cx="720000" cy="720000"/>
          </a:xfrm>
          <a:prstGeom prst="rect">
            <a:avLst/>
          </a:prstGeom>
        </p:spPr>
      </p:pic>
      <p:pic>
        <p:nvPicPr>
          <p:cNvPr id="29" name="图片 28"/>
          <p:cNvPicPr>
            <a:picLocks noChangeAspect="1"/>
          </p:cNvPicPr>
          <p:nvPr/>
        </p:nvPicPr>
        <p:blipFill>
          <a:blip r:embed="rId4">
            <a:duotone>
              <a:prstClr val="black"/>
              <a:srgbClr val="C00000">
                <a:tint val="45000"/>
                <a:satMod val="400000"/>
              </a:srgbClr>
            </a:duotone>
            <a:extLst>
              <a:ext uri="{BEBA8EAE-BF5A-486C-A8C5-ECC9F3942E4B}">
                <a14:imgProps xmlns:a14="http://schemas.microsoft.com/office/drawing/2010/main">
                  <a14:imgLayer r:embed="rId5">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53070" y="2367873"/>
            <a:ext cx="720000" cy="720000"/>
          </a:xfrm>
          <a:prstGeom prst="rect">
            <a:avLst/>
          </a:prstGeom>
        </p:spPr>
      </p:pic>
      <p:pic>
        <p:nvPicPr>
          <p:cNvPr id="30" name="图片 29"/>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327202" y="1074754"/>
            <a:ext cx="360000" cy="360000"/>
          </a:xfrm>
          <a:prstGeom prst="rect">
            <a:avLst/>
          </a:prstGeom>
        </p:spPr>
      </p:pic>
      <p:pic>
        <p:nvPicPr>
          <p:cNvPr id="31" name="图片 30"/>
          <p:cNvPicPr>
            <a:picLocks noChangeAspect="1"/>
          </p:cNvPicPr>
          <p:nvPr/>
        </p:nvPicPr>
        <p:blipFill>
          <a:blip r:embed="rId7">
            <a:duotone>
              <a:prstClr val="black"/>
              <a:srgbClr val="C00000">
                <a:tint val="45000"/>
                <a:satMod val="400000"/>
              </a:srgbClr>
            </a:duotone>
            <a:extLst>
              <a:ext uri="{BEBA8EAE-BF5A-486C-A8C5-ECC9F3942E4B}">
                <a14:imgProps xmlns:a14="http://schemas.microsoft.com/office/drawing/2010/main">
                  <a14:imgLayer r:embed="rId8">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801179" y="4933685"/>
            <a:ext cx="1080000" cy="1080000"/>
          </a:xfrm>
          <a:prstGeom prst="rect">
            <a:avLst/>
          </a:prstGeom>
        </p:spPr>
      </p:pic>
      <p:pic>
        <p:nvPicPr>
          <p:cNvPr id="32" name="图片 31"/>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726148" y="3786786"/>
            <a:ext cx="720000" cy="720000"/>
          </a:xfrm>
          <a:prstGeom prst="rect">
            <a:avLst/>
          </a:prstGeom>
        </p:spPr>
      </p:pic>
      <p:pic>
        <p:nvPicPr>
          <p:cNvPr id="33" name="图片 32"/>
          <p:cNvPicPr>
            <a:picLocks noChangeAspect="1"/>
          </p:cNvPicPr>
          <p:nvPr/>
        </p:nvPicPr>
        <p:blipFill>
          <a:blip r:embed="rId9">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284870" y="2407677"/>
            <a:ext cx="720000" cy="720000"/>
          </a:xfrm>
          <a:prstGeom prst="rect">
            <a:avLst/>
          </a:prstGeom>
        </p:spPr>
      </p:pic>
      <p:pic>
        <p:nvPicPr>
          <p:cNvPr id="37" name="图片 36"/>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52688" y="4573685"/>
            <a:ext cx="360000" cy="360000"/>
          </a:xfrm>
          <a:prstGeom prst="rect">
            <a:avLst/>
          </a:prstGeom>
        </p:spPr>
      </p:pic>
      <p:pic>
        <p:nvPicPr>
          <p:cNvPr id="38" name="图片 37"/>
          <p:cNvPicPr>
            <a:picLocks noChangeAspect="1"/>
          </p:cNvPicPr>
          <p:nvPr/>
        </p:nvPicPr>
        <p:blipFill>
          <a:blip r:embed="rId11">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1834560" y="3789868"/>
            <a:ext cx="360000" cy="360000"/>
          </a:xfrm>
          <a:prstGeom prst="rect">
            <a:avLst/>
          </a:prstGeom>
        </p:spPr>
      </p:pic>
      <p:pic>
        <p:nvPicPr>
          <p:cNvPr id="39" name="图片 3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22321" y="-42170"/>
            <a:ext cx="360000" cy="360000"/>
          </a:xfrm>
          <a:prstGeom prst="rect">
            <a:avLst/>
          </a:prstGeom>
        </p:spPr>
      </p:pic>
      <p:pic>
        <p:nvPicPr>
          <p:cNvPr id="43" name="图片 42"/>
          <p:cNvPicPr>
            <a:picLocks noChangeAspect="1"/>
          </p:cNvPicPr>
          <p:nvPr/>
        </p:nvPicPr>
        <p:blipFill>
          <a:blip r:embed="rId1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1148038">
            <a:off x="9649441" y="2456142"/>
            <a:ext cx="720000" cy="720000"/>
          </a:xfrm>
          <a:prstGeom prst="rect">
            <a:avLst/>
          </a:prstGeom>
        </p:spPr>
      </p:pic>
      <p:pic>
        <p:nvPicPr>
          <p:cNvPr id="44" name="图片 43"/>
          <p:cNvPicPr>
            <a:picLocks noChangeAspect="1"/>
          </p:cNvPicPr>
          <p:nvPr/>
        </p:nvPicPr>
        <p:blipFill>
          <a:blip r:embed="rId1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8422560" y="5323431"/>
            <a:ext cx="360000" cy="360000"/>
          </a:xfrm>
          <a:prstGeom prst="rect">
            <a:avLst/>
          </a:prstGeom>
        </p:spPr>
      </p:pic>
      <p:pic>
        <p:nvPicPr>
          <p:cNvPr id="45" name="图片 44"/>
          <p:cNvPicPr>
            <a:picLocks noChangeAspect="1"/>
          </p:cNvPicPr>
          <p:nvPr/>
        </p:nvPicPr>
        <p:blipFill>
          <a:blip r:embed="rId1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988653" y="2053757"/>
            <a:ext cx="720000" cy="720000"/>
          </a:xfrm>
          <a:prstGeom prst="rect">
            <a:avLst/>
          </a:prstGeom>
        </p:spPr>
      </p:pic>
      <p:pic>
        <p:nvPicPr>
          <p:cNvPr id="47" name="图片 46"/>
          <p:cNvPicPr>
            <a:picLocks noChangeAspect="1"/>
          </p:cNvPicPr>
          <p:nvPr/>
        </p:nvPicPr>
        <p:blipFill>
          <a:blip r:embed="rId16">
            <a:extLst>
              <a:ext uri="{BEBA8EAE-BF5A-486C-A8C5-ECC9F3942E4B}">
                <a14:imgProps xmlns:a14="http://schemas.microsoft.com/office/drawing/2010/main">
                  <a14:imgLayer r:embed="rId17">
                    <a14:imgEffect>
                      <a14:artisticCrisscrossEtching trans="75000"/>
                    </a14:imgEffect>
                    <a14:imgEffect>
                      <a14:colorTemperature colorTemp="72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0941659" y="5778000"/>
            <a:ext cx="1080000" cy="1080000"/>
          </a:xfrm>
          <a:prstGeom prst="rect">
            <a:avLst/>
          </a:prstGeom>
        </p:spPr>
      </p:pic>
      <p:pic>
        <p:nvPicPr>
          <p:cNvPr id="48" name="图片 47"/>
          <p:cNvPicPr>
            <a:picLocks noChangeAspect="1"/>
          </p:cNvPicPr>
          <p:nvPr/>
        </p:nvPicPr>
        <p:blipFill>
          <a:blip r:embed="rId1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841957" y="3140294"/>
            <a:ext cx="720000" cy="720000"/>
          </a:xfrm>
          <a:prstGeom prst="rect">
            <a:avLst/>
          </a:prstGeom>
        </p:spPr>
      </p:pic>
      <p:pic>
        <p:nvPicPr>
          <p:cNvPr id="49" name="图片 4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699415" y="6079935"/>
            <a:ext cx="360000" cy="360000"/>
          </a:xfrm>
          <a:prstGeom prst="rect">
            <a:avLst/>
          </a:prstGeom>
        </p:spPr>
      </p:pic>
      <p:sp>
        <p:nvSpPr>
          <p:cNvPr id="2" name="椭圆 1"/>
          <p:cNvSpPr/>
          <p:nvPr/>
        </p:nvSpPr>
        <p:spPr>
          <a:xfrm>
            <a:off x="2783580" y="746064"/>
            <a:ext cx="6552666" cy="5553191"/>
          </a:xfrm>
          <a:prstGeom prst="ellipse">
            <a:avLst/>
          </a:prstGeom>
          <a:solidFill>
            <a:srgbClr val="FDCD00"/>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3" name="文本框 2"/>
          <p:cNvSpPr txBox="1"/>
          <p:nvPr/>
        </p:nvSpPr>
        <p:spPr>
          <a:xfrm>
            <a:off x="3345684" y="1964746"/>
            <a:ext cx="5351818" cy="3046988"/>
          </a:xfrm>
          <a:prstGeom prst="rect">
            <a:avLst/>
          </a:prstGeom>
          <a:noFill/>
        </p:spPr>
        <p:txBody>
          <a:bodyPr wrap="square" rtlCol="0">
            <a:spAutoFit/>
          </a:bodyPr>
          <a:lstStyle/>
          <a:p>
            <a:pPr>
              <a:lnSpc>
                <a:spcPct val="80000"/>
              </a:lnSpc>
            </a:pPr>
            <a:r>
              <a:rPr lang="zh-CN" altLang="en-US" sz="4000">
                <a:solidFill>
                  <a:schemeClr val="bg1"/>
                </a:solidFill>
                <a:latin typeface="方正卡通简体" panose="03000509000000000000" pitchFamily="65" charset="-122"/>
                <a:ea typeface="方正卡通简体" panose="03000509000000000000" pitchFamily="65" charset="-122"/>
              </a:rPr>
              <a:t>教师的一举手一投足，甚至一颦一笑，都蕴含着教育的力量。教师的仪表、仪容、仪态，是其精神面貌、内在素质的表现。</a:t>
            </a:r>
            <a:endParaRPr lang="zh-CN" altLang="en-US" sz="4000">
              <a:solidFill>
                <a:schemeClr val="bg1"/>
              </a:solidFill>
              <a:latin typeface="方正卡通简体" panose="03000509000000000000" pitchFamily="65" charset="-122"/>
              <a:ea typeface="方正卡通简体" panose="03000509000000000000" pitchFamily="65" charset="-122"/>
            </a:endParaRPr>
          </a:p>
        </p:txBody>
      </p:sp>
    </p:spTree>
    <p:custDataLst>
      <p:tags r:id="rId20"/>
    </p:custDataLst>
  </p:cSld>
  <p:clrMapOvr>
    <a:masterClrMapping/>
  </p:clrMapOvr>
  <mc:AlternateContent>
    <mc:Choice xmlns:p14="http://schemas.microsoft.com/office/powerpoint/2010/main" Requires="p14">
      <p:transition spd="slow" advTm="1515" p14:dur="1400">
        <p14:doors dir="vert"/>
      </p:transition>
    </mc:Choice>
    <mc:Fallback>
      <p:transition spd="slow" advTm="1515">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nodeType="afterGroup">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8C8"/>
        </a:solidFill>
        <a:effectLst/>
      </p:bgPr>
    </p:bg>
    <p:spTree>
      <p:nvGrpSpPr>
        <p:cNvPr id="1" name=""/>
        <p:cNvGrpSpPr/>
        <p:nvPr/>
      </p:nvGrpSpPr>
      <p:grpSpPr>
        <a:xfrm>
          <a:off x="0" y="0"/>
          <a:ext cx="0" cy="0"/>
        </a:xfrm>
      </p:grpSpPr>
      <p:cxnSp>
        <p:nvCxnSpPr>
          <p:cNvPr id="18" name="直接连接符 17"/>
          <p:cNvCxnSpPr/>
          <p:nvPr/>
        </p:nvCxnSpPr>
        <p:spPr>
          <a:xfrm flipH="1">
            <a:off x="0" y="0"/>
            <a:ext cx="219456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011680" y="0"/>
            <a:ext cx="858129"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866228" y="0"/>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089833" y="47247"/>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7469946" y="0"/>
            <a:ext cx="984737"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9917723" y="0"/>
            <a:ext cx="464234"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任意多边形 23"/>
          <p:cNvSpPr/>
          <p:nvPr/>
        </p:nvSpPr>
        <p:spPr>
          <a:xfrm>
            <a:off x="-120417" y="886744"/>
            <a:ext cx="12849918" cy="1625240"/>
          </a:xfrm>
          <a:custGeom>
            <a:gdLst>
              <a:gd name="connsiteX0" fmla="*/ 106349 w 12849918"/>
              <a:gd name="connsiteY0" fmla="*/ 520025 h 1625240"/>
              <a:gd name="connsiteX1" fmla="*/ 218891 w 12849918"/>
              <a:gd name="connsiteY1" fmla="*/ 477822 h 1625240"/>
              <a:gd name="connsiteX2" fmla="*/ 4298522 w 12849918"/>
              <a:gd name="connsiteY2" fmla="*/ 13588 h 1625240"/>
              <a:gd name="connsiteX3" fmla="*/ 7998325 w 12849918"/>
              <a:gd name="connsiteY3" fmla="*/ 252739 h 1625240"/>
              <a:gd name="connsiteX4" fmla="*/ 12415580 w 12849918"/>
              <a:gd name="connsiteY4" fmla="*/ 1504764 h 1625240"/>
              <a:gd name="connsiteX5" fmla="*/ 12443715 w 12849918"/>
              <a:gd name="connsiteY5" fmla="*/ 1504764 h 16252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49918" h="1625240">
                <a:moveTo>
                  <a:pt x="106349" y="520025"/>
                </a:moveTo>
                <a:cubicBezTo>
                  <a:pt x="-186728" y="541126"/>
                  <a:pt x="218891" y="477822"/>
                  <a:pt x="218891" y="477822"/>
                </a:cubicBezTo>
                <a:cubicBezTo>
                  <a:pt x="917587" y="393416"/>
                  <a:pt x="3001950" y="51102"/>
                  <a:pt x="4298522" y="13588"/>
                </a:cubicBezTo>
                <a:cubicBezTo>
                  <a:pt x="5595094" y="-23926"/>
                  <a:pt x="6645482" y="4210"/>
                  <a:pt x="7998325" y="252739"/>
                </a:cubicBezTo>
                <a:cubicBezTo>
                  <a:pt x="9351168" y="501268"/>
                  <a:pt x="11674682" y="1296093"/>
                  <a:pt x="12415580" y="1504764"/>
                </a:cubicBezTo>
                <a:cubicBezTo>
                  <a:pt x="13156478" y="1713435"/>
                  <a:pt x="12800096" y="1609099"/>
                  <a:pt x="12443715" y="150476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28135" y="2882210"/>
            <a:ext cx="12267027" cy="226750"/>
          </a:xfrm>
          <a:custGeom>
            <a:gdLst>
              <a:gd name="connsiteX0" fmla="*/ 0 w 12267027"/>
              <a:gd name="connsiteY0" fmla="*/ 226750 h 226750"/>
              <a:gd name="connsiteX1" fmla="*/ 5950633 w 12267027"/>
              <a:gd name="connsiteY1" fmla="*/ 1667 h 226750"/>
              <a:gd name="connsiteX2" fmla="*/ 12267027 w 12267027"/>
              <a:gd name="connsiteY2" fmla="*/ 142344 h 226750"/>
            </a:gdLst>
            <a:cxnLst>
              <a:cxn ang="0">
                <a:pos x="connsiteX0" y="connsiteY0"/>
              </a:cxn>
              <a:cxn ang="0">
                <a:pos x="connsiteX1" y="connsiteY1"/>
              </a:cxn>
              <a:cxn ang="0">
                <a:pos x="connsiteX2" y="connsiteY2"/>
              </a:cxn>
            </a:cxnLst>
            <a:rect l="l" t="t" r="r" b="b"/>
            <a:pathLst>
              <a:path w="12267027" h="226750">
                <a:moveTo>
                  <a:pt x="0" y="226750"/>
                </a:moveTo>
                <a:cubicBezTo>
                  <a:pt x="1953064" y="121242"/>
                  <a:pt x="3906129" y="15735"/>
                  <a:pt x="5950633" y="1667"/>
                </a:cubicBezTo>
                <a:cubicBezTo>
                  <a:pt x="7995137" y="-12401"/>
                  <a:pt x="10131082" y="64971"/>
                  <a:pt x="12267027" y="14234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28135" y="4262511"/>
            <a:ext cx="12196689" cy="562721"/>
          </a:xfrm>
          <a:custGeom>
            <a:gdLst>
              <a:gd name="connsiteX0" fmla="*/ 0 w 12196689"/>
              <a:gd name="connsiteY0" fmla="*/ 0 h 562721"/>
              <a:gd name="connsiteX1" fmla="*/ 6077243 w 12196689"/>
              <a:gd name="connsiteY1" fmla="*/ 562707 h 562721"/>
              <a:gd name="connsiteX2" fmla="*/ 12196689 w 12196689"/>
              <a:gd name="connsiteY2" fmla="*/ 14067 h 562721"/>
            </a:gdLst>
            <a:cxnLst>
              <a:cxn ang="0">
                <a:pos x="connsiteX0" y="connsiteY0"/>
              </a:cxn>
              <a:cxn ang="0">
                <a:pos x="connsiteX1" y="connsiteY1"/>
              </a:cxn>
              <a:cxn ang="0">
                <a:pos x="connsiteX2" y="connsiteY2"/>
              </a:cxn>
            </a:cxnLst>
            <a:rect l="l" t="t" r="r" b="b"/>
            <a:pathLst>
              <a:path w="12196689" h="562721">
                <a:moveTo>
                  <a:pt x="0" y="0"/>
                </a:moveTo>
                <a:cubicBezTo>
                  <a:pt x="2022231" y="280181"/>
                  <a:pt x="4044462" y="560363"/>
                  <a:pt x="6077243" y="562707"/>
                </a:cubicBezTo>
                <a:cubicBezTo>
                  <a:pt x="8110024" y="565051"/>
                  <a:pt x="10153356" y="289559"/>
                  <a:pt x="12196689" y="1406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84406" y="5936566"/>
            <a:ext cx="12393637" cy="239151"/>
          </a:xfrm>
          <a:custGeom>
            <a:gdLst>
              <a:gd name="connsiteX0" fmla="*/ 0 w 12393637"/>
              <a:gd name="connsiteY0" fmla="*/ 239151 h 239151"/>
              <a:gd name="connsiteX1" fmla="*/ 12393637 w 12393637"/>
              <a:gd name="connsiteY1" fmla="*/ 0 h 239151"/>
              <a:gd name="connsiteX2" fmla="*/ 12393637 w 12393637"/>
              <a:gd name="connsiteY2" fmla="*/ 0 h 239151"/>
              <a:gd name="connsiteX3" fmla="*/ 12393637 w 12393637"/>
              <a:gd name="connsiteY3" fmla="*/ 0 h 239151"/>
            </a:gdLst>
            <a:cxnLst>
              <a:cxn ang="0">
                <a:pos x="connsiteX0" y="connsiteY0"/>
              </a:cxn>
              <a:cxn ang="0">
                <a:pos x="connsiteX1" y="connsiteY1"/>
              </a:cxn>
              <a:cxn ang="0">
                <a:pos x="connsiteX2" y="connsiteY2"/>
              </a:cxn>
              <a:cxn ang="0">
                <a:pos x="connsiteX3" y="connsiteY3"/>
              </a:cxn>
            </a:cxnLst>
            <a:rect l="l" t="t" r="r" b="b"/>
            <a:pathLst>
              <a:path w="12393637" h="239151">
                <a:moveTo>
                  <a:pt x="0" y="239151"/>
                </a:moveTo>
                <a:lnTo>
                  <a:pt x="12393637" y="0"/>
                </a:lnTo>
                <a:lnTo>
                  <a:pt x="12393637" y="0"/>
                </a:lnTo>
                <a:lnTo>
                  <a:pt x="12393637"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2941193">
            <a:off x="4569483" y="-265170"/>
            <a:ext cx="720000" cy="720000"/>
          </a:xfrm>
          <a:prstGeom prst="rect">
            <a:avLst/>
          </a:prstGeom>
        </p:spPr>
      </p:pic>
      <p:pic>
        <p:nvPicPr>
          <p:cNvPr id="29" name="图片 28"/>
          <p:cNvPicPr>
            <a:picLocks noChangeAspect="1"/>
          </p:cNvPicPr>
          <p:nvPr/>
        </p:nvPicPr>
        <p:blipFill>
          <a:blip r:embed="rId4">
            <a:duotone>
              <a:prstClr val="black"/>
              <a:srgbClr val="C00000">
                <a:tint val="45000"/>
                <a:satMod val="400000"/>
              </a:srgbClr>
            </a:duotone>
            <a:extLst>
              <a:ext uri="{BEBA8EAE-BF5A-486C-A8C5-ECC9F3942E4B}">
                <a14:imgProps xmlns:a14="http://schemas.microsoft.com/office/drawing/2010/main">
                  <a14:imgLayer r:embed="rId5">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53070" y="2367873"/>
            <a:ext cx="720000" cy="720000"/>
          </a:xfrm>
          <a:prstGeom prst="rect">
            <a:avLst/>
          </a:prstGeom>
        </p:spPr>
      </p:pic>
      <p:pic>
        <p:nvPicPr>
          <p:cNvPr id="30" name="图片 29"/>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327202" y="1074754"/>
            <a:ext cx="360000" cy="360000"/>
          </a:xfrm>
          <a:prstGeom prst="rect">
            <a:avLst/>
          </a:prstGeom>
        </p:spPr>
      </p:pic>
      <p:pic>
        <p:nvPicPr>
          <p:cNvPr id="31" name="图片 30"/>
          <p:cNvPicPr>
            <a:picLocks noChangeAspect="1"/>
          </p:cNvPicPr>
          <p:nvPr/>
        </p:nvPicPr>
        <p:blipFill>
          <a:blip r:embed="rId7">
            <a:duotone>
              <a:prstClr val="black"/>
              <a:srgbClr val="C00000">
                <a:tint val="45000"/>
                <a:satMod val="400000"/>
              </a:srgbClr>
            </a:duotone>
            <a:extLst>
              <a:ext uri="{BEBA8EAE-BF5A-486C-A8C5-ECC9F3942E4B}">
                <a14:imgProps xmlns:a14="http://schemas.microsoft.com/office/drawing/2010/main">
                  <a14:imgLayer r:embed="rId8">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801179" y="4933685"/>
            <a:ext cx="1080000" cy="1080000"/>
          </a:xfrm>
          <a:prstGeom prst="rect">
            <a:avLst/>
          </a:prstGeom>
        </p:spPr>
      </p:pic>
      <p:pic>
        <p:nvPicPr>
          <p:cNvPr id="33" name="图片 32"/>
          <p:cNvPicPr>
            <a:picLocks noChangeAspect="1"/>
          </p:cNvPicPr>
          <p:nvPr/>
        </p:nvPicPr>
        <p:blipFill>
          <a:blip r:embed="rId9">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284870" y="2407677"/>
            <a:ext cx="720000" cy="720000"/>
          </a:xfrm>
          <a:prstGeom prst="rect">
            <a:avLst/>
          </a:prstGeom>
        </p:spPr>
      </p:pic>
      <p:pic>
        <p:nvPicPr>
          <p:cNvPr id="37" name="图片 36"/>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52688" y="4573685"/>
            <a:ext cx="360000" cy="360000"/>
          </a:xfrm>
          <a:prstGeom prst="rect">
            <a:avLst/>
          </a:prstGeom>
        </p:spPr>
      </p:pic>
      <p:pic>
        <p:nvPicPr>
          <p:cNvPr id="38" name="图片 37"/>
          <p:cNvPicPr>
            <a:picLocks noChangeAspect="1"/>
          </p:cNvPicPr>
          <p:nvPr/>
        </p:nvPicPr>
        <p:blipFill>
          <a:blip r:embed="rId11">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1834560" y="3789868"/>
            <a:ext cx="360000" cy="360000"/>
          </a:xfrm>
          <a:prstGeom prst="rect">
            <a:avLst/>
          </a:prstGeom>
        </p:spPr>
      </p:pic>
      <p:pic>
        <p:nvPicPr>
          <p:cNvPr id="39" name="图片 3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22321" y="-42170"/>
            <a:ext cx="360000" cy="360000"/>
          </a:xfrm>
          <a:prstGeom prst="rect">
            <a:avLst/>
          </a:prstGeom>
        </p:spPr>
      </p:pic>
      <p:pic>
        <p:nvPicPr>
          <p:cNvPr id="43" name="图片 42"/>
          <p:cNvPicPr>
            <a:picLocks noChangeAspect="1"/>
          </p:cNvPicPr>
          <p:nvPr/>
        </p:nvPicPr>
        <p:blipFill>
          <a:blip r:embed="rId1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1148038">
            <a:off x="9961811" y="1597319"/>
            <a:ext cx="720000" cy="720000"/>
          </a:xfrm>
          <a:prstGeom prst="rect">
            <a:avLst/>
          </a:prstGeom>
        </p:spPr>
      </p:pic>
      <p:pic>
        <p:nvPicPr>
          <p:cNvPr id="44" name="图片 43"/>
          <p:cNvPicPr>
            <a:picLocks noChangeAspect="1"/>
          </p:cNvPicPr>
          <p:nvPr/>
        </p:nvPicPr>
        <p:blipFill>
          <a:blip r:embed="rId1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8422560" y="5323431"/>
            <a:ext cx="360000" cy="360000"/>
          </a:xfrm>
          <a:prstGeom prst="rect">
            <a:avLst/>
          </a:prstGeom>
        </p:spPr>
      </p:pic>
      <p:pic>
        <p:nvPicPr>
          <p:cNvPr id="45" name="图片 44"/>
          <p:cNvPicPr>
            <a:picLocks noChangeAspect="1"/>
          </p:cNvPicPr>
          <p:nvPr/>
        </p:nvPicPr>
        <p:blipFill>
          <a:blip r:embed="rId1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988653" y="2053757"/>
            <a:ext cx="720000" cy="720000"/>
          </a:xfrm>
          <a:prstGeom prst="rect">
            <a:avLst/>
          </a:prstGeom>
        </p:spPr>
      </p:pic>
      <p:pic>
        <p:nvPicPr>
          <p:cNvPr id="47" name="图片 46"/>
          <p:cNvPicPr>
            <a:picLocks noChangeAspect="1"/>
          </p:cNvPicPr>
          <p:nvPr/>
        </p:nvPicPr>
        <p:blipFill>
          <a:blip r:embed="rId16">
            <a:extLst>
              <a:ext uri="{BEBA8EAE-BF5A-486C-A8C5-ECC9F3942E4B}">
                <a14:imgProps xmlns:a14="http://schemas.microsoft.com/office/drawing/2010/main">
                  <a14:imgLayer r:embed="rId17">
                    <a14:imgEffect>
                      <a14:artisticCrisscrossEtching trans="75000"/>
                    </a14:imgEffect>
                    <a14:imgEffect>
                      <a14:colorTemperature colorTemp="72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0941659" y="5778000"/>
            <a:ext cx="1080000" cy="1080000"/>
          </a:xfrm>
          <a:prstGeom prst="rect">
            <a:avLst/>
          </a:prstGeom>
        </p:spPr>
      </p:pic>
      <p:pic>
        <p:nvPicPr>
          <p:cNvPr id="48" name="图片 47"/>
          <p:cNvPicPr>
            <a:picLocks noChangeAspect="1"/>
          </p:cNvPicPr>
          <p:nvPr/>
        </p:nvPicPr>
        <p:blipFill>
          <a:blip r:embed="rId1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841957" y="3140294"/>
            <a:ext cx="720000" cy="720000"/>
          </a:xfrm>
          <a:prstGeom prst="rect">
            <a:avLst/>
          </a:prstGeom>
        </p:spPr>
      </p:pic>
      <p:pic>
        <p:nvPicPr>
          <p:cNvPr id="49" name="图片 4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699415" y="6079935"/>
            <a:ext cx="360000" cy="360000"/>
          </a:xfrm>
          <a:prstGeom prst="rect">
            <a:avLst/>
          </a:prstGeom>
        </p:spPr>
      </p:pic>
      <p:sp>
        <p:nvSpPr>
          <p:cNvPr id="2" name="右箭头 1"/>
          <p:cNvSpPr>
            <a:spLocks noChangeAspect="1"/>
          </p:cNvSpPr>
          <p:nvPr/>
        </p:nvSpPr>
        <p:spPr>
          <a:xfrm rot="19521600">
            <a:off x="1048540" y="1503000"/>
            <a:ext cx="9390016" cy="3852000"/>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3" name="文本框 2"/>
          <p:cNvSpPr txBox="1"/>
          <p:nvPr/>
        </p:nvSpPr>
        <p:spPr>
          <a:xfrm rot="19562376">
            <a:off x="1410638" y="2644202"/>
            <a:ext cx="8602244" cy="1754326"/>
          </a:xfrm>
          <a:prstGeom prst="rect">
            <a:avLst/>
          </a:prstGeom>
          <a:noFill/>
        </p:spPr>
        <p:txBody>
          <a:bodyPr wrap="square" rtlCol="0">
            <a:spAutoFit/>
          </a:bodyPr>
          <a:lstStyle/>
          <a:p>
            <a:pPr algn="ctr"/>
            <a:r>
              <a:rPr lang="zh-CN" altLang="en-US" sz="5400">
                <a:solidFill>
                  <a:schemeClr val="bg1"/>
                </a:solidFill>
                <a:latin typeface="方正卡通简体" panose="03000509000000000000" pitchFamily="65" charset="-122"/>
                <a:ea typeface="方正卡通简体" panose="03000509000000000000" pitchFamily="65" charset="-122"/>
              </a:rPr>
              <a:t>内外兼修，提升气质增加内涵，作最有魅力的老师！</a:t>
            </a:r>
            <a:endParaRPr lang="en-US" altLang="zh-CN" sz="5400">
              <a:solidFill>
                <a:schemeClr val="bg1"/>
              </a:solidFill>
              <a:latin typeface="方正卡通简体" panose="03000509000000000000" pitchFamily="65" charset="-122"/>
              <a:ea typeface="方正卡通简体" panose="03000509000000000000" pitchFamily="65" charset="-122"/>
            </a:endParaRPr>
          </a:p>
        </p:txBody>
      </p:sp>
    </p:spTree>
    <p:custDataLst>
      <p:tags r:id="rId20"/>
    </p:custDataLst>
  </p:cSld>
  <p:clrMapOvr>
    <a:masterClrMapping/>
  </p:clrMapOvr>
  <mc:AlternateContent>
    <mc:Choice xmlns:p15="http://schemas.microsoft.com/office/powerpoint/2012/main" Requires="p15">
      <p:transition spd="slow" advTm="2501" p14:dur="1250">
        <p15:prstTrans prst="pageCurlDouble"/>
      </p:transition>
    </mc:Choice>
    <mc:Fallback>
      <p:transition spd="slow" advTm="2501">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par>
                          <p:cTn id="18" fill="hold" nodeType="afterGroup">
                            <p:stCondLst>
                              <p:cond delay="1500"/>
                            </p:stCondLst>
                            <p:childTnLst>
                              <p:par>
                                <p:cTn id="19" presetID="42" presetClass="entr" presetSubtype="0" fill="hold" nodeType="after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par>
                                <p:cTn id="24" presetID="2" presetClass="entr" presetSubtype="12" fill="hold" nodeType="with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500" fill="hold"/>
                                        <p:tgtEl>
                                          <p:spTgt spid="43"/>
                                        </p:tgtEl>
                                        <p:attrNameLst>
                                          <p:attrName>ppt_x</p:attrName>
                                        </p:attrNameLst>
                                      </p:cBhvr>
                                      <p:tavLst>
                                        <p:tav tm="0">
                                          <p:val>
                                            <p:strVal val="0-#ppt_w/2"/>
                                          </p:val>
                                        </p:tav>
                                        <p:tav tm="100000">
                                          <p:val>
                                            <p:strVal val="#ppt_x"/>
                                          </p:val>
                                        </p:tav>
                                      </p:tavLst>
                                    </p:anim>
                                    <p:anim calcmode="lin" valueType="num">
                                      <p:cBhvr additive="base">
                                        <p:cTn id="27"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8C8"/>
        </a:solidFill>
        <a:effectLst/>
      </p:bgPr>
    </p:bg>
    <p:spTree>
      <p:nvGrpSpPr>
        <p:cNvPr id="1" name=""/>
        <p:cNvGrpSpPr/>
        <p:nvPr/>
      </p:nvGrpSpPr>
      <p:grpSpPr>
        <a:xfrm>
          <a:off x="0" y="0"/>
          <a:ext cx="0" cy="0"/>
        </a:xfrm>
      </p:grpSpPr>
      <p:cxnSp>
        <p:nvCxnSpPr>
          <p:cNvPr id="18" name="直接连接符 17"/>
          <p:cNvCxnSpPr/>
          <p:nvPr/>
        </p:nvCxnSpPr>
        <p:spPr>
          <a:xfrm flipH="1">
            <a:off x="0" y="0"/>
            <a:ext cx="219456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011680" y="0"/>
            <a:ext cx="858129"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866228" y="0"/>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089833" y="47247"/>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7469946" y="0"/>
            <a:ext cx="984737"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9917723" y="0"/>
            <a:ext cx="464234"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任意多边形 24"/>
          <p:cNvSpPr/>
          <p:nvPr/>
        </p:nvSpPr>
        <p:spPr>
          <a:xfrm>
            <a:off x="-28135" y="2882210"/>
            <a:ext cx="12267027" cy="226750"/>
          </a:xfrm>
          <a:custGeom>
            <a:gdLst>
              <a:gd name="connsiteX0" fmla="*/ 0 w 12267027"/>
              <a:gd name="connsiteY0" fmla="*/ 226750 h 226750"/>
              <a:gd name="connsiteX1" fmla="*/ 5950633 w 12267027"/>
              <a:gd name="connsiteY1" fmla="*/ 1667 h 226750"/>
              <a:gd name="connsiteX2" fmla="*/ 12267027 w 12267027"/>
              <a:gd name="connsiteY2" fmla="*/ 142344 h 226750"/>
            </a:gdLst>
            <a:cxnLst>
              <a:cxn ang="0">
                <a:pos x="connsiteX0" y="connsiteY0"/>
              </a:cxn>
              <a:cxn ang="0">
                <a:pos x="connsiteX1" y="connsiteY1"/>
              </a:cxn>
              <a:cxn ang="0">
                <a:pos x="connsiteX2" y="connsiteY2"/>
              </a:cxn>
            </a:cxnLst>
            <a:rect l="l" t="t" r="r" b="b"/>
            <a:pathLst>
              <a:path w="12267027" h="226750">
                <a:moveTo>
                  <a:pt x="0" y="226750"/>
                </a:moveTo>
                <a:cubicBezTo>
                  <a:pt x="1953064" y="121242"/>
                  <a:pt x="3906129" y="15735"/>
                  <a:pt x="5950633" y="1667"/>
                </a:cubicBezTo>
                <a:cubicBezTo>
                  <a:pt x="7995137" y="-12401"/>
                  <a:pt x="10131082" y="64971"/>
                  <a:pt x="12267027" y="14234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28135" y="4262511"/>
            <a:ext cx="12196689" cy="562721"/>
          </a:xfrm>
          <a:custGeom>
            <a:gdLst>
              <a:gd name="connsiteX0" fmla="*/ 0 w 12196689"/>
              <a:gd name="connsiteY0" fmla="*/ 0 h 562721"/>
              <a:gd name="connsiteX1" fmla="*/ 6077243 w 12196689"/>
              <a:gd name="connsiteY1" fmla="*/ 562707 h 562721"/>
              <a:gd name="connsiteX2" fmla="*/ 12196689 w 12196689"/>
              <a:gd name="connsiteY2" fmla="*/ 14067 h 562721"/>
            </a:gdLst>
            <a:cxnLst>
              <a:cxn ang="0">
                <a:pos x="connsiteX0" y="connsiteY0"/>
              </a:cxn>
              <a:cxn ang="0">
                <a:pos x="connsiteX1" y="connsiteY1"/>
              </a:cxn>
              <a:cxn ang="0">
                <a:pos x="connsiteX2" y="connsiteY2"/>
              </a:cxn>
            </a:cxnLst>
            <a:rect l="l" t="t" r="r" b="b"/>
            <a:pathLst>
              <a:path w="12196689" h="562721">
                <a:moveTo>
                  <a:pt x="0" y="0"/>
                </a:moveTo>
                <a:cubicBezTo>
                  <a:pt x="2022231" y="280181"/>
                  <a:pt x="4044462" y="560363"/>
                  <a:pt x="6077243" y="562707"/>
                </a:cubicBezTo>
                <a:cubicBezTo>
                  <a:pt x="8110024" y="565051"/>
                  <a:pt x="10153356" y="289559"/>
                  <a:pt x="12196689" y="1406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84406" y="5936566"/>
            <a:ext cx="12393637" cy="239151"/>
          </a:xfrm>
          <a:custGeom>
            <a:gdLst>
              <a:gd name="connsiteX0" fmla="*/ 0 w 12393637"/>
              <a:gd name="connsiteY0" fmla="*/ 239151 h 239151"/>
              <a:gd name="connsiteX1" fmla="*/ 12393637 w 12393637"/>
              <a:gd name="connsiteY1" fmla="*/ 0 h 239151"/>
              <a:gd name="connsiteX2" fmla="*/ 12393637 w 12393637"/>
              <a:gd name="connsiteY2" fmla="*/ 0 h 239151"/>
              <a:gd name="connsiteX3" fmla="*/ 12393637 w 12393637"/>
              <a:gd name="connsiteY3" fmla="*/ 0 h 239151"/>
            </a:gdLst>
            <a:cxnLst>
              <a:cxn ang="0">
                <a:pos x="connsiteX0" y="connsiteY0"/>
              </a:cxn>
              <a:cxn ang="0">
                <a:pos x="connsiteX1" y="connsiteY1"/>
              </a:cxn>
              <a:cxn ang="0">
                <a:pos x="connsiteX2" y="connsiteY2"/>
              </a:cxn>
              <a:cxn ang="0">
                <a:pos x="connsiteX3" y="connsiteY3"/>
              </a:cxn>
            </a:cxnLst>
            <a:rect l="l" t="t" r="r" b="b"/>
            <a:pathLst>
              <a:path w="12393637" h="239151">
                <a:moveTo>
                  <a:pt x="0" y="239151"/>
                </a:moveTo>
                <a:lnTo>
                  <a:pt x="12393637" y="0"/>
                </a:lnTo>
                <a:lnTo>
                  <a:pt x="12393637" y="0"/>
                </a:lnTo>
                <a:lnTo>
                  <a:pt x="12393637"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p:cNvPicPr>
            <a:picLocks noChangeAspect="1"/>
          </p:cNvPicPr>
          <p:nvPr/>
        </p:nvPicPr>
        <p:blipFill>
          <a:blip r:embed="rId3">
            <a:duotone>
              <a:prstClr val="black"/>
              <a:srgbClr val="C00000">
                <a:tint val="45000"/>
                <a:satMod val="400000"/>
              </a:srgbClr>
            </a:duotone>
            <a:extLst>
              <a:ext uri="{BEBA8EAE-BF5A-486C-A8C5-ECC9F3942E4B}">
                <a14:imgProps xmlns:a14="http://schemas.microsoft.com/office/drawing/2010/main">
                  <a14:imgLayer r:embed="rId4">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53070" y="2367873"/>
            <a:ext cx="720000" cy="720000"/>
          </a:xfrm>
          <a:prstGeom prst="rect">
            <a:avLst/>
          </a:prstGeom>
        </p:spPr>
      </p:pic>
      <p:pic>
        <p:nvPicPr>
          <p:cNvPr id="32" name="图片 31"/>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726148" y="3786786"/>
            <a:ext cx="720000" cy="720000"/>
          </a:xfrm>
          <a:prstGeom prst="rect">
            <a:avLst/>
          </a:prstGeom>
        </p:spPr>
      </p:pic>
      <p:pic>
        <p:nvPicPr>
          <p:cNvPr id="37" name="图片 36"/>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52688" y="4573685"/>
            <a:ext cx="360000" cy="360000"/>
          </a:xfrm>
          <a:prstGeom prst="rect">
            <a:avLst/>
          </a:prstGeom>
        </p:spPr>
      </p:pic>
      <p:pic>
        <p:nvPicPr>
          <p:cNvPr id="38" name="图片 37"/>
          <p:cNvPicPr>
            <a:picLocks noChangeAspect="1"/>
          </p:cNvPicPr>
          <p:nvPr/>
        </p:nvPicPr>
        <p:blipFill>
          <a:blip r:embed="rId7">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1834560" y="3789868"/>
            <a:ext cx="360000" cy="360000"/>
          </a:xfrm>
          <a:prstGeom prst="rect">
            <a:avLst/>
          </a:prstGeom>
        </p:spPr>
      </p:pic>
      <p:pic>
        <p:nvPicPr>
          <p:cNvPr id="43" name="图片 42"/>
          <p:cNvPicPr>
            <a:picLocks noChangeAspect="1"/>
          </p:cNvPicPr>
          <p:nvPr/>
        </p:nvPicPr>
        <p:blipFill>
          <a:blip r:embed="rId8">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1148038">
            <a:off x="9649441" y="2456142"/>
            <a:ext cx="720000" cy="720000"/>
          </a:xfrm>
          <a:prstGeom prst="rect">
            <a:avLst/>
          </a:prstGeom>
        </p:spPr>
      </p:pic>
      <p:pic>
        <p:nvPicPr>
          <p:cNvPr id="45" name="图片 44"/>
          <p:cNvPicPr>
            <a:picLocks noChangeAspect="1"/>
          </p:cNvPicPr>
          <p:nvPr/>
        </p:nvPicPr>
        <p:blipFill>
          <a:blip r:embed="rId9">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988653" y="2053757"/>
            <a:ext cx="720000" cy="720000"/>
          </a:xfrm>
          <a:prstGeom prst="rect">
            <a:avLst/>
          </a:prstGeom>
        </p:spPr>
      </p:pic>
      <p:pic>
        <p:nvPicPr>
          <p:cNvPr id="47" name="图片 46"/>
          <p:cNvPicPr>
            <a:picLocks noChangeAspect="1"/>
          </p:cNvPicPr>
          <p:nvPr/>
        </p:nvPicPr>
        <p:blipFill>
          <a:blip r:embed="rId10">
            <a:extLst>
              <a:ext uri="{BEBA8EAE-BF5A-486C-A8C5-ECC9F3942E4B}">
                <a14:imgProps xmlns:a14="http://schemas.microsoft.com/office/drawing/2010/main">
                  <a14:imgLayer r:embed="rId11">
                    <a14:imgEffect>
                      <a14:artisticCrisscrossEtching trans="75000"/>
                    </a14:imgEffect>
                    <a14:imgEffect>
                      <a14:colorTemperature colorTemp="72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0941659" y="5778000"/>
            <a:ext cx="1080000" cy="1080000"/>
          </a:xfrm>
          <a:prstGeom prst="rect">
            <a:avLst/>
          </a:prstGeom>
        </p:spPr>
      </p:pic>
      <p:pic>
        <p:nvPicPr>
          <p:cNvPr id="48" name="图片 47"/>
          <p:cNvPicPr>
            <a:picLocks noChangeAspect="1"/>
          </p:cNvPicPr>
          <p:nvPr/>
        </p:nvPicPr>
        <p:blipFill>
          <a:blip r:embed="rId1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841957" y="3140294"/>
            <a:ext cx="720000" cy="720000"/>
          </a:xfrm>
          <a:prstGeom prst="rect">
            <a:avLst/>
          </a:prstGeom>
        </p:spPr>
      </p:pic>
      <p:pic>
        <p:nvPicPr>
          <p:cNvPr id="49" name="图片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99415" y="6079935"/>
            <a:ext cx="360000" cy="360000"/>
          </a:xfrm>
          <a:prstGeom prst="rect">
            <a:avLst/>
          </a:prstGeom>
        </p:spPr>
      </p:pic>
      <p:sp>
        <p:nvSpPr>
          <p:cNvPr id="3" name="矩形 2"/>
          <p:cNvSpPr/>
          <p:nvPr/>
        </p:nvSpPr>
        <p:spPr>
          <a:xfrm>
            <a:off x="0" y="0"/>
            <a:ext cx="12192000" cy="6858000"/>
          </a:xfrm>
          <a:prstGeom prst="rect">
            <a:avLst/>
          </a:prstGeom>
          <a:blipFill dpi="0" rotWithShape="1">
            <a:blip r:embed="rId1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8135" y="-53260"/>
            <a:ext cx="12383513" cy="6958507"/>
          </a:xfrm>
          <a:prstGeom prst="rect">
            <a:avLst/>
          </a:prstGeom>
          <a:solidFill>
            <a:schemeClr val="accent4">
              <a:alpha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42" name="任意多边形: 形状 31"/>
          <p:cNvSpPr/>
          <p:nvPr/>
        </p:nvSpPr>
        <p:spPr>
          <a:xfrm>
            <a:off x="-229772" y="-1186736"/>
            <a:ext cx="12192000" cy="6433456"/>
          </a:xfrm>
          <a:custGeom>
            <a:gdLst>
              <a:gd name="connsiteX0" fmla="*/ 0 w 12192000"/>
              <a:gd name="connsiteY0" fmla="*/ 0 h 6518787"/>
              <a:gd name="connsiteX1" fmla="*/ 12192000 w 12192000"/>
              <a:gd name="connsiteY1" fmla="*/ 0 h 6518787"/>
              <a:gd name="connsiteX2" fmla="*/ 12192000 w 12192000"/>
              <a:gd name="connsiteY2" fmla="*/ 1970133 h 6518787"/>
              <a:gd name="connsiteX3" fmla="*/ 12121723 w 12192000"/>
              <a:gd name="connsiteY3" fmla="*/ 2149018 h 6518787"/>
              <a:gd name="connsiteX4" fmla="*/ 6213857 w 12192000"/>
              <a:gd name="connsiteY4" fmla="*/ 6473554 h 6518787"/>
              <a:gd name="connsiteX5" fmla="*/ 6109096 w 12192000"/>
              <a:gd name="connsiteY5" fmla="*/ 6518787 h 6518787"/>
              <a:gd name="connsiteX6" fmla="*/ 5978144 w 12192000"/>
              <a:gd name="connsiteY6" fmla="*/ 6473554 h 6518787"/>
              <a:gd name="connsiteX7" fmla="*/ 72151 w 12192000"/>
              <a:gd name="connsiteY7" fmla="*/ 2149018 h 6518787"/>
              <a:gd name="connsiteX8" fmla="*/ 0 w 12192000"/>
              <a:gd name="connsiteY8" fmla="*/ 1966052 h 65187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518786">
                <a:moveTo>
                  <a:pt x="0" y="0"/>
                </a:moveTo>
                <a:lnTo>
                  <a:pt x="12192000" y="0"/>
                </a:lnTo>
                <a:lnTo>
                  <a:pt x="12192000" y="1970133"/>
                </a:lnTo>
                <a:lnTo>
                  <a:pt x="12121723" y="2149018"/>
                </a:lnTo>
                <a:cubicBezTo>
                  <a:pt x="10644358" y="5537427"/>
                  <a:pt x="6279115" y="6473554"/>
                  <a:pt x="6213857" y="6473554"/>
                </a:cubicBezTo>
                <a:cubicBezTo>
                  <a:pt x="6109096" y="6518787"/>
                  <a:pt x="6109096" y="6518787"/>
                  <a:pt x="6109096" y="6518787"/>
                </a:cubicBezTo>
                <a:lnTo>
                  <a:pt x="5978144" y="6473554"/>
                </a:lnTo>
                <a:cubicBezTo>
                  <a:pt x="5934639" y="6473554"/>
                  <a:pt x="1555013" y="5537427"/>
                  <a:pt x="72151" y="2149018"/>
                </a:cubicBezTo>
                <a:lnTo>
                  <a:pt x="0" y="1966052"/>
                </a:lnTo>
                <a:close/>
              </a:path>
            </a:pathLst>
          </a:custGeom>
          <a:blipFill>
            <a:blip r:embed="rId15"/>
            <a:stretch>
              <a:fillRect l="-4" r="-4" b="-8761"/>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形状 31"/>
          <p:cNvSpPr/>
          <p:nvPr/>
        </p:nvSpPr>
        <p:spPr>
          <a:xfrm>
            <a:off x="-218049" y="-1134948"/>
            <a:ext cx="12192000" cy="6433456"/>
          </a:xfrm>
          <a:custGeom>
            <a:gdLst>
              <a:gd name="connsiteX0" fmla="*/ 0 w 12192000"/>
              <a:gd name="connsiteY0" fmla="*/ 0 h 6518787"/>
              <a:gd name="connsiteX1" fmla="*/ 12192000 w 12192000"/>
              <a:gd name="connsiteY1" fmla="*/ 0 h 6518787"/>
              <a:gd name="connsiteX2" fmla="*/ 12192000 w 12192000"/>
              <a:gd name="connsiteY2" fmla="*/ 1970133 h 6518787"/>
              <a:gd name="connsiteX3" fmla="*/ 12121723 w 12192000"/>
              <a:gd name="connsiteY3" fmla="*/ 2149018 h 6518787"/>
              <a:gd name="connsiteX4" fmla="*/ 6213857 w 12192000"/>
              <a:gd name="connsiteY4" fmla="*/ 6473554 h 6518787"/>
              <a:gd name="connsiteX5" fmla="*/ 6109096 w 12192000"/>
              <a:gd name="connsiteY5" fmla="*/ 6518787 h 6518787"/>
              <a:gd name="connsiteX6" fmla="*/ 5978144 w 12192000"/>
              <a:gd name="connsiteY6" fmla="*/ 6473554 h 6518787"/>
              <a:gd name="connsiteX7" fmla="*/ 72151 w 12192000"/>
              <a:gd name="connsiteY7" fmla="*/ 2149018 h 6518787"/>
              <a:gd name="connsiteX8" fmla="*/ 0 w 12192000"/>
              <a:gd name="connsiteY8" fmla="*/ 1966052 h 65187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518786">
                <a:moveTo>
                  <a:pt x="0" y="0"/>
                </a:moveTo>
                <a:lnTo>
                  <a:pt x="12192000" y="0"/>
                </a:lnTo>
                <a:lnTo>
                  <a:pt x="12192000" y="1970133"/>
                </a:lnTo>
                <a:lnTo>
                  <a:pt x="12121723" y="2149018"/>
                </a:lnTo>
                <a:cubicBezTo>
                  <a:pt x="10644358" y="5537427"/>
                  <a:pt x="6279115" y="6473554"/>
                  <a:pt x="6213857" y="6473554"/>
                </a:cubicBezTo>
                <a:cubicBezTo>
                  <a:pt x="6109096" y="6518787"/>
                  <a:pt x="6109096" y="6518787"/>
                  <a:pt x="6109096" y="6518787"/>
                </a:cubicBezTo>
                <a:lnTo>
                  <a:pt x="5978144" y="6473554"/>
                </a:lnTo>
                <a:cubicBezTo>
                  <a:pt x="5934639" y="6473554"/>
                  <a:pt x="1555013" y="5537427"/>
                  <a:pt x="72151" y="2149018"/>
                </a:cubicBezTo>
                <a:lnTo>
                  <a:pt x="0" y="1966052"/>
                </a:lnTo>
                <a:close/>
              </a:path>
            </a:pathLst>
          </a:custGeom>
          <a:solidFill>
            <a:schemeClr val="accent6">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Freeform 27"/>
          <p:cNvSpPr/>
          <p:nvPr/>
        </p:nvSpPr>
        <p:spPr>
          <a:xfrm>
            <a:off x="-185783" y="-1186736"/>
            <a:ext cx="12190946" cy="6305550"/>
          </a:xfrm>
          <a:custGeom>
            <a:gdLst>
              <a:gd name="connsiteX0" fmla="*/ 0 w 12190946"/>
              <a:gd name="connsiteY0" fmla="*/ 0 h 6305550"/>
              <a:gd name="connsiteX1" fmla="*/ 12190946 w 12190946"/>
              <a:gd name="connsiteY1" fmla="*/ 0 h 6305550"/>
              <a:gd name="connsiteX2" fmla="*/ 12187187 w 12190946"/>
              <a:gd name="connsiteY2" fmla="*/ 204082 h 6305550"/>
              <a:gd name="connsiteX3" fmla="*/ 6205863 w 12190946"/>
              <a:gd name="connsiteY3" fmla="*/ 6263182 h 6305550"/>
              <a:gd name="connsiteX4" fmla="*/ 6107738 w 12190946"/>
              <a:gd name="connsiteY4" fmla="*/ 6305550 h 6305550"/>
              <a:gd name="connsiteX5" fmla="*/ 5985082 w 12190946"/>
              <a:gd name="connsiteY5" fmla="*/ 6263182 h 6305550"/>
              <a:gd name="connsiteX6" fmla="*/ 3775 w 12190946"/>
              <a:gd name="connsiteY6" fmla="*/ 204082 h 63055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0946" h="6305550">
                <a:moveTo>
                  <a:pt x="0" y="0"/>
                </a:moveTo>
                <a:lnTo>
                  <a:pt x="12190946" y="0"/>
                </a:lnTo>
                <a:lnTo>
                  <a:pt x="12187187" y="204082"/>
                </a:lnTo>
                <a:cubicBezTo>
                  <a:pt x="12008147" y="5031540"/>
                  <a:pt x="6278306" y="6263182"/>
                  <a:pt x="6205863" y="6263182"/>
                </a:cubicBezTo>
                <a:cubicBezTo>
                  <a:pt x="6107738" y="6305550"/>
                  <a:pt x="6107738" y="6305550"/>
                  <a:pt x="6107738" y="6305550"/>
                </a:cubicBezTo>
                <a:lnTo>
                  <a:pt x="5985082" y="6263182"/>
                </a:lnTo>
                <a:cubicBezTo>
                  <a:pt x="5936787" y="6263182"/>
                  <a:pt x="183552" y="5031540"/>
                  <a:pt x="3775" y="204082"/>
                </a:cubicBezTo>
                <a:close/>
              </a:path>
            </a:pathLst>
          </a:custGeom>
          <a:blipFill dpi="0" rotWithShape="1">
            <a:blip r:embed="rId15"/>
            <a:stretch>
              <a:fillRect l="-4" r="-4" b="-8761"/>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PA_库_任意多边形 23"/>
          <p:cNvSpPr/>
          <p:nvPr>
            <p:custDataLst>
              <p:tags r:id="rId16"/>
            </p:custDataLst>
          </p:nvPr>
        </p:nvSpPr>
        <p:spPr bwMode="auto">
          <a:xfrm rot="2700000">
            <a:off x="4096501" y="-314805"/>
            <a:ext cx="3960000" cy="3960000"/>
          </a:xfrm>
          <a:prstGeom prst="roundRect">
            <a:avLst>
              <a:gd name="adj" fmla="val 36284"/>
            </a:avLst>
          </a:prstGeom>
          <a:solidFill>
            <a:schemeClr val="bg1">
              <a:alpha val="80000"/>
            </a:schemeClr>
          </a:solidFill>
          <a:ln>
            <a:noFill/>
          </a:ln>
          <a:effec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gency FB" panose="020b0503020202020204" pitchFamily="34" charset="0"/>
                <a:ea typeface="微软雅黑 Light" panose="020b0502040204020203" pitchFamily="34" charset="-122"/>
                <a:cs typeface="+mn-cs"/>
              </a:defRPr>
            </a:lvl1pPr>
            <a:lvl2pPr marL="457200" algn="l" rtl="0" fontAlgn="base">
              <a:spcBef>
                <a:spcPct val="0"/>
              </a:spcBef>
              <a:spcAft>
                <a:spcPct val="0"/>
              </a:spcAft>
              <a:defRPr kern="1200">
                <a:solidFill>
                  <a:schemeClr val="tx1"/>
                </a:solidFill>
                <a:latin typeface="Agency FB" panose="020b0503020202020204" pitchFamily="34" charset="0"/>
                <a:ea typeface="微软雅黑 Light" panose="020b0502040204020203" pitchFamily="34" charset="-122"/>
                <a:cs typeface="+mn-cs"/>
              </a:defRPr>
            </a:lvl2pPr>
            <a:lvl3pPr marL="914400" algn="l" rtl="0" fontAlgn="base">
              <a:spcBef>
                <a:spcPct val="0"/>
              </a:spcBef>
              <a:spcAft>
                <a:spcPct val="0"/>
              </a:spcAft>
              <a:defRPr kern="1200">
                <a:solidFill>
                  <a:schemeClr val="tx1"/>
                </a:solidFill>
                <a:latin typeface="Agency FB" panose="020b0503020202020204" pitchFamily="34" charset="0"/>
                <a:ea typeface="微软雅黑 Light" panose="020b0502040204020203" pitchFamily="34" charset="-122"/>
                <a:cs typeface="+mn-cs"/>
              </a:defRPr>
            </a:lvl3pPr>
            <a:lvl4pPr marL="1371600" algn="l" rtl="0" fontAlgn="base">
              <a:spcBef>
                <a:spcPct val="0"/>
              </a:spcBef>
              <a:spcAft>
                <a:spcPct val="0"/>
              </a:spcAft>
              <a:defRPr kern="1200">
                <a:solidFill>
                  <a:schemeClr val="tx1"/>
                </a:solidFill>
                <a:latin typeface="Agency FB" panose="020b0503020202020204" pitchFamily="34" charset="0"/>
                <a:ea typeface="微软雅黑 Light" panose="020b0502040204020203" pitchFamily="34" charset="-122"/>
                <a:cs typeface="+mn-cs"/>
              </a:defRPr>
            </a:lvl4pPr>
            <a:lvl5pPr marL="1828800" algn="l" rtl="0" fontAlgn="base">
              <a:spcBef>
                <a:spcPct val="0"/>
              </a:spcBef>
              <a:spcAft>
                <a:spcPct val="0"/>
              </a:spcAft>
              <a:defRPr kern="1200">
                <a:solidFill>
                  <a:schemeClr val="tx1"/>
                </a:solidFill>
                <a:latin typeface="Agency FB" panose="020b0503020202020204" pitchFamily="34" charset="0"/>
                <a:ea typeface="微软雅黑 Light" panose="020b0502040204020203" pitchFamily="34" charset="-122"/>
                <a:cs typeface="+mn-cs"/>
              </a:defRPr>
            </a:lvl5pPr>
            <a:lvl6pPr marL="2286000" algn="l" defTabSz="914400" rtl="0" eaLnBrk="1" latinLnBrk="0" hangingPunct="1">
              <a:defRPr kern="1200">
                <a:solidFill>
                  <a:schemeClr val="tx1"/>
                </a:solidFill>
                <a:latin typeface="Agency FB" panose="020b0503020202020204" pitchFamily="34" charset="0"/>
                <a:ea typeface="微软雅黑 Light" panose="020b0502040204020203" pitchFamily="34" charset="-122"/>
                <a:cs typeface="+mn-cs"/>
              </a:defRPr>
            </a:lvl6pPr>
            <a:lvl7pPr marL="2743200" algn="l" defTabSz="914400" rtl="0" eaLnBrk="1" latinLnBrk="0" hangingPunct="1">
              <a:defRPr kern="1200">
                <a:solidFill>
                  <a:schemeClr val="tx1"/>
                </a:solidFill>
                <a:latin typeface="Agency FB" panose="020b0503020202020204" pitchFamily="34" charset="0"/>
                <a:ea typeface="微软雅黑 Light" panose="020b0502040204020203" pitchFamily="34" charset="-122"/>
                <a:cs typeface="+mn-cs"/>
              </a:defRPr>
            </a:lvl7pPr>
            <a:lvl8pPr marL="3200400" algn="l" defTabSz="914400" rtl="0" eaLnBrk="1" latinLnBrk="0" hangingPunct="1">
              <a:defRPr kern="1200">
                <a:solidFill>
                  <a:schemeClr val="tx1"/>
                </a:solidFill>
                <a:latin typeface="Agency FB" panose="020b0503020202020204" pitchFamily="34" charset="0"/>
                <a:ea typeface="微软雅黑 Light" panose="020b0502040204020203" pitchFamily="34" charset="-122"/>
                <a:cs typeface="+mn-cs"/>
              </a:defRPr>
            </a:lvl8pPr>
            <a:lvl9pPr marL="3657600" algn="l" defTabSz="914400" rtl="0" eaLnBrk="1" latinLnBrk="0" hangingPunct="1">
              <a:defRPr kern="1200">
                <a:solidFill>
                  <a:schemeClr val="tx1"/>
                </a:solidFill>
                <a:latin typeface="Agency FB" panose="020b0503020202020204" pitchFamily="34" charset="0"/>
                <a:ea typeface="微软雅黑 Light" panose="020b0502040204020203" pitchFamily="34" charset="-122"/>
                <a:cs typeface="+mn-cs"/>
              </a:defRPr>
            </a:lvl9pPr>
          </a:lstStyle>
          <a:p>
            <a:endParaRPr lang="zh-CN" altLang="en-US"/>
          </a:p>
        </p:txBody>
      </p:sp>
      <p:sp>
        <p:nvSpPr>
          <p:cNvPr id="35" name="PA_库_任意多边形 23"/>
          <p:cNvSpPr/>
          <p:nvPr>
            <p:custDataLst>
              <p:tags r:id="rId17"/>
            </p:custDataLst>
          </p:nvPr>
        </p:nvSpPr>
        <p:spPr bwMode="auto">
          <a:xfrm rot="2700000">
            <a:off x="5072477" y="-294081"/>
            <a:ext cx="3960000" cy="3960000"/>
          </a:xfrm>
          <a:prstGeom prst="roundRect">
            <a:avLst>
              <a:gd name="adj" fmla="val 36284"/>
            </a:avLst>
          </a:prstGeom>
          <a:solidFill>
            <a:schemeClr val="bg1">
              <a:alpha val="80000"/>
            </a:schemeClr>
          </a:solidFill>
          <a:ln>
            <a:noFill/>
          </a:ln>
          <a:effec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gency FB" panose="020b0503020202020204" pitchFamily="34" charset="0"/>
                <a:ea typeface="微软雅黑 Light" panose="020b0502040204020203" pitchFamily="34" charset="-122"/>
                <a:cs typeface="+mn-cs"/>
              </a:defRPr>
            </a:lvl1pPr>
            <a:lvl2pPr marL="457200" algn="l" rtl="0" fontAlgn="base">
              <a:spcBef>
                <a:spcPct val="0"/>
              </a:spcBef>
              <a:spcAft>
                <a:spcPct val="0"/>
              </a:spcAft>
              <a:defRPr kern="1200">
                <a:solidFill>
                  <a:schemeClr val="tx1"/>
                </a:solidFill>
                <a:latin typeface="Agency FB" panose="020b0503020202020204" pitchFamily="34" charset="0"/>
                <a:ea typeface="微软雅黑 Light" panose="020b0502040204020203" pitchFamily="34" charset="-122"/>
                <a:cs typeface="+mn-cs"/>
              </a:defRPr>
            </a:lvl2pPr>
            <a:lvl3pPr marL="914400" algn="l" rtl="0" fontAlgn="base">
              <a:spcBef>
                <a:spcPct val="0"/>
              </a:spcBef>
              <a:spcAft>
                <a:spcPct val="0"/>
              </a:spcAft>
              <a:defRPr kern="1200">
                <a:solidFill>
                  <a:schemeClr val="tx1"/>
                </a:solidFill>
                <a:latin typeface="Agency FB" panose="020b0503020202020204" pitchFamily="34" charset="0"/>
                <a:ea typeface="微软雅黑 Light" panose="020b0502040204020203" pitchFamily="34" charset="-122"/>
                <a:cs typeface="+mn-cs"/>
              </a:defRPr>
            </a:lvl3pPr>
            <a:lvl4pPr marL="1371600" algn="l" rtl="0" fontAlgn="base">
              <a:spcBef>
                <a:spcPct val="0"/>
              </a:spcBef>
              <a:spcAft>
                <a:spcPct val="0"/>
              </a:spcAft>
              <a:defRPr kern="1200">
                <a:solidFill>
                  <a:schemeClr val="tx1"/>
                </a:solidFill>
                <a:latin typeface="Agency FB" panose="020b0503020202020204" pitchFamily="34" charset="0"/>
                <a:ea typeface="微软雅黑 Light" panose="020b0502040204020203" pitchFamily="34" charset="-122"/>
                <a:cs typeface="+mn-cs"/>
              </a:defRPr>
            </a:lvl4pPr>
            <a:lvl5pPr marL="1828800" algn="l" rtl="0" fontAlgn="base">
              <a:spcBef>
                <a:spcPct val="0"/>
              </a:spcBef>
              <a:spcAft>
                <a:spcPct val="0"/>
              </a:spcAft>
              <a:defRPr kern="1200">
                <a:solidFill>
                  <a:schemeClr val="tx1"/>
                </a:solidFill>
                <a:latin typeface="Agency FB" panose="020b0503020202020204" pitchFamily="34" charset="0"/>
                <a:ea typeface="微软雅黑 Light" panose="020b0502040204020203" pitchFamily="34" charset="-122"/>
                <a:cs typeface="+mn-cs"/>
              </a:defRPr>
            </a:lvl5pPr>
            <a:lvl6pPr marL="2286000" algn="l" defTabSz="914400" rtl="0" eaLnBrk="1" latinLnBrk="0" hangingPunct="1">
              <a:defRPr kern="1200">
                <a:solidFill>
                  <a:schemeClr val="tx1"/>
                </a:solidFill>
                <a:latin typeface="Agency FB" panose="020b0503020202020204" pitchFamily="34" charset="0"/>
                <a:ea typeface="微软雅黑 Light" panose="020b0502040204020203" pitchFamily="34" charset="-122"/>
                <a:cs typeface="+mn-cs"/>
              </a:defRPr>
            </a:lvl6pPr>
            <a:lvl7pPr marL="2743200" algn="l" defTabSz="914400" rtl="0" eaLnBrk="1" latinLnBrk="0" hangingPunct="1">
              <a:defRPr kern="1200">
                <a:solidFill>
                  <a:schemeClr val="tx1"/>
                </a:solidFill>
                <a:latin typeface="Agency FB" panose="020b0503020202020204" pitchFamily="34" charset="0"/>
                <a:ea typeface="微软雅黑 Light" panose="020b0502040204020203" pitchFamily="34" charset="-122"/>
                <a:cs typeface="+mn-cs"/>
              </a:defRPr>
            </a:lvl7pPr>
            <a:lvl8pPr marL="3200400" algn="l" defTabSz="914400" rtl="0" eaLnBrk="1" latinLnBrk="0" hangingPunct="1">
              <a:defRPr kern="1200">
                <a:solidFill>
                  <a:schemeClr val="tx1"/>
                </a:solidFill>
                <a:latin typeface="Agency FB" panose="020b0503020202020204" pitchFamily="34" charset="0"/>
                <a:ea typeface="微软雅黑 Light" panose="020b0502040204020203" pitchFamily="34" charset="-122"/>
                <a:cs typeface="+mn-cs"/>
              </a:defRPr>
            </a:lvl8pPr>
            <a:lvl9pPr marL="3657600" algn="l" defTabSz="914400" rtl="0" eaLnBrk="1" latinLnBrk="0" hangingPunct="1">
              <a:defRPr kern="1200">
                <a:solidFill>
                  <a:schemeClr val="tx1"/>
                </a:solidFill>
                <a:latin typeface="Agency FB" panose="020b0503020202020204" pitchFamily="34" charset="0"/>
                <a:ea typeface="微软雅黑 Light" panose="020b0502040204020203" pitchFamily="34" charset="-122"/>
                <a:cs typeface="+mn-cs"/>
              </a:defRPr>
            </a:lvl9pPr>
          </a:lstStyle>
          <a:p>
            <a:endParaRPr lang="zh-CN" altLang="en-US"/>
          </a:p>
        </p:txBody>
      </p:sp>
      <p:sp>
        <p:nvSpPr>
          <p:cNvPr id="5" name="文本框 4"/>
          <p:cNvSpPr txBox="1"/>
          <p:nvPr/>
        </p:nvSpPr>
        <p:spPr>
          <a:xfrm>
            <a:off x="3878295" y="1198995"/>
            <a:ext cx="4686086" cy="830997"/>
          </a:xfrm>
          <a:prstGeom prst="rect">
            <a:avLst/>
          </a:prstGeom>
          <a:noFill/>
        </p:spPr>
        <p:txBody>
          <a:bodyPr wrap="square" rtlCol="0">
            <a:spAutoFit/>
          </a:bodyPr>
          <a:lstStyle/>
          <a:p>
            <a:pPr algn="ctr"/>
            <a:r>
              <a:rPr lang="en-US" altLang="zh-CN" sz="4800">
                <a:solidFill>
                  <a:srgbClr val="00B050"/>
                </a:solidFill>
                <a:latin typeface="方正卡通简体" panose="03000509000000000000" pitchFamily="65" charset="-122"/>
                <a:ea typeface="方正卡通简体" panose="03000509000000000000" pitchFamily="65" charset="-122"/>
              </a:rPr>
              <a:t>THANKS YOU</a:t>
            </a:r>
            <a:endParaRPr lang="zh-CN" altLang="en-US" sz="4800">
              <a:solidFill>
                <a:srgbClr val="00B050"/>
              </a:solidFill>
              <a:latin typeface="方正卡通简体" panose="03000509000000000000" pitchFamily="65" charset="-122"/>
              <a:ea typeface="方正卡通简体" panose="03000509000000000000" pitchFamily="65" charset="-122"/>
            </a:endParaRPr>
          </a:p>
        </p:txBody>
      </p:sp>
    </p:spTree>
    <p:custDataLst>
      <p:tags r:id="rId18"/>
    </p:custDataLst>
  </p:cSld>
  <p:clrMapOvr>
    <a:masterClrMapping/>
  </p:clrMapOvr>
  <mc:AlternateContent>
    <mc:Choice xmlns:p14="http://schemas.microsoft.com/office/powerpoint/2010/main" Requires="p14">
      <p:transition spd="slow" advTm="3217" p14:dur="800">
        <p:circle/>
      </p:transition>
    </mc:Choice>
    <mc:Fallback>
      <p:transition spd="slow" advTm="3217">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362">
                                          <p:stCondLst>
                                            <p:cond delay="0"/>
                                          </p:stCondLst>
                                        </p:cTn>
                                        <p:tgtEl>
                                          <p:spTgt spid="5"/>
                                        </p:tgtEl>
                                      </p:cBhvr>
                                    </p:animEffect>
                                    <p:anim calcmode="lin" valueType="num">
                                      <p:cBhvr>
                                        <p:cTn id="8"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13" dur="16">
                                          <p:stCondLst>
                                            <p:cond delay="406"/>
                                          </p:stCondLst>
                                        </p:cTn>
                                        <p:tgtEl>
                                          <p:spTgt spid="5"/>
                                        </p:tgtEl>
                                      </p:cBhvr>
                                      <p:to x="100000" y="60000"/>
                                    </p:animScale>
                                    <p:animScale>
                                      <p:cBhvr>
                                        <p:cTn id="14" dur="104" decel="50000">
                                          <p:stCondLst>
                                            <p:cond delay="423"/>
                                          </p:stCondLst>
                                        </p:cTn>
                                        <p:tgtEl>
                                          <p:spTgt spid="5"/>
                                        </p:tgtEl>
                                      </p:cBhvr>
                                      <p:to x="100000" y="100000"/>
                                    </p:animScale>
                                    <p:animScale>
                                      <p:cBhvr>
                                        <p:cTn id="15" dur="16">
                                          <p:stCondLst>
                                            <p:cond delay="820"/>
                                          </p:stCondLst>
                                        </p:cTn>
                                        <p:tgtEl>
                                          <p:spTgt spid="5"/>
                                        </p:tgtEl>
                                      </p:cBhvr>
                                      <p:to x="100000" y="80000"/>
                                    </p:animScale>
                                    <p:animScale>
                                      <p:cBhvr>
                                        <p:cTn id="16" dur="104" decel="50000">
                                          <p:stCondLst>
                                            <p:cond delay="836"/>
                                          </p:stCondLst>
                                        </p:cTn>
                                        <p:tgtEl>
                                          <p:spTgt spid="5"/>
                                        </p:tgtEl>
                                      </p:cBhvr>
                                      <p:to x="100000" y="100000"/>
                                    </p:animScale>
                                    <p:animScale>
                                      <p:cBhvr>
                                        <p:cTn id="17" dur="16">
                                          <p:stCondLst>
                                            <p:cond delay="1026"/>
                                          </p:stCondLst>
                                        </p:cTn>
                                        <p:tgtEl>
                                          <p:spTgt spid="5"/>
                                        </p:tgtEl>
                                      </p:cBhvr>
                                      <p:to x="100000" y="90000"/>
                                    </p:animScale>
                                    <p:animScale>
                                      <p:cBhvr>
                                        <p:cTn id="18" dur="104" decel="50000">
                                          <p:stCondLst>
                                            <p:cond delay="1042"/>
                                          </p:stCondLst>
                                        </p:cTn>
                                        <p:tgtEl>
                                          <p:spTgt spid="5"/>
                                        </p:tgtEl>
                                      </p:cBhvr>
                                      <p:to x="100000" y="100000"/>
                                    </p:animScale>
                                    <p:animScale>
                                      <p:cBhvr>
                                        <p:cTn id="19" dur="16">
                                          <p:stCondLst>
                                            <p:cond delay="1130"/>
                                          </p:stCondLst>
                                        </p:cTn>
                                        <p:tgtEl>
                                          <p:spTgt spid="5"/>
                                        </p:tgtEl>
                                      </p:cBhvr>
                                      <p:to x="100000" y="95000"/>
                                    </p:animScale>
                                    <p:animScale>
                                      <p:cBhvr>
                                        <p:cTn id="20" dur="104" decel="50000">
                                          <p:stCondLst>
                                            <p:cond delay="1146"/>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8C8"/>
        </a:solidFill>
        <a:effectLst/>
      </p:bgPr>
    </p:bg>
    <p:spTree>
      <p:nvGrpSpPr>
        <p:cNvPr id="1" name=""/>
        <p:cNvGrpSpPr/>
        <p:nvPr/>
      </p:nvGrpSpPr>
      <p:grpSpPr>
        <a:xfrm>
          <a:off x="0" y="0"/>
          <a:ext cx="0" cy="0"/>
        </a:xfrm>
      </p:grpSpPr>
      <p:cxnSp>
        <p:nvCxnSpPr>
          <p:cNvPr id="103" name="直接连接符 74"/>
          <p:cNvCxnSpPr>
            <a:cxnSpLocks noChangeShapeType="1"/>
          </p:cNvCxnSpPr>
          <p:nvPr/>
        </p:nvCxnSpPr>
        <p:spPr bwMode="auto">
          <a:xfrm flipH="1" flipV="1">
            <a:off x="6125287" y="1928559"/>
            <a:ext cx="6062928" cy="20892"/>
          </a:xfrm>
          <a:prstGeom prst="line">
            <a:avLst/>
          </a:prstGeom>
          <a:noFill/>
          <a:ln w="63500" algn="ctr">
            <a:solidFill>
              <a:schemeClr val="bg2">
                <a:lumMod val="50000"/>
              </a:schemeClr>
            </a:solidFill>
            <a:miter lim="800000"/>
            <a:tailEnd type="triangle" w="med" len="med"/>
          </a:ln>
          <a:extLst>
            <a:ext uri="{909E8E84-426E-40DD-AFC4-6F175D3DCCD1}">
              <a14:hiddenFill xmlns:a14="http://schemas.microsoft.com/office/drawing/2010/main">
                <a:noFill/>
              </a14:hiddenFill>
            </a:ext>
          </a:extLst>
        </p:spPr>
      </p:cxnSp>
      <p:cxnSp>
        <p:nvCxnSpPr>
          <p:cNvPr id="18" name="直接连接符 17"/>
          <p:cNvCxnSpPr/>
          <p:nvPr/>
        </p:nvCxnSpPr>
        <p:spPr>
          <a:xfrm flipH="1">
            <a:off x="0" y="0"/>
            <a:ext cx="219456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011680" y="0"/>
            <a:ext cx="858129"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866228" y="0"/>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089833" y="47247"/>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7524334" y="12464"/>
            <a:ext cx="984737"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9917723" y="0"/>
            <a:ext cx="464234"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任意多边形 23"/>
          <p:cNvSpPr/>
          <p:nvPr/>
        </p:nvSpPr>
        <p:spPr>
          <a:xfrm>
            <a:off x="-8736354" y="3242916"/>
            <a:ext cx="12849918" cy="1625240"/>
          </a:xfrm>
          <a:custGeom>
            <a:gdLst>
              <a:gd name="connsiteX0" fmla="*/ 106349 w 12849918"/>
              <a:gd name="connsiteY0" fmla="*/ 520025 h 1625240"/>
              <a:gd name="connsiteX1" fmla="*/ 218891 w 12849918"/>
              <a:gd name="connsiteY1" fmla="*/ 477822 h 1625240"/>
              <a:gd name="connsiteX2" fmla="*/ 4298522 w 12849918"/>
              <a:gd name="connsiteY2" fmla="*/ 13588 h 1625240"/>
              <a:gd name="connsiteX3" fmla="*/ 7998325 w 12849918"/>
              <a:gd name="connsiteY3" fmla="*/ 252739 h 1625240"/>
              <a:gd name="connsiteX4" fmla="*/ 12415580 w 12849918"/>
              <a:gd name="connsiteY4" fmla="*/ 1504764 h 1625240"/>
              <a:gd name="connsiteX5" fmla="*/ 12443715 w 12849918"/>
              <a:gd name="connsiteY5" fmla="*/ 1504764 h 16252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49918" h="1625240">
                <a:moveTo>
                  <a:pt x="106349" y="520025"/>
                </a:moveTo>
                <a:cubicBezTo>
                  <a:pt x="-186728" y="541126"/>
                  <a:pt x="218891" y="477822"/>
                  <a:pt x="218891" y="477822"/>
                </a:cubicBezTo>
                <a:cubicBezTo>
                  <a:pt x="917587" y="393416"/>
                  <a:pt x="3001950" y="51102"/>
                  <a:pt x="4298522" y="13588"/>
                </a:cubicBezTo>
                <a:cubicBezTo>
                  <a:pt x="5595094" y="-23926"/>
                  <a:pt x="6645482" y="4210"/>
                  <a:pt x="7998325" y="252739"/>
                </a:cubicBezTo>
                <a:cubicBezTo>
                  <a:pt x="9351168" y="501268"/>
                  <a:pt x="11674682" y="1296093"/>
                  <a:pt x="12415580" y="1504764"/>
                </a:cubicBezTo>
                <a:cubicBezTo>
                  <a:pt x="13156478" y="1713435"/>
                  <a:pt x="12800096" y="1609099"/>
                  <a:pt x="12443715" y="150476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84406" y="3757859"/>
            <a:ext cx="12196689" cy="562721"/>
          </a:xfrm>
          <a:custGeom>
            <a:gdLst>
              <a:gd name="connsiteX0" fmla="*/ 0 w 12196689"/>
              <a:gd name="connsiteY0" fmla="*/ 0 h 562721"/>
              <a:gd name="connsiteX1" fmla="*/ 6077243 w 12196689"/>
              <a:gd name="connsiteY1" fmla="*/ 562707 h 562721"/>
              <a:gd name="connsiteX2" fmla="*/ 12196689 w 12196689"/>
              <a:gd name="connsiteY2" fmla="*/ 14067 h 562721"/>
            </a:gdLst>
            <a:cxnLst>
              <a:cxn ang="0">
                <a:pos x="connsiteX0" y="connsiteY0"/>
              </a:cxn>
              <a:cxn ang="0">
                <a:pos x="connsiteX1" y="connsiteY1"/>
              </a:cxn>
              <a:cxn ang="0">
                <a:pos x="connsiteX2" y="connsiteY2"/>
              </a:cxn>
            </a:cxnLst>
            <a:rect l="l" t="t" r="r" b="b"/>
            <a:pathLst>
              <a:path w="12196689" h="562721">
                <a:moveTo>
                  <a:pt x="0" y="0"/>
                </a:moveTo>
                <a:cubicBezTo>
                  <a:pt x="2022231" y="280181"/>
                  <a:pt x="4044462" y="560363"/>
                  <a:pt x="6077243" y="562707"/>
                </a:cubicBezTo>
                <a:cubicBezTo>
                  <a:pt x="8110024" y="565051"/>
                  <a:pt x="10153356" y="289559"/>
                  <a:pt x="12196689" y="1406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84406" y="5936566"/>
            <a:ext cx="12393637" cy="239151"/>
          </a:xfrm>
          <a:custGeom>
            <a:gdLst>
              <a:gd name="connsiteX0" fmla="*/ 0 w 12393637"/>
              <a:gd name="connsiteY0" fmla="*/ 239151 h 239151"/>
              <a:gd name="connsiteX1" fmla="*/ 12393637 w 12393637"/>
              <a:gd name="connsiteY1" fmla="*/ 0 h 239151"/>
              <a:gd name="connsiteX2" fmla="*/ 12393637 w 12393637"/>
              <a:gd name="connsiteY2" fmla="*/ 0 h 239151"/>
              <a:gd name="connsiteX3" fmla="*/ 12393637 w 12393637"/>
              <a:gd name="connsiteY3" fmla="*/ 0 h 239151"/>
            </a:gdLst>
            <a:cxnLst>
              <a:cxn ang="0">
                <a:pos x="connsiteX0" y="connsiteY0"/>
              </a:cxn>
              <a:cxn ang="0">
                <a:pos x="connsiteX1" y="connsiteY1"/>
              </a:cxn>
              <a:cxn ang="0">
                <a:pos x="connsiteX2" y="connsiteY2"/>
              </a:cxn>
              <a:cxn ang="0">
                <a:pos x="connsiteX3" y="connsiteY3"/>
              </a:cxn>
            </a:cxnLst>
            <a:rect l="l" t="t" r="r" b="b"/>
            <a:pathLst>
              <a:path w="12393637" h="239151">
                <a:moveTo>
                  <a:pt x="0" y="239151"/>
                </a:moveTo>
                <a:lnTo>
                  <a:pt x="12393637" y="0"/>
                </a:lnTo>
                <a:lnTo>
                  <a:pt x="12393637" y="0"/>
                </a:lnTo>
                <a:lnTo>
                  <a:pt x="12393637"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CrisscrossEtching trans="75000"/>
                    </a14:imgEffect>
                  </a14:imgLayer>
                </a14:imgProps>
              </a:ext>
              <a:ext uri="{28A0092B-C50C-407E-A947-70E740481C1C}">
                <a14:useLocalDpi xmlns:a14="http://schemas.microsoft.com/office/drawing/2010/main" val="0"/>
              </a:ext>
            </a:extLst>
          </a:blip>
          <a:stretch>
            <a:fillRect/>
          </a:stretch>
        </p:blipFill>
        <p:spPr>
          <a:xfrm rot="2941193">
            <a:off x="4371638" y="-191238"/>
            <a:ext cx="1080000" cy="1080000"/>
          </a:xfrm>
          <a:prstGeom prst="rect">
            <a:avLst/>
          </a:prstGeom>
        </p:spPr>
      </p:pic>
      <p:pic>
        <p:nvPicPr>
          <p:cNvPr id="31" name="图片 30"/>
          <p:cNvPicPr>
            <a:picLocks noChangeAspect="1"/>
          </p:cNvPicPr>
          <p:nvPr/>
        </p:nvPicPr>
        <p:blipFill>
          <a:blip r:embed="rId5">
            <a:duotone>
              <a:prstClr val="black"/>
              <a:srgbClr val="C00000">
                <a:tint val="45000"/>
                <a:satMod val="400000"/>
              </a:srgbClr>
            </a:duotone>
            <a:extLst>
              <a:ext uri="{BEBA8EAE-BF5A-486C-A8C5-ECC9F3942E4B}">
                <a14:imgProps xmlns:a14="http://schemas.microsoft.com/office/drawing/2010/main">
                  <a14:imgLayer r:embed="rId6">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7316059" y="3969868"/>
            <a:ext cx="1080000" cy="1080000"/>
          </a:xfrm>
          <a:prstGeom prst="rect">
            <a:avLst/>
          </a:prstGeom>
        </p:spPr>
      </p:pic>
      <p:pic>
        <p:nvPicPr>
          <p:cNvPr id="34" name="图片 33"/>
          <p:cNvPicPr>
            <a:picLocks noChangeAspect="1"/>
          </p:cNvPicPr>
          <p:nvPr/>
        </p:nvPicPr>
        <p:blipFill>
          <a:blip r:embed="rId7">
            <a:duotone>
              <a:prstClr val="black"/>
              <a:schemeClr val="tx2">
                <a:tint val="45000"/>
                <a:satMod val="400000"/>
              </a:schemeClr>
            </a:duotone>
            <a:extLst>
              <a:ext uri="{BEBA8EAE-BF5A-486C-A8C5-ECC9F3942E4B}">
                <a14:imgProps xmlns:a14="http://schemas.microsoft.com/office/drawing/2010/main">
                  <a14:imgLayer r:embed="rId8">
                    <a14:imgEffect>
                      <a14:artisticPhotocopy trans="30000" detail="2"/>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5022170" y="3969868"/>
            <a:ext cx="360000" cy="360000"/>
          </a:xfrm>
          <a:prstGeom prst="rect">
            <a:avLst/>
          </a:prstGeom>
        </p:spPr>
      </p:pic>
      <p:pic>
        <p:nvPicPr>
          <p:cNvPr id="35" name="图片 34"/>
          <p:cNvPicPr>
            <a:picLocks noChangeAspect="1"/>
          </p:cNvPicPr>
          <p:nvPr/>
        </p:nvPicPr>
        <p:blipFill>
          <a:blip r:embed="rId9">
            <a:duotone>
              <a:schemeClr val="accent4">
                <a:shade val="45000"/>
                <a:satMod val="135000"/>
              </a:schemeClr>
              <a:prstClr val="white"/>
            </a:duotone>
            <a:extLst>
              <a:ext uri="{BEBA8EAE-BF5A-486C-A8C5-ECC9F3942E4B}">
                <a14:imgProps xmlns:a14="http://schemas.microsoft.com/office/drawing/2010/main">
                  <a14:imgLayer r:embed="rId10">
                    <a14:imgEffect>
                      <a14:artisticChalkSketch/>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1932283" y="642597"/>
            <a:ext cx="360000" cy="360000"/>
          </a:xfrm>
          <a:prstGeom prst="rect">
            <a:avLst/>
          </a:prstGeom>
        </p:spPr>
      </p:pic>
      <p:pic>
        <p:nvPicPr>
          <p:cNvPr id="38" name="图片 37"/>
          <p:cNvPicPr>
            <a:picLocks noChangeAspect="1"/>
          </p:cNvPicPr>
          <p:nvPr/>
        </p:nvPicPr>
        <p:blipFill>
          <a:blip r:embed="rId11">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1834560" y="3789868"/>
            <a:ext cx="360000" cy="360000"/>
          </a:xfrm>
          <a:prstGeom prst="rect">
            <a:avLst/>
          </a:prstGeom>
        </p:spPr>
      </p:pic>
      <p:pic>
        <p:nvPicPr>
          <p:cNvPr id="41" name="图片 40"/>
          <p:cNvPicPr>
            <a:picLocks noChangeAspect="1"/>
          </p:cNvPicPr>
          <p:nvPr/>
        </p:nvPicPr>
        <p:blipFill>
          <a:blip r:embed="rId12">
            <a:duotone>
              <a:schemeClr val="accent6">
                <a:shade val="45000"/>
                <a:satMod val="135000"/>
              </a:schemeClr>
              <a:prstClr val="white"/>
            </a:duotone>
            <a:extLst>
              <a:ext uri="{BEBA8EAE-BF5A-486C-A8C5-ECC9F3942E4B}">
                <a14:imgProps xmlns:a14="http://schemas.microsoft.com/office/drawing/2010/main">
                  <a14:imgLayer r:embed="rId10">
                    <a14:imgEffect>
                      <a14:artisticCement/>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2004" y="5478376"/>
            <a:ext cx="360000" cy="360000"/>
          </a:xfrm>
          <a:prstGeom prst="rect">
            <a:avLst/>
          </a:prstGeom>
        </p:spPr>
      </p:pic>
      <p:pic>
        <p:nvPicPr>
          <p:cNvPr id="42" name="图片 41"/>
          <p:cNvPicPr>
            <a:picLocks noChangeAspect="1"/>
          </p:cNvPicPr>
          <p:nvPr/>
        </p:nvPicPr>
        <p:blipFill>
          <a:blip r:embed="rId1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928752" y="1440014"/>
            <a:ext cx="1080000" cy="1080000"/>
          </a:xfrm>
          <a:prstGeom prst="rect">
            <a:avLst/>
          </a:prstGeom>
        </p:spPr>
      </p:pic>
      <p:pic>
        <p:nvPicPr>
          <p:cNvPr id="43" name="图片 42"/>
          <p:cNvPicPr>
            <a:picLocks noChangeAspect="1"/>
          </p:cNvPicPr>
          <p:nvPr/>
        </p:nvPicPr>
        <p:blipFill>
          <a:blip r:embed="rId1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1148038">
            <a:off x="10791641" y="2664913"/>
            <a:ext cx="720000" cy="720000"/>
          </a:xfrm>
          <a:prstGeom prst="rect">
            <a:avLst/>
          </a:prstGeom>
        </p:spPr>
      </p:pic>
      <p:pic>
        <p:nvPicPr>
          <p:cNvPr id="45" name="图片 44"/>
          <p:cNvPicPr>
            <a:picLocks noChangeAspect="1"/>
          </p:cNvPicPr>
          <p:nvPr/>
        </p:nvPicPr>
        <p:blipFill>
          <a:blip r:embed="rId14">
            <a:grayscl/>
            <a:extLst>
              <a:ext uri="{28A0092B-C50C-407E-A947-70E740481C1C}">
                <a14:useLocalDpi xmlns:a14="http://schemas.microsoft.com/office/drawing/2010/main" val="0"/>
              </a:ext>
            </a:extLst>
          </a:blip>
          <a:stretch>
            <a:fillRect/>
          </a:stretch>
        </p:blipFill>
        <p:spPr>
          <a:xfrm>
            <a:off x="10838085" y="251726"/>
            <a:ext cx="720000" cy="720000"/>
          </a:xfrm>
          <a:prstGeom prst="rect">
            <a:avLst/>
          </a:prstGeom>
        </p:spPr>
      </p:pic>
      <p:pic>
        <p:nvPicPr>
          <p:cNvPr id="47" name="图片 46"/>
          <p:cNvPicPr>
            <a:picLocks noChangeAspect="1"/>
          </p:cNvPicPr>
          <p:nvPr/>
        </p:nvPicPr>
        <p:blipFill>
          <a:blip r:embed="rId15">
            <a:extLst>
              <a:ext uri="{BEBA8EAE-BF5A-486C-A8C5-ECC9F3942E4B}">
                <a14:imgProps xmlns:a14="http://schemas.microsoft.com/office/drawing/2010/main">
                  <a14:imgLayer r:embed="rId16">
                    <a14:imgEffect>
                      <a14:artisticCrisscrossEtching trans="75000"/>
                    </a14:imgEffect>
                    <a14:imgEffect>
                      <a14:colorTemperature colorTemp="59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7942664" y="5803703"/>
            <a:ext cx="1080000" cy="1080000"/>
          </a:xfrm>
          <a:prstGeom prst="rect">
            <a:avLst/>
          </a:prstGeom>
        </p:spPr>
      </p:pic>
      <p:pic>
        <p:nvPicPr>
          <p:cNvPr id="48" name="图片 47"/>
          <p:cNvPicPr>
            <a:picLocks noChangeAspect="1"/>
          </p:cNvPicPr>
          <p:nvPr/>
        </p:nvPicPr>
        <p:blipFill>
          <a:blip r:embed="rId17">
            <a:duotone>
              <a:schemeClr val="accent2">
                <a:shade val="45000"/>
                <a:satMod val="135000"/>
              </a:schemeClr>
              <a:prstClr val="white"/>
            </a:duotone>
            <a:extLst>
              <a:ext uri="{BEBA8EAE-BF5A-486C-A8C5-ECC9F3942E4B}">
                <a14:imgProps xmlns:a14="http://schemas.microsoft.com/office/drawing/2010/main">
                  <a14:imgLayer r:embed="rId18">
                    <a14:imgEffect>
                      <a14:artisticLightScreen/>
                    </a14:imgEffect>
                  </a14:imgLayer>
                </a14:imgProps>
              </a:ext>
              <a:ext uri="{28A0092B-C50C-407E-A947-70E740481C1C}">
                <a14:useLocalDpi xmlns:a14="http://schemas.microsoft.com/office/drawing/2010/main" val="0"/>
              </a:ext>
            </a:extLst>
          </a:blip>
          <a:stretch>
            <a:fillRect/>
          </a:stretch>
        </p:blipFill>
        <p:spPr>
          <a:xfrm>
            <a:off x="6625451" y="5829405"/>
            <a:ext cx="1080000" cy="1080000"/>
          </a:xfrm>
          <a:prstGeom prst="rect">
            <a:avLst/>
          </a:prstGeom>
        </p:spPr>
      </p:pic>
      <p:pic>
        <p:nvPicPr>
          <p:cNvPr id="49" name="图片 4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699415" y="6079935"/>
            <a:ext cx="720000" cy="720000"/>
          </a:xfrm>
          <a:prstGeom prst="rect">
            <a:avLst/>
          </a:prstGeom>
        </p:spPr>
      </p:pic>
      <p:sp>
        <p:nvSpPr>
          <p:cNvPr id="78" name="íṡľíḍè-Rectangle 3"/>
          <p:cNvSpPr/>
          <p:nvPr/>
        </p:nvSpPr>
        <p:spPr>
          <a:xfrm>
            <a:off x="-2027933" y="-2"/>
            <a:ext cx="7680175" cy="6858000"/>
          </a:xfrm>
          <a:prstGeom prst="rect">
            <a:avLst/>
          </a:prstGeom>
          <a:blipFill>
            <a:blip r:embed="rId20"/>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80" name="íṡľíḍè-Parallelogram 5"/>
          <p:cNvSpPr/>
          <p:nvPr/>
        </p:nvSpPr>
        <p:spPr>
          <a:xfrm>
            <a:off x="4079776" y="-2"/>
            <a:ext cx="2808312" cy="5733258"/>
          </a:xfrm>
          <a:prstGeom prst="parallelogram">
            <a:avLst>
              <a:gd name="adj" fmla="val 82751"/>
            </a:avLst>
          </a:prstGeom>
          <a:solidFill>
            <a:schemeClr val="accent6"/>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p>
        </p:txBody>
      </p:sp>
      <p:sp>
        <p:nvSpPr>
          <p:cNvPr id="96" name="矩形 95"/>
          <p:cNvSpPr/>
          <p:nvPr/>
        </p:nvSpPr>
        <p:spPr>
          <a:xfrm>
            <a:off x="8628828" y="353512"/>
            <a:ext cx="1598515" cy="830997"/>
          </a:xfrm>
          <a:prstGeom prst="rect">
            <a:avLst/>
          </a:prstGeom>
        </p:spPr>
        <p:txBody>
          <a:bodyPr wrap="none">
            <a:spAutoFit/>
          </a:bodyPr>
          <a:lstStyle/>
          <a:p>
            <a:r>
              <a:rPr lang="zh-CN" altLang="en-US" sz="4800" b="1">
                <a:solidFill>
                  <a:srgbClr val="00B050"/>
                </a:solidFill>
                <a:latin typeface="方正卡通简体" panose="03000509000000000000" pitchFamily="65" charset="-122"/>
                <a:ea typeface="方正卡通简体" panose="03000509000000000000" pitchFamily="65" charset="-122"/>
              </a:rPr>
              <a:t>教师</a:t>
            </a:r>
            <a:r>
              <a:rPr lang="en-US" altLang="zh-CN" sz="4800" b="1">
                <a:solidFill>
                  <a:srgbClr val="FEFEFE"/>
                </a:solidFill>
                <a:latin typeface="方正卡通简体" panose="03000509000000000000" pitchFamily="65" charset="-122"/>
                <a:ea typeface="方正卡通简体" panose="03000509000000000000" pitchFamily="65" charset="-122"/>
              </a:rPr>
              <a:t> </a:t>
            </a:r>
            <a:endParaRPr lang="zh-CN" altLang="en-US" sz="4800">
              <a:solidFill>
                <a:srgbClr val="FEFEFE"/>
              </a:solidFill>
              <a:latin typeface="方正卡通简体" panose="03000509000000000000" pitchFamily="65" charset="-122"/>
              <a:ea typeface="方正卡通简体" panose="03000509000000000000" pitchFamily="65" charset="-122"/>
            </a:endParaRPr>
          </a:p>
        </p:txBody>
      </p:sp>
      <p:cxnSp>
        <p:nvCxnSpPr>
          <p:cNvPr id="104" name="直接连接符 75"/>
          <p:cNvCxnSpPr>
            <a:cxnSpLocks noChangeShapeType="1"/>
            <a:stCxn id="105" idx="2"/>
          </p:cNvCxnSpPr>
          <p:nvPr/>
        </p:nvCxnSpPr>
        <p:spPr bwMode="auto">
          <a:xfrm>
            <a:off x="10398051" y="2051745"/>
            <a:ext cx="3846" cy="447741"/>
          </a:xfrm>
          <a:prstGeom prst="line">
            <a:avLst/>
          </a:prstGeom>
          <a:noFill/>
          <a:ln w="63500" algn="ctr">
            <a:solidFill>
              <a:schemeClr val="bg2">
                <a:lumMod val="50000"/>
              </a:schemeClr>
            </a:solidFill>
            <a:miter lim="800000"/>
          </a:ln>
          <a:extLst>
            <a:ext uri="{909E8E84-426E-40DD-AFC4-6F175D3DCCD1}">
              <a14:hiddenFill xmlns:a14="http://schemas.microsoft.com/office/drawing/2010/main">
                <a:noFill/>
              </a14:hiddenFill>
            </a:ext>
          </a:extLst>
        </p:spPr>
      </p:cxnSp>
      <p:sp>
        <p:nvSpPr>
          <p:cNvPr id="105" name="流程图: 准备 104"/>
          <p:cNvSpPr/>
          <p:nvPr/>
        </p:nvSpPr>
        <p:spPr>
          <a:xfrm flipH="1">
            <a:off x="9702726" y="1799745"/>
            <a:ext cx="1390650" cy="252000"/>
          </a:xfrm>
          <a:prstGeom prst="flowChartPreparation">
            <a:avLst/>
          </a:prstGeom>
          <a:solidFill>
            <a:srgbClr val="99CB38"/>
          </a:solidFill>
          <a:ln w="28575" cap="flat" cmpd="sng" algn="ctr">
            <a:noFill/>
            <a:prstDash val="solid"/>
            <a:miter lim="800000"/>
          </a:ln>
          <a:effectLst/>
        </p:spPr>
        <p:txBody>
          <a:bodyPr anchor="ctr"/>
          <a:lstStyle/>
          <a:p>
            <a:pPr algn="ctr" eaLnBrk="1" fontAlgn="auto" hangingPunct="1">
              <a:spcBef>
                <a:spcPct val="0"/>
              </a:spcBef>
              <a:spcAft>
                <a:spcPct val="0"/>
              </a:spcAft>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07" name="椭圆 106"/>
          <p:cNvSpPr/>
          <p:nvPr/>
        </p:nvSpPr>
        <p:spPr>
          <a:xfrm flipH="1">
            <a:off x="10271444" y="2368369"/>
            <a:ext cx="254000" cy="254000"/>
          </a:xfrm>
          <a:prstGeom prst="ellipse">
            <a:avLst/>
          </a:prstGeom>
          <a:solidFill>
            <a:srgbClr val="99CB38"/>
          </a:solidFill>
          <a:ln w="38100" cap="flat" cmpd="sng" algn="ctr">
            <a:noFill/>
            <a:prstDash val="solid"/>
            <a:miter lim="800000"/>
          </a:ln>
          <a:effectLst/>
        </p:spPr>
        <p:txBody>
          <a:bodyPr anchor="ctr"/>
          <a:lstStyle/>
          <a:p>
            <a:pPr algn="ctr" eaLnBrk="1" fontAlgn="auto" hangingPunct="1">
              <a:spcBef>
                <a:spcPct val="0"/>
              </a:spcBef>
              <a:spcAft>
                <a:spcPct val="0"/>
              </a:spcAft>
              <a:defRPr/>
            </a:pPr>
            <a:endParaRPr lang="zh-CN" altLang="en-US" sz="1350" kern="0">
              <a:solidFill>
                <a:prstClr val="white"/>
              </a:solidFill>
              <a:latin typeface="Calibri"/>
              <a:ea typeface="+mn-ea"/>
            </a:endParaRPr>
          </a:p>
        </p:txBody>
      </p:sp>
      <p:grpSp>
        <p:nvGrpSpPr>
          <p:cNvPr id="108" name="组合 107"/>
          <p:cNvGrpSpPr/>
          <p:nvPr/>
        </p:nvGrpSpPr>
        <p:grpSpPr>
          <a:xfrm>
            <a:off x="9340630" y="2593685"/>
            <a:ext cx="2286380" cy="3960000"/>
            <a:chOff x="-2664800" y="1521868"/>
            <a:chExt cx="2286380" cy="3960000"/>
          </a:xfrm>
        </p:grpSpPr>
        <p:sp>
          <p:nvSpPr>
            <p:cNvPr id="109" name="圆角矩形 108"/>
            <p:cNvSpPr>
              <a:spLocks noChangeAspect="1"/>
            </p:cNvSpPr>
            <p:nvPr/>
          </p:nvSpPr>
          <p:spPr>
            <a:xfrm flipH="1">
              <a:off x="-2664800" y="1521868"/>
              <a:ext cx="2190202" cy="3960000"/>
            </a:xfrm>
            <a:prstGeom prst="roundRect">
              <a:avLst/>
            </a:prstGeom>
            <a:solidFill>
              <a:sysClr val="window" lastClr="FFFFFF"/>
            </a:solidFill>
            <a:ln w="6350" cap="flat" cmpd="sng" algn="ctr">
              <a:solidFill>
                <a:srgbClr val="00B050"/>
              </a:solidFill>
              <a:prstDash val="solid"/>
              <a:miter lim="800000"/>
            </a:ln>
            <a:effectLst/>
          </p:spPr>
          <p:txBody>
            <a:bodyPr lIns="68580" tIns="34290" rIns="68580" bIns="34290" anchor="b"/>
            <a:lstStyle/>
            <a:p>
              <a:pPr indent="720090" algn="just">
                <a:lnSpc>
                  <a:spcPct val="130000"/>
                </a:lnSpc>
                <a:defRPr/>
              </a:pPr>
              <a:endParaRPr lang="zh-CN" altLang="en-US" sz="1200" kern="0">
                <a:solidFill>
                  <a:prstClr val="black">
                    <a:lumMod val="65000"/>
                    <a:lumOff val="35000"/>
                  </a:prstClr>
                </a:solidFill>
                <a:latin typeface="幼圆" panose="02010509060101010101" pitchFamily="49" charset="-122"/>
                <a:ea typeface="幼圆" panose="02010509060101010101" pitchFamily="49" charset="-122"/>
              </a:endParaRPr>
            </a:p>
          </p:txBody>
        </p:sp>
        <p:sp>
          <p:nvSpPr>
            <p:cNvPr id="110" name="文本框 109"/>
            <p:cNvSpPr txBox="1"/>
            <p:nvPr/>
          </p:nvSpPr>
          <p:spPr>
            <a:xfrm>
              <a:off x="-2576566" y="1662780"/>
              <a:ext cx="2198146" cy="3785652"/>
            </a:xfrm>
            <a:prstGeom prst="rect">
              <a:avLst/>
            </a:prstGeom>
            <a:noFill/>
          </p:spPr>
          <p:txBody>
            <a:bodyPr wrap="square" rtlCol="0">
              <a:spAutoFit/>
            </a:bodyPr>
            <a:lstStyle/>
            <a:p>
              <a:r>
                <a:rPr lang="zh-CN" altLang="en-US" sz="2400">
                  <a:latin typeface="方正卡通简体" panose="03000509000000000000" pitchFamily="65" charset="-122"/>
                  <a:ea typeface="方正卡通简体" panose="03000509000000000000" pitchFamily="65" charset="-122"/>
                </a:rPr>
                <a:t>教师礼仪，是指教师在从事教育、教务活动、履行职务时所必须遵守的礼仪规范。</a:t>
              </a:r>
              <a:endParaRPr lang="zh-CN" altLang="en-US" sz="2400">
                <a:latin typeface="方正卡通简体" panose="03000509000000000000" pitchFamily="65" charset="-122"/>
                <a:ea typeface="方正卡通简体" panose="03000509000000000000" pitchFamily="65" charset="-122"/>
              </a:endParaRPr>
            </a:p>
            <a:p>
              <a:r>
                <a:rPr lang="zh-CN" altLang="en-US" sz="2400">
                  <a:latin typeface="方正卡通简体" panose="03000509000000000000" pitchFamily="65" charset="-122"/>
                  <a:ea typeface="方正卡通简体" panose="03000509000000000000" pitchFamily="65" charset="-122"/>
                </a:rPr>
                <a:t>教师礼仪有自己特定的适用范围、特定的适用对象。</a:t>
              </a:r>
              <a:endParaRPr lang="zh-CN" altLang="en-US" sz="2400">
                <a:latin typeface="方正卡通简体" panose="03000509000000000000" pitchFamily="65" charset="-122"/>
                <a:ea typeface="方正卡通简体" panose="03000509000000000000" pitchFamily="65" charset="-122"/>
              </a:endParaRPr>
            </a:p>
          </p:txBody>
        </p:sp>
      </p:grpSp>
      <p:sp>
        <p:nvSpPr>
          <p:cNvPr id="113" name="íṡľíḍè-Parallelogram 5"/>
          <p:cNvSpPr/>
          <p:nvPr/>
        </p:nvSpPr>
        <p:spPr>
          <a:xfrm>
            <a:off x="4038903" y="1959056"/>
            <a:ext cx="2808312" cy="5733258"/>
          </a:xfrm>
          <a:prstGeom prst="parallelogram">
            <a:avLst>
              <a:gd name="adj" fmla="val 82751"/>
            </a:avLst>
          </a:prstGeom>
          <a:solidFill>
            <a:srgbClr val="76717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p>
        </p:txBody>
      </p:sp>
      <p:cxnSp>
        <p:nvCxnSpPr>
          <p:cNvPr id="97" name="直接连接符 74"/>
          <p:cNvCxnSpPr>
            <a:cxnSpLocks noChangeShapeType="1"/>
          </p:cNvCxnSpPr>
          <p:nvPr/>
        </p:nvCxnSpPr>
        <p:spPr bwMode="auto">
          <a:xfrm>
            <a:off x="6149960" y="1191499"/>
            <a:ext cx="6054710" cy="13674"/>
          </a:xfrm>
          <a:prstGeom prst="line">
            <a:avLst/>
          </a:prstGeom>
          <a:noFill/>
          <a:ln w="63500" algn="ctr">
            <a:solidFill>
              <a:srgbClr val="70AD47"/>
            </a:solidFill>
            <a:miter lim="800000"/>
            <a:tailEnd type="triangle" w="med" len="med"/>
          </a:ln>
          <a:extLst>
            <a:ext uri="{909E8E84-426E-40DD-AFC4-6F175D3DCCD1}">
              <a14:hiddenFill xmlns:a14="http://schemas.microsoft.com/office/drawing/2010/main">
                <a:noFill/>
              </a14:hiddenFill>
            </a:ext>
          </a:extLst>
        </p:spPr>
      </p:cxnSp>
      <p:cxnSp>
        <p:nvCxnSpPr>
          <p:cNvPr id="98" name="直接连接符 75"/>
          <p:cNvCxnSpPr>
            <a:cxnSpLocks noChangeShapeType="1"/>
            <a:stCxn id="99" idx="2"/>
            <a:endCxn id="101" idx="0"/>
          </p:cNvCxnSpPr>
          <p:nvPr/>
        </p:nvCxnSpPr>
        <p:spPr bwMode="auto">
          <a:xfrm>
            <a:off x="7567521" y="1353707"/>
            <a:ext cx="12751" cy="168180"/>
          </a:xfrm>
          <a:prstGeom prst="line">
            <a:avLst/>
          </a:prstGeom>
          <a:noFill/>
          <a:ln w="63500" algn="ctr">
            <a:solidFill>
              <a:schemeClr val="bg2">
                <a:lumMod val="50000"/>
              </a:schemeClr>
            </a:solidFill>
            <a:miter lim="800000"/>
          </a:ln>
          <a:extLst>
            <a:ext uri="{909E8E84-426E-40DD-AFC4-6F175D3DCCD1}">
              <a14:hiddenFill xmlns:a14="http://schemas.microsoft.com/office/drawing/2010/main">
                <a:noFill/>
              </a14:hiddenFill>
            </a:ext>
          </a:extLst>
        </p:spPr>
      </p:cxnSp>
      <p:sp>
        <p:nvSpPr>
          <p:cNvPr id="99" name="流程图: 准备 98"/>
          <p:cNvSpPr/>
          <p:nvPr/>
        </p:nvSpPr>
        <p:spPr>
          <a:xfrm>
            <a:off x="6829521" y="1029707"/>
            <a:ext cx="1476000" cy="324000"/>
          </a:xfrm>
          <a:prstGeom prst="flowChartPreparation">
            <a:avLst/>
          </a:prstGeom>
          <a:solidFill>
            <a:srgbClr val="99CB38"/>
          </a:solidFill>
          <a:ln w="28575" cap="flat" cmpd="sng" algn="ctr">
            <a:noFill/>
            <a:prstDash val="solid"/>
            <a:miter lim="800000"/>
          </a:ln>
          <a:effectLst/>
        </p:spPr>
        <p:txBody>
          <a:bodyPr anchor="ctr"/>
          <a:lstStyle/>
          <a:p>
            <a:pPr algn="ctr" eaLnBrk="1" fontAlgn="auto" hangingPunct="1">
              <a:spcBef>
                <a:spcPct val="0"/>
              </a:spcBef>
              <a:spcAft>
                <a:spcPct val="0"/>
              </a:spcAft>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01" name="椭圆 100"/>
          <p:cNvSpPr/>
          <p:nvPr/>
        </p:nvSpPr>
        <p:spPr>
          <a:xfrm>
            <a:off x="7421173" y="1521887"/>
            <a:ext cx="318198" cy="326362"/>
          </a:xfrm>
          <a:prstGeom prst="ellipse">
            <a:avLst/>
          </a:prstGeom>
          <a:solidFill>
            <a:srgbClr val="99CB38"/>
          </a:solidFill>
          <a:ln w="38100" cap="flat" cmpd="sng" algn="ctr">
            <a:noFill/>
            <a:prstDash val="solid"/>
            <a:miter lim="800000"/>
          </a:ln>
          <a:effectLst/>
        </p:spPr>
        <p:txBody>
          <a:bodyPr anchor="ctr"/>
          <a:lstStyle/>
          <a:p>
            <a:pPr algn="ctr" eaLnBrk="1" fontAlgn="auto" hangingPunct="1">
              <a:spcBef>
                <a:spcPct val="0"/>
              </a:spcBef>
              <a:spcAft>
                <a:spcPct val="0"/>
              </a:spcAft>
              <a:defRPr/>
            </a:pPr>
            <a:endParaRPr lang="zh-CN" altLang="en-US" sz="1350" kern="0">
              <a:solidFill>
                <a:prstClr val="white"/>
              </a:solidFill>
              <a:latin typeface="Calibri"/>
              <a:ea typeface="+mn-ea"/>
            </a:endParaRPr>
          </a:p>
        </p:txBody>
      </p:sp>
      <p:grpSp>
        <p:nvGrpSpPr>
          <p:cNvPr id="2" name="组合 1"/>
          <p:cNvGrpSpPr/>
          <p:nvPr/>
        </p:nvGrpSpPr>
        <p:grpSpPr>
          <a:xfrm>
            <a:off x="6829521" y="1805073"/>
            <a:ext cx="1985747" cy="2923462"/>
            <a:chOff x="6829521" y="1805073"/>
            <a:chExt cx="1985747" cy="2923462"/>
          </a:xfrm>
        </p:grpSpPr>
        <p:sp>
          <p:nvSpPr>
            <p:cNvPr id="100" name="圆角矩形 99"/>
            <p:cNvSpPr/>
            <p:nvPr/>
          </p:nvSpPr>
          <p:spPr>
            <a:xfrm>
              <a:off x="6894254" y="1805073"/>
              <a:ext cx="1863629" cy="2844000"/>
            </a:xfrm>
            <a:prstGeom prst="roundRect">
              <a:avLst/>
            </a:prstGeom>
            <a:solidFill>
              <a:sysClr val="window" lastClr="FFFFFF"/>
            </a:solidFill>
            <a:ln w="6350" cap="flat" cmpd="sng" algn="ctr">
              <a:solidFill>
                <a:srgbClr val="00B050"/>
              </a:solidFill>
              <a:prstDash val="solid"/>
              <a:miter lim="800000"/>
            </a:ln>
            <a:effectLst/>
          </p:spPr>
          <p:txBody>
            <a:bodyPr lIns="68580" tIns="34290" rIns="68580" bIns="34290" anchor="b"/>
            <a:lstStyle/>
            <a:p>
              <a:pPr algn="just">
                <a:lnSpc>
                  <a:spcPct val="130000"/>
                </a:lnSpc>
                <a:defRPr/>
              </a:pPr>
              <a:endParaRPr lang="zh-CN" altLang="en-US" sz="1200" kern="0">
                <a:solidFill>
                  <a:prstClr val="black">
                    <a:lumMod val="65000"/>
                    <a:lumOff val="35000"/>
                  </a:prstClr>
                </a:solidFill>
                <a:latin typeface="方正卡通简体" panose="03000509000000000000" pitchFamily="65" charset="-122"/>
                <a:ea typeface="方正卡通简体" panose="03000509000000000000" pitchFamily="65" charset="-122"/>
              </a:endParaRPr>
            </a:p>
          </p:txBody>
        </p:sp>
        <p:sp>
          <p:nvSpPr>
            <p:cNvPr id="13" name="文本框 12"/>
            <p:cNvSpPr txBox="1"/>
            <p:nvPr/>
          </p:nvSpPr>
          <p:spPr>
            <a:xfrm>
              <a:off x="6829521" y="1896991"/>
              <a:ext cx="1985747" cy="2831544"/>
            </a:xfrm>
            <a:prstGeom prst="rect">
              <a:avLst/>
            </a:prstGeom>
            <a:noFill/>
          </p:spPr>
          <p:txBody>
            <a:bodyPr wrap="square" rtlCol="0">
              <a:spAutoFit/>
            </a:bodyPr>
            <a:lstStyle/>
            <a:p>
              <a:r>
                <a:rPr lang="zh-CN" altLang="en-US" sz="2000">
                  <a:latin typeface="方正卡通简体" panose="03000509000000000000" pitchFamily="65" charset="-122"/>
                  <a:ea typeface="方正卡通简体" panose="03000509000000000000" pitchFamily="65" charset="-122"/>
                </a:rPr>
                <a:t>所谓礼仪是指人类在社会交往活动中约定俗称的表示尊敬的行为规范与准则，具体表现为礼貌、礼节、仪表、仪式、礼品器物等。</a:t>
              </a:r>
              <a:endParaRPr lang="zh-CN" altLang="en-US" sz="2000">
                <a:latin typeface="方正卡通简体" panose="03000509000000000000" pitchFamily="65" charset="-122"/>
                <a:ea typeface="方正卡通简体" panose="03000509000000000000" pitchFamily="65" charset="-122"/>
              </a:endParaRPr>
            </a:p>
            <a:p>
              <a:r>
                <a:rPr lang="zh-CN" altLang="en-US"/>
                <a:t> </a:t>
              </a:r>
              <a:endParaRPr lang="zh-CN" altLang="en-US"/>
            </a:p>
          </p:txBody>
        </p:sp>
      </p:grpSp>
    </p:spTree>
    <p:custDataLst>
      <p:tags r:id="rId21"/>
    </p:custDataLst>
  </p:cSld>
  <p:clrMapOvr>
    <a:masterClrMapping/>
  </p:clrMapOvr>
  <p:transition spd="slow" advTm="5002">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2"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1000" fill="hold"/>
                                        <p:tgtEl>
                                          <p:spTgt spid="42"/>
                                        </p:tgtEl>
                                        <p:attrNameLst>
                                          <p:attrName>ppt_x</p:attrName>
                                        </p:attrNameLst>
                                      </p:cBhvr>
                                      <p:tavLst>
                                        <p:tav tm="0">
                                          <p:val>
                                            <p:strVal val="0-#ppt_w/2"/>
                                          </p:val>
                                        </p:tav>
                                        <p:tav tm="100000">
                                          <p:val>
                                            <p:strVal val="#ppt_x"/>
                                          </p:val>
                                        </p:tav>
                                      </p:tavLst>
                                    </p:anim>
                                    <p:anim calcmode="lin" valueType="num">
                                      <p:cBhvr additive="base">
                                        <p:cTn id="8" dur="10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0-#ppt_w/2"/>
                                          </p:val>
                                        </p:tav>
                                        <p:tav tm="100000">
                                          <p:val>
                                            <p:strVal val="#ppt_x"/>
                                          </p:val>
                                        </p:tav>
                                      </p:tavLst>
                                    </p:anim>
                                    <p:anim calcmode="lin" valueType="num">
                                      <p:cBhvr additive="base">
                                        <p:cTn id="12" dur="1000" fill="hold"/>
                                        <p:tgtEl>
                                          <p:spTgt spid="28"/>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22" presetClass="entr" presetSubtype="4" fill="hold"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down)">
                                      <p:cBhvr>
                                        <p:cTn id="16" dur="500"/>
                                        <p:tgtEl>
                                          <p:spTgt spid="49"/>
                                        </p:tgtEl>
                                      </p:cBhvr>
                                    </p:animEffect>
                                  </p:childTnLst>
                                </p:cTn>
                              </p:par>
                            </p:childTnLst>
                          </p:cTn>
                        </p:par>
                        <p:par>
                          <p:cTn id="17" fill="hold" nodeType="afterGroup">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78"/>
                                        </p:tgtEl>
                                        <p:attrNameLst>
                                          <p:attrName>style.visibility</p:attrName>
                                        </p:attrNameLst>
                                      </p:cBhvr>
                                      <p:to>
                                        <p:strVal val="visible"/>
                                      </p:to>
                                    </p:set>
                                    <p:anim calcmode="lin" valueType="num">
                                      <p:cBhvr>
                                        <p:cTn id="20" dur="500" fill="hold"/>
                                        <p:tgtEl>
                                          <p:spTgt spid="78"/>
                                        </p:tgtEl>
                                        <p:attrNameLst>
                                          <p:attrName>ppt_w</p:attrName>
                                        </p:attrNameLst>
                                      </p:cBhvr>
                                      <p:tavLst>
                                        <p:tav tm="0">
                                          <p:val>
                                            <p:fltVal val="0"/>
                                          </p:val>
                                        </p:tav>
                                        <p:tav tm="100000">
                                          <p:val>
                                            <p:strVal val="#ppt_w"/>
                                          </p:val>
                                        </p:tav>
                                      </p:tavLst>
                                    </p:anim>
                                    <p:anim calcmode="lin" valueType="num">
                                      <p:cBhvr>
                                        <p:cTn id="21" dur="500" fill="hold"/>
                                        <p:tgtEl>
                                          <p:spTgt spid="78"/>
                                        </p:tgtEl>
                                        <p:attrNameLst>
                                          <p:attrName>ppt_h</p:attrName>
                                        </p:attrNameLst>
                                      </p:cBhvr>
                                      <p:tavLst>
                                        <p:tav tm="0">
                                          <p:val>
                                            <p:fltVal val="0"/>
                                          </p:val>
                                        </p:tav>
                                        <p:tav tm="100000">
                                          <p:val>
                                            <p:strVal val="#ppt_h"/>
                                          </p:val>
                                        </p:tav>
                                      </p:tavLst>
                                    </p:anim>
                                    <p:animEffect transition="in" filter="fade">
                                      <p:cBhvr>
                                        <p:cTn id="22" dur="500"/>
                                        <p:tgtEl>
                                          <p:spTgt spid="78"/>
                                        </p:tgtEl>
                                      </p:cBhvr>
                                    </p:animEffect>
                                  </p:childTnLst>
                                </p:cTn>
                              </p:par>
                            </p:childTnLst>
                          </p:cTn>
                        </p:par>
                        <p:par>
                          <p:cTn id="23" fill="hold" nodeType="afterGroup">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wipe(down)">
                                      <p:cBhvr>
                                        <p:cTn id="26" dur="500"/>
                                        <p:tgtEl>
                                          <p:spTgt spid="80"/>
                                        </p:tgtEl>
                                      </p:cBhvr>
                                    </p:animEffect>
                                  </p:childTnLst>
                                </p:cTn>
                              </p:par>
                            </p:childTnLst>
                          </p:cTn>
                        </p:par>
                        <p:par>
                          <p:cTn id="27" fill="hold" nodeType="afterGroup">
                            <p:stCondLst>
                              <p:cond delay="2500"/>
                            </p:stCondLst>
                            <p:childTnLst>
                              <p:par>
                                <p:cTn id="28" presetID="22" presetClass="entr" presetSubtype="8" fill="hold"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wipe(left)">
                                      <p:cBhvr>
                                        <p:cTn id="30" dur="500"/>
                                        <p:tgtEl>
                                          <p:spTgt spid="97"/>
                                        </p:tgtEl>
                                      </p:cBhvr>
                                    </p:animEffect>
                                  </p:childTnLst>
                                </p:cTn>
                              </p:par>
                            </p:childTnLst>
                          </p:cTn>
                        </p:par>
                        <p:par>
                          <p:cTn id="31" fill="hold" nodeType="afterGroup">
                            <p:stCondLst>
                              <p:cond delay="3000"/>
                            </p:stCondLst>
                            <p:childTnLst>
                              <p:par>
                                <p:cTn id="32" presetID="1" presetClass="entr" presetSubtype="0" fill="hold" grpId="0" nodeType="afterEffect">
                                  <p:stCondLst>
                                    <p:cond delay="0"/>
                                  </p:stCondLst>
                                  <p:childTnLst>
                                    <p:set>
                                      <p:cBhvr>
                                        <p:cTn id="33" dur="1" fill="hold">
                                          <p:stCondLst>
                                            <p:cond delay="0"/>
                                          </p:stCondLst>
                                        </p:cTn>
                                        <p:tgtEl>
                                          <p:spTgt spid="99"/>
                                        </p:tgtEl>
                                        <p:attrNameLst>
                                          <p:attrName>style.visibility</p:attrName>
                                        </p:attrNameLst>
                                      </p:cBhvr>
                                      <p:to>
                                        <p:strVal val="visible"/>
                                      </p:to>
                                    </p:set>
                                  </p:childTnLst>
                                </p:cTn>
                              </p:par>
                            </p:childTnLst>
                          </p:cTn>
                        </p:par>
                        <p:par>
                          <p:cTn id="34" fill="hold" nodeType="afterGroup">
                            <p:stCondLst>
                              <p:cond delay="3001"/>
                            </p:stCondLst>
                            <p:childTnLst>
                              <p:par>
                                <p:cTn id="35" presetID="1" presetClass="entr" presetSubtype="0"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1"/>
                                        </p:tgtEl>
                                        <p:attrNameLst>
                                          <p:attrName>style.visibility</p:attrName>
                                        </p:attrNameLst>
                                      </p:cBhvr>
                                      <p:to>
                                        <p:strVal val="visible"/>
                                      </p:to>
                                    </p:set>
                                  </p:childTnLst>
                                </p:cTn>
                              </p:par>
                            </p:childTnLst>
                          </p:cTn>
                        </p:par>
                        <p:par>
                          <p:cTn id="39" fill="hold" nodeType="afterGroup">
                            <p:stCondLst>
                              <p:cond delay="3002"/>
                            </p:stCondLst>
                            <p:childTnLst>
                              <p:par>
                                <p:cTn id="40" presetID="42" presetClass="entr" presetSubtype="0"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anim calcmode="lin" valueType="num">
                                      <p:cBhvr>
                                        <p:cTn id="43" dur="500" fill="hold"/>
                                        <p:tgtEl>
                                          <p:spTgt spid="2"/>
                                        </p:tgtEl>
                                        <p:attrNameLst>
                                          <p:attrName>ppt_x</p:attrName>
                                        </p:attrNameLst>
                                      </p:cBhvr>
                                      <p:tavLst>
                                        <p:tav tm="0">
                                          <p:val>
                                            <p:strVal val="#ppt_x"/>
                                          </p:val>
                                        </p:tav>
                                        <p:tav tm="100000">
                                          <p:val>
                                            <p:strVal val="#ppt_x"/>
                                          </p:val>
                                        </p:tav>
                                      </p:tavLst>
                                    </p:anim>
                                    <p:anim calcmode="lin" valueType="num">
                                      <p:cBhvr>
                                        <p:cTn id="44" dur="500" fill="hold"/>
                                        <p:tgtEl>
                                          <p:spTgt spid="2"/>
                                        </p:tgtEl>
                                        <p:attrNameLst>
                                          <p:attrName>ppt_y</p:attrName>
                                        </p:attrNameLst>
                                      </p:cBhvr>
                                      <p:tavLst>
                                        <p:tav tm="0">
                                          <p:val>
                                            <p:strVal val="#ppt_y+.1"/>
                                          </p:val>
                                        </p:tav>
                                        <p:tav tm="100000">
                                          <p:val>
                                            <p:strVal val="#ppt_y"/>
                                          </p:val>
                                        </p:tav>
                                      </p:tavLst>
                                    </p:anim>
                                  </p:childTnLst>
                                </p:cTn>
                              </p:par>
                            </p:childTnLst>
                          </p:cTn>
                        </p:par>
                        <p:par>
                          <p:cTn id="45" fill="hold" nodeType="afterGroup">
                            <p:stCondLst>
                              <p:cond delay="3502"/>
                            </p:stCondLst>
                            <p:childTnLst>
                              <p:par>
                                <p:cTn id="46" presetID="22" presetClass="entr" presetSubtype="4" fill="hold" grpId="0"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wipe(down)">
                                      <p:cBhvr>
                                        <p:cTn id="48" dur="500"/>
                                        <p:tgtEl>
                                          <p:spTgt spid="113"/>
                                        </p:tgtEl>
                                      </p:cBhvr>
                                    </p:animEffect>
                                  </p:childTnLst>
                                </p:cTn>
                              </p:par>
                            </p:childTnLst>
                          </p:cTn>
                        </p:par>
                        <p:par>
                          <p:cTn id="49" fill="hold" nodeType="afterGroup">
                            <p:stCondLst>
                              <p:cond delay="4002"/>
                            </p:stCondLst>
                            <p:childTnLst>
                              <p:par>
                                <p:cTn id="50" presetID="22" presetClass="entr" presetSubtype="8"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wipe(left)">
                                      <p:cBhvr>
                                        <p:cTn id="52" dur="500"/>
                                        <p:tgtEl>
                                          <p:spTgt spid="103"/>
                                        </p:tgtEl>
                                      </p:cBhvr>
                                    </p:animEffect>
                                  </p:childTnLst>
                                </p:cTn>
                              </p:par>
                            </p:childTnLst>
                          </p:cTn>
                        </p:par>
                        <p:par>
                          <p:cTn id="53" fill="hold" nodeType="afterGroup">
                            <p:stCondLst>
                              <p:cond delay="4502"/>
                            </p:stCondLst>
                            <p:childTnLst>
                              <p:par>
                                <p:cTn id="54" presetID="1" presetClass="entr" presetSubtype="0" fill="hold" grpId="0" nodeType="afterEffect">
                                  <p:stCondLst>
                                    <p:cond delay="0"/>
                                  </p:stCondLst>
                                  <p:childTnLst>
                                    <p:set>
                                      <p:cBhvr>
                                        <p:cTn id="55" dur="1" fill="hold">
                                          <p:stCondLst>
                                            <p:cond delay="0"/>
                                          </p:stCondLst>
                                        </p:cTn>
                                        <p:tgtEl>
                                          <p:spTgt spid="105"/>
                                        </p:tgtEl>
                                        <p:attrNameLst>
                                          <p:attrName>style.visibility</p:attrName>
                                        </p:attrNameLst>
                                      </p:cBhvr>
                                      <p:to>
                                        <p:strVal val="visible"/>
                                      </p:to>
                                    </p:set>
                                  </p:childTnLst>
                                </p:cTn>
                              </p:par>
                            </p:childTnLst>
                          </p:cTn>
                        </p:par>
                        <p:par>
                          <p:cTn id="56" fill="hold" nodeType="afterGroup">
                            <p:stCondLst>
                              <p:cond delay="4503"/>
                            </p:stCondLst>
                            <p:childTnLst>
                              <p:par>
                                <p:cTn id="57" presetID="1" presetClass="entr" presetSubtype="0"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childTnLst>
                                </p:cTn>
                              </p:par>
                            </p:childTnLst>
                          </p:cTn>
                        </p:par>
                        <p:par>
                          <p:cTn id="59" fill="hold" nodeType="afterGroup">
                            <p:stCondLst>
                              <p:cond delay="4504"/>
                            </p:stCondLst>
                            <p:childTnLst>
                              <p:par>
                                <p:cTn id="60" presetID="1" presetClass="entr" presetSubtype="0" fill="hold" grpId="0" nodeType="afterEffect">
                                  <p:stCondLst>
                                    <p:cond delay="0"/>
                                  </p:stCondLst>
                                  <p:childTnLst>
                                    <p:set>
                                      <p:cBhvr>
                                        <p:cTn id="61" dur="1" fill="hold">
                                          <p:stCondLst>
                                            <p:cond delay="0"/>
                                          </p:stCondLst>
                                        </p:cTn>
                                        <p:tgtEl>
                                          <p:spTgt spid="107"/>
                                        </p:tgtEl>
                                        <p:attrNameLst>
                                          <p:attrName>style.visibility</p:attrName>
                                        </p:attrNameLst>
                                      </p:cBhvr>
                                      <p:to>
                                        <p:strVal val="visible"/>
                                      </p:to>
                                    </p:set>
                                  </p:childTnLst>
                                </p:cTn>
                              </p:par>
                            </p:childTnLst>
                          </p:cTn>
                        </p:par>
                        <p:par>
                          <p:cTn id="62" fill="hold" nodeType="afterGroup">
                            <p:stCondLst>
                              <p:cond delay="4505"/>
                            </p:stCondLst>
                            <p:childTnLst>
                              <p:par>
                                <p:cTn id="63" presetID="42" presetClass="entr" presetSubtype="0" fill="hold"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500"/>
                                        <p:tgtEl>
                                          <p:spTgt spid="108"/>
                                        </p:tgtEl>
                                      </p:cBhvr>
                                    </p:animEffect>
                                    <p:anim calcmode="lin" valueType="num">
                                      <p:cBhvr>
                                        <p:cTn id="66" dur="500" fill="hold"/>
                                        <p:tgtEl>
                                          <p:spTgt spid="108"/>
                                        </p:tgtEl>
                                        <p:attrNameLst>
                                          <p:attrName>ppt_x</p:attrName>
                                        </p:attrNameLst>
                                      </p:cBhvr>
                                      <p:tavLst>
                                        <p:tav tm="0">
                                          <p:val>
                                            <p:strVal val="#ppt_x"/>
                                          </p:val>
                                        </p:tav>
                                        <p:tav tm="100000">
                                          <p:val>
                                            <p:strVal val="#ppt_x"/>
                                          </p:val>
                                        </p:tav>
                                      </p:tavLst>
                                    </p:anim>
                                    <p:anim calcmode="lin" valueType="num">
                                      <p:cBhvr>
                                        <p:cTn id="67" dur="5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80" grpId="0" animBg="1"/>
      <p:bldP spid="105" grpId="0" animBg="1"/>
      <p:bldP spid="107" grpId="0" animBg="1"/>
      <p:bldP spid="113" grpId="0" animBg="1"/>
      <p:bldP spid="99" grpId="0" animBg="1"/>
      <p:bldP spid="101" grpId="0" animBg="1"/>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8C8"/>
        </a:solidFill>
        <a:effectLst/>
      </p:bgPr>
    </p:bg>
    <p:spTree>
      <p:nvGrpSpPr>
        <p:cNvPr id="1" name=""/>
        <p:cNvGrpSpPr/>
        <p:nvPr/>
      </p:nvGrpSpPr>
      <p:grpSpPr>
        <a:xfrm>
          <a:off x="0" y="0"/>
          <a:ext cx="0" cy="0"/>
        </a:xfrm>
      </p:grpSpPr>
      <p:cxnSp>
        <p:nvCxnSpPr>
          <p:cNvPr id="18" name="直接连接符 17"/>
          <p:cNvCxnSpPr/>
          <p:nvPr/>
        </p:nvCxnSpPr>
        <p:spPr>
          <a:xfrm flipH="1">
            <a:off x="0" y="0"/>
            <a:ext cx="219456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011680" y="0"/>
            <a:ext cx="858129"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866228" y="0"/>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089833" y="47247"/>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7469946" y="0"/>
            <a:ext cx="984737"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9917723" y="0"/>
            <a:ext cx="464234"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任意多边形 23"/>
          <p:cNvSpPr/>
          <p:nvPr/>
        </p:nvSpPr>
        <p:spPr>
          <a:xfrm>
            <a:off x="-120417" y="886744"/>
            <a:ext cx="12849918" cy="1625240"/>
          </a:xfrm>
          <a:custGeom>
            <a:gdLst>
              <a:gd name="connsiteX0" fmla="*/ 106349 w 12849918"/>
              <a:gd name="connsiteY0" fmla="*/ 520025 h 1625240"/>
              <a:gd name="connsiteX1" fmla="*/ 218891 w 12849918"/>
              <a:gd name="connsiteY1" fmla="*/ 477822 h 1625240"/>
              <a:gd name="connsiteX2" fmla="*/ 4298522 w 12849918"/>
              <a:gd name="connsiteY2" fmla="*/ 13588 h 1625240"/>
              <a:gd name="connsiteX3" fmla="*/ 7998325 w 12849918"/>
              <a:gd name="connsiteY3" fmla="*/ 252739 h 1625240"/>
              <a:gd name="connsiteX4" fmla="*/ 12415580 w 12849918"/>
              <a:gd name="connsiteY4" fmla="*/ 1504764 h 1625240"/>
              <a:gd name="connsiteX5" fmla="*/ 12443715 w 12849918"/>
              <a:gd name="connsiteY5" fmla="*/ 1504764 h 16252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49918" h="1625240">
                <a:moveTo>
                  <a:pt x="106349" y="520025"/>
                </a:moveTo>
                <a:cubicBezTo>
                  <a:pt x="-186728" y="541126"/>
                  <a:pt x="218891" y="477822"/>
                  <a:pt x="218891" y="477822"/>
                </a:cubicBezTo>
                <a:cubicBezTo>
                  <a:pt x="917587" y="393416"/>
                  <a:pt x="3001950" y="51102"/>
                  <a:pt x="4298522" y="13588"/>
                </a:cubicBezTo>
                <a:cubicBezTo>
                  <a:pt x="5595094" y="-23926"/>
                  <a:pt x="6645482" y="4210"/>
                  <a:pt x="7998325" y="252739"/>
                </a:cubicBezTo>
                <a:cubicBezTo>
                  <a:pt x="9351168" y="501268"/>
                  <a:pt x="11674682" y="1296093"/>
                  <a:pt x="12415580" y="1504764"/>
                </a:cubicBezTo>
                <a:cubicBezTo>
                  <a:pt x="13156478" y="1713435"/>
                  <a:pt x="12800096" y="1609099"/>
                  <a:pt x="12443715" y="150476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28135" y="2882210"/>
            <a:ext cx="12267027" cy="226750"/>
          </a:xfrm>
          <a:custGeom>
            <a:gdLst>
              <a:gd name="connsiteX0" fmla="*/ 0 w 12267027"/>
              <a:gd name="connsiteY0" fmla="*/ 226750 h 226750"/>
              <a:gd name="connsiteX1" fmla="*/ 5950633 w 12267027"/>
              <a:gd name="connsiteY1" fmla="*/ 1667 h 226750"/>
              <a:gd name="connsiteX2" fmla="*/ 12267027 w 12267027"/>
              <a:gd name="connsiteY2" fmla="*/ 142344 h 226750"/>
            </a:gdLst>
            <a:cxnLst>
              <a:cxn ang="0">
                <a:pos x="connsiteX0" y="connsiteY0"/>
              </a:cxn>
              <a:cxn ang="0">
                <a:pos x="connsiteX1" y="connsiteY1"/>
              </a:cxn>
              <a:cxn ang="0">
                <a:pos x="connsiteX2" y="connsiteY2"/>
              </a:cxn>
            </a:cxnLst>
            <a:rect l="l" t="t" r="r" b="b"/>
            <a:pathLst>
              <a:path w="12267027" h="226750">
                <a:moveTo>
                  <a:pt x="0" y="226750"/>
                </a:moveTo>
                <a:cubicBezTo>
                  <a:pt x="1953064" y="121242"/>
                  <a:pt x="3906129" y="15735"/>
                  <a:pt x="5950633" y="1667"/>
                </a:cubicBezTo>
                <a:cubicBezTo>
                  <a:pt x="7995137" y="-12401"/>
                  <a:pt x="10131082" y="64971"/>
                  <a:pt x="12267027" y="14234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28135" y="4262511"/>
            <a:ext cx="12196689" cy="562721"/>
          </a:xfrm>
          <a:custGeom>
            <a:gdLst>
              <a:gd name="connsiteX0" fmla="*/ 0 w 12196689"/>
              <a:gd name="connsiteY0" fmla="*/ 0 h 562721"/>
              <a:gd name="connsiteX1" fmla="*/ 6077243 w 12196689"/>
              <a:gd name="connsiteY1" fmla="*/ 562707 h 562721"/>
              <a:gd name="connsiteX2" fmla="*/ 12196689 w 12196689"/>
              <a:gd name="connsiteY2" fmla="*/ 14067 h 562721"/>
            </a:gdLst>
            <a:cxnLst>
              <a:cxn ang="0">
                <a:pos x="connsiteX0" y="connsiteY0"/>
              </a:cxn>
              <a:cxn ang="0">
                <a:pos x="connsiteX1" y="connsiteY1"/>
              </a:cxn>
              <a:cxn ang="0">
                <a:pos x="connsiteX2" y="connsiteY2"/>
              </a:cxn>
            </a:cxnLst>
            <a:rect l="l" t="t" r="r" b="b"/>
            <a:pathLst>
              <a:path w="12196689" h="562721">
                <a:moveTo>
                  <a:pt x="0" y="0"/>
                </a:moveTo>
                <a:cubicBezTo>
                  <a:pt x="2022231" y="280181"/>
                  <a:pt x="4044462" y="560363"/>
                  <a:pt x="6077243" y="562707"/>
                </a:cubicBezTo>
                <a:cubicBezTo>
                  <a:pt x="8110024" y="565051"/>
                  <a:pt x="10153356" y="289559"/>
                  <a:pt x="12196689" y="1406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84406" y="5936566"/>
            <a:ext cx="12393637" cy="239151"/>
          </a:xfrm>
          <a:custGeom>
            <a:gdLst>
              <a:gd name="connsiteX0" fmla="*/ 0 w 12393637"/>
              <a:gd name="connsiteY0" fmla="*/ 239151 h 239151"/>
              <a:gd name="connsiteX1" fmla="*/ 12393637 w 12393637"/>
              <a:gd name="connsiteY1" fmla="*/ 0 h 239151"/>
              <a:gd name="connsiteX2" fmla="*/ 12393637 w 12393637"/>
              <a:gd name="connsiteY2" fmla="*/ 0 h 239151"/>
              <a:gd name="connsiteX3" fmla="*/ 12393637 w 12393637"/>
              <a:gd name="connsiteY3" fmla="*/ 0 h 239151"/>
            </a:gdLst>
            <a:cxnLst>
              <a:cxn ang="0">
                <a:pos x="connsiteX0" y="connsiteY0"/>
              </a:cxn>
              <a:cxn ang="0">
                <a:pos x="connsiteX1" y="connsiteY1"/>
              </a:cxn>
              <a:cxn ang="0">
                <a:pos x="connsiteX2" y="connsiteY2"/>
              </a:cxn>
              <a:cxn ang="0">
                <a:pos x="connsiteX3" y="connsiteY3"/>
              </a:cxn>
            </a:cxnLst>
            <a:rect l="l" t="t" r="r" b="b"/>
            <a:pathLst>
              <a:path w="12393637" h="239151">
                <a:moveTo>
                  <a:pt x="0" y="239151"/>
                </a:moveTo>
                <a:lnTo>
                  <a:pt x="12393637" y="0"/>
                </a:lnTo>
                <a:lnTo>
                  <a:pt x="12393637" y="0"/>
                </a:lnTo>
                <a:lnTo>
                  <a:pt x="12393637"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2941193">
            <a:off x="4569483" y="-265170"/>
            <a:ext cx="720000" cy="720000"/>
          </a:xfrm>
          <a:prstGeom prst="rect">
            <a:avLst/>
          </a:prstGeom>
        </p:spPr>
      </p:pic>
      <p:pic>
        <p:nvPicPr>
          <p:cNvPr id="29" name="图片 28"/>
          <p:cNvPicPr>
            <a:picLocks noChangeAspect="1"/>
          </p:cNvPicPr>
          <p:nvPr/>
        </p:nvPicPr>
        <p:blipFill>
          <a:blip r:embed="rId4">
            <a:duotone>
              <a:prstClr val="black"/>
              <a:srgbClr val="C00000">
                <a:tint val="45000"/>
                <a:satMod val="400000"/>
              </a:srgbClr>
            </a:duotone>
            <a:extLst>
              <a:ext uri="{BEBA8EAE-BF5A-486C-A8C5-ECC9F3942E4B}">
                <a14:imgProps xmlns:a14="http://schemas.microsoft.com/office/drawing/2010/main">
                  <a14:imgLayer r:embed="rId5">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53070" y="2367873"/>
            <a:ext cx="720000" cy="720000"/>
          </a:xfrm>
          <a:prstGeom prst="rect">
            <a:avLst/>
          </a:prstGeom>
        </p:spPr>
      </p:pic>
      <p:pic>
        <p:nvPicPr>
          <p:cNvPr id="30" name="图片 29"/>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327202" y="1074754"/>
            <a:ext cx="360000" cy="360000"/>
          </a:xfrm>
          <a:prstGeom prst="rect">
            <a:avLst/>
          </a:prstGeom>
        </p:spPr>
      </p:pic>
      <p:pic>
        <p:nvPicPr>
          <p:cNvPr id="31" name="图片 30"/>
          <p:cNvPicPr>
            <a:picLocks noChangeAspect="1"/>
          </p:cNvPicPr>
          <p:nvPr/>
        </p:nvPicPr>
        <p:blipFill>
          <a:blip r:embed="rId7">
            <a:duotone>
              <a:prstClr val="black"/>
              <a:srgbClr val="C00000">
                <a:tint val="45000"/>
                <a:satMod val="400000"/>
              </a:srgbClr>
            </a:duotone>
            <a:extLst>
              <a:ext uri="{BEBA8EAE-BF5A-486C-A8C5-ECC9F3942E4B}">
                <a14:imgProps xmlns:a14="http://schemas.microsoft.com/office/drawing/2010/main">
                  <a14:imgLayer r:embed="rId8">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764542" y="5393418"/>
            <a:ext cx="1080000" cy="1080000"/>
          </a:xfrm>
          <a:prstGeom prst="rect">
            <a:avLst/>
          </a:prstGeom>
        </p:spPr>
      </p:pic>
      <p:pic>
        <p:nvPicPr>
          <p:cNvPr id="33" name="图片 32"/>
          <p:cNvPicPr>
            <a:picLocks noChangeAspect="1"/>
          </p:cNvPicPr>
          <p:nvPr/>
        </p:nvPicPr>
        <p:blipFill>
          <a:blip r:embed="rId9">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284870" y="2407677"/>
            <a:ext cx="720000" cy="720000"/>
          </a:xfrm>
          <a:prstGeom prst="rect">
            <a:avLst/>
          </a:prstGeom>
        </p:spPr>
      </p:pic>
      <p:pic>
        <p:nvPicPr>
          <p:cNvPr id="37" name="图片 36"/>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52688" y="4573685"/>
            <a:ext cx="360000" cy="360000"/>
          </a:xfrm>
          <a:prstGeom prst="rect">
            <a:avLst/>
          </a:prstGeom>
        </p:spPr>
      </p:pic>
      <p:pic>
        <p:nvPicPr>
          <p:cNvPr id="38" name="图片 37"/>
          <p:cNvPicPr>
            <a:picLocks noChangeAspect="1"/>
          </p:cNvPicPr>
          <p:nvPr/>
        </p:nvPicPr>
        <p:blipFill>
          <a:blip r:embed="rId11">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1834560" y="3789868"/>
            <a:ext cx="360000" cy="360000"/>
          </a:xfrm>
          <a:prstGeom prst="rect">
            <a:avLst/>
          </a:prstGeom>
        </p:spPr>
      </p:pic>
      <p:pic>
        <p:nvPicPr>
          <p:cNvPr id="39" name="图片 3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22321" y="-42170"/>
            <a:ext cx="360000" cy="360000"/>
          </a:xfrm>
          <a:prstGeom prst="rect">
            <a:avLst/>
          </a:prstGeom>
        </p:spPr>
      </p:pic>
      <p:pic>
        <p:nvPicPr>
          <p:cNvPr id="43" name="图片 42"/>
          <p:cNvPicPr>
            <a:picLocks noChangeAspect="1"/>
          </p:cNvPicPr>
          <p:nvPr/>
        </p:nvPicPr>
        <p:blipFill>
          <a:blip r:embed="rId1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1148038">
            <a:off x="9649441" y="2456142"/>
            <a:ext cx="720000" cy="720000"/>
          </a:xfrm>
          <a:prstGeom prst="rect">
            <a:avLst/>
          </a:prstGeom>
        </p:spPr>
      </p:pic>
      <p:pic>
        <p:nvPicPr>
          <p:cNvPr id="44" name="图片 43"/>
          <p:cNvPicPr>
            <a:picLocks noChangeAspect="1"/>
          </p:cNvPicPr>
          <p:nvPr/>
        </p:nvPicPr>
        <p:blipFill>
          <a:blip r:embed="rId1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8422560" y="5323431"/>
            <a:ext cx="360000" cy="360000"/>
          </a:xfrm>
          <a:prstGeom prst="rect">
            <a:avLst/>
          </a:prstGeom>
        </p:spPr>
      </p:pic>
      <p:pic>
        <p:nvPicPr>
          <p:cNvPr id="45" name="图片 44"/>
          <p:cNvPicPr>
            <a:picLocks noChangeAspect="1"/>
          </p:cNvPicPr>
          <p:nvPr/>
        </p:nvPicPr>
        <p:blipFill>
          <a:blip r:embed="rId1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988653" y="2053757"/>
            <a:ext cx="720000" cy="720000"/>
          </a:xfrm>
          <a:prstGeom prst="rect">
            <a:avLst/>
          </a:prstGeom>
        </p:spPr>
      </p:pic>
      <p:pic>
        <p:nvPicPr>
          <p:cNvPr id="47" name="图片 46"/>
          <p:cNvPicPr>
            <a:picLocks noChangeAspect="1"/>
          </p:cNvPicPr>
          <p:nvPr/>
        </p:nvPicPr>
        <p:blipFill>
          <a:blip r:embed="rId16">
            <a:extLst>
              <a:ext uri="{BEBA8EAE-BF5A-486C-A8C5-ECC9F3942E4B}">
                <a14:imgProps xmlns:a14="http://schemas.microsoft.com/office/drawing/2010/main">
                  <a14:imgLayer r:embed="rId17">
                    <a14:imgEffect>
                      <a14:artisticCrisscrossEtching trans="75000"/>
                    </a14:imgEffect>
                    <a14:imgEffect>
                      <a14:colorTemperature colorTemp="72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0941659" y="5778000"/>
            <a:ext cx="1080000" cy="1080000"/>
          </a:xfrm>
          <a:prstGeom prst="rect">
            <a:avLst/>
          </a:prstGeom>
        </p:spPr>
      </p:pic>
      <p:pic>
        <p:nvPicPr>
          <p:cNvPr id="48" name="图片 47"/>
          <p:cNvPicPr>
            <a:picLocks noChangeAspect="1"/>
          </p:cNvPicPr>
          <p:nvPr/>
        </p:nvPicPr>
        <p:blipFill>
          <a:blip r:embed="rId1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841957" y="3140294"/>
            <a:ext cx="720000" cy="720000"/>
          </a:xfrm>
          <a:prstGeom prst="rect">
            <a:avLst/>
          </a:prstGeom>
        </p:spPr>
      </p:pic>
      <p:pic>
        <p:nvPicPr>
          <p:cNvPr id="49" name="图片 4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699415" y="6079935"/>
            <a:ext cx="360000" cy="360000"/>
          </a:xfrm>
          <a:prstGeom prst="rect">
            <a:avLst/>
          </a:prstGeom>
        </p:spPr>
      </p:pic>
      <p:sp>
        <p:nvSpPr>
          <p:cNvPr id="50" name="标题 1"/>
          <p:cNvSpPr>
            <a:spLocks noGrp="1"/>
          </p:cNvSpPr>
          <p:nvPr>
            <p:ph type="title"/>
          </p:nvPr>
        </p:nvSpPr>
        <p:spPr>
          <a:xfrm>
            <a:off x="838200" y="365125"/>
            <a:ext cx="10515600" cy="1325563"/>
          </a:xfrm>
        </p:spPr>
        <p:txBody>
          <a:bodyPr/>
          <a:lstStyle/>
          <a:p>
            <a:r>
              <a:rPr lang="zh-CN" altLang="en-US">
                <a:solidFill>
                  <a:srgbClr val="00B050"/>
                </a:solidFill>
                <a:latin typeface="方正卡通简体" panose="03000509000000000000" pitchFamily="65" charset="-122"/>
                <a:ea typeface="方正卡通简体" panose="03000509000000000000" pitchFamily="65" charset="-122"/>
              </a:rPr>
              <a:t>与其他礼仪相比教师礼仪具有以下的特性</a:t>
            </a:r>
            <a:endParaRPr lang="zh-CN" altLang="en-US">
              <a:solidFill>
                <a:srgbClr val="00B050"/>
              </a:solidFill>
              <a:latin typeface="方正卡通简体" panose="03000509000000000000" pitchFamily="65" charset="-122"/>
              <a:ea typeface="方正卡通简体" panose="03000509000000000000" pitchFamily="65" charset="-122"/>
            </a:endParaRPr>
          </a:p>
        </p:txBody>
      </p:sp>
      <p:cxnSp>
        <p:nvCxnSpPr>
          <p:cNvPr id="55" name="íṡľíḍè-Straight Connector 9"/>
          <p:cNvCxnSpPr/>
          <p:nvPr/>
        </p:nvCxnSpPr>
        <p:spPr>
          <a:xfrm flipH="1">
            <a:off x="1032406" y="3968726"/>
            <a:ext cx="2380248" cy="0"/>
          </a:xfrm>
          <a:prstGeom prst="line">
            <a:avLst/>
          </a:prstGeom>
          <a:ln w="63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cxnSp>
        <p:nvCxnSpPr>
          <p:cNvPr id="56" name="íṡľíḍè-Straight Connector 10"/>
          <p:cNvCxnSpPr/>
          <p:nvPr/>
        </p:nvCxnSpPr>
        <p:spPr>
          <a:xfrm flipH="1">
            <a:off x="8387531" y="3950926"/>
            <a:ext cx="2723563" cy="0"/>
          </a:xfrm>
          <a:prstGeom prst="line">
            <a:avLst/>
          </a:prstGeom>
          <a:ln w="63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sp>
        <p:nvSpPr>
          <p:cNvPr id="58" name="íṡľíḍè-文本框 18"/>
          <p:cNvSpPr txBox="1"/>
          <p:nvPr/>
        </p:nvSpPr>
        <p:spPr>
          <a:xfrm>
            <a:off x="962910" y="3990660"/>
            <a:ext cx="3110709" cy="572579"/>
          </a:xfrm>
          <a:prstGeom prst="rect">
            <a:avLst/>
          </a:prstGeom>
          <a:noFill/>
        </p:spPr>
        <p:txBody>
          <a:bodyPr wrap="square">
            <a:noAutofit/>
          </a:bodyPr>
          <a:lstStyle/>
          <a:p>
            <a:r>
              <a:rPr lang="zh-CN" altLang="en-US" sz="1600">
                <a:latin typeface="方正卡通简体" panose="03000509000000000000" pitchFamily="65" charset="-122"/>
                <a:ea typeface="方正卡通简体" panose="03000509000000000000" pitchFamily="65" charset="-122"/>
              </a:rPr>
              <a:t>鲜明的强制性</a:t>
            </a:r>
            <a:endParaRPr lang="en-US" altLang="zh-CN" sz="1600">
              <a:latin typeface="方正卡通简体" panose="03000509000000000000" pitchFamily="65" charset="-122"/>
              <a:ea typeface="方正卡通简体" panose="03000509000000000000" pitchFamily="65" charset="-122"/>
            </a:endParaRPr>
          </a:p>
          <a:p>
            <a:r>
              <a:rPr lang="zh-CN" altLang="en-US" sz="1600">
                <a:latin typeface="方正卡通简体" panose="03000509000000000000" pitchFamily="65" charset="-122"/>
                <a:ea typeface="方正卡通简体" panose="03000509000000000000" pitchFamily="65" charset="-122"/>
              </a:rPr>
              <a:t>（进入这个职业就必须遵守）</a:t>
            </a:r>
            <a:endParaRPr lang="zh-CN" altLang="en-US" sz="1600">
              <a:latin typeface="方正卡通简体" panose="03000509000000000000" pitchFamily="65" charset="-122"/>
              <a:ea typeface="方正卡通简体" panose="03000509000000000000" pitchFamily="65" charset="-122"/>
            </a:endParaRPr>
          </a:p>
        </p:txBody>
      </p:sp>
      <p:sp>
        <p:nvSpPr>
          <p:cNvPr id="60" name="íṡľíḍè-文本框 32"/>
          <p:cNvSpPr txBox="1"/>
          <p:nvPr/>
        </p:nvSpPr>
        <p:spPr>
          <a:xfrm>
            <a:off x="8272863" y="4029133"/>
            <a:ext cx="3018731" cy="572579"/>
          </a:xfrm>
          <a:prstGeom prst="rect">
            <a:avLst/>
          </a:prstGeom>
          <a:noFill/>
        </p:spPr>
        <p:txBody>
          <a:bodyPr wrap="square">
            <a:noAutofit/>
          </a:bodyPr>
          <a:lstStyle/>
          <a:p>
            <a:r>
              <a:rPr lang="zh-CN" altLang="en-US" sz="1600">
                <a:latin typeface="方正卡通简体" panose="03000509000000000000" pitchFamily="65" charset="-122"/>
                <a:ea typeface="方正卡通简体" panose="03000509000000000000" pitchFamily="65" charset="-122"/>
              </a:rPr>
              <a:t>强烈的形象性：职业形象、学校的整体形象、教师队伍的整体形象。</a:t>
            </a:r>
            <a:endParaRPr lang="zh-CN" altLang="en-US" sz="1600">
              <a:latin typeface="方正卡通简体" panose="03000509000000000000" pitchFamily="65" charset="-122"/>
              <a:ea typeface="方正卡通简体" panose="03000509000000000000" pitchFamily="65" charset="-122"/>
            </a:endParaRPr>
          </a:p>
        </p:txBody>
      </p:sp>
      <p:sp>
        <p:nvSpPr>
          <p:cNvPr id="61" name="文本框 60"/>
          <p:cNvSpPr txBox="1"/>
          <p:nvPr/>
        </p:nvSpPr>
        <p:spPr>
          <a:xfrm>
            <a:off x="2876550" y="5029200"/>
            <a:ext cx="6419850" cy="646331"/>
          </a:xfrm>
          <a:prstGeom prst="rect">
            <a:avLst/>
          </a:prstGeom>
          <a:noFill/>
        </p:spPr>
        <p:txBody>
          <a:bodyPr wrap="square" rtlCol="0">
            <a:spAutoFit/>
          </a:bodyPr>
          <a:lstStyle/>
          <a:p>
            <a:r>
              <a:rPr lang="zh-CN" altLang="en-US"/>
              <a:t> </a:t>
            </a:r>
            <a:r>
              <a:rPr lang="zh-CN" altLang="en-US" sz="1600">
                <a:latin typeface="方正卡通简体" panose="03000509000000000000" pitchFamily="65" charset="-122"/>
                <a:ea typeface="方正卡通简体" panose="03000509000000000000" pitchFamily="65" charset="-122"/>
              </a:rPr>
              <a:t>因此是否遵守教师礼仪就不再是个人行为，而是集体行为了。</a:t>
            </a:r>
            <a:endParaRPr lang="zh-CN" altLang="en-US" sz="1600">
              <a:latin typeface="方正卡通简体" panose="03000509000000000000" pitchFamily="65" charset="-122"/>
              <a:ea typeface="方正卡通简体" panose="03000509000000000000" pitchFamily="65" charset="-122"/>
            </a:endParaRPr>
          </a:p>
          <a:p>
            <a:endParaRPr lang="zh-CN" altLang="en-US"/>
          </a:p>
        </p:txBody>
      </p:sp>
      <p:grpSp>
        <p:nvGrpSpPr>
          <p:cNvPr id="4" name="组合 3"/>
          <p:cNvGrpSpPr/>
          <p:nvPr/>
        </p:nvGrpSpPr>
        <p:grpSpPr>
          <a:xfrm>
            <a:off x="3484363" y="2675384"/>
            <a:ext cx="4778357" cy="2160240"/>
            <a:chOff x="3484363" y="2675384"/>
            <a:chExt cx="4778357" cy="2160240"/>
          </a:xfrm>
        </p:grpSpPr>
        <p:sp>
          <p:nvSpPr>
            <p:cNvPr id="52" name="ïşḻïďê-任意多边形: 形状 9"/>
            <p:cNvSpPr/>
            <p:nvPr/>
          </p:nvSpPr>
          <p:spPr>
            <a:xfrm>
              <a:off x="5644902" y="3062528"/>
              <a:ext cx="504056" cy="1385955"/>
            </a:xfrm>
            <a:custGeom>
              <a:gdLst>
                <a:gd name="connsiteX0" fmla="*/ 252028 w 504056"/>
                <a:gd name="connsiteY0" fmla="*/ 0 h 1385955"/>
                <a:gd name="connsiteX1" fmla="*/ 257409 w 504056"/>
                <a:gd name="connsiteY1" fmla="*/ 5920 h 1385955"/>
                <a:gd name="connsiteX2" fmla="*/ 504056 w 504056"/>
                <a:gd name="connsiteY2" fmla="*/ 692977 h 1385955"/>
                <a:gd name="connsiteX3" fmla="*/ 257409 w 504056"/>
                <a:gd name="connsiteY3" fmla="*/ 1380034 h 1385955"/>
                <a:gd name="connsiteX4" fmla="*/ 252028 w 504056"/>
                <a:gd name="connsiteY4" fmla="*/ 1385955 h 1385955"/>
                <a:gd name="connsiteX5" fmla="*/ 246647 w 504056"/>
                <a:gd name="connsiteY5" fmla="*/ 1380034 h 1385955"/>
                <a:gd name="connsiteX6" fmla="*/ 0 w 504056"/>
                <a:gd name="connsiteY6" fmla="*/ 692977 h 1385955"/>
                <a:gd name="connsiteX7" fmla="*/ 246647 w 504056"/>
                <a:gd name="connsiteY7" fmla="*/ 5920 h 1385955"/>
                <a:gd name="connsiteX8" fmla="*/ 252028 w 504056"/>
                <a:gd name="connsiteY8" fmla="*/ 0 h 13859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056" h="1385955">
                  <a:moveTo>
                    <a:pt x="252028" y="0"/>
                  </a:moveTo>
                  <a:lnTo>
                    <a:pt x="257409" y="5920"/>
                  </a:lnTo>
                  <a:cubicBezTo>
                    <a:pt x="411495" y="192629"/>
                    <a:pt x="504056" y="431994"/>
                    <a:pt x="504056" y="692977"/>
                  </a:cubicBezTo>
                  <a:cubicBezTo>
                    <a:pt x="504056" y="953961"/>
                    <a:pt x="411495" y="1193326"/>
                    <a:pt x="257409" y="1380034"/>
                  </a:cubicBezTo>
                  <a:lnTo>
                    <a:pt x="252028" y="1385955"/>
                  </a:lnTo>
                  <a:lnTo>
                    <a:pt x="246647" y="1380034"/>
                  </a:lnTo>
                  <a:cubicBezTo>
                    <a:pt x="92562" y="1193326"/>
                    <a:pt x="0" y="953961"/>
                    <a:pt x="0" y="692977"/>
                  </a:cubicBezTo>
                  <a:cubicBezTo>
                    <a:pt x="0" y="431994"/>
                    <a:pt x="92562" y="192629"/>
                    <a:pt x="246647" y="5920"/>
                  </a:cubicBezTo>
                  <a:lnTo>
                    <a:pt x="252028"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53" name="ïşḻïďê-任意多边形: 形状 8"/>
            <p:cNvSpPr/>
            <p:nvPr/>
          </p:nvSpPr>
          <p:spPr>
            <a:xfrm>
              <a:off x="3844702" y="2675384"/>
              <a:ext cx="1908212" cy="2160240"/>
            </a:xfrm>
            <a:custGeom>
              <a:gdLst>
                <a:gd name="connsiteX0" fmla="*/ 1080120 w 1908212"/>
                <a:gd name="connsiteY0" fmla="*/ 0 h 2160240"/>
                <a:gd name="connsiteX1" fmla="*/ 1843880 w 1908212"/>
                <a:gd name="connsiteY1" fmla="*/ 316360 h 2160240"/>
                <a:gd name="connsiteX2" fmla="*/ 1908212 w 1908212"/>
                <a:gd name="connsiteY2" fmla="*/ 387143 h 2160240"/>
                <a:gd name="connsiteX3" fmla="*/ 1902831 w 1908212"/>
                <a:gd name="connsiteY3" fmla="*/ 393063 h 2160240"/>
                <a:gd name="connsiteX4" fmla="*/ 1656184 w 1908212"/>
                <a:gd name="connsiteY4" fmla="*/ 1080120 h 2160240"/>
                <a:gd name="connsiteX5" fmla="*/ 1902831 w 1908212"/>
                <a:gd name="connsiteY5" fmla="*/ 1767177 h 2160240"/>
                <a:gd name="connsiteX6" fmla="*/ 1908212 w 1908212"/>
                <a:gd name="connsiteY6" fmla="*/ 1773098 h 2160240"/>
                <a:gd name="connsiteX7" fmla="*/ 1843880 w 1908212"/>
                <a:gd name="connsiteY7" fmla="*/ 1843880 h 2160240"/>
                <a:gd name="connsiteX8" fmla="*/ 1080120 w 1908212"/>
                <a:gd name="connsiteY8" fmla="*/ 2160240 h 2160240"/>
                <a:gd name="connsiteX9" fmla="*/ 0 w 1908212"/>
                <a:gd name="connsiteY9" fmla="*/ 1080120 h 2160240"/>
                <a:gd name="connsiteX10" fmla="*/ 1080120 w 1908212"/>
                <a:gd name="connsiteY10" fmla="*/ 0 h 21602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8211" h="2160240">
                  <a:moveTo>
                    <a:pt x="1080120" y="0"/>
                  </a:moveTo>
                  <a:cubicBezTo>
                    <a:pt x="1378387" y="0"/>
                    <a:pt x="1648417" y="120897"/>
                    <a:pt x="1843880" y="316360"/>
                  </a:cubicBezTo>
                  <a:lnTo>
                    <a:pt x="1908212" y="387143"/>
                  </a:lnTo>
                  <a:lnTo>
                    <a:pt x="1902831" y="393063"/>
                  </a:lnTo>
                  <a:cubicBezTo>
                    <a:pt x="1748746" y="579772"/>
                    <a:pt x="1656184" y="819137"/>
                    <a:pt x="1656184" y="1080120"/>
                  </a:cubicBezTo>
                  <a:cubicBezTo>
                    <a:pt x="1656184" y="1341104"/>
                    <a:pt x="1748746" y="1580469"/>
                    <a:pt x="1902831" y="1767177"/>
                  </a:cubicBezTo>
                  <a:lnTo>
                    <a:pt x="1908212" y="1773098"/>
                  </a:lnTo>
                  <a:lnTo>
                    <a:pt x="1843880" y="1843880"/>
                  </a:lnTo>
                  <a:cubicBezTo>
                    <a:pt x="1648417" y="2039344"/>
                    <a:pt x="1378387" y="2160240"/>
                    <a:pt x="1080120" y="2160240"/>
                  </a:cubicBezTo>
                  <a:cubicBezTo>
                    <a:pt x="483586" y="2160240"/>
                    <a:pt x="0" y="1676654"/>
                    <a:pt x="0" y="1080120"/>
                  </a:cubicBezTo>
                  <a:cubicBezTo>
                    <a:pt x="0" y="483586"/>
                    <a:pt x="483586" y="0"/>
                    <a:pt x="1080120" y="0"/>
                  </a:cubicBezTo>
                  <a:close/>
                </a:path>
              </a:pathLst>
            </a:custGeom>
            <a:solidFill>
              <a:srgbClr val="FDCD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a:p>
          </p:txBody>
        </p:sp>
        <p:sp>
          <p:nvSpPr>
            <p:cNvPr id="54" name="ïşḻïďê-任意多边形: 形状 7"/>
            <p:cNvSpPr/>
            <p:nvPr/>
          </p:nvSpPr>
          <p:spPr>
            <a:xfrm>
              <a:off x="6040946" y="2675384"/>
              <a:ext cx="1908212" cy="2160240"/>
            </a:xfrm>
            <a:custGeom>
              <a:gdLst>
                <a:gd name="connsiteX0" fmla="*/ 828092 w 1908212"/>
                <a:gd name="connsiteY0" fmla="*/ 0 h 2160240"/>
                <a:gd name="connsiteX1" fmla="*/ 1908212 w 1908212"/>
                <a:gd name="connsiteY1" fmla="*/ 1080120 h 2160240"/>
                <a:gd name="connsiteX2" fmla="*/ 828092 w 1908212"/>
                <a:gd name="connsiteY2" fmla="*/ 2160240 h 2160240"/>
                <a:gd name="connsiteX3" fmla="*/ 64332 w 1908212"/>
                <a:gd name="connsiteY3" fmla="*/ 1843880 h 2160240"/>
                <a:gd name="connsiteX4" fmla="*/ 0 w 1908212"/>
                <a:gd name="connsiteY4" fmla="*/ 1773098 h 2160240"/>
                <a:gd name="connsiteX5" fmla="*/ 5381 w 1908212"/>
                <a:gd name="connsiteY5" fmla="*/ 1767177 h 2160240"/>
                <a:gd name="connsiteX6" fmla="*/ 252028 w 1908212"/>
                <a:gd name="connsiteY6" fmla="*/ 1080120 h 2160240"/>
                <a:gd name="connsiteX7" fmla="*/ 5381 w 1908212"/>
                <a:gd name="connsiteY7" fmla="*/ 393063 h 2160240"/>
                <a:gd name="connsiteX8" fmla="*/ 0 w 1908212"/>
                <a:gd name="connsiteY8" fmla="*/ 387143 h 2160240"/>
                <a:gd name="connsiteX9" fmla="*/ 64332 w 1908212"/>
                <a:gd name="connsiteY9" fmla="*/ 316360 h 2160240"/>
                <a:gd name="connsiteX10" fmla="*/ 828092 w 1908212"/>
                <a:gd name="connsiteY10" fmla="*/ 0 h 21602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8211" h="2160240">
                  <a:moveTo>
                    <a:pt x="828092" y="0"/>
                  </a:moveTo>
                  <a:cubicBezTo>
                    <a:pt x="1424626" y="0"/>
                    <a:pt x="1908212" y="483586"/>
                    <a:pt x="1908212" y="1080120"/>
                  </a:cubicBezTo>
                  <a:cubicBezTo>
                    <a:pt x="1908212" y="1676654"/>
                    <a:pt x="1424626" y="2160240"/>
                    <a:pt x="828092" y="2160240"/>
                  </a:cubicBezTo>
                  <a:cubicBezTo>
                    <a:pt x="529825" y="2160240"/>
                    <a:pt x="259795" y="2039344"/>
                    <a:pt x="64332" y="1843880"/>
                  </a:cubicBezTo>
                  <a:lnTo>
                    <a:pt x="0" y="1773098"/>
                  </a:lnTo>
                  <a:lnTo>
                    <a:pt x="5381" y="1767177"/>
                  </a:lnTo>
                  <a:cubicBezTo>
                    <a:pt x="159467" y="1580469"/>
                    <a:pt x="252028" y="1341104"/>
                    <a:pt x="252028" y="1080120"/>
                  </a:cubicBezTo>
                  <a:cubicBezTo>
                    <a:pt x="252028" y="819137"/>
                    <a:pt x="159467" y="579772"/>
                    <a:pt x="5381" y="393063"/>
                  </a:cubicBezTo>
                  <a:lnTo>
                    <a:pt x="0" y="387143"/>
                  </a:lnTo>
                  <a:lnTo>
                    <a:pt x="64332" y="316360"/>
                  </a:lnTo>
                  <a:cubicBezTo>
                    <a:pt x="259795" y="120897"/>
                    <a:pt x="529825" y="0"/>
                    <a:pt x="8280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a:p>
          </p:txBody>
        </p:sp>
        <p:grpSp>
          <p:nvGrpSpPr>
            <p:cNvPr id="57" name="组合 56"/>
            <p:cNvGrpSpPr/>
            <p:nvPr/>
          </p:nvGrpSpPr>
          <p:grpSpPr>
            <a:xfrm>
              <a:off x="3484363" y="3426687"/>
              <a:ext cx="657634" cy="657634"/>
              <a:chOff x="8544272" y="2820469"/>
              <a:chExt cx="619662" cy="619662"/>
            </a:xfrm>
          </p:grpSpPr>
          <p:sp>
            <p:nvSpPr>
              <p:cNvPr id="64" name="íṡľíḍè-Oval 19"/>
              <p:cNvSpPr/>
              <p:nvPr/>
            </p:nvSpPr>
            <p:spPr>
              <a:xfrm>
                <a:off x="8544272" y="2820469"/>
                <a:ext cx="619662" cy="619662"/>
              </a:xfrm>
              <a:prstGeom prst="ellipse">
                <a:avLst/>
              </a:prstGeom>
              <a:solidFill>
                <a:schemeClr val="bg1"/>
              </a:solidFill>
              <a:ln w="952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65" name="íṡľíḍè-任意多边形: 形状 20"/>
              <p:cNvSpPr/>
              <p:nvPr/>
            </p:nvSpPr>
            <p:spPr>
              <a:xfrm>
                <a:off x="8661024" y="3010797"/>
                <a:ext cx="386158" cy="239007"/>
              </a:xfrm>
              <a:custGeom>
                <a:gdLst>
                  <a:gd name="connsiteX0" fmla="*/ 503767 w 608133"/>
                  <a:gd name="connsiteY0" fmla="*/ 295105 h 376396"/>
                  <a:gd name="connsiteX1" fmla="*/ 522820 w 608133"/>
                  <a:gd name="connsiteY1" fmla="*/ 314123 h 376396"/>
                  <a:gd name="connsiteX2" fmla="*/ 503767 w 608133"/>
                  <a:gd name="connsiteY2" fmla="*/ 333141 h 376396"/>
                  <a:gd name="connsiteX3" fmla="*/ 484714 w 608133"/>
                  <a:gd name="connsiteY3" fmla="*/ 314123 h 376396"/>
                  <a:gd name="connsiteX4" fmla="*/ 503767 w 608133"/>
                  <a:gd name="connsiteY4" fmla="*/ 295105 h 376396"/>
                  <a:gd name="connsiteX5" fmla="*/ 125466 w 608133"/>
                  <a:gd name="connsiteY5" fmla="*/ 295105 h 376396"/>
                  <a:gd name="connsiteX6" fmla="*/ 144519 w 608133"/>
                  <a:gd name="connsiteY6" fmla="*/ 314123 h 376396"/>
                  <a:gd name="connsiteX7" fmla="*/ 125466 w 608133"/>
                  <a:gd name="connsiteY7" fmla="*/ 333141 h 376396"/>
                  <a:gd name="connsiteX8" fmla="*/ 106413 w 608133"/>
                  <a:gd name="connsiteY8" fmla="*/ 314123 h 376396"/>
                  <a:gd name="connsiteX9" fmla="*/ 125466 w 608133"/>
                  <a:gd name="connsiteY9" fmla="*/ 295105 h 376396"/>
                  <a:gd name="connsiteX10" fmla="*/ 503707 w 608133"/>
                  <a:gd name="connsiteY10" fmla="*/ 271454 h 376396"/>
                  <a:gd name="connsiteX11" fmla="*/ 461050 w 608133"/>
                  <a:gd name="connsiteY11" fmla="*/ 314139 h 376396"/>
                  <a:gd name="connsiteX12" fmla="*/ 503707 w 608133"/>
                  <a:gd name="connsiteY12" fmla="*/ 356726 h 376396"/>
                  <a:gd name="connsiteX13" fmla="*/ 546463 w 608133"/>
                  <a:gd name="connsiteY13" fmla="*/ 314139 h 376396"/>
                  <a:gd name="connsiteX14" fmla="*/ 503707 w 608133"/>
                  <a:gd name="connsiteY14" fmla="*/ 271454 h 376396"/>
                  <a:gd name="connsiteX15" fmla="*/ 125410 w 608133"/>
                  <a:gd name="connsiteY15" fmla="*/ 271454 h 376396"/>
                  <a:gd name="connsiteX16" fmla="*/ 82753 w 608133"/>
                  <a:gd name="connsiteY16" fmla="*/ 314139 h 376396"/>
                  <a:gd name="connsiteX17" fmla="*/ 125410 w 608133"/>
                  <a:gd name="connsiteY17" fmla="*/ 356726 h 376396"/>
                  <a:gd name="connsiteX18" fmla="*/ 168165 w 608133"/>
                  <a:gd name="connsiteY18" fmla="*/ 314139 h 376396"/>
                  <a:gd name="connsiteX19" fmla="*/ 125410 w 608133"/>
                  <a:gd name="connsiteY19" fmla="*/ 271454 h 376396"/>
                  <a:gd name="connsiteX20" fmla="*/ 199035 w 608133"/>
                  <a:gd name="connsiteY20" fmla="*/ 262362 h 376396"/>
                  <a:gd name="connsiteX21" fmla="*/ 430197 w 608133"/>
                  <a:gd name="connsiteY21" fmla="*/ 262362 h 376396"/>
                  <a:gd name="connsiteX22" fmla="*/ 440046 w 608133"/>
                  <a:gd name="connsiteY22" fmla="*/ 272171 h 376396"/>
                  <a:gd name="connsiteX23" fmla="*/ 430197 w 608133"/>
                  <a:gd name="connsiteY23" fmla="*/ 281979 h 376396"/>
                  <a:gd name="connsiteX24" fmla="*/ 199035 w 608133"/>
                  <a:gd name="connsiteY24" fmla="*/ 281979 h 376396"/>
                  <a:gd name="connsiteX25" fmla="*/ 189186 w 608133"/>
                  <a:gd name="connsiteY25" fmla="*/ 272171 h 376396"/>
                  <a:gd name="connsiteX26" fmla="*/ 199035 w 608133"/>
                  <a:gd name="connsiteY26" fmla="*/ 262362 h 376396"/>
                  <a:gd name="connsiteX27" fmla="*/ 582815 w 608133"/>
                  <a:gd name="connsiteY27" fmla="*/ 194148 h 376396"/>
                  <a:gd name="connsiteX28" fmla="*/ 571485 w 608133"/>
                  <a:gd name="connsiteY28" fmla="*/ 201033 h 376396"/>
                  <a:gd name="connsiteX29" fmla="*/ 566166 w 608133"/>
                  <a:gd name="connsiteY29" fmla="*/ 210475 h 376396"/>
                  <a:gd name="connsiteX30" fmla="*/ 566166 w 608133"/>
                  <a:gd name="connsiteY30" fmla="*/ 220310 h 376396"/>
                  <a:gd name="connsiteX31" fmla="*/ 588430 w 608133"/>
                  <a:gd name="connsiteY31" fmla="*/ 220310 h 376396"/>
                  <a:gd name="connsiteX32" fmla="*/ 588430 w 608133"/>
                  <a:gd name="connsiteY32" fmla="*/ 208705 h 376396"/>
                  <a:gd name="connsiteX33" fmla="*/ 582815 w 608133"/>
                  <a:gd name="connsiteY33" fmla="*/ 194148 h 376396"/>
                  <a:gd name="connsiteX34" fmla="*/ 103751 w 608133"/>
                  <a:gd name="connsiteY34" fmla="*/ 114087 h 376396"/>
                  <a:gd name="connsiteX35" fmla="*/ 103751 w 608133"/>
                  <a:gd name="connsiteY35" fmla="*/ 114776 h 376396"/>
                  <a:gd name="connsiteX36" fmla="*/ 114984 w 608133"/>
                  <a:gd name="connsiteY36" fmla="*/ 125891 h 376396"/>
                  <a:gd name="connsiteX37" fmla="*/ 135973 w 608133"/>
                  <a:gd name="connsiteY37" fmla="*/ 125891 h 376396"/>
                  <a:gd name="connsiteX38" fmla="*/ 147108 w 608133"/>
                  <a:gd name="connsiteY38" fmla="*/ 114776 h 376396"/>
                  <a:gd name="connsiteX39" fmla="*/ 147108 w 608133"/>
                  <a:gd name="connsiteY39" fmla="*/ 114087 h 376396"/>
                  <a:gd name="connsiteX40" fmla="*/ 398001 w 608133"/>
                  <a:gd name="connsiteY40" fmla="*/ 72191 h 376396"/>
                  <a:gd name="connsiteX41" fmla="*/ 398001 w 608133"/>
                  <a:gd name="connsiteY41" fmla="*/ 136415 h 376396"/>
                  <a:gd name="connsiteX42" fmla="*/ 488339 w 608133"/>
                  <a:gd name="connsiteY42" fmla="*/ 136415 h 376396"/>
                  <a:gd name="connsiteX43" fmla="*/ 458686 w 608133"/>
                  <a:gd name="connsiteY43" fmla="*/ 72191 h 376396"/>
                  <a:gd name="connsiteX44" fmla="*/ 356624 w 608133"/>
                  <a:gd name="connsiteY44" fmla="*/ 72191 h 376396"/>
                  <a:gd name="connsiteX45" fmla="*/ 355935 w 608133"/>
                  <a:gd name="connsiteY45" fmla="*/ 72781 h 376396"/>
                  <a:gd name="connsiteX46" fmla="*/ 355935 w 608133"/>
                  <a:gd name="connsiteY46" fmla="*/ 114778 h 376396"/>
                  <a:gd name="connsiteX47" fmla="*/ 377608 w 608133"/>
                  <a:gd name="connsiteY47" fmla="*/ 136415 h 376396"/>
                  <a:gd name="connsiteX48" fmla="*/ 378298 w 608133"/>
                  <a:gd name="connsiteY48" fmla="*/ 136415 h 376396"/>
                  <a:gd name="connsiteX49" fmla="*/ 378298 w 608133"/>
                  <a:gd name="connsiteY49" fmla="*/ 72191 h 376396"/>
                  <a:gd name="connsiteX50" fmla="*/ 210451 w 608133"/>
                  <a:gd name="connsiteY50" fmla="*/ 61659 h 376396"/>
                  <a:gd name="connsiteX51" fmla="*/ 208875 w 608133"/>
                  <a:gd name="connsiteY51" fmla="*/ 63134 h 376396"/>
                  <a:gd name="connsiteX52" fmla="*/ 208875 w 608133"/>
                  <a:gd name="connsiteY52" fmla="*/ 167892 h 376396"/>
                  <a:gd name="connsiteX53" fmla="*/ 228663 w 608133"/>
                  <a:gd name="connsiteY53" fmla="*/ 167892 h 376396"/>
                  <a:gd name="connsiteX54" fmla="*/ 229156 w 608133"/>
                  <a:gd name="connsiteY54" fmla="*/ 167695 h 376396"/>
                  <a:gd name="connsiteX55" fmla="*/ 229254 w 608133"/>
                  <a:gd name="connsiteY55" fmla="*/ 167105 h 376396"/>
                  <a:gd name="connsiteX56" fmla="*/ 211927 w 608133"/>
                  <a:gd name="connsiteY56" fmla="*/ 62938 h 376396"/>
                  <a:gd name="connsiteX57" fmla="*/ 210451 w 608133"/>
                  <a:gd name="connsiteY57" fmla="*/ 61659 h 376396"/>
                  <a:gd name="connsiteX58" fmla="*/ 210352 w 608133"/>
                  <a:gd name="connsiteY58" fmla="*/ 41986 h 376396"/>
                  <a:gd name="connsiteX59" fmla="*/ 231321 w 608133"/>
                  <a:gd name="connsiteY59" fmla="*/ 59692 h 376396"/>
                  <a:gd name="connsiteX60" fmla="*/ 248747 w 608133"/>
                  <a:gd name="connsiteY60" fmla="*/ 163859 h 376396"/>
                  <a:gd name="connsiteX61" fmla="*/ 244120 w 608133"/>
                  <a:gd name="connsiteY61" fmla="*/ 180384 h 376396"/>
                  <a:gd name="connsiteX62" fmla="*/ 228663 w 608133"/>
                  <a:gd name="connsiteY62" fmla="*/ 187565 h 376396"/>
                  <a:gd name="connsiteX63" fmla="*/ 208875 w 608133"/>
                  <a:gd name="connsiteY63" fmla="*/ 187565 h 376396"/>
                  <a:gd name="connsiteX64" fmla="*/ 208875 w 608133"/>
                  <a:gd name="connsiteY64" fmla="*/ 230157 h 376396"/>
                  <a:gd name="connsiteX65" fmla="*/ 199031 w 608133"/>
                  <a:gd name="connsiteY65" fmla="*/ 239993 h 376396"/>
                  <a:gd name="connsiteX66" fmla="*/ 189186 w 608133"/>
                  <a:gd name="connsiteY66" fmla="*/ 230157 h 376396"/>
                  <a:gd name="connsiteX67" fmla="*/ 189186 w 608133"/>
                  <a:gd name="connsiteY67" fmla="*/ 63134 h 376396"/>
                  <a:gd name="connsiteX68" fmla="*/ 210352 w 608133"/>
                  <a:gd name="connsiteY68" fmla="*/ 41986 h 376396"/>
                  <a:gd name="connsiteX69" fmla="*/ 93897 w 608133"/>
                  <a:gd name="connsiteY69" fmla="*/ 41986 h 376396"/>
                  <a:gd name="connsiteX70" fmla="*/ 103751 w 608133"/>
                  <a:gd name="connsiteY70" fmla="*/ 51822 h 376396"/>
                  <a:gd name="connsiteX71" fmla="*/ 103751 w 608133"/>
                  <a:gd name="connsiteY71" fmla="*/ 94414 h 376396"/>
                  <a:gd name="connsiteX72" fmla="*/ 115576 w 608133"/>
                  <a:gd name="connsiteY72" fmla="*/ 94414 h 376396"/>
                  <a:gd name="connsiteX73" fmla="*/ 115576 w 608133"/>
                  <a:gd name="connsiteY73" fmla="*/ 51822 h 376396"/>
                  <a:gd name="connsiteX74" fmla="*/ 125430 w 608133"/>
                  <a:gd name="connsiteY74" fmla="*/ 41986 h 376396"/>
                  <a:gd name="connsiteX75" fmla="*/ 135283 w 608133"/>
                  <a:gd name="connsiteY75" fmla="*/ 51822 h 376396"/>
                  <a:gd name="connsiteX76" fmla="*/ 135283 w 608133"/>
                  <a:gd name="connsiteY76" fmla="*/ 94414 h 376396"/>
                  <a:gd name="connsiteX77" fmla="*/ 147108 w 608133"/>
                  <a:gd name="connsiteY77" fmla="*/ 94414 h 376396"/>
                  <a:gd name="connsiteX78" fmla="*/ 147108 w 608133"/>
                  <a:gd name="connsiteY78" fmla="*/ 51822 h 376396"/>
                  <a:gd name="connsiteX79" fmla="*/ 156962 w 608133"/>
                  <a:gd name="connsiteY79" fmla="*/ 41986 h 376396"/>
                  <a:gd name="connsiteX80" fmla="*/ 166816 w 608133"/>
                  <a:gd name="connsiteY80" fmla="*/ 51822 h 376396"/>
                  <a:gd name="connsiteX81" fmla="*/ 166816 w 608133"/>
                  <a:gd name="connsiteY81" fmla="*/ 114776 h 376396"/>
                  <a:gd name="connsiteX82" fmla="*/ 135973 w 608133"/>
                  <a:gd name="connsiteY82" fmla="*/ 145563 h 376396"/>
                  <a:gd name="connsiteX83" fmla="*/ 135283 w 608133"/>
                  <a:gd name="connsiteY83" fmla="*/ 145563 h 376396"/>
                  <a:gd name="connsiteX84" fmla="*/ 135283 w 608133"/>
                  <a:gd name="connsiteY84" fmla="*/ 230157 h 376396"/>
                  <a:gd name="connsiteX85" fmla="*/ 125430 w 608133"/>
                  <a:gd name="connsiteY85" fmla="*/ 239993 h 376396"/>
                  <a:gd name="connsiteX86" fmla="*/ 115576 w 608133"/>
                  <a:gd name="connsiteY86" fmla="*/ 230157 h 376396"/>
                  <a:gd name="connsiteX87" fmla="*/ 115576 w 608133"/>
                  <a:gd name="connsiteY87" fmla="*/ 145563 h 376396"/>
                  <a:gd name="connsiteX88" fmla="*/ 114984 w 608133"/>
                  <a:gd name="connsiteY88" fmla="*/ 145563 h 376396"/>
                  <a:gd name="connsiteX89" fmla="*/ 84043 w 608133"/>
                  <a:gd name="connsiteY89" fmla="*/ 114776 h 376396"/>
                  <a:gd name="connsiteX90" fmla="*/ 84043 w 608133"/>
                  <a:gd name="connsiteY90" fmla="*/ 51822 h 376396"/>
                  <a:gd name="connsiteX91" fmla="*/ 93897 w 608133"/>
                  <a:gd name="connsiteY91" fmla="*/ 41986 h 376396"/>
                  <a:gd name="connsiteX92" fmla="*/ 30835 w 608133"/>
                  <a:gd name="connsiteY92" fmla="*/ 19670 h 376396"/>
                  <a:gd name="connsiteX93" fmla="*/ 19703 w 608133"/>
                  <a:gd name="connsiteY93" fmla="*/ 30883 h 376396"/>
                  <a:gd name="connsiteX94" fmla="*/ 19703 w 608133"/>
                  <a:gd name="connsiteY94" fmla="*/ 262307 h 376396"/>
                  <a:gd name="connsiteX95" fmla="*/ 51917 w 608133"/>
                  <a:gd name="connsiteY95" fmla="*/ 262307 h 376396"/>
                  <a:gd name="connsiteX96" fmla="*/ 61769 w 608133"/>
                  <a:gd name="connsiteY96" fmla="*/ 272142 h 376396"/>
                  <a:gd name="connsiteX97" fmla="*/ 51917 w 608133"/>
                  <a:gd name="connsiteY97" fmla="*/ 281977 h 376396"/>
                  <a:gd name="connsiteX98" fmla="*/ 19703 w 608133"/>
                  <a:gd name="connsiteY98" fmla="*/ 281977 h 376396"/>
                  <a:gd name="connsiteX99" fmla="*/ 19703 w 608133"/>
                  <a:gd name="connsiteY99" fmla="*/ 293091 h 376396"/>
                  <a:gd name="connsiteX100" fmla="*/ 30835 w 608133"/>
                  <a:gd name="connsiteY100" fmla="*/ 304304 h 376396"/>
                  <a:gd name="connsiteX101" fmla="*/ 63838 w 608133"/>
                  <a:gd name="connsiteY101" fmla="*/ 304304 h 376396"/>
                  <a:gd name="connsiteX102" fmla="*/ 125410 w 608133"/>
                  <a:gd name="connsiteY102" fmla="*/ 251783 h 376396"/>
                  <a:gd name="connsiteX103" fmla="*/ 187080 w 608133"/>
                  <a:gd name="connsiteY103" fmla="*/ 304304 h 376396"/>
                  <a:gd name="connsiteX104" fmla="*/ 442135 w 608133"/>
                  <a:gd name="connsiteY104" fmla="*/ 304304 h 376396"/>
                  <a:gd name="connsiteX105" fmla="*/ 503707 w 608133"/>
                  <a:gd name="connsiteY105" fmla="*/ 251783 h 376396"/>
                  <a:gd name="connsiteX106" fmla="*/ 565378 w 608133"/>
                  <a:gd name="connsiteY106" fmla="*/ 304304 h 376396"/>
                  <a:gd name="connsiteX107" fmla="*/ 577298 w 608133"/>
                  <a:gd name="connsiteY107" fmla="*/ 304304 h 376396"/>
                  <a:gd name="connsiteX108" fmla="*/ 588430 w 608133"/>
                  <a:gd name="connsiteY108" fmla="*/ 293091 h 376396"/>
                  <a:gd name="connsiteX109" fmla="*/ 588430 w 608133"/>
                  <a:gd name="connsiteY109" fmla="*/ 281977 h 376396"/>
                  <a:gd name="connsiteX110" fmla="*/ 577298 w 608133"/>
                  <a:gd name="connsiteY110" fmla="*/ 281977 h 376396"/>
                  <a:gd name="connsiteX111" fmla="*/ 567446 w 608133"/>
                  <a:gd name="connsiteY111" fmla="*/ 272142 h 376396"/>
                  <a:gd name="connsiteX112" fmla="*/ 577298 w 608133"/>
                  <a:gd name="connsiteY112" fmla="*/ 262307 h 376396"/>
                  <a:gd name="connsiteX113" fmla="*/ 588430 w 608133"/>
                  <a:gd name="connsiteY113" fmla="*/ 262307 h 376396"/>
                  <a:gd name="connsiteX114" fmla="*/ 588430 w 608133"/>
                  <a:gd name="connsiteY114" fmla="*/ 239981 h 376396"/>
                  <a:gd name="connsiteX115" fmla="*/ 556314 w 608133"/>
                  <a:gd name="connsiteY115" fmla="*/ 239981 h 376396"/>
                  <a:gd name="connsiteX116" fmla="*/ 546463 w 608133"/>
                  <a:gd name="connsiteY116" fmla="*/ 230146 h 376396"/>
                  <a:gd name="connsiteX117" fmla="*/ 546463 w 608133"/>
                  <a:gd name="connsiteY117" fmla="*/ 210475 h 376396"/>
                  <a:gd name="connsiteX118" fmla="*/ 561240 w 608133"/>
                  <a:gd name="connsiteY118" fmla="*/ 184215 h 376396"/>
                  <a:gd name="connsiteX119" fmla="*/ 562816 w 608133"/>
                  <a:gd name="connsiteY119" fmla="*/ 183231 h 376396"/>
                  <a:gd name="connsiteX120" fmla="*/ 501638 w 608133"/>
                  <a:gd name="connsiteY120" fmla="*/ 156086 h 376396"/>
                  <a:gd name="connsiteX121" fmla="*/ 377608 w 608133"/>
                  <a:gd name="connsiteY121" fmla="*/ 156086 h 376396"/>
                  <a:gd name="connsiteX122" fmla="*/ 336232 w 608133"/>
                  <a:gd name="connsiteY122" fmla="*/ 114778 h 376396"/>
                  <a:gd name="connsiteX123" fmla="*/ 336232 w 608133"/>
                  <a:gd name="connsiteY123" fmla="*/ 72781 h 376396"/>
                  <a:gd name="connsiteX124" fmla="*/ 356624 w 608133"/>
                  <a:gd name="connsiteY124" fmla="*/ 52520 h 376396"/>
                  <a:gd name="connsiteX125" fmla="*/ 449524 w 608133"/>
                  <a:gd name="connsiteY125" fmla="*/ 52520 h 376396"/>
                  <a:gd name="connsiteX126" fmla="*/ 440165 w 608133"/>
                  <a:gd name="connsiteY126" fmla="*/ 32260 h 376396"/>
                  <a:gd name="connsiteX127" fmla="*/ 420560 w 608133"/>
                  <a:gd name="connsiteY127" fmla="*/ 19670 h 376396"/>
                  <a:gd name="connsiteX128" fmla="*/ 30835 w 608133"/>
                  <a:gd name="connsiteY128" fmla="*/ 0 h 376396"/>
                  <a:gd name="connsiteX129" fmla="*/ 420560 w 608133"/>
                  <a:gd name="connsiteY129" fmla="*/ 0 h 376396"/>
                  <a:gd name="connsiteX130" fmla="*/ 458095 w 608133"/>
                  <a:gd name="connsiteY130" fmla="*/ 23998 h 376396"/>
                  <a:gd name="connsiteX131" fmla="*/ 511096 w 608133"/>
                  <a:gd name="connsiteY131" fmla="*/ 138776 h 376396"/>
                  <a:gd name="connsiteX132" fmla="*/ 583603 w 608133"/>
                  <a:gd name="connsiteY132" fmla="*/ 170937 h 376396"/>
                  <a:gd name="connsiteX133" fmla="*/ 608133 w 608133"/>
                  <a:gd name="connsiteY133" fmla="*/ 208705 h 376396"/>
                  <a:gd name="connsiteX134" fmla="*/ 608133 w 608133"/>
                  <a:gd name="connsiteY134" fmla="*/ 293091 h 376396"/>
                  <a:gd name="connsiteX135" fmla="*/ 577298 w 608133"/>
                  <a:gd name="connsiteY135" fmla="*/ 323974 h 376396"/>
                  <a:gd name="connsiteX136" fmla="*/ 565378 w 608133"/>
                  <a:gd name="connsiteY136" fmla="*/ 323974 h 376396"/>
                  <a:gd name="connsiteX137" fmla="*/ 503707 w 608133"/>
                  <a:gd name="connsiteY137" fmla="*/ 376396 h 376396"/>
                  <a:gd name="connsiteX138" fmla="*/ 442135 w 608133"/>
                  <a:gd name="connsiteY138" fmla="*/ 323974 h 376396"/>
                  <a:gd name="connsiteX139" fmla="*/ 187080 w 608133"/>
                  <a:gd name="connsiteY139" fmla="*/ 323974 h 376396"/>
                  <a:gd name="connsiteX140" fmla="*/ 125410 w 608133"/>
                  <a:gd name="connsiteY140" fmla="*/ 376396 h 376396"/>
                  <a:gd name="connsiteX141" fmla="*/ 63838 w 608133"/>
                  <a:gd name="connsiteY141" fmla="*/ 323974 h 376396"/>
                  <a:gd name="connsiteX142" fmla="*/ 30835 w 608133"/>
                  <a:gd name="connsiteY142" fmla="*/ 323974 h 376396"/>
                  <a:gd name="connsiteX143" fmla="*/ 0 w 608133"/>
                  <a:gd name="connsiteY143" fmla="*/ 293091 h 376396"/>
                  <a:gd name="connsiteX144" fmla="*/ 0 w 608133"/>
                  <a:gd name="connsiteY144" fmla="*/ 30883 h 376396"/>
                  <a:gd name="connsiteX145" fmla="*/ 30835 w 608133"/>
                  <a:gd name="connsiteY145" fmla="*/ 0 h 3763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608133" h="376396">
                    <a:moveTo>
                      <a:pt x="503767" y="295105"/>
                    </a:moveTo>
                    <a:cubicBezTo>
                      <a:pt x="514290" y="295105"/>
                      <a:pt x="522820" y="303620"/>
                      <a:pt x="522820" y="314123"/>
                    </a:cubicBezTo>
                    <a:cubicBezTo>
                      <a:pt x="522820" y="324626"/>
                      <a:pt x="514290" y="333141"/>
                      <a:pt x="503767" y="333141"/>
                    </a:cubicBezTo>
                    <a:cubicBezTo>
                      <a:pt x="493244" y="333141"/>
                      <a:pt x="484714" y="324626"/>
                      <a:pt x="484714" y="314123"/>
                    </a:cubicBezTo>
                    <a:cubicBezTo>
                      <a:pt x="484714" y="303620"/>
                      <a:pt x="493244" y="295105"/>
                      <a:pt x="503767" y="295105"/>
                    </a:cubicBezTo>
                    <a:close/>
                    <a:moveTo>
                      <a:pt x="125466" y="295105"/>
                    </a:moveTo>
                    <a:cubicBezTo>
                      <a:pt x="135989" y="295105"/>
                      <a:pt x="144519" y="303620"/>
                      <a:pt x="144519" y="314123"/>
                    </a:cubicBezTo>
                    <a:cubicBezTo>
                      <a:pt x="144519" y="324626"/>
                      <a:pt x="135989" y="333141"/>
                      <a:pt x="125466" y="333141"/>
                    </a:cubicBezTo>
                    <a:cubicBezTo>
                      <a:pt x="114943" y="333141"/>
                      <a:pt x="106413" y="324626"/>
                      <a:pt x="106413" y="314123"/>
                    </a:cubicBezTo>
                    <a:cubicBezTo>
                      <a:pt x="106413" y="303620"/>
                      <a:pt x="114943" y="295105"/>
                      <a:pt x="125466" y="295105"/>
                    </a:cubicBezTo>
                    <a:close/>
                    <a:moveTo>
                      <a:pt x="503707" y="271454"/>
                    </a:moveTo>
                    <a:cubicBezTo>
                      <a:pt x="480162" y="271454"/>
                      <a:pt x="461050" y="290632"/>
                      <a:pt x="461050" y="314139"/>
                    </a:cubicBezTo>
                    <a:cubicBezTo>
                      <a:pt x="461050" y="337645"/>
                      <a:pt x="480162" y="356726"/>
                      <a:pt x="503707" y="356726"/>
                    </a:cubicBezTo>
                    <a:cubicBezTo>
                      <a:pt x="527252" y="356726"/>
                      <a:pt x="546463" y="337645"/>
                      <a:pt x="546463" y="314139"/>
                    </a:cubicBezTo>
                    <a:cubicBezTo>
                      <a:pt x="546463" y="290632"/>
                      <a:pt x="527252" y="271454"/>
                      <a:pt x="503707" y="271454"/>
                    </a:cubicBezTo>
                    <a:close/>
                    <a:moveTo>
                      <a:pt x="125410" y="271454"/>
                    </a:moveTo>
                    <a:cubicBezTo>
                      <a:pt x="101864" y="271454"/>
                      <a:pt x="82753" y="290632"/>
                      <a:pt x="82753" y="314139"/>
                    </a:cubicBezTo>
                    <a:cubicBezTo>
                      <a:pt x="82753" y="337645"/>
                      <a:pt x="101864" y="356726"/>
                      <a:pt x="125410" y="356726"/>
                    </a:cubicBezTo>
                    <a:cubicBezTo>
                      <a:pt x="148955" y="356726"/>
                      <a:pt x="168165" y="337645"/>
                      <a:pt x="168165" y="314139"/>
                    </a:cubicBezTo>
                    <a:cubicBezTo>
                      <a:pt x="168165" y="290632"/>
                      <a:pt x="148955" y="271454"/>
                      <a:pt x="125410" y="271454"/>
                    </a:cubicBezTo>
                    <a:close/>
                    <a:moveTo>
                      <a:pt x="199035" y="262362"/>
                    </a:moveTo>
                    <a:lnTo>
                      <a:pt x="430197" y="262362"/>
                    </a:lnTo>
                    <a:cubicBezTo>
                      <a:pt x="435614" y="262362"/>
                      <a:pt x="440046" y="266776"/>
                      <a:pt x="440046" y="272171"/>
                    </a:cubicBezTo>
                    <a:cubicBezTo>
                      <a:pt x="440046" y="277565"/>
                      <a:pt x="435614" y="281979"/>
                      <a:pt x="430197" y="281979"/>
                    </a:cubicBezTo>
                    <a:lnTo>
                      <a:pt x="199035" y="281979"/>
                    </a:lnTo>
                    <a:cubicBezTo>
                      <a:pt x="193618" y="281979"/>
                      <a:pt x="189186" y="277565"/>
                      <a:pt x="189186" y="272171"/>
                    </a:cubicBezTo>
                    <a:cubicBezTo>
                      <a:pt x="189186" y="266776"/>
                      <a:pt x="193618" y="262362"/>
                      <a:pt x="199035" y="262362"/>
                    </a:cubicBezTo>
                    <a:close/>
                    <a:moveTo>
                      <a:pt x="582815" y="194148"/>
                    </a:moveTo>
                    <a:lnTo>
                      <a:pt x="571485" y="201033"/>
                    </a:lnTo>
                    <a:cubicBezTo>
                      <a:pt x="568234" y="203000"/>
                      <a:pt x="566166" y="206639"/>
                      <a:pt x="566166" y="210475"/>
                    </a:cubicBezTo>
                    <a:lnTo>
                      <a:pt x="566166" y="220310"/>
                    </a:lnTo>
                    <a:lnTo>
                      <a:pt x="588430" y="220310"/>
                    </a:lnTo>
                    <a:lnTo>
                      <a:pt x="588430" y="208705"/>
                    </a:lnTo>
                    <a:cubicBezTo>
                      <a:pt x="588430" y="203197"/>
                      <a:pt x="586361" y="198083"/>
                      <a:pt x="582815" y="194148"/>
                    </a:cubicBezTo>
                    <a:close/>
                    <a:moveTo>
                      <a:pt x="103751" y="114087"/>
                    </a:moveTo>
                    <a:lnTo>
                      <a:pt x="103751" y="114776"/>
                    </a:lnTo>
                    <a:cubicBezTo>
                      <a:pt x="103751" y="120874"/>
                      <a:pt x="108776" y="125891"/>
                      <a:pt x="114984" y="125891"/>
                    </a:cubicBezTo>
                    <a:lnTo>
                      <a:pt x="135973" y="125891"/>
                    </a:lnTo>
                    <a:cubicBezTo>
                      <a:pt x="142083" y="125891"/>
                      <a:pt x="147108" y="120874"/>
                      <a:pt x="147108" y="114776"/>
                    </a:cubicBezTo>
                    <a:lnTo>
                      <a:pt x="147108" y="114087"/>
                    </a:lnTo>
                    <a:close/>
                    <a:moveTo>
                      <a:pt x="398001" y="72191"/>
                    </a:moveTo>
                    <a:lnTo>
                      <a:pt x="398001" y="136415"/>
                    </a:lnTo>
                    <a:lnTo>
                      <a:pt x="488339" y="136415"/>
                    </a:lnTo>
                    <a:lnTo>
                      <a:pt x="458686" y="72191"/>
                    </a:lnTo>
                    <a:close/>
                    <a:moveTo>
                      <a:pt x="356624" y="72191"/>
                    </a:moveTo>
                    <a:cubicBezTo>
                      <a:pt x="356230" y="72191"/>
                      <a:pt x="355935" y="72486"/>
                      <a:pt x="355935" y="72781"/>
                    </a:cubicBezTo>
                    <a:lnTo>
                      <a:pt x="355935" y="114778"/>
                    </a:lnTo>
                    <a:cubicBezTo>
                      <a:pt x="355935" y="126678"/>
                      <a:pt x="365688" y="136415"/>
                      <a:pt x="377608" y="136415"/>
                    </a:cubicBezTo>
                    <a:lnTo>
                      <a:pt x="378298" y="136415"/>
                    </a:lnTo>
                    <a:lnTo>
                      <a:pt x="378298" y="72191"/>
                    </a:lnTo>
                    <a:close/>
                    <a:moveTo>
                      <a:pt x="210451" y="61659"/>
                    </a:moveTo>
                    <a:cubicBezTo>
                      <a:pt x="209565" y="61659"/>
                      <a:pt x="208875" y="62347"/>
                      <a:pt x="208875" y="63134"/>
                    </a:cubicBezTo>
                    <a:lnTo>
                      <a:pt x="208875" y="167892"/>
                    </a:lnTo>
                    <a:lnTo>
                      <a:pt x="228663" y="167892"/>
                    </a:lnTo>
                    <a:cubicBezTo>
                      <a:pt x="228762" y="167892"/>
                      <a:pt x="228959" y="167892"/>
                      <a:pt x="229156" y="167695"/>
                    </a:cubicBezTo>
                    <a:cubicBezTo>
                      <a:pt x="229352" y="167400"/>
                      <a:pt x="229254" y="167204"/>
                      <a:pt x="229254" y="167105"/>
                    </a:cubicBezTo>
                    <a:lnTo>
                      <a:pt x="211927" y="62938"/>
                    </a:lnTo>
                    <a:cubicBezTo>
                      <a:pt x="211829" y="62151"/>
                      <a:pt x="211140" y="61659"/>
                      <a:pt x="210451" y="61659"/>
                    </a:cubicBezTo>
                    <a:close/>
                    <a:moveTo>
                      <a:pt x="210352" y="41986"/>
                    </a:moveTo>
                    <a:cubicBezTo>
                      <a:pt x="220788" y="41986"/>
                      <a:pt x="229648" y="49462"/>
                      <a:pt x="231321" y="59692"/>
                    </a:cubicBezTo>
                    <a:lnTo>
                      <a:pt x="248747" y="163859"/>
                    </a:lnTo>
                    <a:cubicBezTo>
                      <a:pt x="249731" y="169761"/>
                      <a:pt x="248057" y="175761"/>
                      <a:pt x="244120" y="180384"/>
                    </a:cubicBezTo>
                    <a:cubicBezTo>
                      <a:pt x="240280" y="184909"/>
                      <a:pt x="234669" y="187565"/>
                      <a:pt x="228663" y="187565"/>
                    </a:cubicBezTo>
                    <a:lnTo>
                      <a:pt x="208875" y="187565"/>
                    </a:lnTo>
                    <a:lnTo>
                      <a:pt x="208875" y="230157"/>
                    </a:lnTo>
                    <a:cubicBezTo>
                      <a:pt x="208875" y="235665"/>
                      <a:pt x="204445" y="239993"/>
                      <a:pt x="199031" y="239993"/>
                    </a:cubicBezTo>
                    <a:cubicBezTo>
                      <a:pt x="193616" y="239993"/>
                      <a:pt x="189186" y="235665"/>
                      <a:pt x="189186" y="230157"/>
                    </a:cubicBezTo>
                    <a:lnTo>
                      <a:pt x="189186" y="63134"/>
                    </a:lnTo>
                    <a:cubicBezTo>
                      <a:pt x="189186" y="51527"/>
                      <a:pt x="198735" y="41986"/>
                      <a:pt x="210352" y="41986"/>
                    </a:cubicBezTo>
                    <a:close/>
                    <a:moveTo>
                      <a:pt x="93897" y="41986"/>
                    </a:moveTo>
                    <a:cubicBezTo>
                      <a:pt x="99415" y="41986"/>
                      <a:pt x="103751" y="46412"/>
                      <a:pt x="103751" y="51822"/>
                    </a:cubicBezTo>
                    <a:lnTo>
                      <a:pt x="103751" y="94414"/>
                    </a:lnTo>
                    <a:lnTo>
                      <a:pt x="115576" y="94414"/>
                    </a:lnTo>
                    <a:lnTo>
                      <a:pt x="115576" y="51822"/>
                    </a:lnTo>
                    <a:cubicBezTo>
                      <a:pt x="115576" y="46412"/>
                      <a:pt x="120010" y="41986"/>
                      <a:pt x="125430" y="41986"/>
                    </a:cubicBezTo>
                    <a:cubicBezTo>
                      <a:pt x="130948" y="41986"/>
                      <a:pt x="135283" y="46412"/>
                      <a:pt x="135283" y="51822"/>
                    </a:cubicBezTo>
                    <a:lnTo>
                      <a:pt x="135283" y="94414"/>
                    </a:lnTo>
                    <a:lnTo>
                      <a:pt x="147108" y="94414"/>
                    </a:lnTo>
                    <a:lnTo>
                      <a:pt x="147108" y="51822"/>
                    </a:lnTo>
                    <a:cubicBezTo>
                      <a:pt x="147108" y="46412"/>
                      <a:pt x="151542" y="41986"/>
                      <a:pt x="156962" y="41986"/>
                    </a:cubicBezTo>
                    <a:cubicBezTo>
                      <a:pt x="162480" y="41986"/>
                      <a:pt x="166816" y="46412"/>
                      <a:pt x="166816" y="51822"/>
                    </a:cubicBezTo>
                    <a:lnTo>
                      <a:pt x="166816" y="114776"/>
                    </a:lnTo>
                    <a:cubicBezTo>
                      <a:pt x="166816" y="131793"/>
                      <a:pt x="153020" y="145563"/>
                      <a:pt x="135973" y="145563"/>
                    </a:cubicBezTo>
                    <a:lnTo>
                      <a:pt x="135283" y="145563"/>
                    </a:lnTo>
                    <a:lnTo>
                      <a:pt x="135283" y="230157"/>
                    </a:lnTo>
                    <a:cubicBezTo>
                      <a:pt x="135283" y="235665"/>
                      <a:pt x="130948" y="239993"/>
                      <a:pt x="125430" y="239993"/>
                    </a:cubicBezTo>
                    <a:cubicBezTo>
                      <a:pt x="120010" y="239993"/>
                      <a:pt x="115576" y="235665"/>
                      <a:pt x="115576" y="230157"/>
                    </a:cubicBezTo>
                    <a:lnTo>
                      <a:pt x="115576" y="145563"/>
                    </a:lnTo>
                    <a:lnTo>
                      <a:pt x="114984" y="145563"/>
                    </a:lnTo>
                    <a:cubicBezTo>
                      <a:pt x="97937" y="145563"/>
                      <a:pt x="84043" y="131793"/>
                      <a:pt x="84043" y="114776"/>
                    </a:cubicBezTo>
                    <a:lnTo>
                      <a:pt x="84043" y="51822"/>
                    </a:lnTo>
                    <a:cubicBezTo>
                      <a:pt x="84043" y="46412"/>
                      <a:pt x="88477" y="41986"/>
                      <a:pt x="93897" y="41986"/>
                    </a:cubicBezTo>
                    <a:close/>
                    <a:moveTo>
                      <a:pt x="30835" y="19670"/>
                    </a:moveTo>
                    <a:cubicBezTo>
                      <a:pt x="24727" y="19670"/>
                      <a:pt x="19703" y="24686"/>
                      <a:pt x="19703" y="30883"/>
                    </a:cubicBezTo>
                    <a:lnTo>
                      <a:pt x="19703" y="262307"/>
                    </a:lnTo>
                    <a:lnTo>
                      <a:pt x="51917" y="262307"/>
                    </a:lnTo>
                    <a:cubicBezTo>
                      <a:pt x="57336" y="262307"/>
                      <a:pt x="61769" y="266733"/>
                      <a:pt x="61769" y="272142"/>
                    </a:cubicBezTo>
                    <a:cubicBezTo>
                      <a:pt x="61769" y="277552"/>
                      <a:pt x="57336" y="281977"/>
                      <a:pt x="51917" y="281977"/>
                    </a:cubicBezTo>
                    <a:lnTo>
                      <a:pt x="19703" y="281977"/>
                    </a:lnTo>
                    <a:lnTo>
                      <a:pt x="19703" y="293091"/>
                    </a:lnTo>
                    <a:cubicBezTo>
                      <a:pt x="19703" y="299288"/>
                      <a:pt x="24727" y="304304"/>
                      <a:pt x="30835" y="304304"/>
                    </a:cubicBezTo>
                    <a:lnTo>
                      <a:pt x="63838" y="304304"/>
                    </a:lnTo>
                    <a:cubicBezTo>
                      <a:pt x="68566" y="274601"/>
                      <a:pt x="94377" y="251783"/>
                      <a:pt x="125410" y="251783"/>
                    </a:cubicBezTo>
                    <a:cubicBezTo>
                      <a:pt x="156540" y="251783"/>
                      <a:pt x="182351" y="274601"/>
                      <a:pt x="187080" y="304304"/>
                    </a:cubicBezTo>
                    <a:lnTo>
                      <a:pt x="442135" y="304304"/>
                    </a:lnTo>
                    <a:cubicBezTo>
                      <a:pt x="446864" y="274601"/>
                      <a:pt x="472675" y="251783"/>
                      <a:pt x="503707" y="251783"/>
                    </a:cubicBezTo>
                    <a:cubicBezTo>
                      <a:pt x="534838" y="251783"/>
                      <a:pt x="560649" y="274601"/>
                      <a:pt x="565378" y="304304"/>
                    </a:cubicBezTo>
                    <a:lnTo>
                      <a:pt x="577298" y="304304"/>
                    </a:lnTo>
                    <a:cubicBezTo>
                      <a:pt x="583406" y="304304"/>
                      <a:pt x="588430" y="299288"/>
                      <a:pt x="588430" y="293091"/>
                    </a:cubicBezTo>
                    <a:lnTo>
                      <a:pt x="588430" y="281977"/>
                    </a:lnTo>
                    <a:lnTo>
                      <a:pt x="577298" y="281977"/>
                    </a:lnTo>
                    <a:cubicBezTo>
                      <a:pt x="571880" y="281977"/>
                      <a:pt x="567446" y="277552"/>
                      <a:pt x="567446" y="272142"/>
                    </a:cubicBezTo>
                    <a:cubicBezTo>
                      <a:pt x="567446" y="266733"/>
                      <a:pt x="571880" y="262307"/>
                      <a:pt x="577298" y="262307"/>
                    </a:cubicBezTo>
                    <a:lnTo>
                      <a:pt x="588430" y="262307"/>
                    </a:lnTo>
                    <a:lnTo>
                      <a:pt x="588430" y="239981"/>
                    </a:lnTo>
                    <a:lnTo>
                      <a:pt x="556314" y="239981"/>
                    </a:lnTo>
                    <a:cubicBezTo>
                      <a:pt x="550797" y="239981"/>
                      <a:pt x="546463" y="235653"/>
                      <a:pt x="546463" y="230146"/>
                    </a:cubicBezTo>
                    <a:lnTo>
                      <a:pt x="546463" y="210475"/>
                    </a:lnTo>
                    <a:cubicBezTo>
                      <a:pt x="546463" y="199853"/>
                      <a:pt x="552078" y="189723"/>
                      <a:pt x="561240" y="184215"/>
                    </a:cubicBezTo>
                    <a:lnTo>
                      <a:pt x="562816" y="183231"/>
                    </a:lnTo>
                    <a:lnTo>
                      <a:pt x="501638" y="156086"/>
                    </a:lnTo>
                    <a:lnTo>
                      <a:pt x="377608" y="156086"/>
                    </a:lnTo>
                    <a:cubicBezTo>
                      <a:pt x="354851" y="156086"/>
                      <a:pt x="336232" y="137596"/>
                      <a:pt x="336232" y="114778"/>
                    </a:cubicBezTo>
                    <a:lnTo>
                      <a:pt x="336232" y="72781"/>
                    </a:lnTo>
                    <a:cubicBezTo>
                      <a:pt x="336232" y="61569"/>
                      <a:pt x="345394" y="52520"/>
                      <a:pt x="356624" y="52520"/>
                    </a:cubicBezTo>
                    <a:lnTo>
                      <a:pt x="449524" y="52520"/>
                    </a:lnTo>
                    <a:lnTo>
                      <a:pt x="440165" y="32260"/>
                    </a:lnTo>
                    <a:cubicBezTo>
                      <a:pt x="436717" y="24686"/>
                      <a:pt x="428934" y="19670"/>
                      <a:pt x="420560" y="19670"/>
                    </a:cubicBezTo>
                    <a:close/>
                    <a:moveTo>
                      <a:pt x="30835" y="0"/>
                    </a:moveTo>
                    <a:lnTo>
                      <a:pt x="420560" y="0"/>
                    </a:lnTo>
                    <a:cubicBezTo>
                      <a:pt x="436618" y="0"/>
                      <a:pt x="451396" y="9442"/>
                      <a:pt x="458095" y="23998"/>
                    </a:cubicBezTo>
                    <a:lnTo>
                      <a:pt x="511096" y="138776"/>
                    </a:lnTo>
                    <a:lnTo>
                      <a:pt x="583603" y="170937"/>
                    </a:lnTo>
                    <a:cubicBezTo>
                      <a:pt x="598479" y="177527"/>
                      <a:pt x="608133" y="192378"/>
                      <a:pt x="608133" y="208705"/>
                    </a:cubicBezTo>
                    <a:lnTo>
                      <a:pt x="608133" y="293091"/>
                    </a:lnTo>
                    <a:cubicBezTo>
                      <a:pt x="608133" y="310106"/>
                      <a:pt x="594341" y="323974"/>
                      <a:pt x="577298" y="323974"/>
                    </a:cubicBezTo>
                    <a:lnTo>
                      <a:pt x="565378" y="323974"/>
                    </a:lnTo>
                    <a:cubicBezTo>
                      <a:pt x="560649" y="353677"/>
                      <a:pt x="534838" y="376396"/>
                      <a:pt x="503707" y="376396"/>
                    </a:cubicBezTo>
                    <a:cubicBezTo>
                      <a:pt x="472675" y="376396"/>
                      <a:pt x="446864" y="353677"/>
                      <a:pt x="442135" y="323974"/>
                    </a:cubicBezTo>
                    <a:lnTo>
                      <a:pt x="187080" y="323974"/>
                    </a:lnTo>
                    <a:cubicBezTo>
                      <a:pt x="182351" y="353677"/>
                      <a:pt x="156540" y="376396"/>
                      <a:pt x="125410" y="376396"/>
                    </a:cubicBezTo>
                    <a:cubicBezTo>
                      <a:pt x="94377" y="376396"/>
                      <a:pt x="68566" y="353677"/>
                      <a:pt x="63838" y="323974"/>
                    </a:cubicBezTo>
                    <a:lnTo>
                      <a:pt x="30835" y="323974"/>
                    </a:lnTo>
                    <a:cubicBezTo>
                      <a:pt x="13891" y="323974"/>
                      <a:pt x="0" y="310106"/>
                      <a:pt x="0" y="293091"/>
                    </a:cubicBezTo>
                    <a:lnTo>
                      <a:pt x="0" y="30883"/>
                    </a:lnTo>
                    <a:cubicBezTo>
                      <a:pt x="0" y="13868"/>
                      <a:pt x="13891" y="0"/>
                      <a:pt x="30835" y="0"/>
                    </a:cubicBezTo>
                    <a:close/>
                  </a:path>
                </a:pathLst>
              </a:custGeom>
              <a:solidFill>
                <a:schemeClr val="accent1"/>
              </a:solidFill>
              <a:ln w="12700" cap="flat">
                <a:noFill/>
                <a:miter lim="400000"/>
              </a:ln>
              <a:effectLst/>
            </p:spPr>
            <p:txBody>
              <a:bodyPr anchor="ctr"/>
              <a:lstStyle/>
              <a:p>
                <a:pPr algn="ctr"/>
              </a:p>
            </p:txBody>
          </p:sp>
        </p:grpSp>
        <p:grpSp>
          <p:nvGrpSpPr>
            <p:cNvPr id="59" name="组合 58"/>
            <p:cNvGrpSpPr/>
            <p:nvPr/>
          </p:nvGrpSpPr>
          <p:grpSpPr>
            <a:xfrm>
              <a:off x="7605086" y="3426687"/>
              <a:ext cx="657634" cy="657634"/>
              <a:chOff x="8544273" y="2820469"/>
              <a:chExt cx="619662" cy="619662"/>
            </a:xfrm>
          </p:grpSpPr>
          <p:sp>
            <p:nvSpPr>
              <p:cNvPr id="62" name="íṡľíḍè-Oval 17"/>
              <p:cNvSpPr/>
              <p:nvPr/>
            </p:nvSpPr>
            <p:spPr>
              <a:xfrm>
                <a:off x="8544273" y="2820469"/>
                <a:ext cx="619662" cy="619662"/>
              </a:xfrm>
              <a:prstGeom prst="ellipse">
                <a:avLst/>
              </a:prstGeom>
              <a:solidFill>
                <a:schemeClr val="bg1"/>
              </a:solidFill>
              <a:ln w="9525" cap="flat" cmpd="sng" algn="ctr">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63" name="íṡľíḍè-任意多边形: 形状 34"/>
              <p:cNvSpPr/>
              <p:nvPr/>
            </p:nvSpPr>
            <p:spPr>
              <a:xfrm>
                <a:off x="8661024" y="2946163"/>
                <a:ext cx="386158" cy="368276"/>
              </a:xfrm>
              <a:custGeom>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accent2"/>
              </a:solidFill>
              <a:ln w="12700" cap="flat">
                <a:noFill/>
                <a:miter lim="400000"/>
              </a:ln>
              <a:effectLst/>
            </p:spPr>
            <p:txBody>
              <a:bodyPr anchor="ctr"/>
              <a:lstStyle/>
              <a:p>
                <a:pPr algn="ctr"/>
              </a:p>
            </p:txBody>
          </p:sp>
        </p:grpSp>
        <p:sp>
          <p:nvSpPr>
            <p:cNvPr id="3" name="文本框 2"/>
            <p:cNvSpPr txBox="1"/>
            <p:nvPr/>
          </p:nvSpPr>
          <p:spPr>
            <a:xfrm>
              <a:off x="4421618" y="3426687"/>
              <a:ext cx="664732" cy="584775"/>
            </a:xfrm>
            <a:prstGeom prst="rect">
              <a:avLst/>
            </a:prstGeom>
            <a:noFill/>
          </p:spPr>
          <p:txBody>
            <a:bodyPr wrap="square" rtlCol="0">
              <a:spAutoFit/>
            </a:bodyPr>
            <a:lstStyle/>
            <a:p>
              <a:r>
                <a:rPr lang="en-US" altLang="zh-CN" sz="3200">
                  <a:solidFill>
                    <a:schemeClr val="bg1"/>
                  </a:solidFill>
                  <a:latin typeface="方正卡通简体" panose="03000509000000000000" pitchFamily="65" charset="-122"/>
                  <a:ea typeface="方正卡通简体" panose="03000509000000000000" pitchFamily="65" charset="-122"/>
                </a:rPr>
                <a:t>01</a:t>
              </a:r>
              <a:endParaRPr lang="zh-CN" altLang="en-US" sz="3200">
                <a:solidFill>
                  <a:schemeClr val="bg1"/>
                </a:solidFill>
                <a:latin typeface="方正卡通简体" panose="03000509000000000000" pitchFamily="65" charset="-122"/>
                <a:ea typeface="方正卡通简体" panose="03000509000000000000" pitchFamily="65" charset="-122"/>
              </a:endParaRPr>
            </a:p>
          </p:txBody>
        </p:sp>
        <p:sp>
          <p:nvSpPr>
            <p:cNvPr id="66" name="文本框 65"/>
            <p:cNvSpPr txBox="1"/>
            <p:nvPr/>
          </p:nvSpPr>
          <p:spPr>
            <a:xfrm>
              <a:off x="6669296" y="3483990"/>
              <a:ext cx="664732" cy="584775"/>
            </a:xfrm>
            <a:prstGeom prst="rect">
              <a:avLst/>
            </a:prstGeom>
            <a:noFill/>
          </p:spPr>
          <p:txBody>
            <a:bodyPr wrap="square" rtlCol="0">
              <a:spAutoFit/>
            </a:bodyPr>
            <a:lstStyle/>
            <a:p>
              <a:r>
                <a:rPr lang="en-US" altLang="zh-CN" sz="3200">
                  <a:solidFill>
                    <a:schemeClr val="bg1"/>
                  </a:solidFill>
                  <a:latin typeface="方正卡通简体" panose="03000509000000000000" pitchFamily="65" charset="-122"/>
                  <a:ea typeface="方正卡通简体" panose="03000509000000000000" pitchFamily="65" charset="-122"/>
                </a:rPr>
                <a:t>02</a:t>
              </a:r>
              <a:endParaRPr lang="zh-CN" altLang="en-US" sz="3200">
                <a:solidFill>
                  <a:schemeClr val="bg1"/>
                </a:solidFill>
                <a:latin typeface="方正卡通简体" panose="03000509000000000000" pitchFamily="65" charset="-122"/>
                <a:ea typeface="方正卡通简体" panose="03000509000000000000" pitchFamily="65" charset="-122"/>
              </a:endParaRPr>
            </a:p>
          </p:txBody>
        </p:sp>
      </p:grpSp>
    </p:spTree>
    <p:custDataLst>
      <p:tags r:id="rId20"/>
    </p:custDataLst>
  </p:cSld>
  <p:clrMapOvr>
    <a:masterClrMapping/>
  </p:clrMapOvr>
  <mc:AlternateContent>
    <mc:Choice xmlns:p14="http://schemas.microsoft.com/office/powerpoint/2010/main" Requires="p14">
      <p:transition advTm="6974" p14:dur="100">
        <p:cut/>
      </p:transition>
    </mc:Choice>
    <mc:Fallback>
      <p:transition advTm="6974">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000" fill="hold"/>
                                        <p:tgtEl>
                                          <p:spTgt spid="28"/>
                                        </p:tgtEl>
                                        <p:attrNameLst>
                                          <p:attrName>ppt_x</p:attrName>
                                        </p:attrNameLst>
                                      </p:cBhvr>
                                      <p:tavLst>
                                        <p:tav tm="0">
                                          <p:val>
                                            <p:strVal val="0-#ppt_w/2"/>
                                          </p:val>
                                        </p:tav>
                                        <p:tav tm="100000">
                                          <p:val>
                                            <p:strVal val="#ppt_x"/>
                                          </p:val>
                                        </p:tav>
                                      </p:tavLst>
                                    </p:anim>
                                    <p:anim calcmode="lin" valueType="num">
                                      <p:cBhvr additive="base">
                                        <p:cTn id="8" dur="1000" fill="hold"/>
                                        <p:tgtEl>
                                          <p:spTgt spid="2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12"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1000" fill="hold"/>
                                        <p:tgtEl>
                                          <p:spTgt spid="43"/>
                                        </p:tgtEl>
                                        <p:attrNameLst>
                                          <p:attrName>ppt_x</p:attrName>
                                        </p:attrNameLst>
                                      </p:cBhvr>
                                      <p:tavLst>
                                        <p:tav tm="0">
                                          <p:val>
                                            <p:strVal val="0-#ppt_w/2"/>
                                          </p:val>
                                        </p:tav>
                                        <p:tav tm="100000">
                                          <p:val>
                                            <p:strVal val="#ppt_x"/>
                                          </p:val>
                                        </p:tav>
                                      </p:tavLst>
                                    </p:anim>
                                    <p:anim calcmode="lin" valueType="num">
                                      <p:cBhvr additive="base">
                                        <p:cTn id="13" dur="1000" fill="hold"/>
                                        <p:tgtEl>
                                          <p:spTgt spid="43"/>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000"/>
                            </p:stCondLst>
                            <p:childTnLst>
                              <p:par>
                                <p:cTn id="15" presetID="22" presetClass="entr" presetSubtype="4"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down)">
                                      <p:cBhvr>
                                        <p:cTn id="17" dur="500"/>
                                        <p:tgtEl>
                                          <p:spTgt spid="48"/>
                                        </p:tgtEl>
                                      </p:cBhvr>
                                    </p:animEffect>
                                  </p:childTnLst>
                                </p:cTn>
                              </p:par>
                            </p:childTnLst>
                          </p:cTn>
                        </p:par>
                        <p:par>
                          <p:cTn id="18" fill="hold" nodeType="afterGroup">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par>
                          <p:cTn id="22" fill="hold" nodeType="afterGroup">
                            <p:stCondLst>
                              <p:cond delay="3000"/>
                            </p:stCondLst>
                            <p:childTnLst>
                              <p:par>
                                <p:cTn id="23" presetID="5" presetClass="entr" presetSubtype="1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heckerboard(across)">
                                      <p:cBhvr>
                                        <p:cTn id="25" dur="500"/>
                                        <p:tgtEl>
                                          <p:spTgt spid="4"/>
                                        </p:tgtEl>
                                      </p:cBhvr>
                                    </p:animEffect>
                                  </p:childTnLst>
                                </p:cTn>
                              </p:par>
                            </p:childTnLst>
                          </p:cTn>
                        </p:par>
                        <p:par>
                          <p:cTn id="26" fill="hold" nodeType="afterGroup">
                            <p:stCondLst>
                              <p:cond delay="3500"/>
                            </p:stCondLst>
                            <p:childTnLst>
                              <p:par>
                                <p:cTn id="27" presetID="22" presetClass="entr" presetSubtype="2"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wipe(right)">
                                      <p:cBhvr>
                                        <p:cTn id="29" dur="500"/>
                                        <p:tgtEl>
                                          <p:spTgt spid="55"/>
                                        </p:tgtEl>
                                      </p:cBhvr>
                                    </p:animEffect>
                                  </p:childTnLst>
                                </p:cTn>
                              </p:par>
                            </p:childTnLst>
                          </p:cTn>
                        </p:par>
                        <p:par>
                          <p:cTn id="30" fill="hold" nodeType="afterGroup">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wipe(left)">
                                      <p:cBhvr>
                                        <p:cTn id="33" dur="500"/>
                                        <p:tgtEl>
                                          <p:spTgt spid="58"/>
                                        </p:tgtEl>
                                      </p:cBhvr>
                                    </p:animEffect>
                                  </p:childTnLst>
                                </p:cTn>
                              </p:par>
                            </p:childTnLst>
                          </p:cTn>
                        </p:par>
                        <p:par>
                          <p:cTn id="34" fill="hold" nodeType="afterGroup">
                            <p:stCondLst>
                              <p:cond delay="4500"/>
                            </p:stCondLst>
                            <p:childTnLst>
                              <p:par>
                                <p:cTn id="35" presetID="22" presetClass="entr" presetSubtype="8"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left)">
                                      <p:cBhvr>
                                        <p:cTn id="37" dur="500"/>
                                        <p:tgtEl>
                                          <p:spTgt spid="56"/>
                                        </p:tgtEl>
                                      </p:cBhvr>
                                    </p:animEffect>
                                  </p:childTnLst>
                                </p:cTn>
                              </p:par>
                            </p:childTnLst>
                          </p:cTn>
                        </p:par>
                        <p:par>
                          <p:cTn id="38" fill="hold" nodeType="afterGroup">
                            <p:stCondLst>
                              <p:cond delay="5000"/>
                            </p:stCondLst>
                            <p:childTnLst>
                              <p:par>
                                <p:cTn id="39" presetID="22" presetClass="entr" presetSubtype="2" fill="hold" grpId="0"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right)">
                                      <p:cBhvr>
                                        <p:cTn id="41" dur="500"/>
                                        <p:tgtEl>
                                          <p:spTgt spid="60"/>
                                        </p:tgtEl>
                                      </p:cBhvr>
                                    </p:animEffect>
                                  </p:childTnLst>
                                </p:cTn>
                              </p:par>
                            </p:childTnLst>
                          </p:cTn>
                        </p:par>
                        <p:par>
                          <p:cTn id="42" fill="hold" nodeType="afterGroup">
                            <p:stCondLst>
                              <p:cond delay="5500"/>
                            </p:stCondLst>
                            <p:childTnLst>
                              <p:par>
                                <p:cTn id="43" presetID="16" presetClass="entr" presetSubtype="21"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barn(inVertical)">
                                      <p:cBhvr>
                                        <p:cTn id="45" dur="500"/>
                                        <p:tgtEl>
                                          <p:spTgt spid="61"/>
                                        </p:tgtEl>
                                      </p:cBhvr>
                                    </p:animEffect>
                                  </p:childTnLst>
                                </p:cTn>
                              </p:par>
                            </p:childTnLst>
                          </p:cTn>
                        </p:par>
                        <p:par>
                          <p:cTn id="46" fill="hold" nodeType="afterGroup">
                            <p:stCondLst>
                              <p:cond delay="6000"/>
                            </p:stCondLst>
                            <p:childTnLst>
                              <p:par>
                                <p:cTn id="47" presetID="14" presetClass="entr" presetSubtype="10"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randombar(horizontal)">
                                      <p:cBhvr>
                                        <p:cTn id="4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8" grpId="0"/>
      <p:bldP spid="60" grpId="0"/>
      <p:bldP spid="61"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8C8"/>
        </a:solidFill>
        <a:effectLst/>
      </p:bgPr>
    </p:bg>
    <p:spTree>
      <p:nvGrpSpPr>
        <p:cNvPr id="1" name=""/>
        <p:cNvGrpSpPr/>
        <p:nvPr/>
      </p:nvGrpSpPr>
      <p:grpSpPr>
        <a:xfrm>
          <a:off x="0" y="0"/>
          <a:ext cx="0" cy="0"/>
        </a:xfrm>
      </p:grpSpPr>
      <p:cxnSp>
        <p:nvCxnSpPr>
          <p:cNvPr id="18" name="直接连接符 17"/>
          <p:cNvCxnSpPr/>
          <p:nvPr/>
        </p:nvCxnSpPr>
        <p:spPr>
          <a:xfrm flipH="1">
            <a:off x="0" y="0"/>
            <a:ext cx="219456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011680" y="0"/>
            <a:ext cx="858129"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866228" y="0"/>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089833" y="47247"/>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7469946" y="0"/>
            <a:ext cx="984737"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9917723" y="0"/>
            <a:ext cx="464234"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任意多边形 23"/>
          <p:cNvSpPr/>
          <p:nvPr/>
        </p:nvSpPr>
        <p:spPr>
          <a:xfrm>
            <a:off x="-120417" y="886744"/>
            <a:ext cx="12849918" cy="1625240"/>
          </a:xfrm>
          <a:custGeom>
            <a:gdLst>
              <a:gd name="connsiteX0" fmla="*/ 106349 w 12849918"/>
              <a:gd name="connsiteY0" fmla="*/ 520025 h 1625240"/>
              <a:gd name="connsiteX1" fmla="*/ 218891 w 12849918"/>
              <a:gd name="connsiteY1" fmla="*/ 477822 h 1625240"/>
              <a:gd name="connsiteX2" fmla="*/ 4298522 w 12849918"/>
              <a:gd name="connsiteY2" fmla="*/ 13588 h 1625240"/>
              <a:gd name="connsiteX3" fmla="*/ 7998325 w 12849918"/>
              <a:gd name="connsiteY3" fmla="*/ 252739 h 1625240"/>
              <a:gd name="connsiteX4" fmla="*/ 12415580 w 12849918"/>
              <a:gd name="connsiteY4" fmla="*/ 1504764 h 1625240"/>
              <a:gd name="connsiteX5" fmla="*/ 12443715 w 12849918"/>
              <a:gd name="connsiteY5" fmla="*/ 1504764 h 16252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49918" h="1625240">
                <a:moveTo>
                  <a:pt x="106349" y="520025"/>
                </a:moveTo>
                <a:cubicBezTo>
                  <a:pt x="-186728" y="541126"/>
                  <a:pt x="218891" y="477822"/>
                  <a:pt x="218891" y="477822"/>
                </a:cubicBezTo>
                <a:cubicBezTo>
                  <a:pt x="917587" y="393416"/>
                  <a:pt x="3001950" y="51102"/>
                  <a:pt x="4298522" y="13588"/>
                </a:cubicBezTo>
                <a:cubicBezTo>
                  <a:pt x="5595094" y="-23926"/>
                  <a:pt x="6645482" y="4210"/>
                  <a:pt x="7998325" y="252739"/>
                </a:cubicBezTo>
                <a:cubicBezTo>
                  <a:pt x="9351168" y="501268"/>
                  <a:pt x="11674682" y="1296093"/>
                  <a:pt x="12415580" y="1504764"/>
                </a:cubicBezTo>
                <a:cubicBezTo>
                  <a:pt x="13156478" y="1713435"/>
                  <a:pt x="12800096" y="1609099"/>
                  <a:pt x="12443715" y="150476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28135" y="2882210"/>
            <a:ext cx="12267027" cy="226750"/>
          </a:xfrm>
          <a:custGeom>
            <a:gdLst>
              <a:gd name="connsiteX0" fmla="*/ 0 w 12267027"/>
              <a:gd name="connsiteY0" fmla="*/ 226750 h 226750"/>
              <a:gd name="connsiteX1" fmla="*/ 5950633 w 12267027"/>
              <a:gd name="connsiteY1" fmla="*/ 1667 h 226750"/>
              <a:gd name="connsiteX2" fmla="*/ 12267027 w 12267027"/>
              <a:gd name="connsiteY2" fmla="*/ 142344 h 226750"/>
            </a:gdLst>
            <a:cxnLst>
              <a:cxn ang="0">
                <a:pos x="connsiteX0" y="connsiteY0"/>
              </a:cxn>
              <a:cxn ang="0">
                <a:pos x="connsiteX1" y="connsiteY1"/>
              </a:cxn>
              <a:cxn ang="0">
                <a:pos x="connsiteX2" y="connsiteY2"/>
              </a:cxn>
            </a:cxnLst>
            <a:rect l="l" t="t" r="r" b="b"/>
            <a:pathLst>
              <a:path w="12267027" h="226750">
                <a:moveTo>
                  <a:pt x="0" y="226750"/>
                </a:moveTo>
                <a:cubicBezTo>
                  <a:pt x="1953064" y="121242"/>
                  <a:pt x="3906129" y="15735"/>
                  <a:pt x="5950633" y="1667"/>
                </a:cubicBezTo>
                <a:cubicBezTo>
                  <a:pt x="7995137" y="-12401"/>
                  <a:pt x="10131082" y="64971"/>
                  <a:pt x="12267027" y="14234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28135" y="4262511"/>
            <a:ext cx="12196689" cy="562721"/>
          </a:xfrm>
          <a:custGeom>
            <a:gdLst>
              <a:gd name="connsiteX0" fmla="*/ 0 w 12196689"/>
              <a:gd name="connsiteY0" fmla="*/ 0 h 562721"/>
              <a:gd name="connsiteX1" fmla="*/ 6077243 w 12196689"/>
              <a:gd name="connsiteY1" fmla="*/ 562707 h 562721"/>
              <a:gd name="connsiteX2" fmla="*/ 12196689 w 12196689"/>
              <a:gd name="connsiteY2" fmla="*/ 14067 h 562721"/>
            </a:gdLst>
            <a:cxnLst>
              <a:cxn ang="0">
                <a:pos x="connsiteX0" y="connsiteY0"/>
              </a:cxn>
              <a:cxn ang="0">
                <a:pos x="connsiteX1" y="connsiteY1"/>
              </a:cxn>
              <a:cxn ang="0">
                <a:pos x="connsiteX2" y="connsiteY2"/>
              </a:cxn>
            </a:cxnLst>
            <a:rect l="l" t="t" r="r" b="b"/>
            <a:pathLst>
              <a:path w="12196689" h="562721">
                <a:moveTo>
                  <a:pt x="0" y="0"/>
                </a:moveTo>
                <a:cubicBezTo>
                  <a:pt x="2022231" y="280181"/>
                  <a:pt x="4044462" y="560363"/>
                  <a:pt x="6077243" y="562707"/>
                </a:cubicBezTo>
                <a:cubicBezTo>
                  <a:pt x="8110024" y="565051"/>
                  <a:pt x="10153356" y="289559"/>
                  <a:pt x="12196689" y="1406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84406" y="5936566"/>
            <a:ext cx="12393637" cy="239151"/>
          </a:xfrm>
          <a:custGeom>
            <a:gdLst>
              <a:gd name="connsiteX0" fmla="*/ 0 w 12393637"/>
              <a:gd name="connsiteY0" fmla="*/ 239151 h 239151"/>
              <a:gd name="connsiteX1" fmla="*/ 12393637 w 12393637"/>
              <a:gd name="connsiteY1" fmla="*/ 0 h 239151"/>
              <a:gd name="connsiteX2" fmla="*/ 12393637 w 12393637"/>
              <a:gd name="connsiteY2" fmla="*/ 0 h 239151"/>
              <a:gd name="connsiteX3" fmla="*/ 12393637 w 12393637"/>
              <a:gd name="connsiteY3" fmla="*/ 0 h 239151"/>
            </a:gdLst>
            <a:cxnLst>
              <a:cxn ang="0">
                <a:pos x="connsiteX0" y="connsiteY0"/>
              </a:cxn>
              <a:cxn ang="0">
                <a:pos x="connsiteX1" y="connsiteY1"/>
              </a:cxn>
              <a:cxn ang="0">
                <a:pos x="connsiteX2" y="connsiteY2"/>
              </a:cxn>
              <a:cxn ang="0">
                <a:pos x="connsiteX3" y="connsiteY3"/>
              </a:cxn>
            </a:cxnLst>
            <a:rect l="l" t="t" r="r" b="b"/>
            <a:pathLst>
              <a:path w="12393637" h="239151">
                <a:moveTo>
                  <a:pt x="0" y="239151"/>
                </a:moveTo>
                <a:lnTo>
                  <a:pt x="12393637" y="0"/>
                </a:lnTo>
                <a:lnTo>
                  <a:pt x="12393637" y="0"/>
                </a:lnTo>
                <a:lnTo>
                  <a:pt x="12393637"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2941193">
            <a:off x="556687" y="115983"/>
            <a:ext cx="360000" cy="360000"/>
          </a:xfrm>
          <a:prstGeom prst="rect">
            <a:avLst/>
          </a:prstGeom>
        </p:spPr>
      </p:pic>
      <p:pic>
        <p:nvPicPr>
          <p:cNvPr id="29" name="图片 28"/>
          <p:cNvPicPr>
            <a:picLocks noChangeAspect="1"/>
          </p:cNvPicPr>
          <p:nvPr/>
        </p:nvPicPr>
        <p:blipFill>
          <a:blip r:embed="rId4">
            <a:duotone>
              <a:prstClr val="black"/>
              <a:srgbClr val="C00000">
                <a:tint val="45000"/>
                <a:satMod val="400000"/>
              </a:srgbClr>
            </a:duotone>
            <a:extLst>
              <a:ext uri="{BEBA8EAE-BF5A-486C-A8C5-ECC9F3942E4B}">
                <a14:imgProps xmlns:a14="http://schemas.microsoft.com/office/drawing/2010/main">
                  <a14:imgLayer r:embed="rId5">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53070" y="2367873"/>
            <a:ext cx="468000" cy="468000"/>
          </a:xfrm>
          <a:prstGeom prst="rect">
            <a:avLst/>
          </a:prstGeom>
        </p:spPr>
      </p:pic>
      <p:pic>
        <p:nvPicPr>
          <p:cNvPr id="30" name="图片 29"/>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327202" y="1074754"/>
            <a:ext cx="360000" cy="360000"/>
          </a:xfrm>
          <a:prstGeom prst="rect">
            <a:avLst/>
          </a:prstGeom>
        </p:spPr>
      </p:pic>
      <p:pic>
        <p:nvPicPr>
          <p:cNvPr id="31" name="图片 30"/>
          <p:cNvPicPr>
            <a:picLocks noChangeAspect="1"/>
          </p:cNvPicPr>
          <p:nvPr/>
        </p:nvPicPr>
        <p:blipFill>
          <a:blip r:embed="rId7">
            <a:duotone>
              <a:prstClr val="black"/>
              <a:srgbClr val="C00000">
                <a:tint val="45000"/>
                <a:satMod val="400000"/>
              </a:srgbClr>
            </a:duotone>
            <a:extLst>
              <a:ext uri="{BEBA8EAE-BF5A-486C-A8C5-ECC9F3942E4B}">
                <a14:imgProps xmlns:a14="http://schemas.microsoft.com/office/drawing/2010/main">
                  <a14:imgLayer r:embed="rId8">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6085687" y="6170953"/>
            <a:ext cx="720000" cy="720000"/>
          </a:xfrm>
          <a:prstGeom prst="rect">
            <a:avLst/>
          </a:prstGeom>
        </p:spPr>
      </p:pic>
      <p:pic>
        <p:nvPicPr>
          <p:cNvPr id="32" name="图片 31"/>
          <p:cNvPicPr>
            <a:picLocks noChangeAspect="1"/>
          </p:cNvPicPr>
          <p:nvPr/>
        </p:nvPicPr>
        <p:blipFill>
          <a:blip r:embed="rId9">
            <a:duotone>
              <a:schemeClr val="accent6">
                <a:shade val="45000"/>
                <a:satMod val="135000"/>
              </a:schemeClr>
              <a:prstClr val="white"/>
            </a:duotone>
            <a:extLst>
              <a:ext uri="{BEBA8EAE-BF5A-486C-A8C5-ECC9F3942E4B}">
                <a14:imgProps xmlns:a14="http://schemas.microsoft.com/office/drawing/2010/main">
                  <a14:imgLayer r:embed="rId10">
                    <a14:imgEffect>
                      <a14:artisticCrisscrossEtching trans="75000"/>
                    </a14:imgEffect>
                  </a14:imgLayer>
                </a14:imgProps>
              </a:ext>
              <a:ext uri="{28A0092B-C50C-407E-A947-70E740481C1C}">
                <a14:useLocalDpi xmlns:a14="http://schemas.microsoft.com/office/drawing/2010/main" val="0"/>
              </a:ext>
            </a:extLst>
          </a:blip>
          <a:stretch>
            <a:fillRect/>
          </a:stretch>
        </p:blipFill>
        <p:spPr>
          <a:xfrm rot="3053984">
            <a:off x="9598123" y="39308"/>
            <a:ext cx="360000" cy="360000"/>
          </a:xfrm>
          <a:prstGeom prst="rect">
            <a:avLst/>
          </a:prstGeom>
        </p:spPr>
      </p:pic>
      <p:pic>
        <p:nvPicPr>
          <p:cNvPr id="33" name="图片 32"/>
          <p:cNvPicPr>
            <a:picLocks noChangeAspect="1"/>
          </p:cNvPicPr>
          <p:nvPr/>
        </p:nvPicPr>
        <p:blipFill>
          <a:blip r:embed="rId11">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284870" y="2407677"/>
            <a:ext cx="360000" cy="360000"/>
          </a:xfrm>
          <a:prstGeom prst="rect">
            <a:avLst/>
          </a:prstGeom>
        </p:spPr>
      </p:pic>
      <p:pic>
        <p:nvPicPr>
          <p:cNvPr id="37" name="图片 36"/>
          <p:cNvPicPr>
            <a:picLocks noChangeAspect="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52688" y="4573685"/>
            <a:ext cx="360000" cy="360000"/>
          </a:xfrm>
          <a:prstGeom prst="rect">
            <a:avLst/>
          </a:prstGeom>
        </p:spPr>
      </p:pic>
      <p:pic>
        <p:nvPicPr>
          <p:cNvPr id="38" name="图片 37"/>
          <p:cNvPicPr>
            <a:picLocks noChangeAspect="1"/>
          </p:cNvPicPr>
          <p:nvPr/>
        </p:nvPicPr>
        <p:blipFill>
          <a:blip r:embed="rId13">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1834560" y="3789868"/>
            <a:ext cx="360000" cy="360000"/>
          </a:xfrm>
          <a:prstGeom prst="rect">
            <a:avLst/>
          </a:prstGeom>
        </p:spPr>
      </p:pic>
      <p:pic>
        <p:nvPicPr>
          <p:cNvPr id="39" name="图片 3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22321" y="-42170"/>
            <a:ext cx="360000" cy="360000"/>
          </a:xfrm>
          <a:prstGeom prst="rect">
            <a:avLst/>
          </a:prstGeom>
        </p:spPr>
      </p:pic>
      <p:pic>
        <p:nvPicPr>
          <p:cNvPr id="43" name="图片 42"/>
          <p:cNvPicPr>
            <a:picLocks noChangeAspect="1"/>
          </p:cNvPicPr>
          <p:nvPr/>
        </p:nvPicPr>
        <p:blipFill>
          <a:blip r:embed="rId15">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1148038">
            <a:off x="9649441" y="2456142"/>
            <a:ext cx="720000" cy="720000"/>
          </a:xfrm>
          <a:prstGeom prst="rect">
            <a:avLst/>
          </a:prstGeom>
        </p:spPr>
      </p:pic>
      <p:pic>
        <p:nvPicPr>
          <p:cNvPr id="44" name="图片 43"/>
          <p:cNvPicPr>
            <a:picLocks noChangeAspect="1"/>
          </p:cNvPicPr>
          <p:nvPr/>
        </p:nvPicPr>
        <p:blipFill>
          <a:blip r:embed="rId16">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7951126" y="2313929"/>
            <a:ext cx="360000" cy="360000"/>
          </a:xfrm>
          <a:prstGeom prst="rect">
            <a:avLst/>
          </a:prstGeom>
        </p:spPr>
      </p:pic>
      <p:pic>
        <p:nvPicPr>
          <p:cNvPr id="45" name="图片 44"/>
          <p:cNvPicPr>
            <a:picLocks noChangeAspect="1"/>
          </p:cNvPicPr>
          <p:nvPr/>
        </p:nvPicPr>
        <p:blipFill>
          <a:blip r:embed="rId17">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988653" y="2053757"/>
            <a:ext cx="720000" cy="720000"/>
          </a:xfrm>
          <a:prstGeom prst="rect">
            <a:avLst/>
          </a:prstGeom>
        </p:spPr>
      </p:pic>
      <p:pic>
        <p:nvPicPr>
          <p:cNvPr id="47" name="图片 46"/>
          <p:cNvPicPr>
            <a:picLocks noChangeAspect="1"/>
          </p:cNvPicPr>
          <p:nvPr/>
        </p:nvPicPr>
        <p:blipFill>
          <a:blip r:embed="rId18">
            <a:extLst>
              <a:ext uri="{BEBA8EAE-BF5A-486C-A8C5-ECC9F3942E4B}">
                <a14:imgProps xmlns:a14="http://schemas.microsoft.com/office/drawing/2010/main">
                  <a14:imgLayer r:embed="rId19">
                    <a14:imgEffect>
                      <a14:artisticCrisscrossEtching trans="75000"/>
                    </a14:imgEffect>
                    <a14:imgEffect>
                      <a14:colorTemperature colorTemp="72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1478398" y="6127618"/>
            <a:ext cx="720000" cy="720000"/>
          </a:xfrm>
          <a:prstGeom prst="rect">
            <a:avLst/>
          </a:prstGeom>
        </p:spPr>
      </p:pic>
      <p:pic>
        <p:nvPicPr>
          <p:cNvPr id="48" name="图片 47"/>
          <p:cNvPicPr>
            <a:picLocks noChangeAspect="1"/>
          </p:cNvPicPr>
          <p:nvPr/>
        </p:nvPicPr>
        <p:blipFill>
          <a:blip r:embed="rId20">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841957" y="3140294"/>
            <a:ext cx="720000" cy="720000"/>
          </a:xfrm>
          <a:prstGeom prst="rect">
            <a:avLst/>
          </a:prstGeom>
        </p:spPr>
      </p:pic>
      <p:pic>
        <p:nvPicPr>
          <p:cNvPr id="49" name="图片 48"/>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99415" y="6079935"/>
            <a:ext cx="360000" cy="360000"/>
          </a:xfrm>
          <a:prstGeom prst="rect">
            <a:avLst/>
          </a:prstGeom>
        </p:spPr>
      </p:pic>
      <p:sp>
        <p:nvSpPr>
          <p:cNvPr id="34" name="Rounded Rectangle 13_1"/>
          <p:cNvSpPr/>
          <p:nvPr/>
        </p:nvSpPr>
        <p:spPr>
          <a:xfrm rot="18900000">
            <a:off x="5374944" y="2215901"/>
            <a:ext cx="1461163" cy="1461163"/>
          </a:xfrm>
          <a:prstGeom prst="roundRect">
            <a:avLst>
              <a:gd name="adj" fmla="val 36350"/>
            </a:avLst>
          </a:prstGeom>
          <a:solidFill>
            <a:schemeClr val="accent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Rectangle 48_1"/>
          <p:cNvSpPr/>
          <p:nvPr/>
        </p:nvSpPr>
        <p:spPr>
          <a:xfrm>
            <a:off x="1447570" y="1533249"/>
            <a:ext cx="811441" cy="840230"/>
          </a:xfrm>
          <a:prstGeom prst="rect">
            <a:avLst/>
          </a:prstGeom>
        </p:spPr>
        <p:txBody>
          <a:bodyPr wrap="none">
            <a:spAutoFit/>
          </a:bodyPr>
          <a:lstStyle/>
          <a:p>
            <a:pPr algn="ctr" fontAlgn="auto">
              <a:lnSpc>
                <a:spcPct val="90000"/>
              </a:lnSpc>
              <a:spcBef>
                <a:spcPct val="0"/>
              </a:spcBef>
              <a:spcAft>
                <a:spcPct val="0"/>
              </a:spcAft>
              <a:defRPr/>
            </a:pPr>
            <a:r>
              <a:rPr lang="en-US" altLang="zh-CN" sz="5400">
                <a:latin typeface="方正卡通简体" panose="03000509000000000000" pitchFamily="65" charset="-122"/>
                <a:ea typeface="方正卡通简体" panose="03000509000000000000" pitchFamily="65" charset="-122"/>
                <a:cs typeface="+mn-ea"/>
                <a:sym typeface="宋体" panose="02010600030101010101" pitchFamily="2" charset="-122"/>
              </a:rPr>
              <a:t>01</a:t>
            </a:r>
            <a:endParaRPr lang="zh-CN" altLang="zh-CN" sz="5400">
              <a:latin typeface="方正卡通简体" panose="03000509000000000000" pitchFamily="65" charset="-122"/>
              <a:ea typeface="方正卡通简体" panose="03000509000000000000" pitchFamily="65" charset="-122"/>
              <a:cs typeface="+mn-ea"/>
              <a:sym typeface="宋体" panose="02010600030101010101" pitchFamily="2" charset="-122"/>
            </a:endParaRPr>
          </a:p>
        </p:txBody>
      </p:sp>
      <p:sp>
        <p:nvSpPr>
          <p:cNvPr id="36" name="Rounded Rectangle 13_1"/>
          <p:cNvSpPr/>
          <p:nvPr/>
        </p:nvSpPr>
        <p:spPr>
          <a:xfrm rot="18900000">
            <a:off x="9587373" y="2215901"/>
            <a:ext cx="1461163" cy="1461163"/>
          </a:xfrm>
          <a:prstGeom prst="roundRect">
            <a:avLst>
              <a:gd name="adj" fmla="val 36350"/>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Rectangle 48_1"/>
          <p:cNvSpPr/>
          <p:nvPr/>
        </p:nvSpPr>
        <p:spPr>
          <a:xfrm>
            <a:off x="9966181" y="1448688"/>
            <a:ext cx="817853" cy="840230"/>
          </a:xfrm>
          <a:prstGeom prst="rect">
            <a:avLst/>
          </a:prstGeom>
        </p:spPr>
        <p:txBody>
          <a:bodyPr wrap="none">
            <a:spAutoFit/>
          </a:bodyPr>
          <a:lstStyle/>
          <a:p>
            <a:pPr algn="ctr" fontAlgn="auto">
              <a:lnSpc>
                <a:spcPct val="90000"/>
              </a:lnSpc>
              <a:spcBef>
                <a:spcPct val="0"/>
              </a:spcBef>
              <a:spcAft>
                <a:spcPct val="0"/>
              </a:spcAft>
              <a:defRPr/>
            </a:pPr>
            <a:r>
              <a:rPr lang="en-US" altLang="zh-CN" sz="5400">
                <a:latin typeface="方正卡通简体" panose="03000509000000000000" pitchFamily="65" charset="-122"/>
                <a:ea typeface="方正卡通简体" panose="03000509000000000000" pitchFamily="65" charset="-122"/>
                <a:cs typeface="+mn-ea"/>
                <a:sym typeface="宋体" panose="02010600030101010101" pitchFamily="2" charset="-122"/>
              </a:rPr>
              <a:t>03</a:t>
            </a:r>
            <a:endParaRPr lang="zh-CN" altLang="zh-CN" sz="5400">
              <a:latin typeface="方正卡通简体" panose="03000509000000000000" pitchFamily="65" charset="-122"/>
              <a:ea typeface="方正卡通简体" panose="03000509000000000000" pitchFamily="65" charset="-122"/>
              <a:cs typeface="+mn-ea"/>
              <a:sym typeface="宋体" panose="02010600030101010101" pitchFamily="2" charset="-122"/>
            </a:endParaRPr>
          </a:p>
        </p:txBody>
      </p:sp>
      <p:sp>
        <p:nvSpPr>
          <p:cNvPr id="42" name="矩形 41"/>
          <p:cNvSpPr/>
          <p:nvPr/>
        </p:nvSpPr>
        <p:spPr>
          <a:xfrm>
            <a:off x="9770993" y="4552951"/>
            <a:ext cx="1287532" cy="400110"/>
          </a:xfrm>
          <a:prstGeom prst="rect">
            <a:avLst/>
          </a:prstGeom>
        </p:spPr>
        <p:txBody>
          <a:bodyPr wrap="none">
            <a:spAutoFit/>
          </a:bodyPr>
          <a:lstStyle/>
          <a:p>
            <a:pPr fontAlgn="auto">
              <a:spcBef>
                <a:spcPct val="0"/>
              </a:spcBef>
              <a:spcAft>
                <a:spcPct val="0"/>
              </a:spcAft>
              <a:defRPr/>
            </a:pPr>
            <a:r>
              <a:rPr lang="zh-CN" altLang="en-US" sz="2000" b="1">
                <a:solidFill>
                  <a:srgbClr val="F6F9FB"/>
                </a:solidFill>
                <a:latin typeface="微软雅黑" panose="020b0503020204020204" pitchFamily="34" charset="-122"/>
                <a:ea typeface="微软雅黑" panose="020b0503020204020204" pitchFamily="34" charset="-122"/>
              </a:rPr>
              <a:t>发展阶段 </a:t>
            </a:r>
            <a:endParaRPr lang="zh-CN" altLang="en-US" sz="2000" b="1">
              <a:solidFill>
                <a:srgbClr val="F6F9FB"/>
              </a:solidFill>
              <a:latin typeface="微软雅黑" panose="020b0503020204020204" pitchFamily="34" charset="-122"/>
              <a:ea typeface="微软雅黑" panose="020b0503020204020204" pitchFamily="34" charset="-122"/>
            </a:endParaRPr>
          </a:p>
        </p:txBody>
      </p:sp>
      <p:sp>
        <p:nvSpPr>
          <p:cNvPr id="46" name="椭圆 45"/>
          <p:cNvSpPr/>
          <p:nvPr/>
        </p:nvSpPr>
        <p:spPr bwMode="auto">
          <a:xfrm rot="5400000">
            <a:off x="1703512" y="3955945"/>
            <a:ext cx="404813" cy="404813"/>
          </a:xfrm>
          <a:prstGeom prst="ellipse">
            <a:avLst/>
          </a:prstGeom>
          <a:solidFill>
            <a:schemeClr val="bg2">
              <a:lumMod val="5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ct val="0"/>
              </a:spcBef>
              <a:spcAft>
                <a:spcPct val="0"/>
              </a:spcAft>
              <a:defRPr/>
            </a:pPr>
            <a:endParaRPr lang="zh-CN" altLang="en-US"/>
          </a:p>
        </p:txBody>
      </p:sp>
      <p:sp>
        <p:nvSpPr>
          <p:cNvPr id="50" name="箭头: V 形 30"/>
          <p:cNvSpPr/>
          <p:nvPr/>
        </p:nvSpPr>
        <p:spPr bwMode="auto">
          <a:xfrm rot="5400000">
            <a:off x="1822089" y="4058301"/>
            <a:ext cx="157163" cy="223837"/>
          </a:xfrm>
          <a:prstGeom prst="chevron">
            <a:avLst>
              <a:gd name="adj" fmla="val 77536"/>
            </a:avLst>
          </a:prstGeom>
          <a:solidFill>
            <a:srgbClr val="FFFFFF"/>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ct val="0"/>
              </a:spcBef>
              <a:spcAft>
                <a:spcPct val="0"/>
              </a:spcAft>
              <a:defRPr/>
            </a:pPr>
            <a:endParaRPr lang="zh-CN" altLang="en-US">
              <a:solidFill>
                <a:schemeClr val="tx1"/>
              </a:solidFill>
            </a:endParaRPr>
          </a:p>
        </p:txBody>
      </p:sp>
      <p:sp>
        <p:nvSpPr>
          <p:cNvPr id="51" name="椭圆 50"/>
          <p:cNvSpPr/>
          <p:nvPr/>
        </p:nvSpPr>
        <p:spPr bwMode="auto">
          <a:xfrm rot="5400000">
            <a:off x="10143422" y="3955945"/>
            <a:ext cx="404813" cy="404813"/>
          </a:xfrm>
          <a:prstGeom prst="ellipse">
            <a:avLst/>
          </a:prstGeom>
          <a:solidFill>
            <a:schemeClr val="bg2">
              <a:lumMod val="5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ct val="0"/>
              </a:spcBef>
              <a:spcAft>
                <a:spcPct val="0"/>
              </a:spcAft>
              <a:defRPr/>
            </a:pPr>
            <a:endParaRPr lang="zh-CN" altLang="en-US"/>
          </a:p>
        </p:txBody>
      </p:sp>
      <p:sp>
        <p:nvSpPr>
          <p:cNvPr id="52" name="箭头: V 形 33"/>
          <p:cNvSpPr/>
          <p:nvPr/>
        </p:nvSpPr>
        <p:spPr bwMode="auto">
          <a:xfrm rot="5400000">
            <a:off x="10267247" y="4065824"/>
            <a:ext cx="157163" cy="223837"/>
          </a:xfrm>
          <a:prstGeom prst="chevron">
            <a:avLst>
              <a:gd name="adj" fmla="val 77536"/>
            </a:avLst>
          </a:prstGeom>
          <a:solidFill>
            <a:srgbClr val="FFFFFF"/>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ct val="0"/>
              </a:spcBef>
              <a:spcAft>
                <a:spcPct val="0"/>
              </a:spcAft>
              <a:defRPr/>
            </a:pPr>
            <a:endParaRPr lang="zh-CN" altLang="en-US">
              <a:solidFill>
                <a:schemeClr val="tx1"/>
              </a:solidFill>
            </a:endParaRPr>
          </a:p>
        </p:txBody>
      </p:sp>
      <p:sp>
        <p:nvSpPr>
          <p:cNvPr id="53" name="文本框 52"/>
          <p:cNvSpPr txBox="1"/>
          <p:nvPr/>
        </p:nvSpPr>
        <p:spPr>
          <a:xfrm>
            <a:off x="4277940" y="76572"/>
            <a:ext cx="3655168" cy="1569660"/>
          </a:xfrm>
          <a:prstGeom prst="rect">
            <a:avLst/>
          </a:prstGeom>
          <a:noFill/>
          <a:effectLst>
            <a:outerShdw blurRad="50800" dist="38100" dir="2700000" algn="tl" rotWithShape="0">
              <a:prstClr val="black">
                <a:alpha val="40000"/>
              </a:prstClr>
            </a:outerShdw>
          </a:effectLst>
        </p:spPr>
        <p:txBody>
          <a:bodyPr wrap="none">
            <a:spAutoFit/>
          </a:bodyPr>
          <a:lstStyle/>
          <a:p>
            <a:pPr algn="ctr" fontAlgn="auto">
              <a:spcBef>
                <a:spcPct val="0"/>
              </a:spcBef>
              <a:spcAft>
                <a:spcPct val="0"/>
              </a:spcAft>
              <a:defRPr/>
            </a:pPr>
            <a:r>
              <a:rPr lang="zh-CN" altLang="en-US" sz="4800" b="1">
                <a:solidFill>
                  <a:srgbClr val="00B050"/>
                </a:solidFill>
                <a:latin typeface="方正卡通简体" panose="03000509000000000000" pitchFamily="65" charset="-122"/>
                <a:ea typeface="方正卡通简体" panose="03000509000000000000" pitchFamily="65" charset="-122"/>
                <a:cs typeface="+mn-ea"/>
              </a:rPr>
              <a:t>目录</a:t>
            </a:r>
            <a:endParaRPr lang="en-US" altLang="zh-CN" sz="4800" b="1">
              <a:solidFill>
                <a:srgbClr val="00B050"/>
              </a:solidFill>
              <a:latin typeface="方正卡通简体" panose="03000509000000000000" pitchFamily="65" charset="-122"/>
              <a:ea typeface="方正卡通简体" panose="03000509000000000000" pitchFamily="65" charset="-122"/>
              <a:cs typeface="+mn-ea"/>
            </a:endParaRPr>
          </a:p>
          <a:p>
            <a:pPr algn="ctr" fontAlgn="auto">
              <a:spcBef>
                <a:spcPct val="0"/>
              </a:spcBef>
              <a:spcAft>
                <a:spcPct val="0"/>
              </a:spcAft>
              <a:defRPr/>
            </a:pPr>
            <a:r>
              <a:rPr lang="en-US" altLang="zh-CN" sz="4800" b="1">
                <a:solidFill>
                  <a:srgbClr val="00B050"/>
                </a:solidFill>
                <a:latin typeface="方正卡通简体" panose="03000509000000000000" pitchFamily="65" charset="-122"/>
                <a:ea typeface="方正卡通简体" panose="03000509000000000000" pitchFamily="65" charset="-122"/>
                <a:cs typeface="+mn-ea"/>
              </a:rPr>
              <a:t>CONTENTS</a:t>
            </a:r>
            <a:endParaRPr lang="zh-CN" altLang="en-US" sz="4800" b="1">
              <a:solidFill>
                <a:srgbClr val="00B050"/>
              </a:solidFill>
              <a:latin typeface="方正卡通简体" panose="03000509000000000000" pitchFamily="65" charset="-122"/>
              <a:ea typeface="方正卡通简体" panose="03000509000000000000" pitchFamily="65" charset="-122"/>
              <a:cs typeface="+mn-ea"/>
            </a:endParaRPr>
          </a:p>
        </p:txBody>
      </p:sp>
      <p:sp>
        <p:nvSpPr>
          <p:cNvPr id="54" name="Freeform 6"/>
          <p:cNvSpPr>
            <a:spLocks noEditPoints="1"/>
          </p:cNvSpPr>
          <p:nvPr/>
        </p:nvSpPr>
        <p:spPr bwMode="auto">
          <a:xfrm>
            <a:off x="9900024" y="2449997"/>
            <a:ext cx="968375" cy="917210"/>
          </a:xfrm>
          <a:custGeom>
            <a:gdLst>
              <a:gd name="connsiteX0" fmla="*/ 524107 w 582225"/>
              <a:gd name="connsiteY0" fmla="*/ 233232 h 551463"/>
              <a:gd name="connsiteX1" fmla="*/ 568234 w 582225"/>
              <a:gd name="connsiteY1" fmla="*/ 233232 h 551463"/>
              <a:gd name="connsiteX2" fmla="*/ 573615 w 582225"/>
              <a:gd name="connsiteY2" fmla="*/ 233232 h 551463"/>
              <a:gd name="connsiteX3" fmla="*/ 574691 w 582225"/>
              <a:gd name="connsiteY3" fmla="*/ 234307 h 551463"/>
              <a:gd name="connsiteX4" fmla="*/ 577920 w 582225"/>
              <a:gd name="connsiteY4" fmla="*/ 236457 h 551463"/>
              <a:gd name="connsiteX5" fmla="*/ 578996 w 582225"/>
              <a:gd name="connsiteY5" fmla="*/ 237532 h 551463"/>
              <a:gd name="connsiteX6" fmla="*/ 581149 w 582225"/>
              <a:gd name="connsiteY6" fmla="*/ 240758 h 551463"/>
              <a:gd name="connsiteX7" fmla="*/ 581149 w 582225"/>
              <a:gd name="connsiteY7" fmla="*/ 241833 h 551463"/>
              <a:gd name="connsiteX8" fmla="*/ 582225 w 582225"/>
              <a:gd name="connsiteY8" fmla="*/ 246133 h 551463"/>
              <a:gd name="connsiteX9" fmla="*/ 582225 w 582225"/>
              <a:gd name="connsiteY9" fmla="*/ 247208 h 551463"/>
              <a:gd name="connsiteX10" fmla="*/ 582225 w 582225"/>
              <a:gd name="connsiteY10" fmla="*/ 294513 h 551463"/>
              <a:gd name="connsiteX11" fmla="*/ 568234 w 582225"/>
              <a:gd name="connsiteY11" fmla="*/ 309564 h 551463"/>
              <a:gd name="connsiteX12" fmla="*/ 554242 w 582225"/>
              <a:gd name="connsiteY12" fmla="*/ 294513 h 551463"/>
              <a:gd name="connsiteX13" fmla="*/ 554242 w 582225"/>
              <a:gd name="connsiteY13" fmla="*/ 283762 h 551463"/>
              <a:gd name="connsiteX14" fmla="*/ 426166 w 582225"/>
              <a:gd name="connsiteY14" fmla="*/ 425676 h 551463"/>
              <a:gd name="connsiteX15" fmla="*/ 415403 w 582225"/>
              <a:gd name="connsiteY15" fmla="*/ 429976 h 551463"/>
              <a:gd name="connsiteX16" fmla="*/ 295937 w 582225"/>
              <a:gd name="connsiteY16" fmla="*/ 429976 h 551463"/>
              <a:gd name="connsiteX17" fmla="*/ 219522 w 582225"/>
              <a:gd name="connsiteY17" fmla="*/ 515985 h 551463"/>
              <a:gd name="connsiteX18" fmla="*/ 202301 w 582225"/>
              <a:gd name="connsiteY18" fmla="*/ 519210 h 551463"/>
              <a:gd name="connsiteX19" fmla="*/ 128039 w 582225"/>
              <a:gd name="connsiteY19" fmla="*/ 482656 h 551463"/>
              <a:gd name="connsiteX20" fmla="*/ 64539 w 582225"/>
              <a:gd name="connsiteY20" fmla="*/ 547163 h 551463"/>
              <a:gd name="connsiteX21" fmla="*/ 53776 w 582225"/>
              <a:gd name="connsiteY21" fmla="*/ 551463 h 551463"/>
              <a:gd name="connsiteX22" fmla="*/ 44090 w 582225"/>
              <a:gd name="connsiteY22" fmla="*/ 548238 h 551463"/>
              <a:gd name="connsiteX23" fmla="*/ 44090 w 582225"/>
              <a:gd name="connsiteY23" fmla="*/ 527811 h 551463"/>
              <a:gd name="connsiteX24" fmla="*/ 114047 w 582225"/>
              <a:gd name="connsiteY24" fmla="*/ 454704 h 551463"/>
              <a:gd name="connsiteX25" fmla="*/ 131268 w 582225"/>
              <a:gd name="connsiteY25" fmla="*/ 452553 h 551463"/>
              <a:gd name="connsiteX26" fmla="*/ 204454 w 582225"/>
              <a:gd name="connsiteY26" fmla="*/ 489107 h 551463"/>
              <a:gd name="connsiteX27" fmla="*/ 278717 w 582225"/>
              <a:gd name="connsiteY27" fmla="*/ 406324 h 551463"/>
              <a:gd name="connsiteX28" fmla="*/ 289479 w 582225"/>
              <a:gd name="connsiteY28" fmla="*/ 400948 h 551463"/>
              <a:gd name="connsiteX29" fmla="*/ 408946 w 582225"/>
              <a:gd name="connsiteY29" fmla="*/ 400948 h 551463"/>
              <a:gd name="connsiteX30" fmla="*/ 535946 w 582225"/>
              <a:gd name="connsiteY30" fmla="*/ 261185 h 551463"/>
              <a:gd name="connsiteX31" fmla="*/ 524107 w 582225"/>
              <a:gd name="connsiteY31" fmla="*/ 261185 h 551463"/>
              <a:gd name="connsiteX32" fmla="*/ 509039 w 582225"/>
              <a:gd name="connsiteY32" fmla="*/ 247208 h 551463"/>
              <a:gd name="connsiteX33" fmla="*/ 524107 w 582225"/>
              <a:gd name="connsiteY33" fmla="*/ 233232 h 551463"/>
              <a:gd name="connsiteX34" fmla="*/ 56281 w 582225"/>
              <a:gd name="connsiteY34" fmla="*/ 199196 h 551463"/>
              <a:gd name="connsiteX35" fmla="*/ 66767 w 582225"/>
              <a:gd name="connsiteY35" fmla="*/ 201077 h 551463"/>
              <a:gd name="connsiteX36" fmla="*/ 152806 w 582225"/>
              <a:gd name="connsiteY36" fmla="*/ 254812 h 551463"/>
              <a:gd name="connsiteX37" fmla="*/ 159259 w 582225"/>
              <a:gd name="connsiteY37" fmla="*/ 264485 h 551463"/>
              <a:gd name="connsiteX38" fmla="*/ 158183 w 582225"/>
              <a:gd name="connsiteY38" fmla="*/ 275232 h 551463"/>
              <a:gd name="connsiteX39" fmla="*/ 113013 w 582225"/>
              <a:gd name="connsiteY39" fmla="*/ 346163 h 551463"/>
              <a:gd name="connsiteX40" fmla="*/ 104409 w 582225"/>
              <a:gd name="connsiteY40" fmla="*/ 352611 h 551463"/>
              <a:gd name="connsiteX41" fmla="*/ 101183 w 582225"/>
              <a:gd name="connsiteY41" fmla="*/ 352611 h 551463"/>
              <a:gd name="connsiteX42" fmla="*/ 93654 w 582225"/>
              <a:gd name="connsiteY42" fmla="*/ 350462 h 551463"/>
              <a:gd name="connsiteX43" fmla="*/ 6540 w 582225"/>
              <a:gd name="connsiteY43" fmla="*/ 295651 h 551463"/>
              <a:gd name="connsiteX44" fmla="*/ 2238 w 582225"/>
              <a:gd name="connsiteY44" fmla="*/ 276307 h 551463"/>
              <a:gd name="connsiteX45" fmla="*/ 47408 w 582225"/>
              <a:gd name="connsiteY45" fmla="*/ 205376 h 551463"/>
              <a:gd name="connsiteX46" fmla="*/ 56281 w 582225"/>
              <a:gd name="connsiteY46" fmla="*/ 199196 h 551463"/>
              <a:gd name="connsiteX47" fmla="*/ 305653 w 582225"/>
              <a:gd name="connsiteY47" fmla="*/ 108496 h 551463"/>
              <a:gd name="connsiteX48" fmla="*/ 318577 w 582225"/>
              <a:gd name="connsiteY48" fmla="*/ 114948 h 551463"/>
              <a:gd name="connsiteX49" fmla="*/ 347656 w 582225"/>
              <a:gd name="connsiteY49" fmla="*/ 160115 h 551463"/>
              <a:gd name="connsiteX50" fmla="*/ 433814 w 582225"/>
              <a:gd name="connsiteY50" fmla="*/ 160115 h 551463"/>
              <a:gd name="connsiteX51" fmla="*/ 447815 w 582225"/>
              <a:gd name="connsiteY51" fmla="*/ 174095 h 551463"/>
              <a:gd name="connsiteX52" fmla="*/ 433814 w 582225"/>
              <a:gd name="connsiteY52" fmla="*/ 189151 h 551463"/>
              <a:gd name="connsiteX53" fmla="*/ 340117 w 582225"/>
              <a:gd name="connsiteY53" fmla="*/ 189151 h 551463"/>
              <a:gd name="connsiteX54" fmla="*/ 328270 w 582225"/>
              <a:gd name="connsiteY54" fmla="*/ 181623 h 551463"/>
              <a:gd name="connsiteX55" fmla="*/ 308884 w 582225"/>
              <a:gd name="connsiteY55" fmla="*/ 151512 h 551463"/>
              <a:gd name="connsiteX56" fmla="*/ 267959 w 582225"/>
              <a:gd name="connsiteY56" fmla="*/ 235393 h 551463"/>
              <a:gd name="connsiteX57" fmla="*/ 342271 w 582225"/>
              <a:gd name="connsiteY57" fmla="*/ 243997 h 551463"/>
              <a:gd name="connsiteX58" fmla="*/ 351964 w 582225"/>
              <a:gd name="connsiteY58" fmla="*/ 250449 h 551463"/>
              <a:gd name="connsiteX59" fmla="*/ 354118 w 582225"/>
              <a:gd name="connsiteY59" fmla="*/ 262278 h 551463"/>
              <a:gd name="connsiteX60" fmla="*/ 333655 w 582225"/>
              <a:gd name="connsiteY60" fmla="*/ 341858 h 551463"/>
              <a:gd name="connsiteX61" fmla="*/ 319654 w 582225"/>
              <a:gd name="connsiteY61" fmla="*/ 352612 h 551463"/>
              <a:gd name="connsiteX62" fmla="*/ 315346 w 582225"/>
              <a:gd name="connsiteY62" fmla="*/ 352612 h 551463"/>
              <a:gd name="connsiteX63" fmla="*/ 305653 w 582225"/>
              <a:gd name="connsiteY63" fmla="*/ 334330 h 551463"/>
              <a:gd name="connsiteX64" fmla="*/ 321808 w 582225"/>
              <a:gd name="connsiteY64" fmla="*/ 270882 h 551463"/>
              <a:gd name="connsiteX65" fmla="*/ 245342 w 582225"/>
              <a:gd name="connsiteY65" fmla="*/ 261203 h 551463"/>
              <a:gd name="connsiteX66" fmla="*/ 233495 w 582225"/>
              <a:gd name="connsiteY66" fmla="*/ 253675 h 551463"/>
              <a:gd name="connsiteX67" fmla="*/ 233495 w 582225"/>
              <a:gd name="connsiteY67" fmla="*/ 240770 h 551463"/>
              <a:gd name="connsiteX68" fmla="*/ 293806 w 582225"/>
              <a:gd name="connsiteY68" fmla="*/ 116024 h 551463"/>
              <a:gd name="connsiteX69" fmla="*/ 305653 w 582225"/>
              <a:gd name="connsiteY69" fmla="*/ 108496 h 551463"/>
              <a:gd name="connsiteX70" fmla="*/ 240040 w 582225"/>
              <a:gd name="connsiteY70" fmla="*/ 78549 h 551463"/>
              <a:gd name="connsiteX71" fmla="*/ 256191 w 582225"/>
              <a:gd name="connsiteY71" fmla="*/ 79624 h 551463"/>
              <a:gd name="connsiteX72" fmla="*/ 260498 w 582225"/>
              <a:gd name="connsiteY72" fmla="*/ 95746 h 551463"/>
              <a:gd name="connsiteX73" fmla="*/ 212045 w 582225"/>
              <a:gd name="connsiteY73" fmla="*/ 231171 h 551463"/>
              <a:gd name="connsiteX74" fmla="*/ 235733 w 582225"/>
              <a:gd name="connsiteY74" fmla="*/ 324679 h 551463"/>
              <a:gd name="connsiteX75" fmla="*/ 233579 w 582225"/>
              <a:gd name="connsiteY75" fmla="*/ 336502 h 551463"/>
              <a:gd name="connsiteX76" fmla="*/ 177589 w 582225"/>
              <a:gd name="connsiteY76" fmla="*/ 423561 h 551463"/>
              <a:gd name="connsiteX77" fmla="*/ 165745 w 582225"/>
              <a:gd name="connsiteY77" fmla="*/ 430010 h 551463"/>
              <a:gd name="connsiteX78" fmla="*/ 157131 w 582225"/>
              <a:gd name="connsiteY78" fmla="*/ 427860 h 551463"/>
              <a:gd name="connsiteX79" fmla="*/ 152824 w 582225"/>
              <a:gd name="connsiteY79" fmla="*/ 407439 h 551463"/>
              <a:gd name="connsiteX80" fmla="*/ 206661 w 582225"/>
              <a:gd name="connsiteY80" fmla="*/ 325754 h 551463"/>
              <a:gd name="connsiteX81" fmla="*/ 182973 w 582225"/>
              <a:gd name="connsiteY81" fmla="*/ 234396 h 551463"/>
              <a:gd name="connsiteX82" fmla="*/ 184050 w 582225"/>
              <a:gd name="connsiteY82" fmla="*/ 225797 h 551463"/>
              <a:gd name="connsiteX83" fmla="*/ 220658 w 582225"/>
              <a:gd name="connsiteY83" fmla="*/ 120467 h 551463"/>
              <a:gd name="connsiteX84" fmla="*/ 174359 w 582225"/>
              <a:gd name="connsiteY84" fmla="*/ 146262 h 551463"/>
              <a:gd name="connsiteX85" fmla="*/ 136673 w 582225"/>
              <a:gd name="connsiteY85" fmla="*/ 208601 h 551463"/>
              <a:gd name="connsiteX86" fmla="*/ 117292 w 582225"/>
              <a:gd name="connsiteY86" fmla="*/ 213975 h 551463"/>
              <a:gd name="connsiteX87" fmla="*/ 111908 w 582225"/>
              <a:gd name="connsiteY87" fmla="*/ 194628 h 551463"/>
              <a:gd name="connsiteX88" fmla="*/ 151748 w 582225"/>
              <a:gd name="connsiteY88" fmla="*/ 127990 h 551463"/>
              <a:gd name="connsiteX89" fmla="*/ 157131 w 582225"/>
              <a:gd name="connsiteY89" fmla="*/ 122616 h 551463"/>
              <a:gd name="connsiteX90" fmla="*/ 307271 w 582225"/>
              <a:gd name="connsiteY90" fmla="*/ 0 h 551463"/>
              <a:gd name="connsiteX91" fmla="*/ 347612 w 582225"/>
              <a:gd name="connsiteY91" fmla="*/ 40341 h 551463"/>
              <a:gd name="connsiteX92" fmla="*/ 307271 w 582225"/>
              <a:gd name="connsiteY92" fmla="*/ 80682 h 551463"/>
              <a:gd name="connsiteX93" fmla="*/ 266930 w 582225"/>
              <a:gd name="connsiteY93" fmla="*/ 40341 h 551463"/>
              <a:gd name="connsiteX94" fmla="*/ 307271 w 582225"/>
              <a:gd name="connsiteY94" fmla="*/ 0 h 5514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82225" h="551463">
                <a:moveTo>
                  <a:pt x="524107" y="233232"/>
                </a:moveTo>
                <a:lnTo>
                  <a:pt x="568234" y="233232"/>
                </a:lnTo>
                <a:cubicBezTo>
                  <a:pt x="570386" y="233232"/>
                  <a:pt x="571463" y="233232"/>
                  <a:pt x="573615" y="233232"/>
                </a:cubicBezTo>
                <a:cubicBezTo>
                  <a:pt x="573615" y="234307"/>
                  <a:pt x="573615" y="234307"/>
                  <a:pt x="574691" y="234307"/>
                </a:cubicBezTo>
                <a:cubicBezTo>
                  <a:pt x="575768" y="235382"/>
                  <a:pt x="576844" y="235382"/>
                  <a:pt x="577920" y="236457"/>
                </a:cubicBezTo>
                <a:cubicBezTo>
                  <a:pt x="577920" y="236457"/>
                  <a:pt x="577920" y="236457"/>
                  <a:pt x="578996" y="237532"/>
                </a:cubicBezTo>
                <a:cubicBezTo>
                  <a:pt x="580073" y="238608"/>
                  <a:pt x="581149" y="239683"/>
                  <a:pt x="581149" y="240758"/>
                </a:cubicBezTo>
                <a:cubicBezTo>
                  <a:pt x="581149" y="240758"/>
                  <a:pt x="581149" y="241833"/>
                  <a:pt x="581149" y="241833"/>
                </a:cubicBezTo>
                <a:cubicBezTo>
                  <a:pt x="582225" y="242908"/>
                  <a:pt x="582225" y="245058"/>
                  <a:pt x="582225" y="246133"/>
                </a:cubicBezTo>
                <a:cubicBezTo>
                  <a:pt x="582225" y="246133"/>
                  <a:pt x="582225" y="247208"/>
                  <a:pt x="582225" y="247208"/>
                </a:cubicBezTo>
                <a:lnTo>
                  <a:pt x="582225" y="294513"/>
                </a:lnTo>
                <a:cubicBezTo>
                  <a:pt x="582225" y="303114"/>
                  <a:pt x="575768" y="309564"/>
                  <a:pt x="568234" y="309564"/>
                </a:cubicBezTo>
                <a:cubicBezTo>
                  <a:pt x="560700" y="309564"/>
                  <a:pt x="554242" y="303114"/>
                  <a:pt x="554242" y="294513"/>
                </a:cubicBezTo>
                <a:lnTo>
                  <a:pt x="554242" y="283762"/>
                </a:lnTo>
                <a:lnTo>
                  <a:pt x="426166" y="425676"/>
                </a:lnTo>
                <a:cubicBezTo>
                  <a:pt x="422937" y="427826"/>
                  <a:pt x="419708" y="429976"/>
                  <a:pt x="415403" y="429976"/>
                </a:cubicBezTo>
                <a:lnTo>
                  <a:pt x="295937" y="429976"/>
                </a:lnTo>
                <a:lnTo>
                  <a:pt x="219522" y="515985"/>
                </a:lnTo>
                <a:cubicBezTo>
                  <a:pt x="215217" y="521360"/>
                  <a:pt x="207683" y="522435"/>
                  <a:pt x="202301" y="519210"/>
                </a:cubicBezTo>
                <a:lnTo>
                  <a:pt x="128039" y="482656"/>
                </a:lnTo>
                <a:lnTo>
                  <a:pt x="64539" y="547163"/>
                </a:lnTo>
                <a:cubicBezTo>
                  <a:pt x="61310" y="550388"/>
                  <a:pt x="58081" y="551463"/>
                  <a:pt x="53776" y="551463"/>
                </a:cubicBezTo>
                <a:cubicBezTo>
                  <a:pt x="50547" y="551463"/>
                  <a:pt x="47318" y="550388"/>
                  <a:pt x="44090" y="548238"/>
                </a:cubicBezTo>
                <a:cubicBezTo>
                  <a:pt x="38708" y="542862"/>
                  <a:pt x="38708" y="533186"/>
                  <a:pt x="44090" y="527811"/>
                </a:cubicBezTo>
                <a:lnTo>
                  <a:pt x="114047" y="454704"/>
                </a:lnTo>
                <a:cubicBezTo>
                  <a:pt x="118352" y="450403"/>
                  <a:pt x="125886" y="449328"/>
                  <a:pt x="131268" y="452553"/>
                </a:cubicBezTo>
                <a:lnTo>
                  <a:pt x="204454" y="489107"/>
                </a:lnTo>
                <a:lnTo>
                  <a:pt x="278717" y="406324"/>
                </a:lnTo>
                <a:cubicBezTo>
                  <a:pt x="281946" y="403099"/>
                  <a:pt x="285174" y="400948"/>
                  <a:pt x="289479" y="400948"/>
                </a:cubicBezTo>
                <a:lnTo>
                  <a:pt x="408946" y="400948"/>
                </a:lnTo>
                <a:lnTo>
                  <a:pt x="535946" y="261185"/>
                </a:lnTo>
                <a:lnTo>
                  <a:pt x="524107" y="261185"/>
                </a:lnTo>
                <a:cubicBezTo>
                  <a:pt x="515496" y="261185"/>
                  <a:pt x="509039" y="254734"/>
                  <a:pt x="509039" y="247208"/>
                </a:cubicBezTo>
                <a:cubicBezTo>
                  <a:pt x="509039" y="238608"/>
                  <a:pt x="515496" y="233232"/>
                  <a:pt x="524107" y="233232"/>
                </a:cubicBezTo>
                <a:close/>
                <a:moveTo>
                  <a:pt x="56281" y="199196"/>
                </a:moveTo>
                <a:cubicBezTo>
                  <a:pt x="59777" y="198390"/>
                  <a:pt x="63541" y="198928"/>
                  <a:pt x="66767" y="201077"/>
                </a:cubicBezTo>
                <a:lnTo>
                  <a:pt x="152806" y="254812"/>
                </a:lnTo>
                <a:cubicBezTo>
                  <a:pt x="156032" y="256962"/>
                  <a:pt x="158183" y="260186"/>
                  <a:pt x="159259" y="264485"/>
                </a:cubicBezTo>
                <a:cubicBezTo>
                  <a:pt x="160334" y="267709"/>
                  <a:pt x="159259" y="272008"/>
                  <a:pt x="158183" y="275232"/>
                </a:cubicBezTo>
                <a:lnTo>
                  <a:pt x="113013" y="346163"/>
                </a:lnTo>
                <a:cubicBezTo>
                  <a:pt x="110862" y="349387"/>
                  <a:pt x="107636" y="351536"/>
                  <a:pt x="104409" y="352611"/>
                </a:cubicBezTo>
                <a:cubicBezTo>
                  <a:pt x="103334" y="352611"/>
                  <a:pt x="102258" y="352611"/>
                  <a:pt x="101183" y="352611"/>
                </a:cubicBezTo>
                <a:cubicBezTo>
                  <a:pt x="97956" y="352611"/>
                  <a:pt x="95805" y="351536"/>
                  <a:pt x="93654" y="350462"/>
                </a:cubicBezTo>
                <a:lnTo>
                  <a:pt x="6540" y="295651"/>
                </a:lnTo>
                <a:cubicBezTo>
                  <a:pt x="87" y="291353"/>
                  <a:pt x="-2064" y="282755"/>
                  <a:pt x="2238" y="276307"/>
                </a:cubicBezTo>
                <a:lnTo>
                  <a:pt x="47408" y="205376"/>
                </a:lnTo>
                <a:cubicBezTo>
                  <a:pt x="49559" y="202152"/>
                  <a:pt x="52786" y="200002"/>
                  <a:pt x="56281" y="199196"/>
                </a:cubicBezTo>
                <a:close/>
                <a:moveTo>
                  <a:pt x="305653" y="108496"/>
                </a:moveTo>
                <a:cubicBezTo>
                  <a:pt x="311038" y="108496"/>
                  <a:pt x="316423" y="110647"/>
                  <a:pt x="318577" y="114948"/>
                </a:cubicBezTo>
                <a:lnTo>
                  <a:pt x="347656" y="160115"/>
                </a:lnTo>
                <a:lnTo>
                  <a:pt x="433814" y="160115"/>
                </a:lnTo>
                <a:cubicBezTo>
                  <a:pt x="442430" y="160115"/>
                  <a:pt x="447815" y="166568"/>
                  <a:pt x="447815" y="174095"/>
                </a:cubicBezTo>
                <a:cubicBezTo>
                  <a:pt x="447815" y="182699"/>
                  <a:pt x="442430" y="189151"/>
                  <a:pt x="433814" y="189151"/>
                </a:cubicBezTo>
                <a:lnTo>
                  <a:pt x="340117" y="189151"/>
                </a:lnTo>
                <a:cubicBezTo>
                  <a:pt x="335809" y="189151"/>
                  <a:pt x="330424" y="185925"/>
                  <a:pt x="328270" y="181623"/>
                </a:cubicBezTo>
                <a:lnTo>
                  <a:pt x="308884" y="151512"/>
                </a:lnTo>
                <a:lnTo>
                  <a:pt x="267959" y="235393"/>
                </a:lnTo>
                <a:lnTo>
                  <a:pt x="342271" y="243997"/>
                </a:lnTo>
                <a:cubicBezTo>
                  <a:pt x="346579" y="243997"/>
                  <a:pt x="349810" y="246147"/>
                  <a:pt x="351964" y="250449"/>
                </a:cubicBezTo>
                <a:cubicBezTo>
                  <a:pt x="354118" y="253675"/>
                  <a:pt x="355195" y="257977"/>
                  <a:pt x="354118" y="262278"/>
                </a:cubicBezTo>
                <a:lnTo>
                  <a:pt x="333655" y="341858"/>
                </a:lnTo>
                <a:cubicBezTo>
                  <a:pt x="331501" y="348310"/>
                  <a:pt x="326116" y="352612"/>
                  <a:pt x="319654" y="352612"/>
                </a:cubicBezTo>
                <a:cubicBezTo>
                  <a:pt x="318577" y="352612"/>
                  <a:pt x="316423" y="352612"/>
                  <a:pt x="315346" y="352612"/>
                </a:cubicBezTo>
                <a:cubicBezTo>
                  <a:pt x="307807" y="350461"/>
                  <a:pt x="303499" y="341858"/>
                  <a:pt x="305653" y="334330"/>
                </a:cubicBezTo>
                <a:lnTo>
                  <a:pt x="321808" y="270882"/>
                </a:lnTo>
                <a:lnTo>
                  <a:pt x="245342" y="261203"/>
                </a:lnTo>
                <a:cubicBezTo>
                  <a:pt x="239957" y="261203"/>
                  <a:pt x="235649" y="257977"/>
                  <a:pt x="233495" y="253675"/>
                </a:cubicBezTo>
                <a:cubicBezTo>
                  <a:pt x="231341" y="249374"/>
                  <a:pt x="231341" y="245072"/>
                  <a:pt x="233495" y="240770"/>
                </a:cubicBezTo>
                <a:lnTo>
                  <a:pt x="293806" y="116024"/>
                </a:lnTo>
                <a:cubicBezTo>
                  <a:pt x="295960" y="111722"/>
                  <a:pt x="301345" y="108496"/>
                  <a:pt x="305653" y="108496"/>
                </a:cubicBezTo>
                <a:close/>
                <a:moveTo>
                  <a:pt x="240040" y="78549"/>
                </a:moveTo>
                <a:cubicBezTo>
                  <a:pt x="245423" y="75325"/>
                  <a:pt x="251884" y="76400"/>
                  <a:pt x="256191" y="79624"/>
                </a:cubicBezTo>
                <a:cubicBezTo>
                  <a:pt x="260498" y="83923"/>
                  <a:pt x="261574" y="90372"/>
                  <a:pt x="260498" y="95746"/>
                </a:cubicBezTo>
                <a:lnTo>
                  <a:pt x="212045" y="231171"/>
                </a:lnTo>
                <a:lnTo>
                  <a:pt x="235733" y="324679"/>
                </a:lnTo>
                <a:cubicBezTo>
                  <a:pt x="236809" y="328979"/>
                  <a:pt x="235733" y="333278"/>
                  <a:pt x="233579" y="336502"/>
                </a:cubicBezTo>
                <a:lnTo>
                  <a:pt x="177589" y="423561"/>
                </a:lnTo>
                <a:cubicBezTo>
                  <a:pt x="174359" y="427860"/>
                  <a:pt x="170052" y="430010"/>
                  <a:pt x="165745" y="430010"/>
                </a:cubicBezTo>
                <a:cubicBezTo>
                  <a:pt x="162515" y="430010"/>
                  <a:pt x="160361" y="428935"/>
                  <a:pt x="157131" y="427860"/>
                </a:cubicBezTo>
                <a:cubicBezTo>
                  <a:pt x="150671" y="423561"/>
                  <a:pt x="148517" y="414963"/>
                  <a:pt x="152824" y="407439"/>
                </a:cubicBezTo>
                <a:lnTo>
                  <a:pt x="206661" y="325754"/>
                </a:lnTo>
                <a:lnTo>
                  <a:pt x="182973" y="234396"/>
                </a:lnTo>
                <a:cubicBezTo>
                  <a:pt x="182973" y="231171"/>
                  <a:pt x="182973" y="227947"/>
                  <a:pt x="184050" y="225797"/>
                </a:cubicBezTo>
                <a:lnTo>
                  <a:pt x="220658" y="120467"/>
                </a:lnTo>
                <a:lnTo>
                  <a:pt x="174359" y="146262"/>
                </a:lnTo>
                <a:lnTo>
                  <a:pt x="136673" y="208601"/>
                </a:lnTo>
                <a:cubicBezTo>
                  <a:pt x="132366" y="216124"/>
                  <a:pt x="123753" y="218274"/>
                  <a:pt x="117292" y="213975"/>
                </a:cubicBezTo>
                <a:cubicBezTo>
                  <a:pt x="110832" y="209675"/>
                  <a:pt x="108678" y="201077"/>
                  <a:pt x="111908" y="194628"/>
                </a:cubicBezTo>
                <a:lnTo>
                  <a:pt x="151748" y="127990"/>
                </a:lnTo>
                <a:cubicBezTo>
                  <a:pt x="152824" y="125841"/>
                  <a:pt x="154978" y="123691"/>
                  <a:pt x="157131" y="122616"/>
                </a:cubicBezTo>
                <a:close/>
                <a:moveTo>
                  <a:pt x="307271" y="0"/>
                </a:moveTo>
                <a:cubicBezTo>
                  <a:pt x="329551" y="0"/>
                  <a:pt x="347612" y="18061"/>
                  <a:pt x="347612" y="40341"/>
                </a:cubicBezTo>
                <a:cubicBezTo>
                  <a:pt x="347612" y="62621"/>
                  <a:pt x="329551" y="80682"/>
                  <a:pt x="307271" y="80682"/>
                </a:cubicBezTo>
                <a:cubicBezTo>
                  <a:pt x="284991" y="80682"/>
                  <a:pt x="266930" y="62621"/>
                  <a:pt x="266930" y="40341"/>
                </a:cubicBezTo>
                <a:cubicBezTo>
                  <a:pt x="266930" y="18061"/>
                  <a:pt x="284991" y="0"/>
                  <a:pt x="307271" y="0"/>
                </a:cubicBezTo>
                <a:close/>
              </a:path>
            </a:pathLst>
          </a:custGeom>
          <a:solidFill>
            <a:schemeClr val="accent2"/>
          </a:solidFill>
          <a:ln>
            <a:noFill/>
          </a:ln>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gency FB" panose="020b0503020202020204" pitchFamily="34" charset="0"/>
                <a:ea typeface="微软雅黑 Light" panose="020b0502040204020203" pitchFamily="34" charset="-122"/>
                <a:cs typeface="+mn-cs"/>
              </a:defRPr>
            </a:lvl1pPr>
            <a:lvl2pPr marL="457200" algn="l" rtl="0" fontAlgn="base">
              <a:spcBef>
                <a:spcPct val="0"/>
              </a:spcBef>
              <a:spcAft>
                <a:spcPct val="0"/>
              </a:spcAft>
              <a:defRPr kern="1200">
                <a:solidFill>
                  <a:schemeClr val="tx1"/>
                </a:solidFill>
                <a:latin typeface="Agency FB" panose="020b0503020202020204" pitchFamily="34" charset="0"/>
                <a:ea typeface="微软雅黑 Light" panose="020b0502040204020203" pitchFamily="34" charset="-122"/>
                <a:cs typeface="+mn-cs"/>
              </a:defRPr>
            </a:lvl2pPr>
            <a:lvl3pPr marL="914400" algn="l" rtl="0" fontAlgn="base">
              <a:spcBef>
                <a:spcPct val="0"/>
              </a:spcBef>
              <a:spcAft>
                <a:spcPct val="0"/>
              </a:spcAft>
              <a:defRPr kern="1200">
                <a:solidFill>
                  <a:schemeClr val="tx1"/>
                </a:solidFill>
                <a:latin typeface="Agency FB" panose="020b0503020202020204" pitchFamily="34" charset="0"/>
                <a:ea typeface="微软雅黑 Light" panose="020b0502040204020203" pitchFamily="34" charset="-122"/>
                <a:cs typeface="+mn-cs"/>
              </a:defRPr>
            </a:lvl3pPr>
            <a:lvl4pPr marL="1371600" algn="l" rtl="0" fontAlgn="base">
              <a:spcBef>
                <a:spcPct val="0"/>
              </a:spcBef>
              <a:spcAft>
                <a:spcPct val="0"/>
              </a:spcAft>
              <a:defRPr kern="1200">
                <a:solidFill>
                  <a:schemeClr val="tx1"/>
                </a:solidFill>
                <a:latin typeface="Agency FB" panose="020b0503020202020204" pitchFamily="34" charset="0"/>
                <a:ea typeface="微软雅黑 Light" panose="020b0502040204020203" pitchFamily="34" charset="-122"/>
                <a:cs typeface="+mn-cs"/>
              </a:defRPr>
            </a:lvl4pPr>
            <a:lvl5pPr marL="1828800" algn="l" rtl="0" fontAlgn="base">
              <a:spcBef>
                <a:spcPct val="0"/>
              </a:spcBef>
              <a:spcAft>
                <a:spcPct val="0"/>
              </a:spcAft>
              <a:defRPr kern="1200">
                <a:solidFill>
                  <a:schemeClr val="tx1"/>
                </a:solidFill>
                <a:latin typeface="Agency FB" panose="020b0503020202020204" pitchFamily="34" charset="0"/>
                <a:ea typeface="微软雅黑 Light" panose="020b0502040204020203" pitchFamily="34" charset="-122"/>
                <a:cs typeface="+mn-cs"/>
              </a:defRPr>
            </a:lvl5pPr>
            <a:lvl6pPr marL="2286000" algn="l" defTabSz="914400" rtl="0" eaLnBrk="1" latinLnBrk="0" hangingPunct="1">
              <a:defRPr kern="1200">
                <a:solidFill>
                  <a:schemeClr val="tx1"/>
                </a:solidFill>
                <a:latin typeface="Agency FB" panose="020b0503020202020204" pitchFamily="34" charset="0"/>
                <a:ea typeface="微软雅黑 Light" panose="020b0502040204020203" pitchFamily="34" charset="-122"/>
                <a:cs typeface="+mn-cs"/>
              </a:defRPr>
            </a:lvl6pPr>
            <a:lvl7pPr marL="2743200" algn="l" defTabSz="914400" rtl="0" eaLnBrk="1" latinLnBrk="0" hangingPunct="1">
              <a:defRPr kern="1200">
                <a:solidFill>
                  <a:schemeClr val="tx1"/>
                </a:solidFill>
                <a:latin typeface="Agency FB" panose="020b0503020202020204" pitchFamily="34" charset="0"/>
                <a:ea typeface="微软雅黑 Light" panose="020b0502040204020203" pitchFamily="34" charset="-122"/>
                <a:cs typeface="+mn-cs"/>
              </a:defRPr>
            </a:lvl7pPr>
            <a:lvl8pPr marL="3200400" algn="l" defTabSz="914400" rtl="0" eaLnBrk="1" latinLnBrk="0" hangingPunct="1">
              <a:defRPr kern="1200">
                <a:solidFill>
                  <a:schemeClr val="tx1"/>
                </a:solidFill>
                <a:latin typeface="Agency FB" panose="020b0503020202020204" pitchFamily="34" charset="0"/>
                <a:ea typeface="微软雅黑 Light" panose="020b0502040204020203" pitchFamily="34" charset="-122"/>
                <a:cs typeface="+mn-cs"/>
              </a:defRPr>
            </a:lvl8pPr>
            <a:lvl9pPr marL="3657600" algn="l" defTabSz="914400" rtl="0" eaLnBrk="1" latinLnBrk="0" hangingPunct="1">
              <a:defRPr kern="1200">
                <a:solidFill>
                  <a:schemeClr val="tx1"/>
                </a:solidFill>
                <a:latin typeface="Agency FB" panose="020b0503020202020204" pitchFamily="34" charset="0"/>
                <a:ea typeface="微软雅黑 Light" panose="020b0502040204020203" pitchFamily="34" charset="-122"/>
                <a:cs typeface="+mn-cs"/>
              </a:defRPr>
            </a:lvl9pPr>
          </a:lstStyle>
          <a:p>
            <a:endParaRPr lang="zh-CN" altLang="en-US"/>
          </a:p>
        </p:txBody>
      </p:sp>
      <p:sp>
        <p:nvSpPr>
          <p:cNvPr id="55" name="Freeform 7"/>
          <p:cNvSpPr>
            <a:spLocks noEditPoints="1"/>
          </p:cNvSpPr>
          <p:nvPr/>
        </p:nvSpPr>
        <p:spPr bwMode="auto">
          <a:xfrm>
            <a:off x="12945535" y="3265085"/>
            <a:ext cx="22225" cy="21050"/>
          </a:xfrm>
          <a:custGeom>
            <a:gdLst>
              <a:gd name="connsiteX0" fmla="*/ 524107 w 582225"/>
              <a:gd name="connsiteY0" fmla="*/ 233232 h 551463"/>
              <a:gd name="connsiteX1" fmla="*/ 568234 w 582225"/>
              <a:gd name="connsiteY1" fmla="*/ 233232 h 551463"/>
              <a:gd name="connsiteX2" fmla="*/ 573615 w 582225"/>
              <a:gd name="connsiteY2" fmla="*/ 233232 h 551463"/>
              <a:gd name="connsiteX3" fmla="*/ 574691 w 582225"/>
              <a:gd name="connsiteY3" fmla="*/ 234307 h 551463"/>
              <a:gd name="connsiteX4" fmla="*/ 577920 w 582225"/>
              <a:gd name="connsiteY4" fmla="*/ 236457 h 551463"/>
              <a:gd name="connsiteX5" fmla="*/ 578996 w 582225"/>
              <a:gd name="connsiteY5" fmla="*/ 237532 h 551463"/>
              <a:gd name="connsiteX6" fmla="*/ 581149 w 582225"/>
              <a:gd name="connsiteY6" fmla="*/ 240758 h 551463"/>
              <a:gd name="connsiteX7" fmla="*/ 581149 w 582225"/>
              <a:gd name="connsiteY7" fmla="*/ 241833 h 551463"/>
              <a:gd name="connsiteX8" fmla="*/ 582225 w 582225"/>
              <a:gd name="connsiteY8" fmla="*/ 246133 h 551463"/>
              <a:gd name="connsiteX9" fmla="*/ 582225 w 582225"/>
              <a:gd name="connsiteY9" fmla="*/ 247208 h 551463"/>
              <a:gd name="connsiteX10" fmla="*/ 582225 w 582225"/>
              <a:gd name="connsiteY10" fmla="*/ 294513 h 551463"/>
              <a:gd name="connsiteX11" fmla="*/ 568234 w 582225"/>
              <a:gd name="connsiteY11" fmla="*/ 309564 h 551463"/>
              <a:gd name="connsiteX12" fmla="*/ 554242 w 582225"/>
              <a:gd name="connsiteY12" fmla="*/ 294513 h 551463"/>
              <a:gd name="connsiteX13" fmla="*/ 554242 w 582225"/>
              <a:gd name="connsiteY13" fmla="*/ 283762 h 551463"/>
              <a:gd name="connsiteX14" fmla="*/ 426166 w 582225"/>
              <a:gd name="connsiteY14" fmla="*/ 425676 h 551463"/>
              <a:gd name="connsiteX15" fmla="*/ 415403 w 582225"/>
              <a:gd name="connsiteY15" fmla="*/ 429976 h 551463"/>
              <a:gd name="connsiteX16" fmla="*/ 295937 w 582225"/>
              <a:gd name="connsiteY16" fmla="*/ 429976 h 551463"/>
              <a:gd name="connsiteX17" fmla="*/ 219522 w 582225"/>
              <a:gd name="connsiteY17" fmla="*/ 515985 h 551463"/>
              <a:gd name="connsiteX18" fmla="*/ 202301 w 582225"/>
              <a:gd name="connsiteY18" fmla="*/ 519210 h 551463"/>
              <a:gd name="connsiteX19" fmla="*/ 128039 w 582225"/>
              <a:gd name="connsiteY19" fmla="*/ 482656 h 551463"/>
              <a:gd name="connsiteX20" fmla="*/ 64539 w 582225"/>
              <a:gd name="connsiteY20" fmla="*/ 547163 h 551463"/>
              <a:gd name="connsiteX21" fmla="*/ 53776 w 582225"/>
              <a:gd name="connsiteY21" fmla="*/ 551463 h 551463"/>
              <a:gd name="connsiteX22" fmla="*/ 44090 w 582225"/>
              <a:gd name="connsiteY22" fmla="*/ 548238 h 551463"/>
              <a:gd name="connsiteX23" fmla="*/ 44090 w 582225"/>
              <a:gd name="connsiteY23" fmla="*/ 527811 h 551463"/>
              <a:gd name="connsiteX24" fmla="*/ 114047 w 582225"/>
              <a:gd name="connsiteY24" fmla="*/ 454704 h 551463"/>
              <a:gd name="connsiteX25" fmla="*/ 131268 w 582225"/>
              <a:gd name="connsiteY25" fmla="*/ 452553 h 551463"/>
              <a:gd name="connsiteX26" fmla="*/ 204454 w 582225"/>
              <a:gd name="connsiteY26" fmla="*/ 489107 h 551463"/>
              <a:gd name="connsiteX27" fmla="*/ 278717 w 582225"/>
              <a:gd name="connsiteY27" fmla="*/ 406324 h 551463"/>
              <a:gd name="connsiteX28" fmla="*/ 289479 w 582225"/>
              <a:gd name="connsiteY28" fmla="*/ 400948 h 551463"/>
              <a:gd name="connsiteX29" fmla="*/ 408946 w 582225"/>
              <a:gd name="connsiteY29" fmla="*/ 400948 h 551463"/>
              <a:gd name="connsiteX30" fmla="*/ 535946 w 582225"/>
              <a:gd name="connsiteY30" fmla="*/ 261185 h 551463"/>
              <a:gd name="connsiteX31" fmla="*/ 524107 w 582225"/>
              <a:gd name="connsiteY31" fmla="*/ 261185 h 551463"/>
              <a:gd name="connsiteX32" fmla="*/ 509039 w 582225"/>
              <a:gd name="connsiteY32" fmla="*/ 247208 h 551463"/>
              <a:gd name="connsiteX33" fmla="*/ 524107 w 582225"/>
              <a:gd name="connsiteY33" fmla="*/ 233232 h 551463"/>
              <a:gd name="connsiteX34" fmla="*/ 56281 w 582225"/>
              <a:gd name="connsiteY34" fmla="*/ 199196 h 551463"/>
              <a:gd name="connsiteX35" fmla="*/ 66767 w 582225"/>
              <a:gd name="connsiteY35" fmla="*/ 201077 h 551463"/>
              <a:gd name="connsiteX36" fmla="*/ 152806 w 582225"/>
              <a:gd name="connsiteY36" fmla="*/ 254812 h 551463"/>
              <a:gd name="connsiteX37" fmla="*/ 159259 w 582225"/>
              <a:gd name="connsiteY37" fmla="*/ 264485 h 551463"/>
              <a:gd name="connsiteX38" fmla="*/ 158183 w 582225"/>
              <a:gd name="connsiteY38" fmla="*/ 275232 h 551463"/>
              <a:gd name="connsiteX39" fmla="*/ 113013 w 582225"/>
              <a:gd name="connsiteY39" fmla="*/ 346163 h 551463"/>
              <a:gd name="connsiteX40" fmla="*/ 104409 w 582225"/>
              <a:gd name="connsiteY40" fmla="*/ 352611 h 551463"/>
              <a:gd name="connsiteX41" fmla="*/ 101183 w 582225"/>
              <a:gd name="connsiteY41" fmla="*/ 352611 h 551463"/>
              <a:gd name="connsiteX42" fmla="*/ 93654 w 582225"/>
              <a:gd name="connsiteY42" fmla="*/ 350462 h 551463"/>
              <a:gd name="connsiteX43" fmla="*/ 6540 w 582225"/>
              <a:gd name="connsiteY43" fmla="*/ 295651 h 551463"/>
              <a:gd name="connsiteX44" fmla="*/ 2238 w 582225"/>
              <a:gd name="connsiteY44" fmla="*/ 276307 h 551463"/>
              <a:gd name="connsiteX45" fmla="*/ 47408 w 582225"/>
              <a:gd name="connsiteY45" fmla="*/ 205376 h 551463"/>
              <a:gd name="connsiteX46" fmla="*/ 56281 w 582225"/>
              <a:gd name="connsiteY46" fmla="*/ 199196 h 551463"/>
              <a:gd name="connsiteX47" fmla="*/ 305653 w 582225"/>
              <a:gd name="connsiteY47" fmla="*/ 108496 h 551463"/>
              <a:gd name="connsiteX48" fmla="*/ 318577 w 582225"/>
              <a:gd name="connsiteY48" fmla="*/ 114948 h 551463"/>
              <a:gd name="connsiteX49" fmla="*/ 347656 w 582225"/>
              <a:gd name="connsiteY49" fmla="*/ 160115 h 551463"/>
              <a:gd name="connsiteX50" fmla="*/ 433814 w 582225"/>
              <a:gd name="connsiteY50" fmla="*/ 160115 h 551463"/>
              <a:gd name="connsiteX51" fmla="*/ 447815 w 582225"/>
              <a:gd name="connsiteY51" fmla="*/ 174095 h 551463"/>
              <a:gd name="connsiteX52" fmla="*/ 433814 w 582225"/>
              <a:gd name="connsiteY52" fmla="*/ 189151 h 551463"/>
              <a:gd name="connsiteX53" fmla="*/ 340117 w 582225"/>
              <a:gd name="connsiteY53" fmla="*/ 189151 h 551463"/>
              <a:gd name="connsiteX54" fmla="*/ 328270 w 582225"/>
              <a:gd name="connsiteY54" fmla="*/ 181623 h 551463"/>
              <a:gd name="connsiteX55" fmla="*/ 308884 w 582225"/>
              <a:gd name="connsiteY55" fmla="*/ 151512 h 551463"/>
              <a:gd name="connsiteX56" fmla="*/ 267959 w 582225"/>
              <a:gd name="connsiteY56" fmla="*/ 235393 h 551463"/>
              <a:gd name="connsiteX57" fmla="*/ 342271 w 582225"/>
              <a:gd name="connsiteY57" fmla="*/ 243997 h 551463"/>
              <a:gd name="connsiteX58" fmla="*/ 351964 w 582225"/>
              <a:gd name="connsiteY58" fmla="*/ 250449 h 551463"/>
              <a:gd name="connsiteX59" fmla="*/ 354118 w 582225"/>
              <a:gd name="connsiteY59" fmla="*/ 262278 h 551463"/>
              <a:gd name="connsiteX60" fmla="*/ 333655 w 582225"/>
              <a:gd name="connsiteY60" fmla="*/ 341858 h 551463"/>
              <a:gd name="connsiteX61" fmla="*/ 319654 w 582225"/>
              <a:gd name="connsiteY61" fmla="*/ 352612 h 551463"/>
              <a:gd name="connsiteX62" fmla="*/ 315346 w 582225"/>
              <a:gd name="connsiteY62" fmla="*/ 352612 h 551463"/>
              <a:gd name="connsiteX63" fmla="*/ 305653 w 582225"/>
              <a:gd name="connsiteY63" fmla="*/ 334330 h 551463"/>
              <a:gd name="connsiteX64" fmla="*/ 321808 w 582225"/>
              <a:gd name="connsiteY64" fmla="*/ 270882 h 551463"/>
              <a:gd name="connsiteX65" fmla="*/ 245342 w 582225"/>
              <a:gd name="connsiteY65" fmla="*/ 261203 h 551463"/>
              <a:gd name="connsiteX66" fmla="*/ 233495 w 582225"/>
              <a:gd name="connsiteY66" fmla="*/ 253675 h 551463"/>
              <a:gd name="connsiteX67" fmla="*/ 233495 w 582225"/>
              <a:gd name="connsiteY67" fmla="*/ 240770 h 551463"/>
              <a:gd name="connsiteX68" fmla="*/ 293806 w 582225"/>
              <a:gd name="connsiteY68" fmla="*/ 116024 h 551463"/>
              <a:gd name="connsiteX69" fmla="*/ 305653 w 582225"/>
              <a:gd name="connsiteY69" fmla="*/ 108496 h 551463"/>
              <a:gd name="connsiteX70" fmla="*/ 240040 w 582225"/>
              <a:gd name="connsiteY70" fmla="*/ 78549 h 551463"/>
              <a:gd name="connsiteX71" fmla="*/ 256191 w 582225"/>
              <a:gd name="connsiteY71" fmla="*/ 79624 h 551463"/>
              <a:gd name="connsiteX72" fmla="*/ 260498 w 582225"/>
              <a:gd name="connsiteY72" fmla="*/ 95746 h 551463"/>
              <a:gd name="connsiteX73" fmla="*/ 212045 w 582225"/>
              <a:gd name="connsiteY73" fmla="*/ 231171 h 551463"/>
              <a:gd name="connsiteX74" fmla="*/ 235733 w 582225"/>
              <a:gd name="connsiteY74" fmla="*/ 324679 h 551463"/>
              <a:gd name="connsiteX75" fmla="*/ 233579 w 582225"/>
              <a:gd name="connsiteY75" fmla="*/ 336502 h 551463"/>
              <a:gd name="connsiteX76" fmla="*/ 177589 w 582225"/>
              <a:gd name="connsiteY76" fmla="*/ 423561 h 551463"/>
              <a:gd name="connsiteX77" fmla="*/ 165745 w 582225"/>
              <a:gd name="connsiteY77" fmla="*/ 430010 h 551463"/>
              <a:gd name="connsiteX78" fmla="*/ 157131 w 582225"/>
              <a:gd name="connsiteY78" fmla="*/ 427860 h 551463"/>
              <a:gd name="connsiteX79" fmla="*/ 152824 w 582225"/>
              <a:gd name="connsiteY79" fmla="*/ 407439 h 551463"/>
              <a:gd name="connsiteX80" fmla="*/ 206661 w 582225"/>
              <a:gd name="connsiteY80" fmla="*/ 325754 h 551463"/>
              <a:gd name="connsiteX81" fmla="*/ 182973 w 582225"/>
              <a:gd name="connsiteY81" fmla="*/ 234396 h 551463"/>
              <a:gd name="connsiteX82" fmla="*/ 184050 w 582225"/>
              <a:gd name="connsiteY82" fmla="*/ 225797 h 551463"/>
              <a:gd name="connsiteX83" fmla="*/ 220658 w 582225"/>
              <a:gd name="connsiteY83" fmla="*/ 120467 h 551463"/>
              <a:gd name="connsiteX84" fmla="*/ 174359 w 582225"/>
              <a:gd name="connsiteY84" fmla="*/ 146262 h 551463"/>
              <a:gd name="connsiteX85" fmla="*/ 136673 w 582225"/>
              <a:gd name="connsiteY85" fmla="*/ 208601 h 551463"/>
              <a:gd name="connsiteX86" fmla="*/ 117292 w 582225"/>
              <a:gd name="connsiteY86" fmla="*/ 213975 h 551463"/>
              <a:gd name="connsiteX87" fmla="*/ 111908 w 582225"/>
              <a:gd name="connsiteY87" fmla="*/ 194628 h 551463"/>
              <a:gd name="connsiteX88" fmla="*/ 151748 w 582225"/>
              <a:gd name="connsiteY88" fmla="*/ 127990 h 551463"/>
              <a:gd name="connsiteX89" fmla="*/ 157131 w 582225"/>
              <a:gd name="connsiteY89" fmla="*/ 122616 h 551463"/>
              <a:gd name="connsiteX90" fmla="*/ 307271 w 582225"/>
              <a:gd name="connsiteY90" fmla="*/ 0 h 551463"/>
              <a:gd name="connsiteX91" fmla="*/ 347612 w 582225"/>
              <a:gd name="connsiteY91" fmla="*/ 40341 h 551463"/>
              <a:gd name="connsiteX92" fmla="*/ 307271 w 582225"/>
              <a:gd name="connsiteY92" fmla="*/ 80682 h 551463"/>
              <a:gd name="connsiteX93" fmla="*/ 266930 w 582225"/>
              <a:gd name="connsiteY93" fmla="*/ 40341 h 551463"/>
              <a:gd name="connsiteX94" fmla="*/ 307271 w 582225"/>
              <a:gd name="connsiteY94" fmla="*/ 0 h 5514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82225" h="551463">
                <a:moveTo>
                  <a:pt x="524107" y="233232"/>
                </a:moveTo>
                <a:lnTo>
                  <a:pt x="568234" y="233232"/>
                </a:lnTo>
                <a:cubicBezTo>
                  <a:pt x="570386" y="233232"/>
                  <a:pt x="571463" y="233232"/>
                  <a:pt x="573615" y="233232"/>
                </a:cubicBezTo>
                <a:cubicBezTo>
                  <a:pt x="573615" y="234307"/>
                  <a:pt x="573615" y="234307"/>
                  <a:pt x="574691" y="234307"/>
                </a:cubicBezTo>
                <a:cubicBezTo>
                  <a:pt x="575768" y="235382"/>
                  <a:pt x="576844" y="235382"/>
                  <a:pt x="577920" y="236457"/>
                </a:cubicBezTo>
                <a:cubicBezTo>
                  <a:pt x="577920" y="236457"/>
                  <a:pt x="577920" y="236457"/>
                  <a:pt x="578996" y="237532"/>
                </a:cubicBezTo>
                <a:cubicBezTo>
                  <a:pt x="580073" y="238608"/>
                  <a:pt x="581149" y="239683"/>
                  <a:pt x="581149" y="240758"/>
                </a:cubicBezTo>
                <a:cubicBezTo>
                  <a:pt x="581149" y="240758"/>
                  <a:pt x="581149" y="241833"/>
                  <a:pt x="581149" y="241833"/>
                </a:cubicBezTo>
                <a:cubicBezTo>
                  <a:pt x="582225" y="242908"/>
                  <a:pt x="582225" y="245058"/>
                  <a:pt x="582225" y="246133"/>
                </a:cubicBezTo>
                <a:cubicBezTo>
                  <a:pt x="582225" y="246133"/>
                  <a:pt x="582225" y="247208"/>
                  <a:pt x="582225" y="247208"/>
                </a:cubicBezTo>
                <a:lnTo>
                  <a:pt x="582225" y="294513"/>
                </a:lnTo>
                <a:cubicBezTo>
                  <a:pt x="582225" y="303114"/>
                  <a:pt x="575768" y="309564"/>
                  <a:pt x="568234" y="309564"/>
                </a:cubicBezTo>
                <a:cubicBezTo>
                  <a:pt x="560700" y="309564"/>
                  <a:pt x="554242" y="303114"/>
                  <a:pt x="554242" y="294513"/>
                </a:cubicBezTo>
                <a:lnTo>
                  <a:pt x="554242" y="283762"/>
                </a:lnTo>
                <a:lnTo>
                  <a:pt x="426166" y="425676"/>
                </a:lnTo>
                <a:cubicBezTo>
                  <a:pt x="422937" y="427826"/>
                  <a:pt x="419708" y="429976"/>
                  <a:pt x="415403" y="429976"/>
                </a:cubicBezTo>
                <a:lnTo>
                  <a:pt x="295937" y="429976"/>
                </a:lnTo>
                <a:lnTo>
                  <a:pt x="219522" y="515985"/>
                </a:lnTo>
                <a:cubicBezTo>
                  <a:pt x="215217" y="521360"/>
                  <a:pt x="207683" y="522435"/>
                  <a:pt x="202301" y="519210"/>
                </a:cubicBezTo>
                <a:lnTo>
                  <a:pt x="128039" y="482656"/>
                </a:lnTo>
                <a:lnTo>
                  <a:pt x="64539" y="547163"/>
                </a:lnTo>
                <a:cubicBezTo>
                  <a:pt x="61310" y="550388"/>
                  <a:pt x="58081" y="551463"/>
                  <a:pt x="53776" y="551463"/>
                </a:cubicBezTo>
                <a:cubicBezTo>
                  <a:pt x="50547" y="551463"/>
                  <a:pt x="47318" y="550388"/>
                  <a:pt x="44090" y="548238"/>
                </a:cubicBezTo>
                <a:cubicBezTo>
                  <a:pt x="38708" y="542862"/>
                  <a:pt x="38708" y="533186"/>
                  <a:pt x="44090" y="527811"/>
                </a:cubicBezTo>
                <a:lnTo>
                  <a:pt x="114047" y="454704"/>
                </a:lnTo>
                <a:cubicBezTo>
                  <a:pt x="118352" y="450403"/>
                  <a:pt x="125886" y="449328"/>
                  <a:pt x="131268" y="452553"/>
                </a:cubicBezTo>
                <a:lnTo>
                  <a:pt x="204454" y="489107"/>
                </a:lnTo>
                <a:lnTo>
                  <a:pt x="278717" y="406324"/>
                </a:lnTo>
                <a:cubicBezTo>
                  <a:pt x="281946" y="403099"/>
                  <a:pt x="285174" y="400948"/>
                  <a:pt x="289479" y="400948"/>
                </a:cubicBezTo>
                <a:lnTo>
                  <a:pt x="408946" y="400948"/>
                </a:lnTo>
                <a:lnTo>
                  <a:pt x="535946" y="261185"/>
                </a:lnTo>
                <a:lnTo>
                  <a:pt x="524107" y="261185"/>
                </a:lnTo>
                <a:cubicBezTo>
                  <a:pt x="515496" y="261185"/>
                  <a:pt x="509039" y="254734"/>
                  <a:pt x="509039" y="247208"/>
                </a:cubicBezTo>
                <a:cubicBezTo>
                  <a:pt x="509039" y="238608"/>
                  <a:pt x="515496" y="233232"/>
                  <a:pt x="524107" y="233232"/>
                </a:cubicBezTo>
                <a:close/>
                <a:moveTo>
                  <a:pt x="56281" y="199196"/>
                </a:moveTo>
                <a:cubicBezTo>
                  <a:pt x="59777" y="198390"/>
                  <a:pt x="63541" y="198928"/>
                  <a:pt x="66767" y="201077"/>
                </a:cubicBezTo>
                <a:lnTo>
                  <a:pt x="152806" y="254812"/>
                </a:lnTo>
                <a:cubicBezTo>
                  <a:pt x="156032" y="256962"/>
                  <a:pt x="158183" y="260186"/>
                  <a:pt x="159259" y="264485"/>
                </a:cubicBezTo>
                <a:cubicBezTo>
                  <a:pt x="160334" y="267709"/>
                  <a:pt x="159259" y="272008"/>
                  <a:pt x="158183" y="275232"/>
                </a:cubicBezTo>
                <a:lnTo>
                  <a:pt x="113013" y="346163"/>
                </a:lnTo>
                <a:cubicBezTo>
                  <a:pt x="110862" y="349387"/>
                  <a:pt x="107636" y="351536"/>
                  <a:pt x="104409" y="352611"/>
                </a:cubicBezTo>
                <a:cubicBezTo>
                  <a:pt x="103334" y="352611"/>
                  <a:pt x="102258" y="352611"/>
                  <a:pt x="101183" y="352611"/>
                </a:cubicBezTo>
                <a:cubicBezTo>
                  <a:pt x="97956" y="352611"/>
                  <a:pt x="95805" y="351536"/>
                  <a:pt x="93654" y="350462"/>
                </a:cubicBezTo>
                <a:lnTo>
                  <a:pt x="6540" y="295651"/>
                </a:lnTo>
                <a:cubicBezTo>
                  <a:pt x="87" y="291353"/>
                  <a:pt x="-2064" y="282755"/>
                  <a:pt x="2238" y="276307"/>
                </a:cubicBezTo>
                <a:lnTo>
                  <a:pt x="47408" y="205376"/>
                </a:lnTo>
                <a:cubicBezTo>
                  <a:pt x="49559" y="202152"/>
                  <a:pt x="52786" y="200002"/>
                  <a:pt x="56281" y="199196"/>
                </a:cubicBezTo>
                <a:close/>
                <a:moveTo>
                  <a:pt x="305653" y="108496"/>
                </a:moveTo>
                <a:cubicBezTo>
                  <a:pt x="311038" y="108496"/>
                  <a:pt x="316423" y="110647"/>
                  <a:pt x="318577" y="114948"/>
                </a:cubicBezTo>
                <a:lnTo>
                  <a:pt x="347656" y="160115"/>
                </a:lnTo>
                <a:lnTo>
                  <a:pt x="433814" y="160115"/>
                </a:lnTo>
                <a:cubicBezTo>
                  <a:pt x="442430" y="160115"/>
                  <a:pt x="447815" y="166568"/>
                  <a:pt x="447815" y="174095"/>
                </a:cubicBezTo>
                <a:cubicBezTo>
                  <a:pt x="447815" y="182699"/>
                  <a:pt x="442430" y="189151"/>
                  <a:pt x="433814" y="189151"/>
                </a:cubicBezTo>
                <a:lnTo>
                  <a:pt x="340117" y="189151"/>
                </a:lnTo>
                <a:cubicBezTo>
                  <a:pt x="335809" y="189151"/>
                  <a:pt x="330424" y="185925"/>
                  <a:pt x="328270" y="181623"/>
                </a:cubicBezTo>
                <a:lnTo>
                  <a:pt x="308884" y="151512"/>
                </a:lnTo>
                <a:lnTo>
                  <a:pt x="267959" y="235393"/>
                </a:lnTo>
                <a:lnTo>
                  <a:pt x="342271" y="243997"/>
                </a:lnTo>
                <a:cubicBezTo>
                  <a:pt x="346579" y="243997"/>
                  <a:pt x="349810" y="246147"/>
                  <a:pt x="351964" y="250449"/>
                </a:cubicBezTo>
                <a:cubicBezTo>
                  <a:pt x="354118" y="253675"/>
                  <a:pt x="355195" y="257977"/>
                  <a:pt x="354118" y="262278"/>
                </a:cubicBezTo>
                <a:lnTo>
                  <a:pt x="333655" y="341858"/>
                </a:lnTo>
                <a:cubicBezTo>
                  <a:pt x="331501" y="348310"/>
                  <a:pt x="326116" y="352612"/>
                  <a:pt x="319654" y="352612"/>
                </a:cubicBezTo>
                <a:cubicBezTo>
                  <a:pt x="318577" y="352612"/>
                  <a:pt x="316423" y="352612"/>
                  <a:pt x="315346" y="352612"/>
                </a:cubicBezTo>
                <a:cubicBezTo>
                  <a:pt x="307807" y="350461"/>
                  <a:pt x="303499" y="341858"/>
                  <a:pt x="305653" y="334330"/>
                </a:cubicBezTo>
                <a:lnTo>
                  <a:pt x="321808" y="270882"/>
                </a:lnTo>
                <a:lnTo>
                  <a:pt x="245342" y="261203"/>
                </a:lnTo>
                <a:cubicBezTo>
                  <a:pt x="239957" y="261203"/>
                  <a:pt x="235649" y="257977"/>
                  <a:pt x="233495" y="253675"/>
                </a:cubicBezTo>
                <a:cubicBezTo>
                  <a:pt x="231341" y="249374"/>
                  <a:pt x="231341" y="245072"/>
                  <a:pt x="233495" y="240770"/>
                </a:cubicBezTo>
                <a:lnTo>
                  <a:pt x="293806" y="116024"/>
                </a:lnTo>
                <a:cubicBezTo>
                  <a:pt x="295960" y="111722"/>
                  <a:pt x="301345" y="108496"/>
                  <a:pt x="305653" y="108496"/>
                </a:cubicBezTo>
                <a:close/>
                <a:moveTo>
                  <a:pt x="240040" y="78549"/>
                </a:moveTo>
                <a:cubicBezTo>
                  <a:pt x="245423" y="75325"/>
                  <a:pt x="251884" y="76400"/>
                  <a:pt x="256191" y="79624"/>
                </a:cubicBezTo>
                <a:cubicBezTo>
                  <a:pt x="260498" y="83923"/>
                  <a:pt x="261574" y="90372"/>
                  <a:pt x="260498" y="95746"/>
                </a:cubicBezTo>
                <a:lnTo>
                  <a:pt x="212045" y="231171"/>
                </a:lnTo>
                <a:lnTo>
                  <a:pt x="235733" y="324679"/>
                </a:lnTo>
                <a:cubicBezTo>
                  <a:pt x="236809" y="328979"/>
                  <a:pt x="235733" y="333278"/>
                  <a:pt x="233579" y="336502"/>
                </a:cubicBezTo>
                <a:lnTo>
                  <a:pt x="177589" y="423561"/>
                </a:lnTo>
                <a:cubicBezTo>
                  <a:pt x="174359" y="427860"/>
                  <a:pt x="170052" y="430010"/>
                  <a:pt x="165745" y="430010"/>
                </a:cubicBezTo>
                <a:cubicBezTo>
                  <a:pt x="162515" y="430010"/>
                  <a:pt x="160361" y="428935"/>
                  <a:pt x="157131" y="427860"/>
                </a:cubicBezTo>
                <a:cubicBezTo>
                  <a:pt x="150671" y="423561"/>
                  <a:pt x="148517" y="414963"/>
                  <a:pt x="152824" y="407439"/>
                </a:cubicBezTo>
                <a:lnTo>
                  <a:pt x="206661" y="325754"/>
                </a:lnTo>
                <a:lnTo>
                  <a:pt x="182973" y="234396"/>
                </a:lnTo>
                <a:cubicBezTo>
                  <a:pt x="182973" y="231171"/>
                  <a:pt x="182973" y="227947"/>
                  <a:pt x="184050" y="225797"/>
                </a:cubicBezTo>
                <a:lnTo>
                  <a:pt x="220658" y="120467"/>
                </a:lnTo>
                <a:lnTo>
                  <a:pt x="174359" y="146262"/>
                </a:lnTo>
                <a:lnTo>
                  <a:pt x="136673" y="208601"/>
                </a:lnTo>
                <a:cubicBezTo>
                  <a:pt x="132366" y="216124"/>
                  <a:pt x="123753" y="218274"/>
                  <a:pt x="117292" y="213975"/>
                </a:cubicBezTo>
                <a:cubicBezTo>
                  <a:pt x="110832" y="209675"/>
                  <a:pt x="108678" y="201077"/>
                  <a:pt x="111908" y="194628"/>
                </a:cubicBezTo>
                <a:lnTo>
                  <a:pt x="151748" y="127990"/>
                </a:lnTo>
                <a:cubicBezTo>
                  <a:pt x="152824" y="125841"/>
                  <a:pt x="154978" y="123691"/>
                  <a:pt x="157131" y="122616"/>
                </a:cubicBezTo>
                <a:close/>
                <a:moveTo>
                  <a:pt x="307271" y="0"/>
                </a:moveTo>
                <a:cubicBezTo>
                  <a:pt x="329551" y="0"/>
                  <a:pt x="347612" y="18061"/>
                  <a:pt x="347612" y="40341"/>
                </a:cubicBezTo>
                <a:cubicBezTo>
                  <a:pt x="347612" y="62621"/>
                  <a:pt x="329551" y="80682"/>
                  <a:pt x="307271" y="80682"/>
                </a:cubicBezTo>
                <a:cubicBezTo>
                  <a:pt x="284991" y="80682"/>
                  <a:pt x="266930" y="62621"/>
                  <a:pt x="266930" y="40341"/>
                </a:cubicBezTo>
                <a:cubicBezTo>
                  <a:pt x="266930" y="18061"/>
                  <a:pt x="284991" y="0"/>
                  <a:pt x="307271" y="0"/>
                </a:cubicBezTo>
                <a:close/>
              </a:path>
            </a:pathLst>
          </a:custGeom>
          <a:solidFill>
            <a:schemeClr val="accent2"/>
          </a:solidFill>
          <a:ln>
            <a:noFill/>
          </a:ln>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gency FB" panose="020b0503020202020204" pitchFamily="34" charset="0"/>
                <a:ea typeface="微软雅黑 Light" panose="020b0502040204020203" pitchFamily="34" charset="-122"/>
                <a:cs typeface="+mn-cs"/>
              </a:defRPr>
            </a:lvl1pPr>
            <a:lvl2pPr marL="457200" algn="l" rtl="0" fontAlgn="base">
              <a:spcBef>
                <a:spcPct val="0"/>
              </a:spcBef>
              <a:spcAft>
                <a:spcPct val="0"/>
              </a:spcAft>
              <a:defRPr kern="1200">
                <a:solidFill>
                  <a:schemeClr val="tx1"/>
                </a:solidFill>
                <a:latin typeface="Agency FB" panose="020b0503020202020204" pitchFamily="34" charset="0"/>
                <a:ea typeface="微软雅黑 Light" panose="020b0502040204020203" pitchFamily="34" charset="-122"/>
                <a:cs typeface="+mn-cs"/>
              </a:defRPr>
            </a:lvl2pPr>
            <a:lvl3pPr marL="914400" algn="l" rtl="0" fontAlgn="base">
              <a:spcBef>
                <a:spcPct val="0"/>
              </a:spcBef>
              <a:spcAft>
                <a:spcPct val="0"/>
              </a:spcAft>
              <a:defRPr kern="1200">
                <a:solidFill>
                  <a:schemeClr val="tx1"/>
                </a:solidFill>
                <a:latin typeface="Agency FB" panose="020b0503020202020204" pitchFamily="34" charset="0"/>
                <a:ea typeface="微软雅黑 Light" panose="020b0502040204020203" pitchFamily="34" charset="-122"/>
                <a:cs typeface="+mn-cs"/>
              </a:defRPr>
            </a:lvl3pPr>
            <a:lvl4pPr marL="1371600" algn="l" rtl="0" fontAlgn="base">
              <a:spcBef>
                <a:spcPct val="0"/>
              </a:spcBef>
              <a:spcAft>
                <a:spcPct val="0"/>
              </a:spcAft>
              <a:defRPr kern="1200">
                <a:solidFill>
                  <a:schemeClr val="tx1"/>
                </a:solidFill>
                <a:latin typeface="Agency FB" panose="020b0503020202020204" pitchFamily="34" charset="0"/>
                <a:ea typeface="微软雅黑 Light" panose="020b0502040204020203" pitchFamily="34" charset="-122"/>
                <a:cs typeface="+mn-cs"/>
              </a:defRPr>
            </a:lvl4pPr>
            <a:lvl5pPr marL="1828800" algn="l" rtl="0" fontAlgn="base">
              <a:spcBef>
                <a:spcPct val="0"/>
              </a:spcBef>
              <a:spcAft>
                <a:spcPct val="0"/>
              </a:spcAft>
              <a:defRPr kern="1200">
                <a:solidFill>
                  <a:schemeClr val="tx1"/>
                </a:solidFill>
                <a:latin typeface="Agency FB" panose="020b0503020202020204" pitchFamily="34" charset="0"/>
                <a:ea typeface="微软雅黑 Light" panose="020b0502040204020203" pitchFamily="34" charset="-122"/>
                <a:cs typeface="+mn-cs"/>
              </a:defRPr>
            </a:lvl5pPr>
            <a:lvl6pPr marL="2286000" algn="l" defTabSz="914400" rtl="0" eaLnBrk="1" latinLnBrk="0" hangingPunct="1">
              <a:defRPr kern="1200">
                <a:solidFill>
                  <a:schemeClr val="tx1"/>
                </a:solidFill>
                <a:latin typeface="Agency FB" panose="020b0503020202020204" pitchFamily="34" charset="0"/>
                <a:ea typeface="微软雅黑 Light" panose="020b0502040204020203" pitchFamily="34" charset="-122"/>
                <a:cs typeface="+mn-cs"/>
              </a:defRPr>
            </a:lvl6pPr>
            <a:lvl7pPr marL="2743200" algn="l" defTabSz="914400" rtl="0" eaLnBrk="1" latinLnBrk="0" hangingPunct="1">
              <a:defRPr kern="1200">
                <a:solidFill>
                  <a:schemeClr val="tx1"/>
                </a:solidFill>
                <a:latin typeface="Agency FB" panose="020b0503020202020204" pitchFamily="34" charset="0"/>
                <a:ea typeface="微软雅黑 Light" panose="020b0502040204020203" pitchFamily="34" charset="-122"/>
                <a:cs typeface="+mn-cs"/>
              </a:defRPr>
            </a:lvl7pPr>
            <a:lvl8pPr marL="3200400" algn="l" defTabSz="914400" rtl="0" eaLnBrk="1" latinLnBrk="0" hangingPunct="1">
              <a:defRPr kern="1200">
                <a:solidFill>
                  <a:schemeClr val="tx1"/>
                </a:solidFill>
                <a:latin typeface="Agency FB" panose="020b0503020202020204" pitchFamily="34" charset="0"/>
                <a:ea typeface="微软雅黑 Light" panose="020b0502040204020203" pitchFamily="34" charset="-122"/>
                <a:cs typeface="+mn-cs"/>
              </a:defRPr>
            </a:lvl8pPr>
            <a:lvl9pPr marL="3657600" algn="l" defTabSz="914400" rtl="0" eaLnBrk="1" latinLnBrk="0" hangingPunct="1">
              <a:defRPr kern="1200">
                <a:solidFill>
                  <a:schemeClr val="tx1"/>
                </a:solidFill>
                <a:latin typeface="Agency FB" panose="020b0503020202020204" pitchFamily="34" charset="0"/>
                <a:ea typeface="微软雅黑 Light" panose="020b0502040204020203" pitchFamily="34" charset="-122"/>
                <a:cs typeface="+mn-cs"/>
              </a:defRPr>
            </a:lvl9pPr>
          </a:lstStyle>
          <a:p>
            <a:endParaRPr lang="zh-CN" altLang="en-US"/>
          </a:p>
        </p:txBody>
      </p:sp>
      <p:sp>
        <p:nvSpPr>
          <p:cNvPr id="56" name="Freeform 8"/>
          <p:cNvSpPr>
            <a:spLocks noEditPoints="1"/>
          </p:cNvSpPr>
          <p:nvPr/>
        </p:nvSpPr>
        <p:spPr bwMode="auto">
          <a:xfrm flipH="1">
            <a:off x="12662959" y="3264498"/>
            <a:ext cx="0" cy="0"/>
          </a:xfrm>
          <a:custGeom>
            <a:gdLst>
              <a:gd name="connsiteX0" fmla="*/ 524107 w 582225"/>
              <a:gd name="connsiteY0" fmla="*/ 233232 h 551463"/>
              <a:gd name="connsiteX1" fmla="*/ 568234 w 582225"/>
              <a:gd name="connsiteY1" fmla="*/ 233232 h 551463"/>
              <a:gd name="connsiteX2" fmla="*/ 573615 w 582225"/>
              <a:gd name="connsiteY2" fmla="*/ 233232 h 551463"/>
              <a:gd name="connsiteX3" fmla="*/ 574691 w 582225"/>
              <a:gd name="connsiteY3" fmla="*/ 234307 h 551463"/>
              <a:gd name="connsiteX4" fmla="*/ 577920 w 582225"/>
              <a:gd name="connsiteY4" fmla="*/ 236457 h 551463"/>
              <a:gd name="connsiteX5" fmla="*/ 578996 w 582225"/>
              <a:gd name="connsiteY5" fmla="*/ 237532 h 551463"/>
              <a:gd name="connsiteX6" fmla="*/ 581149 w 582225"/>
              <a:gd name="connsiteY6" fmla="*/ 240758 h 551463"/>
              <a:gd name="connsiteX7" fmla="*/ 581149 w 582225"/>
              <a:gd name="connsiteY7" fmla="*/ 241833 h 551463"/>
              <a:gd name="connsiteX8" fmla="*/ 582225 w 582225"/>
              <a:gd name="connsiteY8" fmla="*/ 246133 h 551463"/>
              <a:gd name="connsiteX9" fmla="*/ 582225 w 582225"/>
              <a:gd name="connsiteY9" fmla="*/ 247208 h 551463"/>
              <a:gd name="connsiteX10" fmla="*/ 582225 w 582225"/>
              <a:gd name="connsiteY10" fmla="*/ 294513 h 551463"/>
              <a:gd name="connsiteX11" fmla="*/ 568234 w 582225"/>
              <a:gd name="connsiteY11" fmla="*/ 309564 h 551463"/>
              <a:gd name="connsiteX12" fmla="*/ 554242 w 582225"/>
              <a:gd name="connsiteY12" fmla="*/ 294513 h 551463"/>
              <a:gd name="connsiteX13" fmla="*/ 554242 w 582225"/>
              <a:gd name="connsiteY13" fmla="*/ 283762 h 551463"/>
              <a:gd name="connsiteX14" fmla="*/ 426166 w 582225"/>
              <a:gd name="connsiteY14" fmla="*/ 425676 h 551463"/>
              <a:gd name="connsiteX15" fmla="*/ 415403 w 582225"/>
              <a:gd name="connsiteY15" fmla="*/ 429976 h 551463"/>
              <a:gd name="connsiteX16" fmla="*/ 295937 w 582225"/>
              <a:gd name="connsiteY16" fmla="*/ 429976 h 551463"/>
              <a:gd name="connsiteX17" fmla="*/ 219522 w 582225"/>
              <a:gd name="connsiteY17" fmla="*/ 515985 h 551463"/>
              <a:gd name="connsiteX18" fmla="*/ 202301 w 582225"/>
              <a:gd name="connsiteY18" fmla="*/ 519210 h 551463"/>
              <a:gd name="connsiteX19" fmla="*/ 128039 w 582225"/>
              <a:gd name="connsiteY19" fmla="*/ 482656 h 551463"/>
              <a:gd name="connsiteX20" fmla="*/ 64539 w 582225"/>
              <a:gd name="connsiteY20" fmla="*/ 547163 h 551463"/>
              <a:gd name="connsiteX21" fmla="*/ 53776 w 582225"/>
              <a:gd name="connsiteY21" fmla="*/ 551463 h 551463"/>
              <a:gd name="connsiteX22" fmla="*/ 44090 w 582225"/>
              <a:gd name="connsiteY22" fmla="*/ 548238 h 551463"/>
              <a:gd name="connsiteX23" fmla="*/ 44090 w 582225"/>
              <a:gd name="connsiteY23" fmla="*/ 527811 h 551463"/>
              <a:gd name="connsiteX24" fmla="*/ 114047 w 582225"/>
              <a:gd name="connsiteY24" fmla="*/ 454704 h 551463"/>
              <a:gd name="connsiteX25" fmla="*/ 131268 w 582225"/>
              <a:gd name="connsiteY25" fmla="*/ 452553 h 551463"/>
              <a:gd name="connsiteX26" fmla="*/ 204454 w 582225"/>
              <a:gd name="connsiteY26" fmla="*/ 489107 h 551463"/>
              <a:gd name="connsiteX27" fmla="*/ 278717 w 582225"/>
              <a:gd name="connsiteY27" fmla="*/ 406324 h 551463"/>
              <a:gd name="connsiteX28" fmla="*/ 289479 w 582225"/>
              <a:gd name="connsiteY28" fmla="*/ 400948 h 551463"/>
              <a:gd name="connsiteX29" fmla="*/ 408946 w 582225"/>
              <a:gd name="connsiteY29" fmla="*/ 400948 h 551463"/>
              <a:gd name="connsiteX30" fmla="*/ 535946 w 582225"/>
              <a:gd name="connsiteY30" fmla="*/ 261185 h 551463"/>
              <a:gd name="connsiteX31" fmla="*/ 524107 w 582225"/>
              <a:gd name="connsiteY31" fmla="*/ 261185 h 551463"/>
              <a:gd name="connsiteX32" fmla="*/ 509039 w 582225"/>
              <a:gd name="connsiteY32" fmla="*/ 247208 h 551463"/>
              <a:gd name="connsiteX33" fmla="*/ 524107 w 582225"/>
              <a:gd name="connsiteY33" fmla="*/ 233232 h 551463"/>
              <a:gd name="connsiteX34" fmla="*/ 56281 w 582225"/>
              <a:gd name="connsiteY34" fmla="*/ 199196 h 551463"/>
              <a:gd name="connsiteX35" fmla="*/ 66767 w 582225"/>
              <a:gd name="connsiteY35" fmla="*/ 201077 h 551463"/>
              <a:gd name="connsiteX36" fmla="*/ 152806 w 582225"/>
              <a:gd name="connsiteY36" fmla="*/ 254812 h 551463"/>
              <a:gd name="connsiteX37" fmla="*/ 159259 w 582225"/>
              <a:gd name="connsiteY37" fmla="*/ 264485 h 551463"/>
              <a:gd name="connsiteX38" fmla="*/ 158183 w 582225"/>
              <a:gd name="connsiteY38" fmla="*/ 275232 h 551463"/>
              <a:gd name="connsiteX39" fmla="*/ 113013 w 582225"/>
              <a:gd name="connsiteY39" fmla="*/ 346163 h 551463"/>
              <a:gd name="connsiteX40" fmla="*/ 104409 w 582225"/>
              <a:gd name="connsiteY40" fmla="*/ 352611 h 551463"/>
              <a:gd name="connsiteX41" fmla="*/ 101183 w 582225"/>
              <a:gd name="connsiteY41" fmla="*/ 352611 h 551463"/>
              <a:gd name="connsiteX42" fmla="*/ 93654 w 582225"/>
              <a:gd name="connsiteY42" fmla="*/ 350462 h 551463"/>
              <a:gd name="connsiteX43" fmla="*/ 6540 w 582225"/>
              <a:gd name="connsiteY43" fmla="*/ 295651 h 551463"/>
              <a:gd name="connsiteX44" fmla="*/ 2238 w 582225"/>
              <a:gd name="connsiteY44" fmla="*/ 276307 h 551463"/>
              <a:gd name="connsiteX45" fmla="*/ 47408 w 582225"/>
              <a:gd name="connsiteY45" fmla="*/ 205376 h 551463"/>
              <a:gd name="connsiteX46" fmla="*/ 56281 w 582225"/>
              <a:gd name="connsiteY46" fmla="*/ 199196 h 551463"/>
              <a:gd name="connsiteX47" fmla="*/ 305653 w 582225"/>
              <a:gd name="connsiteY47" fmla="*/ 108496 h 551463"/>
              <a:gd name="connsiteX48" fmla="*/ 318577 w 582225"/>
              <a:gd name="connsiteY48" fmla="*/ 114948 h 551463"/>
              <a:gd name="connsiteX49" fmla="*/ 347656 w 582225"/>
              <a:gd name="connsiteY49" fmla="*/ 160115 h 551463"/>
              <a:gd name="connsiteX50" fmla="*/ 433814 w 582225"/>
              <a:gd name="connsiteY50" fmla="*/ 160115 h 551463"/>
              <a:gd name="connsiteX51" fmla="*/ 447815 w 582225"/>
              <a:gd name="connsiteY51" fmla="*/ 174095 h 551463"/>
              <a:gd name="connsiteX52" fmla="*/ 433814 w 582225"/>
              <a:gd name="connsiteY52" fmla="*/ 189151 h 551463"/>
              <a:gd name="connsiteX53" fmla="*/ 340117 w 582225"/>
              <a:gd name="connsiteY53" fmla="*/ 189151 h 551463"/>
              <a:gd name="connsiteX54" fmla="*/ 328270 w 582225"/>
              <a:gd name="connsiteY54" fmla="*/ 181623 h 551463"/>
              <a:gd name="connsiteX55" fmla="*/ 308884 w 582225"/>
              <a:gd name="connsiteY55" fmla="*/ 151512 h 551463"/>
              <a:gd name="connsiteX56" fmla="*/ 267959 w 582225"/>
              <a:gd name="connsiteY56" fmla="*/ 235393 h 551463"/>
              <a:gd name="connsiteX57" fmla="*/ 342271 w 582225"/>
              <a:gd name="connsiteY57" fmla="*/ 243997 h 551463"/>
              <a:gd name="connsiteX58" fmla="*/ 351964 w 582225"/>
              <a:gd name="connsiteY58" fmla="*/ 250449 h 551463"/>
              <a:gd name="connsiteX59" fmla="*/ 354118 w 582225"/>
              <a:gd name="connsiteY59" fmla="*/ 262278 h 551463"/>
              <a:gd name="connsiteX60" fmla="*/ 333655 w 582225"/>
              <a:gd name="connsiteY60" fmla="*/ 341858 h 551463"/>
              <a:gd name="connsiteX61" fmla="*/ 319654 w 582225"/>
              <a:gd name="connsiteY61" fmla="*/ 352612 h 551463"/>
              <a:gd name="connsiteX62" fmla="*/ 315346 w 582225"/>
              <a:gd name="connsiteY62" fmla="*/ 352612 h 551463"/>
              <a:gd name="connsiteX63" fmla="*/ 305653 w 582225"/>
              <a:gd name="connsiteY63" fmla="*/ 334330 h 551463"/>
              <a:gd name="connsiteX64" fmla="*/ 321808 w 582225"/>
              <a:gd name="connsiteY64" fmla="*/ 270882 h 551463"/>
              <a:gd name="connsiteX65" fmla="*/ 245342 w 582225"/>
              <a:gd name="connsiteY65" fmla="*/ 261203 h 551463"/>
              <a:gd name="connsiteX66" fmla="*/ 233495 w 582225"/>
              <a:gd name="connsiteY66" fmla="*/ 253675 h 551463"/>
              <a:gd name="connsiteX67" fmla="*/ 233495 w 582225"/>
              <a:gd name="connsiteY67" fmla="*/ 240770 h 551463"/>
              <a:gd name="connsiteX68" fmla="*/ 293806 w 582225"/>
              <a:gd name="connsiteY68" fmla="*/ 116024 h 551463"/>
              <a:gd name="connsiteX69" fmla="*/ 305653 w 582225"/>
              <a:gd name="connsiteY69" fmla="*/ 108496 h 551463"/>
              <a:gd name="connsiteX70" fmla="*/ 240040 w 582225"/>
              <a:gd name="connsiteY70" fmla="*/ 78549 h 551463"/>
              <a:gd name="connsiteX71" fmla="*/ 256191 w 582225"/>
              <a:gd name="connsiteY71" fmla="*/ 79624 h 551463"/>
              <a:gd name="connsiteX72" fmla="*/ 260498 w 582225"/>
              <a:gd name="connsiteY72" fmla="*/ 95746 h 551463"/>
              <a:gd name="connsiteX73" fmla="*/ 212045 w 582225"/>
              <a:gd name="connsiteY73" fmla="*/ 231171 h 551463"/>
              <a:gd name="connsiteX74" fmla="*/ 235733 w 582225"/>
              <a:gd name="connsiteY74" fmla="*/ 324679 h 551463"/>
              <a:gd name="connsiteX75" fmla="*/ 233579 w 582225"/>
              <a:gd name="connsiteY75" fmla="*/ 336502 h 551463"/>
              <a:gd name="connsiteX76" fmla="*/ 177589 w 582225"/>
              <a:gd name="connsiteY76" fmla="*/ 423561 h 551463"/>
              <a:gd name="connsiteX77" fmla="*/ 165745 w 582225"/>
              <a:gd name="connsiteY77" fmla="*/ 430010 h 551463"/>
              <a:gd name="connsiteX78" fmla="*/ 157131 w 582225"/>
              <a:gd name="connsiteY78" fmla="*/ 427860 h 551463"/>
              <a:gd name="connsiteX79" fmla="*/ 152824 w 582225"/>
              <a:gd name="connsiteY79" fmla="*/ 407439 h 551463"/>
              <a:gd name="connsiteX80" fmla="*/ 206661 w 582225"/>
              <a:gd name="connsiteY80" fmla="*/ 325754 h 551463"/>
              <a:gd name="connsiteX81" fmla="*/ 182973 w 582225"/>
              <a:gd name="connsiteY81" fmla="*/ 234396 h 551463"/>
              <a:gd name="connsiteX82" fmla="*/ 184050 w 582225"/>
              <a:gd name="connsiteY82" fmla="*/ 225797 h 551463"/>
              <a:gd name="connsiteX83" fmla="*/ 220658 w 582225"/>
              <a:gd name="connsiteY83" fmla="*/ 120467 h 551463"/>
              <a:gd name="connsiteX84" fmla="*/ 174359 w 582225"/>
              <a:gd name="connsiteY84" fmla="*/ 146262 h 551463"/>
              <a:gd name="connsiteX85" fmla="*/ 136673 w 582225"/>
              <a:gd name="connsiteY85" fmla="*/ 208601 h 551463"/>
              <a:gd name="connsiteX86" fmla="*/ 117292 w 582225"/>
              <a:gd name="connsiteY86" fmla="*/ 213975 h 551463"/>
              <a:gd name="connsiteX87" fmla="*/ 111908 w 582225"/>
              <a:gd name="connsiteY87" fmla="*/ 194628 h 551463"/>
              <a:gd name="connsiteX88" fmla="*/ 151748 w 582225"/>
              <a:gd name="connsiteY88" fmla="*/ 127990 h 551463"/>
              <a:gd name="connsiteX89" fmla="*/ 157131 w 582225"/>
              <a:gd name="connsiteY89" fmla="*/ 122616 h 551463"/>
              <a:gd name="connsiteX90" fmla="*/ 307271 w 582225"/>
              <a:gd name="connsiteY90" fmla="*/ 0 h 551463"/>
              <a:gd name="connsiteX91" fmla="*/ 347612 w 582225"/>
              <a:gd name="connsiteY91" fmla="*/ 40341 h 551463"/>
              <a:gd name="connsiteX92" fmla="*/ 307271 w 582225"/>
              <a:gd name="connsiteY92" fmla="*/ 80682 h 551463"/>
              <a:gd name="connsiteX93" fmla="*/ 266930 w 582225"/>
              <a:gd name="connsiteY93" fmla="*/ 40341 h 551463"/>
              <a:gd name="connsiteX94" fmla="*/ 307271 w 582225"/>
              <a:gd name="connsiteY94" fmla="*/ 0 h 5514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82225" h="551463">
                <a:moveTo>
                  <a:pt x="524107" y="233232"/>
                </a:moveTo>
                <a:lnTo>
                  <a:pt x="568234" y="233232"/>
                </a:lnTo>
                <a:cubicBezTo>
                  <a:pt x="570386" y="233232"/>
                  <a:pt x="571463" y="233232"/>
                  <a:pt x="573615" y="233232"/>
                </a:cubicBezTo>
                <a:cubicBezTo>
                  <a:pt x="573615" y="234307"/>
                  <a:pt x="573615" y="234307"/>
                  <a:pt x="574691" y="234307"/>
                </a:cubicBezTo>
                <a:cubicBezTo>
                  <a:pt x="575768" y="235382"/>
                  <a:pt x="576844" y="235382"/>
                  <a:pt x="577920" y="236457"/>
                </a:cubicBezTo>
                <a:cubicBezTo>
                  <a:pt x="577920" y="236457"/>
                  <a:pt x="577920" y="236457"/>
                  <a:pt x="578996" y="237532"/>
                </a:cubicBezTo>
                <a:cubicBezTo>
                  <a:pt x="580073" y="238608"/>
                  <a:pt x="581149" y="239683"/>
                  <a:pt x="581149" y="240758"/>
                </a:cubicBezTo>
                <a:cubicBezTo>
                  <a:pt x="581149" y="240758"/>
                  <a:pt x="581149" y="241833"/>
                  <a:pt x="581149" y="241833"/>
                </a:cubicBezTo>
                <a:cubicBezTo>
                  <a:pt x="582225" y="242908"/>
                  <a:pt x="582225" y="245058"/>
                  <a:pt x="582225" y="246133"/>
                </a:cubicBezTo>
                <a:cubicBezTo>
                  <a:pt x="582225" y="246133"/>
                  <a:pt x="582225" y="247208"/>
                  <a:pt x="582225" y="247208"/>
                </a:cubicBezTo>
                <a:lnTo>
                  <a:pt x="582225" y="294513"/>
                </a:lnTo>
                <a:cubicBezTo>
                  <a:pt x="582225" y="303114"/>
                  <a:pt x="575768" y="309564"/>
                  <a:pt x="568234" y="309564"/>
                </a:cubicBezTo>
                <a:cubicBezTo>
                  <a:pt x="560700" y="309564"/>
                  <a:pt x="554242" y="303114"/>
                  <a:pt x="554242" y="294513"/>
                </a:cubicBezTo>
                <a:lnTo>
                  <a:pt x="554242" y="283762"/>
                </a:lnTo>
                <a:lnTo>
                  <a:pt x="426166" y="425676"/>
                </a:lnTo>
                <a:cubicBezTo>
                  <a:pt x="422937" y="427826"/>
                  <a:pt x="419708" y="429976"/>
                  <a:pt x="415403" y="429976"/>
                </a:cubicBezTo>
                <a:lnTo>
                  <a:pt x="295937" y="429976"/>
                </a:lnTo>
                <a:lnTo>
                  <a:pt x="219522" y="515985"/>
                </a:lnTo>
                <a:cubicBezTo>
                  <a:pt x="215217" y="521360"/>
                  <a:pt x="207683" y="522435"/>
                  <a:pt x="202301" y="519210"/>
                </a:cubicBezTo>
                <a:lnTo>
                  <a:pt x="128039" y="482656"/>
                </a:lnTo>
                <a:lnTo>
                  <a:pt x="64539" y="547163"/>
                </a:lnTo>
                <a:cubicBezTo>
                  <a:pt x="61310" y="550388"/>
                  <a:pt x="58081" y="551463"/>
                  <a:pt x="53776" y="551463"/>
                </a:cubicBezTo>
                <a:cubicBezTo>
                  <a:pt x="50547" y="551463"/>
                  <a:pt x="47318" y="550388"/>
                  <a:pt x="44090" y="548238"/>
                </a:cubicBezTo>
                <a:cubicBezTo>
                  <a:pt x="38708" y="542862"/>
                  <a:pt x="38708" y="533186"/>
                  <a:pt x="44090" y="527811"/>
                </a:cubicBezTo>
                <a:lnTo>
                  <a:pt x="114047" y="454704"/>
                </a:lnTo>
                <a:cubicBezTo>
                  <a:pt x="118352" y="450403"/>
                  <a:pt x="125886" y="449328"/>
                  <a:pt x="131268" y="452553"/>
                </a:cubicBezTo>
                <a:lnTo>
                  <a:pt x="204454" y="489107"/>
                </a:lnTo>
                <a:lnTo>
                  <a:pt x="278717" y="406324"/>
                </a:lnTo>
                <a:cubicBezTo>
                  <a:pt x="281946" y="403099"/>
                  <a:pt x="285174" y="400948"/>
                  <a:pt x="289479" y="400948"/>
                </a:cubicBezTo>
                <a:lnTo>
                  <a:pt x="408946" y="400948"/>
                </a:lnTo>
                <a:lnTo>
                  <a:pt x="535946" y="261185"/>
                </a:lnTo>
                <a:lnTo>
                  <a:pt x="524107" y="261185"/>
                </a:lnTo>
                <a:cubicBezTo>
                  <a:pt x="515496" y="261185"/>
                  <a:pt x="509039" y="254734"/>
                  <a:pt x="509039" y="247208"/>
                </a:cubicBezTo>
                <a:cubicBezTo>
                  <a:pt x="509039" y="238608"/>
                  <a:pt x="515496" y="233232"/>
                  <a:pt x="524107" y="233232"/>
                </a:cubicBezTo>
                <a:close/>
                <a:moveTo>
                  <a:pt x="56281" y="199196"/>
                </a:moveTo>
                <a:cubicBezTo>
                  <a:pt x="59777" y="198390"/>
                  <a:pt x="63541" y="198928"/>
                  <a:pt x="66767" y="201077"/>
                </a:cubicBezTo>
                <a:lnTo>
                  <a:pt x="152806" y="254812"/>
                </a:lnTo>
                <a:cubicBezTo>
                  <a:pt x="156032" y="256962"/>
                  <a:pt x="158183" y="260186"/>
                  <a:pt x="159259" y="264485"/>
                </a:cubicBezTo>
                <a:cubicBezTo>
                  <a:pt x="160334" y="267709"/>
                  <a:pt x="159259" y="272008"/>
                  <a:pt x="158183" y="275232"/>
                </a:cubicBezTo>
                <a:lnTo>
                  <a:pt x="113013" y="346163"/>
                </a:lnTo>
                <a:cubicBezTo>
                  <a:pt x="110862" y="349387"/>
                  <a:pt x="107636" y="351536"/>
                  <a:pt x="104409" y="352611"/>
                </a:cubicBezTo>
                <a:cubicBezTo>
                  <a:pt x="103334" y="352611"/>
                  <a:pt x="102258" y="352611"/>
                  <a:pt x="101183" y="352611"/>
                </a:cubicBezTo>
                <a:cubicBezTo>
                  <a:pt x="97956" y="352611"/>
                  <a:pt x="95805" y="351536"/>
                  <a:pt x="93654" y="350462"/>
                </a:cubicBezTo>
                <a:lnTo>
                  <a:pt x="6540" y="295651"/>
                </a:lnTo>
                <a:cubicBezTo>
                  <a:pt x="87" y="291353"/>
                  <a:pt x="-2064" y="282755"/>
                  <a:pt x="2238" y="276307"/>
                </a:cubicBezTo>
                <a:lnTo>
                  <a:pt x="47408" y="205376"/>
                </a:lnTo>
                <a:cubicBezTo>
                  <a:pt x="49559" y="202152"/>
                  <a:pt x="52786" y="200002"/>
                  <a:pt x="56281" y="199196"/>
                </a:cubicBezTo>
                <a:close/>
                <a:moveTo>
                  <a:pt x="305653" y="108496"/>
                </a:moveTo>
                <a:cubicBezTo>
                  <a:pt x="311038" y="108496"/>
                  <a:pt x="316423" y="110647"/>
                  <a:pt x="318577" y="114948"/>
                </a:cubicBezTo>
                <a:lnTo>
                  <a:pt x="347656" y="160115"/>
                </a:lnTo>
                <a:lnTo>
                  <a:pt x="433814" y="160115"/>
                </a:lnTo>
                <a:cubicBezTo>
                  <a:pt x="442430" y="160115"/>
                  <a:pt x="447815" y="166568"/>
                  <a:pt x="447815" y="174095"/>
                </a:cubicBezTo>
                <a:cubicBezTo>
                  <a:pt x="447815" y="182699"/>
                  <a:pt x="442430" y="189151"/>
                  <a:pt x="433814" y="189151"/>
                </a:cubicBezTo>
                <a:lnTo>
                  <a:pt x="340117" y="189151"/>
                </a:lnTo>
                <a:cubicBezTo>
                  <a:pt x="335809" y="189151"/>
                  <a:pt x="330424" y="185925"/>
                  <a:pt x="328270" y="181623"/>
                </a:cubicBezTo>
                <a:lnTo>
                  <a:pt x="308884" y="151512"/>
                </a:lnTo>
                <a:lnTo>
                  <a:pt x="267959" y="235393"/>
                </a:lnTo>
                <a:lnTo>
                  <a:pt x="342271" y="243997"/>
                </a:lnTo>
                <a:cubicBezTo>
                  <a:pt x="346579" y="243997"/>
                  <a:pt x="349810" y="246147"/>
                  <a:pt x="351964" y="250449"/>
                </a:cubicBezTo>
                <a:cubicBezTo>
                  <a:pt x="354118" y="253675"/>
                  <a:pt x="355195" y="257977"/>
                  <a:pt x="354118" y="262278"/>
                </a:cubicBezTo>
                <a:lnTo>
                  <a:pt x="333655" y="341858"/>
                </a:lnTo>
                <a:cubicBezTo>
                  <a:pt x="331501" y="348310"/>
                  <a:pt x="326116" y="352612"/>
                  <a:pt x="319654" y="352612"/>
                </a:cubicBezTo>
                <a:cubicBezTo>
                  <a:pt x="318577" y="352612"/>
                  <a:pt x="316423" y="352612"/>
                  <a:pt x="315346" y="352612"/>
                </a:cubicBezTo>
                <a:cubicBezTo>
                  <a:pt x="307807" y="350461"/>
                  <a:pt x="303499" y="341858"/>
                  <a:pt x="305653" y="334330"/>
                </a:cubicBezTo>
                <a:lnTo>
                  <a:pt x="321808" y="270882"/>
                </a:lnTo>
                <a:lnTo>
                  <a:pt x="245342" y="261203"/>
                </a:lnTo>
                <a:cubicBezTo>
                  <a:pt x="239957" y="261203"/>
                  <a:pt x="235649" y="257977"/>
                  <a:pt x="233495" y="253675"/>
                </a:cubicBezTo>
                <a:cubicBezTo>
                  <a:pt x="231341" y="249374"/>
                  <a:pt x="231341" y="245072"/>
                  <a:pt x="233495" y="240770"/>
                </a:cubicBezTo>
                <a:lnTo>
                  <a:pt x="293806" y="116024"/>
                </a:lnTo>
                <a:cubicBezTo>
                  <a:pt x="295960" y="111722"/>
                  <a:pt x="301345" y="108496"/>
                  <a:pt x="305653" y="108496"/>
                </a:cubicBezTo>
                <a:close/>
                <a:moveTo>
                  <a:pt x="240040" y="78549"/>
                </a:moveTo>
                <a:cubicBezTo>
                  <a:pt x="245423" y="75325"/>
                  <a:pt x="251884" y="76400"/>
                  <a:pt x="256191" y="79624"/>
                </a:cubicBezTo>
                <a:cubicBezTo>
                  <a:pt x="260498" y="83923"/>
                  <a:pt x="261574" y="90372"/>
                  <a:pt x="260498" y="95746"/>
                </a:cubicBezTo>
                <a:lnTo>
                  <a:pt x="212045" y="231171"/>
                </a:lnTo>
                <a:lnTo>
                  <a:pt x="235733" y="324679"/>
                </a:lnTo>
                <a:cubicBezTo>
                  <a:pt x="236809" y="328979"/>
                  <a:pt x="235733" y="333278"/>
                  <a:pt x="233579" y="336502"/>
                </a:cubicBezTo>
                <a:lnTo>
                  <a:pt x="177589" y="423561"/>
                </a:lnTo>
                <a:cubicBezTo>
                  <a:pt x="174359" y="427860"/>
                  <a:pt x="170052" y="430010"/>
                  <a:pt x="165745" y="430010"/>
                </a:cubicBezTo>
                <a:cubicBezTo>
                  <a:pt x="162515" y="430010"/>
                  <a:pt x="160361" y="428935"/>
                  <a:pt x="157131" y="427860"/>
                </a:cubicBezTo>
                <a:cubicBezTo>
                  <a:pt x="150671" y="423561"/>
                  <a:pt x="148517" y="414963"/>
                  <a:pt x="152824" y="407439"/>
                </a:cubicBezTo>
                <a:lnTo>
                  <a:pt x="206661" y="325754"/>
                </a:lnTo>
                <a:lnTo>
                  <a:pt x="182973" y="234396"/>
                </a:lnTo>
                <a:cubicBezTo>
                  <a:pt x="182973" y="231171"/>
                  <a:pt x="182973" y="227947"/>
                  <a:pt x="184050" y="225797"/>
                </a:cubicBezTo>
                <a:lnTo>
                  <a:pt x="220658" y="120467"/>
                </a:lnTo>
                <a:lnTo>
                  <a:pt x="174359" y="146262"/>
                </a:lnTo>
                <a:lnTo>
                  <a:pt x="136673" y="208601"/>
                </a:lnTo>
                <a:cubicBezTo>
                  <a:pt x="132366" y="216124"/>
                  <a:pt x="123753" y="218274"/>
                  <a:pt x="117292" y="213975"/>
                </a:cubicBezTo>
                <a:cubicBezTo>
                  <a:pt x="110832" y="209675"/>
                  <a:pt x="108678" y="201077"/>
                  <a:pt x="111908" y="194628"/>
                </a:cubicBezTo>
                <a:lnTo>
                  <a:pt x="151748" y="127990"/>
                </a:lnTo>
                <a:cubicBezTo>
                  <a:pt x="152824" y="125841"/>
                  <a:pt x="154978" y="123691"/>
                  <a:pt x="157131" y="122616"/>
                </a:cubicBezTo>
                <a:close/>
                <a:moveTo>
                  <a:pt x="307271" y="0"/>
                </a:moveTo>
                <a:cubicBezTo>
                  <a:pt x="329551" y="0"/>
                  <a:pt x="347612" y="18061"/>
                  <a:pt x="347612" y="40341"/>
                </a:cubicBezTo>
                <a:cubicBezTo>
                  <a:pt x="347612" y="62621"/>
                  <a:pt x="329551" y="80682"/>
                  <a:pt x="307271" y="80682"/>
                </a:cubicBezTo>
                <a:cubicBezTo>
                  <a:pt x="284991" y="80682"/>
                  <a:pt x="266930" y="62621"/>
                  <a:pt x="266930" y="40341"/>
                </a:cubicBezTo>
                <a:cubicBezTo>
                  <a:pt x="266930" y="18061"/>
                  <a:pt x="284991" y="0"/>
                  <a:pt x="307271" y="0"/>
                </a:cubicBezTo>
                <a:close/>
              </a:path>
            </a:pathLst>
          </a:custGeom>
          <a:solidFill>
            <a:schemeClr val="accent2"/>
          </a:solidFill>
          <a:ln>
            <a:noFill/>
          </a:ln>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gency FB" panose="020b0503020202020204" pitchFamily="34" charset="0"/>
                <a:ea typeface="微软雅黑 Light" panose="020b0502040204020203" pitchFamily="34" charset="-122"/>
                <a:cs typeface="+mn-cs"/>
              </a:defRPr>
            </a:lvl1pPr>
            <a:lvl2pPr marL="457200" algn="l" rtl="0" fontAlgn="base">
              <a:spcBef>
                <a:spcPct val="0"/>
              </a:spcBef>
              <a:spcAft>
                <a:spcPct val="0"/>
              </a:spcAft>
              <a:defRPr kern="1200">
                <a:solidFill>
                  <a:schemeClr val="tx1"/>
                </a:solidFill>
                <a:latin typeface="Agency FB" panose="020b0503020202020204" pitchFamily="34" charset="0"/>
                <a:ea typeface="微软雅黑 Light" panose="020b0502040204020203" pitchFamily="34" charset="-122"/>
                <a:cs typeface="+mn-cs"/>
              </a:defRPr>
            </a:lvl2pPr>
            <a:lvl3pPr marL="914400" algn="l" rtl="0" fontAlgn="base">
              <a:spcBef>
                <a:spcPct val="0"/>
              </a:spcBef>
              <a:spcAft>
                <a:spcPct val="0"/>
              </a:spcAft>
              <a:defRPr kern="1200">
                <a:solidFill>
                  <a:schemeClr val="tx1"/>
                </a:solidFill>
                <a:latin typeface="Agency FB" panose="020b0503020202020204" pitchFamily="34" charset="0"/>
                <a:ea typeface="微软雅黑 Light" panose="020b0502040204020203" pitchFamily="34" charset="-122"/>
                <a:cs typeface="+mn-cs"/>
              </a:defRPr>
            </a:lvl3pPr>
            <a:lvl4pPr marL="1371600" algn="l" rtl="0" fontAlgn="base">
              <a:spcBef>
                <a:spcPct val="0"/>
              </a:spcBef>
              <a:spcAft>
                <a:spcPct val="0"/>
              </a:spcAft>
              <a:defRPr kern="1200">
                <a:solidFill>
                  <a:schemeClr val="tx1"/>
                </a:solidFill>
                <a:latin typeface="Agency FB" panose="020b0503020202020204" pitchFamily="34" charset="0"/>
                <a:ea typeface="微软雅黑 Light" panose="020b0502040204020203" pitchFamily="34" charset="-122"/>
                <a:cs typeface="+mn-cs"/>
              </a:defRPr>
            </a:lvl4pPr>
            <a:lvl5pPr marL="1828800" algn="l" rtl="0" fontAlgn="base">
              <a:spcBef>
                <a:spcPct val="0"/>
              </a:spcBef>
              <a:spcAft>
                <a:spcPct val="0"/>
              </a:spcAft>
              <a:defRPr kern="1200">
                <a:solidFill>
                  <a:schemeClr val="tx1"/>
                </a:solidFill>
                <a:latin typeface="Agency FB" panose="020b0503020202020204" pitchFamily="34" charset="0"/>
                <a:ea typeface="微软雅黑 Light" panose="020b0502040204020203" pitchFamily="34" charset="-122"/>
                <a:cs typeface="+mn-cs"/>
              </a:defRPr>
            </a:lvl5pPr>
            <a:lvl6pPr marL="2286000" algn="l" defTabSz="914400" rtl="0" eaLnBrk="1" latinLnBrk="0" hangingPunct="1">
              <a:defRPr kern="1200">
                <a:solidFill>
                  <a:schemeClr val="tx1"/>
                </a:solidFill>
                <a:latin typeface="Agency FB" panose="020b0503020202020204" pitchFamily="34" charset="0"/>
                <a:ea typeface="微软雅黑 Light" panose="020b0502040204020203" pitchFamily="34" charset="-122"/>
                <a:cs typeface="+mn-cs"/>
              </a:defRPr>
            </a:lvl6pPr>
            <a:lvl7pPr marL="2743200" algn="l" defTabSz="914400" rtl="0" eaLnBrk="1" latinLnBrk="0" hangingPunct="1">
              <a:defRPr kern="1200">
                <a:solidFill>
                  <a:schemeClr val="tx1"/>
                </a:solidFill>
                <a:latin typeface="Agency FB" panose="020b0503020202020204" pitchFamily="34" charset="0"/>
                <a:ea typeface="微软雅黑 Light" panose="020b0502040204020203" pitchFamily="34" charset="-122"/>
                <a:cs typeface="+mn-cs"/>
              </a:defRPr>
            </a:lvl7pPr>
            <a:lvl8pPr marL="3200400" algn="l" defTabSz="914400" rtl="0" eaLnBrk="1" latinLnBrk="0" hangingPunct="1">
              <a:defRPr kern="1200">
                <a:solidFill>
                  <a:schemeClr val="tx1"/>
                </a:solidFill>
                <a:latin typeface="Agency FB" panose="020b0503020202020204" pitchFamily="34" charset="0"/>
                <a:ea typeface="微软雅黑 Light" panose="020b0502040204020203" pitchFamily="34" charset="-122"/>
                <a:cs typeface="+mn-cs"/>
              </a:defRPr>
            </a:lvl8pPr>
            <a:lvl9pPr marL="3657600" algn="l" defTabSz="914400" rtl="0" eaLnBrk="1" latinLnBrk="0" hangingPunct="1">
              <a:defRPr kern="1200">
                <a:solidFill>
                  <a:schemeClr val="tx1"/>
                </a:solidFill>
                <a:latin typeface="Agency FB" panose="020b0503020202020204" pitchFamily="34" charset="0"/>
                <a:ea typeface="微软雅黑 Light" panose="020b0502040204020203" pitchFamily="34" charset="-122"/>
                <a:cs typeface="+mn-cs"/>
              </a:defRPr>
            </a:lvl9pPr>
          </a:lstStyle>
          <a:p>
            <a:endParaRPr lang="zh-CN" altLang="en-US"/>
          </a:p>
        </p:txBody>
      </p:sp>
      <p:sp>
        <p:nvSpPr>
          <p:cNvPr id="57" name="Freeform 6"/>
          <p:cNvSpPr>
            <a:spLocks noEditPoints="1"/>
          </p:cNvSpPr>
          <p:nvPr/>
        </p:nvSpPr>
        <p:spPr bwMode="auto">
          <a:xfrm>
            <a:off x="5648698" y="2442327"/>
            <a:ext cx="968375" cy="966797"/>
          </a:xfrm>
          <a:custGeom>
            <a:gdLst>
              <a:gd name="connsiteX0" fmla="*/ 503908 w 606580"/>
              <a:gd name="connsiteY0" fmla="*/ 353533 h 605592"/>
              <a:gd name="connsiteX1" fmla="*/ 539897 w 606580"/>
              <a:gd name="connsiteY1" fmla="*/ 389451 h 605592"/>
              <a:gd name="connsiteX2" fmla="*/ 503908 w 606580"/>
              <a:gd name="connsiteY2" fmla="*/ 425369 h 605592"/>
              <a:gd name="connsiteX3" fmla="*/ 467919 w 606580"/>
              <a:gd name="connsiteY3" fmla="*/ 389451 h 605592"/>
              <a:gd name="connsiteX4" fmla="*/ 503908 w 606580"/>
              <a:gd name="connsiteY4" fmla="*/ 353533 h 605592"/>
              <a:gd name="connsiteX5" fmla="*/ 102673 w 606580"/>
              <a:gd name="connsiteY5" fmla="*/ 353533 h 605592"/>
              <a:gd name="connsiteX6" fmla="*/ 138591 w 606580"/>
              <a:gd name="connsiteY6" fmla="*/ 389451 h 605592"/>
              <a:gd name="connsiteX7" fmla="*/ 102673 w 606580"/>
              <a:gd name="connsiteY7" fmla="*/ 425369 h 605592"/>
              <a:gd name="connsiteX8" fmla="*/ 66755 w 606580"/>
              <a:gd name="connsiteY8" fmla="*/ 389451 h 605592"/>
              <a:gd name="connsiteX9" fmla="*/ 102673 w 606580"/>
              <a:gd name="connsiteY9" fmla="*/ 353533 h 605592"/>
              <a:gd name="connsiteX10" fmla="*/ 503889 w 606580"/>
              <a:gd name="connsiteY10" fmla="*/ 334638 h 605592"/>
              <a:gd name="connsiteX11" fmla="*/ 449016 w 606580"/>
              <a:gd name="connsiteY11" fmla="*/ 389422 h 605592"/>
              <a:gd name="connsiteX12" fmla="*/ 503889 w 606580"/>
              <a:gd name="connsiteY12" fmla="*/ 444299 h 605592"/>
              <a:gd name="connsiteX13" fmla="*/ 558856 w 606580"/>
              <a:gd name="connsiteY13" fmla="*/ 389422 h 605592"/>
              <a:gd name="connsiteX14" fmla="*/ 503889 w 606580"/>
              <a:gd name="connsiteY14" fmla="*/ 334638 h 605592"/>
              <a:gd name="connsiteX15" fmla="*/ 102691 w 606580"/>
              <a:gd name="connsiteY15" fmla="*/ 334638 h 605592"/>
              <a:gd name="connsiteX16" fmla="*/ 47817 w 606580"/>
              <a:gd name="connsiteY16" fmla="*/ 389422 h 605592"/>
              <a:gd name="connsiteX17" fmla="*/ 102691 w 606580"/>
              <a:gd name="connsiteY17" fmla="*/ 444299 h 605592"/>
              <a:gd name="connsiteX18" fmla="*/ 157564 w 606580"/>
              <a:gd name="connsiteY18" fmla="*/ 389422 h 605592"/>
              <a:gd name="connsiteX19" fmla="*/ 102691 w 606580"/>
              <a:gd name="connsiteY19" fmla="*/ 334638 h 605592"/>
              <a:gd name="connsiteX20" fmla="*/ 303291 w 606580"/>
              <a:gd name="connsiteY20" fmla="*/ 65696 h 605592"/>
              <a:gd name="connsiteX21" fmla="*/ 339280 w 606580"/>
              <a:gd name="connsiteY21" fmla="*/ 101579 h 605592"/>
              <a:gd name="connsiteX22" fmla="*/ 303291 w 606580"/>
              <a:gd name="connsiteY22" fmla="*/ 137462 h 605592"/>
              <a:gd name="connsiteX23" fmla="*/ 267302 w 606580"/>
              <a:gd name="connsiteY23" fmla="*/ 101579 h 605592"/>
              <a:gd name="connsiteX24" fmla="*/ 303291 w 606580"/>
              <a:gd name="connsiteY24" fmla="*/ 65696 h 605592"/>
              <a:gd name="connsiteX25" fmla="*/ 303336 w 606580"/>
              <a:gd name="connsiteY25" fmla="*/ 46812 h 605592"/>
              <a:gd name="connsiteX26" fmla="*/ 248370 w 606580"/>
              <a:gd name="connsiteY26" fmla="*/ 101596 h 605592"/>
              <a:gd name="connsiteX27" fmla="*/ 303336 w 606580"/>
              <a:gd name="connsiteY27" fmla="*/ 156380 h 605592"/>
              <a:gd name="connsiteX28" fmla="*/ 358210 w 606580"/>
              <a:gd name="connsiteY28" fmla="*/ 101596 h 605592"/>
              <a:gd name="connsiteX29" fmla="*/ 303336 w 606580"/>
              <a:gd name="connsiteY29" fmla="*/ 46812 h 605592"/>
              <a:gd name="connsiteX30" fmla="*/ 303336 w 606580"/>
              <a:gd name="connsiteY30" fmla="*/ 0 h 605592"/>
              <a:gd name="connsiteX31" fmla="*/ 406027 w 606580"/>
              <a:gd name="connsiteY31" fmla="*/ 102523 h 605592"/>
              <a:gd name="connsiteX32" fmla="*/ 402313 w 606580"/>
              <a:gd name="connsiteY32" fmla="*/ 129962 h 605592"/>
              <a:gd name="connsiteX33" fmla="*/ 398692 w 606580"/>
              <a:gd name="connsiteY33" fmla="*/ 140622 h 605592"/>
              <a:gd name="connsiteX34" fmla="*/ 395814 w 606580"/>
              <a:gd name="connsiteY34" fmla="*/ 147018 h 605592"/>
              <a:gd name="connsiteX35" fmla="*/ 376687 w 606580"/>
              <a:gd name="connsiteY35" fmla="*/ 182336 h 605592"/>
              <a:gd name="connsiteX36" fmla="*/ 462943 w 606580"/>
              <a:gd name="connsiteY36" fmla="*/ 296354 h 605592"/>
              <a:gd name="connsiteX37" fmla="*/ 503889 w 606580"/>
              <a:gd name="connsiteY37" fmla="*/ 287825 h 605592"/>
              <a:gd name="connsiteX38" fmla="*/ 606580 w 606580"/>
              <a:gd name="connsiteY38" fmla="*/ 390349 h 605592"/>
              <a:gd name="connsiteX39" fmla="*/ 602866 w 606580"/>
              <a:gd name="connsiteY39" fmla="*/ 417787 h 605592"/>
              <a:gd name="connsiteX40" fmla="*/ 599245 w 606580"/>
              <a:gd name="connsiteY40" fmla="*/ 428540 h 605592"/>
              <a:gd name="connsiteX41" fmla="*/ 596460 w 606580"/>
              <a:gd name="connsiteY41" fmla="*/ 434843 h 605592"/>
              <a:gd name="connsiteX42" fmla="*/ 503889 w 606580"/>
              <a:gd name="connsiteY42" fmla="*/ 605592 h 605592"/>
              <a:gd name="connsiteX43" fmla="*/ 411505 w 606580"/>
              <a:gd name="connsiteY43" fmla="*/ 435121 h 605592"/>
              <a:gd name="connsiteX44" fmla="*/ 408348 w 606580"/>
              <a:gd name="connsiteY44" fmla="*/ 428077 h 605592"/>
              <a:gd name="connsiteX45" fmla="*/ 404913 w 606580"/>
              <a:gd name="connsiteY45" fmla="*/ 417787 h 605592"/>
              <a:gd name="connsiteX46" fmla="*/ 401199 w 606580"/>
              <a:gd name="connsiteY46" fmla="*/ 390349 h 605592"/>
              <a:gd name="connsiteX47" fmla="*/ 446138 w 606580"/>
              <a:gd name="connsiteY47" fmla="*/ 305623 h 605592"/>
              <a:gd name="connsiteX48" fmla="*/ 366752 w 606580"/>
              <a:gd name="connsiteY48" fmla="*/ 200690 h 605592"/>
              <a:gd name="connsiteX49" fmla="*/ 303336 w 606580"/>
              <a:gd name="connsiteY49" fmla="*/ 317767 h 605592"/>
              <a:gd name="connsiteX50" fmla="*/ 239828 w 606580"/>
              <a:gd name="connsiteY50" fmla="*/ 200690 h 605592"/>
              <a:gd name="connsiteX51" fmla="*/ 160442 w 606580"/>
              <a:gd name="connsiteY51" fmla="*/ 305623 h 605592"/>
              <a:gd name="connsiteX52" fmla="*/ 205381 w 606580"/>
              <a:gd name="connsiteY52" fmla="*/ 390349 h 605592"/>
              <a:gd name="connsiteX53" fmla="*/ 201667 w 606580"/>
              <a:gd name="connsiteY53" fmla="*/ 417787 h 605592"/>
              <a:gd name="connsiteX54" fmla="*/ 198046 w 606580"/>
              <a:gd name="connsiteY54" fmla="*/ 428540 h 605592"/>
              <a:gd name="connsiteX55" fmla="*/ 195261 w 606580"/>
              <a:gd name="connsiteY55" fmla="*/ 434843 h 605592"/>
              <a:gd name="connsiteX56" fmla="*/ 102691 w 606580"/>
              <a:gd name="connsiteY56" fmla="*/ 605592 h 605592"/>
              <a:gd name="connsiteX57" fmla="*/ 10306 w 606580"/>
              <a:gd name="connsiteY57" fmla="*/ 435121 h 605592"/>
              <a:gd name="connsiteX58" fmla="*/ 7149 w 606580"/>
              <a:gd name="connsiteY58" fmla="*/ 428077 h 605592"/>
              <a:gd name="connsiteX59" fmla="*/ 3714 w 606580"/>
              <a:gd name="connsiteY59" fmla="*/ 417787 h 605592"/>
              <a:gd name="connsiteX60" fmla="*/ 0 w 606580"/>
              <a:gd name="connsiteY60" fmla="*/ 390349 h 605592"/>
              <a:gd name="connsiteX61" fmla="*/ 102691 w 606580"/>
              <a:gd name="connsiteY61" fmla="*/ 287825 h 605592"/>
              <a:gd name="connsiteX62" fmla="*/ 143637 w 606580"/>
              <a:gd name="connsiteY62" fmla="*/ 296354 h 605592"/>
              <a:gd name="connsiteX63" fmla="*/ 229893 w 606580"/>
              <a:gd name="connsiteY63" fmla="*/ 182336 h 605592"/>
              <a:gd name="connsiteX64" fmla="*/ 210859 w 606580"/>
              <a:gd name="connsiteY64" fmla="*/ 147203 h 605592"/>
              <a:gd name="connsiteX65" fmla="*/ 207795 w 606580"/>
              <a:gd name="connsiteY65" fmla="*/ 140158 h 605592"/>
              <a:gd name="connsiteX66" fmla="*/ 204360 w 606580"/>
              <a:gd name="connsiteY66" fmla="*/ 129962 h 605592"/>
              <a:gd name="connsiteX67" fmla="*/ 200646 w 606580"/>
              <a:gd name="connsiteY67" fmla="*/ 102523 h 605592"/>
              <a:gd name="connsiteX68" fmla="*/ 303336 w 606580"/>
              <a:gd name="connsiteY68" fmla="*/ 0 h 6055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6580" h="605592">
                <a:moveTo>
                  <a:pt x="503908" y="353533"/>
                </a:moveTo>
                <a:cubicBezTo>
                  <a:pt x="523784" y="353533"/>
                  <a:pt x="539897" y="369614"/>
                  <a:pt x="539897" y="389451"/>
                </a:cubicBezTo>
                <a:cubicBezTo>
                  <a:pt x="539897" y="409288"/>
                  <a:pt x="523784" y="425369"/>
                  <a:pt x="503908" y="425369"/>
                </a:cubicBezTo>
                <a:cubicBezTo>
                  <a:pt x="484032" y="425369"/>
                  <a:pt x="467919" y="409288"/>
                  <a:pt x="467919" y="389451"/>
                </a:cubicBezTo>
                <a:cubicBezTo>
                  <a:pt x="467919" y="369614"/>
                  <a:pt x="484032" y="353533"/>
                  <a:pt x="503908" y="353533"/>
                </a:cubicBezTo>
                <a:close/>
                <a:moveTo>
                  <a:pt x="102673" y="353533"/>
                </a:moveTo>
                <a:cubicBezTo>
                  <a:pt x="122510" y="353533"/>
                  <a:pt x="138591" y="369614"/>
                  <a:pt x="138591" y="389451"/>
                </a:cubicBezTo>
                <a:cubicBezTo>
                  <a:pt x="138591" y="409288"/>
                  <a:pt x="122510" y="425369"/>
                  <a:pt x="102673" y="425369"/>
                </a:cubicBezTo>
                <a:cubicBezTo>
                  <a:pt x="82836" y="425369"/>
                  <a:pt x="66755" y="409288"/>
                  <a:pt x="66755" y="389451"/>
                </a:cubicBezTo>
                <a:cubicBezTo>
                  <a:pt x="66755" y="369614"/>
                  <a:pt x="82836" y="353533"/>
                  <a:pt x="102673" y="353533"/>
                </a:cubicBezTo>
                <a:close/>
                <a:moveTo>
                  <a:pt x="503889" y="334638"/>
                </a:moveTo>
                <a:cubicBezTo>
                  <a:pt x="473621" y="334638"/>
                  <a:pt x="449016" y="359202"/>
                  <a:pt x="449016" y="389422"/>
                </a:cubicBezTo>
                <a:cubicBezTo>
                  <a:pt x="449016" y="419641"/>
                  <a:pt x="473621" y="444299"/>
                  <a:pt x="503889" y="444299"/>
                </a:cubicBezTo>
                <a:cubicBezTo>
                  <a:pt x="534158" y="444299"/>
                  <a:pt x="558856" y="419641"/>
                  <a:pt x="558856" y="389422"/>
                </a:cubicBezTo>
                <a:cubicBezTo>
                  <a:pt x="558856" y="359202"/>
                  <a:pt x="534158" y="334638"/>
                  <a:pt x="503889" y="334638"/>
                </a:cubicBezTo>
                <a:close/>
                <a:moveTo>
                  <a:pt x="102691" y="334638"/>
                </a:moveTo>
                <a:cubicBezTo>
                  <a:pt x="72422" y="334638"/>
                  <a:pt x="47817" y="359202"/>
                  <a:pt x="47817" y="389422"/>
                </a:cubicBezTo>
                <a:cubicBezTo>
                  <a:pt x="47817" y="419641"/>
                  <a:pt x="72422" y="444299"/>
                  <a:pt x="102691" y="444299"/>
                </a:cubicBezTo>
                <a:cubicBezTo>
                  <a:pt x="132959" y="444299"/>
                  <a:pt x="157564" y="419641"/>
                  <a:pt x="157564" y="389422"/>
                </a:cubicBezTo>
                <a:cubicBezTo>
                  <a:pt x="157564" y="359202"/>
                  <a:pt x="132959" y="334638"/>
                  <a:pt x="102691" y="334638"/>
                </a:cubicBezTo>
                <a:close/>
                <a:moveTo>
                  <a:pt x="303291" y="65696"/>
                </a:moveTo>
                <a:cubicBezTo>
                  <a:pt x="323167" y="65696"/>
                  <a:pt x="339280" y="81761"/>
                  <a:pt x="339280" y="101579"/>
                </a:cubicBezTo>
                <a:cubicBezTo>
                  <a:pt x="339280" y="121397"/>
                  <a:pt x="323167" y="137462"/>
                  <a:pt x="303291" y="137462"/>
                </a:cubicBezTo>
                <a:cubicBezTo>
                  <a:pt x="283415" y="137462"/>
                  <a:pt x="267302" y="121397"/>
                  <a:pt x="267302" y="101579"/>
                </a:cubicBezTo>
                <a:cubicBezTo>
                  <a:pt x="267302" y="81761"/>
                  <a:pt x="283415" y="65696"/>
                  <a:pt x="303291" y="65696"/>
                </a:cubicBezTo>
                <a:close/>
                <a:moveTo>
                  <a:pt x="303336" y="46812"/>
                </a:moveTo>
                <a:cubicBezTo>
                  <a:pt x="273068" y="46812"/>
                  <a:pt x="248370" y="71377"/>
                  <a:pt x="248370" y="101596"/>
                </a:cubicBezTo>
                <a:cubicBezTo>
                  <a:pt x="248370" y="131816"/>
                  <a:pt x="273068" y="156380"/>
                  <a:pt x="303336" y="156380"/>
                </a:cubicBezTo>
                <a:cubicBezTo>
                  <a:pt x="333605" y="156380"/>
                  <a:pt x="358210" y="131816"/>
                  <a:pt x="358210" y="101596"/>
                </a:cubicBezTo>
                <a:cubicBezTo>
                  <a:pt x="358210" y="71377"/>
                  <a:pt x="333605" y="46812"/>
                  <a:pt x="303336" y="46812"/>
                </a:cubicBezTo>
                <a:close/>
                <a:moveTo>
                  <a:pt x="303336" y="0"/>
                </a:moveTo>
                <a:cubicBezTo>
                  <a:pt x="359974" y="0"/>
                  <a:pt x="406027" y="45885"/>
                  <a:pt x="406027" y="102523"/>
                </a:cubicBezTo>
                <a:cubicBezTo>
                  <a:pt x="406027" y="111978"/>
                  <a:pt x="404727" y="121248"/>
                  <a:pt x="402313" y="129962"/>
                </a:cubicBezTo>
                <a:cubicBezTo>
                  <a:pt x="401292" y="133577"/>
                  <a:pt x="400085" y="137192"/>
                  <a:pt x="398692" y="140622"/>
                </a:cubicBezTo>
                <a:lnTo>
                  <a:pt x="395814" y="147018"/>
                </a:lnTo>
                <a:lnTo>
                  <a:pt x="376687" y="182336"/>
                </a:lnTo>
                <a:lnTo>
                  <a:pt x="462943" y="296354"/>
                </a:lnTo>
                <a:cubicBezTo>
                  <a:pt x="475478" y="290884"/>
                  <a:pt x="489312" y="287825"/>
                  <a:pt x="503889" y="287825"/>
                </a:cubicBezTo>
                <a:cubicBezTo>
                  <a:pt x="560620" y="287825"/>
                  <a:pt x="606580" y="333803"/>
                  <a:pt x="606580" y="390349"/>
                </a:cubicBezTo>
                <a:cubicBezTo>
                  <a:pt x="606580" y="399897"/>
                  <a:pt x="605280" y="409074"/>
                  <a:pt x="602866" y="417787"/>
                </a:cubicBezTo>
                <a:cubicBezTo>
                  <a:pt x="601845" y="421402"/>
                  <a:pt x="600638" y="425017"/>
                  <a:pt x="599245" y="428540"/>
                </a:cubicBezTo>
                <a:lnTo>
                  <a:pt x="596460" y="434843"/>
                </a:lnTo>
                <a:lnTo>
                  <a:pt x="503889" y="605592"/>
                </a:lnTo>
                <a:lnTo>
                  <a:pt x="411505" y="435121"/>
                </a:lnTo>
                <a:lnTo>
                  <a:pt x="408348" y="428077"/>
                </a:lnTo>
                <a:cubicBezTo>
                  <a:pt x="407048" y="424739"/>
                  <a:pt x="405934" y="421310"/>
                  <a:pt x="404913" y="417787"/>
                </a:cubicBezTo>
                <a:cubicBezTo>
                  <a:pt x="402499" y="409074"/>
                  <a:pt x="401199" y="399897"/>
                  <a:pt x="401199" y="390349"/>
                </a:cubicBezTo>
                <a:cubicBezTo>
                  <a:pt x="401199" y="355124"/>
                  <a:pt x="419026" y="324070"/>
                  <a:pt x="446138" y="305623"/>
                </a:cubicBezTo>
                <a:lnTo>
                  <a:pt x="366752" y="200690"/>
                </a:lnTo>
                <a:lnTo>
                  <a:pt x="303336" y="317767"/>
                </a:lnTo>
                <a:lnTo>
                  <a:pt x="239828" y="200690"/>
                </a:lnTo>
                <a:lnTo>
                  <a:pt x="160442" y="305623"/>
                </a:lnTo>
                <a:cubicBezTo>
                  <a:pt x="187554" y="324070"/>
                  <a:pt x="205381" y="355124"/>
                  <a:pt x="205381" y="390349"/>
                </a:cubicBezTo>
                <a:cubicBezTo>
                  <a:pt x="205381" y="399897"/>
                  <a:pt x="204081" y="409074"/>
                  <a:pt x="201667" y="417787"/>
                </a:cubicBezTo>
                <a:cubicBezTo>
                  <a:pt x="200646" y="421402"/>
                  <a:pt x="199439" y="425017"/>
                  <a:pt x="198046" y="428540"/>
                </a:cubicBezTo>
                <a:lnTo>
                  <a:pt x="195261" y="434843"/>
                </a:lnTo>
                <a:lnTo>
                  <a:pt x="102691" y="605592"/>
                </a:lnTo>
                <a:lnTo>
                  <a:pt x="10306" y="435121"/>
                </a:lnTo>
                <a:lnTo>
                  <a:pt x="7149" y="428077"/>
                </a:lnTo>
                <a:cubicBezTo>
                  <a:pt x="5849" y="424739"/>
                  <a:pt x="4642" y="421310"/>
                  <a:pt x="3714" y="417787"/>
                </a:cubicBezTo>
                <a:cubicBezTo>
                  <a:pt x="1300" y="409074"/>
                  <a:pt x="0" y="399897"/>
                  <a:pt x="0" y="390349"/>
                </a:cubicBezTo>
                <a:cubicBezTo>
                  <a:pt x="0" y="333803"/>
                  <a:pt x="45960" y="287825"/>
                  <a:pt x="102691" y="287825"/>
                </a:cubicBezTo>
                <a:cubicBezTo>
                  <a:pt x="117268" y="287825"/>
                  <a:pt x="131102" y="290884"/>
                  <a:pt x="143637" y="296354"/>
                </a:cubicBezTo>
                <a:lnTo>
                  <a:pt x="229893" y="182336"/>
                </a:lnTo>
                <a:lnTo>
                  <a:pt x="210859" y="147203"/>
                </a:lnTo>
                <a:lnTo>
                  <a:pt x="207795" y="140158"/>
                </a:lnTo>
                <a:cubicBezTo>
                  <a:pt x="206402" y="136821"/>
                  <a:pt x="205288" y="133392"/>
                  <a:pt x="204360" y="129962"/>
                </a:cubicBezTo>
                <a:cubicBezTo>
                  <a:pt x="201946" y="121248"/>
                  <a:pt x="200646" y="111978"/>
                  <a:pt x="200646" y="102523"/>
                </a:cubicBezTo>
                <a:cubicBezTo>
                  <a:pt x="200646" y="45885"/>
                  <a:pt x="246606" y="0"/>
                  <a:pt x="303336" y="0"/>
                </a:cubicBez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gency FB" panose="020b0503020202020204" pitchFamily="34" charset="0"/>
                <a:ea typeface="微软雅黑 Light" panose="020b0502040204020203" pitchFamily="34" charset="-122"/>
                <a:cs typeface="+mn-cs"/>
              </a:defRPr>
            </a:lvl1pPr>
            <a:lvl2pPr marL="457200" algn="l" rtl="0" fontAlgn="base">
              <a:spcBef>
                <a:spcPct val="0"/>
              </a:spcBef>
              <a:spcAft>
                <a:spcPct val="0"/>
              </a:spcAft>
              <a:defRPr kern="1200">
                <a:solidFill>
                  <a:schemeClr val="tx1"/>
                </a:solidFill>
                <a:latin typeface="Agency FB" panose="020b0503020202020204" pitchFamily="34" charset="0"/>
                <a:ea typeface="微软雅黑 Light" panose="020b0502040204020203" pitchFamily="34" charset="-122"/>
                <a:cs typeface="+mn-cs"/>
              </a:defRPr>
            </a:lvl2pPr>
            <a:lvl3pPr marL="914400" algn="l" rtl="0" fontAlgn="base">
              <a:spcBef>
                <a:spcPct val="0"/>
              </a:spcBef>
              <a:spcAft>
                <a:spcPct val="0"/>
              </a:spcAft>
              <a:defRPr kern="1200">
                <a:solidFill>
                  <a:schemeClr val="tx1"/>
                </a:solidFill>
                <a:latin typeface="Agency FB" panose="020b0503020202020204" pitchFamily="34" charset="0"/>
                <a:ea typeface="微软雅黑 Light" panose="020b0502040204020203" pitchFamily="34" charset="-122"/>
                <a:cs typeface="+mn-cs"/>
              </a:defRPr>
            </a:lvl3pPr>
            <a:lvl4pPr marL="1371600" algn="l" rtl="0" fontAlgn="base">
              <a:spcBef>
                <a:spcPct val="0"/>
              </a:spcBef>
              <a:spcAft>
                <a:spcPct val="0"/>
              </a:spcAft>
              <a:defRPr kern="1200">
                <a:solidFill>
                  <a:schemeClr val="tx1"/>
                </a:solidFill>
                <a:latin typeface="Agency FB" panose="020b0503020202020204" pitchFamily="34" charset="0"/>
                <a:ea typeface="微软雅黑 Light" panose="020b0502040204020203" pitchFamily="34" charset="-122"/>
                <a:cs typeface="+mn-cs"/>
              </a:defRPr>
            </a:lvl4pPr>
            <a:lvl5pPr marL="1828800" algn="l" rtl="0" fontAlgn="base">
              <a:spcBef>
                <a:spcPct val="0"/>
              </a:spcBef>
              <a:spcAft>
                <a:spcPct val="0"/>
              </a:spcAft>
              <a:defRPr kern="1200">
                <a:solidFill>
                  <a:schemeClr val="tx1"/>
                </a:solidFill>
                <a:latin typeface="Agency FB" panose="020b0503020202020204" pitchFamily="34" charset="0"/>
                <a:ea typeface="微软雅黑 Light" panose="020b0502040204020203" pitchFamily="34" charset="-122"/>
                <a:cs typeface="+mn-cs"/>
              </a:defRPr>
            </a:lvl5pPr>
            <a:lvl6pPr marL="2286000" algn="l" defTabSz="914400" rtl="0" eaLnBrk="1" latinLnBrk="0" hangingPunct="1">
              <a:defRPr kern="1200">
                <a:solidFill>
                  <a:schemeClr val="tx1"/>
                </a:solidFill>
                <a:latin typeface="Agency FB" panose="020b0503020202020204" pitchFamily="34" charset="0"/>
                <a:ea typeface="微软雅黑 Light" panose="020b0502040204020203" pitchFamily="34" charset="-122"/>
                <a:cs typeface="+mn-cs"/>
              </a:defRPr>
            </a:lvl6pPr>
            <a:lvl7pPr marL="2743200" algn="l" defTabSz="914400" rtl="0" eaLnBrk="1" latinLnBrk="0" hangingPunct="1">
              <a:defRPr kern="1200">
                <a:solidFill>
                  <a:schemeClr val="tx1"/>
                </a:solidFill>
                <a:latin typeface="Agency FB" panose="020b0503020202020204" pitchFamily="34" charset="0"/>
                <a:ea typeface="微软雅黑 Light" panose="020b0502040204020203" pitchFamily="34" charset="-122"/>
                <a:cs typeface="+mn-cs"/>
              </a:defRPr>
            </a:lvl7pPr>
            <a:lvl8pPr marL="3200400" algn="l" defTabSz="914400" rtl="0" eaLnBrk="1" latinLnBrk="0" hangingPunct="1">
              <a:defRPr kern="1200">
                <a:solidFill>
                  <a:schemeClr val="tx1"/>
                </a:solidFill>
                <a:latin typeface="Agency FB" panose="020b0503020202020204" pitchFamily="34" charset="0"/>
                <a:ea typeface="微软雅黑 Light" panose="020b0502040204020203" pitchFamily="34" charset="-122"/>
                <a:cs typeface="+mn-cs"/>
              </a:defRPr>
            </a:lvl8pPr>
            <a:lvl9pPr marL="3657600" algn="l" defTabSz="914400" rtl="0" eaLnBrk="1" latinLnBrk="0" hangingPunct="1">
              <a:defRPr kern="1200">
                <a:solidFill>
                  <a:schemeClr val="tx1"/>
                </a:solidFill>
                <a:latin typeface="Agency FB" panose="020b0503020202020204" pitchFamily="34" charset="0"/>
                <a:ea typeface="微软雅黑 Light" panose="020b0502040204020203" pitchFamily="34" charset="-122"/>
                <a:cs typeface="+mn-cs"/>
              </a:defRPr>
            </a:lvl9pPr>
          </a:lstStyle>
          <a:p>
            <a:endParaRPr lang="zh-CN" altLang="en-US"/>
          </a:p>
        </p:txBody>
      </p:sp>
      <p:sp>
        <p:nvSpPr>
          <p:cNvPr id="58" name="Rectangle 48_1"/>
          <p:cNvSpPr/>
          <p:nvPr/>
        </p:nvSpPr>
        <p:spPr>
          <a:xfrm>
            <a:off x="5684671" y="1581151"/>
            <a:ext cx="822661" cy="840230"/>
          </a:xfrm>
          <a:prstGeom prst="rect">
            <a:avLst/>
          </a:prstGeom>
        </p:spPr>
        <p:txBody>
          <a:bodyPr wrap="none">
            <a:spAutoFit/>
          </a:bodyPr>
          <a:lstStyle/>
          <a:p>
            <a:pPr algn="ctr" fontAlgn="auto">
              <a:lnSpc>
                <a:spcPct val="90000"/>
              </a:lnSpc>
              <a:spcBef>
                <a:spcPct val="0"/>
              </a:spcBef>
              <a:spcAft>
                <a:spcPct val="0"/>
              </a:spcAft>
              <a:defRPr/>
            </a:pPr>
            <a:r>
              <a:rPr lang="en-US" altLang="zh-CN" sz="5400">
                <a:latin typeface="方正卡通简体" panose="03000509000000000000" pitchFamily="65" charset="-122"/>
                <a:ea typeface="方正卡通简体" panose="03000509000000000000" pitchFamily="65" charset="-122"/>
                <a:cs typeface="+mn-ea"/>
                <a:sym typeface="宋体" panose="02010600030101010101" pitchFamily="2" charset="-122"/>
              </a:rPr>
              <a:t>02</a:t>
            </a:r>
            <a:endParaRPr lang="zh-CN" altLang="zh-CN" sz="5400">
              <a:latin typeface="方正卡通简体" panose="03000509000000000000" pitchFamily="65" charset="-122"/>
              <a:ea typeface="方正卡通简体" panose="03000509000000000000" pitchFamily="65" charset="-122"/>
              <a:cs typeface="+mn-ea"/>
              <a:sym typeface="宋体" panose="02010600030101010101" pitchFamily="2" charset="-122"/>
            </a:endParaRPr>
          </a:p>
        </p:txBody>
      </p:sp>
      <p:sp>
        <p:nvSpPr>
          <p:cNvPr id="60" name="椭圆 59"/>
          <p:cNvSpPr/>
          <p:nvPr/>
        </p:nvSpPr>
        <p:spPr bwMode="auto">
          <a:xfrm rot="5400000">
            <a:off x="5888174" y="3955945"/>
            <a:ext cx="404813" cy="404813"/>
          </a:xfrm>
          <a:prstGeom prst="ellipse">
            <a:avLst/>
          </a:prstGeom>
          <a:solidFill>
            <a:schemeClr val="bg2">
              <a:lumMod val="5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ct val="0"/>
              </a:spcBef>
              <a:spcAft>
                <a:spcPct val="0"/>
              </a:spcAft>
              <a:defRPr/>
            </a:pPr>
            <a:endParaRPr lang="zh-CN" altLang="en-US"/>
          </a:p>
        </p:txBody>
      </p:sp>
      <p:sp>
        <p:nvSpPr>
          <p:cNvPr id="61" name="箭头: V 形 30"/>
          <p:cNvSpPr/>
          <p:nvPr/>
        </p:nvSpPr>
        <p:spPr bwMode="auto">
          <a:xfrm rot="5400000">
            <a:off x="6011999" y="4065824"/>
            <a:ext cx="157163" cy="223837"/>
          </a:xfrm>
          <a:prstGeom prst="chevron">
            <a:avLst>
              <a:gd name="adj" fmla="val 77536"/>
            </a:avLst>
          </a:prstGeom>
          <a:solidFill>
            <a:srgbClr val="FFFFFF"/>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ct val="0"/>
              </a:spcBef>
              <a:spcAft>
                <a:spcPct val="0"/>
              </a:spcAft>
              <a:defRPr/>
            </a:pPr>
            <a:endParaRPr lang="zh-CN" altLang="en-US">
              <a:solidFill>
                <a:schemeClr val="tx1"/>
              </a:solidFill>
            </a:endParaRPr>
          </a:p>
        </p:txBody>
      </p:sp>
      <p:sp>
        <p:nvSpPr>
          <p:cNvPr id="62" name="Rounded Rectangle 13_1"/>
          <p:cNvSpPr/>
          <p:nvPr/>
        </p:nvSpPr>
        <p:spPr>
          <a:xfrm rot="18900000">
            <a:off x="1170090" y="2215901"/>
            <a:ext cx="1461163" cy="1461163"/>
          </a:xfrm>
          <a:prstGeom prst="roundRect">
            <a:avLst>
              <a:gd name="adj" fmla="val 36350"/>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human-head-with-a-question-mark-inside_30234"/>
          <p:cNvSpPr>
            <a:spLocks noChangeAspect="1"/>
          </p:cNvSpPr>
          <p:nvPr/>
        </p:nvSpPr>
        <p:spPr bwMode="auto">
          <a:xfrm>
            <a:off x="1498213" y="2420888"/>
            <a:ext cx="709552" cy="900674"/>
          </a:xfrm>
          <a:custGeom>
            <a:gdLst>
              <a:gd name="T0" fmla="*/ 558 w 1848"/>
              <a:gd name="T1" fmla="*/ 2350 h 2350"/>
              <a:gd name="T2" fmla="*/ 1848 w 1848"/>
              <a:gd name="T3" fmla="*/ 2350 h 2350"/>
              <a:gd name="T4" fmla="*/ 1482 w 1848"/>
              <a:gd name="T5" fmla="*/ 1719 h 2350"/>
              <a:gd name="T6" fmla="*/ 1846 w 1848"/>
              <a:gd name="T7" fmla="*/ 790 h 2350"/>
              <a:gd name="T8" fmla="*/ 1173 w 1848"/>
              <a:gd name="T9" fmla="*/ 53 h 2350"/>
              <a:gd name="T10" fmla="*/ 295 w 1848"/>
              <a:gd name="T11" fmla="*/ 354 h 2350"/>
              <a:gd name="T12" fmla="*/ 157 w 1848"/>
              <a:gd name="T13" fmla="*/ 886 h 2350"/>
              <a:gd name="T14" fmla="*/ 213 w 1848"/>
              <a:gd name="T15" fmla="*/ 1009 h 2350"/>
              <a:gd name="T16" fmla="*/ 13 w 1848"/>
              <a:gd name="T17" fmla="*/ 1389 h 2350"/>
              <a:gd name="T18" fmla="*/ 173 w 1848"/>
              <a:gd name="T19" fmla="*/ 1471 h 2350"/>
              <a:gd name="T20" fmla="*/ 159 w 1848"/>
              <a:gd name="T21" fmla="*/ 1580 h 2350"/>
              <a:gd name="T22" fmla="*/ 232 w 1848"/>
              <a:gd name="T23" fmla="*/ 1764 h 2350"/>
              <a:gd name="T24" fmla="*/ 218 w 1848"/>
              <a:gd name="T25" fmla="*/ 1935 h 2350"/>
              <a:gd name="T26" fmla="*/ 426 w 1848"/>
              <a:gd name="T27" fmla="*/ 2033 h 2350"/>
              <a:gd name="T28" fmla="*/ 702 w 1848"/>
              <a:gd name="T29" fmla="*/ 1988 h 2350"/>
              <a:gd name="T30" fmla="*/ 558 w 1848"/>
              <a:gd name="T31" fmla="*/ 2350 h 2350"/>
              <a:gd name="T32" fmla="*/ 1109 w 1848"/>
              <a:gd name="T33" fmla="*/ 1570 h 2350"/>
              <a:gd name="T34" fmla="*/ 947 w 1848"/>
              <a:gd name="T35" fmla="*/ 1404 h 2350"/>
              <a:gd name="T36" fmla="*/ 1109 w 1848"/>
              <a:gd name="T37" fmla="*/ 1237 h 2350"/>
              <a:gd name="T38" fmla="*/ 1274 w 1848"/>
              <a:gd name="T39" fmla="*/ 1404 h 2350"/>
              <a:gd name="T40" fmla="*/ 1109 w 1848"/>
              <a:gd name="T41" fmla="*/ 1570 h 2350"/>
              <a:gd name="T42" fmla="*/ 1135 w 1848"/>
              <a:gd name="T43" fmla="*/ 298 h 2350"/>
              <a:gd name="T44" fmla="*/ 1486 w 1848"/>
              <a:gd name="T45" fmla="*/ 583 h 2350"/>
              <a:gd name="T46" fmla="*/ 1331 w 1848"/>
              <a:gd name="T47" fmla="*/ 890 h 2350"/>
              <a:gd name="T48" fmla="*/ 1237 w 1848"/>
              <a:gd name="T49" fmla="*/ 1118 h 2350"/>
              <a:gd name="T50" fmla="*/ 1237 w 1848"/>
              <a:gd name="T51" fmla="*/ 1151 h 2350"/>
              <a:gd name="T52" fmla="*/ 994 w 1848"/>
              <a:gd name="T53" fmla="*/ 1151 h 2350"/>
              <a:gd name="T54" fmla="*/ 992 w 1848"/>
              <a:gd name="T55" fmla="*/ 1104 h 2350"/>
              <a:gd name="T56" fmla="*/ 1100 w 1848"/>
              <a:gd name="T57" fmla="*/ 817 h 2350"/>
              <a:gd name="T58" fmla="*/ 1206 w 1848"/>
              <a:gd name="T59" fmla="*/ 627 h 2350"/>
              <a:gd name="T60" fmla="*/ 1073 w 1848"/>
              <a:gd name="T61" fmla="*/ 517 h 2350"/>
              <a:gd name="T62" fmla="*/ 892 w 1848"/>
              <a:gd name="T63" fmla="*/ 572 h 2350"/>
              <a:gd name="T64" fmla="*/ 830 w 1848"/>
              <a:gd name="T65" fmla="*/ 373 h 2350"/>
              <a:gd name="T66" fmla="*/ 1135 w 1848"/>
              <a:gd name="T67" fmla="*/ 298 h 23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8" h="2350">
                <a:moveTo>
                  <a:pt x="558" y="2350"/>
                </a:moveTo>
                <a:lnTo>
                  <a:pt x="1848" y="2350"/>
                </a:lnTo>
                <a:cubicBezTo>
                  <a:pt x="1848" y="2350"/>
                  <a:pt x="1474" y="2049"/>
                  <a:pt x="1482" y="1719"/>
                </a:cubicBezTo>
                <a:cubicBezTo>
                  <a:pt x="1486" y="1535"/>
                  <a:pt x="1848" y="1301"/>
                  <a:pt x="1846" y="790"/>
                </a:cubicBezTo>
                <a:cubicBezTo>
                  <a:pt x="1845" y="534"/>
                  <a:pt x="1596" y="107"/>
                  <a:pt x="1173" y="53"/>
                </a:cubicBezTo>
                <a:cubicBezTo>
                  <a:pt x="750" y="0"/>
                  <a:pt x="434" y="93"/>
                  <a:pt x="295" y="354"/>
                </a:cubicBezTo>
                <a:cubicBezTo>
                  <a:pt x="157" y="615"/>
                  <a:pt x="146" y="844"/>
                  <a:pt x="157" y="886"/>
                </a:cubicBezTo>
                <a:cubicBezTo>
                  <a:pt x="168" y="929"/>
                  <a:pt x="213" y="1009"/>
                  <a:pt x="213" y="1009"/>
                </a:cubicBezTo>
                <a:cubicBezTo>
                  <a:pt x="213" y="1009"/>
                  <a:pt x="0" y="1336"/>
                  <a:pt x="13" y="1389"/>
                </a:cubicBezTo>
                <a:cubicBezTo>
                  <a:pt x="27" y="1442"/>
                  <a:pt x="173" y="1471"/>
                  <a:pt x="173" y="1471"/>
                </a:cubicBezTo>
                <a:cubicBezTo>
                  <a:pt x="173" y="1471"/>
                  <a:pt x="186" y="1508"/>
                  <a:pt x="159" y="1580"/>
                </a:cubicBezTo>
                <a:cubicBezTo>
                  <a:pt x="133" y="1652"/>
                  <a:pt x="209" y="1735"/>
                  <a:pt x="232" y="1764"/>
                </a:cubicBezTo>
                <a:cubicBezTo>
                  <a:pt x="254" y="1793"/>
                  <a:pt x="200" y="1884"/>
                  <a:pt x="218" y="1935"/>
                </a:cubicBezTo>
                <a:cubicBezTo>
                  <a:pt x="237" y="1985"/>
                  <a:pt x="325" y="2046"/>
                  <a:pt x="426" y="2033"/>
                </a:cubicBezTo>
                <a:cubicBezTo>
                  <a:pt x="527" y="2020"/>
                  <a:pt x="657" y="1996"/>
                  <a:pt x="702" y="1988"/>
                </a:cubicBezTo>
                <a:cubicBezTo>
                  <a:pt x="803" y="2227"/>
                  <a:pt x="558" y="2350"/>
                  <a:pt x="558" y="2350"/>
                </a:cubicBezTo>
                <a:close/>
                <a:moveTo>
                  <a:pt x="1109" y="1570"/>
                </a:moveTo>
                <a:cubicBezTo>
                  <a:pt x="1012" y="1570"/>
                  <a:pt x="947" y="1499"/>
                  <a:pt x="947" y="1404"/>
                </a:cubicBezTo>
                <a:cubicBezTo>
                  <a:pt x="947" y="1307"/>
                  <a:pt x="1014" y="1237"/>
                  <a:pt x="1109" y="1237"/>
                </a:cubicBezTo>
                <a:cubicBezTo>
                  <a:pt x="1208" y="1237"/>
                  <a:pt x="1272" y="1307"/>
                  <a:pt x="1274" y="1404"/>
                </a:cubicBezTo>
                <a:cubicBezTo>
                  <a:pt x="1274" y="1498"/>
                  <a:pt x="1208" y="1570"/>
                  <a:pt x="1109" y="1570"/>
                </a:cubicBezTo>
                <a:close/>
                <a:moveTo>
                  <a:pt x="1135" y="298"/>
                </a:moveTo>
                <a:cubicBezTo>
                  <a:pt x="1376" y="298"/>
                  <a:pt x="1486" y="431"/>
                  <a:pt x="1486" y="583"/>
                </a:cubicBezTo>
                <a:cubicBezTo>
                  <a:pt x="1486" y="722"/>
                  <a:pt x="1400" y="813"/>
                  <a:pt x="1331" y="890"/>
                </a:cubicBezTo>
                <a:cubicBezTo>
                  <a:pt x="1263" y="965"/>
                  <a:pt x="1235" y="1036"/>
                  <a:pt x="1237" y="1118"/>
                </a:cubicBezTo>
                <a:lnTo>
                  <a:pt x="1237" y="1151"/>
                </a:lnTo>
                <a:lnTo>
                  <a:pt x="994" y="1151"/>
                </a:lnTo>
                <a:lnTo>
                  <a:pt x="992" y="1104"/>
                </a:lnTo>
                <a:cubicBezTo>
                  <a:pt x="987" y="1010"/>
                  <a:pt x="1018" y="915"/>
                  <a:pt x="1100" y="817"/>
                </a:cubicBezTo>
                <a:cubicBezTo>
                  <a:pt x="1159" y="747"/>
                  <a:pt x="1206" y="689"/>
                  <a:pt x="1206" y="627"/>
                </a:cubicBezTo>
                <a:cubicBezTo>
                  <a:pt x="1206" y="563"/>
                  <a:pt x="1164" y="521"/>
                  <a:pt x="1073" y="517"/>
                </a:cubicBezTo>
                <a:cubicBezTo>
                  <a:pt x="1012" y="517"/>
                  <a:pt x="939" y="539"/>
                  <a:pt x="892" y="572"/>
                </a:cubicBezTo>
                <a:lnTo>
                  <a:pt x="830" y="373"/>
                </a:lnTo>
                <a:cubicBezTo>
                  <a:pt x="895" y="334"/>
                  <a:pt x="1005" y="298"/>
                  <a:pt x="1135" y="298"/>
                </a:cubicBezTo>
                <a:close/>
              </a:path>
            </a:pathLst>
          </a:custGeom>
          <a:solidFill>
            <a:schemeClr val="accent1"/>
          </a:solidFill>
          <a:ln>
            <a:noFill/>
          </a:ln>
        </p:spPr>
        <p:txBody>
          <a:bodyPr/>
          <a:lstStyle/>
          <a:p/>
        </p:txBody>
      </p:sp>
      <p:sp>
        <p:nvSpPr>
          <p:cNvPr id="64" name="灯片编号占位符 2"/>
          <p:cNvSpPr>
            <a:spLocks noGrp="1"/>
          </p:cNvSpPr>
          <p:nvPr>
            <p:ph type="sldNum" sz="quarter" idx="12"/>
          </p:nvPr>
        </p:nvSpPr>
        <p:spPr>
          <a:xfrm>
            <a:off x="8610600" y="6356350"/>
            <a:ext cx="2743200" cy="365125"/>
          </a:xfrm>
        </p:spPr>
        <p:txBody>
          <a:bodyPr/>
          <a:lstStyle/>
          <a:p>
            <a:fld id="{255C729F-CF97-4A84-BA57-97FF5A854411}" type="slidenum">
              <a:rPr lang="zh-CN" altLang="en-US" smtClean="0"/>
              <a:t>5</a:t>
            </a:fld>
            <a:endParaRPr lang="zh-CN" altLang="en-US"/>
          </a:p>
        </p:txBody>
      </p:sp>
      <p:sp>
        <p:nvSpPr>
          <p:cNvPr id="66" name="矩形 65"/>
          <p:cNvSpPr/>
          <p:nvPr/>
        </p:nvSpPr>
        <p:spPr>
          <a:xfrm>
            <a:off x="4366202" y="4630842"/>
            <a:ext cx="3057247" cy="535531"/>
          </a:xfrm>
          <a:prstGeom prst="rect">
            <a:avLst/>
          </a:prstGeom>
        </p:spPr>
        <p:txBody>
          <a:bodyPr wrap="none">
            <a:spAutoFit/>
          </a:bodyPr>
          <a:lstStyle/>
          <a:p>
            <a:pPr algn="ctr">
              <a:lnSpc>
                <a:spcPct val="90000"/>
              </a:lnSpc>
              <a:spcBef>
                <a:spcPct val="0"/>
              </a:spcBef>
              <a:spcAft>
                <a:spcPct val="35000"/>
              </a:spcAft>
            </a:pPr>
            <a:r>
              <a:rPr lang="zh-CN" altLang="en-US" sz="3200">
                <a:latin typeface="方正卡通简体" panose="03000509000000000000" pitchFamily="65" charset="-122"/>
                <a:ea typeface="方正卡通简体" panose="03000509000000000000" pitchFamily="65" charset="-122"/>
                <a:sym typeface="Verdana" panose="020b0604030504040204" pitchFamily="34" charset="0"/>
              </a:rPr>
              <a:t>教师的行为规范</a:t>
            </a:r>
            <a:endParaRPr lang="zh-CN" altLang="en-US" sz="3200">
              <a:latin typeface="方正卡通简体" panose="03000509000000000000" pitchFamily="65" charset="-122"/>
              <a:ea typeface="方正卡通简体" panose="03000509000000000000" pitchFamily="65" charset="-122"/>
              <a:sym typeface="Verdana" panose="020b0604030504040204" pitchFamily="34" charset="0"/>
            </a:endParaRPr>
          </a:p>
        </p:txBody>
      </p:sp>
      <p:sp>
        <p:nvSpPr>
          <p:cNvPr id="67" name="矩形 66"/>
          <p:cNvSpPr/>
          <p:nvPr/>
        </p:nvSpPr>
        <p:spPr>
          <a:xfrm>
            <a:off x="8789330" y="4667316"/>
            <a:ext cx="3057247" cy="535531"/>
          </a:xfrm>
          <a:prstGeom prst="rect">
            <a:avLst/>
          </a:prstGeom>
        </p:spPr>
        <p:txBody>
          <a:bodyPr wrap="none">
            <a:spAutoFit/>
          </a:bodyPr>
          <a:lstStyle/>
          <a:p>
            <a:pPr algn="ctr">
              <a:lnSpc>
                <a:spcPct val="90000"/>
              </a:lnSpc>
              <a:spcBef>
                <a:spcPct val="0"/>
              </a:spcBef>
              <a:spcAft>
                <a:spcPct val="35000"/>
              </a:spcAft>
            </a:pPr>
            <a:r>
              <a:rPr lang="zh-CN" altLang="en-US" sz="3200">
                <a:latin typeface="方正卡通简体" panose="03000509000000000000" pitchFamily="65" charset="-122"/>
                <a:ea typeface="方正卡通简体" panose="03000509000000000000" pitchFamily="65" charset="-122"/>
                <a:sym typeface="Verdana" panose="020b0604030504040204" pitchFamily="34" charset="0"/>
              </a:rPr>
              <a:t>与人沟通的礼仪</a:t>
            </a:r>
            <a:endParaRPr lang="zh-CN" altLang="en-US" sz="3200">
              <a:latin typeface="方正卡通简体" panose="03000509000000000000" pitchFamily="65" charset="-122"/>
              <a:ea typeface="方正卡通简体" panose="03000509000000000000" pitchFamily="65" charset="-122"/>
              <a:sym typeface="Verdana" panose="020b0604030504040204" pitchFamily="34" charset="0"/>
            </a:endParaRPr>
          </a:p>
        </p:txBody>
      </p:sp>
      <p:sp>
        <p:nvSpPr>
          <p:cNvPr id="68" name="矩形 67"/>
          <p:cNvSpPr/>
          <p:nvPr/>
        </p:nvSpPr>
        <p:spPr>
          <a:xfrm>
            <a:off x="355441" y="4727375"/>
            <a:ext cx="3057247" cy="535531"/>
          </a:xfrm>
          <a:prstGeom prst="rect">
            <a:avLst/>
          </a:prstGeom>
        </p:spPr>
        <p:txBody>
          <a:bodyPr wrap="none">
            <a:spAutoFit/>
          </a:bodyPr>
          <a:lstStyle/>
          <a:p>
            <a:pPr algn="ctr">
              <a:lnSpc>
                <a:spcPct val="90000"/>
              </a:lnSpc>
              <a:spcBef>
                <a:spcPct val="0"/>
              </a:spcBef>
              <a:spcAft>
                <a:spcPct val="35000"/>
              </a:spcAft>
            </a:pPr>
            <a:r>
              <a:rPr lang="zh-CN" altLang="en-US" sz="3200">
                <a:latin typeface="方正卡通简体" panose="03000509000000000000" pitchFamily="65" charset="-122"/>
                <a:ea typeface="方正卡通简体" panose="03000509000000000000" pitchFamily="65" charset="-122"/>
                <a:sym typeface="Verdana" panose="020b0604030504040204" pitchFamily="34" charset="0"/>
              </a:rPr>
              <a:t>教师的个人形象</a:t>
            </a:r>
            <a:endParaRPr lang="zh-CN" altLang="en-US" sz="3200">
              <a:latin typeface="方正卡通简体" panose="03000509000000000000" pitchFamily="65" charset="-122"/>
              <a:ea typeface="方正卡通简体" panose="03000509000000000000" pitchFamily="65" charset="-122"/>
              <a:sym typeface="Verdana" panose="020b0604030504040204" pitchFamily="34" charset="0"/>
            </a:endParaRPr>
          </a:p>
        </p:txBody>
      </p:sp>
    </p:spTree>
    <p:custDataLst>
      <p:tags r:id="rId22"/>
    </p:custDataLst>
  </p:cSld>
  <p:clrMapOvr>
    <a:masterClrMapping/>
  </p:clrMapOvr>
  <p:transition spd="slow" advTm="2764">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par>
                          <p:cTn id="15" fill="hold" nodeType="afterGroup">
                            <p:stCondLst>
                              <p:cond delay="1001"/>
                            </p:stCondLst>
                            <p:childTnLst>
                              <p:par>
                                <p:cTn id="16" presetID="1" presetClass="entr" presetSubtype="0" fill="hold" grpId="0" nodeType="afterEffect">
                                  <p:stCondLst>
                                    <p:cond delay="0"/>
                                  </p:stCondLst>
                                  <p:childTnLst>
                                    <p:set>
                                      <p:cBhvr>
                                        <p:cTn id="17" dur="1" fill="hold">
                                          <p:stCondLst>
                                            <p:cond delay="0"/>
                                          </p:stCondLst>
                                        </p:cTn>
                                        <p:tgtEl>
                                          <p:spTgt spid="46"/>
                                        </p:tgtEl>
                                        <p:attrNameLst>
                                          <p:attrName>style.visibility</p:attrName>
                                        </p:attrNameLst>
                                      </p:cBhvr>
                                      <p:to>
                                        <p:strVal val="visible"/>
                                      </p:to>
                                    </p:set>
                                  </p:childTnLst>
                                </p:cTn>
                              </p:par>
                            </p:childTnLst>
                          </p:cTn>
                        </p:par>
                        <p:par>
                          <p:cTn id="18" fill="hold" nodeType="afterGroup">
                            <p:stCondLst>
                              <p:cond delay="1002"/>
                            </p:stCondLst>
                            <p:childTnLst>
                              <p:par>
                                <p:cTn id="19" presetID="10"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fade">
                                      <p:cBhvr>
                                        <p:cTn id="21" dur="250"/>
                                        <p:tgtEl>
                                          <p:spTgt spid="68"/>
                                        </p:tgtEl>
                                      </p:cBhvr>
                                    </p:animEffect>
                                  </p:childTnLst>
                                </p:cTn>
                              </p:par>
                            </p:childTnLst>
                          </p:cTn>
                        </p:par>
                        <p:par>
                          <p:cTn id="22" fill="hold" nodeType="afterGroup">
                            <p:stCondLst>
                              <p:cond delay="1252"/>
                            </p:stCondLst>
                            <p:childTnLst>
                              <p:par>
                                <p:cTn id="23" presetID="22" presetClass="entr" presetSubtype="8" fill="hold" grpId="0" nodeType="after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wipe(left)">
                                      <p:cBhvr>
                                        <p:cTn id="25" dur="500"/>
                                        <p:tgtEl>
                                          <p:spTgt spid="58"/>
                                        </p:tgtEl>
                                      </p:cBhvr>
                                    </p:animEffect>
                                  </p:childTnLst>
                                </p:cTn>
                              </p:par>
                            </p:childTnLst>
                          </p:cTn>
                        </p:par>
                        <p:par>
                          <p:cTn id="26" fill="hold" nodeType="afterGroup">
                            <p:stCondLst>
                              <p:cond delay="1752"/>
                            </p:stCondLst>
                            <p:childTnLst>
                              <p:par>
                                <p:cTn id="27" presetID="1" presetClass="entr" presetSubtype="0" fill="hold" grpId="0" nodeType="after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childTnLst>
                          </p:cTn>
                        </p:par>
                        <p:par>
                          <p:cTn id="29" fill="hold" nodeType="afterGroup">
                            <p:stCondLst>
                              <p:cond delay="1753"/>
                            </p:stCondLst>
                            <p:childTnLst>
                              <p:par>
                                <p:cTn id="30" presetID="1" presetClass="entr" presetSubtype="0" fill="hold" grpId="0" nodeType="afterEffect">
                                  <p:stCondLst>
                                    <p:cond delay="0"/>
                                  </p:stCondLst>
                                  <p:childTnLst>
                                    <p:set>
                                      <p:cBhvr>
                                        <p:cTn id="31" dur="1" fill="hold">
                                          <p:stCondLst>
                                            <p:cond delay="0"/>
                                          </p:stCondLst>
                                        </p:cTn>
                                        <p:tgtEl>
                                          <p:spTgt spid="60"/>
                                        </p:tgtEl>
                                        <p:attrNameLst>
                                          <p:attrName>style.visibility</p:attrName>
                                        </p:attrNameLst>
                                      </p:cBhvr>
                                      <p:to>
                                        <p:strVal val="visible"/>
                                      </p:to>
                                    </p:set>
                                  </p:childTnLst>
                                </p:cTn>
                              </p:par>
                            </p:childTnLst>
                          </p:cTn>
                        </p:par>
                        <p:par>
                          <p:cTn id="32" fill="hold" nodeType="afterGroup">
                            <p:stCondLst>
                              <p:cond delay="1754"/>
                            </p:stCondLst>
                            <p:childTnLst>
                              <p:par>
                                <p:cTn id="33" presetID="10" presetClass="entr" presetSubtype="0"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fade">
                                      <p:cBhvr>
                                        <p:cTn id="35" dur="250"/>
                                        <p:tgtEl>
                                          <p:spTgt spid="66"/>
                                        </p:tgtEl>
                                      </p:cBhvr>
                                    </p:animEffect>
                                  </p:childTnLst>
                                </p:cTn>
                              </p:par>
                            </p:childTnLst>
                          </p:cTn>
                        </p:par>
                        <p:par>
                          <p:cTn id="36" fill="hold" nodeType="afterGroup">
                            <p:stCondLst>
                              <p:cond delay="2004"/>
                            </p:stCondLst>
                            <p:childTnLst>
                              <p:par>
                                <p:cTn id="37" presetID="22" presetClass="entr" presetSubtype="8"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left)">
                                      <p:cBhvr>
                                        <p:cTn id="39" dur="500"/>
                                        <p:tgtEl>
                                          <p:spTgt spid="40"/>
                                        </p:tgtEl>
                                      </p:cBhvr>
                                    </p:animEffect>
                                  </p:childTnLst>
                                </p:cTn>
                              </p:par>
                            </p:childTnLst>
                          </p:cTn>
                        </p:par>
                        <p:par>
                          <p:cTn id="40" fill="hold" nodeType="afterGroup">
                            <p:stCondLst>
                              <p:cond delay="2504"/>
                            </p:stCondLst>
                            <p:childTnLst>
                              <p:par>
                                <p:cTn id="41" presetID="1"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par>
                          <p:cTn id="43" fill="hold" nodeType="afterGroup">
                            <p:stCondLst>
                              <p:cond delay="2505"/>
                            </p:stCondLst>
                            <p:childTnLst>
                              <p:par>
                                <p:cTn id="44" presetID="1" presetClass="entr" presetSubtype="0" fill="hold" grpId="0" nodeType="afterEffect">
                                  <p:stCondLst>
                                    <p:cond delay="0"/>
                                  </p:stCondLst>
                                  <p:childTnLst>
                                    <p:set>
                                      <p:cBhvr>
                                        <p:cTn id="45" dur="1" fill="hold">
                                          <p:stCondLst>
                                            <p:cond delay="0"/>
                                          </p:stCondLst>
                                        </p:cTn>
                                        <p:tgtEl>
                                          <p:spTgt spid="51"/>
                                        </p:tgtEl>
                                        <p:attrNameLst>
                                          <p:attrName>style.visibility</p:attrName>
                                        </p:attrNameLst>
                                      </p:cBhvr>
                                      <p:to>
                                        <p:strVal val="visible"/>
                                      </p:to>
                                    </p:set>
                                  </p:childTnLst>
                                </p:cTn>
                              </p:par>
                            </p:childTnLst>
                          </p:cTn>
                        </p:par>
                        <p:par>
                          <p:cTn id="46" fill="hold" nodeType="afterGroup">
                            <p:stCondLst>
                              <p:cond delay="2506"/>
                            </p:stCondLst>
                            <p:childTnLst>
                              <p:par>
                                <p:cTn id="47" presetID="10"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2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0" grpId="0"/>
      <p:bldP spid="46" grpId="0" animBg="1"/>
      <p:bldP spid="51" grpId="0" animBg="1"/>
      <p:bldP spid="53" grpId="0"/>
      <p:bldP spid="54" grpId="0" animBg="1"/>
      <p:bldP spid="57" grpId="0" animBg="1"/>
      <p:bldP spid="58" grpId="0"/>
      <p:bldP spid="60" grpId="0" animBg="1"/>
      <p:bldP spid="62" grpId="0" animBg="1"/>
      <p:bldP spid="66" grpId="0"/>
      <p:bldP spid="67" grpId="0"/>
      <p:bldP spid="68"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8C8"/>
        </a:solidFill>
        <a:effectLst/>
      </p:bgPr>
    </p:bg>
    <p:spTree>
      <p:nvGrpSpPr>
        <p:cNvPr id="1" name=""/>
        <p:cNvGrpSpPr/>
        <p:nvPr/>
      </p:nvGrpSpPr>
      <p:grpSpPr>
        <a:xfrm>
          <a:off x="0" y="0"/>
          <a:ext cx="0" cy="0"/>
        </a:xfrm>
      </p:grpSpPr>
      <p:cxnSp>
        <p:nvCxnSpPr>
          <p:cNvPr id="18" name="直接连接符 17"/>
          <p:cNvCxnSpPr/>
          <p:nvPr/>
        </p:nvCxnSpPr>
        <p:spPr>
          <a:xfrm flipH="1">
            <a:off x="0" y="0"/>
            <a:ext cx="219456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011680" y="0"/>
            <a:ext cx="858129"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866228" y="0"/>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089833" y="47247"/>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7469946" y="0"/>
            <a:ext cx="984737"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9917723" y="0"/>
            <a:ext cx="464234"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任意多边形 23"/>
          <p:cNvSpPr/>
          <p:nvPr/>
        </p:nvSpPr>
        <p:spPr>
          <a:xfrm>
            <a:off x="-120417" y="886744"/>
            <a:ext cx="12849918" cy="1625240"/>
          </a:xfrm>
          <a:custGeom>
            <a:gdLst>
              <a:gd name="connsiteX0" fmla="*/ 106349 w 12849918"/>
              <a:gd name="connsiteY0" fmla="*/ 520025 h 1625240"/>
              <a:gd name="connsiteX1" fmla="*/ 218891 w 12849918"/>
              <a:gd name="connsiteY1" fmla="*/ 477822 h 1625240"/>
              <a:gd name="connsiteX2" fmla="*/ 4298522 w 12849918"/>
              <a:gd name="connsiteY2" fmla="*/ 13588 h 1625240"/>
              <a:gd name="connsiteX3" fmla="*/ 7998325 w 12849918"/>
              <a:gd name="connsiteY3" fmla="*/ 252739 h 1625240"/>
              <a:gd name="connsiteX4" fmla="*/ 12415580 w 12849918"/>
              <a:gd name="connsiteY4" fmla="*/ 1504764 h 1625240"/>
              <a:gd name="connsiteX5" fmla="*/ 12443715 w 12849918"/>
              <a:gd name="connsiteY5" fmla="*/ 1504764 h 16252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49918" h="1625240">
                <a:moveTo>
                  <a:pt x="106349" y="520025"/>
                </a:moveTo>
                <a:cubicBezTo>
                  <a:pt x="-186728" y="541126"/>
                  <a:pt x="218891" y="477822"/>
                  <a:pt x="218891" y="477822"/>
                </a:cubicBezTo>
                <a:cubicBezTo>
                  <a:pt x="917587" y="393416"/>
                  <a:pt x="3001950" y="51102"/>
                  <a:pt x="4298522" y="13588"/>
                </a:cubicBezTo>
                <a:cubicBezTo>
                  <a:pt x="5595094" y="-23926"/>
                  <a:pt x="6645482" y="4210"/>
                  <a:pt x="7998325" y="252739"/>
                </a:cubicBezTo>
                <a:cubicBezTo>
                  <a:pt x="9351168" y="501268"/>
                  <a:pt x="11674682" y="1296093"/>
                  <a:pt x="12415580" y="1504764"/>
                </a:cubicBezTo>
                <a:cubicBezTo>
                  <a:pt x="13156478" y="1713435"/>
                  <a:pt x="12800096" y="1609099"/>
                  <a:pt x="12443715" y="150476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28135" y="2882210"/>
            <a:ext cx="12267027" cy="226750"/>
          </a:xfrm>
          <a:custGeom>
            <a:gdLst>
              <a:gd name="connsiteX0" fmla="*/ 0 w 12267027"/>
              <a:gd name="connsiteY0" fmla="*/ 226750 h 226750"/>
              <a:gd name="connsiteX1" fmla="*/ 5950633 w 12267027"/>
              <a:gd name="connsiteY1" fmla="*/ 1667 h 226750"/>
              <a:gd name="connsiteX2" fmla="*/ 12267027 w 12267027"/>
              <a:gd name="connsiteY2" fmla="*/ 142344 h 226750"/>
            </a:gdLst>
            <a:cxnLst>
              <a:cxn ang="0">
                <a:pos x="connsiteX0" y="connsiteY0"/>
              </a:cxn>
              <a:cxn ang="0">
                <a:pos x="connsiteX1" y="connsiteY1"/>
              </a:cxn>
              <a:cxn ang="0">
                <a:pos x="connsiteX2" y="connsiteY2"/>
              </a:cxn>
            </a:cxnLst>
            <a:rect l="l" t="t" r="r" b="b"/>
            <a:pathLst>
              <a:path w="12267027" h="226750">
                <a:moveTo>
                  <a:pt x="0" y="226750"/>
                </a:moveTo>
                <a:cubicBezTo>
                  <a:pt x="1953064" y="121242"/>
                  <a:pt x="3906129" y="15735"/>
                  <a:pt x="5950633" y="1667"/>
                </a:cubicBezTo>
                <a:cubicBezTo>
                  <a:pt x="7995137" y="-12401"/>
                  <a:pt x="10131082" y="64971"/>
                  <a:pt x="12267027" y="14234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28135" y="4262511"/>
            <a:ext cx="12196689" cy="562721"/>
          </a:xfrm>
          <a:custGeom>
            <a:gdLst>
              <a:gd name="connsiteX0" fmla="*/ 0 w 12196689"/>
              <a:gd name="connsiteY0" fmla="*/ 0 h 562721"/>
              <a:gd name="connsiteX1" fmla="*/ 6077243 w 12196689"/>
              <a:gd name="connsiteY1" fmla="*/ 562707 h 562721"/>
              <a:gd name="connsiteX2" fmla="*/ 12196689 w 12196689"/>
              <a:gd name="connsiteY2" fmla="*/ 14067 h 562721"/>
            </a:gdLst>
            <a:cxnLst>
              <a:cxn ang="0">
                <a:pos x="connsiteX0" y="connsiteY0"/>
              </a:cxn>
              <a:cxn ang="0">
                <a:pos x="connsiteX1" y="connsiteY1"/>
              </a:cxn>
              <a:cxn ang="0">
                <a:pos x="connsiteX2" y="connsiteY2"/>
              </a:cxn>
            </a:cxnLst>
            <a:rect l="l" t="t" r="r" b="b"/>
            <a:pathLst>
              <a:path w="12196689" h="562721">
                <a:moveTo>
                  <a:pt x="0" y="0"/>
                </a:moveTo>
                <a:cubicBezTo>
                  <a:pt x="2022231" y="280181"/>
                  <a:pt x="4044462" y="560363"/>
                  <a:pt x="6077243" y="562707"/>
                </a:cubicBezTo>
                <a:cubicBezTo>
                  <a:pt x="8110024" y="565051"/>
                  <a:pt x="10153356" y="289559"/>
                  <a:pt x="12196689" y="1406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84406" y="5936566"/>
            <a:ext cx="12393637" cy="239151"/>
          </a:xfrm>
          <a:custGeom>
            <a:gdLst>
              <a:gd name="connsiteX0" fmla="*/ 0 w 12393637"/>
              <a:gd name="connsiteY0" fmla="*/ 239151 h 239151"/>
              <a:gd name="connsiteX1" fmla="*/ 12393637 w 12393637"/>
              <a:gd name="connsiteY1" fmla="*/ 0 h 239151"/>
              <a:gd name="connsiteX2" fmla="*/ 12393637 w 12393637"/>
              <a:gd name="connsiteY2" fmla="*/ 0 h 239151"/>
              <a:gd name="connsiteX3" fmla="*/ 12393637 w 12393637"/>
              <a:gd name="connsiteY3" fmla="*/ 0 h 239151"/>
            </a:gdLst>
            <a:cxnLst>
              <a:cxn ang="0">
                <a:pos x="connsiteX0" y="connsiteY0"/>
              </a:cxn>
              <a:cxn ang="0">
                <a:pos x="connsiteX1" y="connsiteY1"/>
              </a:cxn>
              <a:cxn ang="0">
                <a:pos x="connsiteX2" y="connsiteY2"/>
              </a:cxn>
              <a:cxn ang="0">
                <a:pos x="connsiteX3" y="connsiteY3"/>
              </a:cxn>
            </a:cxnLst>
            <a:rect l="l" t="t" r="r" b="b"/>
            <a:pathLst>
              <a:path w="12393637" h="239151">
                <a:moveTo>
                  <a:pt x="0" y="239151"/>
                </a:moveTo>
                <a:lnTo>
                  <a:pt x="12393637" y="0"/>
                </a:lnTo>
                <a:lnTo>
                  <a:pt x="12393637" y="0"/>
                </a:lnTo>
                <a:lnTo>
                  <a:pt x="12393637"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2941193">
            <a:off x="4569483" y="-265170"/>
            <a:ext cx="720000" cy="720000"/>
          </a:xfrm>
          <a:prstGeom prst="rect">
            <a:avLst/>
          </a:prstGeom>
        </p:spPr>
      </p:pic>
      <p:pic>
        <p:nvPicPr>
          <p:cNvPr id="29" name="图片 28"/>
          <p:cNvPicPr>
            <a:picLocks noChangeAspect="1"/>
          </p:cNvPicPr>
          <p:nvPr/>
        </p:nvPicPr>
        <p:blipFill>
          <a:blip r:embed="rId4">
            <a:duotone>
              <a:prstClr val="black"/>
              <a:srgbClr val="C00000">
                <a:tint val="45000"/>
                <a:satMod val="400000"/>
              </a:srgbClr>
            </a:duotone>
            <a:extLst>
              <a:ext uri="{BEBA8EAE-BF5A-486C-A8C5-ECC9F3942E4B}">
                <a14:imgProps xmlns:a14="http://schemas.microsoft.com/office/drawing/2010/main">
                  <a14:imgLayer r:embed="rId5">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53070" y="2367873"/>
            <a:ext cx="720000" cy="720000"/>
          </a:xfrm>
          <a:prstGeom prst="rect">
            <a:avLst/>
          </a:prstGeom>
        </p:spPr>
      </p:pic>
      <p:pic>
        <p:nvPicPr>
          <p:cNvPr id="30" name="图片 29"/>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327202" y="1074754"/>
            <a:ext cx="360000" cy="360000"/>
          </a:xfrm>
          <a:prstGeom prst="rect">
            <a:avLst/>
          </a:prstGeom>
        </p:spPr>
      </p:pic>
      <p:pic>
        <p:nvPicPr>
          <p:cNvPr id="32" name="图片 31"/>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1181474" y="-42309"/>
            <a:ext cx="720000" cy="720000"/>
          </a:xfrm>
          <a:prstGeom prst="rect">
            <a:avLst/>
          </a:prstGeom>
        </p:spPr>
      </p:pic>
      <p:pic>
        <p:nvPicPr>
          <p:cNvPr id="33" name="图片 32"/>
          <p:cNvPicPr>
            <a:picLocks noChangeAspect="1"/>
          </p:cNvPicPr>
          <p:nvPr/>
        </p:nvPicPr>
        <p:blipFill>
          <a:blip r:embed="rId7">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284870" y="2407677"/>
            <a:ext cx="720000" cy="720000"/>
          </a:xfrm>
          <a:prstGeom prst="rect">
            <a:avLst/>
          </a:prstGeom>
        </p:spPr>
      </p:pic>
      <p:pic>
        <p:nvPicPr>
          <p:cNvPr id="37" name="图片 36"/>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52688" y="4573685"/>
            <a:ext cx="360000" cy="360000"/>
          </a:xfrm>
          <a:prstGeom prst="rect">
            <a:avLst/>
          </a:prstGeom>
        </p:spPr>
      </p:pic>
      <p:pic>
        <p:nvPicPr>
          <p:cNvPr id="38" name="图片 37"/>
          <p:cNvPicPr>
            <a:picLocks noChangeAspect="1"/>
          </p:cNvPicPr>
          <p:nvPr/>
        </p:nvPicPr>
        <p:blipFill>
          <a:blip r:embed="rId9">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1834560" y="3789868"/>
            <a:ext cx="360000" cy="360000"/>
          </a:xfrm>
          <a:prstGeom prst="rect">
            <a:avLst/>
          </a:prstGeom>
        </p:spPr>
      </p:pic>
      <p:pic>
        <p:nvPicPr>
          <p:cNvPr id="39" name="图片 3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22321" y="-42170"/>
            <a:ext cx="360000" cy="360000"/>
          </a:xfrm>
          <a:prstGeom prst="rect">
            <a:avLst/>
          </a:prstGeom>
        </p:spPr>
      </p:pic>
      <p:pic>
        <p:nvPicPr>
          <p:cNvPr id="47" name="图片 46"/>
          <p:cNvPicPr>
            <a:picLocks noChangeAspect="1"/>
          </p:cNvPicPr>
          <p:nvPr/>
        </p:nvPicPr>
        <p:blipFill>
          <a:blip r:embed="rId11">
            <a:extLst>
              <a:ext uri="{BEBA8EAE-BF5A-486C-A8C5-ECC9F3942E4B}">
                <a14:imgProps xmlns:a14="http://schemas.microsoft.com/office/drawing/2010/main">
                  <a14:imgLayer r:embed="rId12">
                    <a14:imgEffect>
                      <a14:artisticCrisscrossEtching trans="75000"/>
                    </a14:imgEffect>
                    <a14:imgEffect>
                      <a14:colorTemperature colorTemp="72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0263539" y="1930552"/>
            <a:ext cx="1440000" cy="1440000"/>
          </a:xfrm>
          <a:prstGeom prst="rect">
            <a:avLst/>
          </a:prstGeom>
        </p:spPr>
      </p:pic>
      <p:pic>
        <p:nvPicPr>
          <p:cNvPr id="48" name="图片 47"/>
          <p:cNvPicPr>
            <a:picLocks noChangeAspect="1"/>
          </p:cNvPicPr>
          <p:nvPr/>
        </p:nvPicPr>
        <p:blipFill>
          <a:blip r:embed="rId1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5076" y="6228317"/>
            <a:ext cx="720000" cy="720000"/>
          </a:xfrm>
          <a:prstGeom prst="rect">
            <a:avLst/>
          </a:prstGeom>
        </p:spPr>
      </p:pic>
      <p:pic>
        <p:nvPicPr>
          <p:cNvPr id="49" name="图片 4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99415" y="6079935"/>
            <a:ext cx="360000" cy="360000"/>
          </a:xfrm>
          <a:prstGeom prst="rect">
            <a:avLst/>
          </a:prstGeom>
        </p:spPr>
      </p:pic>
      <p:sp>
        <p:nvSpPr>
          <p:cNvPr id="51" name="PA_菱形 4"/>
          <p:cNvSpPr>
            <a:spLocks noChangeAspect="1"/>
          </p:cNvSpPr>
          <p:nvPr>
            <p:custDataLst>
              <p:tags r:id="rId15"/>
            </p:custDataLst>
          </p:nvPr>
        </p:nvSpPr>
        <p:spPr>
          <a:xfrm>
            <a:off x="2423369" y="2364375"/>
            <a:ext cx="2315369" cy="2315369"/>
          </a:xfrm>
          <a:prstGeom prst="diamond">
            <a:avLst/>
          </a:prstGeom>
          <a:solidFill>
            <a:srgbClr val="1C504C"/>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36" name="任意多边形: 形状 47"/>
          <p:cNvSpPr/>
          <p:nvPr/>
        </p:nvSpPr>
        <p:spPr>
          <a:xfrm>
            <a:off x="1" y="1"/>
            <a:ext cx="2315369" cy="2256375"/>
          </a:xfrm>
          <a:custGeom>
            <a:gdLst>
              <a:gd name="connsiteX0" fmla="*/ 1098691 w 2315369"/>
              <a:gd name="connsiteY0" fmla="*/ 0 h 2256375"/>
              <a:gd name="connsiteX1" fmla="*/ 1216679 w 2315369"/>
              <a:gd name="connsiteY1" fmla="*/ 0 h 2256375"/>
              <a:gd name="connsiteX2" fmla="*/ 2315369 w 2315369"/>
              <a:gd name="connsiteY2" fmla="*/ 1098691 h 2256375"/>
              <a:gd name="connsiteX3" fmla="*/ 1157685 w 2315369"/>
              <a:gd name="connsiteY3" fmla="*/ 2256375 h 2256375"/>
              <a:gd name="connsiteX4" fmla="*/ 0 w 2315369"/>
              <a:gd name="connsiteY4" fmla="*/ 1098691 h 2256375"/>
              <a:gd name="connsiteX5" fmla="*/ 1098691 w 2315369"/>
              <a:gd name="connsiteY5" fmla="*/ 0 h 2256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369" h="2256375">
                <a:moveTo>
                  <a:pt x="1098691" y="0"/>
                </a:moveTo>
                <a:lnTo>
                  <a:pt x="1216679" y="0"/>
                </a:lnTo>
                <a:lnTo>
                  <a:pt x="2315369" y="1098691"/>
                </a:lnTo>
                <a:lnTo>
                  <a:pt x="1157685" y="2256375"/>
                </a:lnTo>
                <a:lnTo>
                  <a:pt x="0" y="1098691"/>
                </a:lnTo>
                <a:lnTo>
                  <a:pt x="1098691" y="0"/>
                </a:lnTo>
                <a:close/>
              </a:path>
            </a:pathLst>
          </a:custGeom>
          <a:solidFill>
            <a:srgbClr val="1C504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41" name="任意多边形: 形状 46"/>
          <p:cNvSpPr/>
          <p:nvPr/>
        </p:nvSpPr>
        <p:spPr>
          <a:xfrm>
            <a:off x="2423370" y="1"/>
            <a:ext cx="2315369" cy="2256375"/>
          </a:xfrm>
          <a:custGeom>
            <a:gdLst>
              <a:gd name="connsiteX0" fmla="*/ 1098691 w 2315369"/>
              <a:gd name="connsiteY0" fmla="*/ 0 h 2256375"/>
              <a:gd name="connsiteX1" fmla="*/ 1216679 w 2315369"/>
              <a:gd name="connsiteY1" fmla="*/ 0 h 2256375"/>
              <a:gd name="connsiteX2" fmla="*/ 2315369 w 2315369"/>
              <a:gd name="connsiteY2" fmla="*/ 1098691 h 2256375"/>
              <a:gd name="connsiteX3" fmla="*/ 1157685 w 2315369"/>
              <a:gd name="connsiteY3" fmla="*/ 2256375 h 2256375"/>
              <a:gd name="connsiteX4" fmla="*/ 0 w 2315369"/>
              <a:gd name="connsiteY4" fmla="*/ 1098691 h 2256375"/>
              <a:gd name="connsiteX5" fmla="*/ 1098691 w 2315369"/>
              <a:gd name="connsiteY5" fmla="*/ 0 h 2256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369" h="2256375">
                <a:moveTo>
                  <a:pt x="1098691" y="0"/>
                </a:moveTo>
                <a:lnTo>
                  <a:pt x="1216679" y="0"/>
                </a:lnTo>
                <a:lnTo>
                  <a:pt x="2315369" y="1098691"/>
                </a:lnTo>
                <a:lnTo>
                  <a:pt x="1157685" y="2256375"/>
                </a:lnTo>
                <a:lnTo>
                  <a:pt x="0" y="1098691"/>
                </a:lnTo>
                <a:lnTo>
                  <a:pt x="1098691" y="0"/>
                </a:lnTo>
                <a:close/>
              </a:path>
            </a:pathLst>
          </a:custGeom>
          <a:solidFill>
            <a:srgbClr val="1C504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42" name="任意多边形: 形状 45"/>
          <p:cNvSpPr/>
          <p:nvPr/>
        </p:nvSpPr>
        <p:spPr>
          <a:xfrm>
            <a:off x="4846739" y="1"/>
            <a:ext cx="2315369" cy="2256375"/>
          </a:xfrm>
          <a:custGeom>
            <a:gdLst>
              <a:gd name="connsiteX0" fmla="*/ 1098691 w 2315369"/>
              <a:gd name="connsiteY0" fmla="*/ 0 h 2256375"/>
              <a:gd name="connsiteX1" fmla="*/ 1216679 w 2315369"/>
              <a:gd name="connsiteY1" fmla="*/ 0 h 2256375"/>
              <a:gd name="connsiteX2" fmla="*/ 2315369 w 2315369"/>
              <a:gd name="connsiteY2" fmla="*/ 1098691 h 2256375"/>
              <a:gd name="connsiteX3" fmla="*/ 1157685 w 2315369"/>
              <a:gd name="connsiteY3" fmla="*/ 2256375 h 2256375"/>
              <a:gd name="connsiteX4" fmla="*/ 0 w 2315369"/>
              <a:gd name="connsiteY4" fmla="*/ 1098691 h 2256375"/>
              <a:gd name="connsiteX5" fmla="*/ 1098691 w 2315369"/>
              <a:gd name="connsiteY5" fmla="*/ 0 h 2256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369" h="2256375">
                <a:moveTo>
                  <a:pt x="1098691" y="0"/>
                </a:moveTo>
                <a:lnTo>
                  <a:pt x="1216679" y="0"/>
                </a:lnTo>
                <a:lnTo>
                  <a:pt x="2315369" y="1098691"/>
                </a:lnTo>
                <a:lnTo>
                  <a:pt x="1157685" y="2256375"/>
                </a:lnTo>
                <a:lnTo>
                  <a:pt x="0" y="1098691"/>
                </a:lnTo>
                <a:lnTo>
                  <a:pt x="1098691" y="0"/>
                </a:lnTo>
                <a:close/>
              </a:path>
            </a:pathLst>
          </a:custGeom>
          <a:blipFill dpi="0" rotWithShape="1">
            <a:blip r:embed="rId16"/>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46" name="任意多边形: 形状 44"/>
          <p:cNvSpPr/>
          <p:nvPr/>
        </p:nvSpPr>
        <p:spPr>
          <a:xfrm>
            <a:off x="7270109" y="1"/>
            <a:ext cx="2315369" cy="2256375"/>
          </a:xfrm>
          <a:custGeom>
            <a:gdLst>
              <a:gd name="connsiteX0" fmla="*/ 1098691 w 2315369"/>
              <a:gd name="connsiteY0" fmla="*/ 0 h 2256375"/>
              <a:gd name="connsiteX1" fmla="*/ 1216679 w 2315369"/>
              <a:gd name="connsiteY1" fmla="*/ 0 h 2256375"/>
              <a:gd name="connsiteX2" fmla="*/ 2315369 w 2315369"/>
              <a:gd name="connsiteY2" fmla="*/ 1098691 h 2256375"/>
              <a:gd name="connsiteX3" fmla="*/ 1157685 w 2315369"/>
              <a:gd name="connsiteY3" fmla="*/ 2256375 h 2256375"/>
              <a:gd name="connsiteX4" fmla="*/ 0 w 2315369"/>
              <a:gd name="connsiteY4" fmla="*/ 1098691 h 2256375"/>
              <a:gd name="connsiteX5" fmla="*/ 1098691 w 2315369"/>
              <a:gd name="connsiteY5" fmla="*/ 0 h 2256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369" h="2256375">
                <a:moveTo>
                  <a:pt x="1098691" y="0"/>
                </a:moveTo>
                <a:lnTo>
                  <a:pt x="1216679" y="0"/>
                </a:lnTo>
                <a:lnTo>
                  <a:pt x="2315369" y="1098691"/>
                </a:lnTo>
                <a:lnTo>
                  <a:pt x="1157685" y="2256375"/>
                </a:lnTo>
                <a:lnTo>
                  <a:pt x="0" y="1098691"/>
                </a:lnTo>
                <a:lnTo>
                  <a:pt x="1098691" y="0"/>
                </a:lnTo>
                <a:close/>
              </a:path>
            </a:pathLst>
          </a:custGeom>
          <a:solidFill>
            <a:srgbClr val="1C504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50" name="PA_菱形 4"/>
          <p:cNvSpPr>
            <a:spLocks noChangeAspect="1"/>
          </p:cNvSpPr>
          <p:nvPr>
            <p:custDataLst>
              <p:tags r:id="rId17"/>
            </p:custDataLst>
          </p:nvPr>
        </p:nvSpPr>
        <p:spPr>
          <a:xfrm>
            <a:off x="0" y="2364375"/>
            <a:ext cx="2315369" cy="2315369"/>
          </a:xfrm>
          <a:prstGeom prst="diamond">
            <a:avLst/>
          </a:prstGeom>
          <a:solidFill>
            <a:srgbClr val="1C504C"/>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52" name="PA_菱形 4"/>
          <p:cNvSpPr>
            <a:spLocks noChangeAspect="1"/>
          </p:cNvSpPr>
          <p:nvPr>
            <p:custDataLst>
              <p:tags r:id="rId18"/>
            </p:custDataLst>
          </p:nvPr>
        </p:nvSpPr>
        <p:spPr>
          <a:xfrm>
            <a:off x="4846738" y="2364375"/>
            <a:ext cx="2315369" cy="2315369"/>
          </a:xfrm>
          <a:prstGeom prst="diamond">
            <a:avLst/>
          </a:prstGeom>
          <a:blipFill dpi="0" rotWithShape="1">
            <a:blip r:embed="rId16"/>
            <a:stretch>
              <a:fillRect/>
            </a:stretch>
          </a:blip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53" name="任意多边形: 形状 36"/>
          <p:cNvSpPr>
            <a:spLocks noChangeAspect="1"/>
          </p:cNvSpPr>
          <p:nvPr>
            <p:custDataLst>
              <p:tags r:id="rId19"/>
            </p:custDataLst>
          </p:nvPr>
        </p:nvSpPr>
        <p:spPr>
          <a:xfrm>
            <a:off x="0" y="0"/>
            <a:ext cx="975076" cy="975076"/>
          </a:xfrm>
          <a:custGeom>
            <a:gdLst>
              <a:gd name="connsiteX0" fmla="*/ 0 w 975076"/>
              <a:gd name="connsiteY0" fmla="*/ 0 h 975076"/>
              <a:gd name="connsiteX1" fmla="*/ 975076 w 975076"/>
              <a:gd name="connsiteY1" fmla="*/ 0 h 975076"/>
              <a:gd name="connsiteX2" fmla="*/ 0 w 975076"/>
              <a:gd name="connsiteY2" fmla="*/ 975076 h 975076"/>
              <a:gd name="connsiteX3" fmla="*/ 0 w 975076"/>
              <a:gd name="connsiteY3" fmla="*/ 0 h 975076"/>
            </a:gdLst>
            <a:cxnLst>
              <a:cxn ang="0">
                <a:pos x="connsiteX0" y="connsiteY0"/>
              </a:cxn>
              <a:cxn ang="0">
                <a:pos x="connsiteX1" y="connsiteY1"/>
              </a:cxn>
              <a:cxn ang="0">
                <a:pos x="connsiteX2" y="connsiteY2"/>
              </a:cxn>
              <a:cxn ang="0">
                <a:pos x="connsiteX3" y="connsiteY3"/>
              </a:cxn>
            </a:cxnLst>
            <a:rect l="l" t="t" r="r" b="b"/>
            <a:pathLst>
              <a:path w="975076" h="975076">
                <a:moveTo>
                  <a:pt x="0" y="0"/>
                </a:moveTo>
                <a:lnTo>
                  <a:pt x="975076" y="0"/>
                </a:lnTo>
                <a:lnTo>
                  <a:pt x="0" y="975076"/>
                </a:lnTo>
                <a:lnTo>
                  <a:pt x="0" y="0"/>
                </a:lnTo>
                <a:close/>
              </a:path>
            </a:pathLst>
          </a:custGeom>
          <a:solidFill>
            <a:srgbClr val="FDCD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54" name="任意多边形: 形状 35"/>
          <p:cNvSpPr>
            <a:spLocks noChangeAspect="1"/>
          </p:cNvSpPr>
          <p:nvPr>
            <p:custDataLst>
              <p:tags r:id="rId20"/>
            </p:custDataLst>
          </p:nvPr>
        </p:nvSpPr>
        <p:spPr>
          <a:xfrm>
            <a:off x="1318438" y="0"/>
            <a:ext cx="2080007" cy="1040003"/>
          </a:xfrm>
          <a:custGeom>
            <a:gdLst>
              <a:gd name="connsiteX0" fmla="*/ 0 w 2080007"/>
              <a:gd name="connsiteY0" fmla="*/ 0 h 1040003"/>
              <a:gd name="connsiteX1" fmla="*/ 2080007 w 2080007"/>
              <a:gd name="connsiteY1" fmla="*/ 0 h 1040003"/>
              <a:gd name="connsiteX2" fmla="*/ 1040004 w 2080007"/>
              <a:gd name="connsiteY2" fmla="*/ 1040003 h 1040003"/>
              <a:gd name="connsiteX3" fmla="*/ 0 w 2080007"/>
              <a:gd name="connsiteY3" fmla="*/ 0 h 1040003"/>
            </a:gdLst>
            <a:cxnLst>
              <a:cxn ang="0">
                <a:pos x="connsiteX0" y="connsiteY0"/>
              </a:cxn>
              <a:cxn ang="0">
                <a:pos x="connsiteX1" y="connsiteY1"/>
              </a:cxn>
              <a:cxn ang="0">
                <a:pos x="connsiteX2" y="connsiteY2"/>
              </a:cxn>
              <a:cxn ang="0">
                <a:pos x="connsiteX3" y="connsiteY3"/>
              </a:cxn>
            </a:cxnLst>
            <a:rect l="l" t="t" r="r" b="b"/>
            <a:pathLst>
              <a:path w="2080007" h="1040003">
                <a:moveTo>
                  <a:pt x="0" y="0"/>
                </a:moveTo>
                <a:lnTo>
                  <a:pt x="2080007" y="0"/>
                </a:lnTo>
                <a:lnTo>
                  <a:pt x="1040004" y="1040003"/>
                </a:lnTo>
                <a:lnTo>
                  <a:pt x="0" y="0"/>
                </a:lnTo>
                <a:close/>
              </a:path>
            </a:pathLst>
          </a:custGeom>
          <a:blipFill dpi="0" rotWithShape="1">
            <a:blip r:embed="rId16"/>
            <a:stretch>
              <a:fillRect/>
            </a:stretch>
          </a:blip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55" name="任意多边形: 形状 34"/>
          <p:cNvSpPr>
            <a:spLocks noChangeAspect="1"/>
          </p:cNvSpPr>
          <p:nvPr>
            <p:custDataLst>
              <p:tags r:id="rId21"/>
            </p:custDataLst>
          </p:nvPr>
        </p:nvSpPr>
        <p:spPr>
          <a:xfrm>
            <a:off x="3741807" y="0"/>
            <a:ext cx="2080007" cy="1040003"/>
          </a:xfrm>
          <a:custGeom>
            <a:gdLst>
              <a:gd name="connsiteX0" fmla="*/ 0 w 2080007"/>
              <a:gd name="connsiteY0" fmla="*/ 0 h 1040003"/>
              <a:gd name="connsiteX1" fmla="*/ 2080007 w 2080007"/>
              <a:gd name="connsiteY1" fmla="*/ 0 h 1040003"/>
              <a:gd name="connsiteX2" fmla="*/ 1040004 w 2080007"/>
              <a:gd name="connsiteY2" fmla="*/ 1040003 h 1040003"/>
              <a:gd name="connsiteX3" fmla="*/ 0 w 2080007"/>
              <a:gd name="connsiteY3" fmla="*/ 0 h 1040003"/>
            </a:gdLst>
            <a:cxnLst>
              <a:cxn ang="0">
                <a:pos x="connsiteX0" y="connsiteY0"/>
              </a:cxn>
              <a:cxn ang="0">
                <a:pos x="connsiteX1" y="connsiteY1"/>
              </a:cxn>
              <a:cxn ang="0">
                <a:pos x="connsiteX2" y="connsiteY2"/>
              </a:cxn>
              <a:cxn ang="0">
                <a:pos x="connsiteX3" y="connsiteY3"/>
              </a:cxn>
            </a:cxnLst>
            <a:rect l="l" t="t" r="r" b="b"/>
            <a:pathLst>
              <a:path w="2080007" h="1040003">
                <a:moveTo>
                  <a:pt x="0" y="0"/>
                </a:moveTo>
                <a:lnTo>
                  <a:pt x="2080007" y="0"/>
                </a:lnTo>
                <a:lnTo>
                  <a:pt x="1040004" y="1040003"/>
                </a:lnTo>
                <a:lnTo>
                  <a:pt x="0" y="0"/>
                </a:lnTo>
                <a:close/>
              </a:path>
            </a:pathLst>
          </a:custGeom>
          <a:solidFill>
            <a:srgbClr val="1C504C"/>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56" name="任意多边形: 形状 33"/>
          <p:cNvSpPr>
            <a:spLocks noChangeAspect="1"/>
          </p:cNvSpPr>
          <p:nvPr>
            <p:custDataLst>
              <p:tags r:id="rId22"/>
            </p:custDataLst>
          </p:nvPr>
        </p:nvSpPr>
        <p:spPr>
          <a:xfrm>
            <a:off x="6165177" y="0"/>
            <a:ext cx="2080007" cy="1040003"/>
          </a:xfrm>
          <a:custGeom>
            <a:gdLst>
              <a:gd name="connsiteX0" fmla="*/ 0 w 2080007"/>
              <a:gd name="connsiteY0" fmla="*/ 0 h 1040003"/>
              <a:gd name="connsiteX1" fmla="*/ 2080007 w 2080007"/>
              <a:gd name="connsiteY1" fmla="*/ 0 h 1040003"/>
              <a:gd name="connsiteX2" fmla="*/ 1040004 w 2080007"/>
              <a:gd name="connsiteY2" fmla="*/ 1040003 h 1040003"/>
              <a:gd name="connsiteX3" fmla="*/ 0 w 2080007"/>
              <a:gd name="connsiteY3" fmla="*/ 0 h 1040003"/>
            </a:gdLst>
            <a:cxnLst>
              <a:cxn ang="0">
                <a:pos x="connsiteX0" y="connsiteY0"/>
              </a:cxn>
              <a:cxn ang="0">
                <a:pos x="connsiteX1" y="connsiteY1"/>
              </a:cxn>
              <a:cxn ang="0">
                <a:pos x="connsiteX2" y="connsiteY2"/>
              </a:cxn>
              <a:cxn ang="0">
                <a:pos x="connsiteX3" y="connsiteY3"/>
              </a:cxn>
            </a:cxnLst>
            <a:rect l="l" t="t" r="r" b="b"/>
            <a:pathLst>
              <a:path w="2080007" h="1040003">
                <a:moveTo>
                  <a:pt x="0" y="0"/>
                </a:moveTo>
                <a:lnTo>
                  <a:pt x="2080007" y="0"/>
                </a:lnTo>
                <a:lnTo>
                  <a:pt x="1040004" y="1040003"/>
                </a:lnTo>
                <a:lnTo>
                  <a:pt x="0" y="0"/>
                </a:lnTo>
                <a:close/>
              </a:path>
            </a:pathLst>
          </a:custGeom>
          <a:solidFill>
            <a:srgbClr val="1C504C"/>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57" name="任意多边形: 形状 32"/>
          <p:cNvSpPr>
            <a:spLocks noChangeAspect="1"/>
          </p:cNvSpPr>
          <p:nvPr>
            <p:custDataLst>
              <p:tags r:id="rId23"/>
            </p:custDataLst>
          </p:nvPr>
        </p:nvSpPr>
        <p:spPr>
          <a:xfrm>
            <a:off x="8588546" y="0"/>
            <a:ext cx="2080007" cy="1040003"/>
          </a:xfrm>
          <a:custGeom>
            <a:gdLst>
              <a:gd name="connsiteX0" fmla="*/ 0 w 2080007"/>
              <a:gd name="connsiteY0" fmla="*/ 0 h 1040003"/>
              <a:gd name="connsiteX1" fmla="*/ 2080007 w 2080007"/>
              <a:gd name="connsiteY1" fmla="*/ 0 h 1040003"/>
              <a:gd name="connsiteX2" fmla="*/ 1040004 w 2080007"/>
              <a:gd name="connsiteY2" fmla="*/ 1040003 h 1040003"/>
              <a:gd name="connsiteX3" fmla="*/ 0 w 2080007"/>
              <a:gd name="connsiteY3" fmla="*/ 0 h 1040003"/>
            </a:gdLst>
            <a:cxnLst>
              <a:cxn ang="0">
                <a:pos x="connsiteX0" y="connsiteY0"/>
              </a:cxn>
              <a:cxn ang="0">
                <a:pos x="connsiteX1" y="connsiteY1"/>
              </a:cxn>
              <a:cxn ang="0">
                <a:pos x="connsiteX2" y="connsiteY2"/>
              </a:cxn>
              <a:cxn ang="0">
                <a:pos x="connsiteX3" y="connsiteY3"/>
              </a:cxn>
            </a:cxnLst>
            <a:rect l="l" t="t" r="r" b="b"/>
            <a:pathLst>
              <a:path w="2080007" h="1040003">
                <a:moveTo>
                  <a:pt x="0" y="0"/>
                </a:moveTo>
                <a:lnTo>
                  <a:pt x="2080007" y="0"/>
                </a:lnTo>
                <a:lnTo>
                  <a:pt x="1040004" y="1040003"/>
                </a:lnTo>
                <a:lnTo>
                  <a:pt x="0" y="0"/>
                </a:lnTo>
                <a:close/>
              </a:path>
            </a:pathLst>
          </a:custGeom>
          <a:solidFill>
            <a:srgbClr val="FDCD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58" name="任意多边形: 形状 31"/>
          <p:cNvSpPr>
            <a:spLocks noChangeAspect="1"/>
          </p:cNvSpPr>
          <p:nvPr>
            <p:custDataLst>
              <p:tags r:id="rId24"/>
            </p:custDataLst>
          </p:nvPr>
        </p:nvSpPr>
        <p:spPr>
          <a:xfrm>
            <a:off x="0" y="1200828"/>
            <a:ext cx="1103204" cy="2206409"/>
          </a:xfrm>
          <a:custGeom>
            <a:gdLst>
              <a:gd name="connsiteX0" fmla="*/ 0 w 1103204"/>
              <a:gd name="connsiteY0" fmla="*/ 0 h 2206409"/>
              <a:gd name="connsiteX1" fmla="*/ 1103204 w 1103204"/>
              <a:gd name="connsiteY1" fmla="*/ 1103205 h 2206409"/>
              <a:gd name="connsiteX2" fmla="*/ 0 w 1103204"/>
              <a:gd name="connsiteY2" fmla="*/ 2206409 h 2206409"/>
              <a:gd name="connsiteX3" fmla="*/ 0 w 1103204"/>
              <a:gd name="connsiteY3" fmla="*/ 0 h 2206409"/>
            </a:gdLst>
            <a:cxnLst>
              <a:cxn ang="0">
                <a:pos x="connsiteX0" y="connsiteY0"/>
              </a:cxn>
              <a:cxn ang="0">
                <a:pos x="connsiteX1" y="connsiteY1"/>
              </a:cxn>
              <a:cxn ang="0">
                <a:pos x="connsiteX2" y="connsiteY2"/>
              </a:cxn>
              <a:cxn ang="0">
                <a:pos x="connsiteX3" y="connsiteY3"/>
              </a:cxn>
            </a:cxnLst>
            <a:rect l="l" t="t" r="r" b="b"/>
            <a:pathLst>
              <a:path w="1103204" h="2206409">
                <a:moveTo>
                  <a:pt x="0" y="0"/>
                </a:moveTo>
                <a:lnTo>
                  <a:pt x="1103204" y="1103205"/>
                </a:lnTo>
                <a:lnTo>
                  <a:pt x="0" y="2206409"/>
                </a:lnTo>
                <a:lnTo>
                  <a:pt x="0" y="0"/>
                </a:lnTo>
                <a:close/>
              </a:path>
            </a:pathLst>
          </a:custGeom>
          <a:blipFill dpi="0" rotWithShape="1">
            <a:blip r:embed="rId16"/>
            <a:stretch>
              <a:fillRect/>
            </a:stretch>
          </a:blip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59" name="任意多边形: 形状 30"/>
          <p:cNvSpPr>
            <a:spLocks noChangeAspect="1"/>
          </p:cNvSpPr>
          <p:nvPr>
            <p:custDataLst>
              <p:tags r:id="rId25"/>
            </p:custDataLst>
          </p:nvPr>
        </p:nvSpPr>
        <p:spPr>
          <a:xfrm>
            <a:off x="0" y="3621254"/>
            <a:ext cx="1092757" cy="2185515"/>
          </a:xfrm>
          <a:custGeom>
            <a:gdLst>
              <a:gd name="connsiteX0" fmla="*/ 0 w 1092757"/>
              <a:gd name="connsiteY0" fmla="*/ 0 h 2185515"/>
              <a:gd name="connsiteX1" fmla="*/ 1092757 w 1092757"/>
              <a:gd name="connsiteY1" fmla="*/ 1092758 h 2185515"/>
              <a:gd name="connsiteX2" fmla="*/ 0 w 1092757"/>
              <a:gd name="connsiteY2" fmla="*/ 2185515 h 2185515"/>
              <a:gd name="connsiteX3" fmla="*/ 0 w 1092757"/>
              <a:gd name="connsiteY3" fmla="*/ 0 h 2185515"/>
            </a:gdLst>
            <a:cxnLst>
              <a:cxn ang="0">
                <a:pos x="connsiteX0" y="connsiteY0"/>
              </a:cxn>
              <a:cxn ang="0">
                <a:pos x="connsiteX1" y="connsiteY1"/>
              </a:cxn>
              <a:cxn ang="0">
                <a:pos x="connsiteX2" y="connsiteY2"/>
              </a:cxn>
              <a:cxn ang="0">
                <a:pos x="connsiteX3" y="connsiteY3"/>
              </a:cxn>
            </a:cxnLst>
            <a:rect l="l" t="t" r="r" b="b"/>
            <a:pathLst>
              <a:path w="1092757" h="2185515">
                <a:moveTo>
                  <a:pt x="0" y="0"/>
                </a:moveTo>
                <a:lnTo>
                  <a:pt x="1092757" y="1092758"/>
                </a:lnTo>
                <a:lnTo>
                  <a:pt x="0" y="2185515"/>
                </a:lnTo>
                <a:lnTo>
                  <a:pt x="0" y="0"/>
                </a:lnTo>
                <a:close/>
              </a:path>
            </a:pathLst>
          </a:custGeom>
          <a:solidFill>
            <a:srgbClr val="FDCD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60" name="PA_菱形 4"/>
          <p:cNvSpPr>
            <a:spLocks noChangeAspect="1"/>
          </p:cNvSpPr>
          <p:nvPr>
            <p:custDataLst>
              <p:tags r:id="rId26"/>
            </p:custDataLst>
          </p:nvPr>
        </p:nvSpPr>
        <p:spPr>
          <a:xfrm>
            <a:off x="1211204" y="1146348"/>
            <a:ext cx="2315369" cy="2315369"/>
          </a:xfrm>
          <a:prstGeom prst="diamond">
            <a:avLst/>
          </a:prstGeom>
          <a:blipFill dpi="0" rotWithShape="1">
            <a:blip r:embed="rId16"/>
            <a:stretch>
              <a:fillRect/>
            </a:stretch>
          </a:blip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61" name="PA_菱形 4"/>
          <p:cNvSpPr>
            <a:spLocks noChangeAspect="1"/>
          </p:cNvSpPr>
          <p:nvPr>
            <p:custDataLst>
              <p:tags r:id="rId27"/>
            </p:custDataLst>
          </p:nvPr>
        </p:nvSpPr>
        <p:spPr>
          <a:xfrm>
            <a:off x="3634573" y="1146348"/>
            <a:ext cx="2315369" cy="2315369"/>
          </a:xfrm>
          <a:prstGeom prst="diamond">
            <a:avLst/>
          </a:prstGeom>
          <a:blipFill dpi="0" rotWithShape="1">
            <a:blip r:embed="rId16"/>
            <a:stretch>
              <a:fillRect/>
            </a:stretch>
          </a:blip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63" name="PA_菱形 4"/>
          <p:cNvSpPr>
            <a:spLocks noChangeAspect="1"/>
          </p:cNvSpPr>
          <p:nvPr>
            <p:custDataLst>
              <p:tags r:id="rId28"/>
            </p:custDataLst>
          </p:nvPr>
        </p:nvSpPr>
        <p:spPr>
          <a:xfrm>
            <a:off x="1200757" y="3575377"/>
            <a:ext cx="2315369" cy="2315369"/>
          </a:xfrm>
          <a:prstGeom prst="diamond">
            <a:avLst/>
          </a:prstGeom>
          <a:blipFill dpi="0" rotWithShape="1">
            <a:blip r:embed="rId16"/>
            <a:stretch>
              <a:fillRect/>
            </a:stretch>
          </a:blip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62" name="PA_菱形 4"/>
          <p:cNvSpPr>
            <a:spLocks noChangeAspect="1"/>
          </p:cNvSpPr>
          <p:nvPr>
            <p:custDataLst>
              <p:tags r:id="rId29"/>
            </p:custDataLst>
          </p:nvPr>
        </p:nvSpPr>
        <p:spPr>
          <a:xfrm>
            <a:off x="6057943" y="1146348"/>
            <a:ext cx="2315369" cy="2315369"/>
          </a:xfrm>
          <a:prstGeom prst="diamond">
            <a:avLst/>
          </a:prstGeom>
          <a:solidFill>
            <a:srgbClr val="1C504C"/>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3" name="文本框 2"/>
          <p:cNvSpPr txBox="1"/>
          <p:nvPr/>
        </p:nvSpPr>
        <p:spPr>
          <a:xfrm>
            <a:off x="10583885" y="2181087"/>
            <a:ext cx="971843" cy="830997"/>
          </a:xfrm>
          <a:prstGeom prst="rect">
            <a:avLst/>
          </a:prstGeom>
          <a:noFill/>
        </p:spPr>
        <p:txBody>
          <a:bodyPr wrap="square" rtlCol="0">
            <a:spAutoFit/>
          </a:bodyPr>
          <a:lstStyle/>
          <a:p>
            <a:r>
              <a:rPr lang="en-US" altLang="zh-CN" sz="4800">
                <a:latin typeface="方正卡通简体" panose="03000509000000000000" pitchFamily="65" charset="-122"/>
                <a:ea typeface="方正卡通简体" panose="03000509000000000000" pitchFamily="65" charset="-122"/>
              </a:rPr>
              <a:t>01</a:t>
            </a:r>
            <a:endParaRPr lang="zh-CN" altLang="en-US" sz="4800">
              <a:latin typeface="方正卡通简体" panose="03000509000000000000" pitchFamily="65" charset="-122"/>
              <a:ea typeface="方正卡通简体" panose="03000509000000000000" pitchFamily="65" charset="-122"/>
            </a:endParaRPr>
          </a:p>
        </p:txBody>
      </p:sp>
      <p:cxnSp>
        <p:nvCxnSpPr>
          <p:cNvPr id="69" name="直接连接符 68"/>
          <p:cNvCxnSpPr/>
          <p:nvPr/>
        </p:nvCxnSpPr>
        <p:spPr>
          <a:xfrm>
            <a:off x="9637406" y="5006271"/>
            <a:ext cx="1896533" cy="0"/>
          </a:xfrm>
          <a:prstGeom prst="line">
            <a:avLst/>
          </a:prstGeom>
          <a:ln w="4762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70" name="标题 1"/>
          <p:cNvSpPr txBox="1"/>
          <p:nvPr/>
        </p:nvSpPr>
        <p:spPr>
          <a:xfrm>
            <a:off x="7874250" y="4199745"/>
            <a:ext cx="4315059" cy="884237"/>
          </a:xfrm>
          <a:prstGeom prst="rect">
            <a:avLst/>
          </a:prstGeom>
        </p:spPr>
        <p:txBody>
          <a:bodyPr rtlCol="0">
            <a:noAutofit/>
          </a:bodyPr>
          <a:lstStyle>
            <a:lvl1pPr algn="l" rtl="0" eaLnBrk="0" fontAlgn="base" hangingPunct="0">
              <a:lnSpc>
                <a:spcPct val="90000"/>
              </a:lnSpc>
              <a:spcBef>
                <a:spcPct val="0"/>
              </a:spcBef>
              <a:spcAft>
                <a:spcPct val="0"/>
              </a:spcAft>
              <a:defRPr sz="4400" b="1" kern="1200">
                <a:solidFill>
                  <a:schemeClr val="accent1"/>
                </a:solidFill>
                <a:latin typeface="微软雅黑 Light" panose="020b0502040204020203" pitchFamily="34" charset="-122"/>
                <a:ea typeface="微软雅黑 Light" panose="020b0502040204020203" pitchFamily="34" charset="-122"/>
                <a:cs typeface="+mj-cs"/>
              </a:defRPr>
            </a:lvl1pPr>
            <a:lvl2pPr algn="l" rtl="0" eaLnBrk="0" fontAlgn="base" hangingPunct="0">
              <a:lnSpc>
                <a:spcPct val="90000"/>
              </a:lnSpc>
              <a:spcBef>
                <a:spcPct val="0"/>
              </a:spcBef>
              <a:spcAft>
                <a:spcPct val="0"/>
              </a:spcAft>
              <a:defRPr sz="4400" b="1">
                <a:solidFill>
                  <a:schemeClr val="accent1"/>
                </a:solidFill>
                <a:latin typeface="微软雅黑 Light" panose="020b0502040204020203" pitchFamily="34" charset="-122"/>
                <a:ea typeface="微软雅黑 Light" panose="020b0502040204020203" pitchFamily="34" charset="-122"/>
              </a:defRPr>
            </a:lvl2pPr>
            <a:lvl3pPr algn="l" rtl="0" eaLnBrk="0" fontAlgn="base" hangingPunct="0">
              <a:lnSpc>
                <a:spcPct val="90000"/>
              </a:lnSpc>
              <a:spcBef>
                <a:spcPct val="0"/>
              </a:spcBef>
              <a:spcAft>
                <a:spcPct val="0"/>
              </a:spcAft>
              <a:defRPr sz="4400" b="1">
                <a:solidFill>
                  <a:schemeClr val="accent1"/>
                </a:solidFill>
                <a:latin typeface="微软雅黑 Light" panose="020b0502040204020203" pitchFamily="34" charset="-122"/>
                <a:ea typeface="微软雅黑 Light" panose="020b0502040204020203" pitchFamily="34" charset="-122"/>
              </a:defRPr>
            </a:lvl3pPr>
            <a:lvl4pPr algn="l" rtl="0" eaLnBrk="0" fontAlgn="base" hangingPunct="0">
              <a:lnSpc>
                <a:spcPct val="90000"/>
              </a:lnSpc>
              <a:spcBef>
                <a:spcPct val="0"/>
              </a:spcBef>
              <a:spcAft>
                <a:spcPct val="0"/>
              </a:spcAft>
              <a:defRPr sz="4400" b="1">
                <a:solidFill>
                  <a:schemeClr val="accent1"/>
                </a:solidFill>
                <a:latin typeface="微软雅黑 Light" panose="020b0502040204020203" pitchFamily="34" charset="-122"/>
                <a:ea typeface="微软雅黑 Light" panose="020b0502040204020203" pitchFamily="34" charset="-122"/>
              </a:defRPr>
            </a:lvl4pPr>
            <a:lvl5pPr algn="l" rtl="0" eaLnBrk="0" fontAlgn="base" hangingPunct="0">
              <a:lnSpc>
                <a:spcPct val="90000"/>
              </a:lnSpc>
              <a:spcBef>
                <a:spcPct val="0"/>
              </a:spcBef>
              <a:spcAft>
                <a:spcPct val="0"/>
              </a:spcAft>
              <a:defRPr sz="4400" b="1">
                <a:solidFill>
                  <a:schemeClr val="accent1"/>
                </a:solidFill>
                <a:latin typeface="微软雅黑 Light" panose="020b0502040204020203" pitchFamily="34" charset="-122"/>
                <a:ea typeface="微软雅黑 Light" panose="020b0502040204020203" pitchFamily="34" charset="-122"/>
              </a:defRPr>
            </a:lvl5pPr>
            <a:lvl6pPr marL="457200" algn="l" rtl="0" fontAlgn="base">
              <a:lnSpc>
                <a:spcPct val="90000"/>
              </a:lnSpc>
              <a:spcBef>
                <a:spcPct val="0"/>
              </a:spcBef>
              <a:spcAft>
                <a:spcPct val="0"/>
              </a:spcAft>
              <a:defRPr sz="4400" b="1">
                <a:solidFill>
                  <a:schemeClr val="accent1"/>
                </a:solidFill>
                <a:latin typeface="微软雅黑 Light" panose="020b0502040204020203" pitchFamily="34" charset="-122"/>
                <a:ea typeface="微软雅黑 Light" panose="020b0502040204020203" pitchFamily="34" charset="-122"/>
              </a:defRPr>
            </a:lvl6pPr>
            <a:lvl7pPr marL="914400" algn="l" rtl="0" fontAlgn="base">
              <a:lnSpc>
                <a:spcPct val="90000"/>
              </a:lnSpc>
              <a:spcBef>
                <a:spcPct val="0"/>
              </a:spcBef>
              <a:spcAft>
                <a:spcPct val="0"/>
              </a:spcAft>
              <a:defRPr sz="4400" b="1">
                <a:solidFill>
                  <a:schemeClr val="accent1"/>
                </a:solidFill>
                <a:latin typeface="微软雅黑 Light" panose="020b0502040204020203" pitchFamily="34" charset="-122"/>
                <a:ea typeface="微软雅黑 Light" panose="020b0502040204020203" pitchFamily="34" charset="-122"/>
              </a:defRPr>
            </a:lvl7pPr>
            <a:lvl8pPr marL="1371600" algn="l" rtl="0" fontAlgn="base">
              <a:lnSpc>
                <a:spcPct val="90000"/>
              </a:lnSpc>
              <a:spcBef>
                <a:spcPct val="0"/>
              </a:spcBef>
              <a:spcAft>
                <a:spcPct val="0"/>
              </a:spcAft>
              <a:defRPr sz="4400" b="1">
                <a:solidFill>
                  <a:schemeClr val="accent1"/>
                </a:solidFill>
                <a:latin typeface="微软雅黑 Light" panose="020b0502040204020203" pitchFamily="34" charset="-122"/>
                <a:ea typeface="微软雅黑 Light" panose="020b0502040204020203" pitchFamily="34" charset="-122"/>
              </a:defRPr>
            </a:lvl8pPr>
            <a:lvl9pPr marL="1828800" algn="l" rtl="0" fontAlgn="base">
              <a:lnSpc>
                <a:spcPct val="90000"/>
              </a:lnSpc>
              <a:spcBef>
                <a:spcPct val="0"/>
              </a:spcBef>
              <a:spcAft>
                <a:spcPct val="0"/>
              </a:spcAft>
              <a:defRPr sz="4400" b="1">
                <a:solidFill>
                  <a:schemeClr val="accent1"/>
                </a:solidFill>
                <a:latin typeface="微软雅黑 Light" panose="020b0502040204020203" pitchFamily="34" charset="-122"/>
                <a:ea typeface="微软雅黑 Light" panose="020b0502040204020203" pitchFamily="34" charset="-122"/>
              </a:defRPr>
            </a:lvl9pPr>
          </a:lstStyle>
          <a:p>
            <a:pPr algn="ctr">
              <a:spcAft>
                <a:spcPct val="35000"/>
              </a:spcAft>
            </a:pPr>
            <a:r>
              <a:rPr lang="zh-CN" altLang="en-US">
                <a:latin typeface="方正卡通简体" panose="03000509000000000000" pitchFamily="65" charset="-122"/>
                <a:ea typeface="方正卡通简体" panose="03000509000000000000" pitchFamily="65" charset="-122"/>
                <a:sym typeface="Verdana" panose="020b0604030504040204" pitchFamily="34" charset="0"/>
              </a:rPr>
              <a:t>教师的个人形象</a:t>
            </a:r>
            <a:endParaRPr lang="zh-CN" altLang="en-US">
              <a:latin typeface="方正卡通简体" panose="03000509000000000000" pitchFamily="65" charset="-122"/>
              <a:ea typeface="方正卡通简体" panose="03000509000000000000" pitchFamily="65" charset="-122"/>
              <a:sym typeface="Verdana" panose="020b0604030504040204" pitchFamily="34" charset="0"/>
            </a:endParaRPr>
          </a:p>
        </p:txBody>
      </p:sp>
    </p:spTree>
    <p:custDataLst>
      <p:tags r:id="rId30"/>
    </p:custDataLst>
  </p:cSld>
  <p:clrMapOvr>
    <a:masterClrMapping/>
  </p:clrMapOvr>
  <p:transition spd="slow" advTm="1006">
    <p:wheel spokes="1"/>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8C8"/>
        </a:solidFill>
        <a:effectLst/>
      </p:bgPr>
    </p:bg>
    <p:spTree>
      <p:nvGrpSpPr>
        <p:cNvPr id="1" name=""/>
        <p:cNvGrpSpPr/>
        <p:nvPr/>
      </p:nvGrpSpPr>
      <p:grpSpPr>
        <a:xfrm>
          <a:off x="0" y="0"/>
          <a:ext cx="0" cy="0"/>
        </a:xfrm>
      </p:grpSpPr>
      <p:cxnSp>
        <p:nvCxnSpPr>
          <p:cNvPr id="18" name="直接连接符 17"/>
          <p:cNvCxnSpPr/>
          <p:nvPr/>
        </p:nvCxnSpPr>
        <p:spPr>
          <a:xfrm flipH="1">
            <a:off x="0" y="0"/>
            <a:ext cx="219456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011680" y="0"/>
            <a:ext cx="858129"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866228" y="0"/>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089833" y="47247"/>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7469946" y="0"/>
            <a:ext cx="984737"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9917723" y="0"/>
            <a:ext cx="464234"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任意多边形 23"/>
          <p:cNvSpPr/>
          <p:nvPr/>
        </p:nvSpPr>
        <p:spPr>
          <a:xfrm>
            <a:off x="-120417" y="886744"/>
            <a:ext cx="12849918" cy="1625240"/>
          </a:xfrm>
          <a:custGeom>
            <a:gdLst>
              <a:gd name="connsiteX0" fmla="*/ 106349 w 12849918"/>
              <a:gd name="connsiteY0" fmla="*/ 520025 h 1625240"/>
              <a:gd name="connsiteX1" fmla="*/ 218891 w 12849918"/>
              <a:gd name="connsiteY1" fmla="*/ 477822 h 1625240"/>
              <a:gd name="connsiteX2" fmla="*/ 4298522 w 12849918"/>
              <a:gd name="connsiteY2" fmla="*/ 13588 h 1625240"/>
              <a:gd name="connsiteX3" fmla="*/ 7998325 w 12849918"/>
              <a:gd name="connsiteY3" fmla="*/ 252739 h 1625240"/>
              <a:gd name="connsiteX4" fmla="*/ 12415580 w 12849918"/>
              <a:gd name="connsiteY4" fmla="*/ 1504764 h 1625240"/>
              <a:gd name="connsiteX5" fmla="*/ 12443715 w 12849918"/>
              <a:gd name="connsiteY5" fmla="*/ 1504764 h 16252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49918" h="1625240">
                <a:moveTo>
                  <a:pt x="106349" y="520025"/>
                </a:moveTo>
                <a:cubicBezTo>
                  <a:pt x="-186728" y="541126"/>
                  <a:pt x="218891" y="477822"/>
                  <a:pt x="218891" y="477822"/>
                </a:cubicBezTo>
                <a:cubicBezTo>
                  <a:pt x="917587" y="393416"/>
                  <a:pt x="3001950" y="51102"/>
                  <a:pt x="4298522" y="13588"/>
                </a:cubicBezTo>
                <a:cubicBezTo>
                  <a:pt x="5595094" y="-23926"/>
                  <a:pt x="6645482" y="4210"/>
                  <a:pt x="7998325" y="252739"/>
                </a:cubicBezTo>
                <a:cubicBezTo>
                  <a:pt x="9351168" y="501268"/>
                  <a:pt x="11674682" y="1296093"/>
                  <a:pt x="12415580" y="1504764"/>
                </a:cubicBezTo>
                <a:cubicBezTo>
                  <a:pt x="13156478" y="1713435"/>
                  <a:pt x="12800096" y="1609099"/>
                  <a:pt x="12443715" y="150476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28135" y="2882210"/>
            <a:ext cx="12267027" cy="226750"/>
          </a:xfrm>
          <a:custGeom>
            <a:gdLst>
              <a:gd name="connsiteX0" fmla="*/ 0 w 12267027"/>
              <a:gd name="connsiteY0" fmla="*/ 226750 h 226750"/>
              <a:gd name="connsiteX1" fmla="*/ 5950633 w 12267027"/>
              <a:gd name="connsiteY1" fmla="*/ 1667 h 226750"/>
              <a:gd name="connsiteX2" fmla="*/ 12267027 w 12267027"/>
              <a:gd name="connsiteY2" fmla="*/ 142344 h 226750"/>
            </a:gdLst>
            <a:cxnLst>
              <a:cxn ang="0">
                <a:pos x="connsiteX0" y="connsiteY0"/>
              </a:cxn>
              <a:cxn ang="0">
                <a:pos x="connsiteX1" y="connsiteY1"/>
              </a:cxn>
              <a:cxn ang="0">
                <a:pos x="connsiteX2" y="connsiteY2"/>
              </a:cxn>
            </a:cxnLst>
            <a:rect l="l" t="t" r="r" b="b"/>
            <a:pathLst>
              <a:path w="12267027" h="226750">
                <a:moveTo>
                  <a:pt x="0" y="226750"/>
                </a:moveTo>
                <a:cubicBezTo>
                  <a:pt x="1953064" y="121242"/>
                  <a:pt x="3906129" y="15735"/>
                  <a:pt x="5950633" y="1667"/>
                </a:cubicBezTo>
                <a:cubicBezTo>
                  <a:pt x="7995137" y="-12401"/>
                  <a:pt x="10131082" y="64971"/>
                  <a:pt x="12267027" y="14234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28135" y="4262511"/>
            <a:ext cx="12196689" cy="562721"/>
          </a:xfrm>
          <a:custGeom>
            <a:gdLst>
              <a:gd name="connsiteX0" fmla="*/ 0 w 12196689"/>
              <a:gd name="connsiteY0" fmla="*/ 0 h 562721"/>
              <a:gd name="connsiteX1" fmla="*/ 6077243 w 12196689"/>
              <a:gd name="connsiteY1" fmla="*/ 562707 h 562721"/>
              <a:gd name="connsiteX2" fmla="*/ 12196689 w 12196689"/>
              <a:gd name="connsiteY2" fmla="*/ 14067 h 562721"/>
            </a:gdLst>
            <a:cxnLst>
              <a:cxn ang="0">
                <a:pos x="connsiteX0" y="connsiteY0"/>
              </a:cxn>
              <a:cxn ang="0">
                <a:pos x="connsiteX1" y="connsiteY1"/>
              </a:cxn>
              <a:cxn ang="0">
                <a:pos x="connsiteX2" y="connsiteY2"/>
              </a:cxn>
            </a:cxnLst>
            <a:rect l="l" t="t" r="r" b="b"/>
            <a:pathLst>
              <a:path w="12196689" h="562721">
                <a:moveTo>
                  <a:pt x="0" y="0"/>
                </a:moveTo>
                <a:cubicBezTo>
                  <a:pt x="2022231" y="280181"/>
                  <a:pt x="4044462" y="560363"/>
                  <a:pt x="6077243" y="562707"/>
                </a:cubicBezTo>
                <a:cubicBezTo>
                  <a:pt x="8110024" y="565051"/>
                  <a:pt x="10153356" y="289559"/>
                  <a:pt x="12196689" y="1406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84406" y="5936566"/>
            <a:ext cx="12393637" cy="239151"/>
          </a:xfrm>
          <a:custGeom>
            <a:gdLst>
              <a:gd name="connsiteX0" fmla="*/ 0 w 12393637"/>
              <a:gd name="connsiteY0" fmla="*/ 239151 h 239151"/>
              <a:gd name="connsiteX1" fmla="*/ 12393637 w 12393637"/>
              <a:gd name="connsiteY1" fmla="*/ 0 h 239151"/>
              <a:gd name="connsiteX2" fmla="*/ 12393637 w 12393637"/>
              <a:gd name="connsiteY2" fmla="*/ 0 h 239151"/>
              <a:gd name="connsiteX3" fmla="*/ 12393637 w 12393637"/>
              <a:gd name="connsiteY3" fmla="*/ 0 h 239151"/>
            </a:gdLst>
            <a:cxnLst>
              <a:cxn ang="0">
                <a:pos x="connsiteX0" y="connsiteY0"/>
              </a:cxn>
              <a:cxn ang="0">
                <a:pos x="connsiteX1" y="connsiteY1"/>
              </a:cxn>
              <a:cxn ang="0">
                <a:pos x="connsiteX2" y="connsiteY2"/>
              </a:cxn>
              <a:cxn ang="0">
                <a:pos x="connsiteX3" y="connsiteY3"/>
              </a:cxn>
            </a:cxnLst>
            <a:rect l="l" t="t" r="r" b="b"/>
            <a:pathLst>
              <a:path w="12393637" h="239151">
                <a:moveTo>
                  <a:pt x="0" y="239151"/>
                </a:moveTo>
                <a:lnTo>
                  <a:pt x="12393637" y="0"/>
                </a:lnTo>
                <a:lnTo>
                  <a:pt x="12393637" y="0"/>
                </a:lnTo>
                <a:lnTo>
                  <a:pt x="12393637"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CrisscrossEtching trans="75000"/>
                    </a14:imgEffect>
                  </a14:imgLayer>
                </a14:imgProps>
              </a:ext>
              <a:ext uri="{28A0092B-C50C-407E-A947-70E740481C1C}">
                <a14:useLocalDpi xmlns:a14="http://schemas.microsoft.com/office/drawing/2010/main" val="0"/>
              </a:ext>
            </a:extLst>
          </a:blip>
          <a:stretch>
            <a:fillRect/>
          </a:stretch>
        </p:blipFill>
        <p:spPr>
          <a:xfrm rot="2941193">
            <a:off x="7771124" y="-97911"/>
            <a:ext cx="720000" cy="720000"/>
          </a:xfrm>
          <a:prstGeom prst="rect">
            <a:avLst/>
          </a:prstGeom>
        </p:spPr>
      </p:pic>
      <p:pic>
        <p:nvPicPr>
          <p:cNvPr id="29" name="图片 28"/>
          <p:cNvPicPr>
            <a:picLocks noChangeAspect="1"/>
          </p:cNvPicPr>
          <p:nvPr/>
        </p:nvPicPr>
        <p:blipFill>
          <a:blip r:embed="rId5">
            <a:duotone>
              <a:prstClr val="black"/>
              <a:srgbClr val="C00000">
                <a:tint val="45000"/>
                <a:satMod val="400000"/>
              </a:srgbClr>
            </a:duotone>
            <a:extLst>
              <a:ext uri="{BEBA8EAE-BF5A-486C-A8C5-ECC9F3942E4B}">
                <a14:imgProps xmlns:a14="http://schemas.microsoft.com/office/drawing/2010/main">
                  <a14:imgLayer r:embed="rId6">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53070" y="2367873"/>
            <a:ext cx="720000" cy="720000"/>
          </a:xfrm>
          <a:prstGeom prst="rect">
            <a:avLst/>
          </a:prstGeom>
        </p:spPr>
      </p:pic>
      <p:pic>
        <p:nvPicPr>
          <p:cNvPr id="30" name="图片 29"/>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327202" y="1074754"/>
            <a:ext cx="360000" cy="360000"/>
          </a:xfrm>
          <a:prstGeom prst="rect">
            <a:avLst/>
          </a:prstGeom>
        </p:spPr>
      </p:pic>
      <p:pic>
        <p:nvPicPr>
          <p:cNvPr id="31" name="图片 30"/>
          <p:cNvPicPr>
            <a:picLocks noChangeAspect="1"/>
          </p:cNvPicPr>
          <p:nvPr/>
        </p:nvPicPr>
        <p:blipFill>
          <a:blip r:embed="rId8">
            <a:duotone>
              <a:prstClr val="black"/>
              <a:srgbClr val="C00000">
                <a:tint val="45000"/>
                <a:satMod val="400000"/>
              </a:srgbClr>
            </a:duotone>
            <a:extLst>
              <a:ext uri="{BEBA8EAE-BF5A-486C-A8C5-ECC9F3942E4B}">
                <a14:imgProps xmlns:a14="http://schemas.microsoft.com/office/drawing/2010/main">
                  <a14:imgLayer r:embed="rId9">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801179" y="4933685"/>
            <a:ext cx="1080000" cy="1080000"/>
          </a:xfrm>
          <a:prstGeom prst="rect">
            <a:avLst/>
          </a:prstGeom>
        </p:spPr>
      </p:pic>
      <p:pic>
        <p:nvPicPr>
          <p:cNvPr id="33" name="图片 32"/>
          <p:cNvPicPr>
            <a:picLocks noChangeAspect="1"/>
          </p:cNvPicPr>
          <p:nvPr/>
        </p:nvPicPr>
        <p:blipFill>
          <a:blip r:embed="rId1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284870" y="2407677"/>
            <a:ext cx="720000" cy="720000"/>
          </a:xfrm>
          <a:prstGeom prst="rect">
            <a:avLst/>
          </a:prstGeom>
        </p:spPr>
      </p:pic>
      <p:pic>
        <p:nvPicPr>
          <p:cNvPr id="37" name="图片 36"/>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52688" y="4573685"/>
            <a:ext cx="360000" cy="360000"/>
          </a:xfrm>
          <a:prstGeom prst="rect">
            <a:avLst/>
          </a:prstGeom>
        </p:spPr>
      </p:pic>
      <p:pic>
        <p:nvPicPr>
          <p:cNvPr id="38" name="图片 37"/>
          <p:cNvPicPr>
            <a:picLocks noChangeAspect="1"/>
          </p:cNvPicPr>
          <p:nvPr/>
        </p:nvPicPr>
        <p:blipFill>
          <a:blip r:embed="rId12">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1834560" y="3789868"/>
            <a:ext cx="360000" cy="360000"/>
          </a:xfrm>
          <a:prstGeom prst="rect">
            <a:avLst/>
          </a:prstGeom>
        </p:spPr>
      </p:pic>
      <p:pic>
        <p:nvPicPr>
          <p:cNvPr id="39" name="图片 3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95639" y="7565"/>
            <a:ext cx="720000" cy="720000"/>
          </a:xfrm>
          <a:prstGeom prst="rect">
            <a:avLst/>
          </a:prstGeom>
        </p:spPr>
      </p:pic>
      <p:pic>
        <p:nvPicPr>
          <p:cNvPr id="43" name="图片 42"/>
          <p:cNvPicPr>
            <a:picLocks noChangeAspect="1"/>
          </p:cNvPicPr>
          <p:nvPr/>
        </p:nvPicPr>
        <p:blipFill>
          <a:blip r:embed="rId1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1148038">
            <a:off x="11045526" y="965490"/>
            <a:ext cx="720000" cy="720000"/>
          </a:xfrm>
          <a:prstGeom prst="rect">
            <a:avLst/>
          </a:prstGeom>
        </p:spPr>
      </p:pic>
      <p:pic>
        <p:nvPicPr>
          <p:cNvPr id="44" name="图片 43"/>
          <p:cNvPicPr>
            <a:picLocks noChangeAspect="1"/>
          </p:cNvPicPr>
          <p:nvPr/>
        </p:nvPicPr>
        <p:blipFill>
          <a:blip r:embed="rId15">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8422560" y="5323431"/>
            <a:ext cx="360000" cy="360000"/>
          </a:xfrm>
          <a:prstGeom prst="rect">
            <a:avLst/>
          </a:prstGeom>
        </p:spPr>
      </p:pic>
      <p:pic>
        <p:nvPicPr>
          <p:cNvPr id="47" name="图片 46"/>
          <p:cNvPicPr>
            <a:picLocks noChangeAspect="1"/>
          </p:cNvPicPr>
          <p:nvPr/>
        </p:nvPicPr>
        <p:blipFill>
          <a:blip r:embed="rId16">
            <a:extLst>
              <a:ext uri="{BEBA8EAE-BF5A-486C-A8C5-ECC9F3942E4B}">
                <a14:imgProps xmlns:a14="http://schemas.microsoft.com/office/drawing/2010/main">
                  <a14:imgLayer r:embed="rId17">
                    <a14:imgEffect>
                      <a14:artisticCrisscrossEtching trans="75000"/>
                    </a14:imgEffect>
                    <a14:imgEffect>
                      <a14:colorTemperature colorTemp="72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0941659" y="5778000"/>
            <a:ext cx="1080000" cy="1080000"/>
          </a:xfrm>
          <a:prstGeom prst="rect">
            <a:avLst/>
          </a:prstGeom>
        </p:spPr>
      </p:pic>
      <p:pic>
        <p:nvPicPr>
          <p:cNvPr id="48" name="图片 47"/>
          <p:cNvPicPr>
            <a:picLocks noChangeAspect="1"/>
          </p:cNvPicPr>
          <p:nvPr/>
        </p:nvPicPr>
        <p:blipFill>
          <a:blip r:embed="rId1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841957" y="3140294"/>
            <a:ext cx="720000" cy="720000"/>
          </a:xfrm>
          <a:prstGeom prst="rect">
            <a:avLst/>
          </a:prstGeom>
        </p:spPr>
      </p:pic>
      <p:pic>
        <p:nvPicPr>
          <p:cNvPr id="49" name="图片 4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699415" y="6079935"/>
            <a:ext cx="360000" cy="360000"/>
          </a:xfrm>
          <a:prstGeom prst="rect">
            <a:avLst/>
          </a:prstGeom>
        </p:spPr>
      </p:pic>
      <p:sp>
        <p:nvSpPr>
          <p:cNvPr id="34" name="标题 1"/>
          <p:cNvSpPr>
            <a:spLocks noGrp="1"/>
          </p:cNvSpPr>
          <p:nvPr>
            <p:ph type="title"/>
          </p:nvPr>
        </p:nvSpPr>
        <p:spPr>
          <a:xfrm>
            <a:off x="4840544" y="-280510"/>
            <a:ext cx="2529668" cy="1325563"/>
          </a:xfrm>
        </p:spPr>
        <p:txBody>
          <a:bodyPr/>
          <a:lstStyle/>
          <a:p>
            <a:r>
              <a:rPr lang="zh-CN" altLang="en-US">
                <a:latin typeface="方正卡通简体" panose="03000509000000000000" pitchFamily="65" charset="-122"/>
                <a:ea typeface="方正卡通简体" panose="03000509000000000000" pitchFamily="65" charset="-122"/>
              </a:rPr>
              <a:t>个人卫生</a:t>
            </a:r>
            <a:endParaRPr lang="zh-CN" altLang="en-US">
              <a:latin typeface="方正卡通简体" panose="03000509000000000000" pitchFamily="65" charset="-122"/>
              <a:ea typeface="方正卡通简体" panose="03000509000000000000" pitchFamily="65" charset="-122"/>
            </a:endParaRPr>
          </a:p>
        </p:txBody>
      </p:sp>
      <p:grpSp>
        <p:nvGrpSpPr>
          <p:cNvPr id="35" name="e316c516-2ecf-43d3-b912-36b7f8383c8e"/>
          <p:cNvGrpSpPr>
            <a:grpSpLocks noChangeAspect="1"/>
          </p:cNvGrpSpPr>
          <p:nvPr/>
        </p:nvGrpSpPr>
        <p:grpSpPr>
          <a:xfrm>
            <a:off x="202013" y="1139205"/>
            <a:ext cx="11827934" cy="5350135"/>
            <a:chOff x="202013" y="1139205"/>
            <a:chExt cx="11827934" cy="5350135"/>
          </a:xfrm>
        </p:grpSpPr>
        <p:grpSp>
          <p:nvGrpSpPr>
            <p:cNvPr id="36" name="Group 141"/>
            <p:cNvGrpSpPr/>
            <p:nvPr/>
          </p:nvGrpSpPr>
          <p:grpSpPr>
            <a:xfrm>
              <a:off x="2411080" y="1139205"/>
              <a:ext cx="7058025" cy="4381500"/>
              <a:chOff x="2411080" y="1139205"/>
              <a:chExt cx="7058025" cy="4381500"/>
            </a:xfrm>
          </p:grpSpPr>
          <p:sp>
            <p:nvSpPr>
              <p:cNvPr id="67" name="îŝḷîḓé-Freeform: Shape 16"/>
              <p:cNvSpPr/>
              <p:nvPr/>
            </p:nvSpPr>
            <p:spPr bwMode="auto">
              <a:xfrm>
                <a:off x="3987467" y="1836117"/>
                <a:ext cx="1963738" cy="1260475"/>
              </a:xfrm>
              <a:custGeom>
                <a:gdLst>
                  <a:gd name="T0" fmla="*/ 0 w 1237"/>
                  <a:gd name="T1" fmla="*/ 49 h 794"/>
                  <a:gd name="T2" fmla="*/ 1206 w 1237"/>
                  <a:gd name="T3" fmla="*/ 794 h 794"/>
                  <a:gd name="T4" fmla="*/ 1237 w 1237"/>
                  <a:gd name="T5" fmla="*/ 746 h 794"/>
                  <a:gd name="T6" fmla="*/ 28 w 1237"/>
                  <a:gd name="T7" fmla="*/ 0 h 794"/>
                  <a:gd name="T8" fmla="*/ 0 w 1237"/>
                  <a:gd name="T9" fmla="*/ 49 h 794"/>
                </a:gdLst>
                <a:cxnLst>
                  <a:cxn ang="0">
                    <a:pos x="T0" y="T1"/>
                  </a:cxn>
                  <a:cxn ang="0">
                    <a:pos x="T2" y="T3"/>
                  </a:cxn>
                  <a:cxn ang="0">
                    <a:pos x="T4" y="T5"/>
                  </a:cxn>
                  <a:cxn ang="0">
                    <a:pos x="T6" y="T7"/>
                  </a:cxn>
                  <a:cxn ang="0">
                    <a:pos x="T8" y="T9"/>
                  </a:cxn>
                </a:cxnLst>
                <a:rect l="0" t="0" r="r" b="b"/>
                <a:pathLst>
                  <a:path w="1237" h="794">
                    <a:moveTo>
                      <a:pt x="0" y="49"/>
                    </a:moveTo>
                    <a:lnTo>
                      <a:pt x="1206" y="794"/>
                    </a:lnTo>
                    <a:lnTo>
                      <a:pt x="1237" y="746"/>
                    </a:lnTo>
                    <a:lnTo>
                      <a:pt x="28" y="0"/>
                    </a:lnTo>
                    <a:lnTo>
                      <a:pt x="0" y="49"/>
                    </a:lnTo>
                    <a:close/>
                  </a:path>
                </a:pathLst>
              </a:custGeom>
              <a:solidFill>
                <a:schemeClr val="accent4"/>
              </a:solidFill>
              <a:ln>
                <a:noFill/>
              </a:ln>
            </p:spPr>
            <p:txBody>
              <a:bodyPr anchor="ctr"/>
              <a:lstStyle/>
              <a:p>
                <a:pPr algn="ctr"/>
              </a:p>
            </p:txBody>
          </p:sp>
          <p:sp>
            <p:nvSpPr>
              <p:cNvPr id="68" name="îŝḷîḓe-Freeform: Shape 17"/>
              <p:cNvSpPr/>
              <p:nvPr/>
            </p:nvSpPr>
            <p:spPr bwMode="auto">
              <a:xfrm>
                <a:off x="3987467" y="1836117"/>
                <a:ext cx="1963738" cy="1260475"/>
              </a:xfrm>
              <a:custGeom>
                <a:gdLst>
                  <a:gd name="T0" fmla="*/ 0 w 1237"/>
                  <a:gd name="T1" fmla="*/ 49 h 794"/>
                  <a:gd name="T2" fmla="*/ 1206 w 1237"/>
                  <a:gd name="T3" fmla="*/ 794 h 794"/>
                  <a:gd name="T4" fmla="*/ 1237 w 1237"/>
                  <a:gd name="T5" fmla="*/ 746 h 794"/>
                  <a:gd name="T6" fmla="*/ 28 w 1237"/>
                  <a:gd name="T7" fmla="*/ 0 h 794"/>
                  <a:gd name="T8" fmla="*/ 0 w 1237"/>
                  <a:gd name="T9" fmla="*/ 49 h 794"/>
                </a:gdLst>
                <a:cxnLst>
                  <a:cxn ang="0">
                    <a:pos x="T0" y="T1"/>
                  </a:cxn>
                  <a:cxn ang="0">
                    <a:pos x="T2" y="T3"/>
                  </a:cxn>
                  <a:cxn ang="0">
                    <a:pos x="T4" y="T5"/>
                  </a:cxn>
                  <a:cxn ang="0">
                    <a:pos x="T6" y="T7"/>
                  </a:cxn>
                  <a:cxn ang="0">
                    <a:pos x="T8" y="T9"/>
                  </a:cxn>
                </a:cxnLst>
                <a:rect l="0" t="0" r="r" b="b"/>
                <a:pathLst>
                  <a:path w="1237" h="794">
                    <a:moveTo>
                      <a:pt x="0" y="49"/>
                    </a:moveTo>
                    <a:lnTo>
                      <a:pt x="1206" y="794"/>
                    </a:lnTo>
                    <a:lnTo>
                      <a:pt x="1237" y="746"/>
                    </a:lnTo>
                    <a:lnTo>
                      <a:pt x="28" y="0"/>
                    </a:lnTo>
                    <a:lnTo>
                      <a:pt x="0" y="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is1ide-Freeform: Shape 18"/>
              <p:cNvSpPr/>
              <p:nvPr/>
            </p:nvSpPr>
            <p:spPr bwMode="auto">
              <a:xfrm>
                <a:off x="5879767" y="1404317"/>
                <a:ext cx="184150" cy="1655763"/>
              </a:xfrm>
              <a:custGeom>
                <a:gdLst>
                  <a:gd name="T0" fmla="*/ 56 w 116"/>
                  <a:gd name="T1" fmla="*/ 1043 h 1043"/>
                  <a:gd name="T2" fmla="*/ 116 w 116"/>
                  <a:gd name="T3" fmla="*/ 3 h 1043"/>
                  <a:gd name="T4" fmla="*/ 59 w 116"/>
                  <a:gd name="T5" fmla="*/ 0 h 1043"/>
                  <a:gd name="T6" fmla="*/ 0 w 116"/>
                  <a:gd name="T7" fmla="*/ 1040 h 1043"/>
                  <a:gd name="T8" fmla="*/ 56 w 116"/>
                  <a:gd name="T9" fmla="*/ 1043 h 1043"/>
                </a:gdLst>
                <a:cxnLst>
                  <a:cxn ang="0">
                    <a:pos x="T0" y="T1"/>
                  </a:cxn>
                  <a:cxn ang="0">
                    <a:pos x="T2" y="T3"/>
                  </a:cxn>
                  <a:cxn ang="0">
                    <a:pos x="T4" y="T5"/>
                  </a:cxn>
                  <a:cxn ang="0">
                    <a:pos x="T6" y="T7"/>
                  </a:cxn>
                  <a:cxn ang="0">
                    <a:pos x="T8" y="T9"/>
                  </a:cxn>
                </a:cxnLst>
                <a:rect l="0" t="0" r="r" b="b"/>
                <a:pathLst>
                  <a:path w="115" h="1043">
                    <a:moveTo>
                      <a:pt x="56" y="1043"/>
                    </a:moveTo>
                    <a:lnTo>
                      <a:pt x="116" y="3"/>
                    </a:lnTo>
                    <a:lnTo>
                      <a:pt x="59" y="0"/>
                    </a:lnTo>
                    <a:lnTo>
                      <a:pt x="0" y="1040"/>
                    </a:lnTo>
                    <a:lnTo>
                      <a:pt x="56" y="10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is1ide-Freeform: Shape 19"/>
              <p:cNvSpPr/>
              <p:nvPr/>
            </p:nvSpPr>
            <p:spPr bwMode="auto">
              <a:xfrm>
                <a:off x="3260392" y="2996580"/>
                <a:ext cx="2744788" cy="122238"/>
              </a:xfrm>
              <a:custGeom>
                <a:gdLst>
                  <a:gd name="T0" fmla="*/ 0 w 1729"/>
                  <a:gd name="T1" fmla="*/ 77 h 77"/>
                  <a:gd name="T2" fmla="*/ 1729 w 1729"/>
                  <a:gd name="T3" fmla="*/ 57 h 77"/>
                  <a:gd name="T4" fmla="*/ 1729 w 1729"/>
                  <a:gd name="T5" fmla="*/ 0 h 77"/>
                  <a:gd name="T6" fmla="*/ 0 w 1729"/>
                  <a:gd name="T7" fmla="*/ 20 h 77"/>
                  <a:gd name="T8" fmla="*/ 0 w 1729"/>
                  <a:gd name="T9" fmla="*/ 77 h 77"/>
                </a:gdLst>
                <a:cxnLst>
                  <a:cxn ang="0">
                    <a:pos x="T0" y="T1"/>
                  </a:cxn>
                  <a:cxn ang="0">
                    <a:pos x="T2" y="T3"/>
                  </a:cxn>
                  <a:cxn ang="0">
                    <a:pos x="T4" y="T5"/>
                  </a:cxn>
                  <a:cxn ang="0">
                    <a:pos x="T6" y="T7"/>
                  </a:cxn>
                  <a:cxn ang="0">
                    <a:pos x="T8" y="T9"/>
                  </a:cxn>
                </a:cxnLst>
                <a:rect l="0" t="0" r="r" b="b"/>
                <a:pathLst>
                  <a:path w="1729" h="77">
                    <a:moveTo>
                      <a:pt x="0" y="77"/>
                    </a:moveTo>
                    <a:lnTo>
                      <a:pt x="1729" y="57"/>
                    </a:lnTo>
                    <a:lnTo>
                      <a:pt x="1729" y="0"/>
                    </a:lnTo>
                    <a:lnTo>
                      <a:pt x="0" y="20"/>
                    </a:lnTo>
                    <a:lnTo>
                      <a:pt x="0" y="77"/>
                    </a:lnTo>
                    <a:close/>
                  </a:path>
                </a:pathLst>
              </a:custGeom>
              <a:solidFill>
                <a:schemeClr val="accent5"/>
              </a:solidFill>
              <a:ln>
                <a:noFill/>
              </a:ln>
            </p:spPr>
            <p:txBody>
              <a:bodyPr anchor="ctr"/>
              <a:lstStyle/>
              <a:p>
                <a:pPr algn="ctr"/>
              </a:p>
            </p:txBody>
          </p:sp>
          <p:sp>
            <p:nvSpPr>
              <p:cNvPr id="71" name="is1ide-Freeform: Shape 20"/>
              <p:cNvSpPr/>
              <p:nvPr/>
            </p:nvSpPr>
            <p:spPr bwMode="auto">
              <a:xfrm>
                <a:off x="3260392" y="2996580"/>
                <a:ext cx="2744788" cy="122238"/>
              </a:xfrm>
              <a:custGeom>
                <a:gdLst>
                  <a:gd name="T0" fmla="*/ 0 w 1729"/>
                  <a:gd name="T1" fmla="*/ 77 h 77"/>
                  <a:gd name="T2" fmla="*/ 1729 w 1729"/>
                  <a:gd name="T3" fmla="*/ 57 h 77"/>
                  <a:gd name="T4" fmla="*/ 1729 w 1729"/>
                  <a:gd name="T5" fmla="*/ 0 h 77"/>
                  <a:gd name="T6" fmla="*/ 0 w 1729"/>
                  <a:gd name="T7" fmla="*/ 20 h 77"/>
                  <a:gd name="T8" fmla="*/ 0 w 1729"/>
                  <a:gd name="T9" fmla="*/ 77 h 77"/>
                </a:gdLst>
                <a:cxnLst>
                  <a:cxn ang="0">
                    <a:pos x="T0" y="T1"/>
                  </a:cxn>
                  <a:cxn ang="0">
                    <a:pos x="T2" y="T3"/>
                  </a:cxn>
                  <a:cxn ang="0">
                    <a:pos x="T4" y="T5"/>
                  </a:cxn>
                  <a:cxn ang="0">
                    <a:pos x="T6" y="T7"/>
                  </a:cxn>
                  <a:cxn ang="0">
                    <a:pos x="T8" y="T9"/>
                  </a:cxn>
                </a:cxnLst>
                <a:rect l="0" t="0" r="r" b="b"/>
                <a:pathLst>
                  <a:path w="1729" h="77">
                    <a:moveTo>
                      <a:pt x="0" y="77"/>
                    </a:moveTo>
                    <a:lnTo>
                      <a:pt x="1729" y="57"/>
                    </a:lnTo>
                    <a:lnTo>
                      <a:pt x="1729" y="0"/>
                    </a:lnTo>
                    <a:lnTo>
                      <a:pt x="0" y="20"/>
                    </a:lnTo>
                    <a:lnTo>
                      <a:pt x="0" y="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is1ide-Freeform: Shape 21"/>
              <p:cNvSpPr/>
              <p:nvPr/>
            </p:nvSpPr>
            <p:spPr bwMode="auto">
              <a:xfrm>
                <a:off x="3628692" y="3006105"/>
                <a:ext cx="2398713" cy="1358900"/>
              </a:xfrm>
              <a:custGeom>
                <a:gdLst>
                  <a:gd name="T0" fmla="*/ 1483 w 1511"/>
                  <a:gd name="T1" fmla="*/ 0 h 856"/>
                  <a:gd name="T2" fmla="*/ 0 w 1511"/>
                  <a:gd name="T3" fmla="*/ 805 h 856"/>
                  <a:gd name="T4" fmla="*/ 28 w 1511"/>
                  <a:gd name="T5" fmla="*/ 856 h 856"/>
                  <a:gd name="T6" fmla="*/ 1511 w 1511"/>
                  <a:gd name="T7" fmla="*/ 48 h 856"/>
                  <a:gd name="T8" fmla="*/ 1483 w 1511"/>
                  <a:gd name="T9" fmla="*/ 0 h 856"/>
                </a:gdLst>
                <a:cxnLst>
                  <a:cxn ang="0">
                    <a:pos x="T0" y="T1"/>
                  </a:cxn>
                  <a:cxn ang="0">
                    <a:pos x="T2" y="T3"/>
                  </a:cxn>
                  <a:cxn ang="0">
                    <a:pos x="T4" y="T5"/>
                  </a:cxn>
                  <a:cxn ang="0">
                    <a:pos x="T6" y="T7"/>
                  </a:cxn>
                  <a:cxn ang="0">
                    <a:pos x="T8" y="T9"/>
                  </a:cxn>
                </a:cxnLst>
                <a:rect l="0" t="0" r="r" b="b"/>
                <a:pathLst>
                  <a:path w="1511" h="856">
                    <a:moveTo>
                      <a:pt x="1483" y="0"/>
                    </a:moveTo>
                    <a:lnTo>
                      <a:pt x="0" y="805"/>
                    </a:lnTo>
                    <a:lnTo>
                      <a:pt x="28" y="856"/>
                    </a:lnTo>
                    <a:lnTo>
                      <a:pt x="1511" y="48"/>
                    </a:lnTo>
                    <a:lnTo>
                      <a:pt x="1483" y="0"/>
                    </a:lnTo>
                    <a:close/>
                  </a:path>
                </a:pathLst>
              </a:custGeom>
              <a:solidFill>
                <a:srgbClr val="71B5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 name="íṩľíḍè-Freeform: Shape 22"/>
              <p:cNvSpPr/>
              <p:nvPr/>
            </p:nvSpPr>
            <p:spPr bwMode="auto">
              <a:xfrm>
                <a:off x="3628692" y="3006105"/>
                <a:ext cx="2398713" cy="1358900"/>
              </a:xfrm>
              <a:custGeom>
                <a:gdLst>
                  <a:gd name="T0" fmla="*/ 1483 w 1511"/>
                  <a:gd name="T1" fmla="*/ 0 h 856"/>
                  <a:gd name="T2" fmla="*/ 0 w 1511"/>
                  <a:gd name="T3" fmla="*/ 805 h 856"/>
                  <a:gd name="T4" fmla="*/ 28 w 1511"/>
                  <a:gd name="T5" fmla="*/ 856 h 856"/>
                  <a:gd name="T6" fmla="*/ 1511 w 1511"/>
                  <a:gd name="T7" fmla="*/ 48 h 856"/>
                  <a:gd name="T8" fmla="*/ 1483 w 1511"/>
                  <a:gd name="T9" fmla="*/ 0 h 856"/>
                </a:gdLst>
                <a:cxnLst>
                  <a:cxn ang="0">
                    <a:pos x="T0" y="T1"/>
                  </a:cxn>
                  <a:cxn ang="0">
                    <a:pos x="T2" y="T3"/>
                  </a:cxn>
                  <a:cxn ang="0">
                    <a:pos x="T4" y="T5"/>
                  </a:cxn>
                  <a:cxn ang="0">
                    <a:pos x="T6" y="T7"/>
                  </a:cxn>
                  <a:cxn ang="0">
                    <a:pos x="T8" y="T9"/>
                  </a:cxn>
                </a:cxnLst>
                <a:rect l="0" t="0" r="r" b="b"/>
                <a:pathLst>
                  <a:path w="1511" h="856">
                    <a:moveTo>
                      <a:pt x="1483" y="0"/>
                    </a:moveTo>
                    <a:lnTo>
                      <a:pt x="0" y="805"/>
                    </a:lnTo>
                    <a:lnTo>
                      <a:pt x="28" y="856"/>
                    </a:lnTo>
                    <a:lnTo>
                      <a:pt x="1511" y="48"/>
                    </a:lnTo>
                    <a:lnTo>
                      <a:pt x="1483" y="0"/>
                    </a:lnTo>
                  </a:path>
                </a:pathLst>
              </a:custGeom>
              <a:solidFill>
                <a:schemeClr val="accent6"/>
              </a:solidFill>
              <a:ln>
                <a:noFill/>
              </a:ln>
            </p:spPr>
            <p:txBody>
              <a:bodyPr anchor="ctr"/>
              <a:lstStyle/>
              <a:p>
                <a:pPr algn="ctr"/>
              </a:p>
            </p:txBody>
          </p:sp>
          <p:sp>
            <p:nvSpPr>
              <p:cNvPr id="74" name="íṩľíḍè-Freeform: Shape 23"/>
              <p:cNvSpPr/>
              <p:nvPr/>
            </p:nvSpPr>
            <p:spPr bwMode="auto">
              <a:xfrm>
                <a:off x="5865480" y="2988642"/>
                <a:ext cx="368300" cy="1857375"/>
              </a:xfrm>
              <a:custGeom>
                <a:gdLst>
                  <a:gd name="T0" fmla="*/ 0 w 232"/>
                  <a:gd name="T1" fmla="*/ 11 h 1170"/>
                  <a:gd name="T2" fmla="*/ 176 w 232"/>
                  <a:gd name="T3" fmla="*/ 1170 h 1170"/>
                  <a:gd name="T4" fmla="*/ 232 w 232"/>
                  <a:gd name="T5" fmla="*/ 1162 h 1170"/>
                  <a:gd name="T6" fmla="*/ 57 w 232"/>
                  <a:gd name="T7" fmla="*/ 0 h 1170"/>
                  <a:gd name="T8" fmla="*/ 0 w 232"/>
                  <a:gd name="T9" fmla="*/ 11 h 1170"/>
                </a:gdLst>
                <a:cxnLst>
                  <a:cxn ang="0">
                    <a:pos x="T0" y="T1"/>
                  </a:cxn>
                  <a:cxn ang="0">
                    <a:pos x="T2" y="T3"/>
                  </a:cxn>
                  <a:cxn ang="0">
                    <a:pos x="T4" y="T5"/>
                  </a:cxn>
                  <a:cxn ang="0">
                    <a:pos x="T6" y="T7"/>
                  </a:cxn>
                  <a:cxn ang="0">
                    <a:pos x="T8" y="T9"/>
                  </a:cxn>
                </a:cxnLst>
                <a:rect l="0" t="0" r="r" b="b"/>
                <a:pathLst>
                  <a:path w="231" h="1170">
                    <a:moveTo>
                      <a:pt x="0" y="11"/>
                    </a:moveTo>
                    <a:lnTo>
                      <a:pt x="176" y="1170"/>
                    </a:lnTo>
                    <a:lnTo>
                      <a:pt x="232" y="1162"/>
                    </a:lnTo>
                    <a:lnTo>
                      <a:pt x="57" y="0"/>
                    </a:lnTo>
                    <a:lnTo>
                      <a:pt x="0" y="11"/>
                    </a:lnTo>
                    <a:close/>
                  </a:path>
                </a:pathLst>
              </a:custGeom>
              <a:solidFill>
                <a:schemeClr val="tx1"/>
              </a:solidFill>
              <a:ln>
                <a:noFill/>
              </a:ln>
            </p:spPr>
            <p:txBody>
              <a:bodyPr anchor="ctr"/>
              <a:lstStyle/>
              <a:p>
                <a:pPr algn="ctr"/>
              </a:p>
            </p:txBody>
          </p:sp>
          <p:sp>
            <p:nvSpPr>
              <p:cNvPr id="75" name="íṩľíḍè-Freeform: Shape 24"/>
              <p:cNvSpPr/>
              <p:nvPr/>
            </p:nvSpPr>
            <p:spPr bwMode="auto">
              <a:xfrm>
                <a:off x="5865480" y="2988642"/>
                <a:ext cx="368300" cy="1857375"/>
              </a:xfrm>
              <a:custGeom>
                <a:gdLst>
                  <a:gd name="T0" fmla="*/ 0 w 232"/>
                  <a:gd name="T1" fmla="*/ 11 h 1170"/>
                  <a:gd name="T2" fmla="*/ 176 w 232"/>
                  <a:gd name="T3" fmla="*/ 1170 h 1170"/>
                  <a:gd name="T4" fmla="*/ 232 w 232"/>
                  <a:gd name="T5" fmla="*/ 1162 h 1170"/>
                  <a:gd name="T6" fmla="*/ 57 w 232"/>
                  <a:gd name="T7" fmla="*/ 0 h 1170"/>
                  <a:gd name="T8" fmla="*/ 0 w 232"/>
                  <a:gd name="T9" fmla="*/ 11 h 1170"/>
                </a:gdLst>
                <a:cxnLst>
                  <a:cxn ang="0">
                    <a:pos x="T0" y="T1"/>
                  </a:cxn>
                  <a:cxn ang="0">
                    <a:pos x="T2" y="T3"/>
                  </a:cxn>
                  <a:cxn ang="0">
                    <a:pos x="T4" y="T5"/>
                  </a:cxn>
                  <a:cxn ang="0">
                    <a:pos x="T6" y="T7"/>
                  </a:cxn>
                  <a:cxn ang="0">
                    <a:pos x="T8" y="T9"/>
                  </a:cxn>
                </a:cxnLst>
                <a:rect l="0" t="0" r="r" b="b"/>
                <a:pathLst>
                  <a:path w="231" h="1170">
                    <a:moveTo>
                      <a:pt x="0" y="11"/>
                    </a:moveTo>
                    <a:lnTo>
                      <a:pt x="176" y="1170"/>
                    </a:lnTo>
                    <a:lnTo>
                      <a:pt x="232" y="1162"/>
                    </a:lnTo>
                    <a:lnTo>
                      <a:pt x="57" y="0"/>
                    </a:lnTo>
                    <a:lnTo>
                      <a:pt x="0"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íṩľíḍè-Freeform: Shape 25"/>
              <p:cNvSpPr/>
              <p:nvPr/>
            </p:nvSpPr>
            <p:spPr bwMode="auto">
              <a:xfrm>
                <a:off x="5843255" y="2988642"/>
                <a:ext cx="2673350" cy="1327150"/>
              </a:xfrm>
              <a:custGeom>
                <a:gdLst>
                  <a:gd name="T0" fmla="*/ 0 w 1684"/>
                  <a:gd name="T1" fmla="*/ 51 h 836"/>
                  <a:gd name="T2" fmla="*/ 1658 w 1684"/>
                  <a:gd name="T3" fmla="*/ 836 h 836"/>
                  <a:gd name="T4" fmla="*/ 1684 w 1684"/>
                  <a:gd name="T5" fmla="*/ 785 h 836"/>
                  <a:gd name="T6" fmla="*/ 25 w 1684"/>
                  <a:gd name="T7" fmla="*/ 0 h 836"/>
                  <a:gd name="T8" fmla="*/ 0 w 1684"/>
                  <a:gd name="T9" fmla="*/ 51 h 836"/>
                </a:gdLst>
                <a:cxnLst>
                  <a:cxn ang="0">
                    <a:pos x="T0" y="T1"/>
                  </a:cxn>
                  <a:cxn ang="0">
                    <a:pos x="T2" y="T3"/>
                  </a:cxn>
                  <a:cxn ang="0">
                    <a:pos x="T4" y="T5"/>
                  </a:cxn>
                  <a:cxn ang="0">
                    <a:pos x="T6" y="T7"/>
                  </a:cxn>
                  <a:cxn ang="0">
                    <a:pos x="T8" y="T9"/>
                  </a:cxn>
                </a:cxnLst>
                <a:rect l="0" t="0" r="r" b="b"/>
                <a:pathLst>
                  <a:path w="1684" h="836">
                    <a:moveTo>
                      <a:pt x="0" y="51"/>
                    </a:moveTo>
                    <a:lnTo>
                      <a:pt x="1658" y="836"/>
                    </a:lnTo>
                    <a:lnTo>
                      <a:pt x="1684" y="785"/>
                    </a:lnTo>
                    <a:lnTo>
                      <a:pt x="25" y="0"/>
                    </a:lnTo>
                    <a:lnTo>
                      <a:pt x="0" y="51"/>
                    </a:lnTo>
                    <a:close/>
                  </a:path>
                </a:pathLst>
              </a:custGeom>
              <a:solidFill>
                <a:schemeClr val="tx2"/>
              </a:solidFill>
              <a:ln>
                <a:noFill/>
              </a:ln>
            </p:spPr>
            <p:txBody>
              <a:bodyPr anchor="ctr"/>
              <a:lstStyle/>
              <a:p>
                <a:pPr algn="ctr"/>
              </a:p>
            </p:txBody>
          </p:sp>
          <p:sp>
            <p:nvSpPr>
              <p:cNvPr id="77" name="íṩľíḍè-Freeform: Shape 26"/>
              <p:cNvSpPr/>
              <p:nvPr/>
            </p:nvSpPr>
            <p:spPr bwMode="auto">
              <a:xfrm>
                <a:off x="5843255" y="2988642"/>
                <a:ext cx="2673350" cy="1327150"/>
              </a:xfrm>
              <a:custGeom>
                <a:gdLst>
                  <a:gd name="T0" fmla="*/ 0 w 1684"/>
                  <a:gd name="T1" fmla="*/ 51 h 836"/>
                  <a:gd name="T2" fmla="*/ 1658 w 1684"/>
                  <a:gd name="T3" fmla="*/ 836 h 836"/>
                  <a:gd name="T4" fmla="*/ 1684 w 1684"/>
                  <a:gd name="T5" fmla="*/ 785 h 836"/>
                  <a:gd name="T6" fmla="*/ 25 w 1684"/>
                  <a:gd name="T7" fmla="*/ 0 h 836"/>
                  <a:gd name="T8" fmla="*/ 0 w 1684"/>
                  <a:gd name="T9" fmla="*/ 51 h 836"/>
                </a:gdLst>
                <a:cxnLst>
                  <a:cxn ang="0">
                    <a:pos x="T0" y="T1"/>
                  </a:cxn>
                  <a:cxn ang="0">
                    <a:pos x="T2" y="T3"/>
                  </a:cxn>
                  <a:cxn ang="0">
                    <a:pos x="T4" y="T5"/>
                  </a:cxn>
                  <a:cxn ang="0">
                    <a:pos x="T6" y="T7"/>
                  </a:cxn>
                  <a:cxn ang="0">
                    <a:pos x="T8" y="T9"/>
                  </a:cxn>
                </a:cxnLst>
                <a:rect l="0" t="0" r="r" b="b"/>
                <a:pathLst>
                  <a:path w="1684" h="836">
                    <a:moveTo>
                      <a:pt x="0" y="51"/>
                    </a:moveTo>
                    <a:lnTo>
                      <a:pt x="1658" y="836"/>
                    </a:lnTo>
                    <a:lnTo>
                      <a:pt x="1684" y="785"/>
                    </a:lnTo>
                    <a:lnTo>
                      <a:pt x="25" y="0"/>
                    </a:lnTo>
                    <a:lnTo>
                      <a:pt x="0" y="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 name="íṩľíḍè-Freeform: Shape 27"/>
              <p:cNvSpPr/>
              <p:nvPr/>
            </p:nvSpPr>
            <p:spPr bwMode="auto">
              <a:xfrm>
                <a:off x="6005180" y="2907680"/>
                <a:ext cx="2727325" cy="103188"/>
              </a:xfrm>
              <a:custGeom>
                <a:gdLst>
                  <a:gd name="T0" fmla="*/ 1718 w 1718"/>
                  <a:gd name="T1" fmla="*/ 0 h 65"/>
                  <a:gd name="T2" fmla="*/ 0 w 1718"/>
                  <a:gd name="T3" fmla="*/ 8 h 65"/>
                  <a:gd name="T4" fmla="*/ 0 w 1718"/>
                  <a:gd name="T5" fmla="*/ 65 h 65"/>
                  <a:gd name="T6" fmla="*/ 1718 w 1718"/>
                  <a:gd name="T7" fmla="*/ 56 h 65"/>
                  <a:gd name="T8" fmla="*/ 1718 w 1718"/>
                  <a:gd name="T9" fmla="*/ 0 h 65"/>
                </a:gdLst>
                <a:cxnLst>
                  <a:cxn ang="0">
                    <a:pos x="T0" y="T1"/>
                  </a:cxn>
                  <a:cxn ang="0">
                    <a:pos x="T2" y="T3"/>
                  </a:cxn>
                  <a:cxn ang="0">
                    <a:pos x="T4" y="T5"/>
                  </a:cxn>
                  <a:cxn ang="0">
                    <a:pos x="T6" y="T7"/>
                  </a:cxn>
                  <a:cxn ang="0">
                    <a:pos x="T8" y="T9"/>
                  </a:cxn>
                </a:cxnLst>
                <a:rect l="0" t="0" r="r" b="b"/>
                <a:pathLst>
                  <a:path w="1718" h="65">
                    <a:moveTo>
                      <a:pt x="1718" y="0"/>
                    </a:moveTo>
                    <a:lnTo>
                      <a:pt x="0" y="8"/>
                    </a:lnTo>
                    <a:lnTo>
                      <a:pt x="0" y="65"/>
                    </a:lnTo>
                    <a:lnTo>
                      <a:pt x="1718" y="56"/>
                    </a:lnTo>
                    <a:lnTo>
                      <a:pt x="1718" y="0"/>
                    </a:lnTo>
                    <a:close/>
                  </a:path>
                </a:pathLst>
              </a:custGeom>
              <a:solidFill>
                <a:schemeClr val="accent2"/>
              </a:solidFill>
              <a:ln>
                <a:noFill/>
              </a:ln>
            </p:spPr>
            <p:txBody>
              <a:bodyPr anchor="ctr"/>
              <a:lstStyle/>
              <a:p>
                <a:pPr algn="ctr"/>
              </a:p>
            </p:txBody>
          </p:sp>
          <p:sp>
            <p:nvSpPr>
              <p:cNvPr id="79" name="íṩľíḍè-Freeform: Shape 28"/>
              <p:cNvSpPr/>
              <p:nvPr/>
            </p:nvSpPr>
            <p:spPr bwMode="auto">
              <a:xfrm>
                <a:off x="6005180" y="2907680"/>
                <a:ext cx="2727325" cy="103188"/>
              </a:xfrm>
              <a:custGeom>
                <a:gdLst>
                  <a:gd name="T0" fmla="*/ 1718 w 1718"/>
                  <a:gd name="T1" fmla="*/ 0 h 65"/>
                  <a:gd name="T2" fmla="*/ 0 w 1718"/>
                  <a:gd name="T3" fmla="*/ 8 h 65"/>
                  <a:gd name="T4" fmla="*/ 0 w 1718"/>
                  <a:gd name="T5" fmla="*/ 65 h 65"/>
                  <a:gd name="T6" fmla="*/ 1718 w 1718"/>
                  <a:gd name="T7" fmla="*/ 56 h 65"/>
                  <a:gd name="T8" fmla="*/ 1718 w 1718"/>
                  <a:gd name="T9" fmla="*/ 0 h 65"/>
                </a:gdLst>
                <a:cxnLst>
                  <a:cxn ang="0">
                    <a:pos x="T0" y="T1"/>
                  </a:cxn>
                  <a:cxn ang="0">
                    <a:pos x="T2" y="T3"/>
                  </a:cxn>
                  <a:cxn ang="0">
                    <a:pos x="T4" y="T5"/>
                  </a:cxn>
                  <a:cxn ang="0">
                    <a:pos x="T6" y="T7"/>
                  </a:cxn>
                  <a:cxn ang="0">
                    <a:pos x="T8" y="T9"/>
                  </a:cxn>
                </a:cxnLst>
                <a:rect l="0" t="0" r="r" b="b"/>
                <a:pathLst>
                  <a:path w="1718" h="65">
                    <a:moveTo>
                      <a:pt x="1718" y="0"/>
                    </a:moveTo>
                    <a:lnTo>
                      <a:pt x="0" y="8"/>
                    </a:lnTo>
                    <a:lnTo>
                      <a:pt x="0" y="65"/>
                    </a:lnTo>
                    <a:lnTo>
                      <a:pt x="1718" y="56"/>
                    </a:lnTo>
                    <a:lnTo>
                      <a:pt x="17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 name="íṩľíḍè-Freeform: Shape 29"/>
              <p:cNvSpPr/>
              <p:nvPr/>
            </p:nvSpPr>
            <p:spPr bwMode="auto">
              <a:xfrm>
                <a:off x="5978192" y="1710705"/>
                <a:ext cx="1936750" cy="1290638"/>
              </a:xfrm>
              <a:custGeom>
                <a:gdLst>
                  <a:gd name="T0" fmla="*/ 31 w 1220"/>
                  <a:gd name="T1" fmla="*/ 813 h 813"/>
                  <a:gd name="T2" fmla="*/ 1220 w 1220"/>
                  <a:gd name="T3" fmla="*/ 48 h 813"/>
                  <a:gd name="T4" fmla="*/ 1188 w 1220"/>
                  <a:gd name="T5" fmla="*/ 0 h 813"/>
                  <a:gd name="T6" fmla="*/ 0 w 1220"/>
                  <a:gd name="T7" fmla="*/ 768 h 813"/>
                  <a:gd name="T8" fmla="*/ 31 w 1220"/>
                  <a:gd name="T9" fmla="*/ 813 h 813"/>
                </a:gdLst>
                <a:cxnLst>
                  <a:cxn ang="0">
                    <a:pos x="T0" y="T1"/>
                  </a:cxn>
                  <a:cxn ang="0">
                    <a:pos x="T2" y="T3"/>
                  </a:cxn>
                  <a:cxn ang="0">
                    <a:pos x="T4" y="T5"/>
                  </a:cxn>
                  <a:cxn ang="0">
                    <a:pos x="T6" y="T7"/>
                  </a:cxn>
                  <a:cxn ang="0">
                    <a:pos x="T8" y="T9"/>
                  </a:cxn>
                </a:cxnLst>
                <a:rect l="0" t="0" r="r" b="b"/>
                <a:pathLst>
                  <a:path w="1220" h="813">
                    <a:moveTo>
                      <a:pt x="31" y="813"/>
                    </a:moveTo>
                    <a:lnTo>
                      <a:pt x="1220" y="48"/>
                    </a:lnTo>
                    <a:lnTo>
                      <a:pt x="1188" y="0"/>
                    </a:lnTo>
                    <a:lnTo>
                      <a:pt x="0" y="768"/>
                    </a:lnTo>
                    <a:lnTo>
                      <a:pt x="31" y="813"/>
                    </a:lnTo>
                    <a:close/>
                  </a:path>
                </a:pathLst>
              </a:custGeom>
              <a:solidFill>
                <a:schemeClr val="accent3"/>
              </a:solidFill>
              <a:ln>
                <a:noFill/>
              </a:ln>
            </p:spPr>
            <p:txBody>
              <a:bodyPr anchor="ctr"/>
              <a:lstStyle/>
              <a:p>
                <a:pPr algn="ctr"/>
              </a:p>
            </p:txBody>
          </p:sp>
          <p:sp>
            <p:nvSpPr>
              <p:cNvPr id="81" name="íṩľíḍè-Freeform: Shape 30"/>
              <p:cNvSpPr/>
              <p:nvPr/>
            </p:nvSpPr>
            <p:spPr bwMode="auto">
              <a:xfrm>
                <a:off x="5978192" y="1710705"/>
                <a:ext cx="1936750" cy="1290638"/>
              </a:xfrm>
              <a:custGeom>
                <a:gdLst>
                  <a:gd name="T0" fmla="*/ 31 w 1220"/>
                  <a:gd name="T1" fmla="*/ 813 h 813"/>
                  <a:gd name="T2" fmla="*/ 1220 w 1220"/>
                  <a:gd name="T3" fmla="*/ 48 h 813"/>
                  <a:gd name="T4" fmla="*/ 1188 w 1220"/>
                  <a:gd name="T5" fmla="*/ 0 h 813"/>
                  <a:gd name="T6" fmla="*/ 0 w 1220"/>
                  <a:gd name="T7" fmla="*/ 768 h 813"/>
                  <a:gd name="T8" fmla="*/ 31 w 1220"/>
                  <a:gd name="T9" fmla="*/ 813 h 813"/>
                </a:gdLst>
                <a:cxnLst>
                  <a:cxn ang="0">
                    <a:pos x="T0" y="T1"/>
                  </a:cxn>
                  <a:cxn ang="0">
                    <a:pos x="T2" y="T3"/>
                  </a:cxn>
                  <a:cxn ang="0">
                    <a:pos x="T4" y="T5"/>
                  </a:cxn>
                  <a:cxn ang="0">
                    <a:pos x="T6" y="T7"/>
                  </a:cxn>
                  <a:cxn ang="0">
                    <a:pos x="T8" y="T9"/>
                  </a:cxn>
                </a:cxnLst>
                <a:rect l="0" t="0" r="r" b="b"/>
                <a:pathLst>
                  <a:path w="1220" h="813">
                    <a:moveTo>
                      <a:pt x="31" y="813"/>
                    </a:moveTo>
                    <a:lnTo>
                      <a:pt x="1220" y="48"/>
                    </a:lnTo>
                    <a:lnTo>
                      <a:pt x="1188" y="0"/>
                    </a:lnTo>
                    <a:lnTo>
                      <a:pt x="0" y="768"/>
                    </a:lnTo>
                    <a:lnTo>
                      <a:pt x="31" y="8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 name="íṩľíḍè-Freeform: Shape 31"/>
              <p:cNvSpPr/>
              <p:nvPr/>
            </p:nvSpPr>
            <p:spPr bwMode="auto">
              <a:xfrm>
                <a:off x="4939967" y="2610817"/>
                <a:ext cx="2017713" cy="1143000"/>
              </a:xfrm>
              <a:custGeom>
                <a:gdLst>
                  <a:gd name="T0" fmla="*/ 597 w 1271"/>
                  <a:gd name="T1" fmla="*/ 345 h 720"/>
                  <a:gd name="T2" fmla="*/ 272 w 1271"/>
                  <a:gd name="T3" fmla="*/ 521 h 720"/>
                  <a:gd name="T4" fmla="*/ 614 w 1271"/>
                  <a:gd name="T5" fmla="*/ 720 h 720"/>
                  <a:gd name="T6" fmla="*/ 651 w 1271"/>
                  <a:gd name="T7" fmla="*/ 697 h 720"/>
                  <a:gd name="T8" fmla="*/ 597 w 1271"/>
                  <a:gd name="T9" fmla="*/ 345 h 720"/>
                  <a:gd name="T10" fmla="*/ 654 w 1271"/>
                  <a:gd name="T11" fmla="*/ 328 h 720"/>
                  <a:gd name="T12" fmla="*/ 705 w 1271"/>
                  <a:gd name="T13" fmla="*/ 666 h 720"/>
                  <a:gd name="T14" fmla="*/ 1005 w 1271"/>
                  <a:gd name="T15" fmla="*/ 496 h 720"/>
                  <a:gd name="T16" fmla="*/ 654 w 1271"/>
                  <a:gd name="T17" fmla="*/ 328 h 720"/>
                  <a:gd name="T18" fmla="*/ 558 w 1271"/>
                  <a:gd name="T19" fmla="*/ 303 h 720"/>
                  <a:gd name="T20" fmla="*/ 102 w 1271"/>
                  <a:gd name="T21" fmla="*/ 309 h 720"/>
                  <a:gd name="T22" fmla="*/ 0 w 1271"/>
                  <a:gd name="T23" fmla="*/ 368 h 720"/>
                  <a:gd name="T24" fmla="*/ 212 w 1271"/>
                  <a:gd name="T25" fmla="*/ 490 h 720"/>
                  <a:gd name="T26" fmla="*/ 558 w 1271"/>
                  <a:gd name="T27" fmla="*/ 303 h 720"/>
                  <a:gd name="T28" fmla="*/ 365 w 1271"/>
                  <a:gd name="T29" fmla="*/ 158 h 720"/>
                  <a:gd name="T30" fmla="*/ 204 w 1271"/>
                  <a:gd name="T31" fmla="*/ 249 h 720"/>
                  <a:gd name="T32" fmla="*/ 509 w 1271"/>
                  <a:gd name="T33" fmla="*/ 246 h 720"/>
                  <a:gd name="T34" fmla="*/ 365 w 1271"/>
                  <a:gd name="T35" fmla="*/ 158 h 720"/>
                  <a:gd name="T36" fmla="*/ 609 w 1271"/>
                  <a:gd name="T37" fmla="*/ 20 h 720"/>
                  <a:gd name="T38" fmla="*/ 422 w 1271"/>
                  <a:gd name="T39" fmla="*/ 127 h 720"/>
                  <a:gd name="T40" fmla="*/ 594 w 1271"/>
                  <a:gd name="T41" fmla="*/ 235 h 720"/>
                  <a:gd name="T42" fmla="*/ 609 w 1271"/>
                  <a:gd name="T43" fmla="*/ 20 h 720"/>
                  <a:gd name="T44" fmla="*/ 665 w 1271"/>
                  <a:gd name="T45" fmla="*/ 0 h 720"/>
                  <a:gd name="T46" fmla="*/ 651 w 1271"/>
                  <a:gd name="T47" fmla="*/ 243 h 720"/>
                  <a:gd name="T48" fmla="*/ 671 w 1271"/>
                  <a:gd name="T49" fmla="*/ 243 h 720"/>
                  <a:gd name="T50" fmla="*/ 671 w 1271"/>
                  <a:gd name="T51" fmla="*/ 272 h 720"/>
                  <a:gd name="T52" fmla="*/ 671 w 1271"/>
                  <a:gd name="T53" fmla="*/ 275 h 720"/>
                  <a:gd name="T54" fmla="*/ 1064 w 1271"/>
                  <a:gd name="T55" fmla="*/ 462 h 720"/>
                  <a:gd name="T56" fmla="*/ 1271 w 1271"/>
                  <a:gd name="T57" fmla="*/ 345 h 720"/>
                  <a:gd name="T58" fmla="*/ 1104 w 1271"/>
                  <a:gd name="T59" fmla="*/ 249 h 720"/>
                  <a:gd name="T60" fmla="*/ 671 w 1271"/>
                  <a:gd name="T61" fmla="*/ 252 h 720"/>
                  <a:gd name="T62" fmla="*/ 671 w 1271"/>
                  <a:gd name="T63" fmla="*/ 224 h 720"/>
                  <a:gd name="T64" fmla="*/ 654 w 1271"/>
                  <a:gd name="T65" fmla="*/ 201 h 720"/>
                  <a:gd name="T66" fmla="*/ 826 w 1271"/>
                  <a:gd name="T67" fmla="*/ 90 h 720"/>
                  <a:gd name="T68" fmla="*/ 665 w 1271"/>
                  <a:gd name="T69" fmla="*/ 0 h 7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1" h="720">
                    <a:moveTo>
                      <a:pt x="597" y="345"/>
                    </a:moveTo>
                    <a:lnTo>
                      <a:pt x="272" y="521"/>
                    </a:lnTo>
                    <a:lnTo>
                      <a:pt x="614" y="720"/>
                    </a:lnTo>
                    <a:lnTo>
                      <a:pt x="651" y="697"/>
                    </a:lnTo>
                    <a:lnTo>
                      <a:pt x="597" y="345"/>
                    </a:lnTo>
                    <a:close/>
                    <a:moveTo>
                      <a:pt x="654" y="328"/>
                    </a:moveTo>
                    <a:lnTo>
                      <a:pt x="705" y="666"/>
                    </a:lnTo>
                    <a:lnTo>
                      <a:pt x="1005" y="496"/>
                    </a:lnTo>
                    <a:lnTo>
                      <a:pt x="654" y="328"/>
                    </a:lnTo>
                    <a:close/>
                    <a:moveTo>
                      <a:pt x="558" y="303"/>
                    </a:moveTo>
                    <a:lnTo>
                      <a:pt x="102" y="309"/>
                    </a:lnTo>
                    <a:lnTo>
                      <a:pt x="0" y="368"/>
                    </a:lnTo>
                    <a:lnTo>
                      <a:pt x="212" y="490"/>
                    </a:lnTo>
                    <a:lnTo>
                      <a:pt x="558" y="303"/>
                    </a:lnTo>
                    <a:close/>
                    <a:moveTo>
                      <a:pt x="365" y="158"/>
                    </a:moveTo>
                    <a:lnTo>
                      <a:pt x="204" y="249"/>
                    </a:lnTo>
                    <a:lnTo>
                      <a:pt x="509" y="246"/>
                    </a:lnTo>
                    <a:lnTo>
                      <a:pt x="365" y="158"/>
                    </a:lnTo>
                    <a:close/>
                    <a:moveTo>
                      <a:pt x="609" y="20"/>
                    </a:moveTo>
                    <a:lnTo>
                      <a:pt x="422" y="127"/>
                    </a:lnTo>
                    <a:lnTo>
                      <a:pt x="594" y="235"/>
                    </a:lnTo>
                    <a:lnTo>
                      <a:pt x="609" y="20"/>
                    </a:lnTo>
                    <a:close/>
                    <a:moveTo>
                      <a:pt x="665" y="0"/>
                    </a:moveTo>
                    <a:lnTo>
                      <a:pt x="651" y="243"/>
                    </a:lnTo>
                    <a:lnTo>
                      <a:pt x="671" y="243"/>
                    </a:lnTo>
                    <a:lnTo>
                      <a:pt x="671" y="272"/>
                    </a:lnTo>
                    <a:lnTo>
                      <a:pt x="671" y="275"/>
                    </a:lnTo>
                    <a:lnTo>
                      <a:pt x="1064" y="462"/>
                    </a:lnTo>
                    <a:lnTo>
                      <a:pt x="1271" y="345"/>
                    </a:lnTo>
                    <a:lnTo>
                      <a:pt x="1104" y="249"/>
                    </a:lnTo>
                    <a:lnTo>
                      <a:pt x="671" y="252"/>
                    </a:lnTo>
                    <a:lnTo>
                      <a:pt x="671" y="224"/>
                    </a:lnTo>
                    <a:lnTo>
                      <a:pt x="654" y="201"/>
                    </a:lnTo>
                    <a:lnTo>
                      <a:pt x="826" y="90"/>
                    </a:lnTo>
                    <a:lnTo>
                      <a:pt x="665" y="0"/>
                    </a:lnTo>
                    <a:close/>
                  </a:path>
                </a:pathLst>
              </a:custGeom>
              <a:solidFill>
                <a:srgbClr val="E2E3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 name="íṩľíḍè-Freeform: Shape 32"/>
              <p:cNvSpPr/>
              <p:nvPr/>
            </p:nvSpPr>
            <p:spPr bwMode="auto">
              <a:xfrm>
                <a:off x="4939967" y="2610817"/>
                <a:ext cx="2017713" cy="1143000"/>
              </a:xfrm>
              <a:custGeom>
                <a:gdLst>
                  <a:gd name="T0" fmla="*/ 597 w 1271"/>
                  <a:gd name="T1" fmla="*/ 345 h 720"/>
                  <a:gd name="T2" fmla="*/ 272 w 1271"/>
                  <a:gd name="T3" fmla="*/ 521 h 720"/>
                  <a:gd name="T4" fmla="*/ 614 w 1271"/>
                  <a:gd name="T5" fmla="*/ 720 h 720"/>
                  <a:gd name="T6" fmla="*/ 651 w 1271"/>
                  <a:gd name="T7" fmla="*/ 697 h 720"/>
                  <a:gd name="T8" fmla="*/ 597 w 1271"/>
                  <a:gd name="T9" fmla="*/ 345 h 720"/>
                  <a:gd name="T10" fmla="*/ 654 w 1271"/>
                  <a:gd name="T11" fmla="*/ 328 h 720"/>
                  <a:gd name="T12" fmla="*/ 705 w 1271"/>
                  <a:gd name="T13" fmla="*/ 666 h 720"/>
                  <a:gd name="T14" fmla="*/ 1005 w 1271"/>
                  <a:gd name="T15" fmla="*/ 496 h 720"/>
                  <a:gd name="T16" fmla="*/ 654 w 1271"/>
                  <a:gd name="T17" fmla="*/ 328 h 720"/>
                  <a:gd name="T18" fmla="*/ 558 w 1271"/>
                  <a:gd name="T19" fmla="*/ 303 h 720"/>
                  <a:gd name="T20" fmla="*/ 102 w 1271"/>
                  <a:gd name="T21" fmla="*/ 309 h 720"/>
                  <a:gd name="T22" fmla="*/ 0 w 1271"/>
                  <a:gd name="T23" fmla="*/ 368 h 720"/>
                  <a:gd name="T24" fmla="*/ 212 w 1271"/>
                  <a:gd name="T25" fmla="*/ 490 h 720"/>
                  <a:gd name="T26" fmla="*/ 558 w 1271"/>
                  <a:gd name="T27" fmla="*/ 303 h 720"/>
                  <a:gd name="T28" fmla="*/ 365 w 1271"/>
                  <a:gd name="T29" fmla="*/ 158 h 720"/>
                  <a:gd name="T30" fmla="*/ 204 w 1271"/>
                  <a:gd name="T31" fmla="*/ 249 h 720"/>
                  <a:gd name="T32" fmla="*/ 509 w 1271"/>
                  <a:gd name="T33" fmla="*/ 246 h 720"/>
                  <a:gd name="T34" fmla="*/ 365 w 1271"/>
                  <a:gd name="T35" fmla="*/ 158 h 720"/>
                  <a:gd name="T36" fmla="*/ 609 w 1271"/>
                  <a:gd name="T37" fmla="*/ 20 h 720"/>
                  <a:gd name="T38" fmla="*/ 422 w 1271"/>
                  <a:gd name="T39" fmla="*/ 127 h 720"/>
                  <a:gd name="T40" fmla="*/ 594 w 1271"/>
                  <a:gd name="T41" fmla="*/ 235 h 720"/>
                  <a:gd name="T42" fmla="*/ 609 w 1271"/>
                  <a:gd name="T43" fmla="*/ 20 h 720"/>
                  <a:gd name="T44" fmla="*/ 665 w 1271"/>
                  <a:gd name="T45" fmla="*/ 0 h 720"/>
                  <a:gd name="T46" fmla="*/ 651 w 1271"/>
                  <a:gd name="T47" fmla="*/ 243 h 720"/>
                  <a:gd name="T48" fmla="*/ 671 w 1271"/>
                  <a:gd name="T49" fmla="*/ 243 h 720"/>
                  <a:gd name="T50" fmla="*/ 671 w 1271"/>
                  <a:gd name="T51" fmla="*/ 272 h 720"/>
                  <a:gd name="T52" fmla="*/ 671 w 1271"/>
                  <a:gd name="T53" fmla="*/ 275 h 720"/>
                  <a:gd name="T54" fmla="*/ 1064 w 1271"/>
                  <a:gd name="T55" fmla="*/ 462 h 720"/>
                  <a:gd name="T56" fmla="*/ 1271 w 1271"/>
                  <a:gd name="T57" fmla="*/ 345 h 720"/>
                  <a:gd name="T58" fmla="*/ 1104 w 1271"/>
                  <a:gd name="T59" fmla="*/ 249 h 720"/>
                  <a:gd name="T60" fmla="*/ 671 w 1271"/>
                  <a:gd name="T61" fmla="*/ 252 h 720"/>
                  <a:gd name="T62" fmla="*/ 671 w 1271"/>
                  <a:gd name="T63" fmla="*/ 224 h 720"/>
                  <a:gd name="T64" fmla="*/ 654 w 1271"/>
                  <a:gd name="T65" fmla="*/ 201 h 720"/>
                  <a:gd name="T66" fmla="*/ 826 w 1271"/>
                  <a:gd name="T67" fmla="*/ 90 h 720"/>
                  <a:gd name="T68" fmla="*/ 665 w 1271"/>
                  <a:gd name="T69" fmla="*/ 0 h 7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1" h="720">
                    <a:moveTo>
                      <a:pt x="597" y="345"/>
                    </a:moveTo>
                    <a:lnTo>
                      <a:pt x="272" y="521"/>
                    </a:lnTo>
                    <a:lnTo>
                      <a:pt x="614" y="720"/>
                    </a:lnTo>
                    <a:lnTo>
                      <a:pt x="651" y="697"/>
                    </a:lnTo>
                    <a:lnTo>
                      <a:pt x="597" y="345"/>
                    </a:lnTo>
                    <a:moveTo>
                      <a:pt x="654" y="328"/>
                    </a:moveTo>
                    <a:lnTo>
                      <a:pt x="705" y="666"/>
                    </a:lnTo>
                    <a:lnTo>
                      <a:pt x="1005" y="496"/>
                    </a:lnTo>
                    <a:lnTo>
                      <a:pt x="654" y="328"/>
                    </a:lnTo>
                    <a:moveTo>
                      <a:pt x="558" y="303"/>
                    </a:moveTo>
                    <a:lnTo>
                      <a:pt x="102" y="309"/>
                    </a:lnTo>
                    <a:lnTo>
                      <a:pt x="0" y="368"/>
                    </a:lnTo>
                    <a:lnTo>
                      <a:pt x="212" y="490"/>
                    </a:lnTo>
                    <a:lnTo>
                      <a:pt x="558" y="303"/>
                    </a:lnTo>
                    <a:moveTo>
                      <a:pt x="365" y="158"/>
                    </a:moveTo>
                    <a:lnTo>
                      <a:pt x="204" y="249"/>
                    </a:lnTo>
                    <a:lnTo>
                      <a:pt x="509" y="246"/>
                    </a:lnTo>
                    <a:lnTo>
                      <a:pt x="365" y="158"/>
                    </a:lnTo>
                    <a:moveTo>
                      <a:pt x="609" y="20"/>
                    </a:moveTo>
                    <a:lnTo>
                      <a:pt x="422" y="127"/>
                    </a:lnTo>
                    <a:lnTo>
                      <a:pt x="594" y="235"/>
                    </a:lnTo>
                    <a:lnTo>
                      <a:pt x="609" y="20"/>
                    </a:lnTo>
                    <a:moveTo>
                      <a:pt x="665" y="0"/>
                    </a:moveTo>
                    <a:lnTo>
                      <a:pt x="651" y="243"/>
                    </a:lnTo>
                    <a:lnTo>
                      <a:pt x="671" y="243"/>
                    </a:lnTo>
                    <a:lnTo>
                      <a:pt x="671" y="272"/>
                    </a:lnTo>
                    <a:lnTo>
                      <a:pt x="671" y="275"/>
                    </a:lnTo>
                    <a:lnTo>
                      <a:pt x="1064" y="462"/>
                    </a:lnTo>
                    <a:lnTo>
                      <a:pt x="1271" y="345"/>
                    </a:lnTo>
                    <a:lnTo>
                      <a:pt x="1104" y="249"/>
                    </a:lnTo>
                    <a:lnTo>
                      <a:pt x="671" y="252"/>
                    </a:lnTo>
                    <a:lnTo>
                      <a:pt x="671" y="224"/>
                    </a:lnTo>
                    <a:lnTo>
                      <a:pt x="654" y="201"/>
                    </a:lnTo>
                    <a:lnTo>
                      <a:pt x="826" y="90"/>
                    </a:lnTo>
                    <a:lnTo>
                      <a:pt x="6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 name="íṩľíḍè-Freeform: Shape 33"/>
              <p:cNvSpPr/>
              <p:nvPr/>
            </p:nvSpPr>
            <p:spPr bwMode="auto">
              <a:xfrm>
                <a:off x="5519405" y="2812430"/>
                <a:ext cx="363538" cy="188913"/>
              </a:xfrm>
              <a:custGeom>
                <a:gdLst>
                  <a:gd name="T0" fmla="*/ 57 w 229"/>
                  <a:gd name="T1" fmla="*/ 0 h 119"/>
                  <a:gd name="T2" fmla="*/ 0 w 229"/>
                  <a:gd name="T3" fmla="*/ 31 h 119"/>
                  <a:gd name="T4" fmla="*/ 144 w 229"/>
                  <a:gd name="T5" fmla="*/ 119 h 119"/>
                  <a:gd name="T6" fmla="*/ 224 w 229"/>
                  <a:gd name="T7" fmla="*/ 119 h 119"/>
                  <a:gd name="T8" fmla="*/ 229 w 229"/>
                  <a:gd name="T9" fmla="*/ 111 h 119"/>
                  <a:gd name="T10" fmla="*/ 229 w 229"/>
                  <a:gd name="T11" fmla="*/ 111 h 119"/>
                  <a:gd name="T12" fmla="*/ 229 w 229"/>
                  <a:gd name="T13" fmla="*/ 108 h 119"/>
                  <a:gd name="T14" fmla="*/ 57 w 229"/>
                  <a:gd name="T15" fmla="*/ 0 h 11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19">
                    <a:moveTo>
                      <a:pt x="57" y="0"/>
                    </a:moveTo>
                    <a:lnTo>
                      <a:pt x="0" y="31"/>
                    </a:lnTo>
                    <a:lnTo>
                      <a:pt x="144" y="119"/>
                    </a:lnTo>
                    <a:lnTo>
                      <a:pt x="224" y="119"/>
                    </a:lnTo>
                    <a:lnTo>
                      <a:pt x="229" y="111"/>
                    </a:lnTo>
                    <a:lnTo>
                      <a:pt x="229" y="111"/>
                    </a:lnTo>
                    <a:lnTo>
                      <a:pt x="229" y="108"/>
                    </a:lnTo>
                    <a:lnTo>
                      <a:pt x="57" y="0"/>
                    </a:lnTo>
                    <a:close/>
                  </a:path>
                </a:pathLst>
              </a:custGeom>
              <a:solidFill>
                <a:srgbClr val="76AAC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 name="íṩľíḍè-Freeform: Shape 34"/>
              <p:cNvSpPr/>
              <p:nvPr/>
            </p:nvSpPr>
            <p:spPr bwMode="auto">
              <a:xfrm>
                <a:off x="5519405" y="2812430"/>
                <a:ext cx="363538" cy="188913"/>
              </a:xfrm>
              <a:custGeom>
                <a:gdLst>
                  <a:gd name="T0" fmla="*/ 57 w 229"/>
                  <a:gd name="T1" fmla="*/ 0 h 119"/>
                  <a:gd name="T2" fmla="*/ 0 w 229"/>
                  <a:gd name="T3" fmla="*/ 31 h 119"/>
                  <a:gd name="T4" fmla="*/ 144 w 229"/>
                  <a:gd name="T5" fmla="*/ 119 h 119"/>
                  <a:gd name="T6" fmla="*/ 224 w 229"/>
                  <a:gd name="T7" fmla="*/ 119 h 119"/>
                  <a:gd name="T8" fmla="*/ 229 w 229"/>
                  <a:gd name="T9" fmla="*/ 111 h 119"/>
                  <a:gd name="T10" fmla="*/ 229 w 229"/>
                  <a:gd name="T11" fmla="*/ 111 h 119"/>
                  <a:gd name="T12" fmla="*/ 229 w 229"/>
                  <a:gd name="T13" fmla="*/ 108 h 119"/>
                  <a:gd name="T14" fmla="*/ 57 w 229"/>
                  <a:gd name="T15" fmla="*/ 0 h 11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19">
                    <a:moveTo>
                      <a:pt x="57" y="0"/>
                    </a:moveTo>
                    <a:lnTo>
                      <a:pt x="0" y="31"/>
                    </a:lnTo>
                    <a:lnTo>
                      <a:pt x="144" y="119"/>
                    </a:lnTo>
                    <a:lnTo>
                      <a:pt x="224" y="119"/>
                    </a:lnTo>
                    <a:lnTo>
                      <a:pt x="229" y="111"/>
                    </a:lnTo>
                    <a:lnTo>
                      <a:pt x="229" y="111"/>
                    </a:lnTo>
                    <a:lnTo>
                      <a:pt x="229" y="108"/>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 name="íṩľíḍè-Freeform: Shape 35"/>
              <p:cNvSpPr/>
              <p:nvPr/>
            </p:nvSpPr>
            <p:spPr bwMode="auto">
              <a:xfrm>
                <a:off x="5882942" y="2601292"/>
                <a:ext cx="112713" cy="400050"/>
              </a:xfrm>
              <a:custGeom>
                <a:gdLst>
                  <a:gd name="T0" fmla="*/ 60 w 71"/>
                  <a:gd name="T1" fmla="*/ 0 h 252"/>
                  <a:gd name="T2" fmla="*/ 15 w 71"/>
                  <a:gd name="T3" fmla="*/ 26 h 252"/>
                  <a:gd name="T4" fmla="*/ 0 w 71"/>
                  <a:gd name="T5" fmla="*/ 241 h 252"/>
                  <a:gd name="T6" fmla="*/ 0 w 71"/>
                  <a:gd name="T7" fmla="*/ 244 h 252"/>
                  <a:gd name="T8" fmla="*/ 15 w 71"/>
                  <a:gd name="T9" fmla="*/ 249 h 252"/>
                  <a:gd name="T10" fmla="*/ 46 w 71"/>
                  <a:gd name="T11" fmla="*/ 244 h 252"/>
                  <a:gd name="T12" fmla="*/ 46 w 71"/>
                  <a:gd name="T13" fmla="*/ 252 h 252"/>
                  <a:gd name="T14" fmla="*/ 57 w 71"/>
                  <a:gd name="T15" fmla="*/ 249 h 252"/>
                  <a:gd name="T16" fmla="*/ 71 w 71"/>
                  <a:gd name="T17" fmla="*/ 6 h 252"/>
                  <a:gd name="T18" fmla="*/ 60 w 71"/>
                  <a:gd name="T19" fmla="*/ 0 h 2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251">
                    <a:moveTo>
                      <a:pt x="60" y="0"/>
                    </a:moveTo>
                    <a:lnTo>
                      <a:pt x="15" y="26"/>
                    </a:lnTo>
                    <a:lnTo>
                      <a:pt x="0" y="241"/>
                    </a:lnTo>
                    <a:lnTo>
                      <a:pt x="0" y="244"/>
                    </a:lnTo>
                    <a:lnTo>
                      <a:pt x="15" y="249"/>
                    </a:lnTo>
                    <a:lnTo>
                      <a:pt x="46" y="244"/>
                    </a:lnTo>
                    <a:lnTo>
                      <a:pt x="46" y="252"/>
                    </a:lnTo>
                    <a:lnTo>
                      <a:pt x="57" y="249"/>
                    </a:lnTo>
                    <a:lnTo>
                      <a:pt x="71" y="6"/>
                    </a:lnTo>
                    <a:lnTo>
                      <a:pt x="60" y="0"/>
                    </a:lnTo>
                    <a:close/>
                  </a:path>
                </a:pathLst>
              </a:custGeom>
              <a:solidFill>
                <a:srgbClr val="76AAC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 name="íṩľíḍè-Freeform: Shape 36"/>
              <p:cNvSpPr/>
              <p:nvPr/>
            </p:nvSpPr>
            <p:spPr bwMode="auto">
              <a:xfrm>
                <a:off x="5882942" y="2601292"/>
                <a:ext cx="112713" cy="400050"/>
              </a:xfrm>
              <a:custGeom>
                <a:gdLst>
                  <a:gd name="T0" fmla="*/ 60 w 71"/>
                  <a:gd name="T1" fmla="*/ 0 h 252"/>
                  <a:gd name="T2" fmla="*/ 15 w 71"/>
                  <a:gd name="T3" fmla="*/ 26 h 252"/>
                  <a:gd name="T4" fmla="*/ 0 w 71"/>
                  <a:gd name="T5" fmla="*/ 241 h 252"/>
                  <a:gd name="T6" fmla="*/ 0 w 71"/>
                  <a:gd name="T7" fmla="*/ 244 h 252"/>
                  <a:gd name="T8" fmla="*/ 15 w 71"/>
                  <a:gd name="T9" fmla="*/ 249 h 252"/>
                  <a:gd name="T10" fmla="*/ 46 w 71"/>
                  <a:gd name="T11" fmla="*/ 244 h 252"/>
                  <a:gd name="T12" fmla="*/ 46 w 71"/>
                  <a:gd name="T13" fmla="*/ 252 h 252"/>
                  <a:gd name="T14" fmla="*/ 57 w 71"/>
                  <a:gd name="T15" fmla="*/ 249 h 252"/>
                  <a:gd name="T16" fmla="*/ 71 w 71"/>
                  <a:gd name="T17" fmla="*/ 6 h 252"/>
                  <a:gd name="T18" fmla="*/ 60 w 71"/>
                  <a:gd name="T19" fmla="*/ 0 h 2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251">
                    <a:moveTo>
                      <a:pt x="60" y="0"/>
                    </a:moveTo>
                    <a:lnTo>
                      <a:pt x="15" y="26"/>
                    </a:lnTo>
                    <a:lnTo>
                      <a:pt x="0" y="241"/>
                    </a:lnTo>
                    <a:lnTo>
                      <a:pt x="0" y="244"/>
                    </a:lnTo>
                    <a:lnTo>
                      <a:pt x="15" y="249"/>
                    </a:lnTo>
                    <a:lnTo>
                      <a:pt x="46" y="244"/>
                    </a:lnTo>
                    <a:lnTo>
                      <a:pt x="46" y="252"/>
                    </a:lnTo>
                    <a:lnTo>
                      <a:pt x="57" y="249"/>
                    </a:lnTo>
                    <a:lnTo>
                      <a:pt x="71" y="6"/>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 name="íṩľíḍè-Freeform: Shape 37"/>
              <p:cNvSpPr/>
              <p:nvPr/>
            </p:nvSpPr>
            <p:spPr bwMode="auto">
              <a:xfrm>
                <a:off x="5101892" y="2996580"/>
                <a:ext cx="903288" cy="104775"/>
              </a:xfrm>
              <a:custGeom>
                <a:gdLst>
                  <a:gd name="T0" fmla="*/ 487 w 569"/>
                  <a:gd name="T1" fmla="*/ 3 h 66"/>
                  <a:gd name="T2" fmla="*/ 407 w 569"/>
                  <a:gd name="T3" fmla="*/ 3 h 66"/>
                  <a:gd name="T4" fmla="*/ 102 w 569"/>
                  <a:gd name="T5" fmla="*/ 6 h 66"/>
                  <a:gd name="T6" fmla="*/ 0 w 569"/>
                  <a:gd name="T7" fmla="*/ 66 h 66"/>
                  <a:gd name="T8" fmla="*/ 456 w 569"/>
                  <a:gd name="T9" fmla="*/ 60 h 66"/>
                  <a:gd name="T10" fmla="*/ 475 w 569"/>
                  <a:gd name="T11" fmla="*/ 49 h 66"/>
                  <a:gd name="T12" fmla="*/ 467 w 569"/>
                  <a:gd name="T13" fmla="*/ 46 h 66"/>
                  <a:gd name="T14" fmla="*/ 484 w 569"/>
                  <a:gd name="T15" fmla="*/ 15 h 66"/>
                  <a:gd name="T16" fmla="*/ 481 w 569"/>
                  <a:gd name="T17" fmla="*/ 6 h 66"/>
                  <a:gd name="T18" fmla="*/ 487 w 569"/>
                  <a:gd name="T19" fmla="*/ 3 h 66"/>
                  <a:gd name="T20" fmla="*/ 487 w 569"/>
                  <a:gd name="T21" fmla="*/ 3 h 66"/>
                  <a:gd name="T22" fmla="*/ 569 w 569"/>
                  <a:gd name="T23" fmla="*/ 0 h 66"/>
                  <a:gd name="T24" fmla="*/ 549 w 569"/>
                  <a:gd name="T25" fmla="*/ 0 h 66"/>
                  <a:gd name="T26" fmla="*/ 538 w 569"/>
                  <a:gd name="T27" fmla="*/ 3 h 66"/>
                  <a:gd name="T28" fmla="*/ 540 w 569"/>
                  <a:gd name="T29" fmla="*/ 12 h 66"/>
                  <a:gd name="T30" fmla="*/ 555 w 569"/>
                  <a:gd name="T31" fmla="*/ 6 h 66"/>
                  <a:gd name="T32" fmla="*/ 569 w 569"/>
                  <a:gd name="T33" fmla="*/ 29 h 66"/>
                  <a:gd name="T34" fmla="*/ 569 w 569"/>
                  <a:gd name="T35" fmla="*/ 0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9" h="66">
                    <a:moveTo>
                      <a:pt x="487" y="3"/>
                    </a:moveTo>
                    <a:lnTo>
                      <a:pt x="407" y="3"/>
                    </a:lnTo>
                    <a:lnTo>
                      <a:pt x="102" y="6"/>
                    </a:lnTo>
                    <a:lnTo>
                      <a:pt x="0" y="66"/>
                    </a:lnTo>
                    <a:lnTo>
                      <a:pt x="456" y="60"/>
                    </a:lnTo>
                    <a:lnTo>
                      <a:pt x="475" y="49"/>
                    </a:lnTo>
                    <a:lnTo>
                      <a:pt x="467" y="46"/>
                    </a:lnTo>
                    <a:lnTo>
                      <a:pt x="484" y="15"/>
                    </a:lnTo>
                    <a:lnTo>
                      <a:pt x="481" y="6"/>
                    </a:lnTo>
                    <a:lnTo>
                      <a:pt x="487" y="3"/>
                    </a:lnTo>
                    <a:lnTo>
                      <a:pt x="487" y="3"/>
                    </a:lnTo>
                    <a:close/>
                    <a:moveTo>
                      <a:pt x="569" y="0"/>
                    </a:moveTo>
                    <a:lnTo>
                      <a:pt x="549" y="0"/>
                    </a:lnTo>
                    <a:lnTo>
                      <a:pt x="538" y="3"/>
                    </a:lnTo>
                    <a:lnTo>
                      <a:pt x="540" y="12"/>
                    </a:lnTo>
                    <a:lnTo>
                      <a:pt x="555" y="6"/>
                    </a:lnTo>
                    <a:lnTo>
                      <a:pt x="569" y="29"/>
                    </a:lnTo>
                    <a:lnTo>
                      <a:pt x="569" y="0"/>
                    </a:lnTo>
                    <a:close/>
                  </a:path>
                </a:pathLst>
              </a:custGeom>
              <a:solidFill>
                <a:srgbClr val="76AAC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 name="íṩľíḍè-Freeform: Shape 38"/>
              <p:cNvSpPr/>
              <p:nvPr/>
            </p:nvSpPr>
            <p:spPr bwMode="auto">
              <a:xfrm>
                <a:off x="5101892" y="2996580"/>
                <a:ext cx="903288" cy="104775"/>
              </a:xfrm>
              <a:custGeom>
                <a:gdLst>
                  <a:gd name="T0" fmla="*/ 487 w 569"/>
                  <a:gd name="T1" fmla="*/ 3 h 66"/>
                  <a:gd name="T2" fmla="*/ 407 w 569"/>
                  <a:gd name="T3" fmla="*/ 3 h 66"/>
                  <a:gd name="T4" fmla="*/ 102 w 569"/>
                  <a:gd name="T5" fmla="*/ 6 h 66"/>
                  <a:gd name="T6" fmla="*/ 0 w 569"/>
                  <a:gd name="T7" fmla="*/ 66 h 66"/>
                  <a:gd name="T8" fmla="*/ 456 w 569"/>
                  <a:gd name="T9" fmla="*/ 60 h 66"/>
                  <a:gd name="T10" fmla="*/ 475 w 569"/>
                  <a:gd name="T11" fmla="*/ 49 h 66"/>
                  <a:gd name="T12" fmla="*/ 467 w 569"/>
                  <a:gd name="T13" fmla="*/ 46 h 66"/>
                  <a:gd name="T14" fmla="*/ 484 w 569"/>
                  <a:gd name="T15" fmla="*/ 15 h 66"/>
                  <a:gd name="T16" fmla="*/ 481 w 569"/>
                  <a:gd name="T17" fmla="*/ 6 h 66"/>
                  <a:gd name="T18" fmla="*/ 487 w 569"/>
                  <a:gd name="T19" fmla="*/ 3 h 66"/>
                  <a:gd name="T20" fmla="*/ 487 w 569"/>
                  <a:gd name="T21" fmla="*/ 3 h 66"/>
                  <a:gd name="T22" fmla="*/ 569 w 569"/>
                  <a:gd name="T23" fmla="*/ 0 h 66"/>
                  <a:gd name="T24" fmla="*/ 549 w 569"/>
                  <a:gd name="T25" fmla="*/ 0 h 66"/>
                  <a:gd name="T26" fmla="*/ 538 w 569"/>
                  <a:gd name="T27" fmla="*/ 3 h 66"/>
                  <a:gd name="T28" fmla="*/ 540 w 569"/>
                  <a:gd name="T29" fmla="*/ 12 h 66"/>
                  <a:gd name="T30" fmla="*/ 555 w 569"/>
                  <a:gd name="T31" fmla="*/ 6 h 66"/>
                  <a:gd name="T32" fmla="*/ 569 w 569"/>
                  <a:gd name="T33" fmla="*/ 29 h 66"/>
                  <a:gd name="T34" fmla="*/ 569 w 569"/>
                  <a:gd name="T35" fmla="*/ 0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9" h="66">
                    <a:moveTo>
                      <a:pt x="487" y="3"/>
                    </a:moveTo>
                    <a:lnTo>
                      <a:pt x="407" y="3"/>
                    </a:lnTo>
                    <a:lnTo>
                      <a:pt x="102" y="6"/>
                    </a:lnTo>
                    <a:lnTo>
                      <a:pt x="0" y="66"/>
                    </a:lnTo>
                    <a:lnTo>
                      <a:pt x="456" y="60"/>
                    </a:lnTo>
                    <a:lnTo>
                      <a:pt x="475" y="49"/>
                    </a:lnTo>
                    <a:lnTo>
                      <a:pt x="467" y="46"/>
                    </a:lnTo>
                    <a:lnTo>
                      <a:pt x="484" y="15"/>
                    </a:lnTo>
                    <a:lnTo>
                      <a:pt x="481" y="6"/>
                    </a:lnTo>
                    <a:lnTo>
                      <a:pt x="487" y="3"/>
                    </a:lnTo>
                    <a:lnTo>
                      <a:pt x="487" y="3"/>
                    </a:lnTo>
                    <a:moveTo>
                      <a:pt x="569" y="0"/>
                    </a:moveTo>
                    <a:lnTo>
                      <a:pt x="549" y="0"/>
                    </a:lnTo>
                    <a:lnTo>
                      <a:pt x="538" y="3"/>
                    </a:lnTo>
                    <a:lnTo>
                      <a:pt x="540" y="12"/>
                    </a:lnTo>
                    <a:lnTo>
                      <a:pt x="555" y="6"/>
                    </a:lnTo>
                    <a:lnTo>
                      <a:pt x="569" y="29"/>
                    </a:lnTo>
                    <a:lnTo>
                      <a:pt x="5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 name="íṩľíḍè-Freeform: Shape 39"/>
              <p:cNvSpPr/>
              <p:nvPr/>
            </p:nvSpPr>
            <p:spPr bwMode="auto">
              <a:xfrm>
                <a:off x="5276517" y="3006105"/>
                <a:ext cx="728663" cy="431800"/>
              </a:xfrm>
              <a:custGeom>
                <a:gdLst>
                  <a:gd name="T0" fmla="*/ 365 w 459"/>
                  <a:gd name="T1" fmla="*/ 43 h 272"/>
                  <a:gd name="T2" fmla="*/ 346 w 459"/>
                  <a:gd name="T3" fmla="*/ 54 h 272"/>
                  <a:gd name="T4" fmla="*/ 0 w 459"/>
                  <a:gd name="T5" fmla="*/ 241 h 272"/>
                  <a:gd name="T6" fmla="*/ 60 w 459"/>
                  <a:gd name="T7" fmla="*/ 272 h 272"/>
                  <a:gd name="T8" fmla="*/ 385 w 459"/>
                  <a:gd name="T9" fmla="*/ 96 h 272"/>
                  <a:gd name="T10" fmla="*/ 380 w 459"/>
                  <a:gd name="T11" fmla="*/ 51 h 272"/>
                  <a:gd name="T12" fmla="*/ 365 w 459"/>
                  <a:gd name="T13" fmla="*/ 43 h 272"/>
                  <a:gd name="T14" fmla="*/ 445 w 459"/>
                  <a:gd name="T15" fmla="*/ 0 h 272"/>
                  <a:gd name="T16" fmla="*/ 430 w 459"/>
                  <a:gd name="T17" fmla="*/ 6 h 272"/>
                  <a:gd name="T18" fmla="*/ 430 w 459"/>
                  <a:gd name="T19" fmla="*/ 11 h 272"/>
                  <a:gd name="T20" fmla="*/ 459 w 459"/>
                  <a:gd name="T21" fmla="*/ 26 h 272"/>
                  <a:gd name="T22" fmla="*/ 459 w 459"/>
                  <a:gd name="T23" fmla="*/ 23 h 272"/>
                  <a:gd name="T24" fmla="*/ 445 w 459"/>
                  <a:gd name="T25" fmla="*/ 0 h 2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272">
                    <a:moveTo>
                      <a:pt x="365" y="43"/>
                    </a:moveTo>
                    <a:lnTo>
                      <a:pt x="346" y="54"/>
                    </a:lnTo>
                    <a:lnTo>
                      <a:pt x="0" y="241"/>
                    </a:lnTo>
                    <a:lnTo>
                      <a:pt x="60" y="272"/>
                    </a:lnTo>
                    <a:lnTo>
                      <a:pt x="385" y="96"/>
                    </a:lnTo>
                    <a:lnTo>
                      <a:pt x="380" y="51"/>
                    </a:lnTo>
                    <a:lnTo>
                      <a:pt x="365" y="43"/>
                    </a:lnTo>
                    <a:moveTo>
                      <a:pt x="445" y="0"/>
                    </a:moveTo>
                    <a:lnTo>
                      <a:pt x="430" y="6"/>
                    </a:lnTo>
                    <a:lnTo>
                      <a:pt x="430" y="11"/>
                    </a:lnTo>
                    <a:lnTo>
                      <a:pt x="459" y="26"/>
                    </a:lnTo>
                    <a:lnTo>
                      <a:pt x="459" y="23"/>
                    </a:lnTo>
                    <a:lnTo>
                      <a:pt x="4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 name="íṩľíḍè-Freeform: Shape 40"/>
              <p:cNvSpPr/>
              <p:nvPr/>
            </p:nvSpPr>
            <p:spPr bwMode="auto">
              <a:xfrm>
                <a:off x="5865480" y="2988642"/>
                <a:ext cx="193675" cy="728663"/>
              </a:xfrm>
              <a:custGeom>
                <a:gdLst>
                  <a:gd name="T0" fmla="*/ 9 w 122"/>
                  <a:gd name="T1" fmla="*/ 62 h 459"/>
                  <a:gd name="T2" fmla="*/ 14 w 122"/>
                  <a:gd name="T3" fmla="*/ 107 h 459"/>
                  <a:gd name="T4" fmla="*/ 68 w 122"/>
                  <a:gd name="T5" fmla="*/ 459 h 459"/>
                  <a:gd name="T6" fmla="*/ 122 w 122"/>
                  <a:gd name="T7" fmla="*/ 428 h 459"/>
                  <a:gd name="T8" fmla="*/ 71 w 122"/>
                  <a:gd name="T9" fmla="*/ 90 h 459"/>
                  <a:gd name="T10" fmla="*/ 9 w 122"/>
                  <a:gd name="T11" fmla="*/ 62 h 459"/>
                  <a:gd name="T12" fmla="*/ 6 w 122"/>
                  <a:gd name="T13" fmla="*/ 8 h 459"/>
                  <a:gd name="T14" fmla="*/ 0 w 122"/>
                  <a:gd name="T15" fmla="*/ 11 h 459"/>
                  <a:gd name="T16" fmla="*/ 3 w 122"/>
                  <a:gd name="T17" fmla="*/ 20 h 459"/>
                  <a:gd name="T18" fmla="*/ 6 w 122"/>
                  <a:gd name="T19" fmla="*/ 8 h 459"/>
                  <a:gd name="T20" fmla="*/ 57 w 122"/>
                  <a:gd name="T21" fmla="*/ 0 h 459"/>
                  <a:gd name="T22" fmla="*/ 26 w 122"/>
                  <a:gd name="T23" fmla="*/ 5 h 459"/>
                  <a:gd name="T24" fmla="*/ 59 w 122"/>
                  <a:gd name="T25" fmla="*/ 22 h 459"/>
                  <a:gd name="T26" fmla="*/ 59 w 122"/>
                  <a:gd name="T27" fmla="*/ 17 h 459"/>
                  <a:gd name="T28" fmla="*/ 57 w 122"/>
                  <a:gd name="T29" fmla="*/ 8 h 459"/>
                  <a:gd name="T30" fmla="*/ 57 w 122"/>
                  <a:gd name="T31" fmla="*/ 0 h 4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459">
                    <a:moveTo>
                      <a:pt x="9" y="62"/>
                    </a:moveTo>
                    <a:lnTo>
                      <a:pt x="14" y="107"/>
                    </a:lnTo>
                    <a:lnTo>
                      <a:pt x="68" y="459"/>
                    </a:lnTo>
                    <a:lnTo>
                      <a:pt x="122" y="428"/>
                    </a:lnTo>
                    <a:lnTo>
                      <a:pt x="71" y="90"/>
                    </a:lnTo>
                    <a:lnTo>
                      <a:pt x="9" y="62"/>
                    </a:lnTo>
                    <a:moveTo>
                      <a:pt x="6" y="8"/>
                    </a:moveTo>
                    <a:lnTo>
                      <a:pt x="0" y="11"/>
                    </a:lnTo>
                    <a:lnTo>
                      <a:pt x="3" y="20"/>
                    </a:lnTo>
                    <a:lnTo>
                      <a:pt x="6" y="8"/>
                    </a:lnTo>
                    <a:moveTo>
                      <a:pt x="57" y="0"/>
                    </a:moveTo>
                    <a:lnTo>
                      <a:pt x="26" y="5"/>
                    </a:lnTo>
                    <a:lnTo>
                      <a:pt x="59" y="22"/>
                    </a:lnTo>
                    <a:lnTo>
                      <a:pt x="59" y="17"/>
                    </a:lnTo>
                    <a:lnTo>
                      <a:pt x="57" y="8"/>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 name="íṩľíḍè-Freeform: Shape 41"/>
              <p:cNvSpPr/>
              <p:nvPr/>
            </p:nvSpPr>
            <p:spPr bwMode="auto">
              <a:xfrm>
                <a:off x="5843255" y="2988642"/>
                <a:ext cx="785813" cy="409575"/>
              </a:xfrm>
              <a:custGeom>
                <a:gdLst>
                  <a:gd name="T0" fmla="*/ 25 w 495"/>
                  <a:gd name="T1" fmla="*/ 0 h 258"/>
                  <a:gd name="T2" fmla="*/ 20 w 495"/>
                  <a:gd name="T3" fmla="*/ 8 h 258"/>
                  <a:gd name="T4" fmla="*/ 20 w 495"/>
                  <a:gd name="T5" fmla="*/ 8 h 258"/>
                  <a:gd name="T6" fmla="*/ 17 w 495"/>
                  <a:gd name="T7" fmla="*/ 20 h 258"/>
                  <a:gd name="T8" fmla="*/ 0 w 495"/>
                  <a:gd name="T9" fmla="*/ 51 h 258"/>
                  <a:gd name="T10" fmla="*/ 8 w 495"/>
                  <a:gd name="T11" fmla="*/ 54 h 258"/>
                  <a:gd name="T12" fmla="*/ 23 w 495"/>
                  <a:gd name="T13" fmla="*/ 62 h 258"/>
                  <a:gd name="T14" fmla="*/ 85 w 495"/>
                  <a:gd name="T15" fmla="*/ 90 h 258"/>
                  <a:gd name="T16" fmla="*/ 436 w 495"/>
                  <a:gd name="T17" fmla="*/ 258 h 258"/>
                  <a:gd name="T18" fmla="*/ 495 w 495"/>
                  <a:gd name="T19" fmla="*/ 224 h 258"/>
                  <a:gd name="T20" fmla="*/ 102 w 495"/>
                  <a:gd name="T21" fmla="*/ 37 h 258"/>
                  <a:gd name="T22" fmla="*/ 73 w 495"/>
                  <a:gd name="T23" fmla="*/ 22 h 258"/>
                  <a:gd name="T24" fmla="*/ 40 w 495"/>
                  <a:gd name="T25" fmla="*/ 5 h 258"/>
                  <a:gd name="T26" fmla="*/ 25 w 495"/>
                  <a:gd name="T27" fmla="*/ 0 h 258"/>
                  <a:gd name="T28" fmla="*/ 25 w 495"/>
                  <a:gd name="T29" fmla="*/ 0 h 2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5" h="258">
                    <a:moveTo>
                      <a:pt x="25" y="0"/>
                    </a:moveTo>
                    <a:lnTo>
                      <a:pt x="20" y="8"/>
                    </a:lnTo>
                    <a:lnTo>
                      <a:pt x="20" y="8"/>
                    </a:lnTo>
                    <a:lnTo>
                      <a:pt x="17" y="20"/>
                    </a:lnTo>
                    <a:lnTo>
                      <a:pt x="0" y="51"/>
                    </a:lnTo>
                    <a:lnTo>
                      <a:pt x="8" y="54"/>
                    </a:lnTo>
                    <a:lnTo>
                      <a:pt x="23" y="62"/>
                    </a:lnTo>
                    <a:lnTo>
                      <a:pt x="85" y="90"/>
                    </a:lnTo>
                    <a:lnTo>
                      <a:pt x="436" y="258"/>
                    </a:lnTo>
                    <a:lnTo>
                      <a:pt x="495" y="224"/>
                    </a:lnTo>
                    <a:lnTo>
                      <a:pt x="102" y="37"/>
                    </a:lnTo>
                    <a:lnTo>
                      <a:pt x="73" y="22"/>
                    </a:lnTo>
                    <a:lnTo>
                      <a:pt x="40" y="5"/>
                    </a:lnTo>
                    <a:lnTo>
                      <a:pt x="25" y="0"/>
                    </a:lnTo>
                    <a:lnTo>
                      <a:pt x="25" y="0"/>
                    </a:lnTo>
                    <a:close/>
                  </a:path>
                </a:pathLst>
              </a:custGeom>
              <a:solidFill>
                <a:schemeClr val="tx2"/>
              </a:solidFill>
              <a:ln>
                <a:noFill/>
              </a:ln>
            </p:spPr>
            <p:txBody>
              <a:bodyPr anchor="ctr"/>
              <a:lstStyle/>
              <a:p>
                <a:pPr algn="ctr"/>
              </a:p>
            </p:txBody>
          </p:sp>
          <p:sp>
            <p:nvSpPr>
              <p:cNvPr id="93" name="íṩľíḍè-Freeform: Shape 42"/>
              <p:cNvSpPr/>
              <p:nvPr/>
            </p:nvSpPr>
            <p:spPr bwMode="auto">
              <a:xfrm>
                <a:off x="5843255" y="2988642"/>
                <a:ext cx="785813" cy="409575"/>
              </a:xfrm>
              <a:custGeom>
                <a:gdLst>
                  <a:gd name="T0" fmla="*/ 25 w 495"/>
                  <a:gd name="T1" fmla="*/ 0 h 258"/>
                  <a:gd name="T2" fmla="*/ 20 w 495"/>
                  <a:gd name="T3" fmla="*/ 8 h 258"/>
                  <a:gd name="T4" fmla="*/ 20 w 495"/>
                  <a:gd name="T5" fmla="*/ 8 h 258"/>
                  <a:gd name="T6" fmla="*/ 17 w 495"/>
                  <a:gd name="T7" fmla="*/ 20 h 258"/>
                  <a:gd name="T8" fmla="*/ 0 w 495"/>
                  <a:gd name="T9" fmla="*/ 51 h 258"/>
                  <a:gd name="T10" fmla="*/ 8 w 495"/>
                  <a:gd name="T11" fmla="*/ 54 h 258"/>
                  <a:gd name="T12" fmla="*/ 23 w 495"/>
                  <a:gd name="T13" fmla="*/ 62 h 258"/>
                  <a:gd name="T14" fmla="*/ 85 w 495"/>
                  <a:gd name="T15" fmla="*/ 90 h 258"/>
                  <a:gd name="T16" fmla="*/ 436 w 495"/>
                  <a:gd name="T17" fmla="*/ 258 h 258"/>
                  <a:gd name="T18" fmla="*/ 495 w 495"/>
                  <a:gd name="T19" fmla="*/ 224 h 258"/>
                  <a:gd name="T20" fmla="*/ 102 w 495"/>
                  <a:gd name="T21" fmla="*/ 37 h 258"/>
                  <a:gd name="T22" fmla="*/ 73 w 495"/>
                  <a:gd name="T23" fmla="*/ 22 h 258"/>
                  <a:gd name="T24" fmla="*/ 40 w 495"/>
                  <a:gd name="T25" fmla="*/ 5 h 258"/>
                  <a:gd name="T26" fmla="*/ 25 w 495"/>
                  <a:gd name="T27" fmla="*/ 0 h 258"/>
                  <a:gd name="T28" fmla="*/ 25 w 495"/>
                  <a:gd name="T29" fmla="*/ 0 h 2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5" h="258">
                    <a:moveTo>
                      <a:pt x="25" y="0"/>
                    </a:moveTo>
                    <a:lnTo>
                      <a:pt x="20" y="8"/>
                    </a:lnTo>
                    <a:lnTo>
                      <a:pt x="20" y="8"/>
                    </a:lnTo>
                    <a:lnTo>
                      <a:pt x="17" y="20"/>
                    </a:lnTo>
                    <a:lnTo>
                      <a:pt x="0" y="51"/>
                    </a:lnTo>
                    <a:lnTo>
                      <a:pt x="8" y="54"/>
                    </a:lnTo>
                    <a:lnTo>
                      <a:pt x="23" y="62"/>
                    </a:lnTo>
                    <a:lnTo>
                      <a:pt x="85" y="90"/>
                    </a:lnTo>
                    <a:lnTo>
                      <a:pt x="436" y="258"/>
                    </a:lnTo>
                    <a:lnTo>
                      <a:pt x="495" y="224"/>
                    </a:lnTo>
                    <a:lnTo>
                      <a:pt x="102" y="37"/>
                    </a:lnTo>
                    <a:lnTo>
                      <a:pt x="73" y="22"/>
                    </a:lnTo>
                    <a:lnTo>
                      <a:pt x="40" y="5"/>
                    </a:lnTo>
                    <a:lnTo>
                      <a:pt x="25" y="0"/>
                    </a:lnTo>
                    <a:lnTo>
                      <a:pt x="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 name="íṩľíḍè-Freeform: Shape 43"/>
              <p:cNvSpPr/>
              <p:nvPr/>
            </p:nvSpPr>
            <p:spPr bwMode="auto">
              <a:xfrm>
                <a:off x="6157580" y="2804492"/>
                <a:ext cx="377825" cy="115888"/>
              </a:xfrm>
              <a:custGeom>
                <a:gdLst>
                  <a:gd name="T0" fmla="*/ 113 w 238"/>
                  <a:gd name="T1" fmla="*/ 0 h 73"/>
                  <a:gd name="T2" fmla="*/ 0 w 238"/>
                  <a:gd name="T3" fmla="*/ 73 h 73"/>
                  <a:gd name="T4" fmla="*/ 238 w 238"/>
                  <a:gd name="T5" fmla="*/ 70 h 73"/>
                  <a:gd name="T6" fmla="*/ 113 w 238"/>
                  <a:gd name="T7" fmla="*/ 0 h 73"/>
                </a:gdLst>
                <a:cxnLst>
                  <a:cxn ang="0">
                    <a:pos x="T0" y="T1"/>
                  </a:cxn>
                  <a:cxn ang="0">
                    <a:pos x="T2" y="T3"/>
                  </a:cxn>
                  <a:cxn ang="0">
                    <a:pos x="T4" y="T5"/>
                  </a:cxn>
                  <a:cxn ang="0">
                    <a:pos x="T6" y="T7"/>
                  </a:cxn>
                </a:cxnLst>
                <a:rect l="0" t="0" r="r" b="b"/>
                <a:pathLst>
                  <a:path w="238" h="73">
                    <a:moveTo>
                      <a:pt x="113" y="0"/>
                    </a:moveTo>
                    <a:lnTo>
                      <a:pt x="0" y="73"/>
                    </a:lnTo>
                    <a:lnTo>
                      <a:pt x="238" y="70"/>
                    </a:lnTo>
                    <a:lnTo>
                      <a:pt x="113" y="0"/>
                    </a:lnTo>
                    <a:close/>
                  </a:path>
                </a:pathLst>
              </a:custGeom>
              <a:solidFill>
                <a:srgbClr val="E2E3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íṩľíḍè-Freeform: Shape 44"/>
              <p:cNvSpPr/>
              <p:nvPr/>
            </p:nvSpPr>
            <p:spPr bwMode="auto">
              <a:xfrm>
                <a:off x="6157580" y="2804492"/>
                <a:ext cx="377825" cy="115888"/>
              </a:xfrm>
              <a:custGeom>
                <a:gdLst>
                  <a:gd name="T0" fmla="*/ 113 w 238"/>
                  <a:gd name="T1" fmla="*/ 0 h 73"/>
                  <a:gd name="T2" fmla="*/ 0 w 238"/>
                  <a:gd name="T3" fmla="*/ 73 h 73"/>
                  <a:gd name="T4" fmla="*/ 238 w 238"/>
                  <a:gd name="T5" fmla="*/ 70 h 73"/>
                  <a:gd name="T6" fmla="*/ 113 w 238"/>
                  <a:gd name="T7" fmla="*/ 0 h 73"/>
                </a:gdLst>
                <a:cxnLst>
                  <a:cxn ang="0">
                    <a:pos x="T0" y="T1"/>
                  </a:cxn>
                  <a:cxn ang="0">
                    <a:pos x="T2" y="T3"/>
                  </a:cxn>
                  <a:cxn ang="0">
                    <a:pos x="T4" y="T5"/>
                  </a:cxn>
                  <a:cxn ang="0">
                    <a:pos x="T6" y="T7"/>
                  </a:cxn>
                </a:cxnLst>
                <a:rect l="0" t="0" r="r" b="b"/>
                <a:pathLst>
                  <a:path w="238" h="73">
                    <a:moveTo>
                      <a:pt x="113" y="0"/>
                    </a:moveTo>
                    <a:lnTo>
                      <a:pt x="0" y="73"/>
                    </a:lnTo>
                    <a:lnTo>
                      <a:pt x="238" y="70"/>
                    </a:lnTo>
                    <a:lnTo>
                      <a:pt x="1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íṩľíḍè-Freeform: Shape 45"/>
              <p:cNvSpPr/>
              <p:nvPr/>
            </p:nvSpPr>
            <p:spPr bwMode="auto">
              <a:xfrm>
                <a:off x="6005180" y="2915617"/>
                <a:ext cx="687388" cy="95250"/>
              </a:xfrm>
              <a:custGeom>
                <a:gdLst>
                  <a:gd name="T0" fmla="*/ 334 w 433"/>
                  <a:gd name="T1" fmla="*/ 0 h 60"/>
                  <a:gd name="T2" fmla="*/ 96 w 433"/>
                  <a:gd name="T3" fmla="*/ 3 h 60"/>
                  <a:gd name="T4" fmla="*/ 14 w 433"/>
                  <a:gd name="T5" fmla="*/ 54 h 60"/>
                  <a:gd name="T6" fmla="*/ 0 w 433"/>
                  <a:gd name="T7" fmla="*/ 32 h 60"/>
                  <a:gd name="T8" fmla="*/ 0 w 433"/>
                  <a:gd name="T9" fmla="*/ 60 h 60"/>
                  <a:gd name="T10" fmla="*/ 433 w 433"/>
                  <a:gd name="T11" fmla="*/ 57 h 60"/>
                  <a:gd name="T12" fmla="*/ 334 w 433"/>
                  <a:gd name="T13" fmla="*/ 0 h 60"/>
                </a:gdLst>
                <a:cxnLst>
                  <a:cxn ang="0">
                    <a:pos x="T0" y="T1"/>
                  </a:cxn>
                  <a:cxn ang="0">
                    <a:pos x="T2" y="T3"/>
                  </a:cxn>
                  <a:cxn ang="0">
                    <a:pos x="T4" y="T5"/>
                  </a:cxn>
                  <a:cxn ang="0">
                    <a:pos x="T6" y="T7"/>
                  </a:cxn>
                  <a:cxn ang="0">
                    <a:pos x="T8" y="T9"/>
                  </a:cxn>
                  <a:cxn ang="0">
                    <a:pos x="T10" y="T11"/>
                  </a:cxn>
                  <a:cxn ang="0">
                    <a:pos x="T12" y="T13"/>
                  </a:cxn>
                </a:cxnLst>
                <a:rect l="0" t="0" r="r" b="b"/>
                <a:pathLst>
                  <a:path w="432" h="60">
                    <a:moveTo>
                      <a:pt x="334" y="0"/>
                    </a:moveTo>
                    <a:lnTo>
                      <a:pt x="96" y="3"/>
                    </a:lnTo>
                    <a:lnTo>
                      <a:pt x="14" y="54"/>
                    </a:lnTo>
                    <a:lnTo>
                      <a:pt x="0" y="32"/>
                    </a:lnTo>
                    <a:lnTo>
                      <a:pt x="0" y="60"/>
                    </a:lnTo>
                    <a:lnTo>
                      <a:pt x="433" y="57"/>
                    </a:lnTo>
                    <a:lnTo>
                      <a:pt x="334" y="0"/>
                    </a:lnTo>
                    <a:close/>
                  </a:path>
                </a:pathLst>
              </a:custGeom>
              <a:solidFill>
                <a:srgbClr val="76AAC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íṩľíḍè-Freeform: Shape 46"/>
              <p:cNvSpPr/>
              <p:nvPr/>
            </p:nvSpPr>
            <p:spPr bwMode="auto">
              <a:xfrm>
                <a:off x="6005180" y="2915617"/>
                <a:ext cx="687388" cy="95250"/>
              </a:xfrm>
              <a:custGeom>
                <a:gdLst>
                  <a:gd name="T0" fmla="*/ 334 w 433"/>
                  <a:gd name="T1" fmla="*/ 0 h 60"/>
                  <a:gd name="T2" fmla="*/ 96 w 433"/>
                  <a:gd name="T3" fmla="*/ 3 h 60"/>
                  <a:gd name="T4" fmla="*/ 14 w 433"/>
                  <a:gd name="T5" fmla="*/ 54 h 60"/>
                  <a:gd name="T6" fmla="*/ 0 w 433"/>
                  <a:gd name="T7" fmla="*/ 32 h 60"/>
                  <a:gd name="T8" fmla="*/ 0 w 433"/>
                  <a:gd name="T9" fmla="*/ 60 h 60"/>
                  <a:gd name="T10" fmla="*/ 433 w 433"/>
                  <a:gd name="T11" fmla="*/ 57 h 60"/>
                  <a:gd name="T12" fmla="*/ 334 w 433"/>
                  <a:gd name="T13" fmla="*/ 0 h 60"/>
                </a:gdLst>
                <a:cxnLst>
                  <a:cxn ang="0">
                    <a:pos x="T0" y="T1"/>
                  </a:cxn>
                  <a:cxn ang="0">
                    <a:pos x="T2" y="T3"/>
                  </a:cxn>
                  <a:cxn ang="0">
                    <a:pos x="T4" y="T5"/>
                  </a:cxn>
                  <a:cxn ang="0">
                    <a:pos x="T6" y="T7"/>
                  </a:cxn>
                  <a:cxn ang="0">
                    <a:pos x="T8" y="T9"/>
                  </a:cxn>
                  <a:cxn ang="0">
                    <a:pos x="T10" y="T11"/>
                  </a:cxn>
                  <a:cxn ang="0">
                    <a:pos x="T12" y="T13"/>
                  </a:cxn>
                </a:cxnLst>
                <a:rect l="0" t="0" r="r" b="b"/>
                <a:pathLst>
                  <a:path w="432" h="60">
                    <a:moveTo>
                      <a:pt x="334" y="0"/>
                    </a:moveTo>
                    <a:lnTo>
                      <a:pt x="96" y="3"/>
                    </a:lnTo>
                    <a:lnTo>
                      <a:pt x="14" y="54"/>
                    </a:lnTo>
                    <a:lnTo>
                      <a:pt x="0" y="32"/>
                    </a:lnTo>
                    <a:lnTo>
                      <a:pt x="0" y="60"/>
                    </a:lnTo>
                    <a:lnTo>
                      <a:pt x="433" y="57"/>
                    </a:lnTo>
                    <a:lnTo>
                      <a:pt x="3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íṩľíḍè-Freeform: Shape 47"/>
              <p:cNvSpPr/>
              <p:nvPr/>
            </p:nvSpPr>
            <p:spPr bwMode="auto">
              <a:xfrm>
                <a:off x="5978192" y="2753692"/>
                <a:ext cx="358775" cy="247650"/>
              </a:xfrm>
              <a:custGeom>
                <a:gdLst>
                  <a:gd name="T0" fmla="*/ 172 w 226"/>
                  <a:gd name="T1" fmla="*/ 0 h 156"/>
                  <a:gd name="T2" fmla="*/ 0 w 226"/>
                  <a:gd name="T3" fmla="*/ 111 h 156"/>
                  <a:gd name="T4" fmla="*/ 17 w 226"/>
                  <a:gd name="T5" fmla="*/ 134 h 156"/>
                  <a:gd name="T6" fmla="*/ 31 w 226"/>
                  <a:gd name="T7" fmla="*/ 156 h 156"/>
                  <a:gd name="T8" fmla="*/ 113 w 226"/>
                  <a:gd name="T9" fmla="*/ 105 h 156"/>
                  <a:gd name="T10" fmla="*/ 226 w 226"/>
                  <a:gd name="T11" fmla="*/ 32 h 156"/>
                  <a:gd name="T12" fmla="*/ 172 w 226"/>
                  <a:gd name="T13" fmla="*/ 0 h 156"/>
                </a:gdLst>
                <a:cxnLst>
                  <a:cxn ang="0">
                    <a:pos x="T0" y="T1"/>
                  </a:cxn>
                  <a:cxn ang="0">
                    <a:pos x="T2" y="T3"/>
                  </a:cxn>
                  <a:cxn ang="0">
                    <a:pos x="T4" y="T5"/>
                  </a:cxn>
                  <a:cxn ang="0">
                    <a:pos x="T6" y="T7"/>
                  </a:cxn>
                  <a:cxn ang="0">
                    <a:pos x="T8" y="T9"/>
                  </a:cxn>
                  <a:cxn ang="0">
                    <a:pos x="T10" y="T11"/>
                  </a:cxn>
                  <a:cxn ang="0">
                    <a:pos x="T12" y="T13"/>
                  </a:cxn>
                </a:cxnLst>
                <a:rect l="0" t="0" r="r" b="b"/>
                <a:pathLst>
                  <a:path w="226" h="156">
                    <a:moveTo>
                      <a:pt x="172" y="0"/>
                    </a:moveTo>
                    <a:lnTo>
                      <a:pt x="0" y="111"/>
                    </a:lnTo>
                    <a:lnTo>
                      <a:pt x="17" y="134"/>
                    </a:lnTo>
                    <a:lnTo>
                      <a:pt x="31" y="156"/>
                    </a:lnTo>
                    <a:lnTo>
                      <a:pt x="113" y="105"/>
                    </a:lnTo>
                    <a:lnTo>
                      <a:pt x="226" y="32"/>
                    </a:lnTo>
                    <a:lnTo>
                      <a:pt x="172" y="0"/>
                    </a:lnTo>
                    <a:close/>
                  </a:path>
                </a:pathLst>
              </a:custGeom>
              <a:solidFill>
                <a:srgbClr val="76AAC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 name="íṩľíḍè-Freeform: Shape 48"/>
              <p:cNvSpPr/>
              <p:nvPr/>
            </p:nvSpPr>
            <p:spPr bwMode="auto">
              <a:xfrm>
                <a:off x="5978192" y="2753692"/>
                <a:ext cx="358775" cy="247650"/>
              </a:xfrm>
              <a:custGeom>
                <a:gdLst>
                  <a:gd name="T0" fmla="*/ 172 w 226"/>
                  <a:gd name="T1" fmla="*/ 0 h 156"/>
                  <a:gd name="T2" fmla="*/ 0 w 226"/>
                  <a:gd name="T3" fmla="*/ 111 h 156"/>
                  <a:gd name="T4" fmla="*/ 17 w 226"/>
                  <a:gd name="T5" fmla="*/ 134 h 156"/>
                  <a:gd name="T6" fmla="*/ 31 w 226"/>
                  <a:gd name="T7" fmla="*/ 156 h 156"/>
                  <a:gd name="T8" fmla="*/ 113 w 226"/>
                  <a:gd name="T9" fmla="*/ 105 h 156"/>
                  <a:gd name="T10" fmla="*/ 226 w 226"/>
                  <a:gd name="T11" fmla="*/ 32 h 156"/>
                  <a:gd name="T12" fmla="*/ 172 w 226"/>
                  <a:gd name="T13" fmla="*/ 0 h 156"/>
                </a:gdLst>
                <a:cxnLst>
                  <a:cxn ang="0">
                    <a:pos x="T0" y="T1"/>
                  </a:cxn>
                  <a:cxn ang="0">
                    <a:pos x="T2" y="T3"/>
                  </a:cxn>
                  <a:cxn ang="0">
                    <a:pos x="T4" y="T5"/>
                  </a:cxn>
                  <a:cxn ang="0">
                    <a:pos x="T6" y="T7"/>
                  </a:cxn>
                  <a:cxn ang="0">
                    <a:pos x="T8" y="T9"/>
                  </a:cxn>
                  <a:cxn ang="0">
                    <a:pos x="T10" y="T11"/>
                  </a:cxn>
                  <a:cxn ang="0">
                    <a:pos x="T12" y="T13"/>
                  </a:cxn>
                </a:cxnLst>
                <a:rect l="0" t="0" r="r" b="b"/>
                <a:pathLst>
                  <a:path w="226" h="156">
                    <a:moveTo>
                      <a:pt x="172" y="0"/>
                    </a:moveTo>
                    <a:lnTo>
                      <a:pt x="0" y="111"/>
                    </a:lnTo>
                    <a:lnTo>
                      <a:pt x="17" y="134"/>
                    </a:lnTo>
                    <a:lnTo>
                      <a:pt x="31" y="156"/>
                    </a:lnTo>
                    <a:lnTo>
                      <a:pt x="113" y="105"/>
                    </a:lnTo>
                    <a:lnTo>
                      <a:pt x="226" y="32"/>
                    </a:lnTo>
                    <a:lnTo>
                      <a:pt x="1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 name="íṩľíḍè-Freeform: Shape 49"/>
              <p:cNvSpPr/>
              <p:nvPr/>
            </p:nvSpPr>
            <p:spPr bwMode="auto">
              <a:xfrm>
                <a:off x="4971717" y="2993405"/>
                <a:ext cx="1944688" cy="642938"/>
              </a:xfrm>
              <a:custGeom>
                <a:gdLst>
                  <a:gd name="T0" fmla="*/ 1225 w 1225"/>
                  <a:gd name="T1" fmla="*/ 45 h 405"/>
                  <a:gd name="T2" fmla="*/ 1225 w 1225"/>
                  <a:gd name="T3" fmla="*/ 0 h 405"/>
                  <a:gd name="T4" fmla="*/ 594 w 1225"/>
                  <a:gd name="T5" fmla="*/ 362 h 405"/>
                  <a:gd name="T6" fmla="*/ 0 w 1225"/>
                  <a:gd name="T7" fmla="*/ 22 h 405"/>
                  <a:gd name="T8" fmla="*/ 0 w 1225"/>
                  <a:gd name="T9" fmla="*/ 68 h 405"/>
                  <a:gd name="T10" fmla="*/ 594 w 1225"/>
                  <a:gd name="T11" fmla="*/ 405 h 405"/>
                  <a:gd name="T12" fmla="*/ 1225 w 1225"/>
                  <a:gd name="T13" fmla="*/ 45 h 405"/>
                </a:gdLst>
                <a:cxnLst>
                  <a:cxn ang="0">
                    <a:pos x="T0" y="T1"/>
                  </a:cxn>
                  <a:cxn ang="0">
                    <a:pos x="T2" y="T3"/>
                  </a:cxn>
                  <a:cxn ang="0">
                    <a:pos x="T4" y="T5"/>
                  </a:cxn>
                  <a:cxn ang="0">
                    <a:pos x="T6" y="T7"/>
                  </a:cxn>
                  <a:cxn ang="0">
                    <a:pos x="T8" y="T9"/>
                  </a:cxn>
                  <a:cxn ang="0">
                    <a:pos x="T10" y="T11"/>
                  </a:cxn>
                  <a:cxn ang="0">
                    <a:pos x="T12" y="T13"/>
                  </a:cxn>
                </a:cxnLst>
                <a:rect l="0" t="0" r="r" b="b"/>
                <a:pathLst>
                  <a:path w="1225" h="405">
                    <a:moveTo>
                      <a:pt x="1225" y="45"/>
                    </a:moveTo>
                    <a:lnTo>
                      <a:pt x="1225" y="0"/>
                    </a:lnTo>
                    <a:lnTo>
                      <a:pt x="594" y="362"/>
                    </a:lnTo>
                    <a:lnTo>
                      <a:pt x="0" y="22"/>
                    </a:lnTo>
                    <a:lnTo>
                      <a:pt x="0" y="68"/>
                    </a:lnTo>
                    <a:lnTo>
                      <a:pt x="594" y="405"/>
                    </a:lnTo>
                    <a:lnTo>
                      <a:pt x="1225" y="45"/>
                    </a:lnTo>
                    <a:close/>
                  </a:path>
                </a:pathLst>
              </a:custGeom>
              <a:solidFill>
                <a:srgbClr val="0083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 name="íṩľíḍè-Freeform: Shape 50"/>
              <p:cNvSpPr/>
              <p:nvPr/>
            </p:nvSpPr>
            <p:spPr bwMode="auto">
              <a:xfrm>
                <a:off x="2411080" y="2804492"/>
                <a:ext cx="1441450" cy="822325"/>
              </a:xfrm>
              <a:custGeom>
                <a:gdLst>
                  <a:gd name="T0" fmla="*/ 469 w 908"/>
                  <a:gd name="T1" fmla="*/ 0 h 518"/>
                  <a:gd name="T2" fmla="*/ 0 w 908"/>
                  <a:gd name="T3" fmla="*/ 266 h 518"/>
                  <a:gd name="T4" fmla="*/ 438 w 908"/>
                  <a:gd name="T5" fmla="*/ 518 h 518"/>
                  <a:gd name="T6" fmla="*/ 908 w 908"/>
                  <a:gd name="T7" fmla="*/ 252 h 518"/>
                  <a:gd name="T8" fmla="*/ 812 w 908"/>
                  <a:gd name="T9" fmla="*/ 195 h 518"/>
                  <a:gd name="T10" fmla="*/ 535 w 908"/>
                  <a:gd name="T11" fmla="*/ 198 h 518"/>
                  <a:gd name="T12" fmla="*/ 535 w 908"/>
                  <a:gd name="T13" fmla="*/ 141 h 518"/>
                  <a:gd name="T14" fmla="*/ 716 w 908"/>
                  <a:gd name="T15" fmla="*/ 141 h 518"/>
                  <a:gd name="T16" fmla="*/ 469 w 908"/>
                  <a:gd name="T17" fmla="*/ 0 h 5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7" h="518">
                    <a:moveTo>
                      <a:pt x="469" y="0"/>
                    </a:moveTo>
                    <a:lnTo>
                      <a:pt x="0" y="266"/>
                    </a:lnTo>
                    <a:lnTo>
                      <a:pt x="438" y="518"/>
                    </a:lnTo>
                    <a:lnTo>
                      <a:pt x="908" y="252"/>
                    </a:lnTo>
                    <a:lnTo>
                      <a:pt x="812" y="195"/>
                    </a:lnTo>
                    <a:lnTo>
                      <a:pt x="535" y="198"/>
                    </a:lnTo>
                    <a:lnTo>
                      <a:pt x="535" y="141"/>
                    </a:lnTo>
                    <a:lnTo>
                      <a:pt x="716" y="141"/>
                    </a:lnTo>
                    <a:lnTo>
                      <a:pt x="469" y="0"/>
                    </a:lnTo>
                    <a:close/>
                  </a:path>
                </a:pathLst>
              </a:custGeom>
              <a:solidFill>
                <a:srgbClr val="E2E3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 name="íṩľíḍè-Freeform: Shape 51"/>
              <p:cNvSpPr/>
              <p:nvPr/>
            </p:nvSpPr>
            <p:spPr bwMode="auto">
              <a:xfrm>
                <a:off x="2411080" y="2804492"/>
                <a:ext cx="1441450" cy="822325"/>
              </a:xfrm>
              <a:custGeom>
                <a:gdLst>
                  <a:gd name="T0" fmla="*/ 469 w 908"/>
                  <a:gd name="T1" fmla="*/ 0 h 518"/>
                  <a:gd name="T2" fmla="*/ 0 w 908"/>
                  <a:gd name="T3" fmla="*/ 266 h 518"/>
                  <a:gd name="T4" fmla="*/ 438 w 908"/>
                  <a:gd name="T5" fmla="*/ 518 h 518"/>
                  <a:gd name="T6" fmla="*/ 908 w 908"/>
                  <a:gd name="T7" fmla="*/ 252 h 518"/>
                  <a:gd name="T8" fmla="*/ 812 w 908"/>
                  <a:gd name="T9" fmla="*/ 195 h 518"/>
                  <a:gd name="T10" fmla="*/ 535 w 908"/>
                  <a:gd name="T11" fmla="*/ 198 h 518"/>
                  <a:gd name="T12" fmla="*/ 535 w 908"/>
                  <a:gd name="T13" fmla="*/ 141 h 518"/>
                  <a:gd name="T14" fmla="*/ 716 w 908"/>
                  <a:gd name="T15" fmla="*/ 141 h 518"/>
                  <a:gd name="T16" fmla="*/ 469 w 908"/>
                  <a:gd name="T17" fmla="*/ 0 h 5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7" h="518">
                    <a:moveTo>
                      <a:pt x="469" y="0"/>
                    </a:moveTo>
                    <a:lnTo>
                      <a:pt x="0" y="266"/>
                    </a:lnTo>
                    <a:lnTo>
                      <a:pt x="438" y="518"/>
                    </a:lnTo>
                    <a:lnTo>
                      <a:pt x="908" y="252"/>
                    </a:lnTo>
                    <a:lnTo>
                      <a:pt x="812" y="195"/>
                    </a:lnTo>
                    <a:lnTo>
                      <a:pt x="535" y="198"/>
                    </a:lnTo>
                    <a:lnTo>
                      <a:pt x="535" y="141"/>
                    </a:lnTo>
                    <a:lnTo>
                      <a:pt x="716" y="141"/>
                    </a:lnTo>
                    <a:lnTo>
                      <a:pt x="4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 name="íṩľíḍè-Freeform: Shape 54"/>
              <p:cNvSpPr/>
              <p:nvPr/>
            </p:nvSpPr>
            <p:spPr bwMode="auto">
              <a:xfrm>
                <a:off x="2433305" y="2699717"/>
                <a:ext cx="1392238" cy="796925"/>
              </a:xfrm>
              <a:custGeom>
                <a:gdLst>
                  <a:gd name="T0" fmla="*/ 877 w 877"/>
                  <a:gd name="T1" fmla="*/ 244 h 502"/>
                  <a:gd name="T2" fmla="*/ 453 w 877"/>
                  <a:gd name="T3" fmla="*/ 0 h 502"/>
                  <a:gd name="T4" fmla="*/ 0 w 877"/>
                  <a:gd name="T5" fmla="*/ 258 h 502"/>
                  <a:gd name="T6" fmla="*/ 424 w 877"/>
                  <a:gd name="T7" fmla="*/ 502 h 502"/>
                  <a:gd name="T8" fmla="*/ 877 w 877"/>
                  <a:gd name="T9" fmla="*/ 244 h 502"/>
                </a:gdLst>
                <a:cxnLst>
                  <a:cxn ang="0">
                    <a:pos x="T0" y="T1"/>
                  </a:cxn>
                  <a:cxn ang="0">
                    <a:pos x="T2" y="T3"/>
                  </a:cxn>
                  <a:cxn ang="0">
                    <a:pos x="T4" y="T5"/>
                  </a:cxn>
                  <a:cxn ang="0">
                    <a:pos x="T6" y="T7"/>
                  </a:cxn>
                  <a:cxn ang="0">
                    <a:pos x="T8" y="T9"/>
                  </a:cxn>
                </a:cxnLst>
                <a:rect l="0" t="0" r="r" b="b"/>
                <a:pathLst>
                  <a:path w="877" h="502">
                    <a:moveTo>
                      <a:pt x="877" y="244"/>
                    </a:moveTo>
                    <a:lnTo>
                      <a:pt x="453" y="0"/>
                    </a:lnTo>
                    <a:lnTo>
                      <a:pt x="0" y="258"/>
                    </a:lnTo>
                    <a:lnTo>
                      <a:pt x="424" y="502"/>
                    </a:lnTo>
                    <a:lnTo>
                      <a:pt x="877" y="244"/>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 name="íṩľíḍè-Freeform: Shape 55"/>
              <p:cNvSpPr/>
              <p:nvPr/>
            </p:nvSpPr>
            <p:spPr bwMode="auto">
              <a:xfrm>
                <a:off x="2433305" y="3087067"/>
                <a:ext cx="1392238" cy="458788"/>
              </a:xfrm>
              <a:custGeom>
                <a:gdLst>
                  <a:gd name="T0" fmla="*/ 877 w 877"/>
                  <a:gd name="T1" fmla="*/ 31 h 289"/>
                  <a:gd name="T2" fmla="*/ 877 w 877"/>
                  <a:gd name="T3" fmla="*/ 0 h 289"/>
                  <a:gd name="T4" fmla="*/ 424 w 877"/>
                  <a:gd name="T5" fmla="*/ 258 h 289"/>
                  <a:gd name="T6" fmla="*/ 0 w 877"/>
                  <a:gd name="T7" fmla="*/ 14 h 289"/>
                  <a:gd name="T8" fmla="*/ 0 w 877"/>
                  <a:gd name="T9" fmla="*/ 45 h 289"/>
                  <a:gd name="T10" fmla="*/ 424 w 877"/>
                  <a:gd name="T11" fmla="*/ 289 h 289"/>
                  <a:gd name="T12" fmla="*/ 877 w 877"/>
                  <a:gd name="T13" fmla="*/ 31 h 289"/>
                </a:gdLst>
                <a:cxnLst>
                  <a:cxn ang="0">
                    <a:pos x="T0" y="T1"/>
                  </a:cxn>
                  <a:cxn ang="0">
                    <a:pos x="T2" y="T3"/>
                  </a:cxn>
                  <a:cxn ang="0">
                    <a:pos x="T4" y="T5"/>
                  </a:cxn>
                  <a:cxn ang="0">
                    <a:pos x="T6" y="T7"/>
                  </a:cxn>
                  <a:cxn ang="0">
                    <a:pos x="T8" y="T9"/>
                  </a:cxn>
                  <a:cxn ang="0">
                    <a:pos x="T10" y="T11"/>
                  </a:cxn>
                  <a:cxn ang="0">
                    <a:pos x="T12" y="T13"/>
                  </a:cxn>
                </a:cxnLst>
                <a:rect l="0" t="0" r="r" b="b"/>
                <a:pathLst>
                  <a:path w="877" h="289">
                    <a:moveTo>
                      <a:pt x="877" y="31"/>
                    </a:moveTo>
                    <a:lnTo>
                      <a:pt x="877" y="0"/>
                    </a:lnTo>
                    <a:lnTo>
                      <a:pt x="424" y="258"/>
                    </a:lnTo>
                    <a:lnTo>
                      <a:pt x="0" y="14"/>
                    </a:lnTo>
                    <a:lnTo>
                      <a:pt x="0" y="45"/>
                    </a:lnTo>
                    <a:lnTo>
                      <a:pt x="424" y="289"/>
                    </a:lnTo>
                    <a:lnTo>
                      <a:pt x="877" y="31"/>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 name="íṩľíḍè-Freeform: Shape 56"/>
              <p:cNvSpPr/>
              <p:nvPr/>
            </p:nvSpPr>
            <p:spPr bwMode="auto">
              <a:xfrm>
                <a:off x="7298992" y="1485280"/>
                <a:ext cx="1289050" cy="733425"/>
              </a:xfrm>
              <a:custGeom>
                <a:gdLst>
                  <a:gd name="T0" fmla="*/ 419 w 812"/>
                  <a:gd name="T1" fmla="*/ 0 h 462"/>
                  <a:gd name="T2" fmla="*/ 0 w 812"/>
                  <a:gd name="T3" fmla="*/ 238 h 462"/>
                  <a:gd name="T4" fmla="*/ 110 w 812"/>
                  <a:gd name="T5" fmla="*/ 301 h 462"/>
                  <a:gd name="T6" fmla="*/ 356 w 812"/>
                  <a:gd name="T7" fmla="*/ 142 h 462"/>
                  <a:gd name="T8" fmla="*/ 388 w 812"/>
                  <a:gd name="T9" fmla="*/ 190 h 462"/>
                  <a:gd name="T10" fmla="*/ 164 w 812"/>
                  <a:gd name="T11" fmla="*/ 332 h 462"/>
                  <a:gd name="T12" fmla="*/ 393 w 812"/>
                  <a:gd name="T13" fmla="*/ 462 h 462"/>
                  <a:gd name="T14" fmla="*/ 812 w 812"/>
                  <a:gd name="T15" fmla="*/ 224 h 462"/>
                  <a:gd name="T16" fmla="*/ 419 w 812"/>
                  <a:gd name="T17" fmla="*/ 0 h 4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2" h="462">
                    <a:moveTo>
                      <a:pt x="419" y="0"/>
                    </a:moveTo>
                    <a:lnTo>
                      <a:pt x="0" y="238"/>
                    </a:lnTo>
                    <a:lnTo>
                      <a:pt x="110" y="301"/>
                    </a:lnTo>
                    <a:lnTo>
                      <a:pt x="356" y="142"/>
                    </a:lnTo>
                    <a:lnTo>
                      <a:pt x="388" y="190"/>
                    </a:lnTo>
                    <a:lnTo>
                      <a:pt x="164" y="332"/>
                    </a:lnTo>
                    <a:lnTo>
                      <a:pt x="393" y="462"/>
                    </a:lnTo>
                    <a:lnTo>
                      <a:pt x="812" y="224"/>
                    </a:lnTo>
                    <a:lnTo>
                      <a:pt x="419" y="0"/>
                    </a:lnTo>
                    <a:close/>
                  </a:path>
                </a:pathLst>
              </a:custGeom>
              <a:solidFill>
                <a:srgbClr val="E2E3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 name="íṩľíḍè-Freeform: Shape 57"/>
              <p:cNvSpPr/>
              <p:nvPr/>
            </p:nvSpPr>
            <p:spPr bwMode="auto">
              <a:xfrm>
                <a:off x="7298992" y="1485280"/>
                <a:ext cx="1289050" cy="733425"/>
              </a:xfrm>
              <a:custGeom>
                <a:gdLst>
                  <a:gd name="T0" fmla="*/ 419 w 812"/>
                  <a:gd name="T1" fmla="*/ 0 h 462"/>
                  <a:gd name="T2" fmla="*/ 0 w 812"/>
                  <a:gd name="T3" fmla="*/ 238 h 462"/>
                  <a:gd name="T4" fmla="*/ 110 w 812"/>
                  <a:gd name="T5" fmla="*/ 301 h 462"/>
                  <a:gd name="T6" fmla="*/ 356 w 812"/>
                  <a:gd name="T7" fmla="*/ 142 h 462"/>
                  <a:gd name="T8" fmla="*/ 388 w 812"/>
                  <a:gd name="T9" fmla="*/ 190 h 462"/>
                  <a:gd name="T10" fmla="*/ 164 w 812"/>
                  <a:gd name="T11" fmla="*/ 332 h 462"/>
                  <a:gd name="T12" fmla="*/ 393 w 812"/>
                  <a:gd name="T13" fmla="*/ 462 h 462"/>
                  <a:gd name="T14" fmla="*/ 812 w 812"/>
                  <a:gd name="T15" fmla="*/ 224 h 462"/>
                  <a:gd name="T16" fmla="*/ 419 w 812"/>
                  <a:gd name="T17" fmla="*/ 0 h 4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2" h="462">
                    <a:moveTo>
                      <a:pt x="419" y="0"/>
                    </a:moveTo>
                    <a:lnTo>
                      <a:pt x="0" y="238"/>
                    </a:lnTo>
                    <a:lnTo>
                      <a:pt x="110" y="301"/>
                    </a:lnTo>
                    <a:lnTo>
                      <a:pt x="356" y="142"/>
                    </a:lnTo>
                    <a:lnTo>
                      <a:pt x="388" y="190"/>
                    </a:lnTo>
                    <a:lnTo>
                      <a:pt x="164" y="332"/>
                    </a:lnTo>
                    <a:lnTo>
                      <a:pt x="393" y="462"/>
                    </a:lnTo>
                    <a:lnTo>
                      <a:pt x="812" y="224"/>
                    </a:lnTo>
                    <a:lnTo>
                      <a:pt x="4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 name="íṩľíḍè-Freeform: Shape 58"/>
              <p:cNvSpPr/>
              <p:nvPr/>
            </p:nvSpPr>
            <p:spPr bwMode="auto">
              <a:xfrm>
                <a:off x="7473617" y="1710705"/>
                <a:ext cx="441325" cy="301625"/>
              </a:xfrm>
              <a:custGeom>
                <a:gdLst>
                  <a:gd name="T0" fmla="*/ 246 w 278"/>
                  <a:gd name="T1" fmla="*/ 0 h 190"/>
                  <a:gd name="T2" fmla="*/ 0 w 278"/>
                  <a:gd name="T3" fmla="*/ 159 h 190"/>
                  <a:gd name="T4" fmla="*/ 54 w 278"/>
                  <a:gd name="T5" fmla="*/ 190 h 190"/>
                  <a:gd name="T6" fmla="*/ 278 w 278"/>
                  <a:gd name="T7" fmla="*/ 48 h 190"/>
                  <a:gd name="T8" fmla="*/ 246 w 278"/>
                  <a:gd name="T9" fmla="*/ 0 h 190"/>
                </a:gdLst>
                <a:cxnLst>
                  <a:cxn ang="0">
                    <a:pos x="T0" y="T1"/>
                  </a:cxn>
                  <a:cxn ang="0">
                    <a:pos x="T2" y="T3"/>
                  </a:cxn>
                  <a:cxn ang="0">
                    <a:pos x="T4" y="T5"/>
                  </a:cxn>
                  <a:cxn ang="0">
                    <a:pos x="T6" y="T7"/>
                  </a:cxn>
                  <a:cxn ang="0">
                    <a:pos x="T8" y="T9"/>
                  </a:cxn>
                </a:cxnLst>
                <a:rect l="0" t="0" r="r" b="b"/>
                <a:pathLst>
                  <a:path w="278" h="190">
                    <a:moveTo>
                      <a:pt x="246" y="0"/>
                    </a:moveTo>
                    <a:lnTo>
                      <a:pt x="0" y="159"/>
                    </a:lnTo>
                    <a:lnTo>
                      <a:pt x="54" y="190"/>
                    </a:lnTo>
                    <a:lnTo>
                      <a:pt x="278" y="48"/>
                    </a:lnTo>
                    <a:lnTo>
                      <a:pt x="2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 name="íṩľíḍè-Freeform: Shape 59"/>
              <p:cNvSpPr/>
              <p:nvPr/>
            </p:nvSpPr>
            <p:spPr bwMode="auto">
              <a:xfrm>
                <a:off x="7321217" y="1391617"/>
                <a:ext cx="1244600" cy="711200"/>
              </a:xfrm>
              <a:custGeom>
                <a:gdLst>
                  <a:gd name="T0" fmla="*/ 784 w 784"/>
                  <a:gd name="T1" fmla="*/ 218 h 448"/>
                  <a:gd name="T2" fmla="*/ 405 w 784"/>
                  <a:gd name="T3" fmla="*/ 0 h 448"/>
                  <a:gd name="T4" fmla="*/ 0 w 784"/>
                  <a:gd name="T5" fmla="*/ 232 h 448"/>
                  <a:gd name="T6" fmla="*/ 379 w 784"/>
                  <a:gd name="T7" fmla="*/ 448 h 448"/>
                  <a:gd name="T8" fmla="*/ 784 w 784"/>
                  <a:gd name="T9" fmla="*/ 218 h 448"/>
                </a:gdLst>
                <a:cxnLst>
                  <a:cxn ang="0">
                    <a:pos x="T0" y="T1"/>
                  </a:cxn>
                  <a:cxn ang="0">
                    <a:pos x="T2" y="T3"/>
                  </a:cxn>
                  <a:cxn ang="0">
                    <a:pos x="T4" y="T5"/>
                  </a:cxn>
                  <a:cxn ang="0">
                    <a:pos x="T6" y="T7"/>
                  </a:cxn>
                  <a:cxn ang="0">
                    <a:pos x="T8" y="T9"/>
                  </a:cxn>
                </a:cxnLst>
                <a:rect l="0" t="0" r="r" b="b"/>
                <a:pathLst>
                  <a:path w="784" h="448">
                    <a:moveTo>
                      <a:pt x="784" y="218"/>
                    </a:moveTo>
                    <a:lnTo>
                      <a:pt x="405" y="0"/>
                    </a:lnTo>
                    <a:lnTo>
                      <a:pt x="0" y="232"/>
                    </a:lnTo>
                    <a:lnTo>
                      <a:pt x="379" y="448"/>
                    </a:lnTo>
                    <a:lnTo>
                      <a:pt x="784" y="218"/>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 name="íṩľíḍè-Freeform: Shape 60"/>
              <p:cNvSpPr/>
              <p:nvPr/>
            </p:nvSpPr>
            <p:spPr bwMode="auto">
              <a:xfrm>
                <a:off x="7321217" y="1737692"/>
                <a:ext cx="1244600" cy="409575"/>
              </a:xfrm>
              <a:custGeom>
                <a:gdLst>
                  <a:gd name="T0" fmla="*/ 784 w 784"/>
                  <a:gd name="T1" fmla="*/ 28 h 258"/>
                  <a:gd name="T2" fmla="*/ 784 w 784"/>
                  <a:gd name="T3" fmla="*/ 0 h 258"/>
                  <a:gd name="T4" fmla="*/ 379 w 784"/>
                  <a:gd name="T5" fmla="*/ 230 h 258"/>
                  <a:gd name="T6" fmla="*/ 0 w 784"/>
                  <a:gd name="T7" fmla="*/ 14 h 258"/>
                  <a:gd name="T8" fmla="*/ 0 w 784"/>
                  <a:gd name="T9" fmla="*/ 42 h 258"/>
                  <a:gd name="T10" fmla="*/ 379 w 784"/>
                  <a:gd name="T11" fmla="*/ 258 h 258"/>
                  <a:gd name="T12" fmla="*/ 784 w 784"/>
                  <a:gd name="T13" fmla="*/ 28 h 258"/>
                </a:gdLst>
                <a:cxnLst>
                  <a:cxn ang="0">
                    <a:pos x="T0" y="T1"/>
                  </a:cxn>
                  <a:cxn ang="0">
                    <a:pos x="T2" y="T3"/>
                  </a:cxn>
                  <a:cxn ang="0">
                    <a:pos x="T4" y="T5"/>
                  </a:cxn>
                  <a:cxn ang="0">
                    <a:pos x="T6" y="T7"/>
                  </a:cxn>
                  <a:cxn ang="0">
                    <a:pos x="T8" y="T9"/>
                  </a:cxn>
                  <a:cxn ang="0">
                    <a:pos x="T10" y="T11"/>
                  </a:cxn>
                  <a:cxn ang="0">
                    <a:pos x="T12" y="T13"/>
                  </a:cxn>
                </a:cxnLst>
                <a:rect l="0" t="0" r="r" b="b"/>
                <a:pathLst>
                  <a:path w="784" h="258">
                    <a:moveTo>
                      <a:pt x="784" y="28"/>
                    </a:moveTo>
                    <a:lnTo>
                      <a:pt x="784" y="0"/>
                    </a:lnTo>
                    <a:lnTo>
                      <a:pt x="379" y="230"/>
                    </a:lnTo>
                    <a:lnTo>
                      <a:pt x="0" y="14"/>
                    </a:lnTo>
                    <a:lnTo>
                      <a:pt x="0" y="42"/>
                    </a:lnTo>
                    <a:lnTo>
                      <a:pt x="379" y="258"/>
                    </a:lnTo>
                    <a:lnTo>
                      <a:pt x="784" y="28"/>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 name="íṩľíḍè-Freeform: Shape 61"/>
              <p:cNvSpPr/>
              <p:nvPr/>
            </p:nvSpPr>
            <p:spPr bwMode="auto">
              <a:xfrm>
                <a:off x="5138405" y="4423742"/>
                <a:ext cx="1949450" cy="1096963"/>
              </a:xfrm>
              <a:custGeom>
                <a:gdLst>
                  <a:gd name="T0" fmla="*/ 651 w 1228"/>
                  <a:gd name="T1" fmla="*/ 0 h 691"/>
                  <a:gd name="T2" fmla="*/ 690 w 1228"/>
                  <a:gd name="T3" fmla="*/ 258 h 691"/>
                  <a:gd name="T4" fmla="*/ 634 w 1228"/>
                  <a:gd name="T5" fmla="*/ 266 h 691"/>
                  <a:gd name="T6" fmla="*/ 597 w 1228"/>
                  <a:gd name="T7" fmla="*/ 11 h 691"/>
                  <a:gd name="T8" fmla="*/ 0 w 1228"/>
                  <a:gd name="T9" fmla="*/ 351 h 691"/>
                  <a:gd name="T10" fmla="*/ 594 w 1228"/>
                  <a:gd name="T11" fmla="*/ 691 h 691"/>
                  <a:gd name="T12" fmla="*/ 1228 w 1228"/>
                  <a:gd name="T13" fmla="*/ 331 h 691"/>
                  <a:gd name="T14" fmla="*/ 651 w 1228"/>
                  <a:gd name="T15" fmla="*/ 0 h 69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8" h="691">
                    <a:moveTo>
                      <a:pt x="651" y="0"/>
                    </a:moveTo>
                    <a:lnTo>
                      <a:pt x="690" y="258"/>
                    </a:lnTo>
                    <a:lnTo>
                      <a:pt x="634" y="266"/>
                    </a:lnTo>
                    <a:lnTo>
                      <a:pt x="597" y="11"/>
                    </a:lnTo>
                    <a:lnTo>
                      <a:pt x="0" y="351"/>
                    </a:lnTo>
                    <a:lnTo>
                      <a:pt x="594" y="691"/>
                    </a:lnTo>
                    <a:lnTo>
                      <a:pt x="1228" y="331"/>
                    </a:lnTo>
                    <a:lnTo>
                      <a:pt x="651" y="0"/>
                    </a:lnTo>
                    <a:close/>
                  </a:path>
                </a:pathLst>
              </a:custGeom>
              <a:solidFill>
                <a:srgbClr val="E2E3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 name="íṩľíḍè-Freeform: Shape 62"/>
              <p:cNvSpPr/>
              <p:nvPr/>
            </p:nvSpPr>
            <p:spPr bwMode="auto">
              <a:xfrm>
                <a:off x="5138405" y="4423742"/>
                <a:ext cx="1949450" cy="1096963"/>
              </a:xfrm>
              <a:custGeom>
                <a:gdLst>
                  <a:gd name="T0" fmla="*/ 651 w 1228"/>
                  <a:gd name="T1" fmla="*/ 0 h 691"/>
                  <a:gd name="T2" fmla="*/ 690 w 1228"/>
                  <a:gd name="T3" fmla="*/ 258 h 691"/>
                  <a:gd name="T4" fmla="*/ 634 w 1228"/>
                  <a:gd name="T5" fmla="*/ 266 h 691"/>
                  <a:gd name="T6" fmla="*/ 597 w 1228"/>
                  <a:gd name="T7" fmla="*/ 11 h 691"/>
                  <a:gd name="T8" fmla="*/ 0 w 1228"/>
                  <a:gd name="T9" fmla="*/ 351 h 691"/>
                  <a:gd name="T10" fmla="*/ 594 w 1228"/>
                  <a:gd name="T11" fmla="*/ 691 h 691"/>
                  <a:gd name="T12" fmla="*/ 1228 w 1228"/>
                  <a:gd name="T13" fmla="*/ 331 h 691"/>
                  <a:gd name="T14" fmla="*/ 651 w 1228"/>
                  <a:gd name="T15" fmla="*/ 0 h 69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8" h="691">
                    <a:moveTo>
                      <a:pt x="651" y="0"/>
                    </a:moveTo>
                    <a:lnTo>
                      <a:pt x="690" y="258"/>
                    </a:lnTo>
                    <a:lnTo>
                      <a:pt x="634" y="266"/>
                    </a:lnTo>
                    <a:lnTo>
                      <a:pt x="597" y="11"/>
                    </a:lnTo>
                    <a:lnTo>
                      <a:pt x="0" y="351"/>
                    </a:lnTo>
                    <a:lnTo>
                      <a:pt x="594" y="691"/>
                    </a:lnTo>
                    <a:lnTo>
                      <a:pt x="1228" y="331"/>
                    </a:lnTo>
                    <a:lnTo>
                      <a:pt x="65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 name="íṩľíḍè-Freeform: Shape 63"/>
              <p:cNvSpPr/>
              <p:nvPr/>
            </p:nvSpPr>
            <p:spPr bwMode="auto">
              <a:xfrm>
                <a:off x="6086142" y="4409455"/>
                <a:ext cx="147638" cy="436563"/>
              </a:xfrm>
              <a:custGeom>
                <a:gdLst>
                  <a:gd name="T0" fmla="*/ 37 w 93"/>
                  <a:gd name="T1" fmla="*/ 0 h 275"/>
                  <a:gd name="T2" fmla="*/ 0 w 93"/>
                  <a:gd name="T3" fmla="*/ 20 h 275"/>
                  <a:gd name="T4" fmla="*/ 37 w 93"/>
                  <a:gd name="T5" fmla="*/ 275 h 275"/>
                  <a:gd name="T6" fmla="*/ 93 w 93"/>
                  <a:gd name="T7" fmla="*/ 267 h 275"/>
                  <a:gd name="T8" fmla="*/ 54 w 93"/>
                  <a:gd name="T9" fmla="*/ 9 h 275"/>
                  <a:gd name="T10" fmla="*/ 37 w 93"/>
                  <a:gd name="T11" fmla="*/ 0 h 275"/>
                </a:gdLst>
                <a:cxnLst>
                  <a:cxn ang="0">
                    <a:pos x="T0" y="T1"/>
                  </a:cxn>
                  <a:cxn ang="0">
                    <a:pos x="T2" y="T3"/>
                  </a:cxn>
                  <a:cxn ang="0">
                    <a:pos x="T4" y="T5"/>
                  </a:cxn>
                  <a:cxn ang="0">
                    <a:pos x="T6" y="T7"/>
                  </a:cxn>
                  <a:cxn ang="0">
                    <a:pos x="T8" y="T9"/>
                  </a:cxn>
                  <a:cxn ang="0">
                    <a:pos x="T10" y="T11"/>
                  </a:cxn>
                </a:cxnLst>
                <a:rect l="0" t="0" r="r" b="b"/>
                <a:pathLst>
                  <a:path w="93" h="275">
                    <a:moveTo>
                      <a:pt x="37" y="0"/>
                    </a:moveTo>
                    <a:lnTo>
                      <a:pt x="0" y="20"/>
                    </a:lnTo>
                    <a:lnTo>
                      <a:pt x="37" y="275"/>
                    </a:lnTo>
                    <a:lnTo>
                      <a:pt x="93" y="267"/>
                    </a:lnTo>
                    <a:lnTo>
                      <a:pt x="54" y="9"/>
                    </a:lnTo>
                    <a:lnTo>
                      <a:pt x="37" y="0"/>
                    </a:lnTo>
                    <a:close/>
                  </a:path>
                </a:pathLst>
              </a:custGeom>
              <a:solidFill>
                <a:srgbClr val="76AAC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 name="íślíḋè-Freeform: Shape 64"/>
              <p:cNvSpPr/>
              <p:nvPr/>
            </p:nvSpPr>
            <p:spPr bwMode="auto">
              <a:xfrm>
                <a:off x="6086142" y="4409455"/>
                <a:ext cx="147638" cy="436563"/>
              </a:xfrm>
              <a:custGeom>
                <a:gdLst>
                  <a:gd name="T0" fmla="*/ 37 w 93"/>
                  <a:gd name="T1" fmla="*/ 0 h 275"/>
                  <a:gd name="T2" fmla="*/ 0 w 93"/>
                  <a:gd name="T3" fmla="*/ 20 h 275"/>
                  <a:gd name="T4" fmla="*/ 37 w 93"/>
                  <a:gd name="T5" fmla="*/ 275 h 275"/>
                  <a:gd name="T6" fmla="*/ 93 w 93"/>
                  <a:gd name="T7" fmla="*/ 267 h 275"/>
                  <a:gd name="T8" fmla="*/ 54 w 93"/>
                  <a:gd name="T9" fmla="*/ 9 h 275"/>
                  <a:gd name="T10" fmla="*/ 37 w 93"/>
                  <a:gd name="T11" fmla="*/ 0 h 275"/>
                </a:gdLst>
                <a:cxnLst>
                  <a:cxn ang="0">
                    <a:pos x="T0" y="T1"/>
                  </a:cxn>
                  <a:cxn ang="0">
                    <a:pos x="T2" y="T3"/>
                  </a:cxn>
                  <a:cxn ang="0">
                    <a:pos x="T4" y="T5"/>
                  </a:cxn>
                  <a:cxn ang="0">
                    <a:pos x="T6" y="T7"/>
                  </a:cxn>
                  <a:cxn ang="0">
                    <a:pos x="T8" y="T9"/>
                  </a:cxn>
                  <a:cxn ang="0">
                    <a:pos x="T10" y="T11"/>
                  </a:cxn>
                </a:cxnLst>
                <a:rect l="0" t="0" r="r" b="b"/>
                <a:pathLst>
                  <a:path w="93" h="275">
                    <a:moveTo>
                      <a:pt x="37" y="0"/>
                    </a:moveTo>
                    <a:lnTo>
                      <a:pt x="0" y="20"/>
                    </a:lnTo>
                    <a:lnTo>
                      <a:pt x="37" y="275"/>
                    </a:lnTo>
                    <a:lnTo>
                      <a:pt x="93" y="267"/>
                    </a:lnTo>
                    <a:lnTo>
                      <a:pt x="54" y="9"/>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 name="íślíḋè-Freeform: Shape 65"/>
              <p:cNvSpPr/>
              <p:nvPr/>
            </p:nvSpPr>
            <p:spPr bwMode="auto">
              <a:xfrm>
                <a:off x="5168567" y="4269755"/>
                <a:ext cx="1882775" cy="1076325"/>
              </a:xfrm>
              <a:custGeom>
                <a:gdLst>
                  <a:gd name="T0" fmla="*/ 1186 w 1186"/>
                  <a:gd name="T1" fmla="*/ 326 h 678"/>
                  <a:gd name="T2" fmla="*/ 612 w 1186"/>
                  <a:gd name="T3" fmla="*/ 0 h 678"/>
                  <a:gd name="T4" fmla="*/ 0 w 1186"/>
                  <a:gd name="T5" fmla="*/ 349 h 678"/>
                  <a:gd name="T6" fmla="*/ 575 w 1186"/>
                  <a:gd name="T7" fmla="*/ 678 h 678"/>
                  <a:gd name="T8" fmla="*/ 1186 w 1186"/>
                  <a:gd name="T9" fmla="*/ 326 h 678"/>
                </a:gdLst>
                <a:cxnLst>
                  <a:cxn ang="0">
                    <a:pos x="T0" y="T1"/>
                  </a:cxn>
                  <a:cxn ang="0">
                    <a:pos x="T2" y="T3"/>
                  </a:cxn>
                  <a:cxn ang="0">
                    <a:pos x="T4" y="T5"/>
                  </a:cxn>
                  <a:cxn ang="0">
                    <a:pos x="T6" y="T7"/>
                  </a:cxn>
                  <a:cxn ang="0">
                    <a:pos x="T8" y="T9"/>
                  </a:cxn>
                </a:cxnLst>
                <a:rect l="0" t="0" r="r" b="b"/>
                <a:pathLst>
                  <a:path w="1186" h="678">
                    <a:moveTo>
                      <a:pt x="1186" y="326"/>
                    </a:moveTo>
                    <a:lnTo>
                      <a:pt x="612" y="0"/>
                    </a:lnTo>
                    <a:lnTo>
                      <a:pt x="0" y="349"/>
                    </a:lnTo>
                    <a:lnTo>
                      <a:pt x="575" y="678"/>
                    </a:lnTo>
                    <a:lnTo>
                      <a:pt x="1186" y="326"/>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 name="íślíḋè-Freeform: Shape 66"/>
              <p:cNvSpPr/>
              <p:nvPr/>
            </p:nvSpPr>
            <p:spPr bwMode="auto">
              <a:xfrm>
                <a:off x="5168567" y="4787280"/>
                <a:ext cx="1882775" cy="625475"/>
              </a:xfrm>
              <a:custGeom>
                <a:gdLst>
                  <a:gd name="T0" fmla="*/ 1186 w 1186"/>
                  <a:gd name="T1" fmla="*/ 43 h 394"/>
                  <a:gd name="T2" fmla="*/ 1186 w 1186"/>
                  <a:gd name="T3" fmla="*/ 0 h 394"/>
                  <a:gd name="T4" fmla="*/ 575 w 1186"/>
                  <a:gd name="T5" fmla="*/ 352 h 394"/>
                  <a:gd name="T6" fmla="*/ 0 w 1186"/>
                  <a:gd name="T7" fmla="*/ 23 h 394"/>
                  <a:gd name="T8" fmla="*/ 0 w 1186"/>
                  <a:gd name="T9" fmla="*/ 65 h 394"/>
                  <a:gd name="T10" fmla="*/ 575 w 1186"/>
                  <a:gd name="T11" fmla="*/ 394 h 394"/>
                  <a:gd name="T12" fmla="*/ 1186 w 1186"/>
                  <a:gd name="T13" fmla="*/ 43 h 394"/>
                </a:gdLst>
                <a:cxnLst>
                  <a:cxn ang="0">
                    <a:pos x="T0" y="T1"/>
                  </a:cxn>
                  <a:cxn ang="0">
                    <a:pos x="T2" y="T3"/>
                  </a:cxn>
                  <a:cxn ang="0">
                    <a:pos x="T4" y="T5"/>
                  </a:cxn>
                  <a:cxn ang="0">
                    <a:pos x="T6" y="T7"/>
                  </a:cxn>
                  <a:cxn ang="0">
                    <a:pos x="T8" y="T9"/>
                  </a:cxn>
                  <a:cxn ang="0">
                    <a:pos x="T10" y="T11"/>
                  </a:cxn>
                  <a:cxn ang="0">
                    <a:pos x="T12" y="T13"/>
                  </a:cxn>
                </a:cxnLst>
                <a:rect l="0" t="0" r="r" b="b"/>
                <a:pathLst>
                  <a:path w="1186" h="394">
                    <a:moveTo>
                      <a:pt x="1186" y="43"/>
                    </a:moveTo>
                    <a:lnTo>
                      <a:pt x="1186" y="0"/>
                    </a:lnTo>
                    <a:lnTo>
                      <a:pt x="575" y="352"/>
                    </a:lnTo>
                    <a:lnTo>
                      <a:pt x="0" y="23"/>
                    </a:lnTo>
                    <a:lnTo>
                      <a:pt x="0" y="65"/>
                    </a:lnTo>
                    <a:lnTo>
                      <a:pt x="575" y="394"/>
                    </a:lnTo>
                    <a:lnTo>
                      <a:pt x="1186" y="43"/>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 name="íślíḋè-Freeform: Shape 67"/>
              <p:cNvSpPr/>
              <p:nvPr/>
            </p:nvSpPr>
            <p:spPr bwMode="auto">
              <a:xfrm>
                <a:off x="7711742" y="3950667"/>
                <a:ext cx="1585913" cy="909638"/>
              </a:xfrm>
              <a:custGeom>
                <a:gdLst>
                  <a:gd name="T0" fmla="*/ 515 w 999"/>
                  <a:gd name="T1" fmla="*/ 0 h 573"/>
                  <a:gd name="T2" fmla="*/ 340 w 999"/>
                  <a:gd name="T3" fmla="*/ 102 h 573"/>
                  <a:gd name="T4" fmla="*/ 507 w 999"/>
                  <a:gd name="T5" fmla="*/ 179 h 573"/>
                  <a:gd name="T6" fmla="*/ 481 w 999"/>
                  <a:gd name="T7" fmla="*/ 230 h 573"/>
                  <a:gd name="T8" fmla="*/ 280 w 999"/>
                  <a:gd name="T9" fmla="*/ 136 h 573"/>
                  <a:gd name="T10" fmla="*/ 0 w 999"/>
                  <a:gd name="T11" fmla="*/ 295 h 573"/>
                  <a:gd name="T12" fmla="*/ 484 w 999"/>
                  <a:gd name="T13" fmla="*/ 573 h 573"/>
                  <a:gd name="T14" fmla="*/ 999 w 999"/>
                  <a:gd name="T15" fmla="*/ 278 h 573"/>
                  <a:gd name="T16" fmla="*/ 515 w 999"/>
                  <a:gd name="T17" fmla="*/ 0 h 5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9" h="573">
                    <a:moveTo>
                      <a:pt x="515" y="0"/>
                    </a:moveTo>
                    <a:lnTo>
                      <a:pt x="340" y="102"/>
                    </a:lnTo>
                    <a:lnTo>
                      <a:pt x="507" y="179"/>
                    </a:lnTo>
                    <a:lnTo>
                      <a:pt x="481" y="230"/>
                    </a:lnTo>
                    <a:lnTo>
                      <a:pt x="280" y="136"/>
                    </a:lnTo>
                    <a:lnTo>
                      <a:pt x="0" y="295"/>
                    </a:lnTo>
                    <a:lnTo>
                      <a:pt x="484" y="573"/>
                    </a:lnTo>
                    <a:lnTo>
                      <a:pt x="999" y="278"/>
                    </a:lnTo>
                    <a:lnTo>
                      <a:pt x="515" y="0"/>
                    </a:lnTo>
                    <a:close/>
                  </a:path>
                </a:pathLst>
              </a:custGeom>
              <a:solidFill>
                <a:srgbClr val="E2E3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 name="íślíḋè-Freeform: Shape 68"/>
              <p:cNvSpPr/>
              <p:nvPr/>
            </p:nvSpPr>
            <p:spPr bwMode="auto">
              <a:xfrm>
                <a:off x="7711742" y="3950667"/>
                <a:ext cx="1585913" cy="909638"/>
              </a:xfrm>
              <a:custGeom>
                <a:gdLst>
                  <a:gd name="T0" fmla="*/ 515 w 999"/>
                  <a:gd name="T1" fmla="*/ 0 h 573"/>
                  <a:gd name="T2" fmla="*/ 340 w 999"/>
                  <a:gd name="T3" fmla="*/ 102 h 573"/>
                  <a:gd name="T4" fmla="*/ 507 w 999"/>
                  <a:gd name="T5" fmla="*/ 179 h 573"/>
                  <a:gd name="T6" fmla="*/ 481 w 999"/>
                  <a:gd name="T7" fmla="*/ 230 h 573"/>
                  <a:gd name="T8" fmla="*/ 280 w 999"/>
                  <a:gd name="T9" fmla="*/ 136 h 573"/>
                  <a:gd name="T10" fmla="*/ 0 w 999"/>
                  <a:gd name="T11" fmla="*/ 295 h 573"/>
                  <a:gd name="T12" fmla="*/ 484 w 999"/>
                  <a:gd name="T13" fmla="*/ 573 h 573"/>
                  <a:gd name="T14" fmla="*/ 999 w 999"/>
                  <a:gd name="T15" fmla="*/ 278 h 573"/>
                  <a:gd name="T16" fmla="*/ 515 w 999"/>
                  <a:gd name="T17" fmla="*/ 0 h 5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9" h="573">
                    <a:moveTo>
                      <a:pt x="515" y="0"/>
                    </a:moveTo>
                    <a:lnTo>
                      <a:pt x="340" y="102"/>
                    </a:lnTo>
                    <a:lnTo>
                      <a:pt x="507" y="179"/>
                    </a:lnTo>
                    <a:lnTo>
                      <a:pt x="481" y="230"/>
                    </a:lnTo>
                    <a:lnTo>
                      <a:pt x="280" y="136"/>
                    </a:lnTo>
                    <a:lnTo>
                      <a:pt x="0" y="295"/>
                    </a:lnTo>
                    <a:lnTo>
                      <a:pt x="484" y="573"/>
                    </a:lnTo>
                    <a:lnTo>
                      <a:pt x="999" y="278"/>
                    </a:lnTo>
                    <a:lnTo>
                      <a:pt x="5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8" name="íślíḋè-Freeform: Shape 69"/>
              <p:cNvSpPr/>
              <p:nvPr/>
            </p:nvSpPr>
            <p:spPr bwMode="auto">
              <a:xfrm>
                <a:off x="8156242" y="4112592"/>
                <a:ext cx="360363" cy="203200"/>
              </a:xfrm>
              <a:custGeom>
                <a:gdLst>
                  <a:gd name="T0" fmla="*/ 60 w 227"/>
                  <a:gd name="T1" fmla="*/ 0 h 128"/>
                  <a:gd name="T2" fmla="*/ 0 w 227"/>
                  <a:gd name="T3" fmla="*/ 34 h 128"/>
                  <a:gd name="T4" fmla="*/ 201 w 227"/>
                  <a:gd name="T5" fmla="*/ 128 h 128"/>
                  <a:gd name="T6" fmla="*/ 227 w 227"/>
                  <a:gd name="T7" fmla="*/ 77 h 128"/>
                  <a:gd name="T8" fmla="*/ 60 w 227"/>
                  <a:gd name="T9" fmla="*/ 0 h 128"/>
                </a:gdLst>
                <a:cxnLst>
                  <a:cxn ang="0">
                    <a:pos x="T0" y="T1"/>
                  </a:cxn>
                  <a:cxn ang="0">
                    <a:pos x="T2" y="T3"/>
                  </a:cxn>
                  <a:cxn ang="0">
                    <a:pos x="T4" y="T5"/>
                  </a:cxn>
                  <a:cxn ang="0">
                    <a:pos x="T6" y="T7"/>
                  </a:cxn>
                  <a:cxn ang="0">
                    <a:pos x="T8" y="T9"/>
                  </a:cxn>
                </a:cxnLst>
                <a:rect l="0" t="0" r="r" b="b"/>
                <a:pathLst>
                  <a:path w="226" h="128">
                    <a:moveTo>
                      <a:pt x="60" y="0"/>
                    </a:moveTo>
                    <a:lnTo>
                      <a:pt x="0" y="34"/>
                    </a:lnTo>
                    <a:lnTo>
                      <a:pt x="201" y="128"/>
                    </a:lnTo>
                    <a:lnTo>
                      <a:pt x="227" y="77"/>
                    </a:lnTo>
                    <a:lnTo>
                      <a:pt x="60" y="0"/>
                    </a:lnTo>
                    <a:close/>
                  </a:path>
                </a:pathLst>
              </a:custGeom>
              <a:solidFill>
                <a:srgbClr val="76AAC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 name="íślíḋè-Freeform: Shape 70"/>
              <p:cNvSpPr/>
              <p:nvPr/>
            </p:nvSpPr>
            <p:spPr bwMode="auto">
              <a:xfrm>
                <a:off x="8156242" y="4112592"/>
                <a:ext cx="360363" cy="203200"/>
              </a:xfrm>
              <a:custGeom>
                <a:gdLst>
                  <a:gd name="T0" fmla="*/ 60 w 227"/>
                  <a:gd name="T1" fmla="*/ 0 h 128"/>
                  <a:gd name="T2" fmla="*/ 0 w 227"/>
                  <a:gd name="T3" fmla="*/ 34 h 128"/>
                  <a:gd name="T4" fmla="*/ 201 w 227"/>
                  <a:gd name="T5" fmla="*/ 128 h 128"/>
                  <a:gd name="T6" fmla="*/ 227 w 227"/>
                  <a:gd name="T7" fmla="*/ 77 h 128"/>
                  <a:gd name="T8" fmla="*/ 60 w 227"/>
                  <a:gd name="T9" fmla="*/ 0 h 128"/>
                </a:gdLst>
                <a:cxnLst>
                  <a:cxn ang="0">
                    <a:pos x="T0" y="T1"/>
                  </a:cxn>
                  <a:cxn ang="0">
                    <a:pos x="T2" y="T3"/>
                  </a:cxn>
                  <a:cxn ang="0">
                    <a:pos x="T4" y="T5"/>
                  </a:cxn>
                  <a:cxn ang="0">
                    <a:pos x="T6" y="T7"/>
                  </a:cxn>
                  <a:cxn ang="0">
                    <a:pos x="T8" y="T9"/>
                  </a:cxn>
                </a:cxnLst>
                <a:rect l="0" t="0" r="r" b="b"/>
                <a:pathLst>
                  <a:path w="226" h="128">
                    <a:moveTo>
                      <a:pt x="60" y="0"/>
                    </a:moveTo>
                    <a:lnTo>
                      <a:pt x="0" y="34"/>
                    </a:lnTo>
                    <a:lnTo>
                      <a:pt x="201" y="128"/>
                    </a:lnTo>
                    <a:lnTo>
                      <a:pt x="227" y="77"/>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 name="íślíḋè-Freeform: Shape 71"/>
              <p:cNvSpPr/>
              <p:nvPr/>
            </p:nvSpPr>
            <p:spPr bwMode="auto">
              <a:xfrm>
                <a:off x="7733967" y="3837955"/>
                <a:ext cx="1531938" cy="877888"/>
              </a:xfrm>
              <a:custGeom>
                <a:gdLst>
                  <a:gd name="T0" fmla="*/ 965 w 965"/>
                  <a:gd name="T1" fmla="*/ 267 h 553"/>
                  <a:gd name="T2" fmla="*/ 499 w 965"/>
                  <a:gd name="T3" fmla="*/ 0 h 553"/>
                  <a:gd name="T4" fmla="*/ 0 w 965"/>
                  <a:gd name="T5" fmla="*/ 284 h 553"/>
                  <a:gd name="T6" fmla="*/ 467 w 965"/>
                  <a:gd name="T7" fmla="*/ 553 h 553"/>
                  <a:gd name="T8" fmla="*/ 965 w 965"/>
                  <a:gd name="T9" fmla="*/ 267 h 553"/>
                </a:gdLst>
                <a:cxnLst>
                  <a:cxn ang="0">
                    <a:pos x="T0" y="T1"/>
                  </a:cxn>
                  <a:cxn ang="0">
                    <a:pos x="T2" y="T3"/>
                  </a:cxn>
                  <a:cxn ang="0">
                    <a:pos x="T4" y="T5"/>
                  </a:cxn>
                  <a:cxn ang="0">
                    <a:pos x="T6" y="T7"/>
                  </a:cxn>
                  <a:cxn ang="0">
                    <a:pos x="T8" y="T9"/>
                  </a:cxn>
                </a:cxnLst>
                <a:rect l="0" t="0" r="r" b="b"/>
                <a:pathLst>
                  <a:path w="964" h="553">
                    <a:moveTo>
                      <a:pt x="965" y="267"/>
                    </a:moveTo>
                    <a:lnTo>
                      <a:pt x="499" y="0"/>
                    </a:lnTo>
                    <a:lnTo>
                      <a:pt x="0" y="284"/>
                    </a:lnTo>
                    <a:lnTo>
                      <a:pt x="467" y="553"/>
                    </a:lnTo>
                    <a:lnTo>
                      <a:pt x="965" y="267"/>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 name="íślíḋè-Freeform: Shape 72"/>
              <p:cNvSpPr/>
              <p:nvPr/>
            </p:nvSpPr>
            <p:spPr bwMode="auto">
              <a:xfrm>
                <a:off x="7733967" y="4261817"/>
                <a:ext cx="1531938" cy="508000"/>
              </a:xfrm>
              <a:custGeom>
                <a:gdLst>
                  <a:gd name="T0" fmla="*/ 965 w 965"/>
                  <a:gd name="T1" fmla="*/ 37 h 320"/>
                  <a:gd name="T2" fmla="*/ 965 w 965"/>
                  <a:gd name="T3" fmla="*/ 0 h 320"/>
                  <a:gd name="T4" fmla="*/ 467 w 965"/>
                  <a:gd name="T5" fmla="*/ 286 h 320"/>
                  <a:gd name="T6" fmla="*/ 0 w 965"/>
                  <a:gd name="T7" fmla="*/ 17 h 320"/>
                  <a:gd name="T8" fmla="*/ 0 w 965"/>
                  <a:gd name="T9" fmla="*/ 54 h 320"/>
                  <a:gd name="T10" fmla="*/ 467 w 965"/>
                  <a:gd name="T11" fmla="*/ 320 h 320"/>
                  <a:gd name="T12" fmla="*/ 965 w 965"/>
                  <a:gd name="T13" fmla="*/ 37 h 320"/>
                </a:gdLst>
                <a:cxnLst>
                  <a:cxn ang="0">
                    <a:pos x="T0" y="T1"/>
                  </a:cxn>
                  <a:cxn ang="0">
                    <a:pos x="T2" y="T3"/>
                  </a:cxn>
                  <a:cxn ang="0">
                    <a:pos x="T4" y="T5"/>
                  </a:cxn>
                  <a:cxn ang="0">
                    <a:pos x="T6" y="T7"/>
                  </a:cxn>
                  <a:cxn ang="0">
                    <a:pos x="T8" y="T9"/>
                  </a:cxn>
                  <a:cxn ang="0">
                    <a:pos x="T10" y="T11"/>
                  </a:cxn>
                  <a:cxn ang="0">
                    <a:pos x="T12" y="T13"/>
                  </a:cxn>
                </a:cxnLst>
                <a:rect l="0" t="0" r="r" b="b"/>
                <a:pathLst>
                  <a:path w="964" h="320">
                    <a:moveTo>
                      <a:pt x="965" y="37"/>
                    </a:moveTo>
                    <a:lnTo>
                      <a:pt x="965" y="0"/>
                    </a:lnTo>
                    <a:lnTo>
                      <a:pt x="467" y="286"/>
                    </a:lnTo>
                    <a:lnTo>
                      <a:pt x="0" y="17"/>
                    </a:lnTo>
                    <a:lnTo>
                      <a:pt x="0" y="54"/>
                    </a:lnTo>
                    <a:lnTo>
                      <a:pt x="467" y="320"/>
                    </a:lnTo>
                    <a:lnTo>
                      <a:pt x="965" y="37"/>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 name="íślíḋè-Freeform: Shape 73"/>
              <p:cNvSpPr/>
              <p:nvPr/>
            </p:nvSpPr>
            <p:spPr bwMode="auto">
              <a:xfrm>
                <a:off x="2927017" y="3955430"/>
                <a:ext cx="1585913" cy="908050"/>
              </a:xfrm>
              <a:custGeom>
                <a:gdLst>
                  <a:gd name="T0" fmla="*/ 515 w 999"/>
                  <a:gd name="T1" fmla="*/ 0 h 572"/>
                  <a:gd name="T2" fmla="*/ 0 w 999"/>
                  <a:gd name="T3" fmla="*/ 295 h 572"/>
                  <a:gd name="T4" fmla="*/ 484 w 999"/>
                  <a:gd name="T5" fmla="*/ 572 h 572"/>
                  <a:gd name="T6" fmla="*/ 999 w 999"/>
                  <a:gd name="T7" fmla="*/ 278 h 572"/>
                  <a:gd name="T8" fmla="*/ 722 w 999"/>
                  <a:gd name="T9" fmla="*/ 119 h 572"/>
                  <a:gd name="T10" fmla="*/ 470 w 999"/>
                  <a:gd name="T11" fmla="*/ 258 h 572"/>
                  <a:gd name="T12" fmla="*/ 442 w 999"/>
                  <a:gd name="T13" fmla="*/ 207 h 572"/>
                  <a:gd name="T14" fmla="*/ 665 w 999"/>
                  <a:gd name="T15" fmla="*/ 85 h 572"/>
                  <a:gd name="T16" fmla="*/ 515 w 999"/>
                  <a:gd name="T17" fmla="*/ 0 h 5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9" h="572">
                    <a:moveTo>
                      <a:pt x="515" y="0"/>
                    </a:moveTo>
                    <a:lnTo>
                      <a:pt x="0" y="295"/>
                    </a:lnTo>
                    <a:lnTo>
                      <a:pt x="484" y="572"/>
                    </a:lnTo>
                    <a:lnTo>
                      <a:pt x="999" y="278"/>
                    </a:lnTo>
                    <a:lnTo>
                      <a:pt x="722" y="119"/>
                    </a:lnTo>
                    <a:lnTo>
                      <a:pt x="470" y="258"/>
                    </a:lnTo>
                    <a:lnTo>
                      <a:pt x="442" y="207"/>
                    </a:lnTo>
                    <a:lnTo>
                      <a:pt x="665" y="85"/>
                    </a:lnTo>
                    <a:lnTo>
                      <a:pt x="515" y="0"/>
                    </a:lnTo>
                    <a:close/>
                  </a:path>
                </a:pathLst>
              </a:custGeom>
              <a:solidFill>
                <a:srgbClr val="E2E3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 name="íślíḋè-Freeform: Shape 74"/>
              <p:cNvSpPr/>
              <p:nvPr/>
            </p:nvSpPr>
            <p:spPr bwMode="auto">
              <a:xfrm>
                <a:off x="2927017" y="3955430"/>
                <a:ext cx="1585913" cy="908050"/>
              </a:xfrm>
              <a:custGeom>
                <a:gdLst>
                  <a:gd name="T0" fmla="*/ 515 w 999"/>
                  <a:gd name="T1" fmla="*/ 0 h 572"/>
                  <a:gd name="T2" fmla="*/ 0 w 999"/>
                  <a:gd name="T3" fmla="*/ 295 h 572"/>
                  <a:gd name="T4" fmla="*/ 484 w 999"/>
                  <a:gd name="T5" fmla="*/ 572 h 572"/>
                  <a:gd name="T6" fmla="*/ 999 w 999"/>
                  <a:gd name="T7" fmla="*/ 278 h 572"/>
                  <a:gd name="T8" fmla="*/ 722 w 999"/>
                  <a:gd name="T9" fmla="*/ 119 h 572"/>
                  <a:gd name="T10" fmla="*/ 470 w 999"/>
                  <a:gd name="T11" fmla="*/ 258 h 572"/>
                  <a:gd name="T12" fmla="*/ 442 w 999"/>
                  <a:gd name="T13" fmla="*/ 207 h 572"/>
                  <a:gd name="T14" fmla="*/ 665 w 999"/>
                  <a:gd name="T15" fmla="*/ 85 h 572"/>
                  <a:gd name="T16" fmla="*/ 515 w 999"/>
                  <a:gd name="T17" fmla="*/ 0 h 5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9" h="572">
                    <a:moveTo>
                      <a:pt x="515" y="0"/>
                    </a:moveTo>
                    <a:lnTo>
                      <a:pt x="0" y="295"/>
                    </a:lnTo>
                    <a:lnTo>
                      <a:pt x="484" y="572"/>
                    </a:lnTo>
                    <a:lnTo>
                      <a:pt x="999" y="278"/>
                    </a:lnTo>
                    <a:lnTo>
                      <a:pt x="722" y="119"/>
                    </a:lnTo>
                    <a:lnTo>
                      <a:pt x="470" y="258"/>
                    </a:lnTo>
                    <a:lnTo>
                      <a:pt x="442" y="207"/>
                    </a:lnTo>
                    <a:lnTo>
                      <a:pt x="665" y="85"/>
                    </a:lnTo>
                    <a:lnTo>
                      <a:pt x="5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4" name="íślíḋè-Freeform: Shape 75"/>
              <p:cNvSpPr/>
              <p:nvPr/>
            </p:nvSpPr>
            <p:spPr bwMode="auto">
              <a:xfrm>
                <a:off x="3628692" y="4090367"/>
                <a:ext cx="444500" cy="274638"/>
              </a:xfrm>
              <a:custGeom>
                <a:gdLst>
                  <a:gd name="T0" fmla="*/ 223 w 280"/>
                  <a:gd name="T1" fmla="*/ 0 h 173"/>
                  <a:gd name="T2" fmla="*/ 0 w 280"/>
                  <a:gd name="T3" fmla="*/ 122 h 173"/>
                  <a:gd name="T4" fmla="*/ 28 w 280"/>
                  <a:gd name="T5" fmla="*/ 173 h 173"/>
                  <a:gd name="T6" fmla="*/ 280 w 280"/>
                  <a:gd name="T7" fmla="*/ 34 h 173"/>
                  <a:gd name="T8" fmla="*/ 223 w 280"/>
                  <a:gd name="T9" fmla="*/ 0 h 173"/>
                </a:gdLst>
                <a:cxnLst>
                  <a:cxn ang="0">
                    <a:pos x="T0" y="T1"/>
                  </a:cxn>
                  <a:cxn ang="0">
                    <a:pos x="T2" y="T3"/>
                  </a:cxn>
                  <a:cxn ang="0">
                    <a:pos x="T4" y="T5"/>
                  </a:cxn>
                  <a:cxn ang="0">
                    <a:pos x="T6" y="T7"/>
                  </a:cxn>
                  <a:cxn ang="0">
                    <a:pos x="T8" y="T9"/>
                  </a:cxn>
                </a:cxnLst>
                <a:rect l="0" t="0" r="r" b="b"/>
                <a:pathLst>
                  <a:path w="280" h="173">
                    <a:moveTo>
                      <a:pt x="223" y="0"/>
                    </a:moveTo>
                    <a:lnTo>
                      <a:pt x="0" y="122"/>
                    </a:lnTo>
                    <a:lnTo>
                      <a:pt x="28" y="173"/>
                    </a:lnTo>
                    <a:lnTo>
                      <a:pt x="280" y="34"/>
                    </a:lnTo>
                    <a:lnTo>
                      <a:pt x="223" y="0"/>
                    </a:lnTo>
                    <a:close/>
                  </a:path>
                </a:pathLst>
              </a:custGeom>
              <a:solidFill>
                <a:srgbClr val="76AAC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5" name="íślíḋè-Freeform: Shape 76"/>
              <p:cNvSpPr/>
              <p:nvPr/>
            </p:nvSpPr>
            <p:spPr bwMode="auto">
              <a:xfrm>
                <a:off x="3628692" y="4090367"/>
                <a:ext cx="444500" cy="274638"/>
              </a:xfrm>
              <a:custGeom>
                <a:gdLst>
                  <a:gd name="T0" fmla="*/ 223 w 280"/>
                  <a:gd name="T1" fmla="*/ 0 h 173"/>
                  <a:gd name="T2" fmla="*/ 0 w 280"/>
                  <a:gd name="T3" fmla="*/ 122 h 173"/>
                  <a:gd name="T4" fmla="*/ 28 w 280"/>
                  <a:gd name="T5" fmla="*/ 173 h 173"/>
                  <a:gd name="T6" fmla="*/ 280 w 280"/>
                  <a:gd name="T7" fmla="*/ 34 h 173"/>
                  <a:gd name="T8" fmla="*/ 223 w 280"/>
                  <a:gd name="T9" fmla="*/ 0 h 173"/>
                </a:gdLst>
                <a:cxnLst>
                  <a:cxn ang="0">
                    <a:pos x="T0" y="T1"/>
                  </a:cxn>
                  <a:cxn ang="0">
                    <a:pos x="T2" y="T3"/>
                  </a:cxn>
                  <a:cxn ang="0">
                    <a:pos x="T4" y="T5"/>
                  </a:cxn>
                  <a:cxn ang="0">
                    <a:pos x="T6" y="T7"/>
                  </a:cxn>
                  <a:cxn ang="0">
                    <a:pos x="T8" y="T9"/>
                  </a:cxn>
                </a:cxnLst>
                <a:rect l="0" t="0" r="r" b="b"/>
                <a:pathLst>
                  <a:path w="280" h="173">
                    <a:moveTo>
                      <a:pt x="223" y="0"/>
                    </a:moveTo>
                    <a:lnTo>
                      <a:pt x="0" y="122"/>
                    </a:lnTo>
                    <a:lnTo>
                      <a:pt x="28" y="173"/>
                    </a:lnTo>
                    <a:lnTo>
                      <a:pt x="280" y="34"/>
                    </a:lnTo>
                    <a:lnTo>
                      <a:pt x="2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6" name="íślíḋè-Freeform: Shape 77"/>
              <p:cNvSpPr/>
              <p:nvPr/>
            </p:nvSpPr>
            <p:spPr bwMode="auto">
              <a:xfrm>
                <a:off x="2954005" y="3842717"/>
                <a:ext cx="1531938" cy="873125"/>
              </a:xfrm>
              <a:custGeom>
                <a:gdLst>
                  <a:gd name="T0" fmla="*/ 965 w 965"/>
                  <a:gd name="T1" fmla="*/ 267 h 550"/>
                  <a:gd name="T2" fmla="*/ 498 w 965"/>
                  <a:gd name="T3" fmla="*/ 0 h 550"/>
                  <a:gd name="T4" fmla="*/ 0 w 965"/>
                  <a:gd name="T5" fmla="*/ 284 h 550"/>
                  <a:gd name="T6" fmla="*/ 467 w 965"/>
                  <a:gd name="T7" fmla="*/ 550 h 550"/>
                  <a:gd name="T8" fmla="*/ 965 w 965"/>
                  <a:gd name="T9" fmla="*/ 267 h 550"/>
                </a:gdLst>
                <a:cxnLst>
                  <a:cxn ang="0">
                    <a:pos x="T0" y="T1"/>
                  </a:cxn>
                  <a:cxn ang="0">
                    <a:pos x="T2" y="T3"/>
                  </a:cxn>
                  <a:cxn ang="0">
                    <a:pos x="T4" y="T5"/>
                  </a:cxn>
                  <a:cxn ang="0">
                    <a:pos x="T6" y="T7"/>
                  </a:cxn>
                  <a:cxn ang="0">
                    <a:pos x="T8" y="T9"/>
                  </a:cxn>
                </a:cxnLst>
                <a:rect l="0" t="0" r="r" b="b"/>
                <a:pathLst>
                  <a:path w="964" h="550">
                    <a:moveTo>
                      <a:pt x="965" y="267"/>
                    </a:moveTo>
                    <a:lnTo>
                      <a:pt x="498" y="0"/>
                    </a:lnTo>
                    <a:lnTo>
                      <a:pt x="0" y="284"/>
                    </a:lnTo>
                    <a:lnTo>
                      <a:pt x="467" y="550"/>
                    </a:lnTo>
                    <a:lnTo>
                      <a:pt x="965" y="267"/>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7" name="íślíḋè-Freeform: Shape 78"/>
              <p:cNvSpPr/>
              <p:nvPr/>
            </p:nvSpPr>
            <p:spPr bwMode="auto">
              <a:xfrm>
                <a:off x="2954005" y="4266580"/>
                <a:ext cx="1531938" cy="508000"/>
              </a:xfrm>
              <a:custGeom>
                <a:gdLst>
                  <a:gd name="T0" fmla="*/ 965 w 965"/>
                  <a:gd name="T1" fmla="*/ 34 h 320"/>
                  <a:gd name="T2" fmla="*/ 965 w 965"/>
                  <a:gd name="T3" fmla="*/ 0 h 320"/>
                  <a:gd name="T4" fmla="*/ 467 w 965"/>
                  <a:gd name="T5" fmla="*/ 283 h 320"/>
                  <a:gd name="T6" fmla="*/ 0 w 965"/>
                  <a:gd name="T7" fmla="*/ 17 h 320"/>
                  <a:gd name="T8" fmla="*/ 0 w 965"/>
                  <a:gd name="T9" fmla="*/ 53 h 320"/>
                  <a:gd name="T10" fmla="*/ 467 w 965"/>
                  <a:gd name="T11" fmla="*/ 320 h 320"/>
                  <a:gd name="T12" fmla="*/ 965 w 965"/>
                  <a:gd name="T13" fmla="*/ 34 h 320"/>
                </a:gdLst>
                <a:cxnLst>
                  <a:cxn ang="0">
                    <a:pos x="T0" y="T1"/>
                  </a:cxn>
                  <a:cxn ang="0">
                    <a:pos x="T2" y="T3"/>
                  </a:cxn>
                  <a:cxn ang="0">
                    <a:pos x="T4" y="T5"/>
                  </a:cxn>
                  <a:cxn ang="0">
                    <a:pos x="T6" y="T7"/>
                  </a:cxn>
                  <a:cxn ang="0">
                    <a:pos x="T8" y="T9"/>
                  </a:cxn>
                  <a:cxn ang="0">
                    <a:pos x="T10" y="T11"/>
                  </a:cxn>
                  <a:cxn ang="0">
                    <a:pos x="T12" y="T13"/>
                  </a:cxn>
                </a:cxnLst>
                <a:rect l="0" t="0" r="r" b="b"/>
                <a:pathLst>
                  <a:path w="964" h="320">
                    <a:moveTo>
                      <a:pt x="965" y="34"/>
                    </a:moveTo>
                    <a:lnTo>
                      <a:pt x="965" y="0"/>
                    </a:lnTo>
                    <a:lnTo>
                      <a:pt x="467" y="283"/>
                    </a:lnTo>
                    <a:lnTo>
                      <a:pt x="0" y="17"/>
                    </a:lnTo>
                    <a:lnTo>
                      <a:pt x="0" y="53"/>
                    </a:lnTo>
                    <a:lnTo>
                      <a:pt x="467" y="320"/>
                    </a:lnTo>
                    <a:lnTo>
                      <a:pt x="965" y="34"/>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8" name="íślíḋè-Freeform: Shape 79"/>
              <p:cNvSpPr/>
              <p:nvPr/>
            </p:nvSpPr>
            <p:spPr bwMode="auto">
              <a:xfrm>
                <a:off x="3354055" y="1624980"/>
                <a:ext cx="1293813" cy="738188"/>
              </a:xfrm>
              <a:custGeom>
                <a:gdLst>
                  <a:gd name="T0" fmla="*/ 422 w 815"/>
                  <a:gd name="T1" fmla="*/ 0 h 465"/>
                  <a:gd name="T2" fmla="*/ 0 w 815"/>
                  <a:gd name="T3" fmla="*/ 238 h 465"/>
                  <a:gd name="T4" fmla="*/ 396 w 815"/>
                  <a:gd name="T5" fmla="*/ 465 h 465"/>
                  <a:gd name="T6" fmla="*/ 634 w 815"/>
                  <a:gd name="T7" fmla="*/ 326 h 465"/>
                  <a:gd name="T8" fmla="*/ 399 w 815"/>
                  <a:gd name="T9" fmla="*/ 182 h 465"/>
                  <a:gd name="T10" fmla="*/ 427 w 815"/>
                  <a:gd name="T11" fmla="*/ 133 h 465"/>
                  <a:gd name="T12" fmla="*/ 691 w 815"/>
                  <a:gd name="T13" fmla="*/ 295 h 465"/>
                  <a:gd name="T14" fmla="*/ 815 w 815"/>
                  <a:gd name="T15" fmla="*/ 224 h 465"/>
                  <a:gd name="T16" fmla="*/ 422 w 815"/>
                  <a:gd name="T17" fmla="*/ 0 h 4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5" h="465">
                    <a:moveTo>
                      <a:pt x="422" y="0"/>
                    </a:moveTo>
                    <a:lnTo>
                      <a:pt x="0" y="238"/>
                    </a:lnTo>
                    <a:lnTo>
                      <a:pt x="396" y="465"/>
                    </a:lnTo>
                    <a:lnTo>
                      <a:pt x="634" y="326"/>
                    </a:lnTo>
                    <a:lnTo>
                      <a:pt x="399" y="182"/>
                    </a:lnTo>
                    <a:lnTo>
                      <a:pt x="427" y="133"/>
                    </a:lnTo>
                    <a:lnTo>
                      <a:pt x="691" y="295"/>
                    </a:lnTo>
                    <a:lnTo>
                      <a:pt x="815" y="224"/>
                    </a:lnTo>
                    <a:lnTo>
                      <a:pt x="422" y="0"/>
                    </a:lnTo>
                    <a:close/>
                  </a:path>
                </a:pathLst>
              </a:custGeom>
              <a:solidFill>
                <a:srgbClr val="E2E3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9" name="íślíḋè-Freeform: Shape 80"/>
              <p:cNvSpPr/>
              <p:nvPr/>
            </p:nvSpPr>
            <p:spPr bwMode="auto">
              <a:xfrm>
                <a:off x="3354055" y="1624980"/>
                <a:ext cx="1293813" cy="738188"/>
              </a:xfrm>
              <a:custGeom>
                <a:gdLst>
                  <a:gd name="T0" fmla="*/ 422 w 815"/>
                  <a:gd name="T1" fmla="*/ 0 h 465"/>
                  <a:gd name="T2" fmla="*/ 0 w 815"/>
                  <a:gd name="T3" fmla="*/ 238 h 465"/>
                  <a:gd name="T4" fmla="*/ 396 w 815"/>
                  <a:gd name="T5" fmla="*/ 465 h 465"/>
                  <a:gd name="T6" fmla="*/ 634 w 815"/>
                  <a:gd name="T7" fmla="*/ 326 h 465"/>
                  <a:gd name="T8" fmla="*/ 399 w 815"/>
                  <a:gd name="T9" fmla="*/ 182 h 465"/>
                  <a:gd name="T10" fmla="*/ 427 w 815"/>
                  <a:gd name="T11" fmla="*/ 133 h 465"/>
                  <a:gd name="T12" fmla="*/ 691 w 815"/>
                  <a:gd name="T13" fmla="*/ 295 h 465"/>
                  <a:gd name="T14" fmla="*/ 815 w 815"/>
                  <a:gd name="T15" fmla="*/ 224 h 465"/>
                  <a:gd name="T16" fmla="*/ 422 w 815"/>
                  <a:gd name="T17" fmla="*/ 0 h 4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5" h="465">
                    <a:moveTo>
                      <a:pt x="422" y="0"/>
                    </a:moveTo>
                    <a:lnTo>
                      <a:pt x="0" y="238"/>
                    </a:lnTo>
                    <a:lnTo>
                      <a:pt x="396" y="465"/>
                    </a:lnTo>
                    <a:lnTo>
                      <a:pt x="634" y="326"/>
                    </a:lnTo>
                    <a:lnTo>
                      <a:pt x="399" y="182"/>
                    </a:lnTo>
                    <a:lnTo>
                      <a:pt x="427" y="133"/>
                    </a:lnTo>
                    <a:lnTo>
                      <a:pt x="691" y="295"/>
                    </a:lnTo>
                    <a:lnTo>
                      <a:pt x="815" y="224"/>
                    </a:lnTo>
                    <a:lnTo>
                      <a:pt x="4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0" name="íślíḋè-Freeform: Shape 81"/>
              <p:cNvSpPr/>
              <p:nvPr/>
            </p:nvSpPr>
            <p:spPr bwMode="auto">
              <a:xfrm>
                <a:off x="3987467" y="1836117"/>
                <a:ext cx="463550" cy="306388"/>
              </a:xfrm>
              <a:custGeom>
                <a:gdLst>
                  <a:gd name="T0" fmla="*/ 28 w 292"/>
                  <a:gd name="T1" fmla="*/ 0 h 193"/>
                  <a:gd name="T2" fmla="*/ 0 w 292"/>
                  <a:gd name="T3" fmla="*/ 49 h 193"/>
                  <a:gd name="T4" fmla="*/ 235 w 292"/>
                  <a:gd name="T5" fmla="*/ 193 h 193"/>
                  <a:gd name="T6" fmla="*/ 292 w 292"/>
                  <a:gd name="T7" fmla="*/ 162 h 193"/>
                  <a:gd name="T8" fmla="*/ 28 w 292"/>
                  <a:gd name="T9" fmla="*/ 0 h 193"/>
                </a:gdLst>
                <a:cxnLst>
                  <a:cxn ang="0">
                    <a:pos x="T0" y="T1"/>
                  </a:cxn>
                  <a:cxn ang="0">
                    <a:pos x="T2" y="T3"/>
                  </a:cxn>
                  <a:cxn ang="0">
                    <a:pos x="T4" y="T5"/>
                  </a:cxn>
                  <a:cxn ang="0">
                    <a:pos x="T6" y="T7"/>
                  </a:cxn>
                  <a:cxn ang="0">
                    <a:pos x="T8" y="T9"/>
                  </a:cxn>
                </a:cxnLst>
                <a:rect l="0" t="0" r="r" b="b"/>
                <a:pathLst>
                  <a:path w="292" h="193">
                    <a:moveTo>
                      <a:pt x="28" y="0"/>
                    </a:moveTo>
                    <a:lnTo>
                      <a:pt x="0" y="49"/>
                    </a:lnTo>
                    <a:lnTo>
                      <a:pt x="235" y="193"/>
                    </a:lnTo>
                    <a:lnTo>
                      <a:pt x="292" y="162"/>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1" name="íślíḋè-Freeform: Shape 82"/>
              <p:cNvSpPr/>
              <p:nvPr/>
            </p:nvSpPr>
            <p:spPr bwMode="auto">
              <a:xfrm>
                <a:off x="3376280" y="1531317"/>
                <a:ext cx="1244600" cy="709613"/>
              </a:xfrm>
              <a:custGeom>
                <a:gdLst>
                  <a:gd name="T0" fmla="*/ 784 w 784"/>
                  <a:gd name="T1" fmla="*/ 218 h 447"/>
                  <a:gd name="T2" fmla="*/ 405 w 784"/>
                  <a:gd name="T3" fmla="*/ 0 h 447"/>
                  <a:gd name="T4" fmla="*/ 0 w 784"/>
                  <a:gd name="T5" fmla="*/ 232 h 447"/>
                  <a:gd name="T6" fmla="*/ 379 w 784"/>
                  <a:gd name="T7" fmla="*/ 447 h 447"/>
                  <a:gd name="T8" fmla="*/ 784 w 784"/>
                  <a:gd name="T9" fmla="*/ 218 h 447"/>
                </a:gdLst>
                <a:cxnLst>
                  <a:cxn ang="0">
                    <a:pos x="T0" y="T1"/>
                  </a:cxn>
                  <a:cxn ang="0">
                    <a:pos x="T2" y="T3"/>
                  </a:cxn>
                  <a:cxn ang="0">
                    <a:pos x="T4" y="T5"/>
                  </a:cxn>
                  <a:cxn ang="0">
                    <a:pos x="T6" y="T7"/>
                  </a:cxn>
                  <a:cxn ang="0">
                    <a:pos x="T8" y="T9"/>
                  </a:cxn>
                </a:cxnLst>
                <a:rect l="0" t="0" r="r" b="b"/>
                <a:pathLst>
                  <a:path w="784" h="447">
                    <a:moveTo>
                      <a:pt x="784" y="218"/>
                    </a:moveTo>
                    <a:lnTo>
                      <a:pt x="405" y="0"/>
                    </a:lnTo>
                    <a:lnTo>
                      <a:pt x="0" y="232"/>
                    </a:lnTo>
                    <a:lnTo>
                      <a:pt x="379" y="447"/>
                    </a:lnTo>
                    <a:lnTo>
                      <a:pt x="784" y="218"/>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2" name="íślíḋè-Freeform: Shape 83"/>
              <p:cNvSpPr/>
              <p:nvPr/>
            </p:nvSpPr>
            <p:spPr bwMode="auto">
              <a:xfrm>
                <a:off x="3376280" y="1877392"/>
                <a:ext cx="1244600" cy="409575"/>
              </a:xfrm>
              <a:custGeom>
                <a:gdLst>
                  <a:gd name="T0" fmla="*/ 784 w 784"/>
                  <a:gd name="T1" fmla="*/ 28 h 258"/>
                  <a:gd name="T2" fmla="*/ 784 w 784"/>
                  <a:gd name="T3" fmla="*/ 0 h 258"/>
                  <a:gd name="T4" fmla="*/ 379 w 784"/>
                  <a:gd name="T5" fmla="*/ 229 h 258"/>
                  <a:gd name="T6" fmla="*/ 0 w 784"/>
                  <a:gd name="T7" fmla="*/ 14 h 258"/>
                  <a:gd name="T8" fmla="*/ 0 w 784"/>
                  <a:gd name="T9" fmla="*/ 42 h 258"/>
                  <a:gd name="T10" fmla="*/ 379 w 784"/>
                  <a:gd name="T11" fmla="*/ 258 h 258"/>
                  <a:gd name="T12" fmla="*/ 784 w 784"/>
                  <a:gd name="T13" fmla="*/ 28 h 258"/>
                </a:gdLst>
                <a:cxnLst>
                  <a:cxn ang="0">
                    <a:pos x="T0" y="T1"/>
                  </a:cxn>
                  <a:cxn ang="0">
                    <a:pos x="T2" y="T3"/>
                  </a:cxn>
                  <a:cxn ang="0">
                    <a:pos x="T4" y="T5"/>
                  </a:cxn>
                  <a:cxn ang="0">
                    <a:pos x="T6" y="T7"/>
                  </a:cxn>
                  <a:cxn ang="0">
                    <a:pos x="T8" y="T9"/>
                  </a:cxn>
                  <a:cxn ang="0">
                    <a:pos x="T10" y="T11"/>
                  </a:cxn>
                  <a:cxn ang="0">
                    <a:pos x="T12" y="T13"/>
                  </a:cxn>
                </a:cxnLst>
                <a:rect l="0" t="0" r="r" b="b"/>
                <a:pathLst>
                  <a:path w="784" h="258">
                    <a:moveTo>
                      <a:pt x="784" y="28"/>
                    </a:moveTo>
                    <a:lnTo>
                      <a:pt x="784" y="0"/>
                    </a:lnTo>
                    <a:lnTo>
                      <a:pt x="379" y="229"/>
                    </a:lnTo>
                    <a:lnTo>
                      <a:pt x="0" y="14"/>
                    </a:lnTo>
                    <a:lnTo>
                      <a:pt x="0" y="42"/>
                    </a:lnTo>
                    <a:lnTo>
                      <a:pt x="379" y="258"/>
                    </a:lnTo>
                    <a:lnTo>
                      <a:pt x="784" y="28"/>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3" name="íślíḋè-Freeform: Shape 84"/>
              <p:cNvSpPr/>
              <p:nvPr/>
            </p:nvSpPr>
            <p:spPr bwMode="auto">
              <a:xfrm>
                <a:off x="5447967" y="1139205"/>
                <a:ext cx="1149350" cy="635000"/>
              </a:xfrm>
              <a:custGeom>
                <a:gdLst>
                  <a:gd name="T0" fmla="*/ 373 w 724"/>
                  <a:gd name="T1" fmla="*/ 0 h 400"/>
                  <a:gd name="T2" fmla="*/ 0 w 724"/>
                  <a:gd name="T3" fmla="*/ 213 h 400"/>
                  <a:gd name="T4" fmla="*/ 320 w 724"/>
                  <a:gd name="T5" fmla="*/ 397 h 400"/>
                  <a:gd name="T6" fmla="*/ 331 w 724"/>
                  <a:gd name="T7" fmla="*/ 167 h 400"/>
                  <a:gd name="T8" fmla="*/ 388 w 724"/>
                  <a:gd name="T9" fmla="*/ 170 h 400"/>
                  <a:gd name="T10" fmla="*/ 376 w 724"/>
                  <a:gd name="T11" fmla="*/ 400 h 400"/>
                  <a:gd name="T12" fmla="*/ 724 w 724"/>
                  <a:gd name="T13" fmla="*/ 198 h 400"/>
                  <a:gd name="T14" fmla="*/ 373 w 724"/>
                  <a:gd name="T15" fmla="*/ 0 h 40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400">
                    <a:moveTo>
                      <a:pt x="373" y="0"/>
                    </a:moveTo>
                    <a:lnTo>
                      <a:pt x="0" y="213"/>
                    </a:lnTo>
                    <a:lnTo>
                      <a:pt x="320" y="397"/>
                    </a:lnTo>
                    <a:lnTo>
                      <a:pt x="331" y="167"/>
                    </a:lnTo>
                    <a:lnTo>
                      <a:pt x="388" y="170"/>
                    </a:lnTo>
                    <a:lnTo>
                      <a:pt x="376" y="400"/>
                    </a:lnTo>
                    <a:lnTo>
                      <a:pt x="724" y="198"/>
                    </a:lnTo>
                    <a:lnTo>
                      <a:pt x="37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4" name="íślíḋè-Freeform: Shape 85"/>
              <p:cNvSpPr/>
              <p:nvPr/>
            </p:nvSpPr>
            <p:spPr bwMode="auto">
              <a:xfrm>
                <a:off x="5955967" y="1404317"/>
                <a:ext cx="107950" cy="392113"/>
              </a:xfrm>
              <a:custGeom>
                <a:gdLst>
                  <a:gd name="T0" fmla="*/ 11 w 68"/>
                  <a:gd name="T1" fmla="*/ 0 h 247"/>
                  <a:gd name="T2" fmla="*/ 0 w 68"/>
                  <a:gd name="T3" fmla="*/ 230 h 247"/>
                  <a:gd name="T4" fmla="*/ 28 w 68"/>
                  <a:gd name="T5" fmla="*/ 247 h 247"/>
                  <a:gd name="T6" fmla="*/ 56 w 68"/>
                  <a:gd name="T7" fmla="*/ 233 h 247"/>
                  <a:gd name="T8" fmla="*/ 68 w 68"/>
                  <a:gd name="T9" fmla="*/ 3 h 247"/>
                  <a:gd name="T10" fmla="*/ 11 w 68"/>
                  <a:gd name="T11" fmla="*/ 0 h 247"/>
                </a:gdLst>
                <a:cxnLst>
                  <a:cxn ang="0">
                    <a:pos x="T0" y="T1"/>
                  </a:cxn>
                  <a:cxn ang="0">
                    <a:pos x="T2" y="T3"/>
                  </a:cxn>
                  <a:cxn ang="0">
                    <a:pos x="T4" y="T5"/>
                  </a:cxn>
                  <a:cxn ang="0">
                    <a:pos x="T6" y="T7"/>
                  </a:cxn>
                  <a:cxn ang="0">
                    <a:pos x="T8" y="T9"/>
                  </a:cxn>
                  <a:cxn ang="0">
                    <a:pos x="T10" y="T11"/>
                  </a:cxn>
                </a:cxnLst>
                <a:rect l="0" t="0" r="r" b="b"/>
                <a:pathLst>
                  <a:path w="68" h="246">
                    <a:moveTo>
                      <a:pt x="11" y="0"/>
                    </a:moveTo>
                    <a:lnTo>
                      <a:pt x="0" y="230"/>
                    </a:lnTo>
                    <a:lnTo>
                      <a:pt x="28" y="247"/>
                    </a:lnTo>
                    <a:lnTo>
                      <a:pt x="56" y="233"/>
                    </a:lnTo>
                    <a:lnTo>
                      <a:pt x="68" y="3"/>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5" name="íślíḋè-Freeform: Shape 86"/>
              <p:cNvSpPr/>
              <p:nvPr/>
            </p:nvSpPr>
            <p:spPr bwMode="auto">
              <a:xfrm>
                <a:off x="8026067" y="2709242"/>
                <a:ext cx="1443038" cy="823913"/>
              </a:xfrm>
              <a:custGeom>
                <a:gdLst>
                  <a:gd name="T0" fmla="*/ 467 w 909"/>
                  <a:gd name="T1" fmla="*/ 0 h 519"/>
                  <a:gd name="T2" fmla="*/ 249 w 909"/>
                  <a:gd name="T3" fmla="*/ 125 h 519"/>
                  <a:gd name="T4" fmla="*/ 445 w 909"/>
                  <a:gd name="T5" fmla="*/ 125 h 519"/>
                  <a:gd name="T6" fmla="*/ 445 w 909"/>
                  <a:gd name="T7" fmla="*/ 181 h 519"/>
                  <a:gd name="T8" fmla="*/ 150 w 909"/>
                  <a:gd name="T9" fmla="*/ 181 h 519"/>
                  <a:gd name="T10" fmla="*/ 0 w 909"/>
                  <a:gd name="T11" fmla="*/ 269 h 519"/>
                  <a:gd name="T12" fmla="*/ 439 w 909"/>
                  <a:gd name="T13" fmla="*/ 519 h 519"/>
                  <a:gd name="T14" fmla="*/ 909 w 909"/>
                  <a:gd name="T15" fmla="*/ 252 h 519"/>
                  <a:gd name="T16" fmla="*/ 467 w 909"/>
                  <a:gd name="T17" fmla="*/ 0 h 5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9" h="519">
                    <a:moveTo>
                      <a:pt x="467" y="0"/>
                    </a:moveTo>
                    <a:lnTo>
                      <a:pt x="249" y="125"/>
                    </a:lnTo>
                    <a:lnTo>
                      <a:pt x="445" y="125"/>
                    </a:lnTo>
                    <a:lnTo>
                      <a:pt x="445" y="181"/>
                    </a:lnTo>
                    <a:lnTo>
                      <a:pt x="150" y="181"/>
                    </a:lnTo>
                    <a:lnTo>
                      <a:pt x="0" y="269"/>
                    </a:lnTo>
                    <a:lnTo>
                      <a:pt x="439" y="519"/>
                    </a:lnTo>
                    <a:lnTo>
                      <a:pt x="909" y="252"/>
                    </a:lnTo>
                    <a:lnTo>
                      <a:pt x="467" y="0"/>
                    </a:lnTo>
                    <a:close/>
                  </a:path>
                </a:pathLst>
              </a:custGeom>
              <a:solidFill>
                <a:srgbClr val="E2E3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6" name="íślíḋè-Freeform: Shape 87"/>
              <p:cNvSpPr/>
              <p:nvPr/>
            </p:nvSpPr>
            <p:spPr bwMode="auto">
              <a:xfrm>
                <a:off x="8026067" y="2709242"/>
                <a:ext cx="1443038" cy="823913"/>
              </a:xfrm>
              <a:custGeom>
                <a:gdLst>
                  <a:gd name="T0" fmla="*/ 467 w 909"/>
                  <a:gd name="T1" fmla="*/ 0 h 519"/>
                  <a:gd name="T2" fmla="*/ 249 w 909"/>
                  <a:gd name="T3" fmla="*/ 125 h 519"/>
                  <a:gd name="T4" fmla="*/ 445 w 909"/>
                  <a:gd name="T5" fmla="*/ 125 h 519"/>
                  <a:gd name="T6" fmla="*/ 445 w 909"/>
                  <a:gd name="T7" fmla="*/ 181 h 519"/>
                  <a:gd name="T8" fmla="*/ 150 w 909"/>
                  <a:gd name="T9" fmla="*/ 181 h 519"/>
                  <a:gd name="T10" fmla="*/ 0 w 909"/>
                  <a:gd name="T11" fmla="*/ 269 h 519"/>
                  <a:gd name="T12" fmla="*/ 439 w 909"/>
                  <a:gd name="T13" fmla="*/ 519 h 519"/>
                  <a:gd name="T14" fmla="*/ 909 w 909"/>
                  <a:gd name="T15" fmla="*/ 252 h 519"/>
                  <a:gd name="T16" fmla="*/ 467 w 909"/>
                  <a:gd name="T17" fmla="*/ 0 h 5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9" h="519">
                    <a:moveTo>
                      <a:pt x="467" y="0"/>
                    </a:moveTo>
                    <a:lnTo>
                      <a:pt x="249" y="125"/>
                    </a:lnTo>
                    <a:lnTo>
                      <a:pt x="445" y="125"/>
                    </a:lnTo>
                    <a:lnTo>
                      <a:pt x="445" y="181"/>
                    </a:lnTo>
                    <a:lnTo>
                      <a:pt x="150" y="181"/>
                    </a:lnTo>
                    <a:lnTo>
                      <a:pt x="0" y="269"/>
                    </a:lnTo>
                    <a:lnTo>
                      <a:pt x="439" y="519"/>
                    </a:lnTo>
                    <a:lnTo>
                      <a:pt x="909" y="252"/>
                    </a:lnTo>
                    <a:lnTo>
                      <a:pt x="4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7" name="íślíḋè-Freeform: Shape 88"/>
              <p:cNvSpPr/>
              <p:nvPr/>
            </p:nvSpPr>
            <p:spPr bwMode="auto">
              <a:xfrm>
                <a:off x="8264192" y="2907680"/>
                <a:ext cx="468313" cy="88900"/>
              </a:xfrm>
              <a:custGeom>
                <a:gdLst>
                  <a:gd name="T0" fmla="*/ 295 w 295"/>
                  <a:gd name="T1" fmla="*/ 0 h 56"/>
                  <a:gd name="T2" fmla="*/ 99 w 295"/>
                  <a:gd name="T3" fmla="*/ 0 h 56"/>
                  <a:gd name="T4" fmla="*/ 0 w 295"/>
                  <a:gd name="T5" fmla="*/ 56 h 56"/>
                  <a:gd name="T6" fmla="*/ 295 w 295"/>
                  <a:gd name="T7" fmla="*/ 56 h 56"/>
                  <a:gd name="T8" fmla="*/ 295 w 295"/>
                  <a:gd name="T9" fmla="*/ 0 h 56"/>
                </a:gdLst>
                <a:cxnLst>
                  <a:cxn ang="0">
                    <a:pos x="T0" y="T1"/>
                  </a:cxn>
                  <a:cxn ang="0">
                    <a:pos x="T2" y="T3"/>
                  </a:cxn>
                  <a:cxn ang="0">
                    <a:pos x="T4" y="T5"/>
                  </a:cxn>
                  <a:cxn ang="0">
                    <a:pos x="T6" y="T7"/>
                  </a:cxn>
                  <a:cxn ang="0">
                    <a:pos x="T8" y="T9"/>
                  </a:cxn>
                </a:cxnLst>
                <a:rect l="0" t="0" r="r" b="b"/>
                <a:pathLst>
                  <a:path w="295" h="56">
                    <a:moveTo>
                      <a:pt x="295" y="0"/>
                    </a:moveTo>
                    <a:lnTo>
                      <a:pt x="99" y="0"/>
                    </a:lnTo>
                    <a:lnTo>
                      <a:pt x="0" y="56"/>
                    </a:lnTo>
                    <a:lnTo>
                      <a:pt x="295" y="56"/>
                    </a:lnTo>
                    <a:lnTo>
                      <a:pt x="295" y="0"/>
                    </a:lnTo>
                    <a:close/>
                  </a:path>
                </a:pathLst>
              </a:custGeom>
              <a:solidFill>
                <a:srgbClr val="76AAC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8" name="íślíḋè-Freeform: Shape 89"/>
              <p:cNvSpPr/>
              <p:nvPr/>
            </p:nvSpPr>
            <p:spPr bwMode="auto">
              <a:xfrm>
                <a:off x="8264192" y="2907680"/>
                <a:ext cx="468313" cy="88900"/>
              </a:xfrm>
              <a:custGeom>
                <a:gdLst>
                  <a:gd name="T0" fmla="*/ 295 w 295"/>
                  <a:gd name="T1" fmla="*/ 0 h 56"/>
                  <a:gd name="T2" fmla="*/ 99 w 295"/>
                  <a:gd name="T3" fmla="*/ 0 h 56"/>
                  <a:gd name="T4" fmla="*/ 0 w 295"/>
                  <a:gd name="T5" fmla="*/ 56 h 56"/>
                  <a:gd name="T6" fmla="*/ 295 w 295"/>
                  <a:gd name="T7" fmla="*/ 56 h 56"/>
                  <a:gd name="T8" fmla="*/ 295 w 295"/>
                  <a:gd name="T9" fmla="*/ 0 h 56"/>
                </a:gdLst>
                <a:cxnLst>
                  <a:cxn ang="0">
                    <a:pos x="T0" y="T1"/>
                  </a:cxn>
                  <a:cxn ang="0">
                    <a:pos x="T2" y="T3"/>
                  </a:cxn>
                  <a:cxn ang="0">
                    <a:pos x="T4" y="T5"/>
                  </a:cxn>
                  <a:cxn ang="0">
                    <a:pos x="T6" y="T7"/>
                  </a:cxn>
                  <a:cxn ang="0">
                    <a:pos x="T8" y="T9"/>
                  </a:cxn>
                </a:cxnLst>
                <a:rect l="0" t="0" r="r" b="b"/>
                <a:pathLst>
                  <a:path w="295" h="56">
                    <a:moveTo>
                      <a:pt x="295" y="0"/>
                    </a:moveTo>
                    <a:lnTo>
                      <a:pt x="99" y="0"/>
                    </a:lnTo>
                    <a:lnTo>
                      <a:pt x="0" y="56"/>
                    </a:lnTo>
                    <a:lnTo>
                      <a:pt x="295" y="56"/>
                    </a:lnTo>
                    <a:lnTo>
                      <a:pt x="29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9" name="íślíḋè-Freeform: Shape 90"/>
              <p:cNvSpPr/>
              <p:nvPr/>
            </p:nvSpPr>
            <p:spPr bwMode="auto">
              <a:xfrm>
                <a:off x="8049880" y="2606055"/>
                <a:ext cx="1392238" cy="795338"/>
              </a:xfrm>
              <a:custGeom>
                <a:gdLst>
                  <a:gd name="T0" fmla="*/ 877 w 877"/>
                  <a:gd name="T1" fmla="*/ 244 h 501"/>
                  <a:gd name="T2" fmla="*/ 452 w 877"/>
                  <a:gd name="T3" fmla="*/ 0 h 501"/>
                  <a:gd name="T4" fmla="*/ 0 w 877"/>
                  <a:gd name="T5" fmla="*/ 258 h 501"/>
                  <a:gd name="T6" fmla="*/ 424 w 877"/>
                  <a:gd name="T7" fmla="*/ 501 h 501"/>
                  <a:gd name="T8" fmla="*/ 877 w 877"/>
                  <a:gd name="T9" fmla="*/ 244 h 501"/>
                </a:gdLst>
                <a:cxnLst>
                  <a:cxn ang="0">
                    <a:pos x="T0" y="T1"/>
                  </a:cxn>
                  <a:cxn ang="0">
                    <a:pos x="T2" y="T3"/>
                  </a:cxn>
                  <a:cxn ang="0">
                    <a:pos x="T4" y="T5"/>
                  </a:cxn>
                  <a:cxn ang="0">
                    <a:pos x="T6" y="T7"/>
                  </a:cxn>
                  <a:cxn ang="0">
                    <a:pos x="T8" y="T9"/>
                  </a:cxn>
                </a:cxnLst>
                <a:rect l="0" t="0" r="r" b="b"/>
                <a:pathLst>
                  <a:path w="877" h="501">
                    <a:moveTo>
                      <a:pt x="877" y="244"/>
                    </a:moveTo>
                    <a:lnTo>
                      <a:pt x="452" y="0"/>
                    </a:lnTo>
                    <a:lnTo>
                      <a:pt x="0" y="258"/>
                    </a:lnTo>
                    <a:lnTo>
                      <a:pt x="424" y="501"/>
                    </a:lnTo>
                    <a:lnTo>
                      <a:pt x="877" y="244"/>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0" name="íślíḋè-Freeform: Shape 91"/>
              <p:cNvSpPr/>
              <p:nvPr/>
            </p:nvSpPr>
            <p:spPr bwMode="auto">
              <a:xfrm>
                <a:off x="8049880" y="2993405"/>
                <a:ext cx="1392238" cy="458788"/>
              </a:xfrm>
              <a:custGeom>
                <a:gdLst>
                  <a:gd name="T0" fmla="*/ 877 w 877"/>
                  <a:gd name="T1" fmla="*/ 31 h 289"/>
                  <a:gd name="T2" fmla="*/ 877 w 877"/>
                  <a:gd name="T3" fmla="*/ 0 h 289"/>
                  <a:gd name="T4" fmla="*/ 424 w 877"/>
                  <a:gd name="T5" fmla="*/ 257 h 289"/>
                  <a:gd name="T6" fmla="*/ 0 w 877"/>
                  <a:gd name="T7" fmla="*/ 14 h 289"/>
                  <a:gd name="T8" fmla="*/ 0 w 877"/>
                  <a:gd name="T9" fmla="*/ 48 h 289"/>
                  <a:gd name="T10" fmla="*/ 424 w 877"/>
                  <a:gd name="T11" fmla="*/ 289 h 289"/>
                  <a:gd name="T12" fmla="*/ 877 w 877"/>
                  <a:gd name="T13" fmla="*/ 31 h 289"/>
                </a:gdLst>
                <a:cxnLst>
                  <a:cxn ang="0">
                    <a:pos x="T0" y="T1"/>
                  </a:cxn>
                  <a:cxn ang="0">
                    <a:pos x="T2" y="T3"/>
                  </a:cxn>
                  <a:cxn ang="0">
                    <a:pos x="T4" y="T5"/>
                  </a:cxn>
                  <a:cxn ang="0">
                    <a:pos x="T6" y="T7"/>
                  </a:cxn>
                  <a:cxn ang="0">
                    <a:pos x="T8" y="T9"/>
                  </a:cxn>
                  <a:cxn ang="0">
                    <a:pos x="T10" y="T11"/>
                  </a:cxn>
                  <a:cxn ang="0">
                    <a:pos x="T12" y="T13"/>
                  </a:cxn>
                </a:cxnLst>
                <a:rect l="0" t="0" r="r" b="b"/>
                <a:pathLst>
                  <a:path w="877" h="289">
                    <a:moveTo>
                      <a:pt x="877" y="31"/>
                    </a:moveTo>
                    <a:lnTo>
                      <a:pt x="877" y="0"/>
                    </a:lnTo>
                    <a:lnTo>
                      <a:pt x="424" y="257"/>
                    </a:lnTo>
                    <a:lnTo>
                      <a:pt x="0" y="14"/>
                    </a:lnTo>
                    <a:lnTo>
                      <a:pt x="0" y="48"/>
                    </a:lnTo>
                    <a:lnTo>
                      <a:pt x="424" y="289"/>
                    </a:lnTo>
                    <a:lnTo>
                      <a:pt x="877" y="31"/>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1" name="íślíḋè-Freeform: Shape 92"/>
              <p:cNvSpPr/>
              <p:nvPr/>
            </p:nvSpPr>
            <p:spPr bwMode="auto">
              <a:xfrm>
                <a:off x="4971961" y="2462958"/>
                <a:ext cx="1966669" cy="1109885"/>
              </a:xfrm>
              <a:custGeom>
                <a:gdLst>
                  <a:gd name="T0" fmla="*/ 784 w 784"/>
                  <a:gd name="T1" fmla="*/ 218 h 447"/>
                  <a:gd name="T2" fmla="*/ 405 w 784"/>
                  <a:gd name="T3" fmla="*/ 0 h 447"/>
                  <a:gd name="T4" fmla="*/ 0 w 784"/>
                  <a:gd name="T5" fmla="*/ 232 h 447"/>
                  <a:gd name="T6" fmla="*/ 379 w 784"/>
                  <a:gd name="T7" fmla="*/ 447 h 447"/>
                  <a:gd name="T8" fmla="*/ 784 w 784"/>
                  <a:gd name="T9" fmla="*/ 218 h 447"/>
                </a:gdLst>
                <a:cxnLst>
                  <a:cxn ang="0">
                    <a:pos x="T0" y="T1"/>
                  </a:cxn>
                  <a:cxn ang="0">
                    <a:pos x="T2" y="T3"/>
                  </a:cxn>
                  <a:cxn ang="0">
                    <a:pos x="T4" y="T5"/>
                  </a:cxn>
                  <a:cxn ang="0">
                    <a:pos x="T6" y="T7"/>
                  </a:cxn>
                  <a:cxn ang="0">
                    <a:pos x="T8" y="T9"/>
                  </a:cxn>
                </a:cxnLst>
                <a:rect l="0" t="0" r="r" b="b"/>
                <a:pathLst>
                  <a:path w="784" h="447">
                    <a:moveTo>
                      <a:pt x="784" y="218"/>
                    </a:moveTo>
                    <a:lnTo>
                      <a:pt x="405" y="0"/>
                    </a:lnTo>
                    <a:lnTo>
                      <a:pt x="0" y="232"/>
                    </a:lnTo>
                    <a:lnTo>
                      <a:pt x="379" y="447"/>
                    </a:lnTo>
                    <a:lnTo>
                      <a:pt x="784" y="218"/>
                    </a:lnTo>
                    <a:close/>
                  </a:path>
                </a:pathLst>
              </a:custGeom>
              <a:solidFill>
                <a:schemeClr val="accent2"/>
              </a:solidFill>
              <a:ln>
                <a:noFill/>
              </a:ln>
            </p:spPr>
            <p:txBody>
              <a:bodyPr anchor="ctr"/>
              <a:lstStyle/>
              <a:p>
                <a:pPr algn="ctr"/>
              </a:p>
            </p:txBody>
          </p:sp>
          <p:sp>
            <p:nvSpPr>
              <p:cNvPr id="142" name="íślíḋè-Freeform: Shape 93"/>
              <p:cNvSpPr/>
              <p:nvPr/>
            </p:nvSpPr>
            <p:spPr bwMode="auto">
              <a:xfrm>
                <a:off x="3504296" y="3954290"/>
                <a:ext cx="441403" cy="378904"/>
              </a:xfrm>
              <a:custGeom>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accent6">
                  <a:lumMod val="75000"/>
                </a:schemeClr>
              </a:solidFill>
              <a:ln>
                <a:noFill/>
              </a:ln>
              <a:effectLst/>
            </p:spPr>
            <p:txBody>
              <a:bodyPr anchor="ctr"/>
              <a:lstStyle/>
              <a:p>
                <a:pPr algn="ctr"/>
              </a:p>
            </p:txBody>
          </p:sp>
          <p:sp>
            <p:nvSpPr>
              <p:cNvPr id="143" name="íślíḋè-Freeform: Shape 94"/>
              <p:cNvSpPr/>
              <p:nvPr/>
            </p:nvSpPr>
            <p:spPr bwMode="auto">
              <a:xfrm>
                <a:off x="3935760" y="1454072"/>
                <a:ext cx="324558" cy="403025"/>
              </a:xfrm>
              <a:custGeom>
                <a:gdLst>
                  <a:gd name="T0" fmla="*/ 381 w 400"/>
                  <a:gd name="T1" fmla="*/ 124 h 498"/>
                  <a:gd name="T2" fmla="*/ 381 w 400"/>
                  <a:gd name="T3" fmla="*/ 124 h 498"/>
                  <a:gd name="T4" fmla="*/ 231 w 400"/>
                  <a:gd name="T5" fmla="*/ 9 h 498"/>
                  <a:gd name="T6" fmla="*/ 115 w 400"/>
                  <a:gd name="T7" fmla="*/ 151 h 498"/>
                  <a:gd name="T8" fmla="*/ 133 w 400"/>
                  <a:gd name="T9" fmla="*/ 213 h 498"/>
                  <a:gd name="T10" fmla="*/ 9 w 400"/>
                  <a:gd name="T11" fmla="*/ 407 h 498"/>
                  <a:gd name="T12" fmla="*/ 0 w 400"/>
                  <a:gd name="T13" fmla="*/ 434 h 498"/>
                  <a:gd name="T14" fmla="*/ 9 w 400"/>
                  <a:gd name="T15" fmla="*/ 478 h 498"/>
                  <a:gd name="T16" fmla="*/ 27 w 400"/>
                  <a:gd name="T17" fmla="*/ 497 h 498"/>
                  <a:gd name="T18" fmla="*/ 62 w 400"/>
                  <a:gd name="T19" fmla="*/ 487 h 498"/>
                  <a:gd name="T20" fmla="*/ 89 w 400"/>
                  <a:gd name="T21" fmla="*/ 470 h 498"/>
                  <a:gd name="T22" fmla="*/ 142 w 400"/>
                  <a:gd name="T23" fmla="*/ 390 h 498"/>
                  <a:gd name="T24" fmla="*/ 142 w 400"/>
                  <a:gd name="T25" fmla="*/ 390 h 498"/>
                  <a:gd name="T26" fmla="*/ 177 w 400"/>
                  <a:gd name="T27" fmla="*/ 381 h 498"/>
                  <a:gd name="T28" fmla="*/ 231 w 400"/>
                  <a:gd name="T29" fmla="*/ 284 h 498"/>
                  <a:gd name="T30" fmla="*/ 293 w 400"/>
                  <a:gd name="T31" fmla="*/ 284 h 498"/>
                  <a:gd name="T32" fmla="*/ 381 w 400"/>
                  <a:gd name="T33" fmla="*/ 124 h 498"/>
                  <a:gd name="T34" fmla="*/ 319 w 400"/>
                  <a:gd name="T35" fmla="*/ 159 h 498"/>
                  <a:gd name="T36" fmla="*/ 319 w 400"/>
                  <a:gd name="T37" fmla="*/ 159 h 498"/>
                  <a:gd name="T38" fmla="*/ 256 w 400"/>
                  <a:gd name="T39" fmla="*/ 142 h 498"/>
                  <a:gd name="T40" fmla="*/ 221 w 400"/>
                  <a:gd name="T41" fmla="*/ 80 h 498"/>
                  <a:gd name="T42" fmla="*/ 310 w 400"/>
                  <a:gd name="T43" fmla="*/ 71 h 498"/>
                  <a:gd name="T44" fmla="*/ 319 w 400"/>
                  <a:gd name="T45" fmla="*/ 159 h 4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chemeClr val="accent4">
                  <a:lumMod val="75000"/>
                </a:schemeClr>
              </a:solidFill>
              <a:ln>
                <a:noFill/>
              </a:ln>
              <a:effectLst/>
            </p:spPr>
            <p:txBody>
              <a:bodyPr anchor="ctr"/>
              <a:lstStyle/>
              <a:p>
                <a:pPr algn="ctr"/>
              </a:p>
            </p:txBody>
          </p:sp>
          <p:sp>
            <p:nvSpPr>
              <p:cNvPr id="144" name="íślíḋè-Freeform: Shape 95"/>
              <p:cNvSpPr/>
              <p:nvPr/>
            </p:nvSpPr>
            <p:spPr bwMode="auto">
              <a:xfrm>
                <a:off x="7753313" y="1406322"/>
                <a:ext cx="400677" cy="358126"/>
              </a:xfrm>
              <a:custGeom>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accent3"/>
              </a:solidFill>
              <a:ln>
                <a:noFill/>
              </a:ln>
              <a:effectLst/>
            </p:spPr>
            <p:txBody>
              <a:bodyPr anchor="ctr"/>
              <a:lstStyle/>
              <a:p>
                <a:pPr algn="ctr"/>
              </a:p>
            </p:txBody>
          </p:sp>
          <p:sp>
            <p:nvSpPr>
              <p:cNvPr id="145" name="íślíḋè-Freeform: Shape 96"/>
              <p:cNvSpPr/>
              <p:nvPr/>
            </p:nvSpPr>
            <p:spPr bwMode="auto">
              <a:xfrm>
                <a:off x="8496634" y="2648783"/>
                <a:ext cx="433543" cy="418195"/>
              </a:xfrm>
              <a:custGeom>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accent2"/>
              </a:solidFill>
              <a:ln>
                <a:noFill/>
              </a:ln>
              <a:effectLst/>
            </p:spPr>
            <p:txBody>
              <a:bodyPr anchor="ctr"/>
              <a:lstStyle/>
              <a:p>
                <a:pPr algn="ctr"/>
              </a:p>
            </p:txBody>
          </p:sp>
          <p:sp>
            <p:nvSpPr>
              <p:cNvPr id="146" name="íślíḋè-Freeform: Shape 97"/>
              <p:cNvSpPr/>
              <p:nvPr/>
            </p:nvSpPr>
            <p:spPr bwMode="auto">
              <a:xfrm>
                <a:off x="8363683" y="3875870"/>
                <a:ext cx="412822" cy="420837"/>
              </a:xfrm>
              <a:custGeom>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tx2"/>
              </a:solidFill>
              <a:ln>
                <a:noFill/>
              </a:ln>
              <a:effectLst/>
            </p:spPr>
            <p:txBody>
              <a:bodyPr anchor="ctr"/>
              <a:lstStyle/>
              <a:p>
                <a:pPr algn="ctr"/>
              </a:p>
            </p:txBody>
          </p:sp>
          <p:sp>
            <p:nvSpPr>
              <p:cNvPr id="147" name="íślíḋè-Freeform: Shape 98"/>
              <p:cNvSpPr/>
              <p:nvPr/>
            </p:nvSpPr>
            <p:spPr bwMode="auto">
              <a:xfrm>
                <a:off x="2960884" y="2727495"/>
                <a:ext cx="376765" cy="391683"/>
              </a:xfrm>
              <a:custGeom>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accent5"/>
              </a:solidFill>
              <a:ln>
                <a:noFill/>
              </a:ln>
              <a:effectLst/>
            </p:spPr>
            <p:txBody>
              <a:bodyPr anchor="ctr"/>
              <a:lstStyle/>
              <a:p>
                <a:pPr algn="ctr"/>
              </a:p>
            </p:txBody>
          </p:sp>
          <p:sp>
            <p:nvSpPr>
              <p:cNvPr id="148" name="íślíḋè-Freeform: Shape 99"/>
              <p:cNvSpPr/>
              <p:nvPr/>
            </p:nvSpPr>
            <p:spPr bwMode="auto">
              <a:xfrm>
                <a:off x="5940962" y="4428222"/>
                <a:ext cx="347667" cy="399027"/>
              </a:xfrm>
              <a:custGeom>
                <a:gdLst>
                  <a:gd name="T0" fmla="*/ 345 w 390"/>
                  <a:gd name="T1" fmla="*/ 0 h 444"/>
                  <a:gd name="T2" fmla="*/ 0 w 390"/>
                  <a:gd name="T3" fmla="*/ 53 h 444"/>
                  <a:gd name="T4" fmla="*/ 44 w 390"/>
                  <a:gd name="T5" fmla="*/ 443 h 444"/>
                  <a:gd name="T6" fmla="*/ 389 w 390"/>
                  <a:gd name="T7" fmla="*/ 399 h 444"/>
                  <a:gd name="T8" fmla="*/ 345 w 390"/>
                  <a:gd name="T9" fmla="*/ 0 h 444"/>
                  <a:gd name="T10" fmla="*/ 345 w 390"/>
                  <a:gd name="T11" fmla="*/ 399 h 444"/>
                  <a:gd name="T12" fmla="*/ 44 w 390"/>
                  <a:gd name="T13" fmla="*/ 53 h 444"/>
                  <a:gd name="T14" fmla="*/ 345 w 390"/>
                  <a:gd name="T15" fmla="*/ 399 h 444"/>
                  <a:gd name="T16" fmla="*/ 221 w 390"/>
                  <a:gd name="T17" fmla="*/ 275 h 444"/>
                  <a:gd name="T18" fmla="*/ 97 w 390"/>
                  <a:gd name="T19" fmla="*/ 302 h 444"/>
                  <a:gd name="T20" fmla="*/ 221 w 390"/>
                  <a:gd name="T21" fmla="*/ 275 h 444"/>
                  <a:gd name="T22" fmla="*/ 292 w 390"/>
                  <a:gd name="T23" fmla="*/ 177 h 444"/>
                  <a:gd name="T24" fmla="*/ 195 w 390"/>
                  <a:gd name="T25" fmla="*/ 196 h 444"/>
                  <a:gd name="T26" fmla="*/ 292 w 390"/>
                  <a:gd name="T27" fmla="*/ 177 h 444"/>
                  <a:gd name="T28" fmla="*/ 195 w 390"/>
                  <a:gd name="T29" fmla="*/ 151 h 444"/>
                  <a:gd name="T30" fmla="*/ 292 w 390"/>
                  <a:gd name="T31" fmla="*/ 98 h 444"/>
                  <a:gd name="T32" fmla="*/ 195 w 390"/>
                  <a:gd name="T33" fmla="*/ 151 h 444"/>
                  <a:gd name="T34" fmla="*/ 168 w 390"/>
                  <a:gd name="T35" fmla="*/ 98 h 444"/>
                  <a:gd name="T36" fmla="*/ 97 w 390"/>
                  <a:gd name="T37" fmla="*/ 196 h 444"/>
                  <a:gd name="T38" fmla="*/ 168 w 390"/>
                  <a:gd name="T39" fmla="*/ 98 h 444"/>
                  <a:gd name="T40" fmla="*/ 141 w 390"/>
                  <a:gd name="T41" fmla="*/ 222 h 444"/>
                  <a:gd name="T42" fmla="*/ 97 w 390"/>
                  <a:gd name="T43" fmla="*/ 249 h 444"/>
                  <a:gd name="T44" fmla="*/ 141 w 390"/>
                  <a:gd name="T45" fmla="*/ 222 h 444"/>
                  <a:gd name="T46" fmla="*/ 168 w 390"/>
                  <a:gd name="T47" fmla="*/ 249 h 444"/>
                  <a:gd name="T48" fmla="*/ 292 w 390"/>
                  <a:gd name="T49" fmla="*/ 222 h 444"/>
                  <a:gd name="T50" fmla="*/ 168 w 390"/>
                  <a:gd name="T51" fmla="*/ 249 h 444"/>
                  <a:gd name="T52" fmla="*/ 292 w 390"/>
                  <a:gd name="T53" fmla="*/ 319 h 444"/>
                  <a:gd name="T54" fmla="*/ 97 w 390"/>
                  <a:gd name="T55" fmla="*/ 346 h 444"/>
                  <a:gd name="T56" fmla="*/ 292 w 390"/>
                  <a:gd name="T57" fmla="*/ 319 h 444"/>
                  <a:gd name="T58" fmla="*/ 248 w 390"/>
                  <a:gd name="T59" fmla="*/ 302 h 444"/>
                  <a:gd name="T60" fmla="*/ 292 w 390"/>
                  <a:gd name="T61" fmla="*/ 275 h 444"/>
                  <a:gd name="T62" fmla="*/ 248 w 390"/>
                  <a:gd name="T63" fmla="*/ 302 h 4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0" h="443">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solidFill>
                <a:schemeClr val="tx2">
                  <a:lumMod val="75000"/>
                </a:schemeClr>
              </a:solidFill>
              <a:ln>
                <a:noFill/>
              </a:ln>
              <a:effectLst/>
            </p:spPr>
            <p:txBody>
              <a:bodyPr anchor="ctr"/>
              <a:lstStyle/>
              <a:p>
                <a:pPr algn="ctr"/>
              </a:p>
            </p:txBody>
          </p:sp>
          <p:sp>
            <p:nvSpPr>
              <p:cNvPr id="149" name="íślíḋè-Oval 107"/>
              <p:cNvSpPr/>
              <p:nvPr/>
            </p:nvSpPr>
            <p:spPr>
              <a:xfrm>
                <a:off x="5439773" y="2904375"/>
                <a:ext cx="1123922" cy="272179"/>
              </a:xfrm>
              <a:prstGeom prst="ellipse">
                <a:avLst/>
              </a:prstGeom>
              <a:solidFill>
                <a:schemeClr val="tx1">
                  <a:lumMod val="75000"/>
                  <a:lumOff val="25000"/>
                </a:schemeClr>
              </a:solidFill>
              <a:ln>
                <a:solidFill>
                  <a:srgbClr val="2C2C2C">
                    <a:alpha val="32941"/>
                  </a:srgb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150" name="Group 108"/>
              <p:cNvGrpSpPr/>
              <p:nvPr/>
            </p:nvGrpSpPr>
            <p:grpSpPr>
              <a:xfrm>
                <a:off x="5481672" y="1485886"/>
                <a:ext cx="1021477" cy="1553269"/>
                <a:chOff x="7618413" y="1306513"/>
                <a:chExt cx="3659188" cy="5564188"/>
              </a:xfrm>
            </p:grpSpPr>
            <p:sp>
              <p:nvSpPr>
                <p:cNvPr id="151" name="íślíḋè-Freeform: Shape 109"/>
                <p:cNvSpPr/>
                <p:nvPr/>
              </p:nvSpPr>
              <p:spPr bwMode="auto">
                <a:xfrm>
                  <a:off x="8204200" y="5284788"/>
                  <a:ext cx="2487613" cy="1390650"/>
                </a:xfrm>
                <a:custGeom>
                  <a:gdLst>
                    <a:gd name="T0" fmla="*/ 1347 w 1567"/>
                    <a:gd name="T1" fmla="*/ 0 h 876"/>
                    <a:gd name="T2" fmla="*/ 220 w 1567"/>
                    <a:gd name="T3" fmla="*/ 0 h 876"/>
                    <a:gd name="T4" fmla="*/ 0 w 1567"/>
                    <a:gd name="T5" fmla="*/ 219 h 876"/>
                    <a:gd name="T6" fmla="*/ 0 w 1567"/>
                    <a:gd name="T7" fmla="*/ 876 h 876"/>
                    <a:gd name="T8" fmla="*/ 1567 w 1567"/>
                    <a:gd name="T9" fmla="*/ 876 h 876"/>
                    <a:gd name="T10" fmla="*/ 1567 w 1567"/>
                    <a:gd name="T11" fmla="*/ 219 h 876"/>
                    <a:gd name="T12" fmla="*/ 1347 w 1567"/>
                    <a:gd name="T13" fmla="*/ 0 h 876"/>
                  </a:gdLst>
                  <a:cxnLst>
                    <a:cxn ang="0">
                      <a:pos x="T0" y="T1"/>
                    </a:cxn>
                    <a:cxn ang="0">
                      <a:pos x="T2" y="T3"/>
                    </a:cxn>
                    <a:cxn ang="0">
                      <a:pos x="T4" y="T5"/>
                    </a:cxn>
                    <a:cxn ang="0">
                      <a:pos x="T6" y="T7"/>
                    </a:cxn>
                    <a:cxn ang="0">
                      <a:pos x="T8" y="T9"/>
                    </a:cxn>
                    <a:cxn ang="0">
                      <a:pos x="T10" y="T11"/>
                    </a:cxn>
                    <a:cxn ang="0">
                      <a:pos x="T12" y="T13"/>
                    </a:cxn>
                  </a:cxnLst>
                  <a:rect l="0" t="0" r="r" b="b"/>
                  <a:pathLst>
                    <a:path w="1567" h="876">
                      <a:moveTo>
                        <a:pt x="1347" y="0"/>
                      </a:moveTo>
                      <a:lnTo>
                        <a:pt x="220" y="0"/>
                      </a:lnTo>
                      <a:lnTo>
                        <a:pt x="0" y="219"/>
                      </a:lnTo>
                      <a:lnTo>
                        <a:pt x="0" y="876"/>
                      </a:lnTo>
                      <a:lnTo>
                        <a:pt x="1567" y="876"/>
                      </a:lnTo>
                      <a:lnTo>
                        <a:pt x="1567" y="219"/>
                      </a:lnTo>
                      <a:lnTo>
                        <a:pt x="1347" y="0"/>
                      </a:lnTo>
                      <a:close/>
                    </a:path>
                  </a:pathLst>
                </a:custGeom>
                <a:solidFill>
                  <a:srgbClr val="3E4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2" name="îṣļîḑé-Rectangle 110"/>
                <p:cNvSpPr/>
                <p:nvPr/>
              </p:nvSpPr>
              <p:spPr bwMode="auto">
                <a:xfrm>
                  <a:off x="8791575" y="5688013"/>
                  <a:ext cx="1298575" cy="584200"/>
                </a:xfrm>
                <a:prstGeom prst="rect">
                  <a:avLst/>
                </a:prstGeom>
                <a:solidFill>
                  <a:srgbClr val="242D3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3" name="îṣļîḑé-Freeform: Shape 111"/>
                <p:cNvSpPr/>
                <p:nvPr/>
              </p:nvSpPr>
              <p:spPr bwMode="auto">
                <a:xfrm>
                  <a:off x="8204200" y="5284788"/>
                  <a:ext cx="349250" cy="1390650"/>
                </a:xfrm>
                <a:custGeom>
                  <a:gdLst>
                    <a:gd name="T0" fmla="*/ 0 w 220"/>
                    <a:gd name="T1" fmla="*/ 219 h 876"/>
                    <a:gd name="T2" fmla="*/ 220 w 220"/>
                    <a:gd name="T3" fmla="*/ 0 h 876"/>
                    <a:gd name="T4" fmla="*/ 0 w 220"/>
                    <a:gd name="T5" fmla="*/ 876 h 876"/>
                    <a:gd name="T6" fmla="*/ 0 w 220"/>
                    <a:gd name="T7" fmla="*/ 219 h 876"/>
                  </a:gdLst>
                  <a:cxnLst>
                    <a:cxn ang="0">
                      <a:pos x="T0" y="T1"/>
                    </a:cxn>
                    <a:cxn ang="0">
                      <a:pos x="T2" y="T3"/>
                    </a:cxn>
                    <a:cxn ang="0">
                      <a:pos x="T4" y="T5"/>
                    </a:cxn>
                    <a:cxn ang="0">
                      <a:pos x="T6" y="T7"/>
                    </a:cxn>
                  </a:cxnLst>
                  <a:rect l="0" t="0" r="r" b="b"/>
                  <a:pathLst>
                    <a:path w="220" h="876">
                      <a:moveTo>
                        <a:pt x="0" y="219"/>
                      </a:moveTo>
                      <a:lnTo>
                        <a:pt x="220" y="0"/>
                      </a:lnTo>
                      <a:lnTo>
                        <a:pt x="0" y="876"/>
                      </a:lnTo>
                      <a:lnTo>
                        <a:pt x="0" y="219"/>
                      </a:lnTo>
                      <a:close/>
                    </a:path>
                  </a:pathLst>
                </a:custGeom>
                <a:solidFill>
                  <a:srgbClr val="242D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4" name="îṣļîḑé-Freeform: Shape 112"/>
                <p:cNvSpPr/>
                <p:nvPr/>
              </p:nvSpPr>
              <p:spPr bwMode="auto">
                <a:xfrm>
                  <a:off x="10342563" y="5284788"/>
                  <a:ext cx="349250" cy="1390650"/>
                </a:xfrm>
                <a:custGeom>
                  <a:gdLst>
                    <a:gd name="T0" fmla="*/ 220 w 220"/>
                    <a:gd name="T1" fmla="*/ 219 h 876"/>
                    <a:gd name="T2" fmla="*/ 0 w 220"/>
                    <a:gd name="T3" fmla="*/ 0 h 876"/>
                    <a:gd name="T4" fmla="*/ 220 w 220"/>
                    <a:gd name="T5" fmla="*/ 876 h 876"/>
                    <a:gd name="T6" fmla="*/ 220 w 220"/>
                    <a:gd name="T7" fmla="*/ 219 h 876"/>
                  </a:gdLst>
                  <a:cxnLst>
                    <a:cxn ang="0">
                      <a:pos x="T0" y="T1"/>
                    </a:cxn>
                    <a:cxn ang="0">
                      <a:pos x="T2" y="T3"/>
                    </a:cxn>
                    <a:cxn ang="0">
                      <a:pos x="T4" y="T5"/>
                    </a:cxn>
                    <a:cxn ang="0">
                      <a:pos x="T6" y="T7"/>
                    </a:cxn>
                  </a:cxnLst>
                  <a:rect l="0" t="0" r="r" b="b"/>
                  <a:pathLst>
                    <a:path w="220" h="876">
                      <a:moveTo>
                        <a:pt x="220" y="219"/>
                      </a:moveTo>
                      <a:lnTo>
                        <a:pt x="0" y="0"/>
                      </a:lnTo>
                      <a:lnTo>
                        <a:pt x="220" y="876"/>
                      </a:lnTo>
                      <a:lnTo>
                        <a:pt x="220" y="219"/>
                      </a:lnTo>
                      <a:close/>
                    </a:path>
                  </a:pathLst>
                </a:custGeom>
                <a:solidFill>
                  <a:srgbClr val="242D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5" name="îṣļîḑé-Rectangle 113"/>
                <p:cNvSpPr/>
                <p:nvPr/>
              </p:nvSpPr>
              <p:spPr bwMode="auto">
                <a:xfrm>
                  <a:off x="7981950" y="6675438"/>
                  <a:ext cx="2932113" cy="195263"/>
                </a:xfrm>
                <a:prstGeom prst="rect">
                  <a:avLst/>
                </a:prstGeom>
                <a:solidFill>
                  <a:srgbClr val="242D3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6" name="îṣļîḑé-Freeform: Shape 114"/>
                <p:cNvSpPr/>
                <p:nvPr/>
              </p:nvSpPr>
              <p:spPr bwMode="auto">
                <a:xfrm>
                  <a:off x="7618413" y="1724025"/>
                  <a:ext cx="1033463" cy="1849438"/>
                </a:xfrm>
                <a:custGeom>
                  <a:gdLst>
                    <a:gd name="T0" fmla="*/ 60 w 74"/>
                    <a:gd name="T1" fmla="*/ 133 h 133"/>
                    <a:gd name="T2" fmla="*/ 57 w 74"/>
                    <a:gd name="T3" fmla="*/ 123 h 133"/>
                    <a:gd name="T4" fmla="*/ 62 w 74"/>
                    <a:gd name="T5" fmla="*/ 119 h 133"/>
                    <a:gd name="T6" fmla="*/ 58 w 74"/>
                    <a:gd name="T7" fmla="*/ 109 h 133"/>
                    <a:gd name="T8" fmla="*/ 48 w 74"/>
                    <a:gd name="T9" fmla="*/ 99 h 133"/>
                    <a:gd name="T10" fmla="*/ 0 w 74"/>
                    <a:gd name="T11" fmla="*/ 5 h 133"/>
                    <a:gd name="T12" fmla="*/ 0 w 74"/>
                    <a:gd name="T13" fmla="*/ 0 h 133"/>
                    <a:gd name="T14" fmla="*/ 43 w 74"/>
                    <a:gd name="T15" fmla="*/ 0 h 133"/>
                    <a:gd name="T16" fmla="*/ 43 w 74"/>
                    <a:gd name="T17" fmla="*/ 5 h 133"/>
                    <a:gd name="T18" fmla="*/ 57 w 74"/>
                    <a:gd name="T19" fmla="*/ 25 h 133"/>
                    <a:gd name="T20" fmla="*/ 57 w 74"/>
                    <a:gd name="T21" fmla="*/ 35 h 133"/>
                    <a:gd name="T22" fmla="*/ 33 w 74"/>
                    <a:gd name="T23" fmla="*/ 10 h 133"/>
                    <a:gd name="T24" fmla="*/ 10 w 74"/>
                    <a:gd name="T25" fmla="*/ 10 h 133"/>
                    <a:gd name="T26" fmla="*/ 54 w 74"/>
                    <a:gd name="T27" fmla="*/ 92 h 133"/>
                    <a:gd name="T28" fmla="*/ 65 w 74"/>
                    <a:gd name="T29" fmla="*/ 101 h 133"/>
                    <a:gd name="T30" fmla="*/ 72 w 74"/>
                    <a:gd name="T31" fmla="*/ 121 h 133"/>
                    <a:gd name="T32" fmla="*/ 60 w 74"/>
                    <a:gd name="T33" fmla="*/ 133 h 1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33">
                      <a:moveTo>
                        <a:pt x="60" y="133"/>
                      </a:moveTo>
                      <a:cubicBezTo>
                        <a:pt x="57" y="123"/>
                        <a:pt x="57" y="123"/>
                        <a:pt x="57" y="123"/>
                      </a:cubicBezTo>
                      <a:cubicBezTo>
                        <a:pt x="60" y="122"/>
                        <a:pt x="62" y="121"/>
                        <a:pt x="62" y="119"/>
                      </a:cubicBezTo>
                      <a:cubicBezTo>
                        <a:pt x="63" y="116"/>
                        <a:pt x="61" y="112"/>
                        <a:pt x="58" y="109"/>
                      </a:cubicBezTo>
                      <a:cubicBezTo>
                        <a:pt x="55" y="106"/>
                        <a:pt x="52" y="103"/>
                        <a:pt x="48" y="99"/>
                      </a:cubicBezTo>
                      <a:cubicBezTo>
                        <a:pt x="29" y="83"/>
                        <a:pt x="0" y="58"/>
                        <a:pt x="0" y="5"/>
                      </a:cubicBezTo>
                      <a:cubicBezTo>
                        <a:pt x="0" y="0"/>
                        <a:pt x="0" y="0"/>
                        <a:pt x="0" y="0"/>
                      </a:cubicBezTo>
                      <a:cubicBezTo>
                        <a:pt x="43" y="0"/>
                        <a:pt x="43" y="0"/>
                        <a:pt x="43" y="0"/>
                      </a:cubicBezTo>
                      <a:cubicBezTo>
                        <a:pt x="43" y="5"/>
                        <a:pt x="43" y="5"/>
                        <a:pt x="43" y="5"/>
                      </a:cubicBezTo>
                      <a:cubicBezTo>
                        <a:pt x="43" y="16"/>
                        <a:pt x="51" y="25"/>
                        <a:pt x="57" y="25"/>
                      </a:cubicBezTo>
                      <a:cubicBezTo>
                        <a:pt x="57" y="35"/>
                        <a:pt x="57" y="35"/>
                        <a:pt x="57" y="35"/>
                      </a:cubicBezTo>
                      <a:cubicBezTo>
                        <a:pt x="45" y="35"/>
                        <a:pt x="35" y="24"/>
                        <a:pt x="33" y="10"/>
                      </a:cubicBezTo>
                      <a:cubicBezTo>
                        <a:pt x="10" y="10"/>
                        <a:pt x="10" y="10"/>
                        <a:pt x="10" y="10"/>
                      </a:cubicBezTo>
                      <a:cubicBezTo>
                        <a:pt x="12" y="55"/>
                        <a:pt x="36" y="76"/>
                        <a:pt x="54" y="92"/>
                      </a:cubicBezTo>
                      <a:cubicBezTo>
                        <a:pt x="58" y="95"/>
                        <a:pt x="62" y="98"/>
                        <a:pt x="65" y="101"/>
                      </a:cubicBezTo>
                      <a:cubicBezTo>
                        <a:pt x="71" y="107"/>
                        <a:pt x="74" y="115"/>
                        <a:pt x="72" y="121"/>
                      </a:cubicBezTo>
                      <a:cubicBezTo>
                        <a:pt x="71" y="127"/>
                        <a:pt x="66" y="131"/>
                        <a:pt x="60" y="133"/>
                      </a:cubicBezTo>
                    </a:path>
                  </a:pathLst>
                </a:custGeom>
                <a:solidFill>
                  <a:schemeClr val="accent4">
                    <a:lumMod val="50000"/>
                  </a:schemeClr>
                </a:solidFill>
                <a:ln>
                  <a:noFill/>
                </a:ln>
              </p:spPr>
              <p:txBody>
                <a:bodyPr anchor="ctr"/>
                <a:lstStyle/>
                <a:p>
                  <a:pPr algn="ctr"/>
                </a:p>
              </p:txBody>
            </p:sp>
            <p:sp>
              <p:nvSpPr>
                <p:cNvPr id="157" name="îṣļîḑé-Freeform: Shape 115"/>
                <p:cNvSpPr/>
                <p:nvPr/>
              </p:nvSpPr>
              <p:spPr bwMode="auto">
                <a:xfrm>
                  <a:off x="10244138" y="1724025"/>
                  <a:ext cx="1033463" cy="1849438"/>
                </a:xfrm>
                <a:custGeom>
                  <a:gdLst>
                    <a:gd name="T0" fmla="*/ 14 w 74"/>
                    <a:gd name="T1" fmla="*/ 133 h 133"/>
                    <a:gd name="T2" fmla="*/ 17 w 74"/>
                    <a:gd name="T3" fmla="*/ 123 h 133"/>
                    <a:gd name="T4" fmla="*/ 12 w 74"/>
                    <a:gd name="T5" fmla="*/ 119 h 133"/>
                    <a:gd name="T6" fmla="*/ 16 w 74"/>
                    <a:gd name="T7" fmla="*/ 109 h 133"/>
                    <a:gd name="T8" fmla="*/ 26 w 74"/>
                    <a:gd name="T9" fmla="*/ 99 h 133"/>
                    <a:gd name="T10" fmla="*/ 74 w 74"/>
                    <a:gd name="T11" fmla="*/ 5 h 133"/>
                    <a:gd name="T12" fmla="*/ 74 w 74"/>
                    <a:gd name="T13" fmla="*/ 0 h 133"/>
                    <a:gd name="T14" fmla="*/ 31 w 74"/>
                    <a:gd name="T15" fmla="*/ 0 h 133"/>
                    <a:gd name="T16" fmla="*/ 31 w 74"/>
                    <a:gd name="T17" fmla="*/ 5 h 133"/>
                    <a:gd name="T18" fmla="*/ 17 w 74"/>
                    <a:gd name="T19" fmla="*/ 25 h 133"/>
                    <a:gd name="T20" fmla="*/ 17 w 74"/>
                    <a:gd name="T21" fmla="*/ 35 h 133"/>
                    <a:gd name="T22" fmla="*/ 41 w 74"/>
                    <a:gd name="T23" fmla="*/ 10 h 133"/>
                    <a:gd name="T24" fmla="*/ 64 w 74"/>
                    <a:gd name="T25" fmla="*/ 10 h 133"/>
                    <a:gd name="T26" fmla="*/ 20 w 74"/>
                    <a:gd name="T27" fmla="*/ 92 h 133"/>
                    <a:gd name="T28" fmla="*/ 9 w 74"/>
                    <a:gd name="T29" fmla="*/ 101 h 133"/>
                    <a:gd name="T30" fmla="*/ 2 w 74"/>
                    <a:gd name="T31" fmla="*/ 121 h 133"/>
                    <a:gd name="T32" fmla="*/ 14 w 74"/>
                    <a:gd name="T33" fmla="*/ 133 h 1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33">
                      <a:moveTo>
                        <a:pt x="14" y="133"/>
                      </a:moveTo>
                      <a:cubicBezTo>
                        <a:pt x="17" y="123"/>
                        <a:pt x="17" y="123"/>
                        <a:pt x="17" y="123"/>
                      </a:cubicBezTo>
                      <a:cubicBezTo>
                        <a:pt x="14" y="122"/>
                        <a:pt x="12" y="121"/>
                        <a:pt x="12" y="119"/>
                      </a:cubicBezTo>
                      <a:cubicBezTo>
                        <a:pt x="11" y="116"/>
                        <a:pt x="13" y="112"/>
                        <a:pt x="16" y="109"/>
                      </a:cubicBezTo>
                      <a:cubicBezTo>
                        <a:pt x="19" y="106"/>
                        <a:pt x="22" y="103"/>
                        <a:pt x="26" y="99"/>
                      </a:cubicBezTo>
                      <a:cubicBezTo>
                        <a:pt x="45" y="83"/>
                        <a:pt x="74" y="58"/>
                        <a:pt x="74" y="5"/>
                      </a:cubicBezTo>
                      <a:cubicBezTo>
                        <a:pt x="74" y="0"/>
                        <a:pt x="74" y="0"/>
                        <a:pt x="74" y="0"/>
                      </a:cubicBezTo>
                      <a:cubicBezTo>
                        <a:pt x="31" y="0"/>
                        <a:pt x="31" y="0"/>
                        <a:pt x="31" y="0"/>
                      </a:cubicBezTo>
                      <a:cubicBezTo>
                        <a:pt x="31" y="5"/>
                        <a:pt x="31" y="5"/>
                        <a:pt x="31" y="5"/>
                      </a:cubicBezTo>
                      <a:cubicBezTo>
                        <a:pt x="31" y="16"/>
                        <a:pt x="23" y="25"/>
                        <a:pt x="17" y="25"/>
                      </a:cubicBezTo>
                      <a:cubicBezTo>
                        <a:pt x="17" y="35"/>
                        <a:pt x="17" y="35"/>
                        <a:pt x="17" y="35"/>
                      </a:cubicBezTo>
                      <a:cubicBezTo>
                        <a:pt x="29" y="35"/>
                        <a:pt x="39" y="24"/>
                        <a:pt x="41" y="10"/>
                      </a:cubicBezTo>
                      <a:cubicBezTo>
                        <a:pt x="64" y="10"/>
                        <a:pt x="64" y="10"/>
                        <a:pt x="64" y="10"/>
                      </a:cubicBezTo>
                      <a:cubicBezTo>
                        <a:pt x="62" y="55"/>
                        <a:pt x="38" y="76"/>
                        <a:pt x="20" y="92"/>
                      </a:cubicBezTo>
                      <a:cubicBezTo>
                        <a:pt x="16" y="95"/>
                        <a:pt x="12" y="98"/>
                        <a:pt x="9" y="101"/>
                      </a:cubicBezTo>
                      <a:cubicBezTo>
                        <a:pt x="3" y="107"/>
                        <a:pt x="0" y="115"/>
                        <a:pt x="2" y="121"/>
                      </a:cubicBezTo>
                      <a:cubicBezTo>
                        <a:pt x="3" y="127"/>
                        <a:pt x="8" y="131"/>
                        <a:pt x="14" y="133"/>
                      </a:cubicBezTo>
                      <a:close/>
                    </a:path>
                  </a:pathLst>
                </a:custGeom>
                <a:solidFill>
                  <a:schemeClr val="accent4">
                    <a:lumMod val="50000"/>
                  </a:schemeClr>
                </a:solidFill>
                <a:ln>
                  <a:noFill/>
                </a:ln>
              </p:spPr>
              <p:txBody>
                <a:bodyPr anchor="ctr"/>
                <a:lstStyle/>
                <a:p>
                  <a:pPr algn="ctr"/>
                </a:p>
              </p:txBody>
            </p:sp>
            <p:sp>
              <p:nvSpPr>
                <p:cNvPr id="158" name="îṣļîḑé-Freeform: Shape 116"/>
                <p:cNvSpPr/>
                <p:nvPr/>
              </p:nvSpPr>
              <p:spPr bwMode="auto">
                <a:xfrm>
                  <a:off x="8358188" y="1557338"/>
                  <a:ext cx="2179638" cy="2754313"/>
                </a:xfrm>
                <a:custGeom>
                  <a:gdLst>
                    <a:gd name="T0" fmla="*/ 156 w 156"/>
                    <a:gd name="T1" fmla="*/ 121 h 198"/>
                    <a:gd name="T2" fmla="*/ 133 w 156"/>
                    <a:gd name="T3" fmla="*/ 176 h 198"/>
                    <a:gd name="T4" fmla="*/ 78 w 156"/>
                    <a:gd name="T5" fmla="*/ 198 h 198"/>
                    <a:gd name="T6" fmla="*/ 23 w 156"/>
                    <a:gd name="T7" fmla="*/ 176 h 198"/>
                    <a:gd name="T8" fmla="*/ 0 w 156"/>
                    <a:gd name="T9" fmla="*/ 121 h 198"/>
                    <a:gd name="T10" fmla="*/ 0 w 156"/>
                    <a:gd name="T11" fmla="*/ 0 h 198"/>
                    <a:gd name="T12" fmla="*/ 156 w 156"/>
                    <a:gd name="T13" fmla="*/ 0 h 198"/>
                    <a:gd name="T14" fmla="*/ 156 w 156"/>
                    <a:gd name="T15" fmla="*/ 121 h 19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198">
                      <a:moveTo>
                        <a:pt x="156" y="121"/>
                      </a:moveTo>
                      <a:cubicBezTo>
                        <a:pt x="156" y="141"/>
                        <a:pt x="148" y="161"/>
                        <a:pt x="133" y="176"/>
                      </a:cubicBezTo>
                      <a:cubicBezTo>
                        <a:pt x="118" y="191"/>
                        <a:pt x="98" y="198"/>
                        <a:pt x="78" y="198"/>
                      </a:cubicBezTo>
                      <a:cubicBezTo>
                        <a:pt x="58" y="198"/>
                        <a:pt x="38" y="191"/>
                        <a:pt x="23" y="176"/>
                      </a:cubicBezTo>
                      <a:cubicBezTo>
                        <a:pt x="8" y="161"/>
                        <a:pt x="0" y="141"/>
                        <a:pt x="0" y="121"/>
                      </a:cubicBezTo>
                      <a:cubicBezTo>
                        <a:pt x="0" y="0"/>
                        <a:pt x="0" y="0"/>
                        <a:pt x="0" y="0"/>
                      </a:cubicBezTo>
                      <a:cubicBezTo>
                        <a:pt x="156" y="0"/>
                        <a:pt x="156" y="0"/>
                        <a:pt x="156" y="0"/>
                      </a:cubicBezTo>
                      <a:cubicBezTo>
                        <a:pt x="156" y="121"/>
                        <a:pt x="156" y="121"/>
                        <a:pt x="156" y="121"/>
                      </a:cubicBezTo>
                    </a:path>
                  </a:pathLst>
                </a:custGeom>
                <a:solidFill>
                  <a:schemeClr val="accent4">
                    <a:lumMod val="75000"/>
                  </a:schemeClr>
                </a:solidFill>
                <a:ln>
                  <a:noFill/>
                </a:ln>
              </p:spPr>
              <p:txBody>
                <a:bodyPr anchor="ctr"/>
                <a:lstStyle/>
                <a:p>
                  <a:pPr algn="ctr"/>
                </a:p>
              </p:txBody>
            </p:sp>
            <p:sp>
              <p:nvSpPr>
                <p:cNvPr id="159" name="îṣļîḑé-Freeform: Shape 117"/>
                <p:cNvSpPr/>
                <p:nvPr/>
              </p:nvSpPr>
              <p:spPr bwMode="auto">
                <a:xfrm>
                  <a:off x="8540750" y="2752725"/>
                  <a:ext cx="446088" cy="1155700"/>
                </a:xfrm>
                <a:custGeom>
                  <a:gdLst>
                    <a:gd name="T0" fmla="*/ 7 w 32"/>
                    <a:gd name="T1" fmla="*/ 0 h 83"/>
                    <a:gd name="T2" fmla="*/ 0 w 32"/>
                    <a:gd name="T3" fmla="*/ 7 h 83"/>
                    <a:gd name="T4" fmla="*/ 0 w 32"/>
                    <a:gd name="T5" fmla="*/ 35 h 83"/>
                    <a:gd name="T6" fmla="*/ 19 w 32"/>
                    <a:gd name="T7" fmla="*/ 81 h 83"/>
                    <a:gd name="T8" fmla="*/ 24 w 32"/>
                    <a:gd name="T9" fmla="*/ 83 h 83"/>
                    <a:gd name="T10" fmla="*/ 29 w 32"/>
                    <a:gd name="T11" fmla="*/ 81 h 83"/>
                    <a:gd name="T12" fmla="*/ 29 w 32"/>
                    <a:gd name="T13" fmla="*/ 71 h 83"/>
                    <a:gd name="T14" fmla="*/ 14 w 32"/>
                    <a:gd name="T15" fmla="*/ 35 h 83"/>
                    <a:gd name="T16" fmla="*/ 14 w 32"/>
                    <a:gd name="T17" fmla="*/ 7 h 83"/>
                    <a:gd name="T18" fmla="*/ 7 w 32"/>
                    <a:gd name="T19" fmla="*/ 0 h 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83">
                      <a:moveTo>
                        <a:pt x="7" y="0"/>
                      </a:moveTo>
                      <a:cubicBezTo>
                        <a:pt x="4" y="0"/>
                        <a:pt x="0" y="3"/>
                        <a:pt x="0" y="7"/>
                      </a:cubicBezTo>
                      <a:cubicBezTo>
                        <a:pt x="0" y="35"/>
                        <a:pt x="0" y="35"/>
                        <a:pt x="0" y="35"/>
                      </a:cubicBezTo>
                      <a:cubicBezTo>
                        <a:pt x="0" y="52"/>
                        <a:pt x="7" y="68"/>
                        <a:pt x="19" y="81"/>
                      </a:cubicBezTo>
                      <a:cubicBezTo>
                        <a:pt x="21" y="82"/>
                        <a:pt x="22" y="83"/>
                        <a:pt x="24" y="83"/>
                      </a:cubicBezTo>
                      <a:cubicBezTo>
                        <a:pt x="26" y="83"/>
                        <a:pt x="28" y="82"/>
                        <a:pt x="29" y="81"/>
                      </a:cubicBezTo>
                      <a:cubicBezTo>
                        <a:pt x="32" y="78"/>
                        <a:pt x="32" y="73"/>
                        <a:pt x="29" y="71"/>
                      </a:cubicBezTo>
                      <a:cubicBezTo>
                        <a:pt x="20" y="61"/>
                        <a:pt x="14" y="48"/>
                        <a:pt x="14" y="35"/>
                      </a:cubicBezTo>
                      <a:cubicBezTo>
                        <a:pt x="14" y="7"/>
                        <a:pt x="14" y="7"/>
                        <a:pt x="14" y="7"/>
                      </a:cubicBezTo>
                      <a:cubicBezTo>
                        <a:pt x="14" y="3"/>
                        <a:pt x="11" y="0"/>
                        <a:pt x="7" y="0"/>
                      </a:cubicBezTo>
                    </a:path>
                  </a:pathLst>
                </a:custGeom>
                <a:solidFill>
                  <a:schemeClr val="bg2"/>
                </a:solidFill>
                <a:ln>
                  <a:noFill/>
                </a:ln>
              </p:spPr>
              <p:txBody>
                <a:bodyPr anchor="ctr"/>
                <a:lstStyle/>
                <a:p>
                  <a:pPr algn="ctr"/>
                </a:p>
              </p:txBody>
            </p:sp>
            <p:sp>
              <p:nvSpPr>
                <p:cNvPr id="160" name="îṣļîḑé-Freeform: Shape 118"/>
                <p:cNvSpPr/>
                <p:nvPr/>
              </p:nvSpPr>
              <p:spPr bwMode="auto">
                <a:xfrm>
                  <a:off x="8540750" y="2043113"/>
                  <a:ext cx="195263" cy="584200"/>
                </a:xfrm>
                <a:custGeom>
                  <a:gdLst>
                    <a:gd name="T0" fmla="*/ 7 w 14"/>
                    <a:gd name="T1" fmla="*/ 0 h 42"/>
                    <a:gd name="T2" fmla="*/ 0 w 14"/>
                    <a:gd name="T3" fmla="*/ 7 h 42"/>
                    <a:gd name="T4" fmla="*/ 0 w 14"/>
                    <a:gd name="T5" fmla="*/ 35 h 42"/>
                    <a:gd name="T6" fmla="*/ 7 w 14"/>
                    <a:gd name="T7" fmla="*/ 42 h 42"/>
                    <a:gd name="T8" fmla="*/ 14 w 14"/>
                    <a:gd name="T9" fmla="*/ 35 h 42"/>
                    <a:gd name="T10" fmla="*/ 14 w 14"/>
                    <a:gd name="T11" fmla="*/ 7 h 42"/>
                    <a:gd name="T12" fmla="*/ 7 w 14"/>
                    <a:gd name="T13" fmla="*/ 0 h 42"/>
                  </a:gdLst>
                  <a:cxnLst>
                    <a:cxn ang="0">
                      <a:pos x="T0" y="T1"/>
                    </a:cxn>
                    <a:cxn ang="0">
                      <a:pos x="T2" y="T3"/>
                    </a:cxn>
                    <a:cxn ang="0">
                      <a:pos x="T4" y="T5"/>
                    </a:cxn>
                    <a:cxn ang="0">
                      <a:pos x="T6" y="T7"/>
                    </a:cxn>
                    <a:cxn ang="0">
                      <a:pos x="T8" y="T9"/>
                    </a:cxn>
                    <a:cxn ang="0">
                      <a:pos x="T10" y="T11"/>
                    </a:cxn>
                    <a:cxn ang="0">
                      <a:pos x="T12" y="T13"/>
                    </a:cxn>
                  </a:cxnLst>
                  <a:rect l="0" t="0" r="r" b="b"/>
                  <a:pathLst>
                    <a:path w="14" h="42">
                      <a:moveTo>
                        <a:pt x="7" y="0"/>
                      </a:moveTo>
                      <a:cubicBezTo>
                        <a:pt x="4" y="0"/>
                        <a:pt x="0" y="3"/>
                        <a:pt x="0" y="7"/>
                      </a:cubicBezTo>
                      <a:cubicBezTo>
                        <a:pt x="0" y="35"/>
                        <a:pt x="0" y="35"/>
                        <a:pt x="0" y="35"/>
                      </a:cubicBezTo>
                      <a:cubicBezTo>
                        <a:pt x="0" y="39"/>
                        <a:pt x="4" y="42"/>
                        <a:pt x="7" y="42"/>
                      </a:cubicBezTo>
                      <a:cubicBezTo>
                        <a:pt x="11" y="42"/>
                        <a:pt x="14" y="39"/>
                        <a:pt x="14" y="35"/>
                      </a:cubicBezTo>
                      <a:cubicBezTo>
                        <a:pt x="14" y="7"/>
                        <a:pt x="14" y="7"/>
                        <a:pt x="14" y="7"/>
                      </a:cubicBezTo>
                      <a:cubicBezTo>
                        <a:pt x="14" y="3"/>
                        <a:pt x="11" y="0"/>
                        <a:pt x="7" y="0"/>
                      </a:cubicBezTo>
                    </a:path>
                  </a:pathLst>
                </a:custGeom>
                <a:solidFill>
                  <a:schemeClr val="bg2"/>
                </a:solidFill>
                <a:ln>
                  <a:noFill/>
                </a:ln>
              </p:spPr>
              <p:txBody>
                <a:bodyPr anchor="ctr"/>
                <a:lstStyle/>
                <a:p>
                  <a:pPr algn="ctr"/>
                </a:p>
              </p:txBody>
            </p:sp>
            <p:sp>
              <p:nvSpPr>
                <p:cNvPr id="161" name="îṣļîḑé-Rectangle 119"/>
                <p:cNvSpPr/>
                <p:nvPr/>
              </p:nvSpPr>
              <p:spPr bwMode="auto">
                <a:xfrm>
                  <a:off x="8247063" y="1306513"/>
                  <a:ext cx="2401888" cy="250825"/>
                </a:xfrm>
                <a:prstGeom prst="rect">
                  <a:avLst/>
                </a:prstGeom>
                <a:solidFill>
                  <a:schemeClr val="accent4">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62" name="îṣļîḑé-Rectangle 120"/>
                <p:cNvSpPr/>
                <p:nvPr/>
              </p:nvSpPr>
              <p:spPr bwMode="auto">
                <a:xfrm>
                  <a:off x="8902700" y="5132388"/>
                  <a:ext cx="1090613" cy="152400"/>
                </a:xfrm>
                <a:prstGeom prst="rect">
                  <a:avLst/>
                </a:prstGeom>
                <a:solidFill>
                  <a:schemeClr val="accent4">
                    <a:lumMod val="75000"/>
                  </a:schemeClr>
                </a:solidFill>
                <a:ln>
                  <a:noFill/>
                </a:ln>
              </p:spPr>
              <p:txBody>
                <a:bodyPr anchor="ctr"/>
                <a:lstStyle/>
                <a:p>
                  <a:pPr algn="ctr"/>
                </a:p>
              </p:txBody>
            </p:sp>
            <p:sp>
              <p:nvSpPr>
                <p:cNvPr id="163" name="îṣļîḑé-Freeform: Shape 121"/>
                <p:cNvSpPr/>
                <p:nvPr/>
              </p:nvSpPr>
              <p:spPr bwMode="auto">
                <a:xfrm>
                  <a:off x="8902700" y="4505325"/>
                  <a:ext cx="1090613" cy="627063"/>
                </a:xfrm>
                <a:custGeom>
                  <a:gdLst>
                    <a:gd name="T0" fmla="*/ 46 w 78"/>
                    <a:gd name="T1" fmla="*/ 12 h 45"/>
                    <a:gd name="T2" fmla="*/ 46 w 78"/>
                    <a:gd name="T3" fmla="*/ 0 h 45"/>
                    <a:gd name="T4" fmla="*/ 32 w 78"/>
                    <a:gd name="T5" fmla="*/ 0 h 45"/>
                    <a:gd name="T6" fmla="*/ 32 w 78"/>
                    <a:gd name="T7" fmla="*/ 12 h 45"/>
                    <a:gd name="T8" fmla="*/ 0 w 78"/>
                    <a:gd name="T9" fmla="*/ 45 h 45"/>
                    <a:gd name="T10" fmla="*/ 78 w 78"/>
                    <a:gd name="T11" fmla="*/ 45 h 45"/>
                    <a:gd name="T12" fmla="*/ 46 w 78"/>
                    <a:gd name="T13" fmla="*/ 12 h 45"/>
                  </a:gdLst>
                  <a:cxnLst>
                    <a:cxn ang="0">
                      <a:pos x="T0" y="T1"/>
                    </a:cxn>
                    <a:cxn ang="0">
                      <a:pos x="T2" y="T3"/>
                    </a:cxn>
                    <a:cxn ang="0">
                      <a:pos x="T4" y="T5"/>
                    </a:cxn>
                    <a:cxn ang="0">
                      <a:pos x="T6" y="T7"/>
                    </a:cxn>
                    <a:cxn ang="0">
                      <a:pos x="T8" y="T9"/>
                    </a:cxn>
                    <a:cxn ang="0">
                      <a:pos x="T10" y="T11"/>
                    </a:cxn>
                    <a:cxn ang="0">
                      <a:pos x="T12" y="T13"/>
                    </a:cxn>
                  </a:cxnLst>
                  <a:rect l="0" t="0" r="r" b="b"/>
                  <a:pathLst>
                    <a:path w="78" h="45">
                      <a:moveTo>
                        <a:pt x="46" y="12"/>
                      </a:moveTo>
                      <a:cubicBezTo>
                        <a:pt x="46" y="0"/>
                        <a:pt x="46" y="0"/>
                        <a:pt x="46" y="0"/>
                      </a:cubicBezTo>
                      <a:cubicBezTo>
                        <a:pt x="32" y="0"/>
                        <a:pt x="32" y="0"/>
                        <a:pt x="32" y="0"/>
                      </a:cubicBezTo>
                      <a:cubicBezTo>
                        <a:pt x="32" y="12"/>
                        <a:pt x="32" y="12"/>
                        <a:pt x="32" y="12"/>
                      </a:cubicBezTo>
                      <a:cubicBezTo>
                        <a:pt x="32" y="30"/>
                        <a:pt x="18" y="45"/>
                        <a:pt x="0" y="45"/>
                      </a:cubicBezTo>
                      <a:cubicBezTo>
                        <a:pt x="78" y="45"/>
                        <a:pt x="78" y="45"/>
                        <a:pt x="78" y="45"/>
                      </a:cubicBezTo>
                      <a:cubicBezTo>
                        <a:pt x="60" y="45"/>
                        <a:pt x="46" y="30"/>
                        <a:pt x="46" y="12"/>
                      </a:cubicBezTo>
                      <a:close/>
                    </a:path>
                  </a:pathLst>
                </a:custGeom>
                <a:solidFill>
                  <a:schemeClr val="accent5">
                    <a:lumMod val="60000"/>
                    <a:lumOff val="40000"/>
                  </a:schemeClr>
                </a:solidFill>
                <a:ln>
                  <a:noFill/>
                </a:ln>
              </p:spPr>
              <p:txBody>
                <a:bodyPr anchor="ctr"/>
                <a:lstStyle/>
                <a:p>
                  <a:pPr algn="ctr"/>
                </a:p>
              </p:txBody>
            </p:sp>
            <p:sp>
              <p:nvSpPr>
                <p:cNvPr id="164" name="îṣļîḑé-Freeform: Shape 122"/>
                <p:cNvSpPr/>
                <p:nvPr/>
              </p:nvSpPr>
              <p:spPr bwMode="auto">
                <a:xfrm>
                  <a:off x="9210675" y="4297363"/>
                  <a:ext cx="474663" cy="263525"/>
                </a:xfrm>
                <a:custGeom>
                  <a:gdLst>
                    <a:gd name="T0" fmla="*/ 34 w 34"/>
                    <a:gd name="T1" fmla="*/ 0 h 19"/>
                    <a:gd name="T2" fmla="*/ 0 w 34"/>
                    <a:gd name="T3" fmla="*/ 0 h 19"/>
                    <a:gd name="T4" fmla="*/ 0 w 34"/>
                    <a:gd name="T5" fmla="*/ 9 h 19"/>
                    <a:gd name="T6" fmla="*/ 3 w 34"/>
                    <a:gd name="T7" fmla="*/ 16 h 19"/>
                    <a:gd name="T8" fmla="*/ 10 w 34"/>
                    <a:gd name="T9" fmla="*/ 19 h 19"/>
                    <a:gd name="T10" fmla="*/ 24 w 34"/>
                    <a:gd name="T11" fmla="*/ 19 h 19"/>
                    <a:gd name="T12" fmla="*/ 31 w 34"/>
                    <a:gd name="T13" fmla="*/ 16 h 19"/>
                    <a:gd name="T14" fmla="*/ 34 w 34"/>
                    <a:gd name="T15" fmla="*/ 9 h 19"/>
                    <a:gd name="T16" fmla="*/ 34 w 34"/>
                    <a:gd name="T17" fmla="*/ 0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9">
                      <a:moveTo>
                        <a:pt x="34" y="0"/>
                      </a:moveTo>
                      <a:cubicBezTo>
                        <a:pt x="0" y="0"/>
                        <a:pt x="0" y="0"/>
                        <a:pt x="0" y="0"/>
                      </a:cubicBezTo>
                      <a:cubicBezTo>
                        <a:pt x="0" y="9"/>
                        <a:pt x="0" y="9"/>
                        <a:pt x="0" y="9"/>
                      </a:cubicBezTo>
                      <a:cubicBezTo>
                        <a:pt x="0" y="12"/>
                        <a:pt x="1" y="14"/>
                        <a:pt x="3" y="16"/>
                      </a:cubicBezTo>
                      <a:cubicBezTo>
                        <a:pt x="5" y="18"/>
                        <a:pt x="8" y="19"/>
                        <a:pt x="10" y="19"/>
                      </a:cubicBezTo>
                      <a:cubicBezTo>
                        <a:pt x="24" y="19"/>
                        <a:pt x="24" y="19"/>
                        <a:pt x="24" y="19"/>
                      </a:cubicBezTo>
                      <a:cubicBezTo>
                        <a:pt x="26" y="19"/>
                        <a:pt x="29" y="18"/>
                        <a:pt x="31" y="16"/>
                      </a:cubicBezTo>
                      <a:cubicBezTo>
                        <a:pt x="33" y="14"/>
                        <a:pt x="34" y="12"/>
                        <a:pt x="34" y="9"/>
                      </a:cubicBezTo>
                      <a:lnTo>
                        <a:pt x="34" y="0"/>
                      </a:lnTo>
                      <a:close/>
                    </a:path>
                  </a:pathLst>
                </a:custGeom>
                <a:solidFill>
                  <a:srgbClr val="FFB7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5" name="îṣļîḑé-Freeform: Shape 123"/>
                <p:cNvSpPr/>
                <p:nvPr/>
              </p:nvSpPr>
              <p:spPr bwMode="auto">
                <a:xfrm>
                  <a:off x="9726613" y="1306513"/>
                  <a:ext cx="377825" cy="1223963"/>
                </a:xfrm>
                <a:custGeom>
                  <a:gdLst>
                    <a:gd name="T0" fmla="*/ 238 w 238"/>
                    <a:gd name="T1" fmla="*/ 0 h 771"/>
                    <a:gd name="T2" fmla="*/ 0 w 238"/>
                    <a:gd name="T3" fmla="*/ 0 h 771"/>
                    <a:gd name="T4" fmla="*/ 0 w 238"/>
                    <a:gd name="T5" fmla="*/ 771 h 771"/>
                    <a:gd name="T6" fmla="*/ 115 w 238"/>
                    <a:gd name="T7" fmla="*/ 648 h 771"/>
                    <a:gd name="T8" fmla="*/ 238 w 238"/>
                    <a:gd name="T9" fmla="*/ 771 h 771"/>
                    <a:gd name="T10" fmla="*/ 238 w 238"/>
                    <a:gd name="T11" fmla="*/ 0 h 771"/>
                  </a:gdLst>
                  <a:cxnLst>
                    <a:cxn ang="0">
                      <a:pos x="T0" y="T1"/>
                    </a:cxn>
                    <a:cxn ang="0">
                      <a:pos x="T2" y="T3"/>
                    </a:cxn>
                    <a:cxn ang="0">
                      <a:pos x="T4" y="T5"/>
                    </a:cxn>
                    <a:cxn ang="0">
                      <a:pos x="T6" y="T7"/>
                    </a:cxn>
                    <a:cxn ang="0">
                      <a:pos x="T8" y="T9"/>
                    </a:cxn>
                    <a:cxn ang="0">
                      <a:pos x="T10" y="T11"/>
                    </a:cxn>
                  </a:cxnLst>
                  <a:rect l="0" t="0" r="r" b="b"/>
                  <a:pathLst>
                    <a:path w="238" h="771">
                      <a:moveTo>
                        <a:pt x="238" y="0"/>
                      </a:moveTo>
                      <a:lnTo>
                        <a:pt x="0" y="0"/>
                      </a:lnTo>
                      <a:lnTo>
                        <a:pt x="0" y="771"/>
                      </a:lnTo>
                      <a:lnTo>
                        <a:pt x="115" y="648"/>
                      </a:lnTo>
                      <a:lnTo>
                        <a:pt x="238" y="771"/>
                      </a:lnTo>
                      <a:lnTo>
                        <a:pt x="238" y="0"/>
                      </a:lnTo>
                      <a:close/>
                    </a:path>
                  </a:pathLst>
                </a:custGeom>
                <a:solidFill>
                  <a:schemeClr val="accent5"/>
                </a:solidFill>
                <a:ln>
                  <a:noFill/>
                </a:ln>
              </p:spPr>
              <p:txBody>
                <a:bodyPr anchor="ctr"/>
                <a:lstStyle/>
                <a:p>
                  <a:pPr algn="ctr"/>
                </a:p>
              </p:txBody>
            </p:sp>
          </p:grpSp>
        </p:grpSp>
        <p:grpSp>
          <p:nvGrpSpPr>
            <p:cNvPr id="40" name="Group 126"/>
            <p:cNvGrpSpPr/>
            <p:nvPr/>
          </p:nvGrpSpPr>
          <p:grpSpPr>
            <a:xfrm>
              <a:off x="288578" y="1480820"/>
              <a:ext cx="3087702" cy="807633"/>
              <a:chOff x="7979915" y="2417875"/>
              <a:chExt cx="2547026" cy="807633"/>
            </a:xfrm>
          </p:grpSpPr>
          <p:sp>
            <p:nvSpPr>
              <p:cNvPr id="65" name="îṣļîḑé-TextBox 127"/>
              <p:cNvSpPr txBox="1"/>
              <p:nvPr/>
            </p:nvSpPr>
            <p:spPr>
              <a:xfrm>
                <a:off x="9295835" y="2417875"/>
                <a:ext cx="1231106" cy="247223"/>
              </a:xfrm>
              <a:prstGeom prst="rect">
                <a:avLst/>
              </a:prstGeom>
              <a:noFill/>
            </p:spPr>
            <p:txBody>
              <a:bodyPr wrap="none" lIns="0" tIns="0" rIns="360000" bIns="0" anchor="b" anchorCtr="0">
                <a:normAutofit/>
              </a:bodyPr>
              <a:lstStyle/>
              <a:p>
                <a:pPr algn="r"/>
                <a:r>
                  <a:rPr lang="en-US" altLang="zh-CN" sz="1400" b="1">
                    <a:solidFill>
                      <a:srgbClr val="BF9000"/>
                    </a:solidFill>
                    <a:latin typeface="方正卡通简体" panose="03000509000000000000" pitchFamily="65" charset="-122"/>
                    <a:ea typeface="方正卡通简体" panose="03000509000000000000" pitchFamily="65" charset="-122"/>
                  </a:rPr>
                  <a:t>1</a:t>
                </a:r>
                <a:r>
                  <a:rPr lang="zh-CN" altLang="en-US" sz="1400" b="1">
                    <a:solidFill>
                      <a:srgbClr val="BF9000"/>
                    </a:solidFill>
                    <a:latin typeface="方正卡通简体" panose="03000509000000000000" pitchFamily="65" charset="-122"/>
                    <a:ea typeface="方正卡通简体" panose="03000509000000000000" pitchFamily="65" charset="-122"/>
                  </a:rPr>
                  <a:t>、头发</a:t>
                </a:r>
                <a:endParaRPr lang="zh-CN" altLang="en-US" sz="1400" b="1">
                  <a:solidFill>
                    <a:srgbClr val="BF9000"/>
                  </a:solidFill>
                  <a:latin typeface="方正卡通简体" panose="03000509000000000000" pitchFamily="65" charset="-122"/>
                  <a:ea typeface="方正卡通简体" panose="03000509000000000000" pitchFamily="65" charset="-122"/>
                </a:endParaRPr>
              </a:p>
            </p:txBody>
          </p:sp>
          <p:sp>
            <p:nvSpPr>
              <p:cNvPr id="66" name="îṣļîḑé-TextBox 128"/>
              <p:cNvSpPr txBox="1"/>
              <p:nvPr/>
            </p:nvSpPr>
            <p:spPr>
              <a:xfrm>
                <a:off x="7979915" y="2713224"/>
                <a:ext cx="2547025" cy="512284"/>
              </a:xfrm>
              <a:prstGeom prst="rect">
                <a:avLst/>
              </a:prstGeom>
            </p:spPr>
            <p:txBody>
              <a:bodyPr vert="horz" wrap="square" lIns="0" tIns="0" rIns="360000" bIns="0" anchor="ctr">
                <a:noAutofit/>
              </a:bodyPr>
              <a:lstStyle/>
              <a:p>
                <a:pPr>
                  <a:lnSpc>
                    <a:spcPct val="120000"/>
                  </a:lnSpc>
                </a:pPr>
                <a:r>
                  <a:rPr lang="zh-CN" altLang="en-US" sz="1200">
                    <a:solidFill>
                      <a:schemeClr val="dk1">
                        <a:lumMod val="100000"/>
                      </a:schemeClr>
                    </a:solidFill>
                    <a:latin typeface="方正卡通简体" panose="03000509000000000000" pitchFamily="65" charset="-122"/>
                    <a:ea typeface="方正卡通简体" panose="03000509000000000000" pitchFamily="65" charset="-122"/>
                  </a:rPr>
                  <a:t>前不挡眼后不披肩，过肩长发应束起或盘起，发型不夸张，不理过短的头发，不染夸张彩发（如：红、蓝、金黄等）。</a:t>
                </a:r>
                <a:endParaRPr lang="zh-CN" altLang="en-US" sz="1200">
                  <a:solidFill>
                    <a:schemeClr val="dk1">
                      <a:lumMod val="100000"/>
                    </a:schemeClr>
                  </a:solidFill>
                  <a:latin typeface="方正卡通简体" panose="03000509000000000000" pitchFamily="65" charset="-122"/>
                  <a:ea typeface="方正卡通简体" panose="03000509000000000000" pitchFamily="65" charset="-122"/>
                </a:endParaRPr>
              </a:p>
            </p:txBody>
          </p:sp>
        </p:grpSp>
        <p:grpSp>
          <p:nvGrpSpPr>
            <p:cNvPr id="41" name="Group 129"/>
            <p:cNvGrpSpPr/>
            <p:nvPr/>
          </p:nvGrpSpPr>
          <p:grpSpPr>
            <a:xfrm>
              <a:off x="8565817" y="1421501"/>
              <a:ext cx="2641973" cy="807633"/>
              <a:chOff x="8772872" y="2095115"/>
              <a:chExt cx="2699991" cy="807633"/>
            </a:xfrm>
          </p:grpSpPr>
          <p:sp>
            <p:nvSpPr>
              <p:cNvPr id="63" name="îṣļîḑé-TextBox 130"/>
              <p:cNvSpPr txBox="1"/>
              <p:nvPr/>
            </p:nvSpPr>
            <p:spPr>
              <a:xfrm>
                <a:off x="8772872" y="2095115"/>
                <a:ext cx="2699991" cy="247223"/>
              </a:xfrm>
              <a:prstGeom prst="rect">
                <a:avLst/>
              </a:prstGeom>
              <a:noFill/>
            </p:spPr>
            <p:txBody>
              <a:bodyPr wrap="none" lIns="360000" tIns="0" rIns="216000" bIns="0" anchor="b" anchorCtr="0">
                <a:normAutofit/>
              </a:bodyPr>
              <a:lstStyle/>
              <a:p>
                <a:r>
                  <a:rPr lang="en-US" altLang="zh-CN" sz="1400" b="1">
                    <a:solidFill>
                      <a:srgbClr val="A5A5A5"/>
                    </a:solidFill>
                    <a:latin typeface="方正卡通简体" panose="03000509000000000000" pitchFamily="65" charset="-122"/>
                    <a:ea typeface="方正卡通简体" panose="03000509000000000000" pitchFamily="65" charset="-122"/>
                  </a:rPr>
                  <a:t>7</a:t>
                </a:r>
                <a:r>
                  <a:rPr lang="zh-CN" altLang="en-US" sz="1400" b="1">
                    <a:solidFill>
                      <a:srgbClr val="A5A5A5"/>
                    </a:solidFill>
                    <a:latin typeface="方正卡通简体" panose="03000509000000000000" pitchFamily="65" charset="-122"/>
                    <a:ea typeface="方正卡通简体" panose="03000509000000000000" pitchFamily="65" charset="-122"/>
                  </a:rPr>
                  <a:t>、配饰</a:t>
                </a:r>
                <a:endParaRPr lang="zh-CN" altLang="en-US" sz="1400" b="1">
                  <a:solidFill>
                    <a:srgbClr val="A5A5A5"/>
                  </a:solidFill>
                  <a:latin typeface="方正卡通简体" panose="03000509000000000000" pitchFamily="65" charset="-122"/>
                  <a:ea typeface="方正卡通简体" panose="03000509000000000000" pitchFamily="65" charset="-122"/>
                </a:endParaRPr>
              </a:p>
            </p:txBody>
          </p:sp>
          <p:sp>
            <p:nvSpPr>
              <p:cNvPr id="64" name="îṣļîḑé-TextBox 131"/>
              <p:cNvSpPr txBox="1"/>
              <p:nvPr/>
            </p:nvSpPr>
            <p:spPr>
              <a:xfrm>
                <a:off x="8772873" y="2390464"/>
                <a:ext cx="2699990" cy="512284"/>
              </a:xfrm>
              <a:prstGeom prst="rect">
                <a:avLst/>
              </a:prstGeom>
            </p:spPr>
            <p:txBody>
              <a:bodyPr vert="horz" wrap="square" lIns="360000" tIns="0" rIns="216000" bIns="0" anchor="t" anchorCtr="0">
                <a:normAutofit/>
              </a:bodyPr>
              <a:lstStyle/>
              <a:p>
                <a:pPr>
                  <a:lnSpc>
                    <a:spcPct val="80000"/>
                  </a:lnSpc>
                  <a:defRPr/>
                </a:pPr>
                <a:r>
                  <a:rPr lang="zh-CN" altLang="en-US" sz="1000">
                    <a:latin typeface="方正卡通简体" panose="03000509000000000000" pitchFamily="65" charset="-122"/>
                    <a:ea typeface="方正卡通简体" panose="03000509000000000000" pitchFamily="65" charset="-122"/>
                  </a:rPr>
                  <a:t>带班时不佩带戒指、耳环和耳钉及太夸张复杂的胸饰，所戴佩饰应符合卫生和安全要求。</a:t>
                </a:r>
                <a:endParaRPr lang="zh-CN" altLang="en-US" sz="1000">
                  <a:latin typeface="方正卡通简体" panose="03000509000000000000" pitchFamily="65" charset="-122"/>
                  <a:ea typeface="方正卡通简体" panose="03000509000000000000" pitchFamily="65" charset="-122"/>
                </a:endParaRPr>
              </a:p>
            </p:txBody>
          </p:sp>
        </p:grpSp>
        <p:grpSp>
          <p:nvGrpSpPr>
            <p:cNvPr id="42" name="Group 132"/>
            <p:cNvGrpSpPr/>
            <p:nvPr/>
          </p:nvGrpSpPr>
          <p:grpSpPr>
            <a:xfrm>
              <a:off x="9265906" y="3917329"/>
              <a:ext cx="2641973" cy="783570"/>
              <a:chOff x="8772872" y="2095115"/>
              <a:chExt cx="2699991" cy="783570"/>
            </a:xfrm>
          </p:grpSpPr>
          <p:sp>
            <p:nvSpPr>
              <p:cNvPr id="61" name="îṣļîḑé-TextBox 133"/>
              <p:cNvSpPr txBox="1"/>
              <p:nvPr/>
            </p:nvSpPr>
            <p:spPr>
              <a:xfrm>
                <a:off x="8772872" y="2095115"/>
                <a:ext cx="2699991" cy="247223"/>
              </a:xfrm>
              <a:prstGeom prst="rect">
                <a:avLst/>
              </a:prstGeom>
              <a:noFill/>
            </p:spPr>
            <p:txBody>
              <a:bodyPr wrap="none" lIns="360000" tIns="0" rIns="216000" bIns="0" anchor="b" anchorCtr="0">
                <a:normAutofit/>
              </a:bodyPr>
              <a:lstStyle/>
              <a:p>
                <a:r>
                  <a:rPr lang="en-US" altLang="zh-CN" sz="1400" b="1">
                    <a:solidFill>
                      <a:srgbClr val="44546A"/>
                    </a:solidFill>
                    <a:latin typeface="方正卡通简体" panose="03000509000000000000" pitchFamily="65" charset="-122"/>
                    <a:ea typeface="方正卡通简体" panose="03000509000000000000" pitchFamily="65" charset="-122"/>
                  </a:rPr>
                  <a:t>5</a:t>
                </a:r>
                <a:r>
                  <a:rPr lang="zh-CN" altLang="en-US" sz="1400" b="1">
                    <a:solidFill>
                      <a:srgbClr val="44546A"/>
                    </a:solidFill>
                    <a:latin typeface="方正卡通简体" panose="03000509000000000000" pitchFamily="65" charset="-122"/>
                    <a:ea typeface="方正卡通简体" panose="03000509000000000000" pitchFamily="65" charset="-122"/>
                  </a:rPr>
                  <a:t>、着装</a:t>
                </a:r>
                <a:endParaRPr lang="zh-CN" altLang="en-US" sz="1400" b="1">
                  <a:solidFill>
                    <a:srgbClr val="44546A"/>
                  </a:solidFill>
                  <a:latin typeface="方正卡通简体" panose="03000509000000000000" pitchFamily="65" charset="-122"/>
                  <a:ea typeface="方正卡通简体" panose="03000509000000000000" pitchFamily="65" charset="-122"/>
                </a:endParaRPr>
              </a:p>
            </p:txBody>
          </p:sp>
          <p:sp>
            <p:nvSpPr>
              <p:cNvPr id="62" name="îṣļîḑé-TextBox 134"/>
              <p:cNvSpPr txBox="1"/>
              <p:nvPr/>
            </p:nvSpPr>
            <p:spPr>
              <a:xfrm>
                <a:off x="8772873" y="2366401"/>
                <a:ext cx="2525435" cy="512284"/>
              </a:xfrm>
              <a:prstGeom prst="rect">
                <a:avLst/>
              </a:prstGeom>
            </p:spPr>
            <p:txBody>
              <a:bodyPr vert="horz" wrap="square" lIns="360000" tIns="0" rIns="216000" bIns="0" anchor="t" anchorCtr="0">
                <a:normAutofit/>
              </a:bodyPr>
              <a:lstStyle/>
              <a:p>
                <a:pPr>
                  <a:lnSpc>
                    <a:spcPct val="80000"/>
                  </a:lnSpc>
                  <a:defRPr/>
                </a:pPr>
                <a:r>
                  <a:rPr lang="zh-CN" altLang="en-US" sz="1000">
                    <a:latin typeface="方正卡通简体" panose="03000509000000000000" pitchFamily="65" charset="-122"/>
                    <a:ea typeface="方正卡通简体" panose="03000509000000000000" pitchFamily="65" charset="-122"/>
                  </a:rPr>
                  <a:t>柔和大方、便于活动。不穿吊带背心、超短裙等过于暴露或透明的服饰。</a:t>
                </a:r>
                <a:endParaRPr lang="zh-CN" altLang="en-US" sz="1000">
                  <a:latin typeface="方正卡通简体" panose="03000509000000000000" pitchFamily="65" charset="-122"/>
                  <a:ea typeface="方正卡通简体" panose="03000509000000000000" pitchFamily="65" charset="-122"/>
                </a:endParaRPr>
              </a:p>
            </p:txBody>
          </p:sp>
        </p:grpSp>
        <p:grpSp>
          <p:nvGrpSpPr>
            <p:cNvPr id="46" name="Group 135"/>
            <p:cNvGrpSpPr/>
            <p:nvPr/>
          </p:nvGrpSpPr>
          <p:grpSpPr>
            <a:xfrm>
              <a:off x="288578" y="3970962"/>
              <a:ext cx="2665427" cy="759507"/>
              <a:chOff x="8328247" y="2417875"/>
              <a:chExt cx="2198694" cy="759507"/>
            </a:xfrm>
          </p:grpSpPr>
          <p:sp>
            <p:nvSpPr>
              <p:cNvPr id="59" name="îṣļîḑé-TextBox 136"/>
              <p:cNvSpPr txBox="1"/>
              <p:nvPr/>
            </p:nvSpPr>
            <p:spPr>
              <a:xfrm>
                <a:off x="9295835" y="2417875"/>
                <a:ext cx="1231106" cy="247223"/>
              </a:xfrm>
              <a:prstGeom prst="rect">
                <a:avLst/>
              </a:prstGeom>
              <a:noFill/>
            </p:spPr>
            <p:txBody>
              <a:bodyPr wrap="none" lIns="0" tIns="0" rIns="360000" bIns="0" anchor="b" anchorCtr="0">
                <a:normAutofit/>
              </a:bodyPr>
              <a:lstStyle/>
              <a:p>
                <a:pPr algn="r"/>
                <a:r>
                  <a:rPr lang="en-US" altLang="zh-CN" sz="1200" b="1">
                    <a:solidFill>
                      <a:srgbClr val="548235"/>
                    </a:solidFill>
                    <a:latin typeface="方正卡通简体" panose="03000509000000000000" pitchFamily="65" charset="-122"/>
                    <a:ea typeface="方正卡通简体" panose="03000509000000000000" pitchFamily="65" charset="-122"/>
                  </a:rPr>
                  <a:t>3</a:t>
                </a:r>
                <a:r>
                  <a:rPr lang="zh-CN" altLang="en-US" sz="1200" b="1">
                    <a:solidFill>
                      <a:srgbClr val="548235"/>
                    </a:solidFill>
                    <a:latin typeface="方正卡通简体" panose="03000509000000000000" pitchFamily="65" charset="-122"/>
                    <a:ea typeface="方正卡通简体" panose="03000509000000000000" pitchFamily="65" charset="-122"/>
                  </a:rPr>
                  <a:t>、面部</a:t>
                </a:r>
                <a:endParaRPr lang="zh-CN" altLang="en-US" sz="1200" b="1">
                  <a:solidFill>
                    <a:srgbClr val="548235"/>
                  </a:solidFill>
                  <a:latin typeface="方正卡通简体" panose="03000509000000000000" pitchFamily="65" charset="-122"/>
                  <a:ea typeface="方正卡通简体" panose="03000509000000000000" pitchFamily="65" charset="-122"/>
                </a:endParaRPr>
              </a:p>
            </p:txBody>
          </p:sp>
          <p:sp>
            <p:nvSpPr>
              <p:cNvPr id="60" name="îṣļîḑé-TextBox 137"/>
              <p:cNvSpPr txBox="1"/>
              <p:nvPr/>
            </p:nvSpPr>
            <p:spPr>
              <a:xfrm>
                <a:off x="8328247" y="2665098"/>
                <a:ext cx="2198693" cy="512284"/>
              </a:xfrm>
              <a:prstGeom prst="rect">
                <a:avLst/>
              </a:prstGeom>
            </p:spPr>
            <p:txBody>
              <a:bodyPr vert="horz" wrap="square" lIns="0" tIns="0" rIns="360000" bIns="0" anchor="ctr">
                <a:normAutofit/>
              </a:bodyPr>
              <a:lstStyle/>
              <a:p>
                <a:pPr>
                  <a:lnSpc>
                    <a:spcPct val="80000"/>
                  </a:lnSpc>
                  <a:defRPr/>
                </a:pPr>
                <a:r>
                  <a:rPr lang="zh-CN" altLang="en-US" sz="1200">
                    <a:latin typeface="方正卡通简体" panose="03000509000000000000" pitchFamily="65" charset="-122"/>
                    <a:ea typeface="方正卡通简体" panose="03000509000000000000" pitchFamily="65" charset="-122"/>
                  </a:rPr>
                  <a:t>牙齿洁白，口腔无异味；保持眼部整洁，不戴墨镜和有色眼镜。</a:t>
                </a:r>
                <a:endParaRPr lang="zh-CN" altLang="en-US" sz="1200">
                  <a:latin typeface="方正卡通简体" panose="03000509000000000000" pitchFamily="65" charset="-122"/>
                  <a:ea typeface="方正卡通简体" panose="03000509000000000000" pitchFamily="65" charset="-122"/>
                </a:endParaRPr>
              </a:p>
            </p:txBody>
          </p:sp>
        </p:grpSp>
        <p:grpSp>
          <p:nvGrpSpPr>
            <p:cNvPr id="50" name="Group 138"/>
            <p:cNvGrpSpPr/>
            <p:nvPr/>
          </p:nvGrpSpPr>
          <p:grpSpPr>
            <a:xfrm>
              <a:off x="4912388" y="5382055"/>
              <a:ext cx="2347508" cy="1107285"/>
              <a:chOff x="5157230" y="1101621"/>
              <a:chExt cx="2699991" cy="1107285"/>
            </a:xfrm>
          </p:grpSpPr>
          <p:sp>
            <p:nvSpPr>
              <p:cNvPr id="57" name="îṣļîḑé-TextBox 139"/>
              <p:cNvSpPr txBox="1"/>
              <p:nvPr/>
            </p:nvSpPr>
            <p:spPr>
              <a:xfrm>
                <a:off x="5157230" y="1101621"/>
                <a:ext cx="2699991" cy="398468"/>
              </a:xfrm>
              <a:prstGeom prst="rect">
                <a:avLst/>
              </a:prstGeom>
              <a:noFill/>
            </p:spPr>
            <p:txBody>
              <a:bodyPr wrap="none" lIns="216000" tIns="0" rIns="216000" bIns="0" anchor="b" anchorCtr="1">
                <a:normAutofit/>
              </a:bodyPr>
              <a:lstStyle/>
              <a:p>
                <a:pPr algn="ctr"/>
                <a:r>
                  <a:rPr lang="en-US" altLang="zh-CN" sz="1400" b="1">
                    <a:solidFill>
                      <a:srgbClr val="333F50"/>
                    </a:solidFill>
                    <a:latin typeface="方正卡通简体" panose="03000509000000000000" pitchFamily="65" charset="-122"/>
                    <a:ea typeface="方正卡通简体" panose="03000509000000000000" pitchFamily="65" charset="-122"/>
                  </a:rPr>
                  <a:t>4</a:t>
                </a:r>
                <a:r>
                  <a:rPr lang="zh-CN" altLang="en-US" sz="1400" b="1">
                    <a:solidFill>
                      <a:srgbClr val="333F50"/>
                    </a:solidFill>
                    <a:latin typeface="方正卡通简体" panose="03000509000000000000" pitchFamily="65" charset="-122"/>
                    <a:ea typeface="方正卡通简体" panose="03000509000000000000" pitchFamily="65" charset="-122"/>
                  </a:rPr>
                  <a:t>、妆容</a:t>
                </a:r>
                <a:endParaRPr lang="zh-CN" altLang="en-US" sz="1400" b="1">
                  <a:solidFill>
                    <a:srgbClr val="333F50"/>
                  </a:solidFill>
                  <a:latin typeface="方正卡通简体" panose="03000509000000000000" pitchFamily="65" charset="-122"/>
                  <a:ea typeface="方正卡通简体" panose="03000509000000000000" pitchFamily="65" charset="-122"/>
                </a:endParaRPr>
              </a:p>
            </p:txBody>
          </p:sp>
          <p:sp>
            <p:nvSpPr>
              <p:cNvPr id="58" name="îṣļîḑé-TextBox 140"/>
              <p:cNvSpPr txBox="1"/>
              <p:nvPr/>
            </p:nvSpPr>
            <p:spPr>
              <a:xfrm>
                <a:off x="5157231" y="1500087"/>
                <a:ext cx="2699990" cy="708819"/>
              </a:xfrm>
              <a:prstGeom prst="rect">
                <a:avLst/>
              </a:prstGeom>
            </p:spPr>
            <p:txBody>
              <a:bodyPr vert="horz" wrap="square" lIns="216000" tIns="0" rIns="216000" bIns="0" anchor="t" anchorCtr="1">
                <a:normAutofit/>
              </a:bodyPr>
              <a:lstStyle/>
              <a:p>
                <a:pPr>
                  <a:lnSpc>
                    <a:spcPct val="120000"/>
                  </a:lnSpc>
                </a:pPr>
                <a:r>
                  <a:rPr lang="zh-CN" altLang="en-US" sz="1000">
                    <a:latin typeface="方正卡通简体" panose="03000509000000000000" pitchFamily="65" charset="-122"/>
                    <a:ea typeface="方正卡通简体" panose="03000509000000000000" pitchFamily="65" charset="-122"/>
                  </a:rPr>
                  <a:t>日常生活化妆自然大方淡雅，与肤色相配，杜绝浓妆，不使用气味过浓的化妆品。</a:t>
                </a:r>
                <a:endParaRPr lang="zh-CN" altLang="en-US" sz="1000">
                  <a:latin typeface="方正卡通简体" panose="03000509000000000000" pitchFamily="65" charset="-122"/>
                  <a:ea typeface="方正卡通简体" panose="03000509000000000000" pitchFamily="65" charset="-122"/>
                </a:endParaRPr>
              </a:p>
              <a:p>
                <a:pPr>
                  <a:lnSpc>
                    <a:spcPct val="120000"/>
                  </a:lnSpc>
                </a:pPr>
                <a:endParaRPr lang="zh-CN" altLang="en-US" sz="1000">
                  <a:solidFill>
                    <a:schemeClr val="dk1">
                      <a:lumMod val="100000"/>
                    </a:schemeClr>
                  </a:solidFill>
                  <a:latin typeface="方正卡通简体" panose="03000509000000000000" pitchFamily="65" charset="-122"/>
                  <a:ea typeface="方正卡通简体" panose="03000509000000000000" pitchFamily="65" charset="-122"/>
                </a:endParaRPr>
              </a:p>
            </p:txBody>
          </p:sp>
        </p:grpSp>
        <p:grpSp>
          <p:nvGrpSpPr>
            <p:cNvPr id="51" name="Group 125"/>
            <p:cNvGrpSpPr/>
            <p:nvPr/>
          </p:nvGrpSpPr>
          <p:grpSpPr>
            <a:xfrm>
              <a:off x="9387974" y="2709442"/>
              <a:ext cx="2641973" cy="783570"/>
              <a:chOff x="8772872" y="2095115"/>
              <a:chExt cx="2699991" cy="783570"/>
            </a:xfrm>
          </p:grpSpPr>
          <p:sp>
            <p:nvSpPr>
              <p:cNvPr id="55" name="îṣļîḑé-TextBox 142"/>
              <p:cNvSpPr txBox="1"/>
              <p:nvPr/>
            </p:nvSpPr>
            <p:spPr>
              <a:xfrm>
                <a:off x="8772872" y="2095115"/>
                <a:ext cx="2699991" cy="247223"/>
              </a:xfrm>
              <a:prstGeom prst="rect">
                <a:avLst/>
              </a:prstGeom>
              <a:noFill/>
            </p:spPr>
            <p:txBody>
              <a:bodyPr wrap="none" lIns="360000" tIns="0" rIns="216000" bIns="0" anchor="b" anchorCtr="0">
                <a:normAutofit/>
              </a:bodyPr>
              <a:lstStyle/>
              <a:p>
                <a:r>
                  <a:rPr lang="en-US" altLang="zh-CN" sz="1400" b="1">
                    <a:solidFill>
                      <a:srgbClr val="ED7D31"/>
                    </a:solidFill>
                    <a:latin typeface="方正卡通简体" panose="03000509000000000000" pitchFamily="65" charset="-122"/>
                    <a:ea typeface="方正卡通简体" panose="03000509000000000000" pitchFamily="65" charset="-122"/>
                  </a:rPr>
                  <a:t>6</a:t>
                </a:r>
                <a:r>
                  <a:rPr lang="zh-CN" altLang="en-US" sz="1400" b="1">
                    <a:solidFill>
                      <a:srgbClr val="ED7D31"/>
                    </a:solidFill>
                    <a:latin typeface="方正卡通简体" panose="03000509000000000000" pitchFamily="65" charset="-122"/>
                    <a:ea typeface="方正卡通简体" panose="03000509000000000000" pitchFamily="65" charset="-122"/>
                  </a:rPr>
                  <a:t>、鞋子</a:t>
                </a:r>
                <a:endParaRPr lang="zh-CN" altLang="en-US" sz="1400" b="1">
                  <a:solidFill>
                    <a:srgbClr val="ED7D31"/>
                  </a:solidFill>
                  <a:latin typeface="方正卡通简体" panose="03000509000000000000" pitchFamily="65" charset="-122"/>
                  <a:ea typeface="方正卡通简体" panose="03000509000000000000" pitchFamily="65" charset="-122"/>
                </a:endParaRPr>
              </a:p>
            </p:txBody>
          </p:sp>
          <p:sp>
            <p:nvSpPr>
              <p:cNvPr id="56" name="îṣļîḑé-TextBox 143"/>
              <p:cNvSpPr txBox="1"/>
              <p:nvPr/>
            </p:nvSpPr>
            <p:spPr>
              <a:xfrm>
                <a:off x="8772873" y="2366401"/>
                <a:ext cx="2247264" cy="512284"/>
              </a:xfrm>
              <a:prstGeom prst="rect">
                <a:avLst/>
              </a:prstGeom>
            </p:spPr>
            <p:txBody>
              <a:bodyPr vert="horz" wrap="square" lIns="360000" tIns="0" rIns="216000" bIns="0" anchor="t" anchorCtr="0">
                <a:normAutofit/>
              </a:bodyPr>
              <a:lstStyle/>
              <a:p>
                <a:pPr>
                  <a:lnSpc>
                    <a:spcPct val="80000"/>
                  </a:lnSpc>
                  <a:defRPr/>
                </a:pPr>
                <a:r>
                  <a:rPr lang="zh-CN" altLang="en-US" sz="1000">
                    <a:latin typeface="方正卡通简体" panose="03000509000000000000" pitchFamily="65" charset="-122"/>
                    <a:ea typeface="方正卡通简体" panose="03000509000000000000" pitchFamily="65" charset="-122"/>
                  </a:rPr>
                  <a:t>带班时不穿拖鞋、赤脚，当班时间穿平底鞋。</a:t>
                </a:r>
                <a:endParaRPr lang="zh-CN" altLang="en-US" sz="1000">
                  <a:latin typeface="方正卡通简体" panose="03000509000000000000" pitchFamily="65" charset="-122"/>
                  <a:ea typeface="方正卡通简体" panose="03000509000000000000" pitchFamily="65" charset="-122"/>
                </a:endParaRPr>
              </a:p>
            </p:txBody>
          </p:sp>
        </p:grpSp>
        <p:grpSp>
          <p:nvGrpSpPr>
            <p:cNvPr id="52" name="Group 144"/>
            <p:cNvGrpSpPr/>
            <p:nvPr/>
          </p:nvGrpSpPr>
          <p:grpSpPr>
            <a:xfrm>
              <a:off x="202013" y="2749758"/>
              <a:ext cx="2321879" cy="773393"/>
              <a:chOff x="8644226" y="2404558"/>
              <a:chExt cx="1915303" cy="773393"/>
            </a:xfrm>
          </p:grpSpPr>
          <p:sp>
            <p:nvSpPr>
              <p:cNvPr id="53" name="îṣļîḑé-TextBox 145"/>
              <p:cNvSpPr txBox="1"/>
              <p:nvPr/>
            </p:nvSpPr>
            <p:spPr>
              <a:xfrm>
                <a:off x="9328423" y="2404558"/>
                <a:ext cx="1231106" cy="247223"/>
              </a:xfrm>
              <a:prstGeom prst="rect">
                <a:avLst/>
              </a:prstGeom>
              <a:noFill/>
            </p:spPr>
            <p:txBody>
              <a:bodyPr wrap="none" lIns="0" tIns="0" rIns="360000" bIns="0" anchor="b" anchorCtr="0">
                <a:normAutofit/>
              </a:bodyPr>
              <a:lstStyle/>
              <a:p>
                <a:pPr algn="r"/>
                <a:r>
                  <a:rPr lang="en-US" altLang="zh-CN" sz="1400" b="1">
                    <a:solidFill>
                      <a:srgbClr val="4472C4"/>
                    </a:solidFill>
                    <a:latin typeface="方正卡通简体" panose="03000509000000000000" pitchFamily="65" charset="-122"/>
                    <a:ea typeface="方正卡通简体" panose="03000509000000000000" pitchFamily="65" charset="-122"/>
                  </a:rPr>
                  <a:t>2</a:t>
                </a:r>
                <a:r>
                  <a:rPr lang="zh-CN" altLang="en-US" sz="1400" b="1">
                    <a:solidFill>
                      <a:srgbClr val="4472C4"/>
                    </a:solidFill>
                    <a:latin typeface="方正卡通简体" panose="03000509000000000000" pitchFamily="65" charset="-122"/>
                    <a:ea typeface="方正卡通简体" panose="03000509000000000000" pitchFamily="65" charset="-122"/>
                  </a:rPr>
                  <a:t>、手部</a:t>
                </a:r>
                <a:endParaRPr lang="zh-CN" altLang="en-US" sz="1400" b="1">
                  <a:solidFill>
                    <a:srgbClr val="4472C4"/>
                  </a:solidFill>
                  <a:latin typeface="方正卡通简体" panose="03000509000000000000" pitchFamily="65" charset="-122"/>
                  <a:ea typeface="方正卡通简体" panose="03000509000000000000" pitchFamily="65" charset="-122"/>
                </a:endParaRPr>
              </a:p>
            </p:txBody>
          </p:sp>
          <p:sp>
            <p:nvSpPr>
              <p:cNvPr id="54" name="îṣļîḑé-TextBox 146"/>
              <p:cNvSpPr txBox="1"/>
              <p:nvPr/>
            </p:nvSpPr>
            <p:spPr>
              <a:xfrm>
                <a:off x="8644226" y="2665667"/>
                <a:ext cx="1840578" cy="512284"/>
              </a:xfrm>
              <a:prstGeom prst="rect">
                <a:avLst/>
              </a:prstGeom>
            </p:spPr>
            <p:txBody>
              <a:bodyPr vert="horz" wrap="square" lIns="0" tIns="0" rIns="360000" bIns="0" anchor="ctr">
                <a:normAutofit fontScale="92500"/>
              </a:bodyPr>
              <a:lstStyle/>
              <a:p>
                <a:pPr>
                  <a:lnSpc>
                    <a:spcPct val="120000"/>
                  </a:lnSpc>
                </a:pPr>
                <a:r>
                  <a:rPr lang="zh-CN" altLang="en-US" sz="1200">
                    <a:latin typeface="方正卡通简体" panose="03000509000000000000" pitchFamily="65" charset="-122"/>
                    <a:ea typeface="方正卡通简体" panose="03000509000000000000" pitchFamily="65" charset="-122"/>
                  </a:rPr>
                  <a:t>勤洗手、勤剪指甲，不留长指甲，不涂色彩鲜艳的指甲油。</a:t>
                </a:r>
                <a:endParaRPr lang="zh-CN" altLang="en-US" sz="1200">
                  <a:solidFill>
                    <a:schemeClr val="dk1">
                      <a:lumMod val="100000"/>
                    </a:schemeClr>
                  </a:solidFill>
                  <a:latin typeface="方正卡通简体" panose="03000509000000000000" pitchFamily="65" charset="-122"/>
                  <a:ea typeface="方正卡通简体" panose="03000509000000000000" pitchFamily="65" charset="-122"/>
                </a:endParaRPr>
              </a:p>
            </p:txBody>
          </p:sp>
        </p:grpSp>
      </p:grpSp>
      <p:sp>
        <p:nvSpPr>
          <p:cNvPr id="166" name="文本框 165"/>
          <p:cNvSpPr txBox="1"/>
          <p:nvPr/>
        </p:nvSpPr>
        <p:spPr>
          <a:xfrm>
            <a:off x="5308979" y="2947916"/>
            <a:ext cx="1596788" cy="461665"/>
          </a:xfrm>
          <a:prstGeom prst="rect">
            <a:avLst/>
          </a:prstGeom>
          <a:noFill/>
        </p:spPr>
        <p:txBody>
          <a:bodyPr wrap="square" rtlCol="0">
            <a:spAutoFit/>
          </a:bodyPr>
          <a:lstStyle/>
          <a:p>
            <a:r>
              <a:rPr lang="zh-CN" altLang="en-US" sz="2400">
                <a:solidFill>
                  <a:schemeClr val="bg1"/>
                </a:solidFill>
                <a:latin typeface="方正卡通简体" panose="03000509000000000000" pitchFamily="65" charset="-122"/>
                <a:ea typeface="方正卡通简体" panose="03000509000000000000" pitchFamily="65" charset="-122"/>
              </a:rPr>
              <a:t>具体要求</a:t>
            </a:r>
            <a:endParaRPr lang="zh-CN" altLang="en-US" sz="2400">
              <a:solidFill>
                <a:schemeClr val="bg1"/>
              </a:solidFill>
              <a:latin typeface="方正卡通简体" panose="03000509000000000000" pitchFamily="65" charset="-122"/>
              <a:ea typeface="方正卡通简体" panose="03000509000000000000" pitchFamily="65" charset="-122"/>
            </a:endParaRPr>
          </a:p>
        </p:txBody>
      </p:sp>
    </p:spTree>
    <p:custDataLst>
      <p:tags r:id="rId20"/>
    </p:custDataLst>
  </p:cSld>
  <p:clrMapOvr>
    <a:masterClrMapping/>
  </p:clrMapOvr>
  <mc:AlternateContent>
    <mc:Choice xmlns:p14="http://schemas.microsoft.com/office/powerpoint/2010/main" Requires="p14">
      <p:transition spd="slow" advTm="3089" p14:dur="1600">
        <p:blinds dir="vert"/>
      </p:transition>
    </mc:Choice>
    <mc:Fallback>
      <p:transition spd="slow" advTm="3089">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8C8"/>
        </a:solidFill>
        <a:effectLst/>
      </p:bgPr>
    </p:bg>
    <p:spTree>
      <p:nvGrpSpPr>
        <p:cNvPr id="1" name=""/>
        <p:cNvGrpSpPr/>
        <p:nvPr/>
      </p:nvGrpSpPr>
      <p:grpSpPr>
        <a:xfrm>
          <a:off x="0" y="0"/>
          <a:ext cx="0" cy="0"/>
        </a:xfrm>
      </p:grpSpPr>
      <p:cxnSp>
        <p:nvCxnSpPr>
          <p:cNvPr id="18" name="直接连接符 17"/>
          <p:cNvCxnSpPr/>
          <p:nvPr/>
        </p:nvCxnSpPr>
        <p:spPr>
          <a:xfrm flipH="1">
            <a:off x="0" y="0"/>
            <a:ext cx="219456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011680" y="0"/>
            <a:ext cx="858129"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866228" y="0"/>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089833" y="47247"/>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7469946" y="0"/>
            <a:ext cx="984737"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9917723" y="0"/>
            <a:ext cx="464234"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任意多边形 23"/>
          <p:cNvSpPr/>
          <p:nvPr/>
        </p:nvSpPr>
        <p:spPr>
          <a:xfrm>
            <a:off x="-120417" y="886744"/>
            <a:ext cx="12849918" cy="1625240"/>
          </a:xfrm>
          <a:custGeom>
            <a:gdLst>
              <a:gd name="connsiteX0" fmla="*/ 106349 w 12849918"/>
              <a:gd name="connsiteY0" fmla="*/ 520025 h 1625240"/>
              <a:gd name="connsiteX1" fmla="*/ 218891 w 12849918"/>
              <a:gd name="connsiteY1" fmla="*/ 477822 h 1625240"/>
              <a:gd name="connsiteX2" fmla="*/ 4298522 w 12849918"/>
              <a:gd name="connsiteY2" fmla="*/ 13588 h 1625240"/>
              <a:gd name="connsiteX3" fmla="*/ 7998325 w 12849918"/>
              <a:gd name="connsiteY3" fmla="*/ 252739 h 1625240"/>
              <a:gd name="connsiteX4" fmla="*/ 12415580 w 12849918"/>
              <a:gd name="connsiteY4" fmla="*/ 1504764 h 1625240"/>
              <a:gd name="connsiteX5" fmla="*/ 12443715 w 12849918"/>
              <a:gd name="connsiteY5" fmla="*/ 1504764 h 16252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49918" h="1625240">
                <a:moveTo>
                  <a:pt x="106349" y="520025"/>
                </a:moveTo>
                <a:cubicBezTo>
                  <a:pt x="-186728" y="541126"/>
                  <a:pt x="218891" y="477822"/>
                  <a:pt x="218891" y="477822"/>
                </a:cubicBezTo>
                <a:cubicBezTo>
                  <a:pt x="917587" y="393416"/>
                  <a:pt x="3001950" y="51102"/>
                  <a:pt x="4298522" y="13588"/>
                </a:cubicBezTo>
                <a:cubicBezTo>
                  <a:pt x="5595094" y="-23926"/>
                  <a:pt x="6645482" y="4210"/>
                  <a:pt x="7998325" y="252739"/>
                </a:cubicBezTo>
                <a:cubicBezTo>
                  <a:pt x="9351168" y="501268"/>
                  <a:pt x="11674682" y="1296093"/>
                  <a:pt x="12415580" y="1504764"/>
                </a:cubicBezTo>
                <a:cubicBezTo>
                  <a:pt x="13156478" y="1713435"/>
                  <a:pt x="12800096" y="1609099"/>
                  <a:pt x="12443715" y="150476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28135" y="2882210"/>
            <a:ext cx="12267027" cy="226750"/>
          </a:xfrm>
          <a:custGeom>
            <a:gdLst>
              <a:gd name="connsiteX0" fmla="*/ 0 w 12267027"/>
              <a:gd name="connsiteY0" fmla="*/ 226750 h 226750"/>
              <a:gd name="connsiteX1" fmla="*/ 5950633 w 12267027"/>
              <a:gd name="connsiteY1" fmla="*/ 1667 h 226750"/>
              <a:gd name="connsiteX2" fmla="*/ 12267027 w 12267027"/>
              <a:gd name="connsiteY2" fmla="*/ 142344 h 226750"/>
            </a:gdLst>
            <a:cxnLst>
              <a:cxn ang="0">
                <a:pos x="connsiteX0" y="connsiteY0"/>
              </a:cxn>
              <a:cxn ang="0">
                <a:pos x="connsiteX1" y="connsiteY1"/>
              </a:cxn>
              <a:cxn ang="0">
                <a:pos x="connsiteX2" y="connsiteY2"/>
              </a:cxn>
            </a:cxnLst>
            <a:rect l="l" t="t" r="r" b="b"/>
            <a:pathLst>
              <a:path w="12267027" h="226750">
                <a:moveTo>
                  <a:pt x="0" y="226750"/>
                </a:moveTo>
                <a:cubicBezTo>
                  <a:pt x="1953064" y="121242"/>
                  <a:pt x="3906129" y="15735"/>
                  <a:pt x="5950633" y="1667"/>
                </a:cubicBezTo>
                <a:cubicBezTo>
                  <a:pt x="7995137" y="-12401"/>
                  <a:pt x="10131082" y="64971"/>
                  <a:pt x="12267027" y="14234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28135" y="4262511"/>
            <a:ext cx="12196689" cy="562721"/>
          </a:xfrm>
          <a:custGeom>
            <a:gdLst>
              <a:gd name="connsiteX0" fmla="*/ 0 w 12196689"/>
              <a:gd name="connsiteY0" fmla="*/ 0 h 562721"/>
              <a:gd name="connsiteX1" fmla="*/ 6077243 w 12196689"/>
              <a:gd name="connsiteY1" fmla="*/ 562707 h 562721"/>
              <a:gd name="connsiteX2" fmla="*/ 12196689 w 12196689"/>
              <a:gd name="connsiteY2" fmla="*/ 14067 h 562721"/>
            </a:gdLst>
            <a:cxnLst>
              <a:cxn ang="0">
                <a:pos x="connsiteX0" y="connsiteY0"/>
              </a:cxn>
              <a:cxn ang="0">
                <a:pos x="connsiteX1" y="connsiteY1"/>
              </a:cxn>
              <a:cxn ang="0">
                <a:pos x="connsiteX2" y="connsiteY2"/>
              </a:cxn>
            </a:cxnLst>
            <a:rect l="l" t="t" r="r" b="b"/>
            <a:pathLst>
              <a:path w="12196689" h="562721">
                <a:moveTo>
                  <a:pt x="0" y="0"/>
                </a:moveTo>
                <a:cubicBezTo>
                  <a:pt x="2022231" y="280181"/>
                  <a:pt x="4044462" y="560363"/>
                  <a:pt x="6077243" y="562707"/>
                </a:cubicBezTo>
                <a:cubicBezTo>
                  <a:pt x="8110024" y="565051"/>
                  <a:pt x="10153356" y="289559"/>
                  <a:pt x="12196689" y="1406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84406" y="5936566"/>
            <a:ext cx="12393637" cy="239151"/>
          </a:xfrm>
          <a:custGeom>
            <a:gdLst>
              <a:gd name="connsiteX0" fmla="*/ 0 w 12393637"/>
              <a:gd name="connsiteY0" fmla="*/ 239151 h 239151"/>
              <a:gd name="connsiteX1" fmla="*/ 12393637 w 12393637"/>
              <a:gd name="connsiteY1" fmla="*/ 0 h 239151"/>
              <a:gd name="connsiteX2" fmla="*/ 12393637 w 12393637"/>
              <a:gd name="connsiteY2" fmla="*/ 0 h 239151"/>
              <a:gd name="connsiteX3" fmla="*/ 12393637 w 12393637"/>
              <a:gd name="connsiteY3" fmla="*/ 0 h 239151"/>
            </a:gdLst>
            <a:cxnLst>
              <a:cxn ang="0">
                <a:pos x="connsiteX0" y="connsiteY0"/>
              </a:cxn>
              <a:cxn ang="0">
                <a:pos x="connsiteX1" y="connsiteY1"/>
              </a:cxn>
              <a:cxn ang="0">
                <a:pos x="connsiteX2" y="connsiteY2"/>
              </a:cxn>
              <a:cxn ang="0">
                <a:pos x="connsiteX3" y="connsiteY3"/>
              </a:cxn>
            </a:cxnLst>
            <a:rect l="l" t="t" r="r" b="b"/>
            <a:pathLst>
              <a:path w="12393637" h="239151">
                <a:moveTo>
                  <a:pt x="0" y="239151"/>
                </a:moveTo>
                <a:lnTo>
                  <a:pt x="12393637" y="0"/>
                </a:lnTo>
                <a:lnTo>
                  <a:pt x="12393637" y="0"/>
                </a:lnTo>
                <a:lnTo>
                  <a:pt x="12393637"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CrisscrossEtching trans="75000"/>
                    </a14:imgEffect>
                  </a14:imgLayer>
                </a14:imgProps>
              </a:ext>
              <a:ext uri="{28A0092B-C50C-407E-A947-70E740481C1C}">
                <a14:useLocalDpi xmlns:a14="http://schemas.microsoft.com/office/drawing/2010/main" val="0"/>
              </a:ext>
            </a:extLst>
          </a:blip>
          <a:stretch>
            <a:fillRect/>
          </a:stretch>
        </p:blipFill>
        <p:spPr>
          <a:xfrm rot="2941193">
            <a:off x="9046859" y="169331"/>
            <a:ext cx="720000" cy="720000"/>
          </a:xfrm>
          <a:prstGeom prst="rect">
            <a:avLst/>
          </a:prstGeom>
        </p:spPr>
      </p:pic>
      <p:pic>
        <p:nvPicPr>
          <p:cNvPr id="29" name="图片 28"/>
          <p:cNvPicPr>
            <a:picLocks noChangeAspect="1"/>
          </p:cNvPicPr>
          <p:nvPr/>
        </p:nvPicPr>
        <p:blipFill>
          <a:blip r:embed="rId5">
            <a:duotone>
              <a:prstClr val="black"/>
              <a:srgbClr val="C00000">
                <a:tint val="45000"/>
                <a:satMod val="400000"/>
              </a:srgbClr>
            </a:duotone>
            <a:extLst>
              <a:ext uri="{BEBA8EAE-BF5A-486C-A8C5-ECC9F3942E4B}">
                <a14:imgProps xmlns:a14="http://schemas.microsoft.com/office/drawing/2010/main">
                  <a14:imgLayer r:embed="rId6">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53070" y="2367873"/>
            <a:ext cx="720000" cy="720000"/>
          </a:xfrm>
          <a:prstGeom prst="rect">
            <a:avLst/>
          </a:prstGeom>
        </p:spPr>
      </p:pic>
      <p:pic>
        <p:nvPicPr>
          <p:cNvPr id="31" name="图片 30"/>
          <p:cNvPicPr>
            <a:picLocks noChangeAspect="1"/>
          </p:cNvPicPr>
          <p:nvPr/>
        </p:nvPicPr>
        <p:blipFill>
          <a:blip r:embed="rId7">
            <a:duotone>
              <a:prstClr val="black"/>
              <a:srgbClr val="C00000">
                <a:tint val="45000"/>
                <a:satMod val="400000"/>
              </a:srgbClr>
            </a:duotone>
            <a:extLst>
              <a:ext uri="{BEBA8EAE-BF5A-486C-A8C5-ECC9F3942E4B}">
                <a14:imgProps xmlns:a14="http://schemas.microsoft.com/office/drawing/2010/main">
                  <a14:imgLayer r:embed="rId8">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801179" y="4933685"/>
            <a:ext cx="1080000" cy="1080000"/>
          </a:xfrm>
          <a:prstGeom prst="rect">
            <a:avLst/>
          </a:prstGeom>
        </p:spPr>
      </p:pic>
      <p:pic>
        <p:nvPicPr>
          <p:cNvPr id="33" name="图片 32"/>
          <p:cNvPicPr>
            <a:picLocks noChangeAspect="1"/>
          </p:cNvPicPr>
          <p:nvPr/>
        </p:nvPicPr>
        <p:blipFill>
          <a:blip r:embed="rId9">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284870" y="2407677"/>
            <a:ext cx="720000" cy="720000"/>
          </a:xfrm>
          <a:prstGeom prst="rect">
            <a:avLst/>
          </a:prstGeom>
        </p:spPr>
      </p:pic>
      <p:pic>
        <p:nvPicPr>
          <p:cNvPr id="37" name="图片 36"/>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52688" y="4573685"/>
            <a:ext cx="360000" cy="360000"/>
          </a:xfrm>
          <a:prstGeom prst="rect">
            <a:avLst/>
          </a:prstGeom>
        </p:spPr>
      </p:pic>
      <p:pic>
        <p:nvPicPr>
          <p:cNvPr id="38" name="图片 37"/>
          <p:cNvPicPr>
            <a:picLocks noChangeAspect="1"/>
          </p:cNvPicPr>
          <p:nvPr/>
        </p:nvPicPr>
        <p:blipFill>
          <a:blip r:embed="rId11">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1834560" y="3789868"/>
            <a:ext cx="360000" cy="360000"/>
          </a:xfrm>
          <a:prstGeom prst="rect">
            <a:avLst/>
          </a:prstGeom>
        </p:spPr>
      </p:pic>
      <p:pic>
        <p:nvPicPr>
          <p:cNvPr id="44" name="图片 43"/>
          <p:cNvPicPr>
            <a:picLocks noChangeAspect="1"/>
          </p:cNvPicPr>
          <p:nvPr/>
        </p:nvPicPr>
        <p:blipFill>
          <a:blip r:embed="rId1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8422560" y="5323431"/>
            <a:ext cx="360000" cy="360000"/>
          </a:xfrm>
          <a:prstGeom prst="rect">
            <a:avLst/>
          </a:prstGeom>
        </p:spPr>
      </p:pic>
      <p:pic>
        <p:nvPicPr>
          <p:cNvPr id="47" name="图片 46"/>
          <p:cNvPicPr>
            <a:picLocks noChangeAspect="1"/>
          </p:cNvPicPr>
          <p:nvPr/>
        </p:nvPicPr>
        <p:blipFill>
          <a:blip r:embed="rId13">
            <a:extLst>
              <a:ext uri="{BEBA8EAE-BF5A-486C-A8C5-ECC9F3942E4B}">
                <a14:imgProps xmlns:a14="http://schemas.microsoft.com/office/drawing/2010/main">
                  <a14:imgLayer r:embed="rId14">
                    <a14:imgEffect>
                      <a14:artisticCrisscrossEtching trans="75000"/>
                    </a14:imgEffect>
                    <a14:imgEffect>
                      <a14:colorTemperature colorTemp="72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0941659" y="5778000"/>
            <a:ext cx="1080000" cy="1080000"/>
          </a:xfrm>
          <a:prstGeom prst="rect">
            <a:avLst/>
          </a:prstGeom>
        </p:spPr>
      </p:pic>
      <p:pic>
        <p:nvPicPr>
          <p:cNvPr id="48" name="图片 47"/>
          <p:cNvPicPr>
            <a:picLocks noChangeAspect="1"/>
          </p:cNvPicPr>
          <p:nvPr/>
        </p:nvPicPr>
        <p:blipFill>
          <a:blip r:embed="rId1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841957" y="3140294"/>
            <a:ext cx="720000" cy="720000"/>
          </a:xfrm>
          <a:prstGeom prst="rect">
            <a:avLst/>
          </a:prstGeom>
        </p:spPr>
      </p:pic>
      <p:pic>
        <p:nvPicPr>
          <p:cNvPr id="49" name="图片 4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699415" y="6079935"/>
            <a:ext cx="360000" cy="360000"/>
          </a:xfrm>
          <a:prstGeom prst="rect">
            <a:avLst/>
          </a:prstGeom>
        </p:spPr>
      </p:pic>
      <p:grpSp>
        <p:nvGrpSpPr>
          <p:cNvPr id="36" name="组合 35"/>
          <p:cNvGrpSpPr/>
          <p:nvPr/>
        </p:nvGrpSpPr>
        <p:grpSpPr>
          <a:xfrm>
            <a:off x="1922815" y="3125584"/>
            <a:ext cx="1828502" cy="536047"/>
            <a:chOff x="2193925" y="492126"/>
            <a:chExt cx="1500188" cy="439738"/>
          </a:xfrm>
          <a:solidFill>
            <a:schemeClr val="accent1"/>
          </a:solidFill>
        </p:grpSpPr>
        <p:sp>
          <p:nvSpPr>
            <p:cNvPr id="87" name="ïšḻïďê-Freeform 298"/>
            <p:cNvSpPr/>
            <p:nvPr/>
          </p:nvSpPr>
          <p:spPr bwMode="auto">
            <a:xfrm>
              <a:off x="3394075" y="492126"/>
              <a:ext cx="300038" cy="266700"/>
            </a:xfrm>
            <a:custGeom>
              <a:cxnLst>
                <a:cxn ang="0">
                  <a:pos x="186" y="97"/>
                </a:cxn>
                <a:cxn ang="0">
                  <a:pos x="186" y="97"/>
                </a:cxn>
                <a:cxn ang="0">
                  <a:pos x="183" y="94"/>
                </a:cxn>
                <a:cxn ang="0">
                  <a:pos x="178" y="92"/>
                </a:cxn>
                <a:cxn ang="0">
                  <a:pos x="161" y="88"/>
                </a:cxn>
                <a:cxn ang="0">
                  <a:pos x="130" y="81"/>
                </a:cxn>
                <a:cxn ang="0">
                  <a:pos x="90" y="4"/>
                </a:cxn>
                <a:cxn ang="0">
                  <a:pos x="75" y="0"/>
                </a:cxn>
                <a:cxn ang="0">
                  <a:pos x="83" y="72"/>
                </a:cxn>
                <a:cxn ang="0">
                  <a:pos x="43" y="64"/>
                </a:cxn>
                <a:cxn ang="0">
                  <a:pos x="26" y="32"/>
                </a:cxn>
                <a:cxn ang="0">
                  <a:pos x="18" y="31"/>
                </a:cxn>
                <a:cxn ang="0">
                  <a:pos x="18" y="34"/>
                </a:cxn>
                <a:cxn ang="0">
                  <a:pos x="16" y="33"/>
                </a:cxn>
                <a:cxn ang="0">
                  <a:pos x="19" y="69"/>
                </a:cxn>
                <a:cxn ang="0">
                  <a:pos x="19" y="75"/>
                </a:cxn>
                <a:cxn ang="0">
                  <a:pos x="17" y="80"/>
                </a:cxn>
                <a:cxn ang="0">
                  <a:pos x="0" y="111"/>
                </a:cxn>
                <a:cxn ang="0">
                  <a:pos x="2" y="112"/>
                </a:cxn>
                <a:cxn ang="0">
                  <a:pos x="0" y="114"/>
                </a:cxn>
                <a:cxn ang="0">
                  <a:pos x="9" y="117"/>
                </a:cxn>
                <a:cxn ang="0">
                  <a:pos x="38" y="95"/>
                </a:cxn>
                <a:cxn ang="0">
                  <a:pos x="77" y="102"/>
                </a:cxn>
                <a:cxn ang="0">
                  <a:pos x="41" y="165"/>
                </a:cxn>
                <a:cxn ang="0">
                  <a:pos x="57" y="168"/>
                </a:cxn>
                <a:cxn ang="0">
                  <a:pos x="124" y="111"/>
                </a:cxn>
                <a:cxn ang="0">
                  <a:pos x="155" y="118"/>
                </a:cxn>
                <a:cxn ang="0">
                  <a:pos x="173" y="121"/>
                </a:cxn>
                <a:cxn ang="0">
                  <a:pos x="173" y="121"/>
                </a:cxn>
                <a:cxn ang="0">
                  <a:pos x="177" y="121"/>
                </a:cxn>
                <a:cxn ang="0">
                  <a:pos x="181" y="119"/>
                </a:cxn>
                <a:cxn ang="0">
                  <a:pos x="181" y="119"/>
                </a:cxn>
                <a:cxn ang="0">
                  <a:pos x="186" y="115"/>
                </a:cxn>
                <a:cxn ang="0">
                  <a:pos x="188" y="112"/>
                </a:cxn>
                <a:cxn ang="0">
                  <a:pos x="189" y="109"/>
                </a:cxn>
                <a:cxn ang="0">
                  <a:pos x="189" y="109"/>
                </a:cxn>
                <a:cxn ang="0">
                  <a:pos x="189" y="109"/>
                </a:cxn>
                <a:cxn ang="0">
                  <a:pos x="189" y="109"/>
                </a:cxn>
                <a:cxn ang="0">
                  <a:pos x="189" y="109"/>
                </a:cxn>
                <a:cxn ang="0">
                  <a:pos x="189" y="109"/>
                </a:cxn>
                <a:cxn ang="0">
                  <a:pos x="189" y="106"/>
                </a:cxn>
                <a:cxn ang="0">
                  <a:pos x="189" y="102"/>
                </a:cxn>
                <a:cxn ang="0">
                  <a:pos x="186" y="97"/>
                </a:cxn>
                <a:cxn ang="0">
                  <a:pos x="186" y="97"/>
                </a:cxn>
              </a:cxnLst>
              <a:rect l="0" t="0" r="r" b="b"/>
              <a:pathLst>
                <a:path w="189" h="168">
                  <a:moveTo>
                    <a:pt x="186" y="97"/>
                  </a:moveTo>
                  <a:lnTo>
                    <a:pt x="186" y="97"/>
                  </a:lnTo>
                  <a:lnTo>
                    <a:pt x="183" y="94"/>
                  </a:lnTo>
                  <a:lnTo>
                    <a:pt x="178" y="92"/>
                  </a:lnTo>
                  <a:lnTo>
                    <a:pt x="161" y="88"/>
                  </a:lnTo>
                  <a:lnTo>
                    <a:pt x="130" y="81"/>
                  </a:lnTo>
                  <a:lnTo>
                    <a:pt x="90" y="4"/>
                  </a:lnTo>
                  <a:lnTo>
                    <a:pt x="75" y="0"/>
                  </a:lnTo>
                  <a:lnTo>
                    <a:pt x="83" y="72"/>
                  </a:lnTo>
                  <a:lnTo>
                    <a:pt x="43" y="64"/>
                  </a:lnTo>
                  <a:lnTo>
                    <a:pt x="26" y="32"/>
                  </a:lnTo>
                  <a:lnTo>
                    <a:pt x="18" y="31"/>
                  </a:lnTo>
                  <a:lnTo>
                    <a:pt x="18" y="34"/>
                  </a:lnTo>
                  <a:lnTo>
                    <a:pt x="16" y="33"/>
                  </a:lnTo>
                  <a:lnTo>
                    <a:pt x="19" y="69"/>
                  </a:lnTo>
                  <a:lnTo>
                    <a:pt x="19" y="75"/>
                  </a:lnTo>
                  <a:lnTo>
                    <a:pt x="17" y="80"/>
                  </a:lnTo>
                  <a:lnTo>
                    <a:pt x="0" y="111"/>
                  </a:lnTo>
                  <a:lnTo>
                    <a:pt x="2" y="112"/>
                  </a:lnTo>
                  <a:lnTo>
                    <a:pt x="0" y="114"/>
                  </a:lnTo>
                  <a:lnTo>
                    <a:pt x="9" y="117"/>
                  </a:lnTo>
                  <a:lnTo>
                    <a:pt x="38" y="95"/>
                  </a:lnTo>
                  <a:lnTo>
                    <a:pt x="77" y="102"/>
                  </a:lnTo>
                  <a:lnTo>
                    <a:pt x="41" y="165"/>
                  </a:lnTo>
                  <a:lnTo>
                    <a:pt x="57" y="168"/>
                  </a:lnTo>
                  <a:lnTo>
                    <a:pt x="124" y="111"/>
                  </a:lnTo>
                  <a:lnTo>
                    <a:pt x="155" y="118"/>
                  </a:lnTo>
                  <a:lnTo>
                    <a:pt x="173" y="121"/>
                  </a:lnTo>
                  <a:lnTo>
                    <a:pt x="173" y="121"/>
                  </a:lnTo>
                  <a:lnTo>
                    <a:pt x="177" y="121"/>
                  </a:lnTo>
                  <a:lnTo>
                    <a:pt x="181" y="119"/>
                  </a:lnTo>
                  <a:lnTo>
                    <a:pt x="181" y="119"/>
                  </a:lnTo>
                  <a:lnTo>
                    <a:pt x="186" y="115"/>
                  </a:lnTo>
                  <a:lnTo>
                    <a:pt x="188" y="112"/>
                  </a:lnTo>
                  <a:lnTo>
                    <a:pt x="189" y="109"/>
                  </a:lnTo>
                  <a:lnTo>
                    <a:pt x="189" y="109"/>
                  </a:lnTo>
                  <a:lnTo>
                    <a:pt x="189" y="109"/>
                  </a:lnTo>
                  <a:lnTo>
                    <a:pt x="189" y="109"/>
                  </a:lnTo>
                  <a:lnTo>
                    <a:pt x="189" y="109"/>
                  </a:lnTo>
                  <a:lnTo>
                    <a:pt x="189" y="109"/>
                  </a:lnTo>
                  <a:lnTo>
                    <a:pt x="189" y="106"/>
                  </a:lnTo>
                  <a:lnTo>
                    <a:pt x="189" y="102"/>
                  </a:lnTo>
                  <a:lnTo>
                    <a:pt x="186" y="97"/>
                  </a:lnTo>
                  <a:lnTo>
                    <a:pt x="186" y="97"/>
                  </a:lnTo>
                  <a:close/>
                </a:path>
              </a:pathLst>
            </a:custGeom>
            <a:grpFill/>
            <a:ln w="9525">
              <a:noFill/>
              <a:round/>
            </a:ln>
          </p:spPr>
          <p:txBody>
            <a:bodyPr anchor="ctr"/>
            <a:lstStyle/>
            <a:p>
              <a:pPr algn="ctr"/>
              <a:endParaRPr>
                <a:latin typeface="方正卡通简体" panose="03000509000000000000" pitchFamily="65" charset="-122"/>
                <a:ea typeface="方正卡通简体" panose="03000509000000000000" pitchFamily="65" charset="-122"/>
              </a:endParaRPr>
            </a:p>
          </p:txBody>
        </p:sp>
        <p:sp>
          <p:nvSpPr>
            <p:cNvPr id="88" name="ïšḻïďê-Freeform 299"/>
            <p:cNvSpPr/>
            <p:nvPr/>
          </p:nvSpPr>
          <p:spPr bwMode="auto">
            <a:xfrm>
              <a:off x="2570163" y="669926"/>
              <a:ext cx="53975" cy="30163"/>
            </a:xfrm>
            <a:custGeom>
              <a:cxnLst>
                <a:cxn ang="0">
                  <a:pos x="0" y="12"/>
                </a:cxn>
                <a:cxn ang="0">
                  <a:pos x="3" y="19"/>
                </a:cxn>
                <a:cxn ang="0">
                  <a:pos x="3" y="19"/>
                </a:cxn>
                <a:cxn ang="0">
                  <a:pos x="34" y="7"/>
                </a:cxn>
                <a:cxn ang="0">
                  <a:pos x="32" y="0"/>
                </a:cxn>
                <a:cxn ang="0">
                  <a:pos x="32" y="0"/>
                </a:cxn>
                <a:cxn ang="0">
                  <a:pos x="0" y="12"/>
                </a:cxn>
                <a:cxn ang="0">
                  <a:pos x="0" y="12"/>
                </a:cxn>
              </a:cxnLst>
              <a:rect l="0" t="0" r="r" b="b"/>
              <a:pathLst>
                <a:path w="34" h="19">
                  <a:moveTo>
                    <a:pt x="0" y="12"/>
                  </a:moveTo>
                  <a:lnTo>
                    <a:pt x="3" y="19"/>
                  </a:lnTo>
                  <a:lnTo>
                    <a:pt x="3" y="19"/>
                  </a:lnTo>
                  <a:lnTo>
                    <a:pt x="34" y="7"/>
                  </a:lnTo>
                  <a:lnTo>
                    <a:pt x="32" y="0"/>
                  </a:lnTo>
                  <a:lnTo>
                    <a:pt x="32" y="0"/>
                  </a:lnTo>
                  <a:lnTo>
                    <a:pt x="0" y="12"/>
                  </a:lnTo>
                  <a:lnTo>
                    <a:pt x="0" y="12"/>
                  </a:lnTo>
                  <a:close/>
                </a:path>
              </a:pathLst>
            </a:custGeom>
            <a:grpFill/>
            <a:ln w="9525">
              <a:noFill/>
              <a:round/>
            </a:ln>
          </p:spPr>
          <p:txBody>
            <a:bodyPr anchor="ctr"/>
            <a:lstStyle/>
            <a:p>
              <a:pPr algn="ctr"/>
              <a:endParaRPr>
                <a:latin typeface="方正卡通简体" panose="03000509000000000000" pitchFamily="65" charset="-122"/>
                <a:ea typeface="方正卡通简体" panose="03000509000000000000" pitchFamily="65" charset="-122"/>
              </a:endParaRPr>
            </a:p>
          </p:txBody>
        </p:sp>
        <p:sp>
          <p:nvSpPr>
            <p:cNvPr id="89" name="ïšḻïďê-Freeform 300"/>
            <p:cNvSpPr/>
            <p:nvPr/>
          </p:nvSpPr>
          <p:spPr bwMode="auto">
            <a:xfrm>
              <a:off x="2470150" y="712788"/>
              <a:ext cx="53975" cy="31750"/>
            </a:xfrm>
            <a:custGeom>
              <a:cxnLst>
                <a:cxn ang="0">
                  <a:pos x="0" y="15"/>
                </a:cxn>
                <a:cxn ang="0">
                  <a:pos x="3" y="20"/>
                </a:cxn>
                <a:cxn ang="0">
                  <a:pos x="3" y="20"/>
                </a:cxn>
                <a:cxn ang="0">
                  <a:pos x="34" y="6"/>
                </a:cxn>
                <a:cxn ang="0">
                  <a:pos x="30" y="0"/>
                </a:cxn>
                <a:cxn ang="0">
                  <a:pos x="30" y="0"/>
                </a:cxn>
                <a:cxn ang="0">
                  <a:pos x="0" y="15"/>
                </a:cxn>
                <a:cxn ang="0">
                  <a:pos x="0" y="15"/>
                </a:cxn>
              </a:cxnLst>
              <a:rect l="0" t="0" r="r" b="b"/>
              <a:pathLst>
                <a:path w="34" h="20">
                  <a:moveTo>
                    <a:pt x="0" y="15"/>
                  </a:moveTo>
                  <a:lnTo>
                    <a:pt x="3" y="20"/>
                  </a:lnTo>
                  <a:lnTo>
                    <a:pt x="3" y="20"/>
                  </a:lnTo>
                  <a:lnTo>
                    <a:pt x="34" y="6"/>
                  </a:lnTo>
                  <a:lnTo>
                    <a:pt x="30" y="0"/>
                  </a:lnTo>
                  <a:lnTo>
                    <a:pt x="30" y="0"/>
                  </a:lnTo>
                  <a:lnTo>
                    <a:pt x="0" y="15"/>
                  </a:lnTo>
                  <a:lnTo>
                    <a:pt x="0" y="15"/>
                  </a:lnTo>
                  <a:close/>
                </a:path>
              </a:pathLst>
            </a:custGeom>
            <a:grpFill/>
            <a:ln w="9525">
              <a:noFill/>
              <a:round/>
            </a:ln>
          </p:spPr>
          <p:txBody>
            <a:bodyPr anchor="ctr"/>
            <a:lstStyle/>
            <a:p>
              <a:pPr algn="ctr"/>
              <a:endParaRPr>
                <a:latin typeface="方正卡通简体" panose="03000509000000000000" pitchFamily="65" charset="-122"/>
                <a:ea typeface="方正卡通简体" panose="03000509000000000000" pitchFamily="65" charset="-122"/>
              </a:endParaRPr>
            </a:p>
          </p:txBody>
        </p:sp>
        <p:sp>
          <p:nvSpPr>
            <p:cNvPr id="90" name="ïšḻïďê-Freeform 301"/>
            <p:cNvSpPr/>
            <p:nvPr/>
          </p:nvSpPr>
          <p:spPr bwMode="auto">
            <a:xfrm>
              <a:off x="2371725" y="762001"/>
              <a:ext cx="53975" cy="38100"/>
            </a:xfrm>
            <a:custGeom>
              <a:cxnLst>
                <a:cxn ang="0">
                  <a:pos x="0" y="18"/>
                </a:cxn>
                <a:cxn ang="0">
                  <a:pos x="5" y="24"/>
                </a:cxn>
                <a:cxn ang="0">
                  <a:pos x="5" y="24"/>
                </a:cxn>
                <a:cxn ang="0">
                  <a:pos x="34" y="6"/>
                </a:cxn>
                <a:cxn ang="0">
                  <a:pos x="31" y="0"/>
                </a:cxn>
                <a:cxn ang="0">
                  <a:pos x="31" y="0"/>
                </a:cxn>
                <a:cxn ang="0">
                  <a:pos x="0" y="18"/>
                </a:cxn>
                <a:cxn ang="0">
                  <a:pos x="0" y="18"/>
                </a:cxn>
              </a:cxnLst>
              <a:rect l="0" t="0" r="r" b="b"/>
              <a:pathLst>
                <a:path w="34" h="24">
                  <a:moveTo>
                    <a:pt x="0" y="18"/>
                  </a:moveTo>
                  <a:lnTo>
                    <a:pt x="5" y="24"/>
                  </a:lnTo>
                  <a:lnTo>
                    <a:pt x="5" y="24"/>
                  </a:lnTo>
                  <a:lnTo>
                    <a:pt x="34" y="6"/>
                  </a:lnTo>
                  <a:lnTo>
                    <a:pt x="31" y="0"/>
                  </a:lnTo>
                  <a:lnTo>
                    <a:pt x="31" y="0"/>
                  </a:lnTo>
                  <a:lnTo>
                    <a:pt x="0" y="18"/>
                  </a:lnTo>
                  <a:lnTo>
                    <a:pt x="0" y="18"/>
                  </a:lnTo>
                  <a:close/>
                </a:path>
              </a:pathLst>
            </a:custGeom>
            <a:grpFill/>
            <a:ln w="9525">
              <a:noFill/>
              <a:round/>
            </a:ln>
          </p:spPr>
          <p:txBody>
            <a:bodyPr anchor="ctr"/>
            <a:lstStyle/>
            <a:p>
              <a:pPr algn="ctr"/>
              <a:endParaRPr>
                <a:latin typeface="方正卡通简体" panose="03000509000000000000" pitchFamily="65" charset="-122"/>
                <a:ea typeface="方正卡通简体" panose="03000509000000000000" pitchFamily="65" charset="-122"/>
              </a:endParaRPr>
            </a:p>
          </p:txBody>
        </p:sp>
        <p:sp>
          <p:nvSpPr>
            <p:cNvPr id="91" name="ïšḻïďê-Freeform 302"/>
            <p:cNvSpPr/>
            <p:nvPr/>
          </p:nvSpPr>
          <p:spPr bwMode="auto">
            <a:xfrm>
              <a:off x="2193925" y="885826"/>
              <a:ext cx="49213" cy="46038"/>
            </a:xfrm>
            <a:custGeom>
              <a:cxnLst>
                <a:cxn ang="0">
                  <a:pos x="0" y="23"/>
                </a:cxn>
                <a:cxn ang="0">
                  <a:pos x="5" y="29"/>
                </a:cxn>
                <a:cxn ang="0">
                  <a:pos x="5" y="29"/>
                </a:cxn>
                <a:cxn ang="0">
                  <a:pos x="31" y="6"/>
                </a:cxn>
                <a:cxn ang="0">
                  <a:pos x="27" y="0"/>
                </a:cxn>
                <a:cxn ang="0">
                  <a:pos x="27" y="0"/>
                </a:cxn>
                <a:cxn ang="0">
                  <a:pos x="0" y="23"/>
                </a:cxn>
                <a:cxn ang="0">
                  <a:pos x="0" y="23"/>
                </a:cxn>
              </a:cxnLst>
              <a:rect l="0" t="0" r="r" b="b"/>
              <a:pathLst>
                <a:path w="31" h="28">
                  <a:moveTo>
                    <a:pt x="0" y="23"/>
                  </a:moveTo>
                  <a:lnTo>
                    <a:pt x="5" y="29"/>
                  </a:lnTo>
                  <a:lnTo>
                    <a:pt x="5" y="29"/>
                  </a:lnTo>
                  <a:lnTo>
                    <a:pt x="31" y="6"/>
                  </a:lnTo>
                  <a:lnTo>
                    <a:pt x="27" y="0"/>
                  </a:lnTo>
                  <a:lnTo>
                    <a:pt x="27" y="0"/>
                  </a:lnTo>
                  <a:lnTo>
                    <a:pt x="0" y="23"/>
                  </a:lnTo>
                  <a:lnTo>
                    <a:pt x="0" y="23"/>
                  </a:lnTo>
                  <a:close/>
                </a:path>
              </a:pathLst>
            </a:custGeom>
            <a:grpFill/>
            <a:ln w="9525">
              <a:noFill/>
              <a:round/>
            </a:ln>
          </p:spPr>
          <p:txBody>
            <a:bodyPr anchor="ctr"/>
            <a:lstStyle/>
            <a:p>
              <a:pPr algn="ctr"/>
              <a:endParaRPr>
                <a:latin typeface="方正卡通简体" panose="03000509000000000000" pitchFamily="65" charset="-122"/>
                <a:ea typeface="方正卡通简体" panose="03000509000000000000" pitchFamily="65" charset="-122"/>
              </a:endParaRPr>
            </a:p>
          </p:txBody>
        </p:sp>
        <p:sp>
          <p:nvSpPr>
            <p:cNvPr id="92" name="ïšḻïďê-Freeform 303"/>
            <p:cNvSpPr/>
            <p:nvPr/>
          </p:nvSpPr>
          <p:spPr bwMode="auto">
            <a:xfrm>
              <a:off x="2279650" y="820738"/>
              <a:ext cx="50800" cy="39688"/>
            </a:xfrm>
            <a:custGeom>
              <a:cxnLst>
                <a:cxn ang="0">
                  <a:pos x="0" y="19"/>
                </a:cxn>
                <a:cxn ang="0">
                  <a:pos x="4" y="25"/>
                </a:cxn>
                <a:cxn ang="0">
                  <a:pos x="4" y="25"/>
                </a:cxn>
                <a:cxn ang="0">
                  <a:pos x="32" y="5"/>
                </a:cxn>
                <a:cxn ang="0">
                  <a:pos x="29" y="0"/>
                </a:cxn>
                <a:cxn ang="0">
                  <a:pos x="29" y="0"/>
                </a:cxn>
                <a:cxn ang="0">
                  <a:pos x="0" y="19"/>
                </a:cxn>
                <a:cxn ang="0">
                  <a:pos x="0" y="19"/>
                </a:cxn>
              </a:cxnLst>
              <a:rect l="0" t="0" r="r" b="b"/>
              <a:pathLst>
                <a:path w="32" h="25">
                  <a:moveTo>
                    <a:pt x="0" y="19"/>
                  </a:moveTo>
                  <a:lnTo>
                    <a:pt x="4" y="25"/>
                  </a:lnTo>
                  <a:lnTo>
                    <a:pt x="4" y="25"/>
                  </a:lnTo>
                  <a:lnTo>
                    <a:pt x="32" y="5"/>
                  </a:lnTo>
                  <a:lnTo>
                    <a:pt x="29" y="0"/>
                  </a:lnTo>
                  <a:lnTo>
                    <a:pt x="29" y="0"/>
                  </a:lnTo>
                  <a:lnTo>
                    <a:pt x="0" y="19"/>
                  </a:lnTo>
                  <a:lnTo>
                    <a:pt x="0" y="19"/>
                  </a:lnTo>
                  <a:close/>
                </a:path>
              </a:pathLst>
            </a:custGeom>
            <a:grpFill/>
            <a:ln w="9525">
              <a:noFill/>
              <a:round/>
            </a:ln>
          </p:spPr>
          <p:txBody>
            <a:bodyPr anchor="ctr"/>
            <a:lstStyle/>
            <a:p>
              <a:pPr algn="ctr"/>
              <a:endParaRPr>
                <a:latin typeface="方正卡通简体" panose="03000509000000000000" pitchFamily="65" charset="-122"/>
                <a:ea typeface="方正卡通简体" panose="03000509000000000000" pitchFamily="65" charset="-122"/>
              </a:endParaRPr>
            </a:p>
          </p:txBody>
        </p:sp>
        <p:sp>
          <p:nvSpPr>
            <p:cNvPr id="93" name="ïšḻïďê-Freeform 304"/>
            <p:cNvSpPr/>
            <p:nvPr/>
          </p:nvSpPr>
          <p:spPr bwMode="auto">
            <a:xfrm>
              <a:off x="2998788" y="579438"/>
              <a:ext cx="55563" cy="15875"/>
            </a:xfrm>
            <a:custGeom>
              <a:cxnLst>
                <a:cxn ang="0">
                  <a:pos x="1" y="10"/>
                </a:cxn>
                <a:cxn ang="0">
                  <a:pos x="1" y="10"/>
                </a:cxn>
                <a:cxn ang="0">
                  <a:pos x="35" y="7"/>
                </a:cxn>
                <a:cxn ang="0">
                  <a:pos x="35" y="0"/>
                </a:cxn>
                <a:cxn ang="0">
                  <a:pos x="35" y="0"/>
                </a:cxn>
                <a:cxn ang="0">
                  <a:pos x="0" y="3"/>
                </a:cxn>
                <a:cxn ang="0">
                  <a:pos x="1" y="10"/>
                </a:cxn>
              </a:cxnLst>
              <a:rect l="0" t="0" r="r" b="b"/>
              <a:pathLst>
                <a:path w="35" h="10">
                  <a:moveTo>
                    <a:pt x="1" y="10"/>
                  </a:moveTo>
                  <a:lnTo>
                    <a:pt x="1" y="10"/>
                  </a:lnTo>
                  <a:lnTo>
                    <a:pt x="35" y="7"/>
                  </a:lnTo>
                  <a:lnTo>
                    <a:pt x="35" y="0"/>
                  </a:lnTo>
                  <a:lnTo>
                    <a:pt x="35" y="0"/>
                  </a:lnTo>
                  <a:lnTo>
                    <a:pt x="0" y="3"/>
                  </a:lnTo>
                  <a:lnTo>
                    <a:pt x="1" y="10"/>
                  </a:lnTo>
                  <a:close/>
                </a:path>
              </a:pathLst>
            </a:custGeom>
            <a:grpFill/>
            <a:ln w="9525">
              <a:noFill/>
              <a:round/>
            </a:ln>
          </p:spPr>
          <p:txBody>
            <a:bodyPr anchor="ctr"/>
            <a:lstStyle/>
            <a:p>
              <a:pPr algn="ctr"/>
              <a:endParaRPr>
                <a:latin typeface="方正卡通简体" panose="03000509000000000000" pitchFamily="65" charset="-122"/>
                <a:ea typeface="方正卡通简体" panose="03000509000000000000" pitchFamily="65" charset="-122"/>
              </a:endParaRPr>
            </a:p>
          </p:txBody>
        </p:sp>
        <p:sp>
          <p:nvSpPr>
            <p:cNvPr id="94" name="ïšḻïďê-Freeform 305"/>
            <p:cNvSpPr/>
            <p:nvPr/>
          </p:nvSpPr>
          <p:spPr bwMode="auto">
            <a:xfrm>
              <a:off x="3221038" y="576263"/>
              <a:ext cx="55563" cy="14288"/>
            </a:xfrm>
            <a:custGeom>
              <a:cxnLst>
                <a:cxn ang="0">
                  <a:pos x="0" y="8"/>
                </a:cxn>
                <a:cxn ang="0">
                  <a:pos x="0" y="8"/>
                </a:cxn>
                <a:cxn ang="0">
                  <a:pos x="35" y="9"/>
                </a:cxn>
                <a:cxn ang="0">
                  <a:pos x="35" y="2"/>
                </a:cxn>
                <a:cxn ang="0">
                  <a:pos x="35" y="2"/>
                </a:cxn>
                <a:cxn ang="0">
                  <a:pos x="0" y="0"/>
                </a:cxn>
                <a:cxn ang="0">
                  <a:pos x="0" y="8"/>
                </a:cxn>
              </a:cxnLst>
              <a:rect l="0" t="0" r="r" b="b"/>
              <a:pathLst>
                <a:path w="35" h="9">
                  <a:moveTo>
                    <a:pt x="0" y="8"/>
                  </a:moveTo>
                  <a:lnTo>
                    <a:pt x="0" y="8"/>
                  </a:lnTo>
                  <a:lnTo>
                    <a:pt x="35" y="9"/>
                  </a:lnTo>
                  <a:lnTo>
                    <a:pt x="35" y="2"/>
                  </a:lnTo>
                  <a:lnTo>
                    <a:pt x="35" y="2"/>
                  </a:lnTo>
                  <a:lnTo>
                    <a:pt x="0" y="0"/>
                  </a:lnTo>
                  <a:lnTo>
                    <a:pt x="0" y="8"/>
                  </a:lnTo>
                  <a:close/>
                </a:path>
              </a:pathLst>
            </a:custGeom>
            <a:grpFill/>
            <a:ln w="9525">
              <a:noFill/>
              <a:round/>
            </a:ln>
          </p:spPr>
          <p:txBody>
            <a:bodyPr anchor="ctr"/>
            <a:lstStyle/>
            <a:p>
              <a:pPr algn="ctr"/>
              <a:endParaRPr>
                <a:latin typeface="方正卡通简体" panose="03000509000000000000" pitchFamily="65" charset="-122"/>
                <a:ea typeface="方正卡通简体" panose="03000509000000000000" pitchFamily="65" charset="-122"/>
              </a:endParaRPr>
            </a:p>
          </p:txBody>
        </p:sp>
        <p:sp>
          <p:nvSpPr>
            <p:cNvPr id="95" name="ïšḻïďê-Freeform 306"/>
            <p:cNvSpPr/>
            <p:nvPr/>
          </p:nvSpPr>
          <p:spPr bwMode="auto">
            <a:xfrm>
              <a:off x="3108325" y="576263"/>
              <a:ext cx="57150" cy="12700"/>
            </a:xfrm>
            <a:custGeom>
              <a:cxnLst>
                <a:cxn ang="0">
                  <a:pos x="2" y="8"/>
                </a:cxn>
                <a:cxn ang="0">
                  <a:pos x="2" y="8"/>
                </a:cxn>
                <a:cxn ang="0">
                  <a:pos x="36" y="7"/>
                </a:cxn>
                <a:cxn ang="0">
                  <a:pos x="36" y="0"/>
                </a:cxn>
                <a:cxn ang="0">
                  <a:pos x="36" y="0"/>
                </a:cxn>
                <a:cxn ang="0">
                  <a:pos x="0" y="0"/>
                </a:cxn>
                <a:cxn ang="0">
                  <a:pos x="2" y="8"/>
                </a:cxn>
              </a:cxnLst>
              <a:rect l="0" t="0" r="r" b="b"/>
              <a:pathLst>
                <a:path w="36" h="8">
                  <a:moveTo>
                    <a:pt x="2" y="8"/>
                  </a:moveTo>
                  <a:lnTo>
                    <a:pt x="2" y="8"/>
                  </a:lnTo>
                  <a:lnTo>
                    <a:pt x="36" y="7"/>
                  </a:lnTo>
                  <a:lnTo>
                    <a:pt x="36" y="0"/>
                  </a:lnTo>
                  <a:lnTo>
                    <a:pt x="36" y="0"/>
                  </a:lnTo>
                  <a:lnTo>
                    <a:pt x="0" y="0"/>
                  </a:lnTo>
                  <a:lnTo>
                    <a:pt x="2" y="8"/>
                  </a:lnTo>
                  <a:close/>
                </a:path>
              </a:pathLst>
            </a:custGeom>
            <a:grpFill/>
            <a:ln w="9525">
              <a:noFill/>
              <a:round/>
            </a:ln>
          </p:spPr>
          <p:txBody>
            <a:bodyPr anchor="ctr"/>
            <a:lstStyle/>
            <a:p>
              <a:pPr algn="ctr"/>
              <a:endParaRPr>
                <a:latin typeface="方正卡通简体" panose="03000509000000000000" pitchFamily="65" charset="-122"/>
                <a:ea typeface="方正卡通简体" panose="03000509000000000000" pitchFamily="65" charset="-122"/>
              </a:endParaRPr>
            </a:p>
          </p:txBody>
        </p:sp>
        <p:sp>
          <p:nvSpPr>
            <p:cNvPr id="96" name="ïšḻïďê-Freeform 307"/>
            <p:cNvSpPr/>
            <p:nvPr/>
          </p:nvSpPr>
          <p:spPr bwMode="auto">
            <a:xfrm>
              <a:off x="3330575" y="584201"/>
              <a:ext cx="55563" cy="20638"/>
            </a:xfrm>
            <a:custGeom>
              <a:cxnLst>
                <a:cxn ang="0">
                  <a:pos x="35" y="5"/>
                </a:cxn>
                <a:cxn ang="0">
                  <a:pos x="35" y="5"/>
                </a:cxn>
                <a:cxn ang="0">
                  <a:pos x="26" y="4"/>
                </a:cxn>
                <a:cxn ang="0">
                  <a:pos x="1" y="0"/>
                </a:cxn>
                <a:cxn ang="0">
                  <a:pos x="0" y="7"/>
                </a:cxn>
                <a:cxn ang="0">
                  <a:pos x="0" y="7"/>
                </a:cxn>
                <a:cxn ang="0">
                  <a:pos x="25" y="10"/>
                </a:cxn>
                <a:cxn ang="0">
                  <a:pos x="34" y="13"/>
                </a:cxn>
                <a:cxn ang="0">
                  <a:pos x="35" y="5"/>
                </a:cxn>
              </a:cxnLst>
              <a:rect l="0" t="0" r="r" b="b"/>
              <a:pathLst>
                <a:path w="35" h="13">
                  <a:moveTo>
                    <a:pt x="35" y="5"/>
                  </a:moveTo>
                  <a:lnTo>
                    <a:pt x="35" y="5"/>
                  </a:lnTo>
                  <a:lnTo>
                    <a:pt x="26" y="4"/>
                  </a:lnTo>
                  <a:lnTo>
                    <a:pt x="1" y="0"/>
                  </a:lnTo>
                  <a:lnTo>
                    <a:pt x="0" y="7"/>
                  </a:lnTo>
                  <a:lnTo>
                    <a:pt x="0" y="7"/>
                  </a:lnTo>
                  <a:lnTo>
                    <a:pt x="25" y="10"/>
                  </a:lnTo>
                  <a:lnTo>
                    <a:pt x="34" y="13"/>
                  </a:lnTo>
                  <a:lnTo>
                    <a:pt x="35" y="5"/>
                  </a:lnTo>
                  <a:close/>
                </a:path>
              </a:pathLst>
            </a:custGeom>
            <a:grpFill/>
            <a:ln w="9525">
              <a:noFill/>
              <a:round/>
            </a:ln>
          </p:spPr>
          <p:txBody>
            <a:bodyPr anchor="ctr"/>
            <a:lstStyle/>
            <a:p>
              <a:pPr algn="ctr"/>
              <a:endParaRPr>
                <a:latin typeface="方正卡通简体" panose="03000509000000000000" pitchFamily="65" charset="-122"/>
                <a:ea typeface="方正卡通简体" panose="03000509000000000000" pitchFamily="65" charset="-122"/>
              </a:endParaRPr>
            </a:p>
          </p:txBody>
        </p:sp>
        <p:sp>
          <p:nvSpPr>
            <p:cNvPr id="97" name="ïšḻïďê-Freeform 308"/>
            <p:cNvSpPr/>
            <p:nvPr/>
          </p:nvSpPr>
          <p:spPr bwMode="auto">
            <a:xfrm>
              <a:off x="2889250" y="590551"/>
              <a:ext cx="55563" cy="19050"/>
            </a:xfrm>
            <a:custGeom>
              <a:cxnLst>
                <a:cxn ang="0">
                  <a:pos x="1" y="12"/>
                </a:cxn>
                <a:cxn ang="0">
                  <a:pos x="1" y="12"/>
                </a:cxn>
                <a:cxn ang="0">
                  <a:pos x="35" y="7"/>
                </a:cxn>
                <a:cxn ang="0">
                  <a:pos x="34" y="0"/>
                </a:cxn>
                <a:cxn ang="0">
                  <a:pos x="34" y="0"/>
                </a:cxn>
                <a:cxn ang="0">
                  <a:pos x="0" y="5"/>
                </a:cxn>
                <a:cxn ang="0">
                  <a:pos x="1" y="12"/>
                </a:cxn>
              </a:cxnLst>
              <a:rect l="0" t="0" r="r" b="b"/>
              <a:pathLst>
                <a:path w="35" h="12">
                  <a:moveTo>
                    <a:pt x="1" y="12"/>
                  </a:moveTo>
                  <a:lnTo>
                    <a:pt x="1" y="12"/>
                  </a:lnTo>
                  <a:lnTo>
                    <a:pt x="35" y="7"/>
                  </a:lnTo>
                  <a:lnTo>
                    <a:pt x="34" y="0"/>
                  </a:lnTo>
                  <a:lnTo>
                    <a:pt x="34" y="0"/>
                  </a:lnTo>
                  <a:lnTo>
                    <a:pt x="0" y="5"/>
                  </a:lnTo>
                  <a:lnTo>
                    <a:pt x="1" y="12"/>
                  </a:lnTo>
                  <a:close/>
                </a:path>
              </a:pathLst>
            </a:custGeom>
            <a:grpFill/>
            <a:ln w="9525">
              <a:noFill/>
              <a:round/>
            </a:ln>
          </p:spPr>
          <p:txBody>
            <a:bodyPr anchor="ctr"/>
            <a:lstStyle/>
            <a:p>
              <a:pPr algn="ctr"/>
              <a:endParaRPr>
                <a:latin typeface="方正卡通简体" panose="03000509000000000000" pitchFamily="65" charset="-122"/>
                <a:ea typeface="方正卡通简体" panose="03000509000000000000" pitchFamily="65" charset="-122"/>
              </a:endParaRPr>
            </a:p>
          </p:txBody>
        </p:sp>
        <p:sp>
          <p:nvSpPr>
            <p:cNvPr id="98" name="ïšḻïďê-Freeform 309"/>
            <p:cNvSpPr/>
            <p:nvPr/>
          </p:nvSpPr>
          <p:spPr bwMode="auto">
            <a:xfrm>
              <a:off x="2781300" y="609601"/>
              <a:ext cx="55563" cy="22225"/>
            </a:xfrm>
            <a:custGeom>
              <a:cxnLst>
                <a:cxn ang="0">
                  <a:pos x="0" y="7"/>
                </a:cxn>
                <a:cxn ang="0">
                  <a:pos x="1" y="14"/>
                </a:cxn>
                <a:cxn ang="0">
                  <a:pos x="1" y="14"/>
                </a:cxn>
                <a:cxn ang="0">
                  <a:pos x="35" y="6"/>
                </a:cxn>
                <a:cxn ang="0">
                  <a:pos x="34" y="0"/>
                </a:cxn>
                <a:cxn ang="0">
                  <a:pos x="34" y="0"/>
                </a:cxn>
                <a:cxn ang="0">
                  <a:pos x="0" y="7"/>
                </a:cxn>
                <a:cxn ang="0">
                  <a:pos x="0" y="7"/>
                </a:cxn>
              </a:cxnLst>
              <a:rect l="0" t="0" r="r" b="b"/>
              <a:pathLst>
                <a:path w="35" h="14">
                  <a:moveTo>
                    <a:pt x="0" y="7"/>
                  </a:moveTo>
                  <a:lnTo>
                    <a:pt x="1" y="14"/>
                  </a:lnTo>
                  <a:lnTo>
                    <a:pt x="1" y="14"/>
                  </a:lnTo>
                  <a:lnTo>
                    <a:pt x="35" y="6"/>
                  </a:lnTo>
                  <a:lnTo>
                    <a:pt x="34" y="0"/>
                  </a:lnTo>
                  <a:lnTo>
                    <a:pt x="34" y="0"/>
                  </a:lnTo>
                  <a:lnTo>
                    <a:pt x="0" y="7"/>
                  </a:lnTo>
                  <a:lnTo>
                    <a:pt x="0" y="7"/>
                  </a:lnTo>
                  <a:close/>
                </a:path>
              </a:pathLst>
            </a:custGeom>
            <a:grpFill/>
            <a:ln w="9525">
              <a:noFill/>
              <a:round/>
            </a:ln>
          </p:spPr>
          <p:txBody>
            <a:bodyPr anchor="ctr"/>
            <a:lstStyle/>
            <a:p>
              <a:pPr algn="ctr"/>
              <a:endParaRPr>
                <a:latin typeface="方正卡通简体" panose="03000509000000000000" pitchFamily="65" charset="-122"/>
                <a:ea typeface="方正卡通简体" panose="03000509000000000000" pitchFamily="65" charset="-122"/>
              </a:endParaRPr>
            </a:p>
          </p:txBody>
        </p:sp>
        <p:sp>
          <p:nvSpPr>
            <p:cNvPr id="99" name="ïšḻïďê-Freeform 310"/>
            <p:cNvSpPr/>
            <p:nvPr/>
          </p:nvSpPr>
          <p:spPr bwMode="auto">
            <a:xfrm>
              <a:off x="2673350" y="635001"/>
              <a:ext cx="57150" cy="26988"/>
            </a:xfrm>
            <a:custGeom>
              <a:cxnLst>
                <a:cxn ang="0">
                  <a:pos x="0" y="10"/>
                </a:cxn>
                <a:cxn ang="0">
                  <a:pos x="2" y="17"/>
                </a:cxn>
                <a:cxn ang="0">
                  <a:pos x="2" y="17"/>
                </a:cxn>
                <a:cxn ang="0">
                  <a:pos x="36" y="7"/>
                </a:cxn>
                <a:cxn ang="0">
                  <a:pos x="34" y="0"/>
                </a:cxn>
                <a:cxn ang="0">
                  <a:pos x="34" y="0"/>
                </a:cxn>
                <a:cxn ang="0">
                  <a:pos x="0" y="10"/>
                </a:cxn>
                <a:cxn ang="0">
                  <a:pos x="0" y="10"/>
                </a:cxn>
              </a:cxnLst>
              <a:rect l="0" t="0" r="r" b="b"/>
              <a:pathLst>
                <a:path w="36" h="17">
                  <a:moveTo>
                    <a:pt x="0" y="10"/>
                  </a:moveTo>
                  <a:lnTo>
                    <a:pt x="2" y="17"/>
                  </a:lnTo>
                  <a:lnTo>
                    <a:pt x="2" y="17"/>
                  </a:lnTo>
                  <a:lnTo>
                    <a:pt x="36" y="7"/>
                  </a:lnTo>
                  <a:lnTo>
                    <a:pt x="34" y="0"/>
                  </a:lnTo>
                  <a:lnTo>
                    <a:pt x="34" y="0"/>
                  </a:lnTo>
                  <a:lnTo>
                    <a:pt x="0" y="10"/>
                  </a:lnTo>
                  <a:lnTo>
                    <a:pt x="0" y="10"/>
                  </a:lnTo>
                  <a:close/>
                </a:path>
              </a:pathLst>
            </a:custGeom>
            <a:grpFill/>
            <a:ln w="9525">
              <a:noFill/>
              <a:round/>
            </a:ln>
          </p:spPr>
          <p:txBody>
            <a:bodyPr anchor="ctr"/>
            <a:lstStyle/>
            <a:p>
              <a:pPr algn="ctr"/>
              <a:endParaRPr>
                <a:latin typeface="方正卡通简体" panose="03000509000000000000" pitchFamily="65" charset="-122"/>
                <a:ea typeface="方正卡通简体" panose="03000509000000000000" pitchFamily="65" charset="-122"/>
              </a:endParaRPr>
            </a:p>
          </p:txBody>
        </p:sp>
      </p:grpSp>
      <p:sp>
        <p:nvSpPr>
          <p:cNvPr id="40" name="ïšḻïďê-Freeform 314"/>
          <p:cNvSpPr/>
          <p:nvPr/>
        </p:nvSpPr>
        <p:spPr bwMode="auto">
          <a:xfrm>
            <a:off x="3368286" y="3429000"/>
            <a:ext cx="1983168" cy="952937"/>
          </a:xfrm>
          <a:custGeom>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solidFill>
            <a:schemeClr val="accent1"/>
          </a:solidFill>
          <a:ln w="9525">
            <a:noFill/>
            <a:round/>
          </a:ln>
        </p:spPr>
        <p:txBody>
          <a:bodyPr anchor="ctr"/>
          <a:lstStyle/>
          <a:p>
            <a:pPr algn="ctr"/>
            <a:endParaRPr>
              <a:latin typeface="方正卡通简体" panose="03000509000000000000" pitchFamily="65" charset="-122"/>
              <a:ea typeface="方正卡通简体" panose="03000509000000000000" pitchFamily="65" charset="-122"/>
            </a:endParaRPr>
          </a:p>
        </p:txBody>
      </p:sp>
      <p:grpSp>
        <p:nvGrpSpPr>
          <p:cNvPr id="41" name="组合 40"/>
          <p:cNvGrpSpPr/>
          <p:nvPr/>
        </p:nvGrpSpPr>
        <p:grpSpPr>
          <a:xfrm rot="20994702" flipV="1">
            <a:off x="4543995" y="4231325"/>
            <a:ext cx="1818828" cy="521721"/>
            <a:chOff x="2193925" y="503878"/>
            <a:chExt cx="1492251" cy="427986"/>
          </a:xfrm>
          <a:solidFill>
            <a:schemeClr val="accent3"/>
          </a:solidFill>
        </p:grpSpPr>
        <p:sp>
          <p:nvSpPr>
            <p:cNvPr id="74" name="ïšḻïďê-Freeform 298"/>
            <p:cNvSpPr/>
            <p:nvPr/>
          </p:nvSpPr>
          <p:spPr bwMode="auto">
            <a:xfrm>
              <a:off x="3386138" y="503878"/>
              <a:ext cx="300038" cy="266700"/>
            </a:xfrm>
            <a:custGeom>
              <a:cxnLst>
                <a:cxn ang="0">
                  <a:pos x="186" y="97"/>
                </a:cxn>
                <a:cxn ang="0">
                  <a:pos x="186" y="97"/>
                </a:cxn>
                <a:cxn ang="0">
                  <a:pos x="183" y="94"/>
                </a:cxn>
                <a:cxn ang="0">
                  <a:pos x="178" y="92"/>
                </a:cxn>
                <a:cxn ang="0">
                  <a:pos x="161" y="88"/>
                </a:cxn>
                <a:cxn ang="0">
                  <a:pos x="130" y="81"/>
                </a:cxn>
                <a:cxn ang="0">
                  <a:pos x="90" y="4"/>
                </a:cxn>
                <a:cxn ang="0">
                  <a:pos x="75" y="0"/>
                </a:cxn>
                <a:cxn ang="0">
                  <a:pos x="83" y="72"/>
                </a:cxn>
                <a:cxn ang="0">
                  <a:pos x="43" y="64"/>
                </a:cxn>
                <a:cxn ang="0">
                  <a:pos x="26" y="32"/>
                </a:cxn>
                <a:cxn ang="0">
                  <a:pos x="18" y="31"/>
                </a:cxn>
                <a:cxn ang="0">
                  <a:pos x="18" y="34"/>
                </a:cxn>
                <a:cxn ang="0">
                  <a:pos x="16" y="33"/>
                </a:cxn>
                <a:cxn ang="0">
                  <a:pos x="19" y="69"/>
                </a:cxn>
                <a:cxn ang="0">
                  <a:pos x="19" y="75"/>
                </a:cxn>
                <a:cxn ang="0">
                  <a:pos x="17" y="80"/>
                </a:cxn>
                <a:cxn ang="0">
                  <a:pos x="0" y="111"/>
                </a:cxn>
                <a:cxn ang="0">
                  <a:pos x="2" y="112"/>
                </a:cxn>
                <a:cxn ang="0">
                  <a:pos x="0" y="114"/>
                </a:cxn>
                <a:cxn ang="0">
                  <a:pos x="9" y="117"/>
                </a:cxn>
                <a:cxn ang="0">
                  <a:pos x="38" y="95"/>
                </a:cxn>
                <a:cxn ang="0">
                  <a:pos x="77" y="102"/>
                </a:cxn>
                <a:cxn ang="0">
                  <a:pos x="41" y="165"/>
                </a:cxn>
                <a:cxn ang="0">
                  <a:pos x="57" y="168"/>
                </a:cxn>
                <a:cxn ang="0">
                  <a:pos x="124" y="111"/>
                </a:cxn>
                <a:cxn ang="0">
                  <a:pos x="155" y="118"/>
                </a:cxn>
                <a:cxn ang="0">
                  <a:pos x="173" y="121"/>
                </a:cxn>
                <a:cxn ang="0">
                  <a:pos x="173" y="121"/>
                </a:cxn>
                <a:cxn ang="0">
                  <a:pos x="177" y="121"/>
                </a:cxn>
                <a:cxn ang="0">
                  <a:pos x="181" y="119"/>
                </a:cxn>
                <a:cxn ang="0">
                  <a:pos x="181" y="119"/>
                </a:cxn>
                <a:cxn ang="0">
                  <a:pos x="186" y="115"/>
                </a:cxn>
                <a:cxn ang="0">
                  <a:pos x="188" y="112"/>
                </a:cxn>
                <a:cxn ang="0">
                  <a:pos x="189" y="109"/>
                </a:cxn>
                <a:cxn ang="0">
                  <a:pos x="189" y="109"/>
                </a:cxn>
                <a:cxn ang="0">
                  <a:pos x="189" y="109"/>
                </a:cxn>
                <a:cxn ang="0">
                  <a:pos x="189" y="109"/>
                </a:cxn>
                <a:cxn ang="0">
                  <a:pos x="189" y="109"/>
                </a:cxn>
                <a:cxn ang="0">
                  <a:pos x="189" y="109"/>
                </a:cxn>
                <a:cxn ang="0">
                  <a:pos x="189" y="106"/>
                </a:cxn>
                <a:cxn ang="0">
                  <a:pos x="189" y="102"/>
                </a:cxn>
                <a:cxn ang="0">
                  <a:pos x="186" y="97"/>
                </a:cxn>
                <a:cxn ang="0">
                  <a:pos x="186" y="97"/>
                </a:cxn>
              </a:cxnLst>
              <a:rect l="0" t="0" r="r" b="b"/>
              <a:pathLst>
                <a:path w="189" h="168">
                  <a:moveTo>
                    <a:pt x="186" y="97"/>
                  </a:moveTo>
                  <a:lnTo>
                    <a:pt x="186" y="97"/>
                  </a:lnTo>
                  <a:lnTo>
                    <a:pt x="183" y="94"/>
                  </a:lnTo>
                  <a:lnTo>
                    <a:pt x="178" y="92"/>
                  </a:lnTo>
                  <a:lnTo>
                    <a:pt x="161" y="88"/>
                  </a:lnTo>
                  <a:lnTo>
                    <a:pt x="130" y="81"/>
                  </a:lnTo>
                  <a:lnTo>
                    <a:pt x="90" y="4"/>
                  </a:lnTo>
                  <a:lnTo>
                    <a:pt x="75" y="0"/>
                  </a:lnTo>
                  <a:lnTo>
                    <a:pt x="83" y="72"/>
                  </a:lnTo>
                  <a:lnTo>
                    <a:pt x="43" y="64"/>
                  </a:lnTo>
                  <a:lnTo>
                    <a:pt x="26" y="32"/>
                  </a:lnTo>
                  <a:lnTo>
                    <a:pt x="18" y="31"/>
                  </a:lnTo>
                  <a:lnTo>
                    <a:pt x="18" y="34"/>
                  </a:lnTo>
                  <a:lnTo>
                    <a:pt x="16" y="33"/>
                  </a:lnTo>
                  <a:lnTo>
                    <a:pt x="19" y="69"/>
                  </a:lnTo>
                  <a:lnTo>
                    <a:pt x="19" y="75"/>
                  </a:lnTo>
                  <a:lnTo>
                    <a:pt x="17" y="80"/>
                  </a:lnTo>
                  <a:lnTo>
                    <a:pt x="0" y="111"/>
                  </a:lnTo>
                  <a:lnTo>
                    <a:pt x="2" y="112"/>
                  </a:lnTo>
                  <a:lnTo>
                    <a:pt x="0" y="114"/>
                  </a:lnTo>
                  <a:lnTo>
                    <a:pt x="9" y="117"/>
                  </a:lnTo>
                  <a:lnTo>
                    <a:pt x="38" y="95"/>
                  </a:lnTo>
                  <a:lnTo>
                    <a:pt x="77" y="102"/>
                  </a:lnTo>
                  <a:lnTo>
                    <a:pt x="41" y="165"/>
                  </a:lnTo>
                  <a:lnTo>
                    <a:pt x="57" y="168"/>
                  </a:lnTo>
                  <a:lnTo>
                    <a:pt x="124" y="111"/>
                  </a:lnTo>
                  <a:lnTo>
                    <a:pt x="155" y="118"/>
                  </a:lnTo>
                  <a:lnTo>
                    <a:pt x="173" y="121"/>
                  </a:lnTo>
                  <a:lnTo>
                    <a:pt x="173" y="121"/>
                  </a:lnTo>
                  <a:lnTo>
                    <a:pt x="177" y="121"/>
                  </a:lnTo>
                  <a:lnTo>
                    <a:pt x="181" y="119"/>
                  </a:lnTo>
                  <a:lnTo>
                    <a:pt x="181" y="119"/>
                  </a:lnTo>
                  <a:lnTo>
                    <a:pt x="186" y="115"/>
                  </a:lnTo>
                  <a:lnTo>
                    <a:pt x="188" y="112"/>
                  </a:lnTo>
                  <a:lnTo>
                    <a:pt x="189" y="109"/>
                  </a:lnTo>
                  <a:lnTo>
                    <a:pt x="189" y="109"/>
                  </a:lnTo>
                  <a:lnTo>
                    <a:pt x="189" y="109"/>
                  </a:lnTo>
                  <a:lnTo>
                    <a:pt x="189" y="109"/>
                  </a:lnTo>
                  <a:lnTo>
                    <a:pt x="189" y="109"/>
                  </a:lnTo>
                  <a:lnTo>
                    <a:pt x="189" y="109"/>
                  </a:lnTo>
                  <a:lnTo>
                    <a:pt x="189" y="106"/>
                  </a:lnTo>
                  <a:lnTo>
                    <a:pt x="189" y="102"/>
                  </a:lnTo>
                  <a:lnTo>
                    <a:pt x="186" y="97"/>
                  </a:lnTo>
                  <a:lnTo>
                    <a:pt x="186" y="97"/>
                  </a:lnTo>
                  <a:close/>
                </a:path>
              </a:pathLst>
            </a:custGeom>
            <a:grpFill/>
            <a:ln w="9525">
              <a:noFill/>
              <a:round/>
            </a:ln>
          </p:spPr>
          <p:txBody>
            <a:bodyPr anchor="ctr"/>
            <a:lstStyle/>
            <a:p>
              <a:pPr algn="ctr"/>
              <a:endParaRPr>
                <a:latin typeface="方正卡通简体" panose="03000509000000000000" pitchFamily="65" charset="-122"/>
                <a:ea typeface="方正卡通简体" panose="03000509000000000000" pitchFamily="65" charset="-122"/>
              </a:endParaRPr>
            </a:p>
          </p:txBody>
        </p:sp>
        <p:sp>
          <p:nvSpPr>
            <p:cNvPr id="75" name="ïšḻïďê-Freeform 299"/>
            <p:cNvSpPr/>
            <p:nvPr/>
          </p:nvSpPr>
          <p:spPr bwMode="auto">
            <a:xfrm>
              <a:off x="2570163" y="669926"/>
              <a:ext cx="53975" cy="30163"/>
            </a:xfrm>
            <a:custGeom>
              <a:cxnLst>
                <a:cxn ang="0">
                  <a:pos x="0" y="12"/>
                </a:cxn>
                <a:cxn ang="0">
                  <a:pos x="3" y="19"/>
                </a:cxn>
                <a:cxn ang="0">
                  <a:pos x="3" y="19"/>
                </a:cxn>
                <a:cxn ang="0">
                  <a:pos x="34" y="7"/>
                </a:cxn>
                <a:cxn ang="0">
                  <a:pos x="32" y="0"/>
                </a:cxn>
                <a:cxn ang="0">
                  <a:pos x="32" y="0"/>
                </a:cxn>
                <a:cxn ang="0">
                  <a:pos x="0" y="12"/>
                </a:cxn>
                <a:cxn ang="0">
                  <a:pos x="0" y="12"/>
                </a:cxn>
              </a:cxnLst>
              <a:rect l="0" t="0" r="r" b="b"/>
              <a:pathLst>
                <a:path w="34" h="19">
                  <a:moveTo>
                    <a:pt x="0" y="12"/>
                  </a:moveTo>
                  <a:lnTo>
                    <a:pt x="3" y="19"/>
                  </a:lnTo>
                  <a:lnTo>
                    <a:pt x="3" y="19"/>
                  </a:lnTo>
                  <a:lnTo>
                    <a:pt x="34" y="7"/>
                  </a:lnTo>
                  <a:lnTo>
                    <a:pt x="32" y="0"/>
                  </a:lnTo>
                  <a:lnTo>
                    <a:pt x="32" y="0"/>
                  </a:lnTo>
                  <a:lnTo>
                    <a:pt x="0" y="12"/>
                  </a:lnTo>
                  <a:lnTo>
                    <a:pt x="0" y="12"/>
                  </a:lnTo>
                  <a:close/>
                </a:path>
              </a:pathLst>
            </a:custGeom>
            <a:grpFill/>
            <a:ln w="9525">
              <a:noFill/>
              <a:round/>
            </a:ln>
          </p:spPr>
          <p:txBody>
            <a:bodyPr anchor="ctr"/>
            <a:lstStyle/>
            <a:p>
              <a:pPr algn="ctr"/>
              <a:endParaRPr>
                <a:latin typeface="方正卡通简体" panose="03000509000000000000" pitchFamily="65" charset="-122"/>
                <a:ea typeface="方正卡通简体" panose="03000509000000000000" pitchFamily="65" charset="-122"/>
              </a:endParaRPr>
            </a:p>
          </p:txBody>
        </p:sp>
        <p:sp>
          <p:nvSpPr>
            <p:cNvPr id="76" name="ïšḻïďê-Freeform 300"/>
            <p:cNvSpPr/>
            <p:nvPr/>
          </p:nvSpPr>
          <p:spPr bwMode="auto">
            <a:xfrm>
              <a:off x="2470150" y="712788"/>
              <a:ext cx="53975" cy="31750"/>
            </a:xfrm>
            <a:custGeom>
              <a:cxnLst>
                <a:cxn ang="0">
                  <a:pos x="0" y="15"/>
                </a:cxn>
                <a:cxn ang="0">
                  <a:pos x="3" y="20"/>
                </a:cxn>
                <a:cxn ang="0">
                  <a:pos x="3" y="20"/>
                </a:cxn>
                <a:cxn ang="0">
                  <a:pos x="34" y="6"/>
                </a:cxn>
                <a:cxn ang="0">
                  <a:pos x="30" y="0"/>
                </a:cxn>
                <a:cxn ang="0">
                  <a:pos x="30" y="0"/>
                </a:cxn>
                <a:cxn ang="0">
                  <a:pos x="0" y="15"/>
                </a:cxn>
                <a:cxn ang="0">
                  <a:pos x="0" y="15"/>
                </a:cxn>
              </a:cxnLst>
              <a:rect l="0" t="0" r="r" b="b"/>
              <a:pathLst>
                <a:path w="34" h="20">
                  <a:moveTo>
                    <a:pt x="0" y="15"/>
                  </a:moveTo>
                  <a:lnTo>
                    <a:pt x="3" y="20"/>
                  </a:lnTo>
                  <a:lnTo>
                    <a:pt x="3" y="20"/>
                  </a:lnTo>
                  <a:lnTo>
                    <a:pt x="34" y="6"/>
                  </a:lnTo>
                  <a:lnTo>
                    <a:pt x="30" y="0"/>
                  </a:lnTo>
                  <a:lnTo>
                    <a:pt x="30" y="0"/>
                  </a:lnTo>
                  <a:lnTo>
                    <a:pt x="0" y="15"/>
                  </a:lnTo>
                  <a:lnTo>
                    <a:pt x="0" y="15"/>
                  </a:lnTo>
                  <a:close/>
                </a:path>
              </a:pathLst>
            </a:custGeom>
            <a:grpFill/>
            <a:ln w="9525">
              <a:noFill/>
              <a:round/>
            </a:ln>
          </p:spPr>
          <p:txBody>
            <a:bodyPr anchor="ctr"/>
            <a:lstStyle/>
            <a:p>
              <a:pPr algn="ctr"/>
              <a:endParaRPr>
                <a:latin typeface="方正卡通简体" panose="03000509000000000000" pitchFamily="65" charset="-122"/>
                <a:ea typeface="方正卡通简体" panose="03000509000000000000" pitchFamily="65" charset="-122"/>
              </a:endParaRPr>
            </a:p>
          </p:txBody>
        </p:sp>
        <p:sp>
          <p:nvSpPr>
            <p:cNvPr id="77" name="ïšḻïďê-Freeform 301"/>
            <p:cNvSpPr/>
            <p:nvPr/>
          </p:nvSpPr>
          <p:spPr bwMode="auto">
            <a:xfrm>
              <a:off x="2371725" y="762001"/>
              <a:ext cx="53975" cy="38100"/>
            </a:xfrm>
            <a:custGeom>
              <a:cxnLst>
                <a:cxn ang="0">
                  <a:pos x="0" y="18"/>
                </a:cxn>
                <a:cxn ang="0">
                  <a:pos x="5" y="24"/>
                </a:cxn>
                <a:cxn ang="0">
                  <a:pos x="5" y="24"/>
                </a:cxn>
                <a:cxn ang="0">
                  <a:pos x="34" y="6"/>
                </a:cxn>
                <a:cxn ang="0">
                  <a:pos x="31" y="0"/>
                </a:cxn>
                <a:cxn ang="0">
                  <a:pos x="31" y="0"/>
                </a:cxn>
                <a:cxn ang="0">
                  <a:pos x="0" y="18"/>
                </a:cxn>
                <a:cxn ang="0">
                  <a:pos x="0" y="18"/>
                </a:cxn>
              </a:cxnLst>
              <a:rect l="0" t="0" r="r" b="b"/>
              <a:pathLst>
                <a:path w="34" h="24">
                  <a:moveTo>
                    <a:pt x="0" y="18"/>
                  </a:moveTo>
                  <a:lnTo>
                    <a:pt x="5" y="24"/>
                  </a:lnTo>
                  <a:lnTo>
                    <a:pt x="5" y="24"/>
                  </a:lnTo>
                  <a:lnTo>
                    <a:pt x="34" y="6"/>
                  </a:lnTo>
                  <a:lnTo>
                    <a:pt x="31" y="0"/>
                  </a:lnTo>
                  <a:lnTo>
                    <a:pt x="31" y="0"/>
                  </a:lnTo>
                  <a:lnTo>
                    <a:pt x="0" y="18"/>
                  </a:lnTo>
                  <a:lnTo>
                    <a:pt x="0" y="18"/>
                  </a:lnTo>
                  <a:close/>
                </a:path>
              </a:pathLst>
            </a:custGeom>
            <a:grpFill/>
            <a:ln w="9525">
              <a:noFill/>
              <a:round/>
            </a:ln>
          </p:spPr>
          <p:txBody>
            <a:bodyPr anchor="ctr"/>
            <a:lstStyle/>
            <a:p>
              <a:pPr algn="ctr"/>
              <a:endParaRPr>
                <a:latin typeface="方正卡通简体" panose="03000509000000000000" pitchFamily="65" charset="-122"/>
                <a:ea typeface="方正卡通简体" panose="03000509000000000000" pitchFamily="65" charset="-122"/>
              </a:endParaRPr>
            </a:p>
          </p:txBody>
        </p:sp>
        <p:sp>
          <p:nvSpPr>
            <p:cNvPr id="78" name="ïšḻïďê-Freeform 302"/>
            <p:cNvSpPr/>
            <p:nvPr/>
          </p:nvSpPr>
          <p:spPr bwMode="auto">
            <a:xfrm>
              <a:off x="2193925" y="885826"/>
              <a:ext cx="49213" cy="46038"/>
            </a:xfrm>
            <a:custGeom>
              <a:cxnLst>
                <a:cxn ang="0">
                  <a:pos x="0" y="23"/>
                </a:cxn>
                <a:cxn ang="0">
                  <a:pos x="5" y="29"/>
                </a:cxn>
                <a:cxn ang="0">
                  <a:pos x="5" y="29"/>
                </a:cxn>
                <a:cxn ang="0">
                  <a:pos x="31" y="6"/>
                </a:cxn>
                <a:cxn ang="0">
                  <a:pos x="27" y="0"/>
                </a:cxn>
                <a:cxn ang="0">
                  <a:pos x="27" y="0"/>
                </a:cxn>
                <a:cxn ang="0">
                  <a:pos x="0" y="23"/>
                </a:cxn>
                <a:cxn ang="0">
                  <a:pos x="0" y="23"/>
                </a:cxn>
              </a:cxnLst>
              <a:rect l="0" t="0" r="r" b="b"/>
              <a:pathLst>
                <a:path w="31" h="28">
                  <a:moveTo>
                    <a:pt x="0" y="23"/>
                  </a:moveTo>
                  <a:lnTo>
                    <a:pt x="5" y="29"/>
                  </a:lnTo>
                  <a:lnTo>
                    <a:pt x="5" y="29"/>
                  </a:lnTo>
                  <a:lnTo>
                    <a:pt x="31" y="6"/>
                  </a:lnTo>
                  <a:lnTo>
                    <a:pt x="27" y="0"/>
                  </a:lnTo>
                  <a:lnTo>
                    <a:pt x="27" y="0"/>
                  </a:lnTo>
                  <a:lnTo>
                    <a:pt x="0" y="23"/>
                  </a:lnTo>
                  <a:lnTo>
                    <a:pt x="0" y="23"/>
                  </a:lnTo>
                  <a:close/>
                </a:path>
              </a:pathLst>
            </a:custGeom>
            <a:grpFill/>
            <a:ln w="9525">
              <a:noFill/>
              <a:round/>
            </a:ln>
          </p:spPr>
          <p:txBody>
            <a:bodyPr anchor="ctr"/>
            <a:lstStyle/>
            <a:p>
              <a:pPr algn="ctr"/>
              <a:endParaRPr>
                <a:latin typeface="方正卡通简体" panose="03000509000000000000" pitchFamily="65" charset="-122"/>
                <a:ea typeface="方正卡通简体" panose="03000509000000000000" pitchFamily="65" charset="-122"/>
              </a:endParaRPr>
            </a:p>
          </p:txBody>
        </p:sp>
        <p:sp>
          <p:nvSpPr>
            <p:cNvPr id="79" name="i$liḋe-Freeform 303"/>
            <p:cNvSpPr/>
            <p:nvPr/>
          </p:nvSpPr>
          <p:spPr bwMode="auto">
            <a:xfrm>
              <a:off x="2279650" y="820738"/>
              <a:ext cx="50800" cy="39688"/>
            </a:xfrm>
            <a:custGeom>
              <a:cxnLst>
                <a:cxn ang="0">
                  <a:pos x="0" y="19"/>
                </a:cxn>
                <a:cxn ang="0">
                  <a:pos x="4" y="25"/>
                </a:cxn>
                <a:cxn ang="0">
                  <a:pos x="4" y="25"/>
                </a:cxn>
                <a:cxn ang="0">
                  <a:pos x="32" y="5"/>
                </a:cxn>
                <a:cxn ang="0">
                  <a:pos x="29" y="0"/>
                </a:cxn>
                <a:cxn ang="0">
                  <a:pos x="29" y="0"/>
                </a:cxn>
                <a:cxn ang="0">
                  <a:pos x="0" y="19"/>
                </a:cxn>
                <a:cxn ang="0">
                  <a:pos x="0" y="19"/>
                </a:cxn>
              </a:cxnLst>
              <a:rect l="0" t="0" r="r" b="b"/>
              <a:pathLst>
                <a:path w="32" h="25">
                  <a:moveTo>
                    <a:pt x="0" y="19"/>
                  </a:moveTo>
                  <a:lnTo>
                    <a:pt x="4" y="25"/>
                  </a:lnTo>
                  <a:lnTo>
                    <a:pt x="4" y="25"/>
                  </a:lnTo>
                  <a:lnTo>
                    <a:pt x="32" y="5"/>
                  </a:lnTo>
                  <a:lnTo>
                    <a:pt x="29" y="0"/>
                  </a:lnTo>
                  <a:lnTo>
                    <a:pt x="29" y="0"/>
                  </a:lnTo>
                  <a:lnTo>
                    <a:pt x="0" y="19"/>
                  </a:lnTo>
                  <a:lnTo>
                    <a:pt x="0" y="19"/>
                  </a:lnTo>
                  <a:close/>
                </a:path>
              </a:pathLst>
            </a:custGeom>
            <a:grpFill/>
            <a:ln w="9525">
              <a:noFill/>
              <a:round/>
            </a:ln>
          </p:spPr>
          <p:txBody>
            <a:bodyPr anchor="ctr"/>
            <a:lstStyle/>
            <a:p>
              <a:pPr algn="ctr"/>
              <a:endParaRPr>
                <a:latin typeface="方正卡通简体" panose="03000509000000000000" pitchFamily="65" charset="-122"/>
                <a:ea typeface="方正卡通简体" panose="03000509000000000000" pitchFamily="65" charset="-122"/>
              </a:endParaRPr>
            </a:p>
          </p:txBody>
        </p:sp>
        <p:sp>
          <p:nvSpPr>
            <p:cNvPr id="80" name="i$liḋe-Freeform 304"/>
            <p:cNvSpPr/>
            <p:nvPr/>
          </p:nvSpPr>
          <p:spPr bwMode="auto">
            <a:xfrm>
              <a:off x="2998788" y="579438"/>
              <a:ext cx="55563" cy="15875"/>
            </a:xfrm>
            <a:custGeom>
              <a:cxnLst>
                <a:cxn ang="0">
                  <a:pos x="1" y="10"/>
                </a:cxn>
                <a:cxn ang="0">
                  <a:pos x="1" y="10"/>
                </a:cxn>
                <a:cxn ang="0">
                  <a:pos x="35" y="7"/>
                </a:cxn>
                <a:cxn ang="0">
                  <a:pos x="35" y="0"/>
                </a:cxn>
                <a:cxn ang="0">
                  <a:pos x="35" y="0"/>
                </a:cxn>
                <a:cxn ang="0">
                  <a:pos x="0" y="3"/>
                </a:cxn>
                <a:cxn ang="0">
                  <a:pos x="1" y="10"/>
                </a:cxn>
              </a:cxnLst>
              <a:rect l="0" t="0" r="r" b="b"/>
              <a:pathLst>
                <a:path w="35" h="10">
                  <a:moveTo>
                    <a:pt x="1" y="10"/>
                  </a:moveTo>
                  <a:lnTo>
                    <a:pt x="1" y="10"/>
                  </a:lnTo>
                  <a:lnTo>
                    <a:pt x="35" y="7"/>
                  </a:lnTo>
                  <a:lnTo>
                    <a:pt x="35" y="0"/>
                  </a:lnTo>
                  <a:lnTo>
                    <a:pt x="35" y="0"/>
                  </a:lnTo>
                  <a:lnTo>
                    <a:pt x="0" y="3"/>
                  </a:lnTo>
                  <a:lnTo>
                    <a:pt x="1" y="10"/>
                  </a:lnTo>
                  <a:close/>
                </a:path>
              </a:pathLst>
            </a:custGeom>
            <a:grpFill/>
            <a:ln w="9525">
              <a:noFill/>
              <a:round/>
            </a:ln>
          </p:spPr>
          <p:txBody>
            <a:bodyPr anchor="ctr"/>
            <a:lstStyle/>
            <a:p>
              <a:pPr algn="ctr"/>
              <a:endParaRPr>
                <a:latin typeface="方正卡通简体" panose="03000509000000000000" pitchFamily="65" charset="-122"/>
                <a:ea typeface="方正卡通简体" panose="03000509000000000000" pitchFamily="65" charset="-122"/>
              </a:endParaRPr>
            </a:p>
          </p:txBody>
        </p:sp>
        <p:sp>
          <p:nvSpPr>
            <p:cNvPr id="81" name="i$liḋe-Freeform 305"/>
            <p:cNvSpPr/>
            <p:nvPr/>
          </p:nvSpPr>
          <p:spPr bwMode="auto">
            <a:xfrm>
              <a:off x="3221038" y="576263"/>
              <a:ext cx="55563" cy="14288"/>
            </a:xfrm>
            <a:custGeom>
              <a:cxnLst>
                <a:cxn ang="0">
                  <a:pos x="0" y="8"/>
                </a:cxn>
                <a:cxn ang="0">
                  <a:pos x="0" y="8"/>
                </a:cxn>
                <a:cxn ang="0">
                  <a:pos x="35" y="9"/>
                </a:cxn>
                <a:cxn ang="0">
                  <a:pos x="35" y="2"/>
                </a:cxn>
                <a:cxn ang="0">
                  <a:pos x="35" y="2"/>
                </a:cxn>
                <a:cxn ang="0">
                  <a:pos x="0" y="0"/>
                </a:cxn>
                <a:cxn ang="0">
                  <a:pos x="0" y="8"/>
                </a:cxn>
              </a:cxnLst>
              <a:rect l="0" t="0" r="r" b="b"/>
              <a:pathLst>
                <a:path w="35" h="9">
                  <a:moveTo>
                    <a:pt x="0" y="8"/>
                  </a:moveTo>
                  <a:lnTo>
                    <a:pt x="0" y="8"/>
                  </a:lnTo>
                  <a:lnTo>
                    <a:pt x="35" y="9"/>
                  </a:lnTo>
                  <a:lnTo>
                    <a:pt x="35" y="2"/>
                  </a:lnTo>
                  <a:lnTo>
                    <a:pt x="35" y="2"/>
                  </a:lnTo>
                  <a:lnTo>
                    <a:pt x="0" y="0"/>
                  </a:lnTo>
                  <a:lnTo>
                    <a:pt x="0" y="8"/>
                  </a:lnTo>
                  <a:close/>
                </a:path>
              </a:pathLst>
            </a:custGeom>
            <a:grpFill/>
            <a:ln w="9525">
              <a:noFill/>
              <a:round/>
            </a:ln>
          </p:spPr>
          <p:txBody>
            <a:bodyPr anchor="ctr"/>
            <a:lstStyle/>
            <a:p>
              <a:pPr algn="ctr"/>
              <a:endParaRPr>
                <a:latin typeface="方正卡通简体" panose="03000509000000000000" pitchFamily="65" charset="-122"/>
                <a:ea typeface="方正卡通简体" panose="03000509000000000000" pitchFamily="65" charset="-122"/>
              </a:endParaRPr>
            </a:p>
          </p:txBody>
        </p:sp>
        <p:sp>
          <p:nvSpPr>
            <p:cNvPr id="82" name="i$liḋe-Freeform 306"/>
            <p:cNvSpPr/>
            <p:nvPr/>
          </p:nvSpPr>
          <p:spPr bwMode="auto">
            <a:xfrm>
              <a:off x="3108325" y="576263"/>
              <a:ext cx="57150" cy="12700"/>
            </a:xfrm>
            <a:custGeom>
              <a:cxnLst>
                <a:cxn ang="0">
                  <a:pos x="2" y="8"/>
                </a:cxn>
                <a:cxn ang="0">
                  <a:pos x="2" y="8"/>
                </a:cxn>
                <a:cxn ang="0">
                  <a:pos x="36" y="7"/>
                </a:cxn>
                <a:cxn ang="0">
                  <a:pos x="36" y="0"/>
                </a:cxn>
                <a:cxn ang="0">
                  <a:pos x="36" y="0"/>
                </a:cxn>
                <a:cxn ang="0">
                  <a:pos x="0" y="0"/>
                </a:cxn>
                <a:cxn ang="0">
                  <a:pos x="2" y="8"/>
                </a:cxn>
              </a:cxnLst>
              <a:rect l="0" t="0" r="r" b="b"/>
              <a:pathLst>
                <a:path w="36" h="8">
                  <a:moveTo>
                    <a:pt x="2" y="8"/>
                  </a:moveTo>
                  <a:lnTo>
                    <a:pt x="2" y="8"/>
                  </a:lnTo>
                  <a:lnTo>
                    <a:pt x="36" y="7"/>
                  </a:lnTo>
                  <a:lnTo>
                    <a:pt x="36" y="0"/>
                  </a:lnTo>
                  <a:lnTo>
                    <a:pt x="36" y="0"/>
                  </a:lnTo>
                  <a:lnTo>
                    <a:pt x="0" y="0"/>
                  </a:lnTo>
                  <a:lnTo>
                    <a:pt x="2" y="8"/>
                  </a:lnTo>
                  <a:close/>
                </a:path>
              </a:pathLst>
            </a:custGeom>
            <a:grpFill/>
            <a:ln w="9525">
              <a:noFill/>
              <a:round/>
            </a:ln>
          </p:spPr>
          <p:txBody>
            <a:bodyPr anchor="ctr"/>
            <a:lstStyle/>
            <a:p>
              <a:pPr algn="ctr"/>
              <a:endParaRPr>
                <a:latin typeface="方正卡通简体" panose="03000509000000000000" pitchFamily="65" charset="-122"/>
                <a:ea typeface="方正卡通简体" panose="03000509000000000000" pitchFamily="65" charset="-122"/>
              </a:endParaRPr>
            </a:p>
          </p:txBody>
        </p:sp>
        <p:sp>
          <p:nvSpPr>
            <p:cNvPr id="83" name="i$liḋe-Freeform 307"/>
            <p:cNvSpPr/>
            <p:nvPr/>
          </p:nvSpPr>
          <p:spPr bwMode="auto">
            <a:xfrm>
              <a:off x="3330575" y="584201"/>
              <a:ext cx="55563" cy="20638"/>
            </a:xfrm>
            <a:custGeom>
              <a:cxnLst>
                <a:cxn ang="0">
                  <a:pos x="35" y="5"/>
                </a:cxn>
                <a:cxn ang="0">
                  <a:pos x="35" y="5"/>
                </a:cxn>
                <a:cxn ang="0">
                  <a:pos x="26" y="4"/>
                </a:cxn>
                <a:cxn ang="0">
                  <a:pos x="1" y="0"/>
                </a:cxn>
                <a:cxn ang="0">
                  <a:pos x="0" y="7"/>
                </a:cxn>
                <a:cxn ang="0">
                  <a:pos x="0" y="7"/>
                </a:cxn>
                <a:cxn ang="0">
                  <a:pos x="25" y="10"/>
                </a:cxn>
                <a:cxn ang="0">
                  <a:pos x="34" y="13"/>
                </a:cxn>
                <a:cxn ang="0">
                  <a:pos x="35" y="5"/>
                </a:cxn>
              </a:cxnLst>
              <a:rect l="0" t="0" r="r" b="b"/>
              <a:pathLst>
                <a:path w="35" h="13">
                  <a:moveTo>
                    <a:pt x="35" y="5"/>
                  </a:moveTo>
                  <a:lnTo>
                    <a:pt x="35" y="5"/>
                  </a:lnTo>
                  <a:lnTo>
                    <a:pt x="26" y="4"/>
                  </a:lnTo>
                  <a:lnTo>
                    <a:pt x="1" y="0"/>
                  </a:lnTo>
                  <a:lnTo>
                    <a:pt x="0" y="7"/>
                  </a:lnTo>
                  <a:lnTo>
                    <a:pt x="0" y="7"/>
                  </a:lnTo>
                  <a:lnTo>
                    <a:pt x="25" y="10"/>
                  </a:lnTo>
                  <a:lnTo>
                    <a:pt x="34" y="13"/>
                  </a:lnTo>
                  <a:lnTo>
                    <a:pt x="35" y="5"/>
                  </a:lnTo>
                  <a:close/>
                </a:path>
              </a:pathLst>
            </a:custGeom>
            <a:grpFill/>
            <a:ln w="9525">
              <a:noFill/>
              <a:round/>
            </a:ln>
          </p:spPr>
          <p:txBody>
            <a:bodyPr anchor="ctr"/>
            <a:lstStyle/>
            <a:p>
              <a:pPr algn="ctr"/>
              <a:endParaRPr>
                <a:latin typeface="方正卡通简体" panose="03000509000000000000" pitchFamily="65" charset="-122"/>
                <a:ea typeface="方正卡通简体" panose="03000509000000000000" pitchFamily="65" charset="-122"/>
              </a:endParaRPr>
            </a:p>
          </p:txBody>
        </p:sp>
        <p:sp>
          <p:nvSpPr>
            <p:cNvPr id="84" name="i$liḋe-Freeform 308"/>
            <p:cNvSpPr/>
            <p:nvPr/>
          </p:nvSpPr>
          <p:spPr bwMode="auto">
            <a:xfrm>
              <a:off x="2889250" y="590551"/>
              <a:ext cx="55563" cy="19050"/>
            </a:xfrm>
            <a:custGeom>
              <a:cxnLst>
                <a:cxn ang="0">
                  <a:pos x="1" y="12"/>
                </a:cxn>
                <a:cxn ang="0">
                  <a:pos x="1" y="12"/>
                </a:cxn>
                <a:cxn ang="0">
                  <a:pos x="35" y="7"/>
                </a:cxn>
                <a:cxn ang="0">
                  <a:pos x="34" y="0"/>
                </a:cxn>
                <a:cxn ang="0">
                  <a:pos x="34" y="0"/>
                </a:cxn>
                <a:cxn ang="0">
                  <a:pos x="0" y="5"/>
                </a:cxn>
                <a:cxn ang="0">
                  <a:pos x="1" y="12"/>
                </a:cxn>
              </a:cxnLst>
              <a:rect l="0" t="0" r="r" b="b"/>
              <a:pathLst>
                <a:path w="35" h="12">
                  <a:moveTo>
                    <a:pt x="1" y="12"/>
                  </a:moveTo>
                  <a:lnTo>
                    <a:pt x="1" y="12"/>
                  </a:lnTo>
                  <a:lnTo>
                    <a:pt x="35" y="7"/>
                  </a:lnTo>
                  <a:lnTo>
                    <a:pt x="34" y="0"/>
                  </a:lnTo>
                  <a:lnTo>
                    <a:pt x="34" y="0"/>
                  </a:lnTo>
                  <a:lnTo>
                    <a:pt x="0" y="5"/>
                  </a:lnTo>
                  <a:lnTo>
                    <a:pt x="1" y="12"/>
                  </a:lnTo>
                  <a:close/>
                </a:path>
              </a:pathLst>
            </a:custGeom>
            <a:grpFill/>
            <a:ln w="9525">
              <a:noFill/>
              <a:round/>
            </a:ln>
          </p:spPr>
          <p:txBody>
            <a:bodyPr anchor="ctr"/>
            <a:lstStyle/>
            <a:p>
              <a:pPr algn="ctr"/>
              <a:endParaRPr>
                <a:latin typeface="方正卡通简体" panose="03000509000000000000" pitchFamily="65" charset="-122"/>
                <a:ea typeface="方正卡通简体" panose="03000509000000000000" pitchFamily="65" charset="-122"/>
              </a:endParaRPr>
            </a:p>
          </p:txBody>
        </p:sp>
        <p:sp>
          <p:nvSpPr>
            <p:cNvPr id="85" name="i$liḋe-Freeform 309"/>
            <p:cNvSpPr/>
            <p:nvPr/>
          </p:nvSpPr>
          <p:spPr bwMode="auto">
            <a:xfrm>
              <a:off x="2781300" y="609601"/>
              <a:ext cx="55563" cy="22225"/>
            </a:xfrm>
            <a:custGeom>
              <a:cxnLst>
                <a:cxn ang="0">
                  <a:pos x="0" y="7"/>
                </a:cxn>
                <a:cxn ang="0">
                  <a:pos x="1" y="14"/>
                </a:cxn>
                <a:cxn ang="0">
                  <a:pos x="1" y="14"/>
                </a:cxn>
                <a:cxn ang="0">
                  <a:pos x="35" y="6"/>
                </a:cxn>
                <a:cxn ang="0">
                  <a:pos x="34" y="0"/>
                </a:cxn>
                <a:cxn ang="0">
                  <a:pos x="34" y="0"/>
                </a:cxn>
                <a:cxn ang="0">
                  <a:pos x="0" y="7"/>
                </a:cxn>
                <a:cxn ang="0">
                  <a:pos x="0" y="7"/>
                </a:cxn>
              </a:cxnLst>
              <a:rect l="0" t="0" r="r" b="b"/>
              <a:pathLst>
                <a:path w="35" h="14">
                  <a:moveTo>
                    <a:pt x="0" y="7"/>
                  </a:moveTo>
                  <a:lnTo>
                    <a:pt x="1" y="14"/>
                  </a:lnTo>
                  <a:lnTo>
                    <a:pt x="1" y="14"/>
                  </a:lnTo>
                  <a:lnTo>
                    <a:pt x="35" y="6"/>
                  </a:lnTo>
                  <a:lnTo>
                    <a:pt x="34" y="0"/>
                  </a:lnTo>
                  <a:lnTo>
                    <a:pt x="34" y="0"/>
                  </a:lnTo>
                  <a:lnTo>
                    <a:pt x="0" y="7"/>
                  </a:lnTo>
                  <a:lnTo>
                    <a:pt x="0" y="7"/>
                  </a:lnTo>
                  <a:close/>
                </a:path>
              </a:pathLst>
            </a:custGeom>
            <a:grpFill/>
            <a:ln w="9525">
              <a:noFill/>
              <a:round/>
            </a:ln>
          </p:spPr>
          <p:txBody>
            <a:bodyPr anchor="ctr"/>
            <a:lstStyle/>
            <a:p>
              <a:pPr algn="ctr"/>
              <a:endParaRPr>
                <a:latin typeface="方正卡通简体" panose="03000509000000000000" pitchFamily="65" charset="-122"/>
                <a:ea typeface="方正卡通简体" panose="03000509000000000000" pitchFamily="65" charset="-122"/>
              </a:endParaRPr>
            </a:p>
          </p:txBody>
        </p:sp>
        <p:sp>
          <p:nvSpPr>
            <p:cNvPr id="86" name="i$liḋe-Freeform 310"/>
            <p:cNvSpPr/>
            <p:nvPr/>
          </p:nvSpPr>
          <p:spPr bwMode="auto">
            <a:xfrm>
              <a:off x="2673350" y="635001"/>
              <a:ext cx="57150" cy="26988"/>
            </a:xfrm>
            <a:custGeom>
              <a:cxnLst>
                <a:cxn ang="0">
                  <a:pos x="0" y="10"/>
                </a:cxn>
                <a:cxn ang="0">
                  <a:pos x="2" y="17"/>
                </a:cxn>
                <a:cxn ang="0">
                  <a:pos x="2" y="17"/>
                </a:cxn>
                <a:cxn ang="0">
                  <a:pos x="36" y="7"/>
                </a:cxn>
                <a:cxn ang="0">
                  <a:pos x="34" y="0"/>
                </a:cxn>
                <a:cxn ang="0">
                  <a:pos x="34" y="0"/>
                </a:cxn>
                <a:cxn ang="0">
                  <a:pos x="0" y="10"/>
                </a:cxn>
                <a:cxn ang="0">
                  <a:pos x="0" y="10"/>
                </a:cxn>
              </a:cxnLst>
              <a:rect l="0" t="0" r="r" b="b"/>
              <a:pathLst>
                <a:path w="36" h="17">
                  <a:moveTo>
                    <a:pt x="0" y="10"/>
                  </a:moveTo>
                  <a:lnTo>
                    <a:pt x="2" y="17"/>
                  </a:lnTo>
                  <a:lnTo>
                    <a:pt x="2" y="17"/>
                  </a:lnTo>
                  <a:lnTo>
                    <a:pt x="36" y="7"/>
                  </a:lnTo>
                  <a:lnTo>
                    <a:pt x="34" y="0"/>
                  </a:lnTo>
                  <a:lnTo>
                    <a:pt x="34" y="0"/>
                  </a:lnTo>
                  <a:lnTo>
                    <a:pt x="0" y="10"/>
                  </a:lnTo>
                  <a:lnTo>
                    <a:pt x="0" y="10"/>
                  </a:lnTo>
                  <a:close/>
                </a:path>
              </a:pathLst>
            </a:custGeom>
            <a:grpFill/>
            <a:ln w="9525">
              <a:noFill/>
              <a:round/>
            </a:ln>
          </p:spPr>
          <p:txBody>
            <a:bodyPr anchor="ctr"/>
            <a:lstStyle/>
            <a:p>
              <a:pPr algn="ctr"/>
              <a:endParaRPr>
                <a:latin typeface="方正卡通简体" panose="03000509000000000000" pitchFamily="65" charset="-122"/>
                <a:ea typeface="方正卡通简体" panose="03000509000000000000" pitchFamily="65" charset="-122"/>
              </a:endParaRPr>
            </a:p>
          </p:txBody>
        </p:sp>
      </p:grpSp>
      <p:sp>
        <p:nvSpPr>
          <p:cNvPr id="42" name="i$liḋe-Freeform 314"/>
          <p:cNvSpPr/>
          <p:nvPr/>
        </p:nvSpPr>
        <p:spPr bwMode="auto">
          <a:xfrm>
            <a:off x="6253433" y="3323642"/>
            <a:ext cx="1983167" cy="952937"/>
          </a:xfrm>
          <a:custGeom>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solidFill>
            <a:srgbClr val="FFC000"/>
          </a:solidFill>
          <a:ln w="9525">
            <a:noFill/>
            <a:round/>
          </a:ln>
        </p:spPr>
        <p:txBody>
          <a:bodyPr anchor="ctr"/>
          <a:lstStyle/>
          <a:p>
            <a:pPr algn="ctr"/>
            <a:endParaRPr>
              <a:latin typeface="方正卡通简体" panose="03000509000000000000" pitchFamily="65" charset="-122"/>
              <a:ea typeface="方正卡通简体" panose="03000509000000000000" pitchFamily="65" charset="-122"/>
            </a:endParaRPr>
          </a:p>
        </p:txBody>
      </p:sp>
      <p:grpSp>
        <p:nvGrpSpPr>
          <p:cNvPr id="46" name="组合 45"/>
          <p:cNvGrpSpPr/>
          <p:nvPr/>
        </p:nvGrpSpPr>
        <p:grpSpPr>
          <a:xfrm>
            <a:off x="7384282" y="3125584"/>
            <a:ext cx="1828502" cy="536047"/>
            <a:chOff x="2193925" y="492126"/>
            <a:chExt cx="1500188" cy="439738"/>
          </a:xfrm>
          <a:solidFill>
            <a:schemeClr val="accent2"/>
          </a:solidFill>
        </p:grpSpPr>
        <p:sp>
          <p:nvSpPr>
            <p:cNvPr id="61" name="i$liḋe-Freeform 298"/>
            <p:cNvSpPr/>
            <p:nvPr/>
          </p:nvSpPr>
          <p:spPr bwMode="auto">
            <a:xfrm>
              <a:off x="3394075" y="492126"/>
              <a:ext cx="300038" cy="266700"/>
            </a:xfrm>
            <a:custGeom>
              <a:cxnLst>
                <a:cxn ang="0">
                  <a:pos x="186" y="97"/>
                </a:cxn>
                <a:cxn ang="0">
                  <a:pos x="186" y="97"/>
                </a:cxn>
                <a:cxn ang="0">
                  <a:pos x="183" y="94"/>
                </a:cxn>
                <a:cxn ang="0">
                  <a:pos x="178" y="92"/>
                </a:cxn>
                <a:cxn ang="0">
                  <a:pos x="161" y="88"/>
                </a:cxn>
                <a:cxn ang="0">
                  <a:pos x="130" y="81"/>
                </a:cxn>
                <a:cxn ang="0">
                  <a:pos x="90" y="4"/>
                </a:cxn>
                <a:cxn ang="0">
                  <a:pos x="75" y="0"/>
                </a:cxn>
                <a:cxn ang="0">
                  <a:pos x="83" y="72"/>
                </a:cxn>
                <a:cxn ang="0">
                  <a:pos x="43" y="64"/>
                </a:cxn>
                <a:cxn ang="0">
                  <a:pos x="26" y="32"/>
                </a:cxn>
                <a:cxn ang="0">
                  <a:pos x="18" y="31"/>
                </a:cxn>
                <a:cxn ang="0">
                  <a:pos x="18" y="34"/>
                </a:cxn>
                <a:cxn ang="0">
                  <a:pos x="16" y="33"/>
                </a:cxn>
                <a:cxn ang="0">
                  <a:pos x="19" y="69"/>
                </a:cxn>
                <a:cxn ang="0">
                  <a:pos x="19" y="75"/>
                </a:cxn>
                <a:cxn ang="0">
                  <a:pos x="17" y="80"/>
                </a:cxn>
                <a:cxn ang="0">
                  <a:pos x="0" y="111"/>
                </a:cxn>
                <a:cxn ang="0">
                  <a:pos x="2" y="112"/>
                </a:cxn>
                <a:cxn ang="0">
                  <a:pos x="0" y="114"/>
                </a:cxn>
                <a:cxn ang="0">
                  <a:pos x="9" y="117"/>
                </a:cxn>
                <a:cxn ang="0">
                  <a:pos x="38" y="95"/>
                </a:cxn>
                <a:cxn ang="0">
                  <a:pos x="77" y="102"/>
                </a:cxn>
                <a:cxn ang="0">
                  <a:pos x="41" y="165"/>
                </a:cxn>
                <a:cxn ang="0">
                  <a:pos x="57" y="168"/>
                </a:cxn>
                <a:cxn ang="0">
                  <a:pos x="124" y="111"/>
                </a:cxn>
                <a:cxn ang="0">
                  <a:pos x="155" y="118"/>
                </a:cxn>
                <a:cxn ang="0">
                  <a:pos x="173" y="121"/>
                </a:cxn>
                <a:cxn ang="0">
                  <a:pos x="173" y="121"/>
                </a:cxn>
                <a:cxn ang="0">
                  <a:pos x="177" y="121"/>
                </a:cxn>
                <a:cxn ang="0">
                  <a:pos x="181" y="119"/>
                </a:cxn>
                <a:cxn ang="0">
                  <a:pos x="181" y="119"/>
                </a:cxn>
                <a:cxn ang="0">
                  <a:pos x="186" y="115"/>
                </a:cxn>
                <a:cxn ang="0">
                  <a:pos x="188" y="112"/>
                </a:cxn>
                <a:cxn ang="0">
                  <a:pos x="189" y="109"/>
                </a:cxn>
                <a:cxn ang="0">
                  <a:pos x="189" y="109"/>
                </a:cxn>
                <a:cxn ang="0">
                  <a:pos x="189" y="109"/>
                </a:cxn>
                <a:cxn ang="0">
                  <a:pos x="189" y="109"/>
                </a:cxn>
                <a:cxn ang="0">
                  <a:pos x="189" y="109"/>
                </a:cxn>
                <a:cxn ang="0">
                  <a:pos x="189" y="109"/>
                </a:cxn>
                <a:cxn ang="0">
                  <a:pos x="189" y="106"/>
                </a:cxn>
                <a:cxn ang="0">
                  <a:pos x="189" y="102"/>
                </a:cxn>
                <a:cxn ang="0">
                  <a:pos x="186" y="97"/>
                </a:cxn>
                <a:cxn ang="0">
                  <a:pos x="186" y="97"/>
                </a:cxn>
              </a:cxnLst>
              <a:rect l="0" t="0" r="r" b="b"/>
              <a:pathLst>
                <a:path w="189" h="168">
                  <a:moveTo>
                    <a:pt x="186" y="97"/>
                  </a:moveTo>
                  <a:lnTo>
                    <a:pt x="186" y="97"/>
                  </a:lnTo>
                  <a:lnTo>
                    <a:pt x="183" y="94"/>
                  </a:lnTo>
                  <a:lnTo>
                    <a:pt x="178" y="92"/>
                  </a:lnTo>
                  <a:lnTo>
                    <a:pt x="161" y="88"/>
                  </a:lnTo>
                  <a:lnTo>
                    <a:pt x="130" y="81"/>
                  </a:lnTo>
                  <a:lnTo>
                    <a:pt x="90" y="4"/>
                  </a:lnTo>
                  <a:lnTo>
                    <a:pt x="75" y="0"/>
                  </a:lnTo>
                  <a:lnTo>
                    <a:pt x="83" y="72"/>
                  </a:lnTo>
                  <a:lnTo>
                    <a:pt x="43" y="64"/>
                  </a:lnTo>
                  <a:lnTo>
                    <a:pt x="26" y="32"/>
                  </a:lnTo>
                  <a:lnTo>
                    <a:pt x="18" y="31"/>
                  </a:lnTo>
                  <a:lnTo>
                    <a:pt x="18" y="34"/>
                  </a:lnTo>
                  <a:lnTo>
                    <a:pt x="16" y="33"/>
                  </a:lnTo>
                  <a:lnTo>
                    <a:pt x="19" y="69"/>
                  </a:lnTo>
                  <a:lnTo>
                    <a:pt x="19" y="75"/>
                  </a:lnTo>
                  <a:lnTo>
                    <a:pt x="17" y="80"/>
                  </a:lnTo>
                  <a:lnTo>
                    <a:pt x="0" y="111"/>
                  </a:lnTo>
                  <a:lnTo>
                    <a:pt x="2" y="112"/>
                  </a:lnTo>
                  <a:lnTo>
                    <a:pt x="0" y="114"/>
                  </a:lnTo>
                  <a:lnTo>
                    <a:pt x="9" y="117"/>
                  </a:lnTo>
                  <a:lnTo>
                    <a:pt x="38" y="95"/>
                  </a:lnTo>
                  <a:lnTo>
                    <a:pt x="77" y="102"/>
                  </a:lnTo>
                  <a:lnTo>
                    <a:pt x="41" y="165"/>
                  </a:lnTo>
                  <a:lnTo>
                    <a:pt x="57" y="168"/>
                  </a:lnTo>
                  <a:lnTo>
                    <a:pt x="124" y="111"/>
                  </a:lnTo>
                  <a:lnTo>
                    <a:pt x="155" y="118"/>
                  </a:lnTo>
                  <a:lnTo>
                    <a:pt x="173" y="121"/>
                  </a:lnTo>
                  <a:lnTo>
                    <a:pt x="173" y="121"/>
                  </a:lnTo>
                  <a:lnTo>
                    <a:pt x="177" y="121"/>
                  </a:lnTo>
                  <a:lnTo>
                    <a:pt x="181" y="119"/>
                  </a:lnTo>
                  <a:lnTo>
                    <a:pt x="181" y="119"/>
                  </a:lnTo>
                  <a:lnTo>
                    <a:pt x="186" y="115"/>
                  </a:lnTo>
                  <a:lnTo>
                    <a:pt x="188" y="112"/>
                  </a:lnTo>
                  <a:lnTo>
                    <a:pt x="189" y="109"/>
                  </a:lnTo>
                  <a:lnTo>
                    <a:pt x="189" y="109"/>
                  </a:lnTo>
                  <a:lnTo>
                    <a:pt x="189" y="109"/>
                  </a:lnTo>
                  <a:lnTo>
                    <a:pt x="189" y="109"/>
                  </a:lnTo>
                  <a:lnTo>
                    <a:pt x="189" y="109"/>
                  </a:lnTo>
                  <a:lnTo>
                    <a:pt x="189" y="109"/>
                  </a:lnTo>
                  <a:lnTo>
                    <a:pt x="189" y="106"/>
                  </a:lnTo>
                  <a:lnTo>
                    <a:pt x="189" y="102"/>
                  </a:lnTo>
                  <a:lnTo>
                    <a:pt x="186" y="97"/>
                  </a:lnTo>
                  <a:lnTo>
                    <a:pt x="186" y="97"/>
                  </a:lnTo>
                  <a:close/>
                </a:path>
              </a:pathLst>
            </a:custGeom>
            <a:grpFill/>
            <a:ln w="9525">
              <a:noFill/>
              <a:round/>
            </a:ln>
          </p:spPr>
          <p:txBody>
            <a:bodyPr anchor="ctr"/>
            <a:lstStyle/>
            <a:p>
              <a:pPr algn="ctr"/>
              <a:endParaRPr>
                <a:latin typeface="方正卡通简体" panose="03000509000000000000" pitchFamily="65" charset="-122"/>
                <a:ea typeface="方正卡通简体" panose="03000509000000000000" pitchFamily="65" charset="-122"/>
              </a:endParaRPr>
            </a:p>
          </p:txBody>
        </p:sp>
        <p:sp>
          <p:nvSpPr>
            <p:cNvPr id="62" name="i$liḋe-Freeform 299"/>
            <p:cNvSpPr/>
            <p:nvPr/>
          </p:nvSpPr>
          <p:spPr bwMode="auto">
            <a:xfrm>
              <a:off x="2570163" y="669926"/>
              <a:ext cx="53975" cy="30163"/>
            </a:xfrm>
            <a:custGeom>
              <a:cxnLst>
                <a:cxn ang="0">
                  <a:pos x="0" y="12"/>
                </a:cxn>
                <a:cxn ang="0">
                  <a:pos x="3" y="19"/>
                </a:cxn>
                <a:cxn ang="0">
                  <a:pos x="3" y="19"/>
                </a:cxn>
                <a:cxn ang="0">
                  <a:pos x="34" y="7"/>
                </a:cxn>
                <a:cxn ang="0">
                  <a:pos x="32" y="0"/>
                </a:cxn>
                <a:cxn ang="0">
                  <a:pos x="32" y="0"/>
                </a:cxn>
                <a:cxn ang="0">
                  <a:pos x="0" y="12"/>
                </a:cxn>
                <a:cxn ang="0">
                  <a:pos x="0" y="12"/>
                </a:cxn>
              </a:cxnLst>
              <a:rect l="0" t="0" r="r" b="b"/>
              <a:pathLst>
                <a:path w="34" h="19">
                  <a:moveTo>
                    <a:pt x="0" y="12"/>
                  </a:moveTo>
                  <a:lnTo>
                    <a:pt x="3" y="19"/>
                  </a:lnTo>
                  <a:lnTo>
                    <a:pt x="3" y="19"/>
                  </a:lnTo>
                  <a:lnTo>
                    <a:pt x="34" y="7"/>
                  </a:lnTo>
                  <a:lnTo>
                    <a:pt x="32" y="0"/>
                  </a:lnTo>
                  <a:lnTo>
                    <a:pt x="32" y="0"/>
                  </a:lnTo>
                  <a:lnTo>
                    <a:pt x="0" y="12"/>
                  </a:lnTo>
                  <a:lnTo>
                    <a:pt x="0" y="12"/>
                  </a:lnTo>
                  <a:close/>
                </a:path>
              </a:pathLst>
            </a:custGeom>
            <a:grpFill/>
            <a:ln w="9525">
              <a:noFill/>
              <a:round/>
            </a:ln>
          </p:spPr>
          <p:txBody>
            <a:bodyPr anchor="ctr"/>
            <a:lstStyle/>
            <a:p>
              <a:pPr algn="ctr"/>
              <a:endParaRPr>
                <a:latin typeface="方正卡通简体" panose="03000509000000000000" pitchFamily="65" charset="-122"/>
                <a:ea typeface="方正卡通简体" panose="03000509000000000000" pitchFamily="65" charset="-122"/>
              </a:endParaRPr>
            </a:p>
          </p:txBody>
        </p:sp>
        <p:sp>
          <p:nvSpPr>
            <p:cNvPr id="63" name="i$liḋe-Freeform 300"/>
            <p:cNvSpPr/>
            <p:nvPr/>
          </p:nvSpPr>
          <p:spPr bwMode="auto">
            <a:xfrm>
              <a:off x="2470150" y="712788"/>
              <a:ext cx="53975" cy="31750"/>
            </a:xfrm>
            <a:custGeom>
              <a:cxnLst>
                <a:cxn ang="0">
                  <a:pos x="0" y="15"/>
                </a:cxn>
                <a:cxn ang="0">
                  <a:pos x="3" y="20"/>
                </a:cxn>
                <a:cxn ang="0">
                  <a:pos x="3" y="20"/>
                </a:cxn>
                <a:cxn ang="0">
                  <a:pos x="34" y="6"/>
                </a:cxn>
                <a:cxn ang="0">
                  <a:pos x="30" y="0"/>
                </a:cxn>
                <a:cxn ang="0">
                  <a:pos x="30" y="0"/>
                </a:cxn>
                <a:cxn ang="0">
                  <a:pos x="0" y="15"/>
                </a:cxn>
                <a:cxn ang="0">
                  <a:pos x="0" y="15"/>
                </a:cxn>
              </a:cxnLst>
              <a:rect l="0" t="0" r="r" b="b"/>
              <a:pathLst>
                <a:path w="34" h="20">
                  <a:moveTo>
                    <a:pt x="0" y="15"/>
                  </a:moveTo>
                  <a:lnTo>
                    <a:pt x="3" y="20"/>
                  </a:lnTo>
                  <a:lnTo>
                    <a:pt x="3" y="20"/>
                  </a:lnTo>
                  <a:lnTo>
                    <a:pt x="34" y="6"/>
                  </a:lnTo>
                  <a:lnTo>
                    <a:pt x="30" y="0"/>
                  </a:lnTo>
                  <a:lnTo>
                    <a:pt x="30" y="0"/>
                  </a:lnTo>
                  <a:lnTo>
                    <a:pt x="0" y="15"/>
                  </a:lnTo>
                  <a:lnTo>
                    <a:pt x="0" y="15"/>
                  </a:lnTo>
                  <a:close/>
                </a:path>
              </a:pathLst>
            </a:custGeom>
            <a:grpFill/>
            <a:ln w="9525">
              <a:noFill/>
              <a:round/>
            </a:ln>
          </p:spPr>
          <p:txBody>
            <a:bodyPr anchor="ctr"/>
            <a:lstStyle/>
            <a:p>
              <a:pPr algn="ctr"/>
              <a:endParaRPr>
                <a:latin typeface="方正卡通简体" panose="03000509000000000000" pitchFamily="65" charset="-122"/>
                <a:ea typeface="方正卡通简体" panose="03000509000000000000" pitchFamily="65" charset="-122"/>
              </a:endParaRPr>
            </a:p>
          </p:txBody>
        </p:sp>
        <p:sp>
          <p:nvSpPr>
            <p:cNvPr id="64" name="i$liḋe-Freeform 301"/>
            <p:cNvSpPr/>
            <p:nvPr/>
          </p:nvSpPr>
          <p:spPr bwMode="auto">
            <a:xfrm>
              <a:off x="2371725" y="762001"/>
              <a:ext cx="53975" cy="38100"/>
            </a:xfrm>
            <a:custGeom>
              <a:cxnLst>
                <a:cxn ang="0">
                  <a:pos x="0" y="18"/>
                </a:cxn>
                <a:cxn ang="0">
                  <a:pos x="5" y="24"/>
                </a:cxn>
                <a:cxn ang="0">
                  <a:pos x="5" y="24"/>
                </a:cxn>
                <a:cxn ang="0">
                  <a:pos x="34" y="6"/>
                </a:cxn>
                <a:cxn ang="0">
                  <a:pos x="31" y="0"/>
                </a:cxn>
                <a:cxn ang="0">
                  <a:pos x="31" y="0"/>
                </a:cxn>
                <a:cxn ang="0">
                  <a:pos x="0" y="18"/>
                </a:cxn>
                <a:cxn ang="0">
                  <a:pos x="0" y="18"/>
                </a:cxn>
              </a:cxnLst>
              <a:rect l="0" t="0" r="r" b="b"/>
              <a:pathLst>
                <a:path w="34" h="24">
                  <a:moveTo>
                    <a:pt x="0" y="18"/>
                  </a:moveTo>
                  <a:lnTo>
                    <a:pt x="5" y="24"/>
                  </a:lnTo>
                  <a:lnTo>
                    <a:pt x="5" y="24"/>
                  </a:lnTo>
                  <a:lnTo>
                    <a:pt x="34" y="6"/>
                  </a:lnTo>
                  <a:lnTo>
                    <a:pt x="31" y="0"/>
                  </a:lnTo>
                  <a:lnTo>
                    <a:pt x="31" y="0"/>
                  </a:lnTo>
                  <a:lnTo>
                    <a:pt x="0" y="18"/>
                  </a:lnTo>
                  <a:lnTo>
                    <a:pt x="0" y="18"/>
                  </a:lnTo>
                  <a:close/>
                </a:path>
              </a:pathLst>
            </a:custGeom>
            <a:grpFill/>
            <a:ln w="9525">
              <a:noFill/>
              <a:round/>
            </a:ln>
          </p:spPr>
          <p:txBody>
            <a:bodyPr anchor="ctr"/>
            <a:lstStyle/>
            <a:p>
              <a:pPr algn="ctr"/>
              <a:endParaRPr>
                <a:latin typeface="方正卡通简体" panose="03000509000000000000" pitchFamily="65" charset="-122"/>
                <a:ea typeface="方正卡通简体" panose="03000509000000000000" pitchFamily="65" charset="-122"/>
              </a:endParaRPr>
            </a:p>
          </p:txBody>
        </p:sp>
        <p:sp>
          <p:nvSpPr>
            <p:cNvPr id="65" name="i$liḋe-Freeform 302"/>
            <p:cNvSpPr/>
            <p:nvPr/>
          </p:nvSpPr>
          <p:spPr bwMode="auto">
            <a:xfrm>
              <a:off x="2193925" y="885826"/>
              <a:ext cx="49213" cy="46038"/>
            </a:xfrm>
            <a:custGeom>
              <a:cxnLst>
                <a:cxn ang="0">
                  <a:pos x="0" y="23"/>
                </a:cxn>
                <a:cxn ang="0">
                  <a:pos x="5" y="29"/>
                </a:cxn>
                <a:cxn ang="0">
                  <a:pos x="5" y="29"/>
                </a:cxn>
                <a:cxn ang="0">
                  <a:pos x="31" y="6"/>
                </a:cxn>
                <a:cxn ang="0">
                  <a:pos x="27" y="0"/>
                </a:cxn>
                <a:cxn ang="0">
                  <a:pos x="27" y="0"/>
                </a:cxn>
                <a:cxn ang="0">
                  <a:pos x="0" y="23"/>
                </a:cxn>
                <a:cxn ang="0">
                  <a:pos x="0" y="23"/>
                </a:cxn>
              </a:cxnLst>
              <a:rect l="0" t="0" r="r" b="b"/>
              <a:pathLst>
                <a:path w="31" h="28">
                  <a:moveTo>
                    <a:pt x="0" y="23"/>
                  </a:moveTo>
                  <a:lnTo>
                    <a:pt x="5" y="29"/>
                  </a:lnTo>
                  <a:lnTo>
                    <a:pt x="5" y="29"/>
                  </a:lnTo>
                  <a:lnTo>
                    <a:pt x="31" y="6"/>
                  </a:lnTo>
                  <a:lnTo>
                    <a:pt x="27" y="0"/>
                  </a:lnTo>
                  <a:lnTo>
                    <a:pt x="27" y="0"/>
                  </a:lnTo>
                  <a:lnTo>
                    <a:pt x="0" y="23"/>
                  </a:lnTo>
                  <a:lnTo>
                    <a:pt x="0" y="23"/>
                  </a:lnTo>
                  <a:close/>
                </a:path>
              </a:pathLst>
            </a:custGeom>
            <a:grpFill/>
            <a:ln w="9525">
              <a:noFill/>
              <a:round/>
            </a:ln>
          </p:spPr>
          <p:txBody>
            <a:bodyPr anchor="ctr"/>
            <a:lstStyle/>
            <a:p>
              <a:pPr algn="ctr"/>
              <a:endParaRPr>
                <a:latin typeface="方正卡通简体" panose="03000509000000000000" pitchFamily="65" charset="-122"/>
                <a:ea typeface="方正卡通简体" panose="03000509000000000000" pitchFamily="65" charset="-122"/>
              </a:endParaRPr>
            </a:p>
          </p:txBody>
        </p:sp>
        <p:sp>
          <p:nvSpPr>
            <p:cNvPr id="66" name="i$liḋe-Freeform 303"/>
            <p:cNvSpPr/>
            <p:nvPr/>
          </p:nvSpPr>
          <p:spPr bwMode="auto">
            <a:xfrm>
              <a:off x="2279650" y="820738"/>
              <a:ext cx="50800" cy="39688"/>
            </a:xfrm>
            <a:custGeom>
              <a:cxnLst>
                <a:cxn ang="0">
                  <a:pos x="0" y="19"/>
                </a:cxn>
                <a:cxn ang="0">
                  <a:pos x="4" y="25"/>
                </a:cxn>
                <a:cxn ang="0">
                  <a:pos x="4" y="25"/>
                </a:cxn>
                <a:cxn ang="0">
                  <a:pos x="32" y="5"/>
                </a:cxn>
                <a:cxn ang="0">
                  <a:pos x="29" y="0"/>
                </a:cxn>
                <a:cxn ang="0">
                  <a:pos x="29" y="0"/>
                </a:cxn>
                <a:cxn ang="0">
                  <a:pos x="0" y="19"/>
                </a:cxn>
                <a:cxn ang="0">
                  <a:pos x="0" y="19"/>
                </a:cxn>
              </a:cxnLst>
              <a:rect l="0" t="0" r="r" b="b"/>
              <a:pathLst>
                <a:path w="32" h="25">
                  <a:moveTo>
                    <a:pt x="0" y="19"/>
                  </a:moveTo>
                  <a:lnTo>
                    <a:pt x="4" y="25"/>
                  </a:lnTo>
                  <a:lnTo>
                    <a:pt x="4" y="25"/>
                  </a:lnTo>
                  <a:lnTo>
                    <a:pt x="32" y="5"/>
                  </a:lnTo>
                  <a:lnTo>
                    <a:pt x="29" y="0"/>
                  </a:lnTo>
                  <a:lnTo>
                    <a:pt x="29" y="0"/>
                  </a:lnTo>
                  <a:lnTo>
                    <a:pt x="0" y="19"/>
                  </a:lnTo>
                  <a:lnTo>
                    <a:pt x="0" y="19"/>
                  </a:lnTo>
                  <a:close/>
                </a:path>
              </a:pathLst>
            </a:custGeom>
            <a:grpFill/>
            <a:ln w="9525">
              <a:noFill/>
              <a:round/>
            </a:ln>
          </p:spPr>
          <p:txBody>
            <a:bodyPr anchor="ctr"/>
            <a:lstStyle/>
            <a:p>
              <a:pPr algn="ctr"/>
              <a:endParaRPr>
                <a:latin typeface="方正卡通简体" panose="03000509000000000000" pitchFamily="65" charset="-122"/>
                <a:ea typeface="方正卡通简体" panose="03000509000000000000" pitchFamily="65" charset="-122"/>
              </a:endParaRPr>
            </a:p>
          </p:txBody>
        </p:sp>
        <p:sp>
          <p:nvSpPr>
            <p:cNvPr id="67" name="i$liḋe-Freeform 304"/>
            <p:cNvSpPr/>
            <p:nvPr/>
          </p:nvSpPr>
          <p:spPr bwMode="auto">
            <a:xfrm>
              <a:off x="2998788" y="579438"/>
              <a:ext cx="55563" cy="15875"/>
            </a:xfrm>
            <a:custGeom>
              <a:cxnLst>
                <a:cxn ang="0">
                  <a:pos x="1" y="10"/>
                </a:cxn>
                <a:cxn ang="0">
                  <a:pos x="1" y="10"/>
                </a:cxn>
                <a:cxn ang="0">
                  <a:pos x="35" y="7"/>
                </a:cxn>
                <a:cxn ang="0">
                  <a:pos x="35" y="0"/>
                </a:cxn>
                <a:cxn ang="0">
                  <a:pos x="35" y="0"/>
                </a:cxn>
                <a:cxn ang="0">
                  <a:pos x="0" y="3"/>
                </a:cxn>
                <a:cxn ang="0">
                  <a:pos x="1" y="10"/>
                </a:cxn>
              </a:cxnLst>
              <a:rect l="0" t="0" r="r" b="b"/>
              <a:pathLst>
                <a:path w="35" h="10">
                  <a:moveTo>
                    <a:pt x="1" y="10"/>
                  </a:moveTo>
                  <a:lnTo>
                    <a:pt x="1" y="10"/>
                  </a:lnTo>
                  <a:lnTo>
                    <a:pt x="35" y="7"/>
                  </a:lnTo>
                  <a:lnTo>
                    <a:pt x="35" y="0"/>
                  </a:lnTo>
                  <a:lnTo>
                    <a:pt x="35" y="0"/>
                  </a:lnTo>
                  <a:lnTo>
                    <a:pt x="0" y="3"/>
                  </a:lnTo>
                  <a:lnTo>
                    <a:pt x="1" y="10"/>
                  </a:lnTo>
                  <a:close/>
                </a:path>
              </a:pathLst>
            </a:custGeom>
            <a:grpFill/>
            <a:ln w="9525">
              <a:noFill/>
              <a:round/>
            </a:ln>
          </p:spPr>
          <p:txBody>
            <a:bodyPr anchor="ctr"/>
            <a:lstStyle/>
            <a:p>
              <a:pPr algn="ctr"/>
              <a:endParaRPr>
                <a:latin typeface="方正卡通简体" panose="03000509000000000000" pitchFamily="65" charset="-122"/>
                <a:ea typeface="方正卡通简体" panose="03000509000000000000" pitchFamily="65" charset="-122"/>
              </a:endParaRPr>
            </a:p>
          </p:txBody>
        </p:sp>
        <p:sp>
          <p:nvSpPr>
            <p:cNvPr id="68" name="i$liḋe-Freeform 305"/>
            <p:cNvSpPr/>
            <p:nvPr/>
          </p:nvSpPr>
          <p:spPr bwMode="auto">
            <a:xfrm>
              <a:off x="3221038" y="576263"/>
              <a:ext cx="55563" cy="14288"/>
            </a:xfrm>
            <a:custGeom>
              <a:cxnLst>
                <a:cxn ang="0">
                  <a:pos x="0" y="8"/>
                </a:cxn>
                <a:cxn ang="0">
                  <a:pos x="0" y="8"/>
                </a:cxn>
                <a:cxn ang="0">
                  <a:pos x="35" y="9"/>
                </a:cxn>
                <a:cxn ang="0">
                  <a:pos x="35" y="2"/>
                </a:cxn>
                <a:cxn ang="0">
                  <a:pos x="35" y="2"/>
                </a:cxn>
                <a:cxn ang="0">
                  <a:pos x="0" y="0"/>
                </a:cxn>
                <a:cxn ang="0">
                  <a:pos x="0" y="8"/>
                </a:cxn>
              </a:cxnLst>
              <a:rect l="0" t="0" r="r" b="b"/>
              <a:pathLst>
                <a:path w="35" h="9">
                  <a:moveTo>
                    <a:pt x="0" y="8"/>
                  </a:moveTo>
                  <a:lnTo>
                    <a:pt x="0" y="8"/>
                  </a:lnTo>
                  <a:lnTo>
                    <a:pt x="35" y="9"/>
                  </a:lnTo>
                  <a:lnTo>
                    <a:pt x="35" y="2"/>
                  </a:lnTo>
                  <a:lnTo>
                    <a:pt x="35" y="2"/>
                  </a:lnTo>
                  <a:lnTo>
                    <a:pt x="0" y="0"/>
                  </a:lnTo>
                  <a:lnTo>
                    <a:pt x="0" y="8"/>
                  </a:lnTo>
                  <a:close/>
                </a:path>
              </a:pathLst>
            </a:custGeom>
            <a:grpFill/>
            <a:ln w="9525">
              <a:noFill/>
              <a:round/>
            </a:ln>
          </p:spPr>
          <p:txBody>
            <a:bodyPr anchor="ctr"/>
            <a:lstStyle/>
            <a:p>
              <a:pPr algn="ctr"/>
              <a:endParaRPr>
                <a:latin typeface="方正卡通简体" panose="03000509000000000000" pitchFamily="65" charset="-122"/>
                <a:ea typeface="方正卡通简体" panose="03000509000000000000" pitchFamily="65" charset="-122"/>
              </a:endParaRPr>
            </a:p>
          </p:txBody>
        </p:sp>
        <p:sp>
          <p:nvSpPr>
            <p:cNvPr id="69" name="i$liḋe-Freeform 306"/>
            <p:cNvSpPr/>
            <p:nvPr/>
          </p:nvSpPr>
          <p:spPr bwMode="auto">
            <a:xfrm>
              <a:off x="3108325" y="576263"/>
              <a:ext cx="57150" cy="12700"/>
            </a:xfrm>
            <a:custGeom>
              <a:cxnLst>
                <a:cxn ang="0">
                  <a:pos x="2" y="8"/>
                </a:cxn>
                <a:cxn ang="0">
                  <a:pos x="2" y="8"/>
                </a:cxn>
                <a:cxn ang="0">
                  <a:pos x="36" y="7"/>
                </a:cxn>
                <a:cxn ang="0">
                  <a:pos x="36" y="0"/>
                </a:cxn>
                <a:cxn ang="0">
                  <a:pos x="36" y="0"/>
                </a:cxn>
                <a:cxn ang="0">
                  <a:pos x="0" y="0"/>
                </a:cxn>
                <a:cxn ang="0">
                  <a:pos x="2" y="8"/>
                </a:cxn>
              </a:cxnLst>
              <a:rect l="0" t="0" r="r" b="b"/>
              <a:pathLst>
                <a:path w="36" h="8">
                  <a:moveTo>
                    <a:pt x="2" y="8"/>
                  </a:moveTo>
                  <a:lnTo>
                    <a:pt x="2" y="8"/>
                  </a:lnTo>
                  <a:lnTo>
                    <a:pt x="36" y="7"/>
                  </a:lnTo>
                  <a:lnTo>
                    <a:pt x="36" y="0"/>
                  </a:lnTo>
                  <a:lnTo>
                    <a:pt x="36" y="0"/>
                  </a:lnTo>
                  <a:lnTo>
                    <a:pt x="0" y="0"/>
                  </a:lnTo>
                  <a:lnTo>
                    <a:pt x="2" y="8"/>
                  </a:lnTo>
                  <a:close/>
                </a:path>
              </a:pathLst>
            </a:custGeom>
            <a:grpFill/>
            <a:ln w="9525">
              <a:noFill/>
              <a:round/>
            </a:ln>
          </p:spPr>
          <p:txBody>
            <a:bodyPr anchor="ctr"/>
            <a:lstStyle/>
            <a:p>
              <a:pPr algn="ctr"/>
              <a:endParaRPr>
                <a:latin typeface="方正卡通简体" panose="03000509000000000000" pitchFamily="65" charset="-122"/>
                <a:ea typeface="方正卡通简体" panose="03000509000000000000" pitchFamily="65" charset="-122"/>
              </a:endParaRPr>
            </a:p>
          </p:txBody>
        </p:sp>
        <p:sp>
          <p:nvSpPr>
            <p:cNvPr id="70" name="i$liḋe-Freeform 307"/>
            <p:cNvSpPr/>
            <p:nvPr/>
          </p:nvSpPr>
          <p:spPr bwMode="auto">
            <a:xfrm>
              <a:off x="3330575" y="584201"/>
              <a:ext cx="55563" cy="20638"/>
            </a:xfrm>
            <a:custGeom>
              <a:cxnLst>
                <a:cxn ang="0">
                  <a:pos x="35" y="5"/>
                </a:cxn>
                <a:cxn ang="0">
                  <a:pos x="35" y="5"/>
                </a:cxn>
                <a:cxn ang="0">
                  <a:pos x="26" y="4"/>
                </a:cxn>
                <a:cxn ang="0">
                  <a:pos x="1" y="0"/>
                </a:cxn>
                <a:cxn ang="0">
                  <a:pos x="0" y="7"/>
                </a:cxn>
                <a:cxn ang="0">
                  <a:pos x="0" y="7"/>
                </a:cxn>
                <a:cxn ang="0">
                  <a:pos x="25" y="10"/>
                </a:cxn>
                <a:cxn ang="0">
                  <a:pos x="34" y="13"/>
                </a:cxn>
                <a:cxn ang="0">
                  <a:pos x="35" y="5"/>
                </a:cxn>
              </a:cxnLst>
              <a:rect l="0" t="0" r="r" b="b"/>
              <a:pathLst>
                <a:path w="35" h="13">
                  <a:moveTo>
                    <a:pt x="35" y="5"/>
                  </a:moveTo>
                  <a:lnTo>
                    <a:pt x="35" y="5"/>
                  </a:lnTo>
                  <a:lnTo>
                    <a:pt x="26" y="4"/>
                  </a:lnTo>
                  <a:lnTo>
                    <a:pt x="1" y="0"/>
                  </a:lnTo>
                  <a:lnTo>
                    <a:pt x="0" y="7"/>
                  </a:lnTo>
                  <a:lnTo>
                    <a:pt x="0" y="7"/>
                  </a:lnTo>
                  <a:lnTo>
                    <a:pt x="25" y="10"/>
                  </a:lnTo>
                  <a:lnTo>
                    <a:pt x="34" y="13"/>
                  </a:lnTo>
                  <a:lnTo>
                    <a:pt x="35" y="5"/>
                  </a:lnTo>
                  <a:close/>
                </a:path>
              </a:pathLst>
            </a:custGeom>
            <a:grpFill/>
            <a:ln w="9525">
              <a:noFill/>
              <a:round/>
            </a:ln>
          </p:spPr>
          <p:txBody>
            <a:bodyPr anchor="ctr"/>
            <a:lstStyle/>
            <a:p>
              <a:pPr algn="ctr"/>
              <a:endParaRPr>
                <a:latin typeface="方正卡通简体" panose="03000509000000000000" pitchFamily="65" charset="-122"/>
                <a:ea typeface="方正卡通简体" panose="03000509000000000000" pitchFamily="65" charset="-122"/>
              </a:endParaRPr>
            </a:p>
          </p:txBody>
        </p:sp>
        <p:sp>
          <p:nvSpPr>
            <p:cNvPr id="71" name="i$liḋe-Freeform 308"/>
            <p:cNvSpPr/>
            <p:nvPr/>
          </p:nvSpPr>
          <p:spPr bwMode="auto">
            <a:xfrm>
              <a:off x="2889250" y="590551"/>
              <a:ext cx="55563" cy="19050"/>
            </a:xfrm>
            <a:custGeom>
              <a:cxnLst>
                <a:cxn ang="0">
                  <a:pos x="1" y="12"/>
                </a:cxn>
                <a:cxn ang="0">
                  <a:pos x="1" y="12"/>
                </a:cxn>
                <a:cxn ang="0">
                  <a:pos x="35" y="7"/>
                </a:cxn>
                <a:cxn ang="0">
                  <a:pos x="34" y="0"/>
                </a:cxn>
                <a:cxn ang="0">
                  <a:pos x="34" y="0"/>
                </a:cxn>
                <a:cxn ang="0">
                  <a:pos x="0" y="5"/>
                </a:cxn>
                <a:cxn ang="0">
                  <a:pos x="1" y="12"/>
                </a:cxn>
              </a:cxnLst>
              <a:rect l="0" t="0" r="r" b="b"/>
              <a:pathLst>
                <a:path w="35" h="12">
                  <a:moveTo>
                    <a:pt x="1" y="12"/>
                  </a:moveTo>
                  <a:lnTo>
                    <a:pt x="1" y="12"/>
                  </a:lnTo>
                  <a:lnTo>
                    <a:pt x="35" y="7"/>
                  </a:lnTo>
                  <a:lnTo>
                    <a:pt x="34" y="0"/>
                  </a:lnTo>
                  <a:lnTo>
                    <a:pt x="34" y="0"/>
                  </a:lnTo>
                  <a:lnTo>
                    <a:pt x="0" y="5"/>
                  </a:lnTo>
                  <a:lnTo>
                    <a:pt x="1" y="12"/>
                  </a:lnTo>
                  <a:close/>
                </a:path>
              </a:pathLst>
            </a:custGeom>
            <a:grpFill/>
            <a:ln w="9525">
              <a:noFill/>
              <a:round/>
            </a:ln>
          </p:spPr>
          <p:txBody>
            <a:bodyPr anchor="ctr"/>
            <a:lstStyle/>
            <a:p>
              <a:pPr algn="ctr"/>
              <a:endParaRPr>
                <a:latin typeface="方正卡通简体" panose="03000509000000000000" pitchFamily="65" charset="-122"/>
                <a:ea typeface="方正卡通简体" panose="03000509000000000000" pitchFamily="65" charset="-122"/>
              </a:endParaRPr>
            </a:p>
          </p:txBody>
        </p:sp>
        <p:sp>
          <p:nvSpPr>
            <p:cNvPr id="72" name="i$liḋe-Freeform 309"/>
            <p:cNvSpPr/>
            <p:nvPr/>
          </p:nvSpPr>
          <p:spPr bwMode="auto">
            <a:xfrm>
              <a:off x="2781300" y="609601"/>
              <a:ext cx="55563" cy="22225"/>
            </a:xfrm>
            <a:custGeom>
              <a:cxnLst>
                <a:cxn ang="0">
                  <a:pos x="0" y="7"/>
                </a:cxn>
                <a:cxn ang="0">
                  <a:pos x="1" y="14"/>
                </a:cxn>
                <a:cxn ang="0">
                  <a:pos x="1" y="14"/>
                </a:cxn>
                <a:cxn ang="0">
                  <a:pos x="35" y="6"/>
                </a:cxn>
                <a:cxn ang="0">
                  <a:pos x="34" y="0"/>
                </a:cxn>
                <a:cxn ang="0">
                  <a:pos x="34" y="0"/>
                </a:cxn>
                <a:cxn ang="0">
                  <a:pos x="0" y="7"/>
                </a:cxn>
                <a:cxn ang="0">
                  <a:pos x="0" y="7"/>
                </a:cxn>
              </a:cxnLst>
              <a:rect l="0" t="0" r="r" b="b"/>
              <a:pathLst>
                <a:path w="35" h="14">
                  <a:moveTo>
                    <a:pt x="0" y="7"/>
                  </a:moveTo>
                  <a:lnTo>
                    <a:pt x="1" y="14"/>
                  </a:lnTo>
                  <a:lnTo>
                    <a:pt x="1" y="14"/>
                  </a:lnTo>
                  <a:lnTo>
                    <a:pt x="35" y="6"/>
                  </a:lnTo>
                  <a:lnTo>
                    <a:pt x="34" y="0"/>
                  </a:lnTo>
                  <a:lnTo>
                    <a:pt x="34" y="0"/>
                  </a:lnTo>
                  <a:lnTo>
                    <a:pt x="0" y="7"/>
                  </a:lnTo>
                  <a:lnTo>
                    <a:pt x="0" y="7"/>
                  </a:lnTo>
                  <a:close/>
                </a:path>
              </a:pathLst>
            </a:custGeom>
            <a:grpFill/>
            <a:ln w="9525">
              <a:noFill/>
              <a:round/>
            </a:ln>
          </p:spPr>
          <p:txBody>
            <a:bodyPr anchor="ctr"/>
            <a:lstStyle/>
            <a:p>
              <a:pPr algn="ctr"/>
              <a:endParaRPr>
                <a:latin typeface="方正卡通简体" panose="03000509000000000000" pitchFamily="65" charset="-122"/>
                <a:ea typeface="方正卡通简体" panose="03000509000000000000" pitchFamily="65" charset="-122"/>
              </a:endParaRPr>
            </a:p>
          </p:txBody>
        </p:sp>
        <p:sp>
          <p:nvSpPr>
            <p:cNvPr id="73" name="i$liḋe-Freeform 310"/>
            <p:cNvSpPr/>
            <p:nvPr/>
          </p:nvSpPr>
          <p:spPr bwMode="auto">
            <a:xfrm>
              <a:off x="2673350" y="635001"/>
              <a:ext cx="57150" cy="26988"/>
            </a:xfrm>
            <a:custGeom>
              <a:cxnLst>
                <a:cxn ang="0">
                  <a:pos x="0" y="10"/>
                </a:cxn>
                <a:cxn ang="0">
                  <a:pos x="2" y="17"/>
                </a:cxn>
                <a:cxn ang="0">
                  <a:pos x="2" y="17"/>
                </a:cxn>
                <a:cxn ang="0">
                  <a:pos x="36" y="7"/>
                </a:cxn>
                <a:cxn ang="0">
                  <a:pos x="34" y="0"/>
                </a:cxn>
                <a:cxn ang="0">
                  <a:pos x="34" y="0"/>
                </a:cxn>
                <a:cxn ang="0">
                  <a:pos x="0" y="10"/>
                </a:cxn>
                <a:cxn ang="0">
                  <a:pos x="0" y="10"/>
                </a:cxn>
              </a:cxnLst>
              <a:rect l="0" t="0" r="r" b="b"/>
              <a:pathLst>
                <a:path w="36" h="17">
                  <a:moveTo>
                    <a:pt x="0" y="10"/>
                  </a:moveTo>
                  <a:lnTo>
                    <a:pt x="2" y="17"/>
                  </a:lnTo>
                  <a:lnTo>
                    <a:pt x="2" y="17"/>
                  </a:lnTo>
                  <a:lnTo>
                    <a:pt x="36" y="7"/>
                  </a:lnTo>
                  <a:lnTo>
                    <a:pt x="34" y="0"/>
                  </a:lnTo>
                  <a:lnTo>
                    <a:pt x="34" y="0"/>
                  </a:lnTo>
                  <a:lnTo>
                    <a:pt x="0" y="10"/>
                  </a:lnTo>
                  <a:lnTo>
                    <a:pt x="0" y="10"/>
                  </a:lnTo>
                  <a:close/>
                </a:path>
              </a:pathLst>
            </a:custGeom>
            <a:grpFill/>
            <a:ln w="9525">
              <a:noFill/>
              <a:round/>
            </a:ln>
          </p:spPr>
          <p:txBody>
            <a:bodyPr anchor="ctr"/>
            <a:lstStyle/>
            <a:p>
              <a:pPr algn="ctr"/>
              <a:endParaRPr>
                <a:latin typeface="方正卡通简体" panose="03000509000000000000" pitchFamily="65" charset="-122"/>
                <a:ea typeface="方正卡通简体" panose="03000509000000000000" pitchFamily="65" charset="-122"/>
              </a:endParaRPr>
            </a:p>
          </p:txBody>
        </p:sp>
      </p:grpSp>
      <p:sp>
        <p:nvSpPr>
          <p:cNvPr id="50" name="i$liḋe-Freeform 314"/>
          <p:cNvSpPr/>
          <p:nvPr/>
        </p:nvSpPr>
        <p:spPr bwMode="auto">
          <a:xfrm>
            <a:off x="9038655" y="3429000"/>
            <a:ext cx="1983167" cy="952937"/>
          </a:xfrm>
          <a:custGeom>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solidFill>
            <a:schemeClr val="accent2"/>
          </a:solidFill>
          <a:ln w="9525">
            <a:noFill/>
            <a:round/>
          </a:ln>
        </p:spPr>
        <p:txBody>
          <a:bodyPr anchor="ctr"/>
          <a:lstStyle/>
          <a:p>
            <a:pPr algn="ctr"/>
            <a:endParaRPr>
              <a:latin typeface="方正卡通简体" panose="03000509000000000000" pitchFamily="65" charset="-122"/>
              <a:ea typeface="方正卡通简体" panose="03000509000000000000" pitchFamily="65" charset="-122"/>
            </a:endParaRPr>
          </a:p>
        </p:txBody>
      </p:sp>
      <p:sp>
        <p:nvSpPr>
          <p:cNvPr id="51" name="i$liḋe-文本框 55"/>
          <p:cNvSpPr txBox="1"/>
          <p:nvPr/>
        </p:nvSpPr>
        <p:spPr>
          <a:xfrm>
            <a:off x="3902670" y="3644608"/>
            <a:ext cx="914400" cy="521720"/>
          </a:xfrm>
          <a:prstGeom prst="rect">
            <a:avLst/>
          </a:prstGeom>
          <a:noFill/>
        </p:spPr>
        <p:txBody>
          <a:bodyPr wrap="none" lIns="90000" tIns="46800" rIns="90000" bIns="46800" anchor="ctr" anchorCtr="0">
            <a:normAutofit/>
          </a:bodyPr>
          <a:lstStyle/>
          <a:p>
            <a:pPr algn="ctr"/>
            <a:r>
              <a:rPr lang="en-US" altLang="zh-CN" sz="1400" b="1" spc="300">
                <a:solidFill>
                  <a:schemeClr val="bg1"/>
                </a:solidFill>
                <a:latin typeface="方正卡通简体" panose="03000509000000000000" pitchFamily="65" charset="-122"/>
                <a:ea typeface="方正卡通简体" panose="03000509000000000000" pitchFamily="65" charset="-122"/>
              </a:rPr>
              <a:t>01</a:t>
            </a:r>
            <a:endParaRPr lang="zh-CN" altLang="en-US" sz="1400" b="1" spc="300">
              <a:solidFill>
                <a:schemeClr val="bg1"/>
              </a:solidFill>
              <a:latin typeface="方正卡通简体" panose="03000509000000000000" pitchFamily="65" charset="-122"/>
              <a:ea typeface="方正卡通简体" panose="03000509000000000000" pitchFamily="65" charset="-122"/>
            </a:endParaRPr>
          </a:p>
        </p:txBody>
      </p:sp>
      <p:sp>
        <p:nvSpPr>
          <p:cNvPr id="52" name="i$liḋe-文本框 56"/>
          <p:cNvSpPr txBox="1"/>
          <p:nvPr/>
        </p:nvSpPr>
        <p:spPr>
          <a:xfrm>
            <a:off x="6787816" y="3644608"/>
            <a:ext cx="914400" cy="521720"/>
          </a:xfrm>
          <a:prstGeom prst="rect">
            <a:avLst/>
          </a:prstGeom>
          <a:noFill/>
        </p:spPr>
        <p:txBody>
          <a:bodyPr wrap="none" lIns="90000" tIns="46800" rIns="90000" bIns="46800" anchor="ctr" anchorCtr="0">
            <a:normAutofit/>
          </a:bodyPr>
          <a:lstStyle/>
          <a:p>
            <a:pPr algn="ctr"/>
            <a:r>
              <a:rPr lang="en-US" altLang="zh-CN" sz="1400" b="1" spc="300">
                <a:solidFill>
                  <a:schemeClr val="bg1"/>
                </a:solidFill>
                <a:latin typeface="方正卡通简体" panose="03000509000000000000" pitchFamily="65" charset="-122"/>
                <a:ea typeface="方正卡通简体" panose="03000509000000000000" pitchFamily="65" charset="-122"/>
              </a:rPr>
              <a:t>02</a:t>
            </a:r>
            <a:endParaRPr lang="zh-CN" altLang="en-US" sz="1400" b="1" spc="300">
              <a:solidFill>
                <a:schemeClr val="bg1"/>
              </a:solidFill>
              <a:latin typeface="方正卡通简体" panose="03000509000000000000" pitchFamily="65" charset="-122"/>
              <a:ea typeface="方正卡通简体" panose="03000509000000000000" pitchFamily="65" charset="-122"/>
            </a:endParaRPr>
          </a:p>
        </p:txBody>
      </p:sp>
      <p:sp>
        <p:nvSpPr>
          <p:cNvPr id="53" name="i$liḋe-文本框 57"/>
          <p:cNvSpPr txBox="1"/>
          <p:nvPr/>
        </p:nvSpPr>
        <p:spPr>
          <a:xfrm>
            <a:off x="9573038" y="3644608"/>
            <a:ext cx="914400" cy="521720"/>
          </a:xfrm>
          <a:prstGeom prst="rect">
            <a:avLst/>
          </a:prstGeom>
          <a:noFill/>
        </p:spPr>
        <p:txBody>
          <a:bodyPr wrap="none" lIns="90000" tIns="46800" rIns="90000" bIns="46800" anchor="ctr" anchorCtr="0">
            <a:normAutofit/>
          </a:bodyPr>
          <a:lstStyle/>
          <a:p>
            <a:pPr algn="ctr"/>
            <a:r>
              <a:rPr lang="en-US" altLang="zh-CN" sz="1400" b="1" spc="300">
                <a:solidFill>
                  <a:schemeClr val="bg1"/>
                </a:solidFill>
                <a:latin typeface="方正卡通简体" panose="03000509000000000000" pitchFamily="65" charset="-122"/>
                <a:ea typeface="方正卡通简体" panose="03000509000000000000" pitchFamily="65" charset="-122"/>
              </a:rPr>
              <a:t>03</a:t>
            </a:r>
            <a:endParaRPr lang="zh-CN" altLang="en-US" sz="1400" b="1" spc="300">
              <a:solidFill>
                <a:schemeClr val="bg1"/>
              </a:solidFill>
              <a:latin typeface="方正卡通简体" panose="03000509000000000000" pitchFamily="65" charset="-122"/>
              <a:ea typeface="方正卡通简体" panose="03000509000000000000" pitchFamily="65" charset="-122"/>
            </a:endParaRPr>
          </a:p>
        </p:txBody>
      </p:sp>
      <p:sp>
        <p:nvSpPr>
          <p:cNvPr id="54" name="i$liḋe-íślíḋè-Rectangle 31"/>
          <p:cNvSpPr/>
          <p:nvPr/>
        </p:nvSpPr>
        <p:spPr>
          <a:xfrm>
            <a:off x="767409" y="1974305"/>
            <a:ext cx="3193826" cy="423897"/>
          </a:xfrm>
          <a:prstGeom prst="rect">
            <a:avLst/>
          </a:prstGeom>
        </p:spPr>
        <p:txBody>
          <a:bodyPr wrap="square">
            <a:normAutofit/>
          </a:bodyPr>
          <a:lstStyle/>
          <a:p>
            <a:r>
              <a:rPr lang="zh-CN" altLang="en-US">
                <a:solidFill>
                  <a:srgbClr val="00B050"/>
                </a:solidFill>
                <a:latin typeface="方正卡通简体" panose="03000509000000000000" pitchFamily="65" charset="-122"/>
                <a:ea typeface="方正卡通简体" panose="03000509000000000000" pitchFamily="65" charset="-122"/>
              </a:rPr>
              <a:t>切记不要浓妆艳抹</a:t>
            </a:r>
            <a:endParaRPr lang="zh-CN" altLang="en-US">
              <a:solidFill>
                <a:srgbClr val="00B050"/>
              </a:solidFill>
              <a:latin typeface="方正卡通简体" panose="03000509000000000000" pitchFamily="65" charset="-122"/>
              <a:ea typeface="方正卡通简体" panose="03000509000000000000" pitchFamily="65" charset="-122"/>
            </a:endParaRPr>
          </a:p>
        </p:txBody>
      </p:sp>
      <p:cxnSp>
        <p:nvCxnSpPr>
          <p:cNvPr id="55" name="i$liḋe-Straight Connector 13"/>
          <p:cNvCxnSpPr/>
          <p:nvPr/>
        </p:nvCxnSpPr>
        <p:spPr>
          <a:xfrm>
            <a:off x="812816" y="2546752"/>
            <a:ext cx="3266960"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56" name="i$liḋe-TextBox 31"/>
          <p:cNvSpPr txBox="1"/>
          <p:nvPr/>
        </p:nvSpPr>
        <p:spPr bwMode="auto">
          <a:xfrm>
            <a:off x="734269" y="3781794"/>
            <a:ext cx="2108063"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p>
            <a:pPr>
              <a:spcBef>
                <a:spcPct val="0"/>
              </a:spcBef>
            </a:pPr>
            <a:r>
              <a:rPr lang="zh-CN" altLang="en-US" b="1">
                <a:solidFill>
                  <a:schemeClr val="accent1"/>
                </a:solidFill>
                <a:latin typeface="方正卡通简体" panose="03000509000000000000" pitchFamily="65" charset="-122"/>
                <a:ea typeface="方正卡通简体" panose="03000509000000000000" pitchFamily="65" charset="-122"/>
              </a:rPr>
              <a:t>美化的原则</a:t>
            </a:r>
            <a:endParaRPr lang="zh-CN" altLang="en-US" b="1">
              <a:solidFill>
                <a:schemeClr val="accent1"/>
              </a:solidFill>
              <a:latin typeface="方正卡通简体" panose="03000509000000000000" pitchFamily="65" charset="-122"/>
              <a:ea typeface="方正卡通简体" panose="03000509000000000000" pitchFamily="65" charset="-122"/>
            </a:endParaRPr>
          </a:p>
        </p:txBody>
      </p:sp>
      <p:sp>
        <p:nvSpPr>
          <p:cNvPr id="57" name="i$liḋe-TextBox 31"/>
          <p:cNvSpPr txBox="1"/>
          <p:nvPr/>
        </p:nvSpPr>
        <p:spPr bwMode="auto">
          <a:xfrm>
            <a:off x="6368775" y="4496857"/>
            <a:ext cx="2108063"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p>
            <a:pPr>
              <a:spcBef>
                <a:spcPct val="0"/>
              </a:spcBef>
            </a:pPr>
            <a:r>
              <a:rPr lang="zh-CN" altLang="en-US" sz="2000" b="1">
                <a:solidFill>
                  <a:schemeClr val="accent3"/>
                </a:solidFill>
                <a:latin typeface="方正卡通简体" panose="03000509000000000000" pitchFamily="65" charset="-122"/>
                <a:ea typeface="方正卡通简体" panose="03000509000000000000" pitchFamily="65" charset="-122"/>
              </a:rPr>
              <a:t>自然的原则</a:t>
            </a:r>
            <a:endParaRPr lang="zh-CN" altLang="en-US" sz="2000" b="1">
              <a:solidFill>
                <a:schemeClr val="accent3"/>
              </a:solidFill>
              <a:latin typeface="方正卡通简体" panose="03000509000000000000" pitchFamily="65" charset="-122"/>
              <a:ea typeface="方正卡通简体" panose="03000509000000000000" pitchFamily="65" charset="-122"/>
            </a:endParaRPr>
          </a:p>
        </p:txBody>
      </p:sp>
      <p:sp>
        <p:nvSpPr>
          <p:cNvPr id="59" name="i$liḋe-Rectangle 30"/>
          <p:cNvSpPr/>
          <p:nvPr/>
        </p:nvSpPr>
        <p:spPr bwMode="auto">
          <a:xfrm>
            <a:off x="8670038" y="2541530"/>
            <a:ext cx="2721729"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p>
            <a:pPr>
              <a:lnSpc>
                <a:spcPct val="120000"/>
              </a:lnSpc>
              <a:spcBef>
                <a:spcPct val="0"/>
              </a:spcBef>
            </a:pPr>
            <a:r>
              <a:rPr lang="zh-CN" altLang="en-US" sz="1600">
                <a:latin typeface="方正卡通简体" panose="03000509000000000000" pitchFamily="65" charset="-122"/>
                <a:ea typeface="方正卡通简体" panose="03000509000000000000" pitchFamily="65" charset="-122"/>
              </a:rPr>
              <a:t>①妆面协调       ②全身协调 </a:t>
            </a:r>
            <a:endParaRPr lang="zh-CN" altLang="en-US" sz="1600">
              <a:latin typeface="方正卡通简体" panose="03000509000000000000" pitchFamily="65" charset="-122"/>
              <a:ea typeface="方正卡通简体" panose="03000509000000000000" pitchFamily="65" charset="-122"/>
            </a:endParaRPr>
          </a:p>
          <a:p>
            <a:pPr>
              <a:lnSpc>
                <a:spcPct val="120000"/>
              </a:lnSpc>
              <a:spcBef>
                <a:spcPct val="0"/>
              </a:spcBef>
            </a:pPr>
            <a:r>
              <a:rPr lang="zh-CN" altLang="en-US" sz="1600">
                <a:latin typeface="方正卡通简体" panose="03000509000000000000" pitchFamily="65" charset="-122"/>
                <a:ea typeface="方正卡通简体" panose="03000509000000000000" pitchFamily="65" charset="-122"/>
              </a:rPr>
              <a:t>③身份协调        ④场合协调</a:t>
            </a:r>
            <a:endParaRPr lang="zh-CN" altLang="en-US" sz="1600">
              <a:latin typeface="方正卡通简体" panose="03000509000000000000" pitchFamily="65" charset="-122"/>
              <a:ea typeface="方正卡通简体" panose="03000509000000000000" pitchFamily="65" charset="-122"/>
            </a:endParaRPr>
          </a:p>
        </p:txBody>
      </p:sp>
      <p:sp>
        <p:nvSpPr>
          <p:cNvPr id="60" name="i$liḋe-TextBox 31"/>
          <p:cNvSpPr txBox="1"/>
          <p:nvPr/>
        </p:nvSpPr>
        <p:spPr bwMode="auto">
          <a:xfrm>
            <a:off x="8851140" y="2048335"/>
            <a:ext cx="2108063"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p>
            <a:pPr>
              <a:spcBef>
                <a:spcPct val="0"/>
              </a:spcBef>
            </a:pPr>
            <a:r>
              <a:rPr lang="zh-CN" altLang="en-US" b="1">
                <a:solidFill>
                  <a:schemeClr val="accent2"/>
                </a:solidFill>
                <a:latin typeface="方正卡通简体" panose="03000509000000000000" pitchFamily="65" charset="-122"/>
                <a:ea typeface="方正卡通简体" panose="03000509000000000000" pitchFamily="65" charset="-122"/>
              </a:rPr>
              <a:t>协调的原则</a:t>
            </a:r>
            <a:endParaRPr lang="zh-CN" altLang="en-US" b="1">
              <a:solidFill>
                <a:schemeClr val="accent2"/>
              </a:solidFill>
              <a:latin typeface="方正卡通简体" panose="03000509000000000000" pitchFamily="65" charset="-122"/>
              <a:ea typeface="方正卡通简体" panose="03000509000000000000" pitchFamily="65" charset="-122"/>
            </a:endParaRPr>
          </a:p>
        </p:txBody>
      </p:sp>
      <p:pic>
        <p:nvPicPr>
          <p:cNvPr id="102" name="图片 10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855009" y="7565"/>
            <a:ext cx="720000" cy="720000"/>
          </a:xfrm>
          <a:prstGeom prst="rect">
            <a:avLst/>
          </a:prstGeom>
        </p:spPr>
      </p:pic>
      <p:sp>
        <p:nvSpPr>
          <p:cNvPr id="103" name="标题 1"/>
          <p:cNvSpPr>
            <a:spLocks noGrp="1"/>
          </p:cNvSpPr>
          <p:nvPr>
            <p:ph type="title"/>
          </p:nvPr>
        </p:nvSpPr>
        <p:spPr>
          <a:xfrm>
            <a:off x="4599914" y="-280510"/>
            <a:ext cx="3068102" cy="1325563"/>
          </a:xfrm>
        </p:spPr>
        <p:txBody>
          <a:bodyPr/>
          <a:lstStyle/>
          <a:p>
            <a:r>
              <a:rPr lang="zh-CN" altLang="en-US">
                <a:latin typeface="方正卡通简体" panose="03000509000000000000" pitchFamily="65" charset="-122"/>
                <a:ea typeface="方正卡通简体" panose="03000509000000000000" pitchFamily="65" charset="-122"/>
              </a:rPr>
              <a:t>化妆的原则</a:t>
            </a:r>
            <a:endParaRPr lang="zh-CN" altLang="en-US">
              <a:latin typeface="方正卡通简体" panose="03000509000000000000" pitchFamily="65" charset="-122"/>
              <a:ea typeface="方正卡通简体" panose="03000509000000000000" pitchFamily="65" charset="-122"/>
            </a:endParaRPr>
          </a:p>
        </p:txBody>
      </p:sp>
    </p:spTree>
    <p:custDataLst>
      <p:tags r:id="rId18"/>
    </p:custDataLst>
  </p:cSld>
  <p:clrMapOvr>
    <a:masterClrMapping/>
  </p:clrMapOvr>
  <mc:AlternateContent>
    <mc:Choice xmlns:p15="http://schemas.microsoft.com/office/powerpoint/2012/main" Requires="p15">
      <p:transition spd="slow" advTm="4521" p14:dur="1250">
        <p15:prstTrans prst="airplane"/>
      </p:transition>
    </mc:Choice>
    <mc:Fallback>
      <p:transition spd="slow" advTm="4521">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left)">
                                      <p:cBhvr>
                                        <p:cTn id="12" dur="500"/>
                                        <p:tgtEl>
                                          <p:spTgt spid="56"/>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nodeType="afterGroup">
                            <p:stCondLst>
                              <p:cond delay="1500"/>
                            </p:stCondLst>
                            <p:childTnLst>
                              <p:par>
                                <p:cTn id="18" presetID="22" presetClass="entr" presetSubtype="8" fill="hold"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left)">
                                      <p:cBhvr>
                                        <p:cTn id="20" dur="500"/>
                                        <p:tgtEl>
                                          <p:spTgt spid="41"/>
                                        </p:tgtEl>
                                      </p:cBhvr>
                                    </p:animEffect>
                                  </p:childTnLst>
                                </p:cTn>
                              </p:par>
                            </p:childTnLst>
                          </p:cTn>
                        </p:par>
                        <p:par>
                          <p:cTn id="21" fill="hold" nodeType="afterGroup">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left)">
                                      <p:cBhvr>
                                        <p:cTn id="24" dur="500"/>
                                        <p:tgtEl>
                                          <p:spTgt spid="57"/>
                                        </p:tgtEl>
                                      </p:cBhvr>
                                    </p:animEffect>
                                  </p:childTnLst>
                                </p:cTn>
                              </p:par>
                            </p:childTnLst>
                          </p:cTn>
                        </p:par>
                        <p:par>
                          <p:cTn id="25" fill="hold" nodeType="afterGroup">
                            <p:stCondLst>
                              <p:cond delay="2500"/>
                            </p:stCondLst>
                            <p:childTnLst>
                              <p:par>
                                <p:cTn id="26" presetID="22" presetClass="entr" presetSubtype="8" fill="hold"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left)">
                                      <p:cBhvr>
                                        <p:cTn id="28" dur="500"/>
                                        <p:tgtEl>
                                          <p:spTgt spid="46"/>
                                        </p:tgtEl>
                                      </p:cBhvr>
                                    </p:animEffect>
                                  </p:childTnLst>
                                </p:cTn>
                              </p:par>
                            </p:childTnLst>
                          </p:cTn>
                        </p:par>
                        <p:par>
                          <p:cTn id="29" fill="hold" nodeType="afterGroup">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wipe(left)">
                                      <p:cBhvr>
                                        <p:cTn id="32" dur="500"/>
                                        <p:tgtEl>
                                          <p:spTgt spid="60"/>
                                        </p:tgtEl>
                                      </p:cBhvr>
                                    </p:animEffect>
                                  </p:childTnLst>
                                </p:cTn>
                              </p:par>
                            </p:childTnLst>
                          </p:cTn>
                        </p:par>
                        <p:par>
                          <p:cTn id="33" fill="hold" nodeType="afterGroup">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wipe(left)">
                                      <p:cBhvr>
                                        <p:cTn id="3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6" grpId="0"/>
      <p:bldP spid="57" grpId="0"/>
      <p:bldP spid="59" grpId="0"/>
      <p:bldP spid="60"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5E8C8"/>
        </a:solidFill>
        <a:effectLst/>
      </p:bgPr>
    </p:bg>
    <p:spTree>
      <p:nvGrpSpPr>
        <p:cNvPr id="1" name=""/>
        <p:cNvGrpSpPr/>
        <p:nvPr/>
      </p:nvGrpSpPr>
      <p:grpSpPr>
        <a:xfrm>
          <a:off x="0" y="0"/>
          <a:ext cx="0" cy="0"/>
        </a:xfrm>
      </p:grpSpPr>
      <p:cxnSp>
        <p:nvCxnSpPr>
          <p:cNvPr id="18" name="直接连接符 17"/>
          <p:cNvCxnSpPr/>
          <p:nvPr/>
        </p:nvCxnSpPr>
        <p:spPr>
          <a:xfrm flipH="1">
            <a:off x="0" y="0"/>
            <a:ext cx="219456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011680" y="0"/>
            <a:ext cx="858129"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866228" y="0"/>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089833" y="47247"/>
            <a:ext cx="4220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7469946" y="0"/>
            <a:ext cx="984737"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9917723" y="0"/>
            <a:ext cx="464234"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任意多边形 23"/>
          <p:cNvSpPr/>
          <p:nvPr/>
        </p:nvSpPr>
        <p:spPr>
          <a:xfrm>
            <a:off x="-120417" y="886744"/>
            <a:ext cx="12849918" cy="1625240"/>
          </a:xfrm>
          <a:custGeom>
            <a:gdLst>
              <a:gd name="connsiteX0" fmla="*/ 106349 w 12849918"/>
              <a:gd name="connsiteY0" fmla="*/ 520025 h 1625240"/>
              <a:gd name="connsiteX1" fmla="*/ 218891 w 12849918"/>
              <a:gd name="connsiteY1" fmla="*/ 477822 h 1625240"/>
              <a:gd name="connsiteX2" fmla="*/ 4298522 w 12849918"/>
              <a:gd name="connsiteY2" fmla="*/ 13588 h 1625240"/>
              <a:gd name="connsiteX3" fmla="*/ 7998325 w 12849918"/>
              <a:gd name="connsiteY3" fmla="*/ 252739 h 1625240"/>
              <a:gd name="connsiteX4" fmla="*/ 12415580 w 12849918"/>
              <a:gd name="connsiteY4" fmla="*/ 1504764 h 1625240"/>
              <a:gd name="connsiteX5" fmla="*/ 12443715 w 12849918"/>
              <a:gd name="connsiteY5" fmla="*/ 1504764 h 16252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49918" h="1625240">
                <a:moveTo>
                  <a:pt x="106349" y="520025"/>
                </a:moveTo>
                <a:cubicBezTo>
                  <a:pt x="-186728" y="541126"/>
                  <a:pt x="218891" y="477822"/>
                  <a:pt x="218891" y="477822"/>
                </a:cubicBezTo>
                <a:cubicBezTo>
                  <a:pt x="917587" y="393416"/>
                  <a:pt x="3001950" y="51102"/>
                  <a:pt x="4298522" y="13588"/>
                </a:cubicBezTo>
                <a:cubicBezTo>
                  <a:pt x="5595094" y="-23926"/>
                  <a:pt x="6645482" y="4210"/>
                  <a:pt x="7998325" y="252739"/>
                </a:cubicBezTo>
                <a:cubicBezTo>
                  <a:pt x="9351168" y="501268"/>
                  <a:pt x="11674682" y="1296093"/>
                  <a:pt x="12415580" y="1504764"/>
                </a:cubicBezTo>
                <a:cubicBezTo>
                  <a:pt x="13156478" y="1713435"/>
                  <a:pt x="12800096" y="1609099"/>
                  <a:pt x="12443715" y="150476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28135" y="2882210"/>
            <a:ext cx="12267027" cy="226750"/>
          </a:xfrm>
          <a:custGeom>
            <a:gdLst>
              <a:gd name="connsiteX0" fmla="*/ 0 w 12267027"/>
              <a:gd name="connsiteY0" fmla="*/ 226750 h 226750"/>
              <a:gd name="connsiteX1" fmla="*/ 5950633 w 12267027"/>
              <a:gd name="connsiteY1" fmla="*/ 1667 h 226750"/>
              <a:gd name="connsiteX2" fmla="*/ 12267027 w 12267027"/>
              <a:gd name="connsiteY2" fmla="*/ 142344 h 226750"/>
            </a:gdLst>
            <a:cxnLst>
              <a:cxn ang="0">
                <a:pos x="connsiteX0" y="connsiteY0"/>
              </a:cxn>
              <a:cxn ang="0">
                <a:pos x="connsiteX1" y="connsiteY1"/>
              </a:cxn>
              <a:cxn ang="0">
                <a:pos x="connsiteX2" y="connsiteY2"/>
              </a:cxn>
            </a:cxnLst>
            <a:rect l="l" t="t" r="r" b="b"/>
            <a:pathLst>
              <a:path w="12267027" h="226750">
                <a:moveTo>
                  <a:pt x="0" y="226750"/>
                </a:moveTo>
                <a:cubicBezTo>
                  <a:pt x="1953064" y="121242"/>
                  <a:pt x="3906129" y="15735"/>
                  <a:pt x="5950633" y="1667"/>
                </a:cubicBezTo>
                <a:cubicBezTo>
                  <a:pt x="7995137" y="-12401"/>
                  <a:pt x="10131082" y="64971"/>
                  <a:pt x="12267027" y="14234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28135" y="4262511"/>
            <a:ext cx="12196689" cy="562721"/>
          </a:xfrm>
          <a:custGeom>
            <a:gdLst>
              <a:gd name="connsiteX0" fmla="*/ 0 w 12196689"/>
              <a:gd name="connsiteY0" fmla="*/ 0 h 562721"/>
              <a:gd name="connsiteX1" fmla="*/ 6077243 w 12196689"/>
              <a:gd name="connsiteY1" fmla="*/ 562707 h 562721"/>
              <a:gd name="connsiteX2" fmla="*/ 12196689 w 12196689"/>
              <a:gd name="connsiteY2" fmla="*/ 14067 h 562721"/>
            </a:gdLst>
            <a:cxnLst>
              <a:cxn ang="0">
                <a:pos x="connsiteX0" y="connsiteY0"/>
              </a:cxn>
              <a:cxn ang="0">
                <a:pos x="connsiteX1" y="connsiteY1"/>
              </a:cxn>
              <a:cxn ang="0">
                <a:pos x="connsiteX2" y="connsiteY2"/>
              </a:cxn>
            </a:cxnLst>
            <a:rect l="l" t="t" r="r" b="b"/>
            <a:pathLst>
              <a:path w="12196689" h="562721">
                <a:moveTo>
                  <a:pt x="0" y="0"/>
                </a:moveTo>
                <a:cubicBezTo>
                  <a:pt x="2022231" y="280181"/>
                  <a:pt x="4044462" y="560363"/>
                  <a:pt x="6077243" y="562707"/>
                </a:cubicBezTo>
                <a:cubicBezTo>
                  <a:pt x="8110024" y="565051"/>
                  <a:pt x="10153356" y="289559"/>
                  <a:pt x="12196689" y="1406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84406" y="5936566"/>
            <a:ext cx="12393637" cy="239151"/>
          </a:xfrm>
          <a:custGeom>
            <a:gdLst>
              <a:gd name="connsiteX0" fmla="*/ 0 w 12393637"/>
              <a:gd name="connsiteY0" fmla="*/ 239151 h 239151"/>
              <a:gd name="connsiteX1" fmla="*/ 12393637 w 12393637"/>
              <a:gd name="connsiteY1" fmla="*/ 0 h 239151"/>
              <a:gd name="connsiteX2" fmla="*/ 12393637 w 12393637"/>
              <a:gd name="connsiteY2" fmla="*/ 0 h 239151"/>
              <a:gd name="connsiteX3" fmla="*/ 12393637 w 12393637"/>
              <a:gd name="connsiteY3" fmla="*/ 0 h 239151"/>
            </a:gdLst>
            <a:cxnLst>
              <a:cxn ang="0">
                <a:pos x="connsiteX0" y="connsiteY0"/>
              </a:cxn>
              <a:cxn ang="0">
                <a:pos x="connsiteX1" y="connsiteY1"/>
              </a:cxn>
              <a:cxn ang="0">
                <a:pos x="connsiteX2" y="connsiteY2"/>
              </a:cxn>
              <a:cxn ang="0">
                <a:pos x="connsiteX3" y="connsiteY3"/>
              </a:cxn>
            </a:cxnLst>
            <a:rect l="l" t="t" r="r" b="b"/>
            <a:pathLst>
              <a:path w="12393637" h="239151">
                <a:moveTo>
                  <a:pt x="0" y="239151"/>
                </a:moveTo>
                <a:lnTo>
                  <a:pt x="12393637" y="0"/>
                </a:lnTo>
                <a:lnTo>
                  <a:pt x="12393637" y="0"/>
                </a:lnTo>
                <a:lnTo>
                  <a:pt x="12393637"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CrisscrossEtching trans="75000"/>
                    </a14:imgEffect>
                  </a14:imgLayer>
                </a14:imgProps>
              </a:ext>
              <a:ext uri="{28A0092B-C50C-407E-A947-70E740481C1C}">
                <a14:useLocalDpi xmlns:a14="http://schemas.microsoft.com/office/drawing/2010/main" val="0"/>
              </a:ext>
            </a:extLst>
          </a:blip>
          <a:stretch>
            <a:fillRect/>
          </a:stretch>
        </p:blipFill>
        <p:spPr>
          <a:xfrm rot="2941193">
            <a:off x="9268454" y="162"/>
            <a:ext cx="720000" cy="720000"/>
          </a:xfrm>
          <a:prstGeom prst="rect">
            <a:avLst/>
          </a:prstGeom>
        </p:spPr>
      </p:pic>
      <p:pic>
        <p:nvPicPr>
          <p:cNvPr id="29" name="图片 28"/>
          <p:cNvPicPr>
            <a:picLocks noChangeAspect="1"/>
          </p:cNvPicPr>
          <p:nvPr/>
        </p:nvPicPr>
        <p:blipFill>
          <a:blip r:embed="rId5">
            <a:duotone>
              <a:prstClr val="black"/>
              <a:srgbClr val="C00000">
                <a:tint val="45000"/>
                <a:satMod val="400000"/>
              </a:srgbClr>
            </a:duotone>
            <a:extLst>
              <a:ext uri="{BEBA8EAE-BF5A-486C-A8C5-ECC9F3942E4B}">
                <a14:imgProps xmlns:a14="http://schemas.microsoft.com/office/drawing/2010/main">
                  <a14:imgLayer r:embed="rId6">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53070" y="2367873"/>
            <a:ext cx="720000" cy="720000"/>
          </a:xfrm>
          <a:prstGeom prst="rect">
            <a:avLst/>
          </a:prstGeom>
        </p:spPr>
      </p:pic>
      <p:pic>
        <p:nvPicPr>
          <p:cNvPr id="30" name="图片 29"/>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327202" y="1074754"/>
            <a:ext cx="360000" cy="360000"/>
          </a:xfrm>
          <a:prstGeom prst="rect">
            <a:avLst/>
          </a:prstGeom>
        </p:spPr>
      </p:pic>
      <p:pic>
        <p:nvPicPr>
          <p:cNvPr id="31" name="图片 30"/>
          <p:cNvPicPr>
            <a:picLocks noChangeAspect="1"/>
          </p:cNvPicPr>
          <p:nvPr/>
        </p:nvPicPr>
        <p:blipFill>
          <a:blip r:embed="rId8">
            <a:duotone>
              <a:prstClr val="black"/>
              <a:srgbClr val="C00000">
                <a:tint val="45000"/>
                <a:satMod val="400000"/>
              </a:srgbClr>
            </a:duotone>
            <a:extLst>
              <a:ext uri="{BEBA8EAE-BF5A-486C-A8C5-ECC9F3942E4B}">
                <a14:imgProps xmlns:a14="http://schemas.microsoft.com/office/drawing/2010/main">
                  <a14:imgLayer r:embed="rId9">
                    <a14:imgEffect>
                      <a14:artisticPhotocopy trans="30000" detail="2"/>
                    </a14:imgEffect>
                    <a14:imgEffect>
                      <a14:brightnessContrast bright="40000" contrast="-4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887329" y="5873965"/>
            <a:ext cx="1080000" cy="1080000"/>
          </a:xfrm>
          <a:prstGeom prst="rect">
            <a:avLst/>
          </a:prstGeom>
        </p:spPr>
      </p:pic>
      <p:pic>
        <p:nvPicPr>
          <p:cNvPr id="33" name="图片 32"/>
          <p:cNvPicPr>
            <a:picLocks noChangeAspect="1"/>
          </p:cNvPicPr>
          <p:nvPr/>
        </p:nvPicPr>
        <p:blipFill>
          <a:blip r:embed="rId1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284870" y="2407677"/>
            <a:ext cx="720000" cy="720000"/>
          </a:xfrm>
          <a:prstGeom prst="rect">
            <a:avLst/>
          </a:prstGeom>
        </p:spPr>
      </p:pic>
      <p:pic>
        <p:nvPicPr>
          <p:cNvPr id="37" name="图片 36"/>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2981" y="4506805"/>
            <a:ext cx="360000" cy="360000"/>
          </a:xfrm>
          <a:prstGeom prst="rect">
            <a:avLst/>
          </a:prstGeom>
        </p:spPr>
      </p:pic>
      <p:pic>
        <p:nvPicPr>
          <p:cNvPr id="38" name="图片 37"/>
          <p:cNvPicPr>
            <a:picLocks noChangeAspect="1"/>
          </p:cNvPicPr>
          <p:nvPr/>
        </p:nvPicPr>
        <p:blipFill>
          <a:blip r:embed="rId12">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1834560" y="3789868"/>
            <a:ext cx="360000" cy="360000"/>
          </a:xfrm>
          <a:prstGeom prst="rect">
            <a:avLst/>
          </a:prstGeom>
        </p:spPr>
      </p:pic>
      <p:pic>
        <p:nvPicPr>
          <p:cNvPr id="39" name="图片 3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22321" y="-42170"/>
            <a:ext cx="360000" cy="360000"/>
          </a:xfrm>
          <a:prstGeom prst="rect">
            <a:avLst/>
          </a:prstGeom>
        </p:spPr>
      </p:pic>
      <p:pic>
        <p:nvPicPr>
          <p:cNvPr id="43" name="图片 42"/>
          <p:cNvPicPr>
            <a:picLocks noChangeAspect="1"/>
          </p:cNvPicPr>
          <p:nvPr/>
        </p:nvPicPr>
        <p:blipFill>
          <a:blip r:embed="rId1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1148038">
            <a:off x="9649441" y="2456142"/>
            <a:ext cx="720000" cy="720000"/>
          </a:xfrm>
          <a:prstGeom prst="rect">
            <a:avLst/>
          </a:prstGeom>
        </p:spPr>
      </p:pic>
      <p:pic>
        <p:nvPicPr>
          <p:cNvPr id="47" name="图片 46"/>
          <p:cNvPicPr>
            <a:picLocks noChangeAspect="1"/>
          </p:cNvPicPr>
          <p:nvPr/>
        </p:nvPicPr>
        <p:blipFill>
          <a:blip r:embed="rId15">
            <a:extLst>
              <a:ext uri="{BEBA8EAE-BF5A-486C-A8C5-ECC9F3942E4B}">
                <a14:imgProps xmlns:a14="http://schemas.microsoft.com/office/drawing/2010/main">
                  <a14:imgLayer r:embed="rId16">
                    <a14:imgEffect>
                      <a14:artisticCrisscrossEtching trans="75000"/>
                    </a14:imgEffect>
                    <a14:imgEffect>
                      <a14:colorTemperature colorTemp="72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0941659" y="5778000"/>
            <a:ext cx="1080000" cy="1080000"/>
          </a:xfrm>
          <a:prstGeom prst="rect">
            <a:avLst/>
          </a:prstGeom>
        </p:spPr>
      </p:pic>
      <p:pic>
        <p:nvPicPr>
          <p:cNvPr id="48" name="图片 47"/>
          <p:cNvPicPr>
            <a:picLocks noChangeAspect="1"/>
          </p:cNvPicPr>
          <p:nvPr/>
        </p:nvPicPr>
        <p:blipFill>
          <a:blip r:embed="rId17">
            <a:duotone>
              <a:schemeClr val="accent2">
                <a:shade val="45000"/>
                <a:satMod val="135000"/>
              </a:schemeClr>
              <a:prstClr val="white"/>
            </a:duotone>
            <a:extLst>
              <a:ext uri="{BEBA8EAE-BF5A-486C-A8C5-ECC9F3942E4B}">
                <a14:imgProps xmlns:a14="http://schemas.microsoft.com/office/drawing/2010/main">
                  <a14:imgLayer r:embed="rId4">
                    <a14:imgEffect>
                      <a14:artisticLightScreen/>
                    </a14:imgEffect>
                  </a14:imgLayer>
                </a14:imgProps>
              </a:ext>
              <a:ext uri="{28A0092B-C50C-407E-A947-70E740481C1C}">
                <a14:useLocalDpi xmlns:a14="http://schemas.microsoft.com/office/drawing/2010/main" val="0"/>
              </a:ext>
            </a:extLst>
          </a:blip>
          <a:stretch>
            <a:fillRect/>
          </a:stretch>
        </p:blipFill>
        <p:spPr>
          <a:xfrm>
            <a:off x="8722622" y="6186026"/>
            <a:ext cx="720000" cy="720000"/>
          </a:xfrm>
          <a:prstGeom prst="rect">
            <a:avLst/>
          </a:prstGeom>
        </p:spPr>
      </p:pic>
      <p:pic>
        <p:nvPicPr>
          <p:cNvPr id="49" name="图片 4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699415" y="6079935"/>
            <a:ext cx="360000" cy="360000"/>
          </a:xfrm>
          <a:prstGeom prst="rect">
            <a:avLst/>
          </a:prstGeom>
        </p:spPr>
      </p:pic>
      <p:pic>
        <p:nvPicPr>
          <p:cNvPr id="34" name="图片 3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10631" y="7565"/>
            <a:ext cx="720000" cy="720000"/>
          </a:xfrm>
          <a:prstGeom prst="rect">
            <a:avLst/>
          </a:prstGeom>
        </p:spPr>
      </p:pic>
      <p:sp>
        <p:nvSpPr>
          <p:cNvPr id="35" name="标题 1"/>
          <p:cNvSpPr>
            <a:spLocks noGrp="1"/>
          </p:cNvSpPr>
          <p:nvPr>
            <p:ph type="title"/>
          </p:nvPr>
        </p:nvSpPr>
        <p:spPr>
          <a:xfrm>
            <a:off x="4455536" y="-280510"/>
            <a:ext cx="3290582" cy="1325563"/>
          </a:xfrm>
        </p:spPr>
        <p:txBody>
          <a:bodyPr/>
          <a:lstStyle/>
          <a:p>
            <a:r>
              <a:rPr lang="zh-CN" altLang="en-US">
                <a:latin typeface="方正卡通简体" panose="03000509000000000000" pitchFamily="65" charset="-122"/>
                <a:ea typeface="方正卡通简体" panose="03000509000000000000" pitchFamily="65" charset="-122"/>
              </a:rPr>
              <a:t>仪态及要求</a:t>
            </a:r>
            <a:endParaRPr lang="zh-CN" altLang="en-US">
              <a:latin typeface="方正卡通简体" panose="03000509000000000000" pitchFamily="65" charset="-122"/>
              <a:ea typeface="方正卡通简体" panose="03000509000000000000" pitchFamily="65" charset="-122"/>
            </a:endParaRPr>
          </a:p>
        </p:txBody>
      </p:sp>
      <p:cxnSp>
        <p:nvCxnSpPr>
          <p:cNvPr id="40" name="íṩľíḍè-Straight Arrow Connector 3"/>
          <p:cNvCxnSpPr/>
          <p:nvPr/>
        </p:nvCxnSpPr>
        <p:spPr>
          <a:xfrm>
            <a:off x="7104112" y="4631922"/>
            <a:ext cx="936104" cy="0"/>
          </a:xfrm>
          <a:prstGeom prst="straightConnector1">
            <a:avLst/>
          </a:prstGeom>
          <a:ln w="6350">
            <a:solidFill>
              <a:schemeClr val="tx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íṩľíḍè-Straight Arrow Connector 4"/>
          <p:cNvCxnSpPr/>
          <p:nvPr/>
        </p:nvCxnSpPr>
        <p:spPr>
          <a:xfrm>
            <a:off x="6851464" y="3220229"/>
            <a:ext cx="1188752" cy="0"/>
          </a:xfrm>
          <a:prstGeom prst="straightConnector1">
            <a:avLst/>
          </a:prstGeom>
          <a:ln w="6350">
            <a:solidFill>
              <a:schemeClr val="tx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íṩľíḍè-Straight Arrow Connector 5"/>
          <p:cNvCxnSpPr/>
          <p:nvPr/>
        </p:nvCxnSpPr>
        <p:spPr>
          <a:xfrm flipH="1">
            <a:off x="4752735" y="3360731"/>
            <a:ext cx="648072" cy="0"/>
          </a:xfrm>
          <a:prstGeom prst="straightConnector1">
            <a:avLst/>
          </a:prstGeom>
          <a:ln w="6350">
            <a:solidFill>
              <a:schemeClr val="tx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4752735" y="3020884"/>
            <a:ext cx="2686534" cy="2448271"/>
            <a:chOff x="2844031" y="1057499"/>
            <a:chExt cx="7339013" cy="6688138"/>
          </a:xfrm>
        </p:grpSpPr>
        <p:sp>
          <p:nvSpPr>
            <p:cNvPr id="62" name="ïšḻïďê-AutoShape 5"/>
            <p:cNvSpPr/>
            <p:nvPr/>
          </p:nvSpPr>
          <p:spPr bwMode="auto">
            <a:xfrm>
              <a:off x="6636569" y="1084487"/>
              <a:ext cx="3049587" cy="3292475"/>
            </a:xfrm>
            <a:custGeom>
              <a:gdLst>
                <a:gd name="T0" fmla="*/ 1524722 w 21311"/>
                <a:gd name="T1" fmla="*/ 1646238 h 21600"/>
                <a:gd name="T2" fmla="*/ 1524722 w 21311"/>
                <a:gd name="T3" fmla="*/ 1646238 h 21600"/>
                <a:gd name="T4" fmla="*/ 1524722 w 21311"/>
                <a:gd name="T5" fmla="*/ 1646238 h 21600"/>
                <a:gd name="T6" fmla="*/ 1524722 w 21311"/>
                <a:gd name="T7" fmla="*/ 1646238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311" h="21600">
                  <a:moveTo>
                    <a:pt x="76" y="4135"/>
                  </a:moveTo>
                  <a:cubicBezTo>
                    <a:pt x="0" y="12391"/>
                    <a:pt x="0" y="12391"/>
                    <a:pt x="0" y="12391"/>
                  </a:cubicBezTo>
                  <a:cubicBezTo>
                    <a:pt x="28" y="12439"/>
                    <a:pt x="57" y="12488"/>
                    <a:pt x="35" y="12563"/>
                  </a:cubicBezTo>
                  <a:cubicBezTo>
                    <a:pt x="64" y="12612"/>
                    <a:pt x="450" y="14955"/>
                    <a:pt x="2163" y="17360"/>
                  </a:cubicBezTo>
                  <a:cubicBezTo>
                    <a:pt x="3426" y="19239"/>
                    <a:pt x="5139" y="20625"/>
                    <a:pt x="7150" y="21599"/>
                  </a:cubicBezTo>
                  <a:cubicBezTo>
                    <a:pt x="7253" y="21545"/>
                    <a:pt x="7304" y="21518"/>
                    <a:pt x="7356" y="21490"/>
                  </a:cubicBezTo>
                  <a:cubicBezTo>
                    <a:pt x="9096" y="21334"/>
                    <a:pt x="10259" y="20782"/>
                    <a:pt x="10978" y="19829"/>
                  </a:cubicBezTo>
                  <a:cubicBezTo>
                    <a:pt x="11993" y="18464"/>
                    <a:pt x="11552" y="16596"/>
                    <a:pt x="11523" y="16547"/>
                  </a:cubicBezTo>
                  <a:cubicBezTo>
                    <a:pt x="11523" y="16547"/>
                    <a:pt x="11523" y="16547"/>
                    <a:pt x="11494" y="16499"/>
                  </a:cubicBezTo>
                  <a:cubicBezTo>
                    <a:pt x="11494" y="16499"/>
                    <a:pt x="11442" y="16526"/>
                    <a:pt x="11413" y="16478"/>
                  </a:cubicBezTo>
                  <a:cubicBezTo>
                    <a:pt x="10614" y="16391"/>
                    <a:pt x="10015" y="16071"/>
                    <a:pt x="10015" y="16071"/>
                  </a:cubicBezTo>
                  <a:cubicBezTo>
                    <a:pt x="9796" y="15932"/>
                    <a:pt x="9703" y="15663"/>
                    <a:pt x="9851" y="15458"/>
                  </a:cubicBezTo>
                  <a:cubicBezTo>
                    <a:pt x="9999" y="15252"/>
                    <a:pt x="10234" y="15191"/>
                    <a:pt x="10505" y="15303"/>
                  </a:cubicBezTo>
                  <a:cubicBezTo>
                    <a:pt x="10534" y="15351"/>
                    <a:pt x="12251" y="16289"/>
                    <a:pt x="13479" y="14939"/>
                  </a:cubicBezTo>
                  <a:cubicBezTo>
                    <a:pt x="13627" y="14733"/>
                    <a:pt x="13891" y="14721"/>
                    <a:pt x="14110" y="14860"/>
                  </a:cubicBezTo>
                  <a:cubicBezTo>
                    <a:pt x="14278" y="15026"/>
                    <a:pt x="14320" y="15322"/>
                    <a:pt x="14142" y="15480"/>
                  </a:cubicBezTo>
                  <a:cubicBezTo>
                    <a:pt x="13794" y="15919"/>
                    <a:pt x="13359" y="16213"/>
                    <a:pt x="12889" y="16334"/>
                  </a:cubicBezTo>
                  <a:cubicBezTo>
                    <a:pt x="12966" y="16803"/>
                    <a:pt x="13227" y="18257"/>
                    <a:pt x="12614" y="19727"/>
                  </a:cubicBezTo>
                  <a:cubicBezTo>
                    <a:pt x="15237" y="20250"/>
                    <a:pt x="18120" y="19170"/>
                    <a:pt x="19371" y="17745"/>
                  </a:cubicBezTo>
                  <a:cubicBezTo>
                    <a:pt x="21176" y="15771"/>
                    <a:pt x="21273" y="13554"/>
                    <a:pt x="21273" y="13554"/>
                  </a:cubicBezTo>
                  <a:cubicBezTo>
                    <a:pt x="21295" y="13479"/>
                    <a:pt x="21295" y="13479"/>
                    <a:pt x="21295" y="13479"/>
                  </a:cubicBezTo>
                  <a:cubicBezTo>
                    <a:pt x="21600" y="8096"/>
                    <a:pt x="17305" y="7502"/>
                    <a:pt x="17173" y="7508"/>
                  </a:cubicBezTo>
                  <a:cubicBezTo>
                    <a:pt x="16719" y="7430"/>
                    <a:pt x="16719" y="7430"/>
                    <a:pt x="16719" y="7430"/>
                  </a:cubicBezTo>
                  <a:cubicBezTo>
                    <a:pt x="16596" y="7113"/>
                    <a:pt x="16596" y="7113"/>
                    <a:pt x="16596" y="7113"/>
                  </a:cubicBezTo>
                  <a:cubicBezTo>
                    <a:pt x="15350" y="4015"/>
                    <a:pt x="12038" y="3474"/>
                    <a:pt x="10286" y="3383"/>
                  </a:cubicBezTo>
                  <a:cubicBezTo>
                    <a:pt x="10421" y="3948"/>
                    <a:pt x="10408" y="4719"/>
                    <a:pt x="10240" y="5572"/>
                  </a:cubicBezTo>
                  <a:cubicBezTo>
                    <a:pt x="10005" y="6652"/>
                    <a:pt x="9470" y="7572"/>
                    <a:pt x="8686" y="8304"/>
                  </a:cubicBezTo>
                  <a:cubicBezTo>
                    <a:pt x="7726" y="9195"/>
                    <a:pt x="6350" y="9731"/>
                    <a:pt x="4743" y="9882"/>
                  </a:cubicBezTo>
                  <a:cubicBezTo>
                    <a:pt x="4691" y="9909"/>
                    <a:pt x="4691" y="9909"/>
                    <a:pt x="4640" y="9936"/>
                  </a:cubicBezTo>
                  <a:cubicBezTo>
                    <a:pt x="4611" y="9888"/>
                    <a:pt x="4559" y="9915"/>
                    <a:pt x="4478" y="9894"/>
                  </a:cubicBezTo>
                  <a:cubicBezTo>
                    <a:pt x="4275" y="10575"/>
                    <a:pt x="3927" y="11013"/>
                    <a:pt x="3876" y="11041"/>
                  </a:cubicBezTo>
                  <a:cubicBezTo>
                    <a:pt x="3802" y="11144"/>
                    <a:pt x="3698" y="11198"/>
                    <a:pt x="3486" y="11183"/>
                  </a:cubicBezTo>
                  <a:cubicBezTo>
                    <a:pt x="3434" y="11211"/>
                    <a:pt x="3325" y="11141"/>
                    <a:pt x="3244" y="11120"/>
                  </a:cubicBezTo>
                  <a:cubicBezTo>
                    <a:pt x="3077" y="10954"/>
                    <a:pt x="2983" y="10685"/>
                    <a:pt x="3161" y="10527"/>
                  </a:cubicBezTo>
                  <a:cubicBezTo>
                    <a:pt x="3235" y="10425"/>
                    <a:pt x="4279" y="9108"/>
                    <a:pt x="3335" y="7760"/>
                  </a:cubicBezTo>
                  <a:cubicBezTo>
                    <a:pt x="3219" y="7567"/>
                    <a:pt x="3258" y="7292"/>
                    <a:pt x="3516" y="7155"/>
                  </a:cubicBezTo>
                  <a:cubicBezTo>
                    <a:pt x="3722" y="7046"/>
                    <a:pt x="4015" y="7082"/>
                    <a:pt x="4131" y="7276"/>
                  </a:cubicBezTo>
                  <a:cubicBezTo>
                    <a:pt x="4473" y="7732"/>
                    <a:pt x="4601" y="8173"/>
                    <a:pt x="4649" y="8593"/>
                  </a:cubicBezTo>
                  <a:cubicBezTo>
                    <a:pt x="7784" y="8272"/>
                    <a:pt x="8642" y="6417"/>
                    <a:pt x="8929" y="5310"/>
                  </a:cubicBezTo>
                  <a:cubicBezTo>
                    <a:pt x="9158" y="4107"/>
                    <a:pt x="8836" y="3003"/>
                    <a:pt x="8807" y="2955"/>
                  </a:cubicBezTo>
                  <a:cubicBezTo>
                    <a:pt x="8211" y="1168"/>
                    <a:pt x="6511" y="30"/>
                    <a:pt x="4523" y="0"/>
                  </a:cubicBezTo>
                  <a:cubicBezTo>
                    <a:pt x="3943" y="52"/>
                    <a:pt x="3363" y="104"/>
                    <a:pt x="2789" y="280"/>
                  </a:cubicBezTo>
                  <a:cubicBezTo>
                    <a:pt x="1694" y="605"/>
                    <a:pt x="911" y="1337"/>
                    <a:pt x="411" y="2430"/>
                  </a:cubicBezTo>
                  <a:cubicBezTo>
                    <a:pt x="60" y="3316"/>
                    <a:pt x="76" y="4135"/>
                    <a:pt x="76" y="4135"/>
                  </a:cubicBezTo>
                  <a:close/>
                </a:path>
              </a:pathLst>
            </a:custGeom>
            <a:solidFill>
              <a:schemeClr val="accent2"/>
            </a:solidFill>
            <a:ln>
              <a:noFill/>
            </a:ln>
            <a:effectLst/>
          </p:spPr>
          <p:txBody>
            <a:bodyPr lIns="50800" tIns="50800" rIns="50800" bIns="50800" anchor="ctr"/>
            <a:lstStyle/>
            <a:p>
              <a:endParaRPr lang="id-ID">
                <a:latin typeface="Roboto Light" panose="02000000000000000000" pitchFamily="2" charset="0"/>
              </a:endParaRPr>
            </a:p>
          </p:txBody>
        </p:sp>
        <p:sp>
          <p:nvSpPr>
            <p:cNvPr id="63" name="ïšḻïďê-AutoShape 6"/>
            <p:cNvSpPr/>
            <p:nvPr/>
          </p:nvSpPr>
          <p:spPr bwMode="auto">
            <a:xfrm>
              <a:off x="6600056" y="3343499"/>
              <a:ext cx="3582988" cy="4402138"/>
            </a:xfrm>
            <a:custGeom>
              <a:gdLst>
                <a:gd name="T0" fmla="*/ 1791410 w 21389"/>
                <a:gd name="T1" fmla="*/ 2201069 h 21600"/>
                <a:gd name="T2" fmla="*/ 1791410 w 21389"/>
                <a:gd name="T3" fmla="*/ 2201069 h 21600"/>
                <a:gd name="T4" fmla="*/ 1791410 w 21389"/>
                <a:gd name="T5" fmla="*/ 2201069 h 21600"/>
                <a:gd name="T6" fmla="*/ 1791410 w 21389"/>
                <a:gd name="T7" fmla="*/ 2201069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389" h="21600">
                  <a:moveTo>
                    <a:pt x="18740" y="11373"/>
                  </a:moveTo>
                  <a:cubicBezTo>
                    <a:pt x="18118" y="11565"/>
                    <a:pt x="17316" y="11747"/>
                    <a:pt x="16433" y="11727"/>
                  </a:cubicBezTo>
                  <a:cubicBezTo>
                    <a:pt x="15282" y="11736"/>
                    <a:pt x="13976" y="11436"/>
                    <a:pt x="12573" y="10657"/>
                  </a:cubicBezTo>
                  <a:cubicBezTo>
                    <a:pt x="12271" y="10892"/>
                    <a:pt x="11749" y="11229"/>
                    <a:pt x="11065" y="11499"/>
                  </a:cubicBezTo>
                  <a:cubicBezTo>
                    <a:pt x="10512" y="11707"/>
                    <a:pt x="9735" y="11924"/>
                    <a:pt x="8808" y="11924"/>
                  </a:cubicBezTo>
                  <a:cubicBezTo>
                    <a:pt x="7995" y="11920"/>
                    <a:pt x="7013" y="11756"/>
                    <a:pt x="5990" y="11277"/>
                  </a:cubicBezTo>
                  <a:cubicBezTo>
                    <a:pt x="5666" y="11142"/>
                    <a:pt x="5581" y="10848"/>
                    <a:pt x="5726" y="10638"/>
                  </a:cubicBezTo>
                  <a:cubicBezTo>
                    <a:pt x="5891" y="10371"/>
                    <a:pt x="6248" y="10301"/>
                    <a:pt x="6504" y="10420"/>
                  </a:cubicBezTo>
                  <a:cubicBezTo>
                    <a:pt x="9567" y="11764"/>
                    <a:pt x="11507" y="10199"/>
                    <a:pt x="11979" y="9790"/>
                  </a:cubicBezTo>
                  <a:cubicBezTo>
                    <a:pt x="11954" y="9754"/>
                    <a:pt x="11998" y="9733"/>
                    <a:pt x="12042" y="9713"/>
                  </a:cubicBezTo>
                  <a:cubicBezTo>
                    <a:pt x="12125" y="9580"/>
                    <a:pt x="12257" y="9518"/>
                    <a:pt x="12438" y="9530"/>
                  </a:cubicBezTo>
                  <a:cubicBezTo>
                    <a:pt x="12595" y="9505"/>
                    <a:pt x="12732" y="9536"/>
                    <a:pt x="12850" y="9624"/>
                  </a:cubicBezTo>
                  <a:cubicBezTo>
                    <a:pt x="12919" y="9640"/>
                    <a:pt x="12919" y="9640"/>
                    <a:pt x="12944" y="9676"/>
                  </a:cubicBezTo>
                  <a:cubicBezTo>
                    <a:pt x="14751" y="10792"/>
                    <a:pt x="16551" y="11053"/>
                    <a:pt x="18302" y="10481"/>
                  </a:cubicBezTo>
                  <a:cubicBezTo>
                    <a:pt x="19651" y="9999"/>
                    <a:pt x="20465" y="9241"/>
                    <a:pt x="20508" y="9221"/>
                  </a:cubicBezTo>
                  <a:cubicBezTo>
                    <a:pt x="20484" y="9185"/>
                    <a:pt x="20528" y="9164"/>
                    <a:pt x="20572" y="9144"/>
                  </a:cubicBezTo>
                  <a:cubicBezTo>
                    <a:pt x="21368" y="8109"/>
                    <a:pt x="21577" y="7060"/>
                    <a:pt x="21221" y="6034"/>
                  </a:cubicBezTo>
                  <a:cubicBezTo>
                    <a:pt x="20872" y="5101"/>
                    <a:pt x="20250" y="4532"/>
                    <a:pt x="20250" y="4532"/>
                  </a:cubicBezTo>
                  <a:cubicBezTo>
                    <a:pt x="19964" y="4284"/>
                    <a:pt x="19964" y="4284"/>
                    <a:pt x="19964" y="4284"/>
                  </a:cubicBezTo>
                  <a:cubicBezTo>
                    <a:pt x="20148" y="3960"/>
                    <a:pt x="20148" y="3960"/>
                    <a:pt x="20148" y="3960"/>
                  </a:cubicBezTo>
                  <a:cubicBezTo>
                    <a:pt x="21208" y="2041"/>
                    <a:pt x="20179" y="709"/>
                    <a:pt x="19346" y="0"/>
                  </a:cubicBezTo>
                  <a:cubicBezTo>
                    <a:pt x="19165" y="750"/>
                    <a:pt x="18687" y="1828"/>
                    <a:pt x="17640" y="2836"/>
                  </a:cubicBezTo>
                  <a:cubicBezTo>
                    <a:pt x="16827" y="3594"/>
                    <a:pt x="15665" y="4179"/>
                    <a:pt x="14260" y="4496"/>
                  </a:cubicBezTo>
                  <a:cubicBezTo>
                    <a:pt x="13570" y="4673"/>
                    <a:pt x="12806" y="4741"/>
                    <a:pt x="12105" y="4732"/>
                  </a:cubicBezTo>
                  <a:cubicBezTo>
                    <a:pt x="11473" y="4739"/>
                    <a:pt x="10904" y="4670"/>
                    <a:pt x="10354" y="4543"/>
                  </a:cubicBezTo>
                  <a:cubicBezTo>
                    <a:pt x="9819" y="5029"/>
                    <a:pt x="9165" y="5427"/>
                    <a:pt x="8343" y="5665"/>
                  </a:cubicBezTo>
                  <a:cubicBezTo>
                    <a:pt x="9005" y="5787"/>
                    <a:pt x="9712" y="5888"/>
                    <a:pt x="10462" y="5969"/>
                  </a:cubicBezTo>
                  <a:cubicBezTo>
                    <a:pt x="10756" y="5976"/>
                    <a:pt x="10999" y="6245"/>
                    <a:pt x="10990" y="6486"/>
                  </a:cubicBezTo>
                  <a:cubicBezTo>
                    <a:pt x="10938" y="6749"/>
                    <a:pt x="10655" y="6927"/>
                    <a:pt x="10361" y="6921"/>
                  </a:cubicBezTo>
                  <a:cubicBezTo>
                    <a:pt x="10361" y="6921"/>
                    <a:pt x="10361" y="6921"/>
                    <a:pt x="10317" y="6941"/>
                  </a:cubicBezTo>
                  <a:cubicBezTo>
                    <a:pt x="8091" y="6734"/>
                    <a:pt x="6117" y="6220"/>
                    <a:pt x="4434" y="5285"/>
                  </a:cubicBezTo>
                  <a:cubicBezTo>
                    <a:pt x="3125" y="4558"/>
                    <a:pt x="1981" y="3564"/>
                    <a:pt x="1032" y="2432"/>
                  </a:cubicBezTo>
                  <a:cubicBezTo>
                    <a:pt x="710" y="1962"/>
                    <a:pt x="413" y="1529"/>
                    <a:pt x="184" y="1111"/>
                  </a:cubicBezTo>
                  <a:cubicBezTo>
                    <a:pt x="6" y="15476"/>
                    <a:pt x="6" y="15476"/>
                    <a:pt x="6" y="15476"/>
                  </a:cubicBezTo>
                  <a:cubicBezTo>
                    <a:pt x="-23" y="16870"/>
                    <a:pt x="10" y="18188"/>
                    <a:pt x="759" y="19365"/>
                  </a:cubicBezTo>
                  <a:cubicBezTo>
                    <a:pt x="1656" y="20759"/>
                    <a:pt x="3330" y="21174"/>
                    <a:pt x="3330" y="21174"/>
                  </a:cubicBezTo>
                  <a:cubicBezTo>
                    <a:pt x="3355" y="21210"/>
                    <a:pt x="3355" y="21210"/>
                    <a:pt x="3355" y="21210"/>
                  </a:cubicBezTo>
                  <a:cubicBezTo>
                    <a:pt x="4317" y="21431"/>
                    <a:pt x="5230" y="21580"/>
                    <a:pt x="6112" y="21600"/>
                  </a:cubicBezTo>
                  <a:cubicBezTo>
                    <a:pt x="7602" y="21576"/>
                    <a:pt x="8938" y="21243"/>
                    <a:pt x="10094" y="20565"/>
                  </a:cubicBezTo>
                  <a:cubicBezTo>
                    <a:pt x="10943" y="20029"/>
                    <a:pt x="11342" y="19511"/>
                    <a:pt x="11342" y="19511"/>
                  </a:cubicBezTo>
                  <a:cubicBezTo>
                    <a:pt x="11487" y="19301"/>
                    <a:pt x="11487" y="19301"/>
                    <a:pt x="11487" y="19301"/>
                  </a:cubicBezTo>
                  <a:cubicBezTo>
                    <a:pt x="11531" y="19281"/>
                    <a:pt x="11531" y="19281"/>
                    <a:pt x="11531" y="19281"/>
                  </a:cubicBezTo>
                  <a:cubicBezTo>
                    <a:pt x="11677" y="19071"/>
                    <a:pt x="11949" y="18707"/>
                    <a:pt x="12102" y="18255"/>
                  </a:cubicBezTo>
                  <a:cubicBezTo>
                    <a:pt x="12415" y="17443"/>
                    <a:pt x="12881" y="15418"/>
                    <a:pt x="11256" y="13553"/>
                  </a:cubicBezTo>
                  <a:cubicBezTo>
                    <a:pt x="11097" y="13912"/>
                    <a:pt x="10888" y="14199"/>
                    <a:pt x="10673" y="14393"/>
                  </a:cubicBezTo>
                  <a:cubicBezTo>
                    <a:pt x="10220" y="14746"/>
                    <a:pt x="9756" y="14914"/>
                    <a:pt x="9712" y="14934"/>
                  </a:cubicBezTo>
                  <a:cubicBezTo>
                    <a:pt x="9643" y="14918"/>
                    <a:pt x="9599" y="14938"/>
                    <a:pt x="9555" y="14959"/>
                  </a:cubicBezTo>
                  <a:cubicBezTo>
                    <a:pt x="9418" y="14927"/>
                    <a:pt x="9255" y="14860"/>
                    <a:pt x="9225" y="14731"/>
                  </a:cubicBezTo>
                  <a:cubicBezTo>
                    <a:pt x="9101" y="14550"/>
                    <a:pt x="9228" y="14396"/>
                    <a:pt x="9447" y="14295"/>
                  </a:cubicBezTo>
                  <a:cubicBezTo>
                    <a:pt x="9447" y="14295"/>
                    <a:pt x="9780" y="14188"/>
                    <a:pt x="10126" y="13933"/>
                  </a:cubicBezTo>
                  <a:cubicBezTo>
                    <a:pt x="10467" y="13585"/>
                    <a:pt x="10621" y="13132"/>
                    <a:pt x="10431" y="12602"/>
                  </a:cubicBezTo>
                  <a:cubicBezTo>
                    <a:pt x="10375" y="12437"/>
                    <a:pt x="10546" y="12263"/>
                    <a:pt x="10746" y="12217"/>
                  </a:cubicBezTo>
                  <a:cubicBezTo>
                    <a:pt x="10790" y="12197"/>
                    <a:pt x="10815" y="12233"/>
                    <a:pt x="10859" y="12213"/>
                  </a:cubicBezTo>
                  <a:cubicBezTo>
                    <a:pt x="11104" y="12147"/>
                    <a:pt x="11354" y="12174"/>
                    <a:pt x="11522" y="12334"/>
                  </a:cubicBezTo>
                  <a:cubicBezTo>
                    <a:pt x="14239" y="14695"/>
                    <a:pt x="13636" y="17450"/>
                    <a:pt x="13227" y="18543"/>
                  </a:cubicBezTo>
                  <a:cubicBezTo>
                    <a:pt x="13150" y="18769"/>
                    <a:pt x="13048" y="18959"/>
                    <a:pt x="12966" y="19093"/>
                  </a:cubicBezTo>
                  <a:cubicBezTo>
                    <a:pt x="15379" y="18642"/>
                    <a:pt x="16992" y="17276"/>
                    <a:pt x="17678" y="15150"/>
                  </a:cubicBezTo>
                  <a:cubicBezTo>
                    <a:pt x="17653" y="15113"/>
                    <a:pt x="17672" y="15057"/>
                    <a:pt x="17716" y="15037"/>
                  </a:cubicBezTo>
                  <a:cubicBezTo>
                    <a:pt x="17692" y="15000"/>
                    <a:pt x="17711" y="14944"/>
                    <a:pt x="17711" y="14944"/>
                  </a:cubicBezTo>
                  <a:cubicBezTo>
                    <a:pt x="17807" y="14661"/>
                    <a:pt x="17927" y="13653"/>
                    <a:pt x="17382" y="12858"/>
                  </a:cubicBezTo>
                  <a:cubicBezTo>
                    <a:pt x="17234" y="12641"/>
                    <a:pt x="17330" y="12359"/>
                    <a:pt x="17638" y="12216"/>
                  </a:cubicBezTo>
                  <a:cubicBezTo>
                    <a:pt x="17877" y="12058"/>
                    <a:pt x="18245" y="12173"/>
                    <a:pt x="18394" y="12390"/>
                  </a:cubicBezTo>
                  <a:cubicBezTo>
                    <a:pt x="18784" y="12876"/>
                    <a:pt x="18930" y="13427"/>
                    <a:pt x="18958" y="13890"/>
                  </a:cubicBezTo>
                  <a:cubicBezTo>
                    <a:pt x="19576" y="13271"/>
                    <a:pt x="19963" y="12568"/>
                    <a:pt x="20114" y="11689"/>
                  </a:cubicBezTo>
                  <a:cubicBezTo>
                    <a:pt x="20205" y="11314"/>
                    <a:pt x="20207" y="10979"/>
                    <a:pt x="20190" y="10701"/>
                  </a:cubicBezTo>
                  <a:cubicBezTo>
                    <a:pt x="19820" y="10921"/>
                    <a:pt x="19292" y="11165"/>
                    <a:pt x="18740" y="11373"/>
                  </a:cubicBezTo>
                  <a:close/>
                </a:path>
              </a:pathLst>
            </a:custGeom>
            <a:solidFill>
              <a:schemeClr val="accent3"/>
            </a:solidFill>
            <a:ln>
              <a:noFill/>
            </a:ln>
            <a:effectLst/>
          </p:spPr>
          <p:txBody>
            <a:bodyPr lIns="50800" tIns="50800" rIns="50800" bIns="50800" anchor="ctr"/>
            <a:lstStyle/>
            <a:p>
              <a:endParaRPr lang="id-ID">
                <a:latin typeface="Roboto Light" panose="02000000000000000000" pitchFamily="2" charset="0"/>
              </a:endParaRPr>
            </a:p>
          </p:txBody>
        </p:sp>
        <p:sp>
          <p:nvSpPr>
            <p:cNvPr id="64" name="ïšḻïďê-AutoShape 7"/>
            <p:cNvSpPr/>
            <p:nvPr/>
          </p:nvSpPr>
          <p:spPr bwMode="auto">
            <a:xfrm>
              <a:off x="2844031" y="1057499"/>
              <a:ext cx="3597275" cy="6659563"/>
            </a:xfrm>
            <a:custGeom>
              <a:gdLst>
                <a:gd name="T0" fmla="*/ 1798554 w 21573"/>
                <a:gd name="T1" fmla="*/ 3334876 h 21569"/>
                <a:gd name="T2" fmla="*/ 1798554 w 21573"/>
                <a:gd name="T3" fmla="*/ 3334876 h 21569"/>
                <a:gd name="T4" fmla="*/ 1798554 w 21573"/>
                <a:gd name="T5" fmla="*/ 3334876 h 21569"/>
                <a:gd name="T6" fmla="*/ 1798554 w 21573"/>
                <a:gd name="T7" fmla="*/ 3334876 h 2156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573" h="21569">
                  <a:moveTo>
                    <a:pt x="21440" y="8247"/>
                  </a:moveTo>
                  <a:cubicBezTo>
                    <a:pt x="21300" y="8447"/>
                    <a:pt x="21090" y="8636"/>
                    <a:pt x="20881" y="8826"/>
                  </a:cubicBezTo>
                  <a:cubicBezTo>
                    <a:pt x="20398" y="9256"/>
                    <a:pt x="19733" y="9679"/>
                    <a:pt x="18886" y="10094"/>
                  </a:cubicBezTo>
                  <a:cubicBezTo>
                    <a:pt x="17823" y="10638"/>
                    <a:pt x="16390" y="11105"/>
                    <a:pt x="14580" y="11435"/>
                  </a:cubicBezTo>
                  <a:cubicBezTo>
                    <a:pt x="13553" y="11622"/>
                    <a:pt x="12406" y="11750"/>
                    <a:pt x="11116" y="11796"/>
                  </a:cubicBezTo>
                  <a:cubicBezTo>
                    <a:pt x="11116" y="11796"/>
                    <a:pt x="11116" y="11796"/>
                    <a:pt x="11116" y="11796"/>
                  </a:cubicBezTo>
                  <a:cubicBezTo>
                    <a:pt x="11116" y="11796"/>
                    <a:pt x="11116" y="11796"/>
                    <a:pt x="11116" y="11796"/>
                  </a:cubicBezTo>
                  <a:cubicBezTo>
                    <a:pt x="11116" y="11796"/>
                    <a:pt x="10436" y="11814"/>
                    <a:pt x="9504" y="11814"/>
                  </a:cubicBezTo>
                  <a:cubicBezTo>
                    <a:pt x="8869" y="11818"/>
                    <a:pt x="8139" y="11788"/>
                    <a:pt x="7340" y="11748"/>
                  </a:cubicBezTo>
                  <a:cubicBezTo>
                    <a:pt x="6567" y="11731"/>
                    <a:pt x="5743" y="11667"/>
                    <a:pt x="4938" y="11565"/>
                  </a:cubicBezTo>
                  <a:cubicBezTo>
                    <a:pt x="4411" y="11506"/>
                    <a:pt x="3883" y="11446"/>
                    <a:pt x="3443" y="11359"/>
                  </a:cubicBezTo>
                  <a:cubicBezTo>
                    <a:pt x="3142" y="11293"/>
                    <a:pt x="2986" y="11089"/>
                    <a:pt x="3063" y="10939"/>
                  </a:cubicBezTo>
                  <a:cubicBezTo>
                    <a:pt x="3185" y="10776"/>
                    <a:pt x="3563" y="10693"/>
                    <a:pt x="3864" y="10759"/>
                  </a:cubicBezTo>
                  <a:cubicBezTo>
                    <a:pt x="4235" y="10835"/>
                    <a:pt x="4719" y="10908"/>
                    <a:pt x="5178" y="10957"/>
                  </a:cubicBezTo>
                  <a:cubicBezTo>
                    <a:pt x="5636" y="11007"/>
                    <a:pt x="6164" y="11067"/>
                    <a:pt x="6687" y="11065"/>
                  </a:cubicBezTo>
                  <a:cubicBezTo>
                    <a:pt x="7693" y="11137"/>
                    <a:pt x="8718" y="11171"/>
                    <a:pt x="9492" y="11188"/>
                  </a:cubicBezTo>
                  <a:cubicBezTo>
                    <a:pt x="10354" y="11178"/>
                    <a:pt x="10965" y="11149"/>
                    <a:pt x="11034" y="11160"/>
                  </a:cubicBezTo>
                  <a:cubicBezTo>
                    <a:pt x="13048" y="11082"/>
                    <a:pt x="14681" y="10806"/>
                    <a:pt x="15962" y="10416"/>
                  </a:cubicBezTo>
                  <a:cubicBezTo>
                    <a:pt x="17269" y="10051"/>
                    <a:pt x="18249" y="9595"/>
                    <a:pt x="19021" y="9108"/>
                  </a:cubicBezTo>
                  <a:cubicBezTo>
                    <a:pt x="19515" y="8801"/>
                    <a:pt x="19915" y="8459"/>
                    <a:pt x="20271" y="8130"/>
                  </a:cubicBezTo>
                  <a:cubicBezTo>
                    <a:pt x="20685" y="7689"/>
                    <a:pt x="20966" y="7289"/>
                    <a:pt x="21164" y="6977"/>
                  </a:cubicBezTo>
                  <a:cubicBezTo>
                    <a:pt x="21395" y="6529"/>
                    <a:pt x="21461" y="6257"/>
                    <a:pt x="21436" y="6233"/>
                  </a:cubicBezTo>
                  <a:cubicBezTo>
                    <a:pt x="21436" y="6233"/>
                    <a:pt x="21436" y="6233"/>
                    <a:pt x="21436" y="6233"/>
                  </a:cubicBezTo>
                  <a:cubicBezTo>
                    <a:pt x="21436" y="6233"/>
                    <a:pt x="21436" y="6233"/>
                    <a:pt x="21436" y="6233"/>
                  </a:cubicBezTo>
                  <a:cubicBezTo>
                    <a:pt x="21436" y="6233"/>
                    <a:pt x="21436" y="6233"/>
                    <a:pt x="21436" y="6233"/>
                  </a:cubicBezTo>
                  <a:cubicBezTo>
                    <a:pt x="21436" y="6233"/>
                    <a:pt x="21436" y="6233"/>
                    <a:pt x="21436" y="6233"/>
                  </a:cubicBezTo>
                  <a:cubicBezTo>
                    <a:pt x="21436" y="6233"/>
                    <a:pt x="21436" y="6233"/>
                    <a:pt x="21436" y="6233"/>
                  </a:cubicBezTo>
                  <a:cubicBezTo>
                    <a:pt x="21455" y="6196"/>
                    <a:pt x="21499" y="6182"/>
                    <a:pt x="21518" y="6145"/>
                  </a:cubicBezTo>
                  <a:cubicBezTo>
                    <a:pt x="21573" y="2067"/>
                    <a:pt x="21573" y="2067"/>
                    <a:pt x="21573" y="2067"/>
                  </a:cubicBezTo>
                  <a:cubicBezTo>
                    <a:pt x="21573" y="2067"/>
                    <a:pt x="21573" y="2067"/>
                    <a:pt x="21573" y="2067"/>
                  </a:cubicBezTo>
                  <a:cubicBezTo>
                    <a:pt x="21573" y="2067"/>
                    <a:pt x="21573" y="2067"/>
                    <a:pt x="21573" y="2067"/>
                  </a:cubicBezTo>
                  <a:cubicBezTo>
                    <a:pt x="21573" y="2067"/>
                    <a:pt x="21573" y="2067"/>
                    <a:pt x="21573" y="2067"/>
                  </a:cubicBezTo>
                  <a:cubicBezTo>
                    <a:pt x="21573" y="2067"/>
                    <a:pt x="21573" y="2067"/>
                    <a:pt x="21573" y="2067"/>
                  </a:cubicBezTo>
                  <a:cubicBezTo>
                    <a:pt x="21573" y="2067"/>
                    <a:pt x="21573" y="2067"/>
                    <a:pt x="21573" y="2067"/>
                  </a:cubicBezTo>
                  <a:cubicBezTo>
                    <a:pt x="21567" y="2006"/>
                    <a:pt x="21580" y="1907"/>
                    <a:pt x="21519" y="1737"/>
                  </a:cubicBezTo>
                  <a:cubicBezTo>
                    <a:pt x="21527" y="1577"/>
                    <a:pt x="21441" y="1383"/>
                    <a:pt x="21286" y="1178"/>
                  </a:cubicBezTo>
                  <a:cubicBezTo>
                    <a:pt x="21205" y="1045"/>
                    <a:pt x="21056" y="902"/>
                    <a:pt x="20931" y="782"/>
                  </a:cubicBezTo>
                  <a:cubicBezTo>
                    <a:pt x="20688" y="604"/>
                    <a:pt x="20425" y="464"/>
                    <a:pt x="20049" y="326"/>
                  </a:cubicBezTo>
                  <a:cubicBezTo>
                    <a:pt x="19861" y="258"/>
                    <a:pt x="19603" y="178"/>
                    <a:pt x="19327" y="137"/>
                  </a:cubicBezTo>
                  <a:cubicBezTo>
                    <a:pt x="18818" y="39"/>
                    <a:pt x="18359" y="-10"/>
                    <a:pt x="17906" y="2"/>
                  </a:cubicBezTo>
                  <a:cubicBezTo>
                    <a:pt x="17246" y="-17"/>
                    <a:pt x="16641" y="72"/>
                    <a:pt x="16085" y="209"/>
                  </a:cubicBezTo>
                  <a:cubicBezTo>
                    <a:pt x="15530" y="347"/>
                    <a:pt x="15094" y="542"/>
                    <a:pt x="14733" y="810"/>
                  </a:cubicBezTo>
                  <a:cubicBezTo>
                    <a:pt x="14498" y="976"/>
                    <a:pt x="14289" y="1165"/>
                    <a:pt x="14129" y="1403"/>
                  </a:cubicBezTo>
                  <a:cubicBezTo>
                    <a:pt x="14129" y="1403"/>
                    <a:pt x="14129" y="1403"/>
                    <a:pt x="14129" y="1403"/>
                  </a:cubicBezTo>
                  <a:cubicBezTo>
                    <a:pt x="14129" y="1403"/>
                    <a:pt x="14129" y="1403"/>
                    <a:pt x="14110" y="1440"/>
                  </a:cubicBezTo>
                  <a:cubicBezTo>
                    <a:pt x="14090" y="1477"/>
                    <a:pt x="14071" y="1515"/>
                    <a:pt x="14032" y="1589"/>
                  </a:cubicBezTo>
                  <a:cubicBezTo>
                    <a:pt x="13975" y="1701"/>
                    <a:pt x="13923" y="1875"/>
                    <a:pt x="13920" y="2096"/>
                  </a:cubicBezTo>
                  <a:cubicBezTo>
                    <a:pt x="13957" y="2242"/>
                    <a:pt x="13949" y="2402"/>
                    <a:pt x="14010" y="2572"/>
                  </a:cubicBezTo>
                  <a:cubicBezTo>
                    <a:pt x="14096" y="2767"/>
                    <a:pt x="14182" y="2961"/>
                    <a:pt x="14382" y="3152"/>
                  </a:cubicBezTo>
                  <a:cubicBezTo>
                    <a:pt x="14581" y="3343"/>
                    <a:pt x="14849" y="3545"/>
                    <a:pt x="15181" y="3696"/>
                  </a:cubicBezTo>
                  <a:cubicBezTo>
                    <a:pt x="15464" y="3799"/>
                    <a:pt x="15702" y="3915"/>
                    <a:pt x="16072" y="3992"/>
                  </a:cubicBezTo>
                  <a:cubicBezTo>
                    <a:pt x="16467" y="4092"/>
                    <a:pt x="16976" y="4189"/>
                    <a:pt x="17617" y="4246"/>
                  </a:cubicBezTo>
                  <a:cubicBezTo>
                    <a:pt x="17612" y="4185"/>
                    <a:pt x="17650" y="4110"/>
                    <a:pt x="17714" y="4059"/>
                  </a:cubicBezTo>
                  <a:cubicBezTo>
                    <a:pt x="17747" y="3923"/>
                    <a:pt x="17893" y="3784"/>
                    <a:pt x="18064" y="3669"/>
                  </a:cubicBezTo>
                  <a:cubicBezTo>
                    <a:pt x="18191" y="3568"/>
                    <a:pt x="18461" y="3548"/>
                    <a:pt x="18605" y="3630"/>
                  </a:cubicBezTo>
                  <a:cubicBezTo>
                    <a:pt x="18793" y="3699"/>
                    <a:pt x="18805" y="3822"/>
                    <a:pt x="18678" y="3923"/>
                  </a:cubicBezTo>
                  <a:cubicBezTo>
                    <a:pt x="18595" y="4011"/>
                    <a:pt x="18512" y="4100"/>
                    <a:pt x="18430" y="4188"/>
                  </a:cubicBezTo>
                  <a:cubicBezTo>
                    <a:pt x="18391" y="4262"/>
                    <a:pt x="18378" y="4361"/>
                    <a:pt x="18339" y="4436"/>
                  </a:cubicBezTo>
                  <a:cubicBezTo>
                    <a:pt x="18370" y="4521"/>
                    <a:pt x="18381" y="4643"/>
                    <a:pt x="18412" y="4728"/>
                  </a:cubicBezTo>
                  <a:cubicBezTo>
                    <a:pt x="18486" y="4800"/>
                    <a:pt x="18517" y="4885"/>
                    <a:pt x="18592" y="4957"/>
                  </a:cubicBezTo>
                  <a:cubicBezTo>
                    <a:pt x="18672" y="5090"/>
                    <a:pt x="18816" y="5172"/>
                    <a:pt x="18816" y="5172"/>
                  </a:cubicBezTo>
                  <a:cubicBezTo>
                    <a:pt x="18816" y="5172"/>
                    <a:pt x="18816" y="5172"/>
                    <a:pt x="18816" y="5172"/>
                  </a:cubicBezTo>
                  <a:cubicBezTo>
                    <a:pt x="18816" y="5172"/>
                    <a:pt x="18816" y="5172"/>
                    <a:pt x="18816" y="5172"/>
                  </a:cubicBezTo>
                  <a:cubicBezTo>
                    <a:pt x="18985" y="5278"/>
                    <a:pt x="18927" y="5390"/>
                    <a:pt x="18731" y="5481"/>
                  </a:cubicBezTo>
                  <a:cubicBezTo>
                    <a:pt x="18579" y="5559"/>
                    <a:pt x="18328" y="5541"/>
                    <a:pt x="18203" y="5421"/>
                  </a:cubicBezTo>
                  <a:cubicBezTo>
                    <a:pt x="18203" y="5421"/>
                    <a:pt x="18084" y="5363"/>
                    <a:pt x="17985" y="5268"/>
                  </a:cubicBezTo>
                  <a:cubicBezTo>
                    <a:pt x="17885" y="5172"/>
                    <a:pt x="17779" y="5015"/>
                    <a:pt x="17699" y="4882"/>
                  </a:cubicBezTo>
                  <a:cubicBezTo>
                    <a:pt x="17630" y="4872"/>
                    <a:pt x="17586" y="4885"/>
                    <a:pt x="17517" y="4875"/>
                  </a:cubicBezTo>
                  <a:cubicBezTo>
                    <a:pt x="16649" y="4824"/>
                    <a:pt x="15933" y="4695"/>
                    <a:pt x="15349" y="4526"/>
                  </a:cubicBezTo>
                  <a:cubicBezTo>
                    <a:pt x="14741" y="4334"/>
                    <a:pt x="14246" y="4138"/>
                    <a:pt x="13858" y="3878"/>
                  </a:cubicBezTo>
                  <a:cubicBezTo>
                    <a:pt x="13639" y="3724"/>
                    <a:pt x="13440" y="3533"/>
                    <a:pt x="13266" y="3365"/>
                  </a:cubicBezTo>
                  <a:cubicBezTo>
                    <a:pt x="13085" y="3137"/>
                    <a:pt x="12949" y="2895"/>
                    <a:pt x="12838" y="2677"/>
                  </a:cubicBezTo>
                  <a:cubicBezTo>
                    <a:pt x="12796" y="2469"/>
                    <a:pt x="12754" y="2261"/>
                    <a:pt x="12737" y="2078"/>
                  </a:cubicBezTo>
                  <a:cubicBezTo>
                    <a:pt x="12790" y="1904"/>
                    <a:pt x="12798" y="1745"/>
                    <a:pt x="12830" y="1609"/>
                  </a:cubicBezTo>
                  <a:cubicBezTo>
                    <a:pt x="12579" y="1591"/>
                    <a:pt x="12308" y="1610"/>
                    <a:pt x="11968" y="1619"/>
                  </a:cubicBezTo>
                  <a:cubicBezTo>
                    <a:pt x="11452" y="1682"/>
                    <a:pt x="10866" y="1734"/>
                    <a:pt x="10355" y="1858"/>
                  </a:cubicBezTo>
                  <a:cubicBezTo>
                    <a:pt x="9951" y="1918"/>
                    <a:pt x="9598" y="2025"/>
                    <a:pt x="9225" y="2170"/>
                  </a:cubicBezTo>
                  <a:cubicBezTo>
                    <a:pt x="8739" y="2318"/>
                    <a:pt x="8328" y="2537"/>
                    <a:pt x="7922" y="2818"/>
                  </a:cubicBezTo>
                  <a:cubicBezTo>
                    <a:pt x="7732" y="2970"/>
                    <a:pt x="7522" y="3160"/>
                    <a:pt x="7382" y="3360"/>
                  </a:cubicBezTo>
                  <a:cubicBezTo>
                    <a:pt x="7261" y="3523"/>
                    <a:pt x="7261" y="3523"/>
                    <a:pt x="7261" y="3523"/>
                  </a:cubicBezTo>
                  <a:cubicBezTo>
                    <a:pt x="6946" y="3556"/>
                    <a:pt x="6946" y="3556"/>
                    <a:pt x="6946" y="3556"/>
                  </a:cubicBezTo>
                  <a:cubicBezTo>
                    <a:pt x="6946" y="3556"/>
                    <a:pt x="6946" y="3556"/>
                    <a:pt x="6946" y="3556"/>
                  </a:cubicBezTo>
                  <a:cubicBezTo>
                    <a:pt x="6946" y="3556"/>
                    <a:pt x="6946" y="3556"/>
                    <a:pt x="6946" y="3556"/>
                  </a:cubicBezTo>
                  <a:cubicBezTo>
                    <a:pt x="6946" y="3556"/>
                    <a:pt x="6946" y="3556"/>
                    <a:pt x="6946" y="3556"/>
                  </a:cubicBezTo>
                  <a:cubicBezTo>
                    <a:pt x="6946" y="3556"/>
                    <a:pt x="6946" y="3556"/>
                    <a:pt x="6946" y="3556"/>
                  </a:cubicBezTo>
                  <a:cubicBezTo>
                    <a:pt x="6946" y="3556"/>
                    <a:pt x="6946" y="3556"/>
                    <a:pt x="6946" y="3556"/>
                  </a:cubicBezTo>
                  <a:cubicBezTo>
                    <a:pt x="6946" y="3556"/>
                    <a:pt x="6902" y="3569"/>
                    <a:pt x="6857" y="3583"/>
                  </a:cubicBezTo>
                  <a:cubicBezTo>
                    <a:pt x="6788" y="3572"/>
                    <a:pt x="6700" y="3599"/>
                    <a:pt x="6542" y="3616"/>
                  </a:cubicBezTo>
                  <a:cubicBezTo>
                    <a:pt x="6252" y="3672"/>
                    <a:pt x="5874" y="3756"/>
                    <a:pt x="5476" y="3877"/>
                  </a:cubicBezTo>
                  <a:cubicBezTo>
                    <a:pt x="5211" y="3958"/>
                    <a:pt x="4971" y="4062"/>
                    <a:pt x="4687" y="4180"/>
                  </a:cubicBezTo>
                  <a:cubicBezTo>
                    <a:pt x="4358" y="4311"/>
                    <a:pt x="4035" y="4504"/>
                    <a:pt x="3806" y="4731"/>
                  </a:cubicBezTo>
                  <a:cubicBezTo>
                    <a:pt x="3660" y="4870"/>
                    <a:pt x="3514" y="5009"/>
                    <a:pt x="3462" y="5182"/>
                  </a:cubicBezTo>
                  <a:cubicBezTo>
                    <a:pt x="3341" y="5345"/>
                    <a:pt x="3269" y="5556"/>
                    <a:pt x="3292" y="5801"/>
                  </a:cubicBezTo>
                  <a:cubicBezTo>
                    <a:pt x="3265" y="5998"/>
                    <a:pt x="3307" y="6205"/>
                    <a:pt x="3398" y="6461"/>
                  </a:cubicBezTo>
                  <a:cubicBezTo>
                    <a:pt x="3404" y="6522"/>
                    <a:pt x="3404" y="6522"/>
                    <a:pt x="3404" y="6522"/>
                  </a:cubicBezTo>
                  <a:cubicBezTo>
                    <a:pt x="3404" y="6522"/>
                    <a:pt x="3404" y="6522"/>
                    <a:pt x="3404" y="6522"/>
                  </a:cubicBezTo>
                  <a:cubicBezTo>
                    <a:pt x="3454" y="6570"/>
                    <a:pt x="3460" y="6631"/>
                    <a:pt x="3534" y="6703"/>
                  </a:cubicBezTo>
                  <a:cubicBezTo>
                    <a:pt x="3640" y="6860"/>
                    <a:pt x="3795" y="7064"/>
                    <a:pt x="4133" y="7277"/>
                  </a:cubicBezTo>
                  <a:cubicBezTo>
                    <a:pt x="4326" y="7407"/>
                    <a:pt x="4589" y="7547"/>
                    <a:pt x="4896" y="7674"/>
                  </a:cubicBezTo>
                  <a:cubicBezTo>
                    <a:pt x="5367" y="7846"/>
                    <a:pt x="5925" y="7991"/>
                    <a:pt x="6660" y="8082"/>
                  </a:cubicBezTo>
                  <a:cubicBezTo>
                    <a:pt x="7094" y="8108"/>
                    <a:pt x="7553" y="8157"/>
                    <a:pt x="8145" y="8166"/>
                  </a:cubicBezTo>
                  <a:cubicBezTo>
                    <a:pt x="8598" y="8154"/>
                    <a:pt x="9164" y="8139"/>
                    <a:pt x="9819" y="8097"/>
                  </a:cubicBezTo>
                  <a:cubicBezTo>
                    <a:pt x="9670" y="7954"/>
                    <a:pt x="9564" y="7797"/>
                    <a:pt x="9484" y="7664"/>
                  </a:cubicBezTo>
                  <a:cubicBezTo>
                    <a:pt x="9392" y="7409"/>
                    <a:pt x="9369" y="7164"/>
                    <a:pt x="9372" y="6943"/>
                  </a:cubicBezTo>
                  <a:cubicBezTo>
                    <a:pt x="9355" y="6759"/>
                    <a:pt x="9407" y="6586"/>
                    <a:pt x="9440" y="6450"/>
                  </a:cubicBezTo>
                  <a:cubicBezTo>
                    <a:pt x="9434" y="6388"/>
                    <a:pt x="9497" y="6338"/>
                    <a:pt x="9472" y="6314"/>
                  </a:cubicBezTo>
                  <a:cubicBezTo>
                    <a:pt x="9448" y="6290"/>
                    <a:pt x="9403" y="6303"/>
                    <a:pt x="9378" y="6279"/>
                  </a:cubicBezTo>
                  <a:cubicBezTo>
                    <a:pt x="9033" y="6227"/>
                    <a:pt x="8726" y="6100"/>
                    <a:pt x="8438" y="5936"/>
                  </a:cubicBezTo>
                  <a:cubicBezTo>
                    <a:pt x="8294" y="5854"/>
                    <a:pt x="8302" y="5694"/>
                    <a:pt x="8454" y="5616"/>
                  </a:cubicBezTo>
                  <a:cubicBezTo>
                    <a:pt x="8631" y="5562"/>
                    <a:pt x="8857" y="5556"/>
                    <a:pt x="9001" y="5639"/>
                  </a:cubicBezTo>
                  <a:cubicBezTo>
                    <a:pt x="9239" y="5755"/>
                    <a:pt x="9452" y="5848"/>
                    <a:pt x="9659" y="5879"/>
                  </a:cubicBezTo>
                  <a:cubicBezTo>
                    <a:pt x="9892" y="5934"/>
                    <a:pt x="10099" y="5966"/>
                    <a:pt x="10326" y="5960"/>
                  </a:cubicBezTo>
                  <a:cubicBezTo>
                    <a:pt x="10665" y="5951"/>
                    <a:pt x="10980" y="5918"/>
                    <a:pt x="11226" y="5875"/>
                  </a:cubicBezTo>
                  <a:cubicBezTo>
                    <a:pt x="11428" y="5845"/>
                    <a:pt x="11605" y="5791"/>
                    <a:pt x="11605" y="5791"/>
                  </a:cubicBezTo>
                  <a:cubicBezTo>
                    <a:pt x="11605" y="5791"/>
                    <a:pt x="11605" y="5791"/>
                    <a:pt x="11605" y="5791"/>
                  </a:cubicBezTo>
                  <a:cubicBezTo>
                    <a:pt x="11605" y="5791"/>
                    <a:pt x="11605" y="5791"/>
                    <a:pt x="11605" y="5791"/>
                  </a:cubicBezTo>
                  <a:cubicBezTo>
                    <a:pt x="11781" y="5737"/>
                    <a:pt x="12014" y="5793"/>
                    <a:pt x="12113" y="5888"/>
                  </a:cubicBezTo>
                  <a:cubicBezTo>
                    <a:pt x="12213" y="5984"/>
                    <a:pt x="12180" y="6120"/>
                    <a:pt x="11959" y="6187"/>
                  </a:cubicBezTo>
                  <a:cubicBezTo>
                    <a:pt x="11959" y="6187"/>
                    <a:pt x="11758" y="6217"/>
                    <a:pt x="11468" y="6274"/>
                  </a:cubicBezTo>
                  <a:cubicBezTo>
                    <a:pt x="11266" y="6304"/>
                    <a:pt x="10976" y="6360"/>
                    <a:pt x="10705" y="6380"/>
                  </a:cubicBezTo>
                  <a:cubicBezTo>
                    <a:pt x="10661" y="6393"/>
                    <a:pt x="10661" y="6393"/>
                    <a:pt x="10686" y="6417"/>
                  </a:cubicBezTo>
                  <a:cubicBezTo>
                    <a:pt x="10686" y="6417"/>
                    <a:pt x="10686" y="6417"/>
                    <a:pt x="10686" y="6417"/>
                  </a:cubicBezTo>
                  <a:cubicBezTo>
                    <a:pt x="10686" y="6417"/>
                    <a:pt x="10686" y="6417"/>
                    <a:pt x="10686" y="6417"/>
                  </a:cubicBezTo>
                  <a:cubicBezTo>
                    <a:pt x="10686" y="6417"/>
                    <a:pt x="10686" y="6417"/>
                    <a:pt x="10642" y="6430"/>
                  </a:cubicBezTo>
                  <a:cubicBezTo>
                    <a:pt x="10642" y="6430"/>
                    <a:pt x="10642" y="6430"/>
                    <a:pt x="10667" y="6454"/>
                  </a:cubicBezTo>
                  <a:cubicBezTo>
                    <a:pt x="10622" y="6468"/>
                    <a:pt x="10603" y="6505"/>
                    <a:pt x="10609" y="6566"/>
                  </a:cubicBezTo>
                  <a:cubicBezTo>
                    <a:pt x="10570" y="6641"/>
                    <a:pt x="10562" y="6801"/>
                    <a:pt x="10554" y="6961"/>
                  </a:cubicBezTo>
                  <a:cubicBezTo>
                    <a:pt x="10522" y="7097"/>
                    <a:pt x="10558" y="7243"/>
                    <a:pt x="10619" y="7413"/>
                  </a:cubicBezTo>
                  <a:cubicBezTo>
                    <a:pt x="10680" y="7584"/>
                    <a:pt x="10786" y="7740"/>
                    <a:pt x="10960" y="7908"/>
                  </a:cubicBezTo>
                  <a:cubicBezTo>
                    <a:pt x="11060" y="8003"/>
                    <a:pt x="11184" y="8123"/>
                    <a:pt x="11328" y="8205"/>
                  </a:cubicBezTo>
                  <a:cubicBezTo>
                    <a:pt x="11547" y="8359"/>
                    <a:pt x="11829" y="8462"/>
                    <a:pt x="12180" y="8576"/>
                  </a:cubicBezTo>
                  <a:cubicBezTo>
                    <a:pt x="12670" y="8710"/>
                    <a:pt x="13317" y="8828"/>
                    <a:pt x="14141" y="8893"/>
                  </a:cubicBezTo>
                  <a:cubicBezTo>
                    <a:pt x="14461" y="8921"/>
                    <a:pt x="14680" y="9075"/>
                    <a:pt x="14628" y="9248"/>
                  </a:cubicBezTo>
                  <a:cubicBezTo>
                    <a:pt x="14576" y="9421"/>
                    <a:pt x="14291" y="9539"/>
                    <a:pt x="13971" y="9511"/>
                  </a:cubicBezTo>
                  <a:cubicBezTo>
                    <a:pt x="13172" y="9471"/>
                    <a:pt x="12481" y="9366"/>
                    <a:pt x="11922" y="9221"/>
                  </a:cubicBezTo>
                  <a:cubicBezTo>
                    <a:pt x="11364" y="9076"/>
                    <a:pt x="10893" y="8904"/>
                    <a:pt x="10556" y="8692"/>
                  </a:cubicBezTo>
                  <a:cubicBezTo>
                    <a:pt x="10556" y="8692"/>
                    <a:pt x="10531" y="8668"/>
                    <a:pt x="10531" y="8668"/>
                  </a:cubicBezTo>
                  <a:cubicBezTo>
                    <a:pt x="9630" y="8753"/>
                    <a:pt x="8818" y="8811"/>
                    <a:pt x="8113" y="8805"/>
                  </a:cubicBezTo>
                  <a:cubicBezTo>
                    <a:pt x="7043" y="8784"/>
                    <a:pt x="6195" y="8696"/>
                    <a:pt x="5454" y="8544"/>
                  </a:cubicBezTo>
                  <a:cubicBezTo>
                    <a:pt x="4713" y="8391"/>
                    <a:pt x="4124" y="8161"/>
                    <a:pt x="3673" y="7952"/>
                  </a:cubicBezTo>
                  <a:cubicBezTo>
                    <a:pt x="3385" y="7787"/>
                    <a:pt x="3166" y="7634"/>
                    <a:pt x="2948" y="7480"/>
                  </a:cubicBezTo>
                  <a:cubicBezTo>
                    <a:pt x="2798" y="7336"/>
                    <a:pt x="2648" y="7193"/>
                    <a:pt x="2524" y="7073"/>
                  </a:cubicBezTo>
                  <a:cubicBezTo>
                    <a:pt x="2353" y="7188"/>
                    <a:pt x="2093" y="7330"/>
                    <a:pt x="1903" y="7483"/>
                  </a:cubicBezTo>
                  <a:cubicBezTo>
                    <a:pt x="1668" y="7648"/>
                    <a:pt x="1503" y="7825"/>
                    <a:pt x="1338" y="8001"/>
                  </a:cubicBezTo>
                  <a:cubicBezTo>
                    <a:pt x="1159" y="8276"/>
                    <a:pt x="1024" y="8537"/>
                    <a:pt x="1008" y="8857"/>
                  </a:cubicBezTo>
                  <a:cubicBezTo>
                    <a:pt x="1011" y="9139"/>
                    <a:pt x="1084" y="9432"/>
                    <a:pt x="1339" y="9732"/>
                  </a:cubicBezTo>
                  <a:cubicBezTo>
                    <a:pt x="1494" y="9937"/>
                    <a:pt x="1494" y="9937"/>
                    <a:pt x="1494" y="9937"/>
                  </a:cubicBezTo>
                  <a:cubicBezTo>
                    <a:pt x="1235" y="10079"/>
                    <a:pt x="1235" y="10079"/>
                    <a:pt x="1235" y="10079"/>
                  </a:cubicBezTo>
                  <a:cubicBezTo>
                    <a:pt x="1235" y="10079"/>
                    <a:pt x="1235" y="10079"/>
                    <a:pt x="1235" y="10079"/>
                  </a:cubicBezTo>
                  <a:cubicBezTo>
                    <a:pt x="1235" y="10079"/>
                    <a:pt x="1235" y="10079"/>
                    <a:pt x="1235" y="10079"/>
                  </a:cubicBezTo>
                  <a:cubicBezTo>
                    <a:pt x="1235" y="10079"/>
                    <a:pt x="1235" y="10079"/>
                    <a:pt x="1235" y="10079"/>
                  </a:cubicBezTo>
                  <a:cubicBezTo>
                    <a:pt x="1235" y="10079"/>
                    <a:pt x="1235" y="10079"/>
                    <a:pt x="1235" y="10079"/>
                  </a:cubicBezTo>
                  <a:cubicBezTo>
                    <a:pt x="1190" y="10092"/>
                    <a:pt x="1190" y="10092"/>
                    <a:pt x="1190" y="10092"/>
                  </a:cubicBezTo>
                  <a:cubicBezTo>
                    <a:pt x="1190" y="10092"/>
                    <a:pt x="1190" y="10092"/>
                    <a:pt x="1190" y="10092"/>
                  </a:cubicBezTo>
                  <a:cubicBezTo>
                    <a:pt x="1190" y="10092"/>
                    <a:pt x="1171" y="10129"/>
                    <a:pt x="1127" y="10143"/>
                  </a:cubicBezTo>
                  <a:cubicBezTo>
                    <a:pt x="1064" y="10194"/>
                    <a:pt x="956" y="10258"/>
                    <a:pt x="873" y="10346"/>
                  </a:cubicBezTo>
                  <a:cubicBezTo>
                    <a:pt x="639" y="10512"/>
                    <a:pt x="366" y="10752"/>
                    <a:pt x="167" y="11064"/>
                  </a:cubicBezTo>
                  <a:cubicBezTo>
                    <a:pt x="96" y="11275"/>
                    <a:pt x="-19" y="11499"/>
                    <a:pt x="3" y="11744"/>
                  </a:cubicBezTo>
                  <a:cubicBezTo>
                    <a:pt x="-18" y="12002"/>
                    <a:pt x="49" y="12234"/>
                    <a:pt x="234" y="12524"/>
                  </a:cubicBezTo>
                  <a:cubicBezTo>
                    <a:pt x="320" y="12718"/>
                    <a:pt x="520" y="12909"/>
                    <a:pt x="769" y="13148"/>
                  </a:cubicBezTo>
                  <a:cubicBezTo>
                    <a:pt x="838" y="13159"/>
                    <a:pt x="888" y="13207"/>
                    <a:pt x="913" y="13230"/>
                  </a:cubicBezTo>
                  <a:cubicBezTo>
                    <a:pt x="913" y="13230"/>
                    <a:pt x="913" y="13230"/>
                    <a:pt x="913" y="13230"/>
                  </a:cubicBezTo>
                  <a:cubicBezTo>
                    <a:pt x="913" y="13230"/>
                    <a:pt x="913" y="13230"/>
                    <a:pt x="913" y="13230"/>
                  </a:cubicBezTo>
                  <a:cubicBezTo>
                    <a:pt x="913" y="13230"/>
                    <a:pt x="938" y="13254"/>
                    <a:pt x="938" y="13254"/>
                  </a:cubicBezTo>
                  <a:cubicBezTo>
                    <a:pt x="938" y="13254"/>
                    <a:pt x="938" y="13254"/>
                    <a:pt x="963" y="13278"/>
                  </a:cubicBezTo>
                  <a:cubicBezTo>
                    <a:pt x="988" y="13302"/>
                    <a:pt x="1038" y="13350"/>
                    <a:pt x="1112" y="13422"/>
                  </a:cubicBezTo>
                  <a:cubicBezTo>
                    <a:pt x="1281" y="13528"/>
                    <a:pt x="1544" y="13668"/>
                    <a:pt x="1876" y="13819"/>
                  </a:cubicBezTo>
                  <a:cubicBezTo>
                    <a:pt x="2133" y="13898"/>
                    <a:pt x="2415" y="14001"/>
                    <a:pt x="2717" y="14067"/>
                  </a:cubicBezTo>
                  <a:cubicBezTo>
                    <a:pt x="3156" y="14154"/>
                    <a:pt x="3640" y="14227"/>
                    <a:pt x="4301" y="14247"/>
                  </a:cubicBezTo>
                  <a:cubicBezTo>
                    <a:pt x="4823" y="14245"/>
                    <a:pt x="5478" y="14203"/>
                    <a:pt x="6171" y="14087"/>
                  </a:cubicBezTo>
                  <a:cubicBezTo>
                    <a:pt x="6865" y="13971"/>
                    <a:pt x="7666" y="13790"/>
                    <a:pt x="8594" y="13508"/>
                  </a:cubicBezTo>
                  <a:cubicBezTo>
                    <a:pt x="8638" y="13494"/>
                    <a:pt x="8707" y="13505"/>
                    <a:pt x="8751" y="13491"/>
                  </a:cubicBezTo>
                  <a:cubicBezTo>
                    <a:pt x="8671" y="13358"/>
                    <a:pt x="8634" y="13212"/>
                    <a:pt x="8598" y="13066"/>
                  </a:cubicBezTo>
                  <a:cubicBezTo>
                    <a:pt x="8612" y="12967"/>
                    <a:pt x="8650" y="12892"/>
                    <a:pt x="8664" y="12794"/>
                  </a:cubicBezTo>
                  <a:cubicBezTo>
                    <a:pt x="8722" y="12682"/>
                    <a:pt x="8918" y="12591"/>
                    <a:pt x="9125" y="12622"/>
                  </a:cubicBezTo>
                  <a:cubicBezTo>
                    <a:pt x="9332" y="12653"/>
                    <a:pt x="9501" y="12759"/>
                    <a:pt x="9443" y="12871"/>
                  </a:cubicBezTo>
                  <a:cubicBezTo>
                    <a:pt x="9405" y="12946"/>
                    <a:pt x="9410" y="13007"/>
                    <a:pt x="9416" y="13069"/>
                  </a:cubicBezTo>
                  <a:cubicBezTo>
                    <a:pt x="9428" y="13191"/>
                    <a:pt x="9414" y="13290"/>
                    <a:pt x="9514" y="13385"/>
                  </a:cubicBezTo>
                  <a:cubicBezTo>
                    <a:pt x="9544" y="13470"/>
                    <a:pt x="9644" y="13566"/>
                    <a:pt x="9719" y="13638"/>
                  </a:cubicBezTo>
                  <a:cubicBezTo>
                    <a:pt x="9893" y="13805"/>
                    <a:pt x="10106" y="13898"/>
                    <a:pt x="10294" y="13967"/>
                  </a:cubicBezTo>
                  <a:cubicBezTo>
                    <a:pt x="10388" y="14001"/>
                    <a:pt x="10482" y="14035"/>
                    <a:pt x="10482" y="14035"/>
                  </a:cubicBezTo>
                  <a:cubicBezTo>
                    <a:pt x="10482" y="14035"/>
                    <a:pt x="10482" y="14035"/>
                    <a:pt x="10482" y="14035"/>
                  </a:cubicBezTo>
                  <a:cubicBezTo>
                    <a:pt x="10482" y="14035"/>
                    <a:pt x="10482" y="14035"/>
                    <a:pt x="10482" y="14035"/>
                  </a:cubicBezTo>
                  <a:cubicBezTo>
                    <a:pt x="10482" y="14035"/>
                    <a:pt x="10482" y="14035"/>
                    <a:pt x="10482" y="14035"/>
                  </a:cubicBezTo>
                  <a:cubicBezTo>
                    <a:pt x="10646" y="14080"/>
                    <a:pt x="10726" y="14213"/>
                    <a:pt x="10599" y="14315"/>
                  </a:cubicBezTo>
                  <a:cubicBezTo>
                    <a:pt x="10541" y="14427"/>
                    <a:pt x="10295" y="14470"/>
                    <a:pt x="10107" y="14401"/>
                  </a:cubicBezTo>
                  <a:cubicBezTo>
                    <a:pt x="10063" y="14415"/>
                    <a:pt x="9944" y="14356"/>
                    <a:pt x="9781" y="14312"/>
                  </a:cubicBezTo>
                  <a:cubicBezTo>
                    <a:pt x="9637" y="14229"/>
                    <a:pt x="9449" y="14161"/>
                    <a:pt x="9255" y="14031"/>
                  </a:cubicBezTo>
                  <a:cubicBezTo>
                    <a:pt x="9280" y="14055"/>
                    <a:pt x="9236" y="14068"/>
                    <a:pt x="9192" y="14081"/>
                  </a:cubicBezTo>
                  <a:cubicBezTo>
                    <a:pt x="8220" y="14377"/>
                    <a:pt x="7305" y="14561"/>
                    <a:pt x="6524" y="14704"/>
                  </a:cubicBezTo>
                  <a:cubicBezTo>
                    <a:pt x="5673" y="14837"/>
                    <a:pt x="4949" y="14868"/>
                    <a:pt x="4313" y="14873"/>
                  </a:cubicBezTo>
                  <a:cubicBezTo>
                    <a:pt x="3426" y="14859"/>
                    <a:pt x="2691" y="14768"/>
                    <a:pt x="2063" y="14612"/>
                  </a:cubicBezTo>
                  <a:cubicBezTo>
                    <a:pt x="1668" y="14512"/>
                    <a:pt x="1386" y="14409"/>
                    <a:pt x="1079" y="14282"/>
                  </a:cubicBezTo>
                  <a:cubicBezTo>
                    <a:pt x="1096" y="14466"/>
                    <a:pt x="1118" y="14711"/>
                    <a:pt x="1185" y="14942"/>
                  </a:cubicBezTo>
                  <a:cubicBezTo>
                    <a:pt x="1252" y="15174"/>
                    <a:pt x="1413" y="15440"/>
                    <a:pt x="1618" y="15692"/>
                  </a:cubicBezTo>
                  <a:cubicBezTo>
                    <a:pt x="1723" y="15849"/>
                    <a:pt x="1898" y="16017"/>
                    <a:pt x="2116" y="16170"/>
                  </a:cubicBezTo>
                  <a:cubicBezTo>
                    <a:pt x="2166" y="16218"/>
                    <a:pt x="2191" y="16242"/>
                    <a:pt x="2241" y="16290"/>
                  </a:cubicBezTo>
                  <a:cubicBezTo>
                    <a:pt x="2299" y="16178"/>
                    <a:pt x="2312" y="16079"/>
                    <a:pt x="2370" y="15967"/>
                  </a:cubicBezTo>
                  <a:cubicBezTo>
                    <a:pt x="2442" y="15757"/>
                    <a:pt x="2601" y="15519"/>
                    <a:pt x="2855" y="15316"/>
                  </a:cubicBezTo>
                  <a:cubicBezTo>
                    <a:pt x="3045" y="15164"/>
                    <a:pt x="3405" y="15117"/>
                    <a:pt x="3662" y="15197"/>
                  </a:cubicBezTo>
                  <a:cubicBezTo>
                    <a:pt x="3944" y="15300"/>
                    <a:pt x="4030" y="15494"/>
                    <a:pt x="3884" y="15633"/>
                  </a:cubicBezTo>
                  <a:cubicBezTo>
                    <a:pt x="3694" y="15785"/>
                    <a:pt x="3572" y="15948"/>
                    <a:pt x="3520" y="16121"/>
                  </a:cubicBezTo>
                  <a:cubicBezTo>
                    <a:pt x="3443" y="16271"/>
                    <a:pt x="3435" y="16430"/>
                    <a:pt x="3402" y="16566"/>
                  </a:cubicBezTo>
                  <a:cubicBezTo>
                    <a:pt x="3395" y="16726"/>
                    <a:pt x="3431" y="16873"/>
                    <a:pt x="3461" y="16958"/>
                  </a:cubicBezTo>
                  <a:cubicBezTo>
                    <a:pt x="3486" y="16982"/>
                    <a:pt x="3486" y="16982"/>
                    <a:pt x="3511" y="17006"/>
                  </a:cubicBezTo>
                  <a:cubicBezTo>
                    <a:pt x="3492" y="17043"/>
                    <a:pt x="3492" y="17043"/>
                    <a:pt x="3517" y="17067"/>
                  </a:cubicBezTo>
                  <a:cubicBezTo>
                    <a:pt x="3517" y="17067"/>
                    <a:pt x="3517" y="17067"/>
                    <a:pt x="3517" y="17067"/>
                  </a:cubicBezTo>
                  <a:cubicBezTo>
                    <a:pt x="3542" y="17091"/>
                    <a:pt x="3542" y="17091"/>
                    <a:pt x="3498" y="17104"/>
                  </a:cubicBezTo>
                  <a:cubicBezTo>
                    <a:pt x="3498" y="17104"/>
                    <a:pt x="3498" y="17104"/>
                    <a:pt x="3523" y="17128"/>
                  </a:cubicBezTo>
                  <a:cubicBezTo>
                    <a:pt x="3523" y="17128"/>
                    <a:pt x="3523" y="17128"/>
                    <a:pt x="3523" y="17128"/>
                  </a:cubicBezTo>
                  <a:cubicBezTo>
                    <a:pt x="3578" y="17237"/>
                    <a:pt x="3614" y="17384"/>
                    <a:pt x="3720" y="17540"/>
                  </a:cubicBezTo>
                  <a:cubicBezTo>
                    <a:pt x="3930" y="17854"/>
                    <a:pt x="4266" y="18287"/>
                    <a:pt x="4847" y="18677"/>
                  </a:cubicBezTo>
                  <a:cubicBezTo>
                    <a:pt x="5235" y="18937"/>
                    <a:pt x="5735" y="19194"/>
                    <a:pt x="6344" y="19387"/>
                  </a:cubicBezTo>
                  <a:cubicBezTo>
                    <a:pt x="6676" y="19538"/>
                    <a:pt x="7071" y="19638"/>
                    <a:pt x="7555" y="19711"/>
                  </a:cubicBezTo>
                  <a:cubicBezTo>
                    <a:pt x="7718" y="19756"/>
                    <a:pt x="7926" y="19788"/>
                    <a:pt x="8133" y="19819"/>
                  </a:cubicBezTo>
                  <a:cubicBezTo>
                    <a:pt x="8077" y="19710"/>
                    <a:pt x="7997" y="19577"/>
                    <a:pt x="7916" y="19444"/>
                  </a:cubicBezTo>
                  <a:cubicBezTo>
                    <a:pt x="7725" y="19093"/>
                    <a:pt x="7591" y="18630"/>
                    <a:pt x="7571" y="18164"/>
                  </a:cubicBezTo>
                  <a:cubicBezTo>
                    <a:pt x="7575" y="17722"/>
                    <a:pt x="7712" y="17239"/>
                    <a:pt x="8076" y="16751"/>
                  </a:cubicBezTo>
                  <a:cubicBezTo>
                    <a:pt x="8396" y="16276"/>
                    <a:pt x="8942" y="15795"/>
                    <a:pt x="9764" y="15356"/>
                  </a:cubicBezTo>
                  <a:cubicBezTo>
                    <a:pt x="9764" y="15356"/>
                    <a:pt x="9764" y="15356"/>
                    <a:pt x="9764" y="15356"/>
                  </a:cubicBezTo>
                  <a:cubicBezTo>
                    <a:pt x="9764" y="15356"/>
                    <a:pt x="9764" y="15356"/>
                    <a:pt x="9764" y="15356"/>
                  </a:cubicBezTo>
                  <a:cubicBezTo>
                    <a:pt x="9764" y="15356"/>
                    <a:pt x="9764" y="15356"/>
                    <a:pt x="9764" y="15356"/>
                  </a:cubicBezTo>
                  <a:cubicBezTo>
                    <a:pt x="9764" y="15356"/>
                    <a:pt x="9764" y="15356"/>
                    <a:pt x="9764" y="15356"/>
                  </a:cubicBezTo>
                  <a:cubicBezTo>
                    <a:pt x="9852" y="15329"/>
                    <a:pt x="10156" y="15173"/>
                    <a:pt x="10637" y="14964"/>
                  </a:cubicBezTo>
                  <a:cubicBezTo>
                    <a:pt x="11186" y="14766"/>
                    <a:pt x="11981" y="14524"/>
                    <a:pt x="12965" y="14351"/>
                  </a:cubicBezTo>
                  <a:cubicBezTo>
                    <a:pt x="13589" y="14224"/>
                    <a:pt x="14332" y="14155"/>
                    <a:pt x="15106" y="14172"/>
                  </a:cubicBezTo>
                  <a:cubicBezTo>
                    <a:pt x="15628" y="14170"/>
                    <a:pt x="16176" y="14193"/>
                    <a:pt x="16729" y="14276"/>
                  </a:cubicBezTo>
                  <a:cubicBezTo>
                    <a:pt x="17281" y="14360"/>
                    <a:pt x="17815" y="14481"/>
                    <a:pt x="18399" y="14650"/>
                  </a:cubicBezTo>
                  <a:cubicBezTo>
                    <a:pt x="18700" y="14716"/>
                    <a:pt x="18811" y="14934"/>
                    <a:pt x="18665" y="15073"/>
                  </a:cubicBezTo>
                  <a:cubicBezTo>
                    <a:pt x="18475" y="15225"/>
                    <a:pt x="18140" y="15295"/>
                    <a:pt x="17858" y="15192"/>
                  </a:cubicBezTo>
                  <a:cubicBezTo>
                    <a:pt x="17369" y="15058"/>
                    <a:pt x="16860" y="14961"/>
                    <a:pt x="16445" y="14898"/>
                  </a:cubicBezTo>
                  <a:cubicBezTo>
                    <a:pt x="15962" y="14825"/>
                    <a:pt x="15528" y="14799"/>
                    <a:pt x="15119" y="14798"/>
                  </a:cubicBezTo>
                  <a:cubicBezTo>
                    <a:pt x="14483" y="14802"/>
                    <a:pt x="13853" y="14868"/>
                    <a:pt x="13317" y="14968"/>
                  </a:cubicBezTo>
                  <a:cubicBezTo>
                    <a:pt x="12801" y="15030"/>
                    <a:pt x="12314" y="15178"/>
                    <a:pt x="11917" y="15299"/>
                  </a:cubicBezTo>
                  <a:cubicBezTo>
                    <a:pt x="11121" y="15541"/>
                    <a:pt x="10647" y="15811"/>
                    <a:pt x="10647" y="15811"/>
                  </a:cubicBezTo>
                  <a:cubicBezTo>
                    <a:pt x="10647" y="15811"/>
                    <a:pt x="10647" y="15811"/>
                    <a:pt x="10647" y="15811"/>
                  </a:cubicBezTo>
                  <a:cubicBezTo>
                    <a:pt x="10647" y="15811"/>
                    <a:pt x="10647" y="15811"/>
                    <a:pt x="10647" y="15811"/>
                  </a:cubicBezTo>
                  <a:cubicBezTo>
                    <a:pt x="10647" y="15811"/>
                    <a:pt x="10647" y="15811"/>
                    <a:pt x="10647" y="15811"/>
                  </a:cubicBezTo>
                  <a:cubicBezTo>
                    <a:pt x="9932" y="16186"/>
                    <a:pt x="9468" y="16579"/>
                    <a:pt x="9188" y="16979"/>
                  </a:cubicBezTo>
                  <a:cubicBezTo>
                    <a:pt x="8907" y="17380"/>
                    <a:pt x="8764" y="17801"/>
                    <a:pt x="8754" y="18182"/>
                  </a:cubicBezTo>
                  <a:cubicBezTo>
                    <a:pt x="8768" y="18587"/>
                    <a:pt x="8872" y="18965"/>
                    <a:pt x="9057" y="19254"/>
                  </a:cubicBezTo>
                  <a:cubicBezTo>
                    <a:pt x="9149" y="19510"/>
                    <a:pt x="9349" y="19701"/>
                    <a:pt x="9498" y="19844"/>
                  </a:cubicBezTo>
                  <a:cubicBezTo>
                    <a:pt x="9523" y="19868"/>
                    <a:pt x="9573" y="19916"/>
                    <a:pt x="9598" y="19940"/>
                  </a:cubicBezTo>
                  <a:cubicBezTo>
                    <a:pt x="9623" y="19964"/>
                    <a:pt x="9623" y="19964"/>
                    <a:pt x="9623" y="19964"/>
                  </a:cubicBezTo>
                  <a:cubicBezTo>
                    <a:pt x="9772" y="20107"/>
                    <a:pt x="9772" y="20107"/>
                    <a:pt x="9772" y="20107"/>
                  </a:cubicBezTo>
                  <a:cubicBezTo>
                    <a:pt x="9772" y="20107"/>
                    <a:pt x="9772" y="20107"/>
                    <a:pt x="9772" y="20107"/>
                  </a:cubicBezTo>
                  <a:cubicBezTo>
                    <a:pt x="9772" y="20107"/>
                    <a:pt x="9772" y="20107"/>
                    <a:pt x="9772" y="20107"/>
                  </a:cubicBezTo>
                  <a:cubicBezTo>
                    <a:pt x="9772" y="20107"/>
                    <a:pt x="9772" y="20107"/>
                    <a:pt x="9772" y="20107"/>
                  </a:cubicBezTo>
                  <a:cubicBezTo>
                    <a:pt x="9772" y="20107"/>
                    <a:pt x="9772" y="20107"/>
                    <a:pt x="9772" y="20107"/>
                  </a:cubicBezTo>
                  <a:cubicBezTo>
                    <a:pt x="9772" y="20107"/>
                    <a:pt x="9772" y="20107"/>
                    <a:pt x="9772" y="20107"/>
                  </a:cubicBezTo>
                  <a:cubicBezTo>
                    <a:pt x="9772" y="20107"/>
                    <a:pt x="9772" y="20107"/>
                    <a:pt x="9772" y="20107"/>
                  </a:cubicBezTo>
                  <a:cubicBezTo>
                    <a:pt x="9772" y="20107"/>
                    <a:pt x="9772" y="20107"/>
                    <a:pt x="9772" y="20107"/>
                  </a:cubicBezTo>
                  <a:cubicBezTo>
                    <a:pt x="9772" y="20107"/>
                    <a:pt x="9772" y="20107"/>
                    <a:pt x="9772" y="20107"/>
                  </a:cubicBezTo>
                  <a:cubicBezTo>
                    <a:pt x="9772" y="20107"/>
                    <a:pt x="9772" y="20107"/>
                    <a:pt x="9772" y="20107"/>
                  </a:cubicBezTo>
                  <a:cubicBezTo>
                    <a:pt x="9797" y="20131"/>
                    <a:pt x="9841" y="20118"/>
                    <a:pt x="9866" y="20142"/>
                  </a:cubicBezTo>
                  <a:cubicBezTo>
                    <a:pt x="9941" y="20214"/>
                    <a:pt x="10016" y="20285"/>
                    <a:pt x="10160" y="20367"/>
                  </a:cubicBezTo>
                  <a:cubicBezTo>
                    <a:pt x="10379" y="20521"/>
                    <a:pt x="10785" y="20744"/>
                    <a:pt x="11350" y="20950"/>
                  </a:cubicBezTo>
                  <a:cubicBezTo>
                    <a:pt x="11726" y="21088"/>
                    <a:pt x="12146" y="21212"/>
                    <a:pt x="12611" y="21322"/>
                  </a:cubicBezTo>
                  <a:cubicBezTo>
                    <a:pt x="13282" y="21464"/>
                    <a:pt x="14087" y="21566"/>
                    <a:pt x="15018" y="21566"/>
                  </a:cubicBezTo>
                  <a:cubicBezTo>
                    <a:pt x="15792" y="21582"/>
                    <a:pt x="16718" y="21521"/>
                    <a:pt x="17745" y="21335"/>
                  </a:cubicBezTo>
                  <a:cubicBezTo>
                    <a:pt x="17745" y="21335"/>
                    <a:pt x="17745" y="21335"/>
                    <a:pt x="17745" y="21335"/>
                  </a:cubicBezTo>
                  <a:cubicBezTo>
                    <a:pt x="17789" y="21321"/>
                    <a:pt x="17814" y="21345"/>
                    <a:pt x="17903" y="21318"/>
                  </a:cubicBezTo>
                  <a:cubicBezTo>
                    <a:pt x="17991" y="21291"/>
                    <a:pt x="18124" y="21251"/>
                    <a:pt x="18300" y="21197"/>
                  </a:cubicBezTo>
                  <a:cubicBezTo>
                    <a:pt x="18654" y="21090"/>
                    <a:pt x="19140" y="20942"/>
                    <a:pt x="19551" y="20723"/>
                  </a:cubicBezTo>
                  <a:cubicBezTo>
                    <a:pt x="19855" y="20567"/>
                    <a:pt x="20089" y="20401"/>
                    <a:pt x="20299" y="20212"/>
                  </a:cubicBezTo>
                  <a:cubicBezTo>
                    <a:pt x="20489" y="20059"/>
                    <a:pt x="20635" y="19920"/>
                    <a:pt x="20737" y="19795"/>
                  </a:cubicBezTo>
                  <a:cubicBezTo>
                    <a:pt x="20839" y="19670"/>
                    <a:pt x="20897" y="19558"/>
                    <a:pt x="20974" y="19408"/>
                  </a:cubicBezTo>
                  <a:cubicBezTo>
                    <a:pt x="21057" y="19320"/>
                    <a:pt x="21070" y="19221"/>
                    <a:pt x="21128" y="19109"/>
                  </a:cubicBezTo>
                  <a:cubicBezTo>
                    <a:pt x="21161" y="18973"/>
                    <a:pt x="21213" y="18800"/>
                    <a:pt x="21215" y="18579"/>
                  </a:cubicBezTo>
                  <a:cubicBezTo>
                    <a:pt x="21281" y="18307"/>
                    <a:pt x="21297" y="17988"/>
                    <a:pt x="21326" y="17569"/>
                  </a:cubicBezTo>
                  <a:cubicBezTo>
                    <a:pt x="21326" y="17569"/>
                    <a:pt x="21326" y="17569"/>
                    <a:pt x="21326" y="17569"/>
                  </a:cubicBezTo>
                  <a:lnTo>
                    <a:pt x="21440" y="8247"/>
                  </a:lnTo>
                  <a:close/>
                </a:path>
              </a:pathLst>
            </a:custGeom>
            <a:solidFill>
              <a:schemeClr val="accent1"/>
            </a:solidFill>
            <a:ln>
              <a:noFill/>
            </a:ln>
            <a:effectLst/>
          </p:spPr>
          <p:txBody>
            <a:bodyPr lIns="50800" tIns="50800" rIns="50800" bIns="50800" anchor="ctr"/>
            <a:lstStyle/>
            <a:p>
              <a:endParaRPr lang="id-ID">
                <a:latin typeface="Roboto Light" panose="02000000000000000000" pitchFamily="2" charset="0"/>
              </a:endParaRPr>
            </a:p>
          </p:txBody>
        </p:sp>
      </p:grpSp>
      <p:grpSp>
        <p:nvGrpSpPr>
          <p:cNvPr id="50" name="组合 49"/>
          <p:cNvGrpSpPr/>
          <p:nvPr/>
        </p:nvGrpSpPr>
        <p:grpSpPr>
          <a:xfrm>
            <a:off x="8209818" y="3069371"/>
            <a:ext cx="3112418" cy="1698393"/>
            <a:chOff x="284504" y="1893310"/>
            <a:chExt cx="3970316" cy="1698393"/>
          </a:xfrm>
        </p:grpSpPr>
        <p:sp>
          <p:nvSpPr>
            <p:cNvPr id="60" name="ïšḻïďê-TextBox 5"/>
            <p:cNvSpPr txBox="1"/>
            <p:nvPr/>
          </p:nvSpPr>
          <p:spPr>
            <a:xfrm>
              <a:off x="284504" y="2371299"/>
              <a:ext cx="3970316" cy="477631"/>
            </a:xfrm>
            <a:prstGeom prst="rect">
              <a:avLst/>
            </a:prstGeom>
            <a:noFill/>
          </p:spPr>
          <p:txBody>
            <a:bodyPr wrap="square" lIns="0" tIns="0" rIns="0" bIns="0" rtlCol="0" anchor="ctr">
              <a:noAutofit/>
            </a:bodyPr>
            <a:lstStyle/>
            <a:p>
              <a:pPr defTabSz="914400">
                <a:lnSpc>
                  <a:spcPct val="120000"/>
                </a:lnSpc>
                <a:spcBef>
                  <a:spcPct val="0"/>
                </a:spcBef>
                <a:defRPr/>
              </a:pPr>
              <a:r>
                <a:rPr lang="zh-CN" altLang="en-US" sz="1600">
                  <a:latin typeface="方正卡通简体" panose="03000509000000000000" pitchFamily="65" charset="-122"/>
                  <a:ea typeface="方正卡通简体" panose="03000509000000000000" pitchFamily="65" charset="-122"/>
                  <a:cs typeface="+mn-ea"/>
                  <a:sym typeface="+mn-lt"/>
                </a:rPr>
                <a:t>亲切有神，转动幅度适宜，合理分配目光，让每个幼儿都感受到教师的关注，不可长时间凝视一名幼儿。</a:t>
              </a:r>
              <a:endParaRPr lang="zh-CN" altLang="en-US" sz="1600">
                <a:latin typeface="方正卡通简体" panose="03000509000000000000" pitchFamily="65" charset="-122"/>
                <a:ea typeface="方正卡通简体" panose="03000509000000000000" pitchFamily="65" charset="-122"/>
                <a:cs typeface="+mn-ea"/>
                <a:sym typeface="+mn-lt"/>
              </a:endParaRPr>
            </a:p>
          </p:txBody>
        </p:sp>
        <p:sp>
          <p:nvSpPr>
            <p:cNvPr id="61" name="ïšḻïďê-Rectangle 18"/>
            <p:cNvSpPr/>
            <p:nvPr/>
          </p:nvSpPr>
          <p:spPr>
            <a:xfrm>
              <a:off x="284504" y="1893310"/>
              <a:ext cx="3288630" cy="306375"/>
            </a:xfrm>
            <a:prstGeom prst="rect">
              <a:avLst/>
            </a:prstGeom>
          </p:spPr>
          <p:txBody>
            <a:bodyPr wrap="none" lIns="0" tIns="0" rIns="0" bIns="0" anchor="ctr">
              <a:normAutofit fontScale="92500" lnSpcReduction="10000"/>
            </a:bodyPr>
            <a:lstStyle/>
            <a:p>
              <a:pPr lvl="0" defTabSz="914400">
                <a:spcBef>
                  <a:spcPct val="0"/>
                </a:spcBef>
                <a:defRPr/>
              </a:pPr>
              <a:r>
                <a:rPr lang="en-US" altLang="zh-CN" sz="2400" b="1">
                  <a:solidFill>
                    <a:schemeClr val="accent2"/>
                  </a:solidFill>
                  <a:latin typeface="方正卡通简体" panose="03000509000000000000" pitchFamily="65" charset="-122"/>
                  <a:ea typeface="方正卡通简体" panose="03000509000000000000" pitchFamily="65" charset="-122"/>
                  <a:cs typeface="+mn-ea"/>
                  <a:sym typeface="+mn-lt"/>
                </a:rPr>
                <a:t>01/</a:t>
              </a:r>
              <a:r>
                <a:rPr lang="zh-CN" altLang="en-US" sz="2400" b="1">
                  <a:solidFill>
                    <a:schemeClr val="accent2"/>
                  </a:solidFill>
                  <a:latin typeface="方正卡通简体" panose="03000509000000000000" pitchFamily="65" charset="-122"/>
                  <a:ea typeface="方正卡通简体" panose="03000509000000000000" pitchFamily="65" charset="-122"/>
                  <a:cs typeface="+mn-ea"/>
                  <a:sym typeface="+mn-lt"/>
                </a:rPr>
                <a:t>眼神</a:t>
              </a:r>
              <a:endParaRPr lang="en-US" altLang="zh-CN" sz="2400" b="1">
                <a:solidFill>
                  <a:schemeClr val="accent2"/>
                </a:solidFill>
                <a:latin typeface="方正卡通简体" panose="03000509000000000000" pitchFamily="65" charset="-122"/>
                <a:ea typeface="方正卡通简体" panose="03000509000000000000" pitchFamily="65" charset="-122"/>
                <a:cs typeface="+mn-ea"/>
                <a:sym typeface="+mn-lt"/>
              </a:endParaRPr>
            </a:p>
          </p:txBody>
        </p:sp>
        <p:sp>
          <p:nvSpPr>
            <p:cNvPr id="65" name="ïšḻïďê-Rectangle 18"/>
            <p:cNvSpPr/>
            <p:nvPr/>
          </p:nvSpPr>
          <p:spPr>
            <a:xfrm>
              <a:off x="284506" y="3285328"/>
              <a:ext cx="3288629" cy="306375"/>
            </a:xfrm>
            <a:prstGeom prst="rect">
              <a:avLst/>
            </a:prstGeom>
          </p:spPr>
          <p:txBody>
            <a:bodyPr wrap="none" lIns="0" tIns="0" rIns="0" bIns="0" anchor="ctr">
              <a:normAutofit fontScale="92500" lnSpcReduction="10000"/>
            </a:bodyPr>
            <a:lstStyle/>
            <a:p>
              <a:pPr lvl="0" defTabSz="914400">
                <a:spcBef>
                  <a:spcPct val="0"/>
                </a:spcBef>
                <a:defRPr/>
              </a:pPr>
              <a:r>
                <a:rPr lang="en-US" altLang="zh-CN" sz="2400" b="1">
                  <a:solidFill>
                    <a:srgbClr val="A5A5A5"/>
                  </a:solidFill>
                  <a:latin typeface="方正卡通简体" panose="03000509000000000000" pitchFamily="65" charset="-122"/>
                  <a:ea typeface="方正卡通简体" panose="03000509000000000000" pitchFamily="65" charset="-122"/>
                  <a:cs typeface="+mn-ea"/>
                  <a:sym typeface="+mn-lt"/>
                </a:rPr>
                <a:t>02/</a:t>
              </a:r>
              <a:r>
                <a:rPr lang="zh-CN" altLang="en-US" sz="2400" b="1">
                  <a:solidFill>
                    <a:srgbClr val="A5A5A5"/>
                  </a:solidFill>
                  <a:latin typeface="方正卡通简体" panose="03000509000000000000" pitchFamily="65" charset="-122"/>
                  <a:ea typeface="方正卡通简体" panose="03000509000000000000" pitchFamily="65" charset="-122"/>
                  <a:cs typeface="+mn-ea"/>
                  <a:sym typeface="+mn-lt"/>
                </a:rPr>
                <a:t>脸部</a:t>
              </a:r>
              <a:endParaRPr lang="en-US" altLang="zh-CN" sz="2400" b="1">
                <a:solidFill>
                  <a:srgbClr val="A5A5A5"/>
                </a:solidFill>
                <a:latin typeface="方正卡通简体" panose="03000509000000000000" pitchFamily="65" charset="-122"/>
                <a:ea typeface="方正卡通简体" panose="03000509000000000000" pitchFamily="65" charset="-122"/>
                <a:cs typeface="+mn-ea"/>
                <a:sym typeface="+mn-lt"/>
              </a:endParaRPr>
            </a:p>
          </p:txBody>
        </p:sp>
      </p:grpSp>
      <p:grpSp>
        <p:nvGrpSpPr>
          <p:cNvPr id="51" name="组合 50"/>
          <p:cNvGrpSpPr/>
          <p:nvPr/>
        </p:nvGrpSpPr>
        <p:grpSpPr>
          <a:xfrm>
            <a:off x="343407" y="4288404"/>
            <a:ext cx="10418854" cy="477631"/>
            <a:chOff x="-9750178" y="1840130"/>
            <a:chExt cx="13290672" cy="477631"/>
          </a:xfrm>
        </p:grpSpPr>
        <p:sp>
          <p:nvSpPr>
            <p:cNvPr id="58" name="ïšḻïďê-TextBox 5"/>
            <p:cNvSpPr txBox="1"/>
            <p:nvPr/>
          </p:nvSpPr>
          <p:spPr>
            <a:xfrm>
              <a:off x="-9750178" y="1840130"/>
              <a:ext cx="5682014" cy="477631"/>
            </a:xfrm>
            <a:prstGeom prst="rect">
              <a:avLst/>
            </a:prstGeom>
            <a:noFill/>
          </p:spPr>
          <p:txBody>
            <a:bodyPr wrap="square" lIns="0" tIns="0" rIns="0" bIns="0" rtlCol="0" anchor="ctr">
              <a:noAutofit/>
            </a:bodyPr>
            <a:lstStyle/>
            <a:p>
              <a:pPr marL="171450" indent="-171450" defTabSz="914400">
                <a:lnSpc>
                  <a:spcPct val="120000"/>
                </a:lnSpc>
                <a:spcBef>
                  <a:spcPct val="0"/>
                </a:spcBef>
                <a:buFont typeface="Arial" panose="020b0604020202020204" pitchFamily="34" charset="0"/>
                <a:buChar char="•"/>
                <a:defRPr/>
              </a:pPr>
              <a:r>
                <a:rPr lang="zh-CN" altLang="en-US">
                  <a:latin typeface="方正卡通简体" panose="03000509000000000000" pitchFamily="65" charset="-122"/>
                  <a:ea typeface="方正卡通简体" panose="03000509000000000000" pitchFamily="65" charset="-122"/>
                  <a:cs typeface="+mn-ea"/>
                  <a:sym typeface="+mn-lt"/>
                </a:rPr>
                <a:t>身体挺直，挺胸收腹，抬头沉肩，双腿靠拢，双目平视，双手自然垂放，或交握在腹前。良好的站姿能衬托出美好的气度和潇洒的风度。</a:t>
              </a:r>
              <a:endParaRPr lang="zh-CN" altLang="en-US">
                <a:latin typeface="方正卡通简体" panose="03000509000000000000" pitchFamily="65" charset="-122"/>
                <a:ea typeface="方正卡通简体" panose="03000509000000000000" pitchFamily="65" charset="-122"/>
                <a:cs typeface="+mn-ea"/>
                <a:sym typeface="+mn-lt"/>
              </a:endParaRPr>
            </a:p>
            <a:p>
              <a:pPr marL="228600" indent="-228600" defTabSz="914400">
                <a:lnSpc>
                  <a:spcPct val="120000"/>
                </a:lnSpc>
                <a:spcBef>
                  <a:spcPct val="0"/>
                </a:spcBef>
                <a:buFont typeface="Arial" panose="020b0604020202020204" pitchFamily="34" charset="0"/>
                <a:buChar char="•"/>
                <a:defRPr/>
              </a:pPr>
              <a:r>
                <a:rPr lang="zh-CN" altLang="en-US" u="sng">
                  <a:latin typeface="方正卡通简体" panose="03000509000000000000" pitchFamily="65" charset="-122"/>
                  <a:ea typeface="方正卡通简体" panose="03000509000000000000" pitchFamily="65" charset="-122"/>
                  <a:cs typeface="+mn-ea"/>
                  <a:sym typeface="+mn-lt"/>
                </a:rPr>
                <a:t>切记站立时手不背后，不插兜，不掉跨，不倚门。</a:t>
              </a:r>
              <a:endParaRPr lang="zh-CN" altLang="en-US" u="sng">
                <a:latin typeface="方正卡通简体" panose="03000509000000000000" pitchFamily="65" charset="-122"/>
                <a:ea typeface="方正卡通简体" panose="03000509000000000000" pitchFamily="65" charset="-122"/>
                <a:cs typeface="+mn-ea"/>
                <a:sym typeface="+mn-lt"/>
              </a:endParaRPr>
            </a:p>
          </p:txBody>
        </p:sp>
        <p:sp>
          <p:nvSpPr>
            <p:cNvPr id="59" name="ïšḻïďê-Rectangle 16"/>
            <p:cNvSpPr/>
            <p:nvPr/>
          </p:nvSpPr>
          <p:spPr>
            <a:xfrm>
              <a:off x="251866" y="1988839"/>
              <a:ext cx="3288629" cy="306375"/>
            </a:xfrm>
            <a:prstGeom prst="rect">
              <a:avLst/>
            </a:prstGeom>
          </p:spPr>
          <p:txBody>
            <a:bodyPr wrap="none" lIns="0" tIns="0" rIns="0" bIns="0" anchor="ctr">
              <a:normAutofit/>
            </a:bodyPr>
            <a:lstStyle/>
            <a:p>
              <a:pPr lvl="0" defTabSz="914400">
                <a:spcBef>
                  <a:spcPct val="0"/>
                </a:spcBef>
                <a:defRPr/>
              </a:pPr>
              <a:endParaRPr lang="en-US" altLang="zh-CN" sz="1600" b="1">
                <a:solidFill>
                  <a:schemeClr val="accent3"/>
                </a:solidFill>
                <a:cs typeface="+mn-ea"/>
                <a:sym typeface="+mn-lt"/>
              </a:endParaRPr>
            </a:p>
          </p:txBody>
        </p:sp>
      </p:grpSp>
      <p:sp>
        <p:nvSpPr>
          <p:cNvPr id="56" name="ïšḻïďê-TextBox 5"/>
          <p:cNvSpPr txBox="1"/>
          <p:nvPr/>
        </p:nvSpPr>
        <p:spPr>
          <a:xfrm>
            <a:off x="8209818" y="5100774"/>
            <a:ext cx="3011347" cy="477631"/>
          </a:xfrm>
          <a:prstGeom prst="rect">
            <a:avLst/>
          </a:prstGeom>
          <a:noFill/>
        </p:spPr>
        <p:txBody>
          <a:bodyPr wrap="square" lIns="0" tIns="0" rIns="0" bIns="0" rtlCol="0" anchor="ctr">
            <a:noAutofit/>
          </a:bodyPr>
          <a:lstStyle/>
          <a:p>
            <a:pPr defTabSz="914400">
              <a:lnSpc>
                <a:spcPct val="120000"/>
              </a:lnSpc>
              <a:spcBef>
                <a:spcPct val="0"/>
              </a:spcBef>
              <a:defRPr/>
            </a:pPr>
            <a:r>
              <a:rPr lang="zh-CN" altLang="en-US" sz="1600">
                <a:latin typeface="方正卡通简体" panose="03000509000000000000" pitchFamily="65" charset="-122"/>
                <a:ea typeface="方正卡通简体" panose="03000509000000000000" pitchFamily="65" charset="-122"/>
                <a:cs typeface="+mn-ea"/>
                <a:sym typeface="+mn-lt"/>
              </a:rPr>
              <a:t>真诚微笑，神态自然，给人亲切、和蔼、可信之感，不故意掩盖笑容，忌面色阴沉、横眉立目。</a:t>
            </a:r>
            <a:endParaRPr lang="en-US" altLang="zh-CN" sz="1600">
              <a:latin typeface="方正卡通简体" panose="03000509000000000000" pitchFamily="65" charset="-122"/>
              <a:ea typeface="方正卡通简体" panose="03000509000000000000" pitchFamily="65" charset="-122"/>
              <a:cs typeface="+mn-ea"/>
              <a:sym typeface="+mn-lt"/>
            </a:endParaRPr>
          </a:p>
        </p:txBody>
      </p:sp>
      <p:sp>
        <p:nvSpPr>
          <p:cNvPr id="57" name="ïšḻïďê-Rectangle 14"/>
          <p:cNvSpPr/>
          <p:nvPr/>
        </p:nvSpPr>
        <p:spPr>
          <a:xfrm>
            <a:off x="1393948" y="3151374"/>
            <a:ext cx="2578029" cy="306375"/>
          </a:xfrm>
          <a:prstGeom prst="rect">
            <a:avLst/>
          </a:prstGeom>
        </p:spPr>
        <p:txBody>
          <a:bodyPr wrap="none" lIns="0" tIns="0" rIns="0" bIns="0" anchor="ctr">
            <a:normAutofit fontScale="92500" lnSpcReduction="10000"/>
          </a:bodyPr>
          <a:lstStyle/>
          <a:p>
            <a:pPr lvl="0" defTabSz="914400">
              <a:spcBef>
                <a:spcPct val="0"/>
              </a:spcBef>
              <a:defRPr/>
            </a:pPr>
            <a:r>
              <a:rPr lang="en-US" altLang="zh-CN" sz="2400" b="1">
                <a:solidFill>
                  <a:srgbClr val="5B9BD5"/>
                </a:solidFill>
                <a:latin typeface="方正卡通简体" panose="03000509000000000000" pitchFamily="65" charset="-122"/>
                <a:ea typeface="方正卡通简体" panose="03000509000000000000" pitchFamily="65" charset="-122"/>
                <a:cs typeface="+mn-ea"/>
                <a:sym typeface="+mn-lt"/>
              </a:rPr>
              <a:t>03/</a:t>
            </a:r>
            <a:r>
              <a:rPr lang="zh-CN" altLang="en-US" sz="2400" b="1">
                <a:solidFill>
                  <a:srgbClr val="5B9BD5"/>
                </a:solidFill>
                <a:latin typeface="方正卡通简体" panose="03000509000000000000" pitchFamily="65" charset="-122"/>
                <a:ea typeface="方正卡通简体" panose="03000509000000000000" pitchFamily="65" charset="-122"/>
                <a:cs typeface="+mn-ea"/>
                <a:sym typeface="+mn-lt"/>
              </a:rPr>
              <a:t>站姿</a:t>
            </a:r>
            <a:r>
              <a:rPr lang="en-US" altLang="zh-CN" sz="2400" b="1">
                <a:solidFill>
                  <a:srgbClr val="5B9BD5"/>
                </a:solidFill>
                <a:latin typeface="方正卡通简体" panose="03000509000000000000" pitchFamily="65" charset="-122"/>
                <a:ea typeface="方正卡通简体" panose="03000509000000000000" pitchFamily="65" charset="-122"/>
                <a:cs typeface="+mn-ea"/>
                <a:sym typeface="+mn-lt"/>
              </a:rPr>
              <a:t>——</a:t>
            </a:r>
            <a:r>
              <a:rPr lang="zh-CN" altLang="en-US" sz="2400" b="1">
                <a:solidFill>
                  <a:srgbClr val="5B9BD5"/>
                </a:solidFill>
                <a:latin typeface="方正卡通简体" panose="03000509000000000000" pitchFamily="65" charset="-122"/>
                <a:ea typeface="方正卡通简体" panose="03000509000000000000" pitchFamily="65" charset="-122"/>
                <a:cs typeface="+mn-ea"/>
                <a:sym typeface="+mn-lt"/>
              </a:rPr>
              <a:t>挺拔、轻松、自然</a:t>
            </a:r>
            <a:endParaRPr lang="en-US" altLang="zh-CN" sz="2400" b="1">
              <a:solidFill>
                <a:srgbClr val="5B9BD5"/>
              </a:solidFill>
              <a:latin typeface="方正卡通简体" panose="03000509000000000000" pitchFamily="65" charset="-122"/>
              <a:ea typeface="方正卡通简体" panose="03000509000000000000" pitchFamily="65" charset="-122"/>
              <a:cs typeface="+mn-ea"/>
              <a:sym typeface="+mn-lt"/>
            </a:endParaRPr>
          </a:p>
        </p:txBody>
      </p:sp>
      <p:sp>
        <p:nvSpPr>
          <p:cNvPr id="54" name="ïšḻïďê-Rectangle 11"/>
          <p:cNvSpPr/>
          <p:nvPr/>
        </p:nvSpPr>
        <p:spPr>
          <a:xfrm>
            <a:off x="3536160" y="1349902"/>
            <a:ext cx="5119682" cy="423015"/>
          </a:xfrm>
          <a:prstGeom prst="rect">
            <a:avLst/>
          </a:prstGeom>
          <a:noFill/>
          <a:ln>
            <a:noFill/>
          </a:ln>
          <a:effectLst/>
        </p:spPr>
        <p:txBody>
          <a:bodyPr wrap="none" lIns="0" tIns="0" rIns="0" bIns="0" anchor="ctr" anchorCtr="0">
            <a:normAutofit/>
          </a:bodyPr>
          <a:lstStyle/>
          <a:p>
            <a:pPr algn="ctr">
              <a:buSzPct val="25000"/>
            </a:pPr>
            <a:r>
              <a:rPr lang="zh-CN" altLang="en-US" sz="2400" b="1">
                <a:latin typeface="方正卡通简体" panose="03000509000000000000" pitchFamily="65" charset="-122"/>
                <a:ea typeface="方正卡通简体" panose="03000509000000000000" pitchFamily="65" charset="-122"/>
              </a:rPr>
              <a:t>原则：自然规范、亲切优雅</a:t>
            </a:r>
            <a:endParaRPr lang="zh-CN" altLang="en-US" sz="2400" b="1">
              <a:latin typeface="方正卡通简体" panose="03000509000000000000" pitchFamily="65" charset="-122"/>
              <a:ea typeface="方正卡通简体" panose="03000509000000000000" pitchFamily="65" charset="-122"/>
            </a:endParaRPr>
          </a:p>
        </p:txBody>
      </p:sp>
      <p:sp>
        <p:nvSpPr>
          <p:cNvPr id="55" name="ïšḻïďê-文本框 26"/>
          <p:cNvSpPr txBox="1"/>
          <p:nvPr/>
        </p:nvSpPr>
        <p:spPr>
          <a:xfrm>
            <a:off x="5333215" y="4246330"/>
            <a:ext cx="1558240" cy="517688"/>
          </a:xfrm>
          <a:prstGeom prst="rect">
            <a:avLst/>
          </a:prstGeom>
          <a:noFill/>
        </p:spPr>
        <p:txBody>
          <a:bodyPr wrap="square" lIns="0" tIns="0" rIns="0" bIns="0" anchor="ctr">
            <a:normAutofit/>
          </a:bodyPr>
          <a:lstStyle/>
          <a:p>
            <a:pPr algn="ctr">
              <a:lnSpc>
                <a:spcPct val="140000"/>
              </a:lnSpc>
            </a:pPr>
            <a:r>
              <a:rPr lang="zh-CN" altLang="en-US" sz="2000">
                <a:solidFill>
                  <a:srgbClr val="00B050"/>
                </a:solidFill>
                <a:latin typeface="方正卡通简体" panose="03000509000000000000" pitchFamily="65" charset="-122"/>
                <a:ea typeface="方正卡通简体" panose="03000509000000000000" pitchFamily="65" charset="-122"/>
              </a:rPr>
              <a:t>具体要求</a:t>
            </a:r>
            <a:endParaRPr lang="en-US" altLang="zh-CN" sz="2000">
              <a:solidFill>
                <a:srgbClr val="00B050"/>
              </a:solidFill>
              <a:latin typeface="方正卡通简体" panose="03000509000000000000" pitchFamily="65" charset="-122"/>
              <a:ea typeface="方正卡通简体" panose="03000509000000000000" pitchFamily="65" charset="-122"/>
            </a:endParaRPr>
          </a:p>
          <a:p>
            <a:pPr algn="ctr">
              <a:lnSpc>
                <a:spcPct val="140000"/>
              </a:lnSpc>
            </a:pPr>
            <a:endParaRPr lang="zh-CN" altLang="en-US" sz="2000">
              <a:latin typeface="方正卡通简体" panose="03000509000000000000" pitchFamily="65" charset="-122"/>
              <a:ea typeface="方正卡通简体" panose="03000509000000000000" pitchFamily="65" charset="-122"/>
            </a:endParaRPr>
          </a:p>
        </p:txBody>
      </p:sp>
    </p:spTree>
    <p:custDataLst>
      <p:tags r:id="rId19"/>
    </p:custDataLst>
  </p:cSld>
  <p:clrMapOvr>
    <a:masterClrMapping/>
  </p:clrMapOvr>
  <mc:AlternateContent>
    <mc:Choice xmlns:p15="http://schemas.microsoft.com/office/powerpoint/2012/main" Requires="p15">
      <p:transition spd="slow" advTm="4015" p14:dur="3250">
        <p15:prstTrans prst="origami"/>
      </p:transition>
    </mc:Choice>
    <mc:Fallback>
      <p:transition spd="slow" advTm="4015">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5"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ppt_w</p:attrName>
                                        </p:attrNameLst>
                                      </p:cBhvr>
                                      <p:tavLst>
                                        <p:tav tm="0" fmla="#ppt_w*sin(2.5*pi*$)">
                                          <p:val>
                                            <p:fltVal val="0"/>
                                          </p:val>
                                        </p:tav>
                                        <p:tav tm="100000">
                                          <p:val>
                                            <p:fltVal val="1"/>
                                          </p:val>
                                        </p:tav>
                                      </p:tavLst>
                                    </p:anim>
                                    <p:anim calcmode="lin" valueType="num">
                                      <p:cBhvr>
                                        <p:cTn id="9" dur="1000" fill="hold"/>
                                        <p:tgtEl>
                                          <p:spTgt spid="46"/>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1000"/>
                                        <p:tgtEl>
                                          <p:spTgt spid="55"/>
                                        </p:tgtEl>
                                      </p:cBhvr>
                                    </p:animEffect>
                                    <p:anim calcmode="lin" valueType="num">
                                      <p:cBhvr>
                                        <p:cTn id="14" dur="1000" fill="hold"/>
                                        <p:tgtEl>
                                          <p:spTgt spid="55"/>
                                        </p:tgtEl>
                                        <p:attrNameLst>
                                          <p:attrName>ppt_x</p:attrName>
                                        </p:attrNameLst>
                                      </p:cBhvr>
                                      <p:tavLst>
                                        <p:tav tm="0">
                                          <p:val>
                                            <p:strVal val="#ppt_x"/>
                                          </p:val>
                                        </p:tav>
                                        <p:tav tm="100000">
                                          <p:val>
                                            <p:strVal val="#ppt_x"/>
                                          </p:val>
                                        </p:tav>
                                      </p:tavLst>
                                    </p:anim>
                                    <p:anim calcmode="lin" valueType="num">
                                      <p:cBhvr>
                                        <p:cTn id="15" dur="1000" fill="hold"/>
                                        <p:tgtEl>
                                          <p:spTgt spid="55"/>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left)">
                                      <p:cBhvr>
                                        <p:cTn id="19" dur="500"/>
                                        <p:tgtEl>
                                          <p:spTgt spid="54"/>
                                        </p:tgtEl>
                                      </p:cBhvr>
                                    </p:animEffect>
                                  </p:childTnLst>
                                </p:cTn>
                              </p:par>
                            </p:childTnLst>
                          </p:cTn>
                        </p:par>
                        <p:par>
                          <p:cTn id="20" fill="hold" nodeType="afterGroup">
                            <p:stCondLst>
                              <p:cond delay="2500"/>
                            </p:stCondLst>
                            <p:childTnLst>
                              <p:par>
                                <p:cTn id="21" presetID="22" presetClass="entr" presetSubtype="2"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right)">
                                      <p:cBhvr>
                                        <p:cTn id="23" dur="500"/>
                                        <p:tgtEl>
                                          <p:spTgt spid="50"/>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ipe(right)">
                                      <p:cBhvr>
                                        <p:cTn id="26" dur="500"/>
                                        <p:tgtEl>
                                          <p:spTgt spid="56"/>
                                        </p:tgtEl>
                                      </p:cBhvr>
                                    </p:animEffect>
                                  </p:childTnLst>
                                </p:cTn>
                              </p:par>
                            </p:childTnLst>
                          </p:cTn>
                        </p:par>
                        <p:par>
                          <p:cTn id="27" fill="hold" nodeType="afterGroup">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wipe(left)">
                                      <p:cBhvr>
                                        <p:cTn id="30" dur="500"/>
                                        <p:tgtEl>
                                          <p:spTgt spid="57"/>
                                        </p:tgtEl>
                                      </p:cBhvr>
                                    </p:animEffect>
                                  </p:childTnLst>
                                </p:cTn>
                              </p:par>
                            </p:childTnLst>
                          </p:cTn>
                        </p:par>
                        <p:par>
                          <p:cTn id="31" fill="hold" nodeType="afterGroup">
                            <p:stCondLst>
                              <p:cond delay="3500"/>
                            </p:stCondLst>
                            <p:childTnLst>
                              <p:par>
                                <p:cTn id="32" presetID="22" presetClass="entr" presetSubtype="8" fill="hold"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wipe(left)">
                                      <p:cBhvr>
                                        <p:cTn id="3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4" grpId="0"/>
      <p:bldP spid="55"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00.xml><?xml version="1.0" encoding="utf-8"?>
<p:tagLst xmlns:p="http://schemas.openxmlformats.org/presentationml/2006/main">
  <p:tag name="COPYNUMSHAPE" val="true"/>
  <p:tag name="PA" val="v3.2.0"/>
</p:tagLst>
</file>

<file path=ppt/tags/tag101.xml><?xml version="1.0" encoding="utf-8"?>
<p:tagLst xmlns:p="http://schemas.openxmlformats.org/presentationml/2006/main">
  <p:tag name="COPYNUMSHAPE" val="true"/>
  <p:tag name="PA" val="v3.2.0"/>
</p:tagLst>
</file>

<file path=ppt/tags/tag102.xml><?xml version="1.0" encoding="utf-8"?>
<p:tagLst xmlns:p="http://schemas.openxmlformats.org/presentationml/2006/main">
  <p:tag name="COPYNUMSHAPE" val="true"/>
  <p:tag name="PA" val="v3.2.0"/>
</p:tagLst>
</file>

<file path=ppt/tags/tag103.xml><?xml version="1.0" encoding="utf-8"?>
<p:tagLst xmlns:p="http://schemas.openxmlformats.org/presentationml/2006/main">
  <p:tag name="COPYNUMSHAPE" val="true"/>
  <p:tag name="PA" val="v3.2.0"/>
</p:tagLst>
</file>

<file path=ppt/tags/tag104.xml><?xml version="1.0" encoding="utf-8"?>
<p:tagLst xmlns:p="http://schemas.openxmlformats.org/presentationml/2006/main">
  <p:tag name="ISLIDE.DIAGRAM" val="ea788740-32dc-412a-8e46-f9a4f416b89a"/>
</p:tagLst>
</file>

<file path=ppt/tags/tag105.xml><?xml version="1.0" encoding="utf-8"?>
<p:tagLst xmlns:p="http://schemas.openxmlformats.org/presentationml/2006/main">
  <p:tag name="ISLIDE.DIAGRAM" val="ea788740-32dc-412a-8e46-f9a4f416b89a"/>
</p:tagLst>
</file>

<file path=ppt/tags/tag106.xml><?xml version="1.0" encoding="utf-8"?>
<p:tagLst xmlns:p="http://schemas.openxmlformats.org/presentationml/2006/main">
  <p:tag name="ISLIDE.DIAGRAM" val="ea788740-32dc-412a-8e46-f9a4f416b89a"/>
</p:tagLst>
</file>

<file path=ppt/tags/tag107.xml><?xml version="1.0" encoding="utf-8"?>
<p:tagLst xmlns:p="http://schemas.openxmlformats.org/presentationml/2006/main">
  <p:tag name="ISLIDE.DIAGRAM" val="ea788740-32dc-412a-8e46-f9a4f416b89a"/>
  <p:tag name="TIMING" val="|7.7"/>
</p:tagLst>
</file>

<file path=ppt/tags/tag108.xml><?xml version="1.0" encoding="utf-8"?>
<p:tagLst xmlns:p="http://schemas.openxmlformats.org/presentationml/2006/main">
  <p:tag name="COPYNUMSHAPE" val="true"/>
  <p:tag name="PA" val="v3.2.0"/>
</p:tagLst>
</file>

<file path=ppt/tags/tag109.xml><?xml version="1.0" encoding="utf-8"?>
<p:tagLst xmlns:p="http://schemas.openxmlformats.org/presentationml/2006/main">
  <p:tag name="COPYNUMSHAPE" val="true"/>
  <p:tag name="PA" val="v3.2.0"/>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10.xml><?xml version="1.0" encoding="utf-8"?>
<p:tagLst xmlns:p="http://schemas.openxmlformats.org/presentationml/2006/main">
  <p:tag name="COPYNUMSHAPE" val="true"/>
  <p:tag name="PA" val="v3.2.0"/>
</p:tagLst>
</file>

<file path=ppt/tags/tag111.xml><?xml version="1.0" encoding="utf-8"?>
<p:tagLst xmlns:p="http://schemas.openxmlformats.org/presentationml/2006/main">
  <p:tag name="COPYNUMSHAPE" val="true"/>
  <p:tag name="PA" val="v3.2.0"/>
</p:tagLst>
</file>

<file path=ppt/tags/tag112.xml><?xml version="1.0" encoding="utf-8"?>
<p:tagLst xmlns:p="http://schemas.openxmlformats.org/presentationml/2006/main">
  <p:tag name="COPYNUMSHAPE" val="true"/>
  <p:tag name="PA" val="v3.2.0"/>
</p:tagLst>
</file>

<file path=ppt/tags/tag113.xml><?xml version="1.0" encoding="utf-8"?>
<p:tagLst xmlns:p="http://schemas.openxmlformats.org/presentationml/2006/main">
  <p:tag name="COPYNUMSHAPE" val="true"/>
  <p:tag name="PA" val="v3.2.0"/>
</p:tagLst>
</file>

<file path=ppt/tags/tag114.xml><?xml version="1.0" encoding="utf-8"?>
<p:tagLst xmlns:p="http://schemas.openxmlformats.org/presentationml/2006/main">
  <p:tag name="COPYNUMSHAPE" val="true"/>
  <p:tag name="PA" val="v3.2.0"/>
</p:tagLst>
</file>

<file path=ppt/tags/tag115.xml><?xml version="1.0" encoding="utf-8"?>
<p:tagLst xmlns:p="http://schemas.openxmlformats.org/presentationml/2006/main">
  <p:tag name="COPYNUMSHAPE" val="true"/>
  <p:tag name="PA" val="v3.2.0"/>
</p:tagLst>
</file>

<file path=ppt/tags/tag116.xml><?xml version="1.0" encoding="utf-8"?>
<p:tagLst xmlns:p="http://schemas.openxmlformats.org/presentationml/2006/main">
  <p:tag name="COPYNUMSHAPE" val="true"/>
  <p:tag name="PA" val="v3.2.0"/>
</p:tagLst>
</file>

<file path=ppt/tags/tag117.xml><?xml version="1.0" encoding="utf-8"?>
<p:tagLst xmlns:p="http://schemas.openxmlformats.org/presentationml/2006/main">
  <p:tag name="COPYNUMSHAPE" val="true"/>
  <p:tag name="PA" val="v3.2.0"/>
</p:tagLst>
</file>

<file path=ppt/tags/tag118.xml><?xml version="1.0" encoding="utf-8"?>
<p:tagLst xmlns:p="http://schemas.openxmlformats.org/presentationml/2006/main">
  <p:tag name="COPYNUMSHAPE" val="true"/>
  <p:tag name="PA" val="v3.2.0"/>
</p:tagLst>
</file>

<file path=ppt/tags/tag119.xml><?xml version="1.0" encoding="utf-8"?>
<p:tagLst xmlns:p="http://schemas.openxmlformats.org/presentationml/2006/main">
  <p:tag name="COPYNUMSHAPE" val="true"/>
  <p:tag name="PA" val="v3.2.0"/>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0.xml><?xml version="1.0" encoding="utf-8"?>
<p:tagLst xmlns:p="http://schemas.openxmlformats.org/presentationml/2006/main">
  <p:tag name="COPYNUMSHAPE" val="true"/>
  <p:tag name="PA" val="v3.2.0"/>
</p:tagLst>
</file>

<file path=ppt/tags/tag121.xml><?xml version="1.0" encoding="utf-8"?>
<p:tagLst xmlns:p="http://schemas.openxmlformats.org/presentationml/2006/main">
  <p:tag name="COPYNUMSHAPE" val="true"/>
  <p:tag name="PA" val="v3.2.0"/>
</p:tagLst>
</file>

<file path=ppt/tags/tag122.xml><?xml version="1.0" encoding="utf-8"?>
<p:tagLst xmlns:p="http://schemas.openxmlformats.org/presentationml/2006/main">
  <p:tag name="ISLIDE.DIAGRAM" val="ea788740-32dc-412a-8e46-f9a4f416b89a"/>
</p:tagLst>
</file>

<file path=ppt/tags/tag123.xml><?xml version="1.0" encoding="utf-8"?>
<p:tagLst xmlns:p="http://schemas.openxmlformats.org/presentationml/2006/main">
  <p:tag name="ISLIDE.DIAGRAM" val="ea788740-32dc-412a-8e46-f9a4f416b89a"/>
</p:tagLst>
</file>

<file path=ppt/tags/tag124.xml><?xml version="1.0" encoding="utf-8"?>
<p:tagLst xmlns:p="http://schemas.openxmlformats.org/presentationml/2006/main">
  <p:tag name="ISLIDE.DIAGRAM" val="ea788740-32dc-412a-8e46-f9a4f416b89a"/>
</p:tagLst>
</file>

<file path=ppt/tags/tag125.xml><?xml version="1.0" encoding="utf-8"?>
<p:tagLst xmlns:p="http://schemas.openxmlformats.org/presentationml/2006/main">
  <p:tag name="ISLIDE.DIAGRAM" val="ea788740-32dc-412a-8e46-f9a4f416b89a"/>
</p:tagLst>
</file>

<file path=ppt/tags/tag126.xml><?xml version="1.0" encoding="utf-8"?>
<p:tagLst xmlns:p="http://schemas.openxmlformats.org/presentationml/2006/main">
  <p:tag name="ISLIDE.DIAGRAM" val="ea788740-32dc-412a-8e46-f9a4f416b89a"/>
</p:tagLst>
</file>

<file path=ppt/tags/tag127.xml><?xml version="1.0" encoding="utf-8"?>
<p:tagLst xmlns:p="http://schemas.openxmlformats.org/presentationml/2006/main">
  <p:tag name="ISLIDE.DIAGRAM" val="ea788740-32dc-412a-8e46-f9a4f416b89a"/>
</p:tagLst>
</file>

<file path=ppt/tags/tag128.xml><?xml version="1.0" encoding="utf-8"?>
<p:tagLst xmlns:p="http://schemas.openxmlformats.org/presentationml/2006/main">
  <p:tag name="ISLIDE.DIAGRAM" val="ea788740-32dc-412a-8e46-f9a4f416b89a"/>
</p:tagLst>
</file>

<file path=ppt/tags/tag129.xml><?xml version="1.0" encoding="utf-8"?>
<p:tagLst xmlns:p="http://schemas.openxmlformats.org/presentationml/2006/main">
  <p:tag name="ISLIDE.DIAGRAM" val="ea788740-32dc-412a-8e46-f9a4f416b89a"/>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0.xml><?xml version="1.0" encoding="utf-8"?>
<p:tagLst xmlns:p="http://schemas.openxmlformats.org/presentationml/2006/main">
  <p:tag name="PA" val="v3.2.0"/>
</p:tagLst>
</file>

<file path=ppt/tags/tag131.xml><?xml version="1.0" encoding="utf-8"?>
<p:tagLst xmlns:p="http://schemas.openxmlformats.org/presentationml/2006/main">
  <p:tag name="PA" val="v3.2.0"/>
</p:tagLst>
</file>

<file path=ppt/tags/tag132.xml><?xml version="1.0" encoding="utf-8"?>
<p:tagLst xmlns:p="http://schemas.openxmlformats.org/presentationml/2006/main">
  <p:tag name="ISLIDE.DIAGRAM" val="ea788740-32dc-412a-8e46-f9a4f416b89a"/>
</p:tagLst>
</file>

<file path=ppt/tags/tag133.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RESENTATION_TITLE" val="PowerPoint 演示文稿"/>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PA" val="v3.2.0"/>
</p:tagLst>
</file>

<file path=ppt/tags/tag62.xml><?xml version="1.0" encoding="utf-8"?>
<p:tagLst xmlns:p="http://schemas.openxmlformats.org/presentationml/2006/main">
  <p:tag name="PA" val="v3.2.0"/>
</p:tagLst>
</file>

<file path=ppt/tags/tag63.xml><?xml version="1.0" encoding="utf-8"?>
<p:tagLst xmlns:p="http://schemas.openxmlformats.org/presentationml/2006/main">
  <p:tag name="PA" val="v3.2.0"/>
</p:tagLst>
</file>

<file path=ppt/tags/tag64.xml><?xml version="1.0" encoding="utf-8"?>
<p:tagLst xmlns:p="http://schemas.openxmlformats.org/presentationml/2006/main">
  <p:tag name="PA" val="v3.2.0"/>
</p:tagLst>
</file>

<file path=ppt/tags/tag65.xml><?xml version="1.0" encoding="utf-8"?>
<p:tagLst xmlns:p="http://schemas.openxmlformats.org/presentationml/2006/main">
  <p:tag name="ISLIDE.DIAGRAM" val="ea788740-32dc-412a-8e46-f9a4f416b89a"/>
</p:tagLst>
</file>

<file path=ppt/tags/tag66.xml><?xml version="1.0" encoding="utf-8"?>
<p:tagLst xmlns:p="http://schemas.openxmlformats.org/presentationml/2006/main">
  <p:tag name="ISLIDE.DIAGRAM" val="ea788740-32dc-412a-8e46-f9a4f416b89a"/>
</p:tagLst>
</file>

<file path=ppt/tags/tag67.xml><?xml version="1.0" encoding="utf-8"?>
<p:tagLst xmlns:p="http://schemas.openxmlformats.org/presentationml/2006/main">
  <p:tag name="ISLIDE.DIAGRAM" val="ea788740-32dc-412a-8e46-f9a4f416b89a"/>
</p:tagLst>
</file>

<file path=ppt/tags/tag68.xml><?xml version="1.0" encoding="utf-8"?>
<p:tagLst xmlns:p="http://schemas.openxmlformats.org/presentationml/2006/main">
  <p:tag name="ISLIDE.DIAGRAM" val="ea788740-32dc-412a-8e46-f9a4f416b89a"/>
</p:tagLst>
</file>

<file path=ppt/tags/tag69.xml><?xml version="1.0" encoding="utf-8"?>
<p:tagLst xmlns:p="http://schemas.openxmlformats.org/presentationml/2006/main">
  <p:tag name="COPYNUMSHAPE" val="true"/>
  <p:tag name="PA" val="v3.2.0"/>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COPYNUMSHAPE" val="true"/>
  <p:tag name="PA" val="v3.2.0"/>
</p:tagLst>
</file>

<file path=ppt/tags/tag71.xml><?xml version="1.0" encoding="utf-8"?>
<p:tagLst xmlns:p="http://schemas.openxmlformats.org/presentationml/2006/main">
  <p:tag name="COPYNUMSHAPE" val="true"/>
  <p:tag name="PA" val="v3.2.0"/>
</p:tagLst>
</file>

<file path=ppt/tags/tag72.xml><?xml version="1.0" encoding="utf-8"?>
<p:tagLst xmlns:p="http://schemas.openxmlformats.org/presentationml/2006/main">
  <p:tag name="COPYNUMSHAPE" val="true"/>
  <p:tag name="PA" val="v3.2.0"/>
</p:tagLst>
</file>

<file path=ppt/tags/tag73.xml><?xml version="1.0" encoding="utf-8"?>
<p:tagLst xmlns:p="http://schemas.openxmlformats.org/presentationml/2006/main">
  <p:tag name="COPYNUMSHAPE" val="true"/>
  <p:tag name="PA" val="v3.2.0"/>
</p:tagLst>
</file>

<file path=ppt/tags/tag74.xml><?xml version="1.0" encoding="utf-8"?>
<p:tagLst xmlns:p="http://schemas.openxmlformats.org/presentationml/2006/main">
  <p:tag name="COPYNUMSHAPE" val="true"/>
  <p:tag name="PA" val="v3.2.0"/>
</p:tagLst>
</file>

<file path=ppt/tags/tag75.xml><?xml version="1.0" encoding="utf-8"?>
<p:tagLst xmlns:p="http://schemas.openxmlformats.org/presentationml/2006/main">
  <p:tag name="COPYNUMSHAPE" val="true"/>
  <p:tag name="PA" val="v3.2.0"/>
</p:tagLst>
</file>

<file path=ppt/tags/tag76.xml><?xml version="1.0" encoding="utf-8"?>
<p:tagLst xmlns:p="http://schemas.openxmlformats.org/presentationml/2006/main">
  <p:tag name="COPYNUMSHAPE" val="true"/>
  <p:tag name="PA" val="v3.2.0"/>
</p:tagLst>
</file>

<file path=ppt/tags/tag77.xml><?xml version="1.0" encoding="utf-8"?>
<p:tagLst xmlns:p="http://schemas.openxmlformats.org/presentationml/2006/main">
  <p:tag name="COPYNUMSHAPE" val="true"/>
  <p:tag name="PA" val="v3.2.0"/>
</p:tagLst>
</file>

<file path=ppt/tags/tag78.xml><?xml version="1.0" encoding="utf-8"?>
<p:tagLst xmlns:p="http://schemas.openxmlformats.org/presentationml/2006/main">
  <p:tag name="COPYNUMSHAPE" val="true"/>
  <p:tag name="PA" val="v3.2.0"/>
</p:tagLst>
</file>

<file path=ppt/tags/tag79.xml><?xml version="1.0" encoding="utf-8"?>
<p:tagLst xmlns:p="http://schemas.openxmlformats.org/presentationml/2006/main">
  <p:tag name="COPYNUMSHAPE" val="true"/>
  <p:tag name="PA" val="v3.2.0"/>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COPYNUMSHAPE" val="true"/>
  <p:tag name="PA" val="v3.2.0"/>
</p:tagLst>
</file>

<file path=ppt/tags/tag81.xml><?xml version="1.0" encoding="utf-8"?>
<p:tagLst xmlns:p="http://schemas.openxmlformats.org/presentationml/2006/main">
  <p:tag name="COPYNUMSHAPE" val="true"/>
  <p:tag name="PA" val="v3.2.0"/>
</p:tagLst>
</file>

<file path=ppt/tags/tag82.xml><?xml version="1.0" encoding="utf-8"?>
<p:tagLst xmlns:p="http://schemas.openxmlformats.org/presentationml/2006/main">
  <p:tag name="COPYNUMSHAPE" val="true"/>
  <p:tag name="PA" val="v3.2.0"/>
</p:tagLst>
</file>

<file path=ppt/tags/tag83.xml><?xml version="1.0" encoding="utf-8"?>
<p:tagLst xmlns:p="http://schemas.openxmlformats.org/presentationml/2006/main">
  <p:tag name="ISLIDE.DIAGRAM" val="ea788740-32dc-412a-8e46-f9a4f416b89a"/>
</p:tagLst>
</file>

<file path=ppt/tags/tag84.xml><?xml version="1.0" encoding="utf-8"?>
<p:tagLst xmlns:p="http://schemas.openxmlformats.org/presentationml/2006/main">
  <p:tag name="ISLIDE.DIAGRAM" val="ea788740-32dc-412a-8e46-f9a4f416b89a"/>
</p:tagLst>
</file>

<file path=ppt/tags/tag85.xml><?xml version="1.0" encoding="utf-8"?>
<p:tagLst xmlns:p="http://schemas.openxmlformats.org/presentationml/2006/main">
  <p:tag name="ISLIDE.DIAGRAM" val="ea788740-32dc-412a-8e46-f9a4f416b89a"/>
</p:tagLst>
</file>

<file path=ppt/tags/tag86.xml><?xml version="1.0" encoding="utf-8"?>
<p:tagLst xmlns:p="http://schemas.openxmlformats.org/presentationml/2006/main">
  <p:tag name="ISLIDE.DIAGRAM" val="ea788740-32dc-412a-8e46-f9a4f416b89a"/>
</p:tagLst>
</file>

<file path=ppt/tags/tag87.xml><?xml version="1.0" encoding="utf-8"?>
<p:tagLst xmlns:p="http://schemas.openxmlformats.org/presentationml/2006/main">
  <p:tag name="ISLIDE.DIAGRAM" val="ea788740-32dc-412a-8e46-f9a4f416b89a"/>
</p:tagLst>
</file>

<file path=ppt/tags/tag88.xml><?xml version="1.0" encoding="utf-8"?>
<p:tagLst xmlns:p="http://schemas.openxmlformats.org/presentationml/2006/main">
  <p:tag name="ISLIDE.DIAGRAM" val="ea788740-32dc-412a-8e46-f9a4f416b89a"/>
</p:tagLst>
</file>

<file path=ppt/tags/tag89.xml><?xml version="1.0" encoding="utf-8"?>
<p:tagLst xmlns:p="http://schemas.openxmlformats.org/presentationml/2006/main">
  <p:tag name="ISLIDE.DIAGRAM" val="ea788740-32dc-412a-8e46-f9a4f416b89a"/>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COPYNUMSHAPE" val="true"/>
  <p:tag name="PA" val="v3.2.0"/>
</p:tagLst>
</file>

<file path=ppt/tags/tag91.xml><?xml version="1.0" encoding="utf-8"?>
<p:tagLst xmlns:p="http://schemas.openxmlformats.org/presentationml/2006/main">
  <p:tag name="COPYNUMSHAPE" val="true"/>
  <p:tag name="PA" val="v3.2.0"/>
</p:tagLst>
</file>

<file path=ppt/tags/tag92.xml><?xml version="1.0" encoding="utf-8"?>
<p:tagLst xmlns:p="http://schemas.openxmlformats.org/presentationml/2006/main">
  <p:tag name="COPYNUMSHAPE" val="true"/>
  <p:tag name="PA" val="v3.2.0"/>
</p:tagLst>
</file>

<file path=ppt/tags/tag93.xml><?xml version="1.0" encoding="utf-8"?>
<p:tagLst xmlns:p="http://schemas.openxmlformats.org/presentationml/2006/main">
  <p:tag name="COPYNUMSHAPE" val="true"/>
  <p:tag name="PA" val="v3.2.0"/>
</p:tagLst>
</file>

<file path=ppt/tags/tag94.xml><?xml version="1.0" encoding="utf-8"?>
<p:tagLst xmlns:p="http://schemas.openxmlformats.org/presentationml/2006/main">
  <p:tag name="COPYNUMSHAPE" val="true"/>
  <p:tag name="PA" val="v3.2.0"/>
</p:tagLst>
</file>

<file path=ppt/tags/tag95.xml><?xml version="1.0" encoding="utf-8"?>
<p:tagLst xmlns:p="http://schemas.openxmlformats.org/presentationml/2006/main">
  <p:tag name="COPYNUMSHAPE" val="true"/>
  <p:tag name="PA" val="v3.2.0"/>
</p:tagLst>
</file>

<file path=ppt/tags/tag96.xml><?xml version="1.0" encoding="utf-8"?>
<p:tagLst xmlns:p="http://schemas.openxmlformats.org/presentationml/2006/main">
  <p:tag name="COPYNUMSHAPE" val="true"/>
  <p:tag name="PA" val="v3.2.0"/>
</p:tagLst>
</file>

<file path=ppt/tags/tag97.xml><?xml version="1.0" encoding="utf-8"?>
<p:tagLst xmlns:p="http://schemas.openxmlformats.org/presentationml/2006/main">
  <p:tag name="COPYNUMSHAPE" val="true"/>
  <p:tag name="PA" val="v3.2.0"/>
</p:tagLst>
</file>

<file path=ppt/tags/tag98.xml><?xml version="1.0" encoding="utf-8"?>
<p:tagLst xmlns:p="http://schemas.openxmlformats.org/presentationml/2006/main">
  <p:tag name="COPYNUMSHAPE" val="true"/>
  <p:tag name="PA" val="v3.2.0"/>
</p:tagLst>
</file>

<file path=ppt/tags/tag99.xml><?xml version="1.0" encoding="utf-8"?>
<p:tagLst xmlns:p="http://schemas.openxmlformats.org/presentationml/2006/main">
  <p:tag name="COPYNUMSHAPE" val="true"/>
  <p:tag name="PA" val="v3.2.0"/>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235</Paragraphs>
  <Slides>27</Slides>
  <Notes>27</Notes>
  <TotalTime>0</TotalTime>
  <HiddenSlides>0</HiddenSlides>
  <MMClips>1</MMClips>
  <ScaleCrop>0</ScaleCrop>
  <HeadingPairs>
    <vt:vector baseType="variant" size="6">
      <vt:variant>
        <vt:lpstr>Fonts used</vt:lpstr>
      </vt:variant>
      <vt:variant>
        <vt:i4>14</vt:i4>
      </vt:variant>
      <vt:variant>
        <vt:lpstr>Theme</vt:lpstr>
      </vt:variant>
      <vt:variant>
        <vt:i4>1</vt:i4>
      </vt:variant>
      <vt:variant>
        <vt:lpstr>Slide Titles</vt:lpstr>
      </vt:variant>
      <vt:variant>
        <vt:i4>27</vt:i4>
      </vt:variant>
    </vt:vector>
  </HeadingPairs>
  <TitlesOfParts>
    <vt:vector baseType="lpstr" size="42">
      <vt:lpstr>Arial</vt:lpstr>
      <vt:lpstr>Calibri Light</vt:lpstr>
      <vt:lpstr>Calibri</vt:lpstr>
      <vt:lpstr>方正卡通简体</vt:lpstr>
      <vt:lpstr>微软雅黑</vt:lpstr>
      <vt:lpstr>幼圆</vt:lpstr>
      <vt:lpstr>宋体</vt:lpstr>
      <vt:lpstr>Agency FB</vt:lpstr>
      <vt:lpstr>微软雅黑 Light</vt:lpstr>
      <vt:lpstr>Verdana</vt:lpstr>
      <vt:lpstr>Roboto Light</vt:lpstr>
      <vt:lpstr>Impact</vt:lpstr>
      <vt:lpstr>Meiryo</vt:lpstr>
      <vt:lpstr>Wingdings</vt:lpstr>
      <vt:lpstr>Office 主题</vt:lpstr>
      <vt:lpstr>PowerPoint Presentation</vt:lpstr>
      <vt:lpstr>PowerPoint Presentation</vt:lpstr>
      <vt:lpstr>PowerPoint Presentation</vt:lpstr>
      <vt:lpstr>与其他礼仪相比教师礼仪具有以下的特性</vt:lpstr>
      <vt:lpstr>PowerPoint Presentation</vt:lpstr>
      <vt:lpstr>PowerPoint Presentation</vt:lpstr>
      <vt:lpstr>个人卫生</vt:lpstr>
      <vt:lpstr>化妆的原则</vt:lpstr>
      <vt:lpstr>仪态及要求</vt:lpstr>
      <vt:lpstr>仪态及要求</vt:lpstr>
      <vt:lpstr>教师的服饰</vt:lpstr>
      <vt:lpstr>服饰总要求</vt:lpstr>
      <vt:lpstr>PowerPoint Presentation</vt:lpstr>
      <vt:lpstr>教师行为规范</vt:lpstr>
      <vt:lpstr>教师的语言</vt:lpstr>
      <vt:lpstr>对待孩子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91</cp:revision>
  <dcterms:created xsi:type="dcterms:W3CDTF">2017-10-05T07:21:00Z</dcterms:created>
  <dcterms:modified xsi:type="dcterms:W3CDTF">2023-05-08T06:27:35Z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