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4" r:id="rId2"/>
  </p:sldMasterIdLst>
  <p:notesMasterIdLst>
    <p:notesMasterId r:id="rId3"/>
  </p:notesMasterIdLst>
  <p:sldIdLst>
    <p:sldId id="256" r:id="rId4"/>
    <p:sldId id="258" r:id="rId5"/>
    <p:sldId id="275" r:id="rId6"/>
    <p:sldId id="279" r:id="rId7"/>
    <p:sldId id="281" r:id="rId8"/>
    <p:sldId id="282" r:id="rId9"/>
    <p:sldId id="283" r:id="rId10"/>
    <p:sldId id="277" r:id="rId11"/>
    <p:sldId id="284" r:id="rId12"/>
    <p:sldId id="285" r:id="rId13"/>
    <p:sldId id="286" r:id="rId14"/>
    <p:sldId id="288" r:id="rId15"/>
    <p:sldId id="276" r:id="rId16"/>
    <p:sldId id="259" r:id="rId17"/>
    <p:sldId id="265" r:id="rId18"/>
    <p:sldId id="267" r:id="rId19"/>
    <p:sldId id="268" r:id="rId20"/>
    <p:sldId id="278" r:id="rId21"/>
    <p:sldId id="269" r:id="rId22"/>
    <p:sldId id="290" r:id="rId23"/>
    <p:sldId id="287" r:id="rId24"/>
    <p:sldId id="289" r:id="rId25"/>
    <p:sldId id="274" r:id="rId26"/>
    <p:sldId id="257" r:id="rId27"/>
    <p:sldId id="301" r:id="rId28"/>
    <p:sldId id="324" r:id="rId29"/>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8" autoAdjust="0"/>
    <p:restoredTop sz="94660"/>
  </p:normalViewPr>
  <p:slideViewPr>
    <p:cSldViewPr snapToGrid="0" showGuides="1">
      <p:cViewPr varScale="1">
        <p:scale>
          <a:sx n="114" d="100"/>
          <a:sy n="114" d="100"/>
        </p:scale>
        <p:origin x="360" y="120"/>
      </p:cViewPr>
      <p:guideLst>
        <p:guide orient="horz" pos="2160"/>
        <p:guide pos="3840"/>
      </p:guideLst>
    </p:cSldViewPr>
  </p:slideViewPr>
  <p:notesTextViewPr>
    <p:cViewPr>
      <p:scale>
        <a:sx n="1" d="1"/>
        <a:sy n="1" d="1"/>
      </p:scale>
      <p:origin x="0" y="0"/>
    </p:cViewPr>
  </p:notesTextViewPr>
  <p:sorterViewPr>
    <p:cViewPr>
      <p:scale>
        <a:sx n="66" d="100"/>
        <a:sy n="66" d="100"/>
      </p:scale>
      <p:origin x="0" y="-1973"/>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tags" Target="tags/tag61.xml"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heme" Target="theme/theme1.xml" /><Relationship Id="rId34"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FBAD95-E405-4718-AA24-5C5E8ED9DC6C}"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D97024-C6B4-49D0-B704-1B282F7F3494}"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FDCE6BA-848D-4C76-BC08-FBDBCAC106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25</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a:ea typeface="宋体" panose="02010600030101010101" pitchFamily="2" charset="-122"/>
              </a:rPr>
              <a:t>26</a:t>
            </a:fld>
            <a:endParaRPr lang="zh-CN" altLang="en-US" sz="1200">
              <a:solidFill>
                <a:srgbClr val="000000"/>
              </a:solidFill>
              <a:latin typeface="Calibri" panose="020f0502020204030204"/>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5.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281C3642-4018-44C2-99BB-FB2E5B04BF3A}"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657612-3157-45CC-A4FD-B25C8741E84E}"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2_空白">
    <p:bg>
      <p:bgPr>
        <a:solidFill>
          <a:srgbClr val="F4EEE9"/>
        </a:solidFill>
        <a:effectLst/>
      </p:bgPr>
    </p:bg>
    <p:spTree>
      <p:nvGrpSpPr>
        <p:cNvPr id="1" name=""/>
        <p:cNvGrpSpPr/>
        <p:nvPr/>
      </p:nvGrpSpPr>
      <p:grpSpPr>
        <a:xfrm>
          <a:off x="0" y="0"/>
          <a:ext cx="0" cy="0"/>
        </a:xfrm>
      </p:grpSpPr>
      <p:pic>
        <p:nvPicPr>
          <p:cNvPr id="5" name="图片 4"/>
          <p:cNvPicPr>
            <a:picLocks noChangeAspect="1"/>
          </p:cNvPicPr>
          <p:nvPr userDrawn="1"/>
        </p:nvPicPr>
        <p:blipFill>
          <a:blip r:embed="rId1">
            <a:extLst>
              <a:ext uri="{28A0092B-C50C-407E-A947-70E740481C1C}">
                <a14:useLocalDpi xmlns:a14="http://schemas.microsoft.com/office/drawing/2010/main" val="0"/>
              </a:ext>
            </a:extLst>
          </a:blip>
          <a:srcRect t="15531" b="42335"/>
          <a:stretch>
            <a:fillRect/>
          </a:stretch>
        </p:blipFill>
        <p:spPr>
          <a:xfrm>
            <a:off x="-2" y="10"/>
            <a:ext cx="12191980" cy="3428990"/>
          </a:xfrm>
          <a:prstGeom prst="rect">
            <a:avLst/>
          </a:prstGeom>
        </p:spPr>
      </p:pic>
      <p:sp>
        <p:nvSpPr>
          <p:cNvPr id="6" name="矩形 5"/>
          <p:cNvSpPr/>
          <p:nvPr userDrawn="1"/>
        </p:nvSpPr>
        <p:spPr>
          <a:xfrm>
            <a:off x="-1" y="0"/>
            <a:ext cx="12192000" cy="3429000"/>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userDrawn="1"/>
        </p:nvGrpSpPr>
        <p:grpSpPr>
          <a:xfrm>
            <a:off x="0" y="-520701"/>
            <a:ext cx="1041402" cy="520701"/>
            <a:chOff x="3436363" y="906418"/>
            <a:chExt cx="1041402" cy="520701"/>
          </a:xfrm>
        </p:grpSpPr>
        <p:sp>
          <p:nvSpPr>
            <p:cNvPr id="8" name="矩形 7"/>
            <p:cNvSpPr/>
            <p:nvPr/>
          </p:nvSpPr>
          <p:spPr>
            <a:xfrm>
              <a:off x="3436363" y="906418"/>
              <a:ext cx="520701" cy="520701"/>
            </a:xfrm>
            <a:prstGeom prst="rect">
              <a:avLst/>
            </a:prstGeom>
            <a:solidFill>
              <a:srgbClr val="042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957064" y="906418"/>
              <a:ext cx="520701" cy="520701"/>
            </a:xfrm>
            <a:prstGeom prst="rect">
              <a:avLst/>
            </a:prstGeom>
            <a:solidFill>
              <a:srgbClr val="2541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281C3642-4018-44C2-99BB-FB2E5B04BF3A}"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4657612-3157-45CC-A4FD-B25C8741E84E}"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281C3642-4018-44C2-99BB-FB2E5B04BF3A}"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4657612-3157-45CC-A4FD-B25C8741E84E}"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81C3642-4018-44C2-99BB-FB2E5B04BF3A}"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657612-3157-45CC-A4FD-B25C8741E84E}"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81C3642-4018-44C2-99BB-FB2E5B04BF3A}"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657612-3157-45CC-A4FD-B25C8741E84E}"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81C3642-4018-44C2-99BB-FB2E5B04BF3A}"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657612-3157-45CC-A4FD-B25C8741E84E}"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281C3642-4018-44C2-99BB-FB2E5B04BF3A}"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657612-3157-45CC-A4FD-B25C8741E84E}"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281C3642-4018-44C2-99BB-FB2E5B04BF3A}"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4657612-3157-45CC-A4FD-B25C8741E84E}"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81C3642-4018-44C2-99BB-FB2E5B04BF3A}"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4657612-3157-45CC-A4FD-B25C8741E84E}"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81C3642-4018-44C2-99BB-FB2E5B04BF3A}"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4657612-3157-45CC-A4FD-B25C8741E84E}"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grpSp>
        <p:nvGrpSpPr>
          <p:cNvPr id="5" name="组合 4"/>
          <p:cNvGrpSpPr/>
          <p:nvPr userDrawn="1"/>
        </p:nvGrpSpPr>
        <p:grpSpPr>
          <a:xfrm>
            <a:off x="0" y="-520701"/>
            <a:ext cx="1041402" cy="520701"/>
            <a:chOff x="3436363" y="906418"/>
            <a:chExt cx="1041402" cy="520701"/>
          </a:xfrm>
        </p:grpSpPr>
        <p:sp>
          <p:nvSpPr>
            <p:cNvPr id="6" name="矩形 5"/>
            <p:cNvSpPr/>
            <p:nvPr/>
          </p:nvSpPr>
          <p:spPr>
            <a:xfrm>
              <a:off x="3436363" y="906418"/>
              <a:ext cx="520701" cy="520701"/>
            </a:xfrm>
            <a:prstGeom prst="rect">
              <a:avLst/>
            </a:prstGeom>
            <a:solidFill>
              <a:srgbClr val="042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957064" y="906418"/>
              <a:ext cx="520701" cy="520701"/>
            </a:xfrm>
            <a:prstGeom prst="rect">
              <a:avLst/>
            </a:prstGeom>
            <a:solidFill>
              <a:srgbClr val="2541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3_空白">
    <p:bg>
      <p:bgPr>
        <a:solidFill>
          <a:srgbClr val="F4EEE9"/>
        </a:solidFill>
        <a:effectLst/>
      </p:bgPr>
    </p:bg>
    <p:spTree>
      <p:nvGrpSpPr>
        <p:cNvPr id="1" name=""/>
        <p:cNvGrpSpPr/>
        <p:nvPr/>
      </p:nvGrpSpPr>
      <p:grpSpPr>
        <a:xfrm>
          <a:off x="0" y="0"/>
          <a:ext cx="0" cy="0"/>
        </a:xfrm>
      </p:grpSpPr>
      <p:grpSp>
        <p:nvGrpSpPr>
          <p:cNvPr id="5" name="组合 4"/>
          <p:cNvGrpSpPr/>
          <p:nvPr userDrawn="1"/>
        </p:nvGrpSpPr>
        <p:grpSpPr>
          <a:xfrm>
            <a:off x="0" y="-520701"/>
            <a:ext cx="1041402" cy="520701"/>
            <a:chOff x="3436363" y="906418"/>
            <a:chExt cx="1041402" cy="520701"/>
          </a:xfrm>
        </p:grpSpPr>
        <p:sp>
          <p:nvSpPr>
            <p:cNvPr id="6" name="矩形 5"/>
            <p:cNvSpPr/>
            <p:nvPr/>
          </p:nvSpPr>
          <p:spPr>
            <a:xfrm>
              <a:off x="3436363" y="906418"/>
              <a:ext cx="520701" cy="520701"/>
            </a:xfrm>
            <a:prstGeom prst="rect">
              <a:avLst/>
            </a:prstGeom>
            <a:solidFill>
              <a:srgbClr val="042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957064" y="906418"/>
              <a:ext cx="520701" cy="520701"/>
            </a:xfrm>
            <a:prstGeom prst="rect">
              <a:avLst/>
            </a:prstGeom>
            <a:solidFill>
              <a:srgbClr val="2541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1_空白">
    <p:spTree>
      <p:nvGrpSpPr>
        <p:cNvPr id="1" name=""/>
        <p:cNvGrpSpPr/>
        <p:nvPr/>
      </p:nvGrpSpPr>
      <p:grpSpPr>
        <a:xfrm>
          <a:off x="0" y="0"/>
          <a:ext cx="0" cy="0"/>
        </a:xfrm>
      </p:grpSpPr>
      <p:pic>
        <p:nvPicPr>
          <p:cNvPr id="5" name="图片 4"/>
          <p:cNvPicPr>
            <a:picLocks noChangeAspect="1"/>
          </p:cNvPicPr>
          <p:nvPr userDrawn="1"/>
        </p:nvPicPr>
        <p:blipFill>
          <a:blip r:embed="rId1">
            <a:extLst>
              <a:ext uri="{28A0092B-C50C-407E-A947-70E740481C1C}">
                <a14:useLocalDpi xmlns:a14="http://schemas.microsoft.com/office/drawing/2010/main" val="0"/>
              </a:ext>
            </a:extLst>
          </a:blip>
          <a:srcRect t="15531" b="200"/>
          <a:stretch>
            <a:fillRect/>
          </a:stretch>
        </p:blipFill>
        <p:spPr>
          <a:xfrm>
            <a:off x="20" y="10"/>
            <a:ext cx="12191980" cy="6857990"/>
          </a:xfrm>
          <a:prstGeom prst="rect">
            <a:avLst/>
          </a:prstGeom>
        </p:spPr>
      </p:pic>
      <p:sp>
        <p:nvSpPr>
          <p:cNvPr id="6" name="矩形 5"/>
          <p:cNvSpPr/>
          <p:nvPr userDrawn="1"/>
        </p:nvSpPr>
        <p:spPr>
          <a:xfrm>
            <a:off x="-1" y="0"/>
            <a:ext cx="12192000" cy="6858000"/>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userDrawn="1"/>
        </p:nvGrpSpPr>
        <p:grpSpPr>
          <a:xfrm>
            <a:off x="0" y="-520701"/>
            <a:ext cx="1041402" cy="520701"/>
            <a:chOff x="3436363" y="906418"/>
            <a:chExt cx="1041402" cy="520701"/>
          </a:xfrm>
        </p:grpSpPr>
        <p:sp>
          <p:nvSpPr>
            <p:cNvPr id="8" name="矩形 7"/>
            <p:cNvSpPr/>
            <p:nvPr/>
          </p:nvSpPr>
          <p:spPr>
            <a:xfrm>
              <a:off x="3436363" y="906418"/>
              <a:ext cx="520701" cy="520701"/>
            </a:xfrm>
            <a:prstGeom prst="rect">
              <a:avLst/>
            </a:prstGeom>
            <a:solidFill>
              <a:srgbClr val="042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957064" y="906418"/>
              <a:ext cx="520701" cy="520701"/>
            </a:xfrm>
            <a:prstGeom prst="rect">
              <a:avLst/>
            </a:prstGeom>
            <a:solidFill>
              <a:srgbClr val="2541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5.xml" /><Relationship Id="rId10" Type="http://schemas.openxmlformats.org/officeDocument/2006/relationships/slideLayout" Target="../slideLayouts/slideLayout24.xml" /><Relationship Id="rId11" Type="http://schemas.openxmlformats.org/officeDocument/2006/relationships/slideLayout" Target="../slideLayouts/slideLayout25.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6.xml" /><Relationship Id="rId3" Type="http://schemas.openxmlformats.org/officeDocument/2006/relationships/slideLayout" Target="../slideLayouts/slideLayout17.xml" /><Relationship Id="rId4" Type="http://schemas.openxmlformats.org/officeDocument/2006/relationships/slideLayout" Target="../slideLayouts/slideLayout18.xml" /><Relationship Id="rId5" Type="http://schemas.openxmlformats.org/officeDocument/2006/relationships/slideLayout" Target="../slideLayouts/slideLayout19.xml" /><Relationship Id="rId6" Type="http://schemas.openxmlformats.org/officeDocument/2006/relationships/slideLayout" Target="../slideLayouts/slideLayout20.xml" /><Relationship Id="rId7" Type="http://schemas.openxmlformats.org/officeDocument/2006/relationships/slideLayout" Target="../slideLayouts/slideLayout21.xml" /><Relationship Id="rId8" Type="http://schemas.openxmlformats.org/officeDocument/2006/relationships/slideLayout" Target="../slideLayouts/slideLayout22.xml" /><Relationship Id="rId9" Type="http://schemas.openxmlformats.org/officeDocument/2006/relationships/slideLayout" Target="../slideLayouts/slideLayout23.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1C3642-4018-44C2-99BB-FB2E5B04BF3A}"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657612-3157-45CC-A4FD-B25C8741E84E}"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9.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9.jpeg" /><Relationship Id="rId3" Type="http://schemas.openxmlformats.org/officeDocument/2006/relationships/image" Target="../media/image10.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8.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11.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1.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12.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13.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9.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14.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1.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15.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8.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16.jpeg" /><Relationship Id="rId3" Type="http://schemas.openxmlformats.org/officeDocument/2006/relationships/image" Target="../media/image17.jpeg" /><Relationship Id="rId4" Type="http://schemas.openxmlformats.org/officeDocument/2006/relationships/image" Target="../media/image18.jpeg" /><Relationship Id="rId5" Type="http://schemas.openxmlformats.org/officeDocument/2006/relationships/image" Target="../media/image19.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20.jpeg" /><Relationship Id="rId3" Type="http://schemas.openxmlformats.org/officeDocument/2006/relationships/image" Target="../media/image21.jpeg" /><Relationship Id="rId4" Type="http://schemas.openxmlformats.org/officeDocument/2006/relationships/image" Target="../media/image22.jpeg" /><Relationship Id="rId5" Type="http://schemas.openxmlformats.org/officeDocument/2006/relationships/image" Target="../media/image23.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xml" /><Relationship Id="rId3" Type="http://schemas.openxmlformats.org/officeDocument/2006/relationships/image" Target="../media/image24.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9.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25.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1.xml" /><Relationship Id="rId10" Type="http://schemas.openxmlformats.org/officeDocument/2006/relationships/image" Target="../media/image25.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3.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1.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2.jpeg" /><Relationship Id="rId3" Type="http://schemas.openxmlformats.org/officeDocument/2006/relationships/image" Target="../media/image3.jpeg" /><Relationship Id="rId4" Type="http://schemas.openxmlformats.org/officeDocument/2006/relationships/image" Target="../media/image4.jpe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8.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8.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1.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7.jpeg" /><Relationship Id="rId3"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6" name="矩形 15"/>
          <p:cNvSpPr/>
          <p:nvPr/>
        </p:nvSpPr>
        <p:spPr>
          <a:xfrm>
            <a:off x="1804416" y="2129480"/>
            <a:ext cx="8583168" cy="2599037"/>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305560" y="3082316"/>
            <a:ext cx="9580880" cy="830997"/>
          </a:xfrm>
          <a:prstGeom prst="rect">
            <a:avLst/>
          </a:prstGeom>
          <a:noFill/>
        </p:spPr>
        <p:txBody>
          <a:bodyPr wrap="square" rtlCol="0">
            <a:spAutoFit/>
          </a:bodyPr>
          <a:lstStyle/>
          <a:p>
            <a:pPr algn="ctr"/>
            <a:r>
              <a:rPr lang="zh-CN" altLang="en-US" sz="4800" b="1">
                <a:solidFill>
                  <a:schemeClr val="bg1"/>
                </a:solidFill>
                <a:latin typeface="微软雅黑" panose="020b0503020204020204" pitchFamily="34" charset="-122"/>
                <a:ea typeface="微软雅黑" panose="020b0503020204020204" pitchFamily="34" charset="-122"/>
              </a:rPr>
              <a:t>城市地产酒店</a:t>
            </a:r>
            <a:r>
              <a:rPr lang="en-US" altLang="zh-CN" sz="4800" b="1">
                <a:solidFill>
                  <a:schemeClr val="bg1"/>
                </a:solidFill>
                <a:latin typeface="微软雅黑" panose="020b0503020204020204" pitchFamily="34" charset="-122"/>
                <a:ea typeface="微软雅黑" panose="020b0503020204020204" pitchFamily="34" charset="-122"/>
              </a:rPr>
              <a:t>PPT</a:t>
            </a:r>
            <a:r>
              <a:rPr lang="zh-CN" altLang="en-US" sz="4800" b="1">
                <a:solidFill>
                  <a:schemeClr val="bg1"/>
                </a:solidFill>
                <a:latin typeface="微软雅黑" panose="020b0503020204020204" pitchFamily="34" charset="-122"/>
                <a:ea typeface="微软雅黑" panose="020b0503020204020204" pitchFamily="34" charset="-122"/>
              </a:rPr>
              <a:t>模板</a:t>
            </a:r>
            <a:endParaRPr lang="zh-CN" altLang="en-US" sz="4800" b="1">
              <a:solidFill>
                <a:schemeClr val="bg1"/>
              </a:solidFill>
              <a:latin typeface="微软雅黑" panose="020b0503020204020204" pitchFamily="34" charset="-122"/>
              <a:ea typeface="微软雅黑" panose="020b0503020204020204" pitchFamily="34" charset="-122"/>
            </a:endParaRPr>
          </a:p>
        </p:txBody>
      </p:sp>
      <p:sp>
        <p:nvSpPr>
          <p:cNvPr id="11" name="等腰三角形 10"/>
          <p:cNvSpPr/>
          <p:nvPr/>
        </p:nvSpPr>
        <p:spPr>
          <a:xfrm rot="10800000">
            <a:off x="5951525" y="4646639"/>
            <a:ext cx="288950" cy="249095"/>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4721859" y="2743762"/>
            <a:ext cx="2748280" cy="338554"/>
          </a:xfrm>
          <a:prstGeom prst="rect">
            <a:avLst/>
          </a:prstGeom>
          <a:noFill/>
        </p:spPr>
        <p:txBody>
          <a:bodyPr wrap="square" rtlCol="0">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高端服务  休闲假日</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3780789" y="3854658"/>
            <a:ext cx="4630421" cy="400110"/>
          </a:xfrm>
          <a:prstGeom prst="rect">
            <a:avLst/>
          </a:prstGeom>
          <a:noFill/>
        </p:spPr>
        <p:txBody>
          <a:bodyPr wrap="square" rtlCol="0">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城市，让生活更美好</a:t>
            </a:r>
            <a:r>
              <a:rPr lang="en-US" altLang="zh-CN" sz="2000">
                <a:solidFill>
                  <a:schemeClr val="bg1"/>
                </a:solidFill>
                <a:latin typeface="微软雅黑" panose="020b0503020204020204" pitchFamily="34" charset="-122"/>
                <a:ea typeface="微软雅黑" panose="020b0503020204020204" pitchFamily="34" charset="-122"/>
              </a:rPr>
              <a:t>——</a:t>
            </a:r>
            <a:r>
              <a:rPr lang="zh-CN" altLang="en-US" sz="2000">
                <a:solidFill>
                  <a:schemeClr val="bg1"/>
                </a:solidFill>
                <a:latin typeface="微软雅黑" panose="020b0503020204020204" pitchFamily="34" charset="-122"/>
                <a:ea typeface="微软雅黑" panose="020b0503020204020204" pitchFamily="34" charset="-122"/>
              </a:rPr>
              <a:t>悦享轻生活</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5549340" y="1914835"/>
            <a:ext cx="1093319" cy="461665"/>
          </a:xfrm>
          <a:prstGeom prst="rect">
            <a:avLst/>
          </a:prstGeom>
          <a:solidFill>
            <a:srgbClr val="FFFFFF"/>
          </a:solidFill>
          <a:ln>
            <a:solidFill>
              <a:srgbClr val="FFFFFF"/>
            </a:solidFill>
          </a:ln>
        </p:spPr>
        <p:txBody>
          <a:bodyPr wrap="square" rtlCol="0">
            <a:spAutoFit/>
          </a:bodyPr>
          <a:lstStyle/>
          <a:p>
            <a:pPr algn="ctr"/>
            <a:r>
              <a:rPr lang="en-US" altLang="zh-CN" sz="2400" b="1">
                <a:solidFill>
                  <a:srgbClr val="032642"/>
                </a:solidFill>
                <a:latin typeface="微软雅黑" panose="020b0503020204020204" pitchFamily="34" charset="-122"/>
                <a:ea typeface="微软雅黑" panose="020b0503020204020204" pitchFamily="34" charset="-122"/>
              </a:rPr>
              <a:t>LOGO</a:t>
            </a:r>
            <a:endParaRPr lang="zh-CN" altLang="en-US" sz="2400" b="1">
              <a:solidFill>
                <a:srgbClr val="032642"/>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flipH="1">
            <a:off x="1401049" y="2022688"/>
            <a:ext cx="806729" cy="806729"/>
          </a:xfrm>
          <a:prstGeom prst="line">
            <a:avLst/>
          </a:prstGeom>
          <a:ln w="3175">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等腰三角形 25"/>
          <p:cNvSpPr/>
          <p:nvPr/>
        </p:nvSpPr>
        <p:spPr>
          <a:xfrm rot="10800000">
            <a:off x="5980143" y="4667637"/>
            <a:ext cx="231711" cy="199751"/>
          </a:xfrm>
          <a:prstGeom prst="triangle">
            <a:avLst/>
          </a:prstGeom>
          <a:solidFill>
            <a:srgbClr val="FFFFFF"/>
          </a:solidFill>
          <a:ln w="9525">
            <a:solidFill>
              <a:srgbClr val="0426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27"/>
          <p:cNvCxnSpPr/>
          <p:nvPr/>
        </p:nvCxnSpPr>
        <p:spPr>
          <a:xfrm flipH="1">
            <a:off x="10012837" y="4028582"/>
            <a:ext cx="806729" cy="806729"/>
          </a:xfrm>
          <a:prstGeom prst="line">
            <a:avLst/>
          </a:prstGeom>
          <a:ln w="3175">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5="http://schemas.microsoft.com/office/powerpoint/2012/main" Requires="p15">
      <p:transition spd="slow" p14:dur="1250">
        <p15:prstTrans prst="pageCurlDouble"/>
      </p:transition>
    </mc:Choice>
    <mc:Fallback>
      <p:transition spd="slow">
        <p:fade/>
      </p:transition>
    </mc:Fallback>
  </mc:AlternateConten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2" name="图片 21"/>
          <p:cNvPicPr>
            <a:picLocks noChangeAspect="1"/>
          </p:cNvPicPr>
          <p:nvPr/>
        </p:nvPicPr>
        <p:blipFill>
          <a:blip r:embed="rId2">
            <a:extLst>
              <a:ext uri="{28A0092B-C50C-407E-A947-70E740481C1C}">
                <a14:useLocalDpi xmlns:a14="http://schemas.microsoft.com/office/drawing/2010/main" val="0"/>
              </a:ext>
            </a:extLst>
          </a:blip>
          <a:srcRect l="510" t="52572" r="6632" b="8591"/>
          <a:stretch>
            <a:fillRect/>
          </a:stretch>
        </p:blipFill>
        <p:spPr>
          <a:xfrm>
            <a:off x="1088573" y="4470403"/>
            <a:ext cx="5413828" cy="1509487"/>
          </a:xfrm>
          <a:custGeom>
            <a:gdLst>
              <a:gd name="connsiteX0" fmla="*/ 0 w 5413828"/>
              <a:gd name="connsiteY0" fmla="*/ 0 h 1509487"/>
              <a:gd name="connsiteX1" fmla="*/ 5413828 w 5413828"/>
              <a:gd name="connsiteY1" fmla="*/ 0 h 1509487"/>
              <a:gd name="connsiteX2" fmla="*/ 5413828 w 5413828"/>
              <a:gd name="connsiteY2" fmla="*/ 1509487 h 1509487"/>
              <a:gd name="connsiteX3" fmla="*/ 0 w 5413828"/>
              <a:gd name="connsiteY3" fmla="*/ 1509487 h 1509487"/>
            </a:gdLst>
            <a:cxnLst>
              <a:cxn ang="0">
                <a:pos x="connsiteX0" y="connsiteY0"/>
              </a:cxn>
              <a:cxn ang="0">
                <a:pos x="connsiteX1" y="connsiteY1"/>
              </a:cxn>
              <a:cxn ang="0">
                <a:pos x="connsiteX2" y="connsiteY2"/>
              </a:cxn>
              <a:cxn ang="0">
                <a:pos x="connsiteX3" y="connsiteY3"/>
              </a:cxn>
            </a:cxnLst>
            <a:rect l="l" t="t" r="r" b="b"/>
            <a:pathLst>
              <a:path w="5413828" h="1509487">
                <a:moveTo>
                  <a:pt x="0" y="0"/>
                </a:moveTo>
                <a:lnTo>
                  <a:pt x="5413828" y="0"/>
                </a:lnTo>
                <a:lnTo>
                  <a:pt x="5413828" y="1509487"/>
                </a:lnTo>
                <a:lnTo>
                  <a:pt x="0" y="1509487"/>
                </a:lnTo>
                <a:close/>
              </a:path>
            </a:pathLst>
          </a:custGeom>
        </p:spPr>
      </p:pic>
      <p:pic>
        <p:nvPicPr>
          <p:cNvPr id="20" name="图片 19"/>
          <p:cNvPicPr>
            <a:picLocks noChangeAspect="1"/>
          </p:cNvPicPr>
          <p:nvPr/>
        </p:nvPicPr>
        <p:blipFill>
          <a:blip r:embed="rId3">
            <a:extLst>
              <a:ext uri="{28A0092B-C50C-407E-A947-70E740481C1C}">
                <a14:useLocalDpi xmlns:a14="http://schemas.microsoft.com/office/drawing/2010/main" val="0"/>
              </a:ext>
            </a:extLst>
          </a:blip>
          <a:srcRect l="12729" t="17664"/>
          <a:stretch>
            <a:fillRect/>
          </a:stretch>
        </p:blipFill>
        <p:spPr>
          <a:xfrm>
            <a:off x="7393076" y="1785409"/>
            <a:ext cx="3666810" cy="2306317"/>
          </a:xfrm>
          <a:custGeom>
            <a:gdLst>
              <a:gd name="connsiteX0" fmla="*/ 0 w 3666810"/>
              <a:gd name="connsiteY0" fmla="*/ 0 h 2306317"/>
              <a:gd name="connsiteX1" fmla="*/ 3666810 w 3666810"/>
              <a:gd name="connsiteY1" fmla="*/ 0 h 2306317"/>
              <a:gd name="connsiteX2" fmla="*/ 3666810 w 3666810"/>
              <a:gd name="connsiteY2" fmla="*/ 2306317 h 2306317"/>
              <a:gd name="connsiteX3" fmla="*/ 0 w 3666810"/>
              <a:gd name="connsiteY3" fmla="*/ 2306317 h 2306317"/>
            </a:gdLst>
            <a:cxnLst>
              <a:cxn ang="0">
                <a:pos x="connsiteX0" y="connsiteY0"/>
              </a:cxn>
              <a:cxn ang="0">
                <a:pos x="connsiteX1" y="connsiteY1"/>
              </a:cxn>
              <a:cxn ang="0">
                <a:pos x="connsiteX2" y="connsiteY2"/>
              </a:cxn>
              <a:cxn ang="0">
                <a:pos x="connsiteX3" y="connsiteY3"/>
              </a:cxn>
            </a:cxnLst>
            <a:rect l="l" t="t" r="r" b="b"/>
            <a:pathLst>
              <a:path w="3666810" h="2306317">
                <a:moveTo>
                  <a:pt x="0" y="0"/>
                </a:moveTo>
                <a:lnTo>
                  <a:pt x="3666810" y="0"/>
                </a:lnTo>
                <a:lnTo>
                  <a:pt x="3666810" y="2306317"/>
                </a:lnTo>
                <a:lnTo>
                  <a:pt x="0" y="2306317"/>
                </a:lnTo>
                <a:close/>
              </a:path>
            </a:pathLst>
          </a:custGeom>
        </p:spPr>
      </p:pic>
      <p:grpSp>
        <p:nvGrpSpPr>
          <p:cNvPr id="16" name="Group 15"/>
          <p:cNvGrpSpPr/>
          <p:nvPr/>
        </p:nvGrpSpPr>
        <p:grpSpPr>
          <a:xfrm>
            <a:off x="3807531" y="457337"/>
            <a:ext cx="4576938" cy="954107"/>
            <a:chOff x="3807530" y="457336"/>
            <a:chExt cx="4576938" cy="954106"/>
          </a:xfrm>
        </p:grpSpPr>
        <p:sp>
          <p:nvSpPr>
            <p:cNvPr id="7" name="TextBox 6"/>
            <p:cNvSpPr txBox="1"/>
            <p:nvPr/>
          </p:nvSpPr>
          <p:spPr>
            <a:xfrm>
              <a:off x="4562722" y="457336"/>
              <a:ext cx="3066553" cy="584774"/>
            </a:xfrm>
            <a:prstGeom prst="rect">
              <a:avLst/>
            </a:prstGeom>
            <a:noFill/>
          </p:spPr>
          <p:txBody>
            <a:bodyPr wrap="square" rtlCol="0">
              <a:spAutoFit/>
            </a:bodyPr>
            <a:lstStyle/>
            <a:p>
              <a:pPr algn="ctr" defTabSz="913765"/>
              <a:r>
                <a:rPr lang="id-ID" sz="3200" b="1">
                  <a:solidFill>
                    <a:prstClr val="black"/>
                  </a:solidFill>
                  <a:latin typeface="微软雅黑" panose="020b0503020204020204" pitchFamily="34" charset="-122"/>
                  <a:ea typeface="Roboto" pitchFamily="2" charset="0"/>
                  <a:cs typeface="Arial" panose="020b0604020202020204" pitchFamily="34" charset="0"/>
                </a:rPr>
                <a:t>YOUR TITTLE</a:t>
              </a:r>
              <a:endParaRPr lang="id-ID" sz="3200" b="1">
                <a:solidFill>
                  <a:prstClr val="black"/>
                </a:solidFill>
                <a:latin typeface="微软雅黑" panose="020b0503020204020204" pitchFamily="34" charset="-122"/>
                <a:ea typeface="Roboto" pitchFamily="2" charset="0"/>
                <a:cs typeface="Arial" panose="020b0604020202020204" pitchFamily="34" charset="0"/>
              </a:endParaRPr>
            </a:p>
          </p:txBody>
        </p:sp>
        <p:sp>
          <p:nvSpPr>
            <p:cNvPr id="8" name="TextBox 7"/>
            <p:cNvSpPr txBox="1"/>
            <p:nvPr/>
          </p:nvSpPr>
          <p:spPr>
            <a:xfrm>
              <a:off x="3807530" y="949778"/>
              <a:ext cx="4576938" cy="461664"/>
            </a:xfrm>
            <a:prstGeom prst="rect">
              <a:avLst/>
            </a:prstGeom>
            <a:noFill/>
          </p:spPr>
          <p:txBody>
            <a:bodyPr wrap="square" rtlCol="0">
              <a:spAutoFit/>
            </a:bodyPr>
            <a:lstStyle/>
            <a:p>
              <a:pPr algn="ctr" defTabSz="913765"/>
              <a:r>
                <a:rPr lang="en-US" sz="2400">
                  <a:solidFill>
                    <a:prstClr val="black"/>
                  </a:solidFill>
                  <a:latin typeface="Sansation" panose="02000000000000000000" pitchFamily="2" charset="0"/>
                </a:rPr>
                <a:t>There are many variations.</a:t>
              </a:r>
              <a:endParaRPr lang="id-ID" sz="2400">
                <a:solidFill>
                  <a:prstClr val="black"/>
                </a:solidFill>
                <a:latin typeface="Sansation" panose="02000000000000000000" pitchFamily="2" charset="0"/>
              </a:endParaRPr>
            </a:p>
          </p:txBody>
        </p:sp>
      </p:grpSp>
      <p:grpSp>
        <p:nvGrpSpPr>
          <p:cNvPr id="17" name="Group 16"/>
          <p:cNvGrpSpPr/>
          <p:nvPr/>
        </p:nvGrpSpPr>
        <p:grpSpPr>
          <a:xfrm>
            <a:off x="950935" y="1733038"/>
            <a:ext cx="6442141" cy="2543355"/>
            <a:chOff x="950934" y="1733037"/>
            <a:chExt cx="6442141" cy="2543354"/>
          </a:xfrm>
        </p:grpSpPr>
        <p:sp>
          <p:nvSpPr>
            <p:cNvPr id="9" name="TextBox 8"/>
            <p:cNvSpPr txBox="1"/>
            <p:nvPr/>
          </p:nvSpPr>
          <p:spPr>
            <a:xfrm>
              <a:off x="950934" y="1733037"/>
              <a:ext cx="3219887" cy="338554"/>
            </a:xfrm>
            <a:prstGeom prst="rect">
              <a:avLst/>
            </a:prstGeom>
            <a:noFill/>
          </p:spPr>
          <p:txBody>
            <a:bodyPr wrap="square" rtlCol="0">
              <a:spAutoFit/>
            </a:bodyPr>
            <a:lstStyle/>
            <a:p>
              <a:pPr defTabSz="913765"/>
              <a:r>
                <a:rPr lang="id-ID" sz="1600" b="1">
                  <a:solidFill>
                    <a:prstClr val="black"/>
                  </a:solidFill>
                  <a:latin typeface="微软雅黑" panose="020b0503020204020204" pitchFamily="34" charset="-122"/>
                  <a:ea typeface="Roboto" pitchFamily="2" charset="0"/>
                  <a:cs typeface="Arial" panose="020b0604020202020204" pitchFamily="34" charset="0"/>
                </a:rPr>
                <a:t>Be a Famous Designer</a:t>
              </a:r>
              <a:endParaRPr lang="id-ID" sz="1600" b="1">
                <a:solidFill>
                  <a:prstClr val="black"/>
                </a:solidFill>
                <a:latin typeface="微软雅黑" panose="020b0503020204020204" pitchFamily="34" charset="-122"/>
                <a:ea typeface="Roboto" pitchFamily="2" charset="0"/>
                <a:cs typeface="Arial" panose="020b0604020202020204" pitchFamily="34" charset="0"/>
              </a:endParaRPr>
            </a:p>
          </p:txBody>
        </p:sp>
        <p:sp>
          <p:nvSpPr>
            <p:cNvPr id="10" name="TextBox 9"/>
            <p:cNvSpPr txBox="1"/>
            <p:nvPr/>
          </p:nvSpPr>
          <p:spPr>
            <a:xfrm>
              <a:off x="1231307" y="2140841"/>
              <a:ext cx="6161768" cy="1277273"/>
            </a:xfrm>
            <a:prstGeom prst="rect">
              <a:avLst/>
            </a:prstGeom>
            <a:noFill/>
          </p:spPr>
          <p:txBody>
            <a:bodyPr wrap="square" rtlCol="0">
              <a:spAutoFit/>
            </a:bodyPr>
            <a:lstStyle/>
            <a:p>
              <a:pPr defTabSz="913765"/>
              <a:r>
                <a:rPr lang="en-US" sz="1100">
                  <a:solidFill>
                    <a:prstClr val="black"/>
                  </a:solidFill>
                  <a:latin typeface="Sansation" panose="02000000000000000000" pitchFamily="2" charset="0"/>
                </a:rPr>
                <a:t>There are many variations of passages of Lorem Ipsum available, but the majority have suffered alteration in some form, by injected humour, or randomised words which don't look even slightly believable. If you are going to use aThere are many variations of passages of Lorem Ipsum available, but the majority have suffered alteration in some formThere are many variations of passages of Lorem Ipsum available, aThere are many variations of passages of Lorem Ipsum available, but the majority have suffered alteration in some form</a:t>
              </a:r>
              <a:endParaRPr lang="id-ID" sz="1100">
                <a:solidFill>
                  <a:prstClr val="black"/>
                </a:solidFill>
                <a:latin typeface="Sansation" panose="02000000000000000000" pitchFamily="2" charset="0"/>
              </a:endParaRPr>
            </a:p>
          </p:txBody>
        </p:sp>
        <p:sp>
          <p:nvSpPr>
            <p:cNvPr id="11" name="TextBox 10"/>
            <p:cNvSpPr txBox="1"/>
            <p:nvPr/>
          </p:nvSpPr>
          <p:spPr>
            <a:xfrm>
              <a:off x="1231307" y="3445394"/>
              <a:ext cx="6161768" cy="830997"/>
            </a:xfrm>
            <a:prstGeom prst="rect">
              <a:avLst/>
            </a:prstGeom>
            <a:noFill/>
          </p:spPr>
          <p:txBody>
            <a:bodyPr wrap="square" rtlCol="0">
              <a:spAutoFit/>
            </a:bodyPr>
            <a:lstStyle/>
            <a:p>
              <a:pPr defTabSz="913765"/>
              <a:r>
                <a:rPr lang="en-US" sz="1200" b="1">
                  <a:solidFill>
                    <a:prstClr val="black"/>
                  </a:solidFill>
                  <a:latin typeface="Sansation" panose="02000000000000000000" pitchFamily="2" charset="0"/>
                </a:rPr>
                <a:t>There are many variations of passages of Lorem Ipsum available, but the majority have suffered alteration in some form, by injected humour, or randomised words which don't look even slightly believable. If you are going to use a</a:t>
              </a:r>
              <a:r>
                <a:rPr lang="en-US" sz="1200" b="1">
                  <a:solidFill>
                    <a:prstClr val="black"/>
                  </a:solidFill>
                  <a:latin typeface="Calibri" panose="020f0502020204030204"/>
                </a:rPr>
                <a:t>There are many variations of</a:t>
              </a:r>
              <a:endParaRPr lang="id-ID" sz="1200" b="1">
                <a:solidFill>
                  <a:prstClr val="black"/>
                </a:solidFill>
                <a:latin typeface="Sansation" panose="02000000000000000000" pitchFamily="2" charset="0"/>
              </a:endParaRPr>
            </a:p>
          </p:txBody>
        </p:sp>
      </p:grpSp>
      <p:cxnSp>
        <p:nvCxnSpPr>
          <p:cNvPr id="12" name="Straight Connector 11"/>
          <p:cNvCxnSpPr/>
          <p:nvPr/>
        </p:nvCxnSpPr>
        <p:spPr>
          <a:xfrm>
            <a:off x="914401" y="1494973"/>
            <a:ext cx="10145487"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6662058" y="4470402"/>
            <a:ext cx="4397828" cy="1509487"/>
            <a:chOff x="6662057" y="4470402"/>
            <a:chExt cx="4397828" cy="1509486"/>
          </a:xfrm>
        </p:grpSpPr>
        <p:sp>
          <p:nvSpPr>
            <p:cNvPr id="14" name="Rectangle 13"/>
            <p:cNvSpPr/>
            <p:nvPr/>
          </p:nvSpPr>
          <p:spPr>
            <a:xfrm>
              <a:off x="6662057" y="4470402"/>
              <a:ext cx="4397828" cy="1509486"/>
            </a:xfrm>
            <a:prstGeom prst="rect">
              <a:avLst/>
            </a:prstGeom>
            <a:solidFill>
              <a:srgbClr val="2541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id-ID">
                <a:solidFill>
                  <a:prstClr val="white"/>
                </a:solidFill>
                <a:latin typeface="Calibri" panose="020f0502020204030204"/>
              </a:endParaRPr>
            </a:p>
          </p:txBody>
        </p:sp>
        <p:sp>
          <p:nvSpPr>
            <p:cNvPr id="15" name="TextBox 14"/>
            <p:cNvSpPr txBox="1"/>
            <p:nvPr/>
          </p:nvSpPr>
          <p:spPr>
            <a:xfrm>
              <a:off x="6968876" y="4532647"/>
              <a:ext cx="3784191" cy="1384994"/>
            </a:xfrm>
            <a:prstGeom prst="rect">
              <a:avLst/>
            </a:prstGeom>
            <a:noFill/>
          </p:spPr>
          <p:txBody>
            <a:bodyPr wrap="square" rtlCol="0">
              <a:spAutoFit/>
            </a:bodyPr>
            <a:lstStyle/>
            <a:p>
              <a:pPr defTabSz="913765"/>
              <a:r>
                <a:rPr lang="en-US" sz="1200">
                  <a:solidFill>
                    <a:prstClr val="white"/>
                  </a:solidFill>
                  <a:latin typeface="Sansation" panose="02000000000000000000" pitchFamily="2" charset="0"/>
                </a:rPr>
                <a:t>There are many variations of passages of Lorem Ipsum available, but the majority have suffered alteration in some form, by injected humour, or randomised words which don't look even slightly believable. If you are going to use aThere are many variations of passages of Lorem Ipsum available, but the majority have suffered</a:t>
              </a:r>
              <a:endParaRPr lang="id-ID" sz="1200">
                <a:solidFill>
                  <a:prstClr val="white"/>
                </a:solidFill>
                <a:latin typeface="Sansation" panose="02000000000000000000" pitchFamily="2" charset="0"/>
              </a:endParaRPr>
            </a:p>
          </p:txBody>
        </p:sp>
      </p:grpSp>
    </p:spTree>
  </p:cSld>
  <p:clrMapOvr>
    <a:masterClrMapping/>
  </p:clrMapOvr>
  <mc:AlternateContent>
    <mc:Choice xmlns:p14="http://schemas.microsoft.com/office/powerpoint/2010/main" Requires="p14">
      <p:transition spd="med" advClick="0" p14:dur="70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450" decel="100000" fill="hold"/>
                                        <p:tgtEl>
                                          <p:spTgt spid="16"/>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16"/>
                                        </p:tgtEl>
                                        <p:attrNameLst>
                                          <p:attrName>ppt_y</p:attrName>
                                        </p:attrNameLst>
                                      </p:cBhvr>
                                      <p:tavLst>
                                        <p:tav tm="0">
                                          <p:val>
                                            <p:strVal val="#ppt_y-.03"/>
                                          </p:val>
                                        </p:tav>
                                        <p:tav tm="100000">
                                          <p:val>
                                            <p:strVal val="#ppt_y"/>
                                          </p:val>
                                        </p:tav>
                                      </p:tavLst>
                                    </p:anim>
                                  </p:childTnLst>
                                </p:cTn>
                              </p:par>
                              <p:par>
                                <p:cTn id="11" presetID="53" presetClass="entr" presetSubtype="16" fill="hold" nodeType="withEffect">
                                  <p:stCondLst>
                                    <p:cond delay="25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par>
                                <p:cTn id="16" presetID="47" presetClass="entr" presetSubtype="0" fill="hold" nodeType="withEffect">
                                  <p:stCondLst>
                                    <p:cond delay="50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anim calcmode="lin" valueType="num">
                                      <p:cBhvr>
                                        <p:cTn id="19" dur="500" fill="hold"/>
                                        <p:tgtEl>
                                          <p:spTgt spid="17"/>
                                        </p:tgtEl>
                                        <p:attrNameLst>
                                          <p:attrName>ppt_x</p:attrName>
                                        </p:attrNameLst>
                                      </p:cBhvr>
                                      <p:tavLst>
                                        <p:tav tm="0">
                                          <p:val>
                                            <p:strVal val="#ppt_x"/>
                                          </p:val>
                                        </p:tav>
                                        <p:tav tm="100000">
                                          <p:val>
                                            <p:strVal val="#ppt_x"/>
                                          </p:val>
                                        </p:tav>
                                      </p:tavLst>
                                    </p:anim>
                                    <p:anim calcmode="lin" valueType="num">
                                      <p:cBhvr>
                                        <p:cTn id="20" dur="500" fill="hold"/>
                                        <p:tgtEl>
                                          <p:spTgt spid="17"/>
                                        </p:tgtEl>
                                        <p:attrNameLst>
                                          <p:attrName>ppt_y</p:attrName>
                                        </p:attrNameLst>
                                      </p:cBhvr>
                                      <p:tavLst>
                                        <p:tav tm="0">
                                          <p:val>
                                            <p:strVal val="#ppt_y-.1"/>
                                          </p:val>
                                        </p:tav>
                                        <p:tav tm="100000">
                                          <p:val>
                                            <p:strVal val="#ppt_y"/>
                                          </p:val>
                                        </p:tav>
                                      </p:tavLst>
                                    </p:anim>
                                  </p:childTnLst>
                                </p:cTn>
                              </p:par>
                              <p:par>
                                <p:cTn id="21" presetID="53" presetClass="entr" presetSubtype="16" fill="hold" nodeType="withEffect">
                                  <p:stCondLst>
                                    <p:cond delay="75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3"/>
          <p:cNvSpPr txBox="1"/>
          <p:nvPr/>
        </p:nvSpPr>
        <p:spPr>
          <a:xfrm>
            <a:off x="2572667" y="716330"/>
            <a:ext cx="7046668" cy="646331"/>
          </a:xfrm>
          <a:prstGeom prst="rect">
            <a:avLst/>
          </a:prstGeom>
          <a:noFill/>
        </p:spPr>
        <p:txBody>
          <a:bodyPr wrap="square" rtlCol="0">
            <a:spAutoFit/>
          </a:bodyPr>
          <a:lstStyle/>
          <a:p>
            <a:pPr algn="ctr" defTabSz="913765"/>
            <a:r>
              <a:rPr lang="en-US" sz="3600" b="1" spc="-151">
                <a:solidFill>
                  <a:prstClr val="black">
                    <a:lumMod val="75000"/>
                    <a:lumOff val="25000"/>
                  </a:prstClr>
                </a:solidFill>
                <a:latin typeface="微软雅黑" panose="020b0503020204020204" pitchFamily="34" charset="-122"/>
                <a:cs typeface="Arial" panose="020b0604020202020204" pitchFamily="34" charset="0"/>
              </a:rPr>
              <a:t>YOUR TITTLE</a:t>
            </a:r>
            <a:endParaRPr lang="en-US" sz="3600" b="1" spc="-151">
              <a:solidFill>
                <a:prstClr val="black">
                  <a:lumMod val="75000"/>
                  <a:lumOff val="25000"/>
                </a:prstClr>
              </a:solidFill>
              <a:latin typeface="微软雅黑" panose="020b0503020204020204" pitchFamily="34" charset="-122"/>
              <a:cs typeface="Arial" panose="020b0604020202020204" pitchFamily="34" charset="0"/>
            </a:endParaRPr>
          </a:p>
        </p:txBody>
      </p:sp>
      <p:sp>
        <p:nvSpPr>
          <p:cNvPr id="5" name="Rectangle 4"/>
          <p:cNvSpPr/>
          <p:nvPr/>
        </p:nvSpPr>
        <p:spPr>
          <a:xfrm>
            <a:off x="1117600" y="1524339"/>
            <a:ext cx="9956800" cy="830997"/>
          </a:xfrm>
          <a:prstGeom prst="rect">
            <a:avLst/>
          </a:prstGeom>
        </p:spPr>
        <p:txBody>
          <a:bodyPr wrap="square">
            <a:spAutoFit/>
          </a:bodyPr>
          <a:lstStyle/>
          <a:p>
            <a:pPr algn="ctr" defTabSz="913765"/>
            <a:r>
              <a:rPr lang="en-US" sz="1600" b="1">
                <a:solidFill>
                  <a:prstClr val="black">
                    <a:lumMod val="50000"/>
                    <a:lumOff val="50000"/>
                  </a:prstClr>
                </a:solidFill>
                <a:latin typeface="Calibri" panose="020f0502020204030204"/>
              </a:rPr>
              <a:t>Lorem Ipsum</a:t>
            </a:r>
            <a:r>
              <a:rPr lang="en-US" sz="1600">
                <a:solidFill>
                  <a:prstClr val="black">
                    <a:lumMod val="50000"/>
                    <a:lumOff val="50000"/>
                  </a:prstClr>
                </a:solidFill>
                <a:latin typeface="Calibri" panose="020f0502020204030204"/>
              </a:rPr>
              <a:t> is simply dummy text of the printing and typesetting industry. Lorem Ipsum has been the industry's standard dummy text ever since the 1500s, when an unknown printer took a galley of type and scrambled it to make a type specimen book</a:t>
            </a:r>
            <a:endParaRPr lang="en-US" sz="1600">
              <a:solidFill>
                <a:prstClr val="black">
                  <a:lumMod val="50000"/>
                  <a:lumOff val="50000"/>
                </a:prstClr>
              </a:solidFill>
              <a:latin typeface="Calibri" panose="020f0502020204030204"/>
            </a:endParaRPr>
          </a:p>
        </p:txBody>
      </p:sp>
      <p:sp>
        <p:nvSpPr>
          <p:cNvPr id="6" name="Rectangle 5"/>
          <p:cNvSpPr/>
          <p:nvPr/>
        </p:nvSpPr>
        <p:spPr>
          <a:xfrm>
            <a:off x="537034" y="4762839"/>
            <a:ext cx="2451100" cy="1169551"/>
          </a:xfrm>
          <a:prstGeom prst="rect">
            <a:avLst/>
          </a:prstGeom>
        </p:spPr>
        <p:txBody>
          <a:bodyPr wrap="square">
            <a:spAutoFit/>
          </a:bodyPr>
          <a:lstStyle/>
          <a:p>
            <a:pPr algn="ctr" defTabSz="913765"/>
            <a:r>
              <a:rPr lang="en-US" sz="1400">
                <a:solidFill>
                  <a:prstClr val="black">
                    <a:lumMod val="50000"/>
                    <a:lumOff val="50000"/>
                  </a:prstClr>
                </a:solidFill>
                <a:latin typeface="Calibri" panose="020f0502020204030204"/>
              </a:rPr>
              <a:t>Lorem Ipsum has been the industry's standard dummy text ever since the 1500s, when an unknown printer took a galley of type.</a:t>
            </a:r>
            <a:endParaRPr lang="en-US" sz="1400">
              <a:solidFill>
                <a:prstClr val="black">
                  <a:lumMod val="50000"/>
                  <a:lumOff val="50000"/>
                </a:prstClr>
              </a:solidFill>
              <a:latin typeface="Calibri" panose="020f0502020204030204"/>
            </a:endParaRPr>
          </a:p>
        </p:txBody>
      </p:sp>
      <p:grpSp>
        <p:nvGrpSpPr>
          <p:cNvPr id="12" name="Group 11"/>
          <p:cNvGrpSpPr/>
          <p:nvPr/>
        </p:nvGrpSpPr>
        <p:grpSpPr>
          <a:xfrm>
            <a:off x="1446970" y="3072023"/>
            <a:ext cx="631229" cy="632492"/>
            <a:chOff x="6232526" y="1943100"/>
            <a:chExt cx="793750" cy="795338"/>
          </a:xfrm>
          <a:solidFill>
            <a:srgbClr val="25415C"/>
          </a:solidFill>
        </p:grpSpPr>
        <p:sp>
          <p:nvSpPr>
            <p:cNvPr id="13" name="Freeform 6"/>
            <p:cNvSpPr/>
            <p:nvPr/>
          </p:nvSpPr>
          <p:spPr bwMode="auto">
            <a:xfrm>
              <a:off x="6597651" y="2525713"/>
              <a:ext cx="260350" cy="34925"/>
            </a:xfrm>
            <a:custGeom>
              <a:gdLst>
                <a:gd name="T0" fmla="*/ 152 w 164"/>
                <a:gd name="T1" fmla="*/ 22 h 22"/>
                <a:gd name="T2" fmla="*/ 12 w 164"/>
                <a:gd name="T3" fmla="*/ 22 h 22"/>
                <a:gd name="T4" fmla="*/ 12 w 164"/>
                <a:gd name="T5" fmla="*/ 22 h 22"/>
                <a:gd name="T6" fmla="*/ 8 w 164"/>
                <a:gd name="T7" fmla="*/ 22 h 22"/>
                <a:gd name="T8" fmla="*/ 4 w 164"/>
                <a:gd name="T9" fmla="*/ 20 h 22"/>
                <a:gd name="T10" fmla="*/ 2 w 164"/>
                <a:gd name="T11" fmla="*/ 16 h 22"/>
                <a:gd name="T12" fmla="*/ 0 w 164"/>
                <a:gd name="T13" fmla="*/ 12 h 22"/>
                <a:gd name="T14" fmla="*/ 0 w 164"/>
                <a:gd name="T15" fmla="*/ 12 h 22"/>
                <a:gd name="T16" fmla="*/ 2 w 164"/>
                <a:gd name="T17" fmla="*/ 8 h 22"/>
                <a:gd name="T18" fmla="*/ 4 w 164"/>
                <a:gd name="T19" fmla="*/ 4 h 22"/>
                <a:gd name="T20" fmla="*/ 8 w 164"/>
                <a:gd name="T21" fmla="*/ 2 h 22"/>
                <a:gd name="T22" fmla="*/ 12 w 164"/>
                <a:gd name="T23" fmla="*/ 0 h 22"/>
                <a:gd name="T24" fmla="*/ 152 w 164"/>
                <a:gd name="T25" fmla="*/ 0 h 22"/>
                <a:gd name="T26" fmla="*/ 152 w 164"/>
                <a:gd name="T27" fmla="*/ 0 h 22"/>
                <a:gd name="T28" fmla="*/ 156 w 164"/>
                <a:gd name="T29" fmla="*/ 2 h 22"/>
                <a:gd name="T30" fmla="*/ 160 w 164"/>
                <a:gd name="T31" fmla="*/ 4 h 22"/>
                <a:gd name="T32" fmla="*/ 162 w 164"/>
                <a:gd name="T33" fmla="*/ 8 h 22"/>
                <a:gd name="T34" fmla="*/ 164 w 164"/>
                <a:gd name="T35" fmla="*/ 12 h 22"/>
                <a:gd name="T36" fmla="*/ 164 w 164"/>
                <a:gd name="T37" fmla="*/ 12 h 22"/>
                <a:gd name="T38" fmla="*/ 162 w 164"/>
                <a:gd name="T39" fmla="*/ 16 h 22"/>
                <a:gd name="T40" fmla="*/ 160 w 164"/>
                <a:gd name="T41" fmla="*/ 20 h 22"/>
                <a:gd name="T42" fmla="*/ 156 w 164"/>
                <a:gd name="T43" fmla="*/ 22 h 22"/>
                <a:gd name="T44" fmla="*/ 152 w 164"/>
                <a:gd name="T45" fmla="*/ 22 h 22"/>
                <a:gd name="T46" fmla="*/ 152 w 164"/>
                <a:gd name="T47" fmla="*/ 22 h 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4" h="22">
                  <a:moveTo>
                    <a:pt x="152" y="22"/>
                  </a:moveTo>
                  <a:lnTo>
                    <a:pt x="12" y="22"/>
                  </a:lnTo>
                  <a:lnTo>
                    <a:pt x="12" y="22"/>
                  </a:lnTo>
                  <a:lnTo>
                    <a:pt x="8" y="22"/>
                  </a:lnTo>
                  <a:lnTo>
                    <a:pt x="4" y="20"/>
                  </a:lnTo>
                  <a:lnTo>
                    <a:pt x="2" y="16"/>
                  </a:lnTo>
                  <a:lnTo>
                    <a:pt x="0" y="12"/>
                  </a:lnTo>
                  <a:lnTo>
                    <a:pt x="0" y="12"/>
                  </a:lnTo>
                  <a:lnTo>
                    <a:pt x="2" y="8"/>
                  </a:lnTo>
                  <a:lnTo>
                    <a:pt x="4" y="4"/>
                  </a:lnTo>
                  <a:lnTo>
                    <a:pt x="8" y="2"/>
                  </a:lnTo>
                  <a:lnTo>
                    <a:pt x="12" y="0"/>
                  </a:lnTo>
                  <a:lnTo>
                    <a:pt x="152" y="0"/>
                  </a:lnTo>
                  <a:lnTo>
                    <a:pt x="152" y="0"/>
                  </a:lnTo>
                  <a:lnTo>
                    <a:pt x="156" y="2"/>
                  </a:lnTo>
                  <a:lnTo>
                    <a:pt x="160" y="4"/>
                  </a:lnTo>
                  <a:lnTo>
                    <a:pt x="162" y="8"/>
                  </a:lnTo>
                  <a:lnTo>
                    <a:pt x="164" y="12"/>
                  </a:lnTo>
                  <a:lnTo>
                    <a:pt x="164" y="12"/>
                  </a:lnTo>
                  <a:lnTo>
                    <a:pt x="162" y="16"/>
                  </a:lnTo>
                  <a:lnTo>
                    <a:pt x="160" y="20"/>
                  </a:lnTo>
                  <a:lnTo>
                    <a:pt x="156" y="22"/>
                  </a:lnTo>
                  <a:lnTo>
                    <a:pt x="152" y="22"/>
                  </a:lnTo>
                  <a:lnTo>
                    <a:pt x="152"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en-US">
                <a:solidFill>
                  <a:prstClr val="black"/>
                </a:solidFill>
                <a:latin typeface="Calibri" panose="020f0502020204030204"/>
              </a:endParaRPr>
            </a:p>
          </p:txBody>
        </p:sp>
        <p:sp>
          <p:nvSpPr>
            <p:cNvPr id="14" name="Freeform 7"/>
            <p:cNvSpPr/>
            <p:nvPr/>
          </p:nvSpPr>
          <p:spPr bwMode="auto">
            <a:xfrm>
              <a:off x="6400801" y="2271713"/>
              <a:ext cx="161925" cy="288925"/>
            </a:xfrm>
            <a:custGeom>
              <a:gdLst>
                <a:gd name="T0" fmla="*/ 12 w 102"/>
                <a:gd name="T1" fmla="*/ 182 h 182"/>
                <a:gd name="T2" fmla="*/ 12 w 102"/>
                <a:gd name="T3" fmla="*/ 182 h 182"/>
                <a:gd name="T4" fmla="*/ 8 w 102"/>
                <a:gd name="T5" fmla="*/ 182 h 182"/>
                <a:gd name="T6" fmla="*/ 4 w 102"/>
                <a:gd name="T7" fmla="*/ 180 h 182"/>
                <a:gd name="T8" fmla="*/ 4 w 102"/>
                <a:gd name="T9" fmla="*/ 180 h 182"/>
                <a:gd name="T10" fmla="*/ 2 w 102"/>
                <a:gd name="T11" fmla="*/ 176 h 182"/>
                <a:gd name="T12" fmla="*/ 0 w 102"/>
                <a:gd name="T13" fmla="*/ 172 h 182"/>
                <a:gd name="T14" fmla="*/ 2 w 102"/>
                <a:gd name="T15" fmla="*/ 168 h 182"/>
                <a:gd name="T16" fmla="*/ 4 w 102"/>
                <a:gd name="T17" fmla="*/ 164 h 182"/>
                <a:gd name="T18" fmla="*/ 76 w 102"/>
                <a:gd name="T19" fmla="*/ 92 h 182"/>
                <a:gd name="T20" fmla="*/ 4 w 102"/>
                <a:gd name="T21" fmla="*/ 20 h 182"/>
                <a:gd name="T22" fmla="*/ 4 w 102"/>
                <a:gd name="T23" fmla="*/ 20 h 182"/>
                <a:gd name="T24" fmla="*/ 2 w 102"/>
                <a:gd name="T25" fmla="*/ 16 h 182"/>
                <a:gd name="T26" fmla="*/ 0 w 102"/>
                <a:gd name="T27" fmla="*/ 12 h 182"/>
                <a:gd name="T28" fmla="*/ 2 w 102"/>
                <a:gd name="T29" fmla="*/ 8 h 182"/>
                <a:gd name="T30" fmla="*/ 4 w 102"/>
                <a:gd name="T31" fmla="*/ 4 h 182"/>
                <a:gd name="T32" fmla="*/ 4 w 102"/>
                <a:gd name="T33" fmla="*/ 4 h 182"/>
                <a:gd name="T34" fmla="*/ 8 w 102"/>
                <a:gd name="T35" fmla="*/ 2 h 182"/>
                <a:gd name="T36" fmla="*/ 12 w 102"/>
                <a:gd name="T37" fmla="*/ 0 h 182"/>
                <a:gd name="T38" fmla="*/ 16 w 102"/>
                <a:gd name="T39" fmla="*/ 2 h 182"/>
                <a:gd name="T40" fmla="*/ 20 w 102"/>
                <a:gd name="T41" fmla="*/ 4 h 182"/>
                <a:gd name="T42" fmla="*/ 100 w 102"/>
                <a:gd name="T43" fmla="*/ 84 h 182"/>
                <a:gd name="T44" fmla="*/ 100 w 102"/>
                <a:gd name="T45" fmla="*/ 84 h 182"/>
                <a:gd name="T46" fmla="*/ 102 w 102"/>
                <a:gd name="T47" fmla="*/ 88 h 182"/>
                <a:gd name="T48" fmla="*/ 102 w 102"/>
                <a:gd name="T49" fmla="*/ 92 h 182"/>
                <a:gd name="T50" fmla="*/ 102 w 102"/>
                <a:gd name="T51" fmla="*/ 96 h 182"/>
                <a:gd name="T52" fmla="*/ 100 w 102"/>
                <a:gd name="T53" fmla="*/ 100 h 182"/>
                <a:gd name="T54" fmla="*/ 20 w 102"/>
                <a:gd name="T55" fmla="*/ 180 h 182"/>
                <a:gd name="T56" fmla="*/ 20 w 102"/>
                <a:gd name="T57" fmla="*/ 180 h 182"/>
                <a:gd name="T58" fmla="*/ 16 w 102"/>
                <a:gd name="T59" fmla="*/ 182 h 182"/>
                <a:gd name="T60" fmla="*/ 12 w 102"/>
                <a:gd name="T61" fmla="*/ 182 h 182"/>
                <a:gd name="T62" fmla="*/ 12 w 102"/>
                <a:gd name="T63" fmla="*/ 182 h 1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 h="182">
                  <a:moveTo>
                    <a:pt x="12" y="182"/>
                  </a:moveTo>
                  <a:lnTo>
                    <a:pt x="12" y="182"/>
                  </a:lnTo>
                  <a:lnTo>
                    <a:pt x="8" y="182"/>
                  </a:lnTo>
                  <a:lnTo>
                    <a:pt x="4" y="180"/>
                  </a:lnTo>
                  <a:lnTo>
                    <a:pt x="4" y="180"/>
                  </a:lnTo>
                  <a:lnTo>
                    <a:pt x="2" y="176"/>
                  </a:lnTo>
                  <a:lnTo>
                    <a:pt x="0" y="172"/>
                  </a:lnTo>
                  <a:lnTo>
                    <a:pt x="2" y="168"/>
                  </a:lnTo>
                  <a:lnTo>
                    <a:pt x="4" y="164"/>
                  </a:lnTo>
                  <a:lnTo>
                    <a:pt x="76" y="92"/>
                  </a:lnTo>
                  <a:lnTo>
                    <a:pt x="4" y="20"/>
                  </a:lnTo>
                  <a:lnTo>
                    <a:pt x="4" y="20"/>
                  </a:lnTo>
                  <a:lnTo>
                    <a:pt x="2" y="16"/>
                  </a:lnTo>
                  <a:lnTo>
                    <a:pt x="0" y="12"/>
                  </a:lnTo>
                  <a:lnTo>
                    <a:pt x="2" y="8"/>
                  </a:lnTo>
                  <a:lnTo>
                    <a:pt x="4" y="4"/>
                  </a:lnTo>
                  <a:lnTo>
                    <a:pt x="4" y="4"/>
                  </a:lnTo>
                  <a:lnTo>
                    <a:pt x="8" y="2"/>
                  </a:lnTo>
                  <a:lnTo>
                    <a:pt x="12" y="0"/>
                  </a:lnTo>
                  <a:lnTo>
                    <a:pt x="16" y="2"/>
                  </a:lnTo>
                  <a:lnTo>
                    <a:pt x="20" y="4"/>
                  </a:lnTo>
                  <a:lnTo>
                    <a:pt x="100" y="84"/>
                  </a:lnTo>
                  <a:lnTo>
                    <a:pt x="100" y="84"/>
                  </a:lnTo>
                  <a:lnTo>
                    <a:pt x="102" y="88"/>
                  </a:lnTo>
                  <a:lnTo>
                    <a:pt x="102" y="92"/>
                  </a:lnTo>
                  <a:lnTo>
                    <a:pt x="102" y="96"/>
                  </a:lnTo>
                  <a:lnTo>
                    <a:pt x="100" y="100"/>
                  </a:lnTo>
                  <a:lnTo>
                    <a:pt x="20" y="180"/>
                  </a:lnTo>
                  <a:lnTo>
                    <a:pt x="20" y="180"/>
                  </a:lnTo>
                  <a:lnTo>
                    <a:pt x="16" y="182"/>
                  </a:lnTo>
                  <a:lnTo>
                    <a:pt x="12" y="182"/>
                  </a:lnTo>
                  <a:lnTo>
                    <a:pt x="12" y="1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en-US">
                <a:solidFill>
                  <a:prstClr val="black"/>
                </a:solidFill>
                <a:latin typeface="Calibri" panose="020f0502020204030204"/>
              </a:endParaRPr>
            </a:p>
          </p:txBody>
        </p:sp>
        <p:sp>
          <p:nvSpPr>
            <p:cNvPr id="15" name="Freeform 8"/>
            <p:cNvSpPr>
              <a:spLocks noEditPoints="1"/>
            </p:cNvSpPr>
            <p:nvPr/>
          </p:nvSpPr>
          <p:spPr bwMode="auto">
            <a:xfrm>
              <a:off x="6232526" y="1943100"/>
              <a:ext cx="793750" cy="795338"/>
            </a:xfrm>
            <a:custGeom>
              <a:gdLst>
                <a:gd name="T0" fmla="*/ 490 w 500"/>
                <a:gd name="T1" fmla="*/ 501 h 501"/>
                <a:gd name="T2" fmla="*/ 10 w 500"/>
                <a:gd name="T3" fmla="*/ 501 h 501"/>
                <a:gd name="T4" fmla="*/ 10 w 500"/>
                <a:gd name="T5" fmla="*/ 501 h 501"/>
                <a:gd name="T6" fmla="*/ 6 w 500"/>
                <a:gd name="T7" fmla="*/ 501 h 501"/>
                <a:gd name="T8" fmla="*/ 2 w 500"/>
                <a:gd name="T9" fmla="*/ 499 h 501"/>
                <a:gd name="T10" fmla="*/ 0 w 500"/>
                <a:gd name="T11" fmla="*/ 495 h 501"/>
                <a:gd name="T12" fmla="*/ 0 w 500"/>
                <a:gd name="T13" fmla="*/ 491 h 501"/>
                <a:gd name="T14" fmla="*/ 0 w 500"/>
                <a:gd name="T15" fmla="*/ 10 h 501"/>
                <a:gd name="T16" fmla="*/ 0 w 500"/>
                <a:gd name="T17" fmla="*/ 10 h 501"/>
                <a:gd name="T18" fmla="*/ 0 w 500"/>
                <a:gd name="T19" fmla="*/ 6 h 501"/>
                <a:gd name="T20" fmla="*/ 2 w 500"/>
                <a:gd name="T21" fmla="*/ 2 h 501"/>
                <a:gd name="T22" fmla="*/ 6 w 500"/>
                <a:gd name="T23" fmla="*/ 0 h 501"/>
                <a:gd name="T24" fmla="*/ 10 w 500"/>
                <a:gd name="T25" fmla="*/ 0 h 501"/>
                <a:gd name="T26" fmla="*/ 490 w 500"/>
                <a:gd name="T27" fmla="*/ 0 h 501"/>
                <a:gd name="T28" fmla="*/ 490 w 500"/>
                <a:gd name="T29" fmla="*/ 0 h 501"/>
                <a:gd name="T30" fmla="*/ 494 w 500"/>
                <a:gd name="T31" fmla="*/ 0 h 501"/>
                <a:gd name="T32" fmla="*/ 498 w 500"/>
                <a:gd name="T33" fmla="*/ 2 h 501"/>
                <a:gd name="T34" fmla="*/ 500 w 500"/>
                <a:gd name="T35" fmla="*/ 6 h 501"/>
                <a:gd name="T36" fmla="*/ 500 w 500"/>
                <a:gd name="T37" fmla="*/ 10 h 501"/>
                <a:gd name="T38" fmla="*/ 500 w 500"/>
                <a:gd name="T39" fmla="*/ 491 h 501"/>
                <a:gd name="T40" fmla="*/ 500 w 500"/>
                <a:gd name="T41" fmla="*/ 491 h 501"/>
                <a:gd name="T42" fmla="*/ 500 w 500"/>
                <a:gd name="T43" fmla="*/ 495 h 501"/>
                <a:gd name="T44" fmla="*/ 498 w 500"/>
                <a:gd name="T45" fmla="*/ 499 h 501"/>
                <a:gd name="T46" fmla="*/ 494 w 500"/>
                <a:gd name="T47" fmla="*/ 501 h 501"/>
                <a:gd name="T48" fmla="*/ 490 w 500"/>
                <a:gd name="T49" fmla="*/ 501 h 501"/>
                <a:gd name="T50" fmla="*/ 490 w 500"/>
                <a:gd name="T51" fmla="*/ 501 h 501"/>
                <a:gd name="T52" fmla="*/ 22 w 500"/>
                <a:gd name="T53" fmla="*/ 479 h 501"/>
                <a:gd name="T54" fmla="*/ 478 w 500"/>
                <a:gd name="T55" fmla="*/ 479 h 501"/>
                <a:gd name="T56" fmla="*/ 478 w 500"/>
                <a:gd name="T57" fmla="*/ 22 h 501"/>
                <a:gd name="T58" fmla="*/ 22 w 500"/>
                <a:gd name="T59" fmla="*/ 22 h 501"/>
                <a:gd name="T60" fmla="*/ 22 w 500"/>
                <a:gd name="T61" fmla="*/ 479 h 5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0" h="501">
                  <a:moveTo>
                    <a:pt x="490" y="501"/>
                  </a:moveTo>
                  <a:lnTo>
                    <a:pt x="10" y="501"/>
                  </a:lnTo>
                  <a:lnTo>
                    <a:pt x="10" y="501"/>
                  </a:lnTo>
                  <a:lnTo>
                    <a:pt x="6" y="501"/>
                  </a:lnTo>
                  <a:lnTo>
                    <a:pt x="2" y="499"/>
                  </a:lnTo>
                  <a:lnTo>
                    <a:pt x="0" y="495"/>
                  </a:lnTo>
                  <a:lnTo>
                    <a:pt x="0" y="491"/>
                  </a:lnTo>
                  <a:lnTo>
                    <a:pt x="0" y="10"/>
                  </a:lnTo>
                  <a:lnTo>
                    <a:pt x="0" y="10"/>
                  </a:lnTo>
                  <a:lnTo>
                    <a:pt x="0" y="6"/>
                  </a:lnTo>
                  <a:lnTo>
                    <a:pt x="2" y="2"/>
                  </a:lnTo>
                  <a:lnTo>
                    <a:pt x="6" y="0"/>
                  </a:lnTo>
                  <a:lnTo>
                    <a:pt x="10" y="0"/>
                  </a:lnTo>
                  <a:lnTo>
                    <a:pt x="490" y="0"/>
                  </a:lnTo>
                  <a:lnTo>
                    <a:pt x="490" y="0"/>
                  </a:lnTo>
                  <a:lnTo>
                    <a:pt x="494" y="0"/>
                  </a:lnTo>
                  <a:lnTo>
                    <a:pt x="498" y="2"/>
                  </a:lnTo>
                  <a:lnTo>
                    <a:pt x="500" y="6"/>
                  </a:lnTo>
                  <a:lnTo>
                    <a:pt x="500" y="10"/>
                  </a:lnTo>
                  <a:lnTo>
                    <a:pt x="500" y="491"/>
                  </a:lnTo>
                  <a:lnTo>
                    <a:pt x="500" y="491"/>
                  </a:lnTo>
                  <a:lnTo>
                    <a:pt x="500" y="495"/>
                  </a:lnTo>
                  <a:lnTo>
                    <a:pt x="498" y="499"/>
                  </a:lnTo>
                  <a:lnTo>
                    <a:pt x="494" y="501"/>
                  </a:lnTo>
                  <a:lnTo>
                    <a:pt x="490" y="501"/>
                  </a:lnTo>
                  <a:lnTo>
                    <a:pt x="490" y="501"/>
                  </a:lnTo>
                  <a:close/>
                  <a:moveTo>
                    <a:pt x="22" y="479"/>
                  </a:moveTo>
                  <a:lnTo>
                    <a:pt x="478" y="479"/>
                  </a:lnTo>
                  <a:lnTo>
                    <a:pt x="478" y="22"/>
                  </a:lnTo>
                  <a:lnTo>
                    <a:pt x="22" y="22"/>
                  </a:lnTo>
                  <a:lnTo>
                    <a:pt x="22" y="4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en-US">
                <a:solidFill>
                  <a:prstClr val="black"/>
                </a:solidFill>
                <a:latin typeface="Calibri" panose="020f0502020204030204"/>
              </a:endParaRPr>
            </a:p>
          </p:txBody>
        </p:sp>
        <p:sp>
          <p:nvSpPr>
            <p:cNvPr id="16" name="Freeform 9"/>
            <p:cNvSpPr/>
            <p:nvPr/>
          </p:nvSpPr>
          <p:spPr bwMode="auto">
            <a:xfrm>
              <a:off x="6245226" y="2147888"/>
              <a:ext cx="771525" cy="34925"/>
            </a:xfrm>
            <a:custGeom>
              <a:gdLst>
                <a:gd name="T0" fmla="*/ 474 w 486"/>
                <a:gd name="T1" fmla="*/ 22 h 22"/>
                <a:gd name="T2" fmla="*/ 10 w 486"/>
                <a:gd name="T3" fmla="*/ 22 h 22"/>
                <a:gd name="T4" fmla="*/ 10 w 486"/>
                <a:gd name="T5" fmla="*/ 22 h 22"/>
                <a:gd name="T6" fmla="*/ 6 w 486"/>
                <a:gd name="T7" fmla="*/ 20 h 22"/>
                <a:gd name="T8" fmla="*/ 2 w 486"/>
                <a:gd name="T9" fmla="*/ 18 h 22"/>
                <a:gd name="T10" fmla="*/ 0 w 486"/>
                <a:gd name="T11" fmla="*/ 14 h 22"/>
                <a:gd name="T12" fmla="*/ 0 w 486"/>
                <a:gd name="T13" fmla="*/ 10 h 22"/>
                <a:gd name="T14" fmla="*/ 0 w 486"/>
                <a:gd name="T15" fmla="*/ 10 h 22"/>
                <a:gd name="T16" fmla="*/ 0 w 486"/>
                <a:gd name="T17" fmla="*/ 6 h 22"/>
                <a:gd name="T18" fmla="*/ 2 w 486"/>
                <a:gd name="T19" fmla="*/ 2 h 22"/>
                <a:gd name="T20" fmla="*/ 6 w 486"/>
                <a:gd name="T21" fmla="*/ 0 h 22"/>
                <a:gd name="T22" fmla="*/ 10 w 486"/>
                <a:gd name="T23" fmla="*/ 0 h 22"/>
                <a:gd name="T24" fmla="*/ 474 w 486"/>
                <a:gd name="T25" fmla="*/ 0 h 22"/>
                <a:gd name="T26" fmla="*/ 474 w 486"/>
                <a:gd name="T27" fmla="*/ 0 h 22"/>
                <a:gd name="T28" fmla="*/ 478 w 486"/>
                <a:gd name="T29" fmla="*/ 0 h 22"/>
                <a:gd name="T30" fmla="*/ 482 w 486"/>
                <a:gd name="T31" fmla="*/ 2 h 22"/>
                <a:gd name="T32" fmla="*/ 484 w 486"/>
                <a:gd name="T33" fmla="*/ 6 h 22"/>
                <a:gd name="T34" fmla="*/ 486 w 486"/>
                <a:gd name="T35" fmla="*/ 10 h 22"/>
                <a:gd name="T36" fmla="*/ 486 w 486"/>
                <a:gd name="T37" fmla="*/ 10 h 22"/>
                <a:gd name="T38" fmla="*/ 484 w 486"/>
                <a:gd name="T39" fmla="*/ 14 h 22"/>
                <a:gd name="T40" fmla="*/ 482 w 486"/>
                <a:gd name="T41" fmla="*/ 18 h 22"/>
                <a:gd name="T42" fmla="*/ 478 w 486"/>
                <a:gd name="T43" fmla="*/ 20 h 22"/>
                <a:gd name="T44" fmla="*/ 474 w 486"/>
                <a:gd name="T45" fmla="*/ 22 h 22"/>
                <a:gd name="T46" fmla="*/ 474 w 486"/>
                <a:gd name="T47" fmla="*/ 22 h 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6" h="22">
                  <a:moveTo>
                    <a:pt x="474" y="22"/>
                  </a:moveTo>
                  <a:lnTo>
                    <a:pt x="10" y="22"/>
                  </a:lnTo>
                  <a:lnTo>
                    <a:pt x="10" y="22"/>
                  </a:lnTo>
                  <a:lnTo>
                    <a:pt x="6" y="20"/>
                  </a:lnTo>
                  <a:lnTo>
                    <a:pt x="2" y="18"/>
                  </a:lnTo>
                  <a:lnTo>
                    <a:pt x="0" y="14"/>
                  </a:lnTo>
                  <a:lnTo>
                    <a:pt x="0" y="10"/>
                  </a:lnTo>
                  <a:lnTo>
                    <a:pt x="0" y="10"/>
                  </a:lnTo>
                  <a:lnTo>
                    <a:pt x="0" y="6"/>
                  </a:lnTo>
                  <a:lnTo>
                    <a:pt x="2" y="2"/>
                  </a:lnTo>
                  <a:lnTo>
                    <a:pt x="6" y="0"/>
                  </a:lnTo>
                  <a:lnTo>
                    <a:pt x="10" y="0"/>
                  </a:lnTo>
                  <a:lnTo>
                    <a:pt x="474" y="0"/>
                  </a:lnTo>
                  <a:lnTo>
                    <a:pt x="474" y="0"/>
                  </a:lnTo>
                  <a:lnTo>
                    <a:pt x="478" y="0"/>
                  </a:lnTo>
                  <a:lnTo>
                    <a:pt x="482" y="2"/>
                  </a:lnTo>
                  <a:lnTo>
                    <a:pt x="484" y="6"/>
                  </a:lnTo>
                  <a:lnTo>
                    <a:pt x="486" y="10"/>
                  </a:lnTo>
                  <a:lnTo>
                    <a:pt x="486" y="10"/>
                  </a:lnTo>
                  <a:lnTo>
                    <a:pt x="484" y="14"/>
                  </a:lnTo>
                  <a:lnTo>
                    <a:pt x="482" y="18"/>
                  </a:lnTo>
                  <a:lnTo>
                    <a:pt x="478" y="20"/>
                  </a:lnTo>
                  <a:lnTo>
                    <a:pt x="474" y="22"/>
                  </a:lnTo>
                  <a:lnTo>
                    <a:pt x="474"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en-US">
                <a:solidFill>
                  <a:prstClr val="black"/>
                </a:solidFill>
                <a:latin typeface="Calibri" panose="020f0502020204030204"/>
              </a:endParaRPr>
            </a:p>
          </p:txBody>
        </p:sp>
        <p:sp>
          <p:nvSpPr>
            <p:cNvPr id="17" name="Freeform 10"/>
            <p:cNvSpPr/>
            <p:nvPr/>
          </p:nvSpPr>
          <p:spPr bwMode="auto">
            <a:xfrm>
              <a:off x="6311901" y="2022475"/>
              <a:ext cx="79375" cy="77788"/>
            </a:xfrm>
            <a:custGeom>
              <a:gdLst>
                <a:gd name="T0" fmla="*/ 24 w 50"/>
                <a:gd name="T1" fmla="*/ 0 h 49"/>
                <a:gd name="T2" fmla="*/ 24 w 50"/>
                <a:gd name="T3" fmla="*/ 0 h 49"/>
                <a:gd name="T4" fmla="*/ 16 w 50"/>
                <a:gd name="T5" fmla="*/ 2 h 49"/>
                <a:gd name="T6" fmla="*/ 8 w 50"/>
                <a:gd name="T7" fmla="*/ 8 h 49"/>
                <a:gd name="T8" fmla="*/ 2 w 50"/>
                <a:gd name="T9" fmla="*/ 15 h 49"/>
                <a:gd name="T10" fmla="*/ 0 w 50"/>
                <a:gd name="T11" fmla="*/ 25 h 49"/>
                <a:gd name="T12" fmla="*/ 0 w 50"/>
                <a:gd name="T13" fmla="*/ 25 h 49"/>
                <a:gd name="T14" fmla="*/ 2 w 50"/>
                <a:gd name="T15" fmla="*/ 35 h 49"/>
                <a:gd name="T16" fmla="*/ 8 w 50"/>
                <a:gd name="T17" fmla="*/ 43 h 49"/>
                <a:gd name="T18" fmla="*/ 16 w 50"/>
                <a:gd name="T19" fmla="*/ 47 h 49"/>
                <a:gd name="T20" fmla="*/ 24 w 50"/>
                <a:gd name="T21" fmla="*/ 49 h 49"/>
                <a:gd name="T22" fmla="*/ 24 w 50"/>
                <a:gd name="T23" fmla="*/ 49 h 49"/>
                <a:gd name="T24" fmla="*/ 34 w 50"/>
                <a:gd name="T25" fmla="*/ 47 h 49"/>
                <a:gd name="T26" fmla="*/ 42 w 50"/>
                <a:gd name="T27" fmla="*/ 43 h 49"/>
                <a:gd name="T28" fmla="*/ 48 w 50"/>
                <a:gd name="T29" fmla="*/ 35 h 49"/>
                <a:gd name="T30" fmla="*/ 50 w 50"/>
                <a:gd name="T31" fmla="*/ 25 h 49"/>
                <a:gd name="T32" fmla="*/ 50 w 50"/>
                <a:gd name="T33" fmla="*/ 25 h 49"/>
                <a:gd name="T34" fmla="*/ 48 w 50"/>
                <a:gd name="T35" fmla="*/ 15 h 49"/>
                <a:gd name="T36" fmla="*/ 42 w 50"/>
                <a:gd name="T37" fmla="*/ 8 h 49"/>
                <a:gd name="T38" fmla="*/ 34 w 50"/>
                <a:gd name="T39" fmla="*/ 2 h 49"/>
                <a:gd name="T40" fmla="*/ 24 w 50"/>
                <a:gd name="T41" fmla="*/ 0 h 49"/>
                <a:gd name="T42" fmla="*/ 24 w 50"/>
                <a:gd name="T43" fmla="*/ 0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49">
                  <a:moveTo>
                    <a:pt x="24" y="0"/>
                  </a:moveTo>
                  <a:lnTo>
                    <a:pt x="24" y="0"/>
                  </a:lnTo>
                  <a:lnTo>
                    <a:pt x="16" y="2"/>
                  </a:lnTo>
                  <a:lnTo>
                    <a:pt x="8" y="8"/>
                  </a:lnTo>
                  <a:lnTo>
                    <a:pt x="2" y="15"/>
                  </a:lnTo>
                  <a:lnTo>
                    <a:pt x="0" y="25"/>
                  </a:lnTo>
                  <a:lnTo>
                    <a:pt x="0" y="25"/>
                  </a:lnTo>
                  <a:lnTo>
                    <a:pt x="2" y="35"/>
                  </a:lnTo>
                  <a:lnTo>
                    <a:pt x="8" y="43"/>
                  </a:lnTo>
                  <a:lnTo>
                    <a:pt x="16" y="47"/>
                  </a:lnTo>
                  <a:lnTo>
                    <a:pt x="24" y="49"/>
                  </a:lnTo>
                  <a:lnTo>
                    <a:pt x="24" y="49"/>
                  </a:lnTo>
                  <a:lnTo>
                    <a:pt x="34" y="47"/>
                  </a:lnTo>
                  <a:lnTo>
                    <a:pt x="42" y="43"/>
                  </a:lnTo>
                  <a:lnTo>
                    <a:pt x="48" y="35"/>
                  </a:lnTo>
                  <a:lnTo>
                    <a:pt x="50" y="25"/>
                  </a:lnTo>
                  <a:lnTo>
                    <a:pt x="50" y="25"/>
                  </a:lnTo>
                  <a:lnTo>
                    <a:pt x="48" y="15"/>
                  </a:lnTo>
                  <a:lnTo>
                    <a:pt x="42" y="8"/>
                  </a:lnTo>
                  <a:lnTo>
                    <a:pt x="34" y="2"/>
                  </a:lnTo>
                  <a:lnTo>
                    <a:pt x="24" y="0"/>
                  </a:ln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en-US">
                <a:solidFill>
                  <a:prstClr val="black"/>
                </a:solidFill>
                <a:latin typeface="Calibri" panose="020f0502020204030204"/>
              </a:endParaRPr>
            </a:p>
          </p:txBody>
        </p:sp>
        <p:sp>
          <p:nvSpPr>
            <p:cNvPr id="18" name="Freeform 11"/>
            <p:cNvSpPr/>
            <p:nvPr/>
          </p:nvSpPr>
          <p:spPr bwMode="auto">
            <a:xfrm>
              <a:off x="6423026" y="2022475"/>
              <a:ext cx="79375" cy="77788"/>
            </a:xfrm>
            <a:custGeom>
              <a:gdLst>
                <a:gd name="T0" fmla="*/ 24 w 50"/>
                <a:gd name="T1" fmla="*/ 0 h 49"/>
                <a:gd name="T2" fmla="*/ 24 w 50"/>
                <a:gd name="T3" fmla="*/ 0 h 49"/>
                <a:gd name="T4" fmla="*/ 16 w 50"/>
                <a:gd name="T5" fmla="*/ 2 h 49"/>
                <a:gd name="T6" fmla="*/ 8 w 50"/>
                <a:gd name="T7" fmla="*/ 8 h 49"/>
                <a:gd name="T8" fmla="*/ 2 w 50"/>
                <a:gd name="T9" fmla="*/ 15 h 49"/>
                <a:gd name="T10" fmla="*/ 0 w 50"/>
                <a:gd name="T11" fmla="*/ 25 h 49"/>
                <a:gd name="T12" fmla="*/ 0 w 50"/>
                <a:gd name="T13" fmla="*/ 25 h 49"/>
                <a:gd name="T14" fmla="*/ 2 w 50"/>
                <a:gd name="T15" fmla="*/ 35 h 49"/>
                <a:gd name="T16" fmla="*/ 8 w 50"/>
                <a:gd name="T17" fmla="*/ 43 h 49"/>
                <a:gd name="T18" fmla="*/ 16 w 50"/>
                <a:gd name="T19" fmla="*/ 47 h 49"/>
                <a:gd name="T20" fmla="*/ 24 w 50"/>
                <a:gd name="T21" fmla="*/ 49 h 49"/>
                <a:gd name="T22" fmla="*/ 24 w 50"/>
                <a:gd name="T23" fmla="*/ 49 h 49"/>
                <a:gd name="T24" fmla="*/ 34 w 50"/>
                <a:gd name="T25" fmla="*/ 47 h 49"/>
                <a:gd name="T26" fmla="*/ 42 w 50"/>
                <a:gd name="T27" fmla="*/ 43 h 49"/>
                <a:gd name="T28" fmla="*/ 48 w 50"/>
                <a:gd name="T29" fmla="*/ 35 h 49"/>
                <a:gd name="T30" fmla="*/ 50 w 50"/>
                <a:gd name="T31" fmla="*/ 25 h 49"/>
                <a:gd name="T32" fmla="*/ 50 w 50"/>
                <a:gd name="T33" fmla="*/ 25 h 49"/>
                <a:gd name="T34" fmla="*/ 48 w 50"/>
                <a:gd name="T35" fmla="*/ 15 h 49"/>
                <a:gd name="T36" fmla="*/ 42 w 50"/>
                <a:gd name="T37" fmla="*/ 8 h 49"/>
                <a:gd name="T38" fmla="*/ 34 w 50"/>
                <a:gd name="T39" fmla="*/ 2 h 49"/>
                <a:gd name="T40" fmla="*/ 24 w 50"/>
                <a:gd name="T41" fmla="*/ 0 h 49"/>
                <a:gd name="T42" fmla="*/ 24 w 50"/>
                <a:gd name="T43" fmla="*/ 0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49">
                  <a:moveTo>
                    <a:pt x="24" y="0"/>
                  </a:moveTo>
                  <a:lnTo>
                    <a:pt x="24" y="0"/>
                  </a:lnTo>
                  <a:lnTo>
                    <a:pt x="16" y="2"/>
                  </a:lnTo>
                  <a:lnTo>
                    <a:pt x="8" y="8"/>
                  </a:lnTo>
                  <a:lnTo>
                    <a:pt x="2" y="15"/>
                  </a:lnTo>
                  <a:lnTo>
                    <a:pt x="0" y="25"/>
                  </a:lnTo>
                  <a:lnTo>
                    <a:pt x="0" y="25"/>
                  </a:lnTo>
                  <a:lnTo>
                    <a:pt x="2" y="35"/>
                  </a:lnTo>
                  <a:lnTo>
                    <a:pt x="8" y="43"/>
                  </a:lnTo>
                  <a:lnTo>
                    <a:pt x="16" y="47"/>
                  </a:lnTo>
                  <a:lnTo>
                    <a:pt x="24" y="49"/>
                  </a:lnTo>
                  <a:lnTo>
                    <a:pt x="24" y="49"/>
                  </a:lnTo>
                  <a:lnTo>
                    <a:pt x="34" y="47"/>
                  </a:lnTo>
                  <a:lnTo>
                    <a:pt x="42" y="43"/>
                  </a:lnTo>
                  <a:lnTo>
                    <a:pt x="48" y="35"/>
                  </a:lnTo>
                  <a:lnTo>
                    <a:pt x="50" y="25"/>
                  </a:lnTo>
                  <a:lnTo>
                    <a:pt x="50" y="25"/>
                  </a:lnTo>
                  <a:lnTo>
                    <a:pt x="48" y="15"/>
                  </a:lnTo>
                  <a:lnTo>
                    <a:pt x="42" y="8"/>
                  </a:lnTo>
                  <a:lnTo>
                    <a:pt x="34" y="2"/>
                  </a:lnTo>
                  <a:lnTo>
                    <a:pt x="24" y="0"/>
                  </a:ln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en-US">
                <a:solidFill>
                  <a:prstClr val="black"/>
                </a:solidFill>
                <a:latin typeface="Calibri" panose="020f0502020204030204"/>
              </a:endParaRPr>
            </a:p>
          </p:txBody>
        </p:sp>
        <p:sp>
          <p:nvSpPr>
            <p:cNvPr id="19" name="Freeform 12"/>
            <p:cNvSpPr/>
            <p:nvPr/>
          </p:nvSpPr>
          <p:spPr bwMode="auto">
            <a:xfrm>
              <a:off x="6534151" y="2022475"/>
              <a:ext cx="79375" cy="77788"/>
            </a:xfrm>
            <a:custGeom>
              <a:gdLst>
                <a:gd name="T0" fmla="*/ 24 w 50"/>
                <a:gd name="T1" fmla="*/ 0 h 49"/>
                <a:gd name="T2" fmla="*/ 24 w 50"/>
                <a:gd name="T3" fmla="*/ 0 h 49"/>
                <a:gd name="T4" fmla="*/ 16 w 50"/>
                <a:gd name="T5" fmla="*/ 2 h 49"/>
                <a:gd name="T6" fmla="*/ 8 w 50"/>
                <a:gd name="T7" fmla="*/ 8 h 49"/>
                <a:gd name="T8" fmla="*/ 2 w 50"/>
                <a:gd name="T9" fmla="*/ 15 h 49"/>
                <a:gd name="T10" fmla="*/ 0 w 50"/>
                <a:gd name="T11" fmla="*/ 25 h 49"/>
                <a:gd name="T12" fmla="*/ 0 w 50"/>
                <a:gd name="T13" fmla="*/ 25 h 49"/>
                <a:gd name="T14" fmla="*/ 2 w 50"/>
                <a:gd name="T15" fmla="*/ 35 h 49"/>
                <a:gd name="T16" fmla="*/ 8 w 50"/>
                <a:gd name="T17" fmla="*/ 43 h 49"/>
                <a:gd name="T18" fmla="*/ 16 w 50"/>
                <a:gd name="T19" fmla="*/ 47 h 49"/>
                <a:gd name="T20" fmla="*/ 24 w 50"/>
                <a:gd name="T21" fmla="*/ 49 h 49"/>
                <a:gd name="T22" fmla="*/ 24 w 50"/>
                <a:gd name="T23" fmla="*/ 49 h 49"/>
                <a:gd name="T24" fmla="*/ 34 w 50"/>
                <a:gd name="T25" fmla="*/ 47 h 49"/>
                <a:gd name="T26" fmla="*/ 42 w 50"/>
                <a:gd name="T27" fmla="*/ 43 h 49"/>
                <a:gd name="T28" fmla="*/ 48 w 50"/>
                <a:gd name="T29" fmla="*/ 35 h 49"/>
                <a:gd name="T30" fmla="*/ 50 w 50"/>
                <a:gd name="T31" fmla="*/ 25 h 49"/>
                <a:gd name="T32" fmla="*/ 50 w 50"/>
                <a:gd name="T33" fmla="*/ 25 h 49"/>
                <a:gd name="T34" fmla="*/ 48 w 50"/>
                <a:gd name="T35" fmla="*/ 15 h 49"/>
                <a:gd name="T36" fmla="*/ 42 w 50"/>
                <a:gd name="T37" fmla="*/ 8 h 49"/>
                <a:gd name="T38" fmla="*/ 34 w 50"/>
                <a:gd name="T39" fmla="*/ 2 h 49"/>
                <a:gd name="T40" fmla="*/ 24 w 50"/>
                <a:gd name="T41" fmla="*/ 0 h 49"/>
                <a:gd name="T42" fmla="*/ 24 w 50"/>
                <a:gd name="T43" fmla="*/ 0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49">
                  <a:moveTo>
                    <a:pt x="24" y="0"/>
                  </a:moveTo>
                  <a:lnTo>
                    <a:pt x="24" y="0"/>
                  </a:lnTo>
                  <a:lnTo>
                    <a:pt x="16" y="2"/>
                  </a:lnTo>
                  <a:lnTo>
                    <a:pt x="8" y="8"/>
                  </a:lnTo>
                  <a:lnTo>
                    <a:pt x="2" y="15"/>
                  </a:lnTo>
                  <a:lnTo>
                    <a:pt x="0" y="25"/>
                  </a:lnTo>
                  <a:lnTo>
                    <a:pt x="0" y="25"/>
                  </a:lnTo>
                  <a:lnTo>
                    <a:pt x="2" y="35"/>
                  </a:lnTo>
                  <a:lnTo>
                    <a:pt x="8" y="43"/>
                  </a:lnTo>
                  <a:lnTo>
                    <a:pt x="16" y="47"/>
                  </a:lnTo>
                  <a:lnTo>
                    <a:pt x="24" y="49"/>
                  </a:lnTo>
                  <a:lnTo>
                    <a:pt x="24" y="49"/>
                  </a:lnTo>
                  <a:lnTo>
                    <a:pt x="34" y="47"/>
                  </a:lnTo>
                  <a:lnTo>
                    <a:pt x="42" y="43"/>
                  </a:lnTo>
                  <a:lnTo>
                    <a:pt x="48" y="35"/>
                  </a:lnTo>
                  <a:lnTo>
                    <a:pt x="50" y="25"/>
                  </a:lnTo>
                  <a:lnTo>
                    <a:pt x="50" y="25"/>
                  </a:lnTo>
                  <a:lnTo>
                    <a:pt x="48" y="15"/>
                  </a:lnTo>
                  <a:lnTo>
                    <a:pt x="42" y="8"/>
                  </a:lnTo>
                  <a:lnTo>
                    <a:pt x="34" y="2"/>
                  </a:lnTo>
                  <a:lnTo>
                    <a:pt x="24" y="0"/>
                  </a:ln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en-US">
                <a:solidFill>
                  <a:prstClr val="black"/>
                </a:solidFill>
                <a:latin typeface="Calibri" panose="020f0502020204030204"/>
              </a:endParaRPr>
            </a:p>
          </p:txBody>
        </p:sp>
      </p:grpSp>
      <p:sp>
        <p:nvSpPr>
          <p:cNvPr id="42" name="TextBox 41"/>
          <p:cNvSpPr txBox="1"/>
          <p:nvPr/>
        </p:nvSpPr>
        <p:spPr>
          <a:xfrm>
            <a:off x="771985" y="4327196"/>
            <a:ext cx="1981200" cy="307777"/>
          </a:xfrm>
          <a:prstGeom prst="rect">
            <a:avLst/>
          </a:prstGeom>
          <a:noFill/>
        </p:spPr>
        <p:txBody>
          <a:bodyPr wrap="square" rtlCol="0">
            <a:spAutoFit/>
          </a:bodyPr>
          <a:lstStyle/>
          <a:p>
            <a:pPr algn="ctr" defTabSz="913765"/>
            <a:r>
              <a:rPr lang="en-US" sz="1400" b="1">
                <a:solidFill>
                  <a:srgbClr val="25415C"/>
                </a:solidFill>
                <a:latin typeface="微软雅黑" panose="020b0503020204020204" pitchFamily="34" charset="-122"/>
                <a:cs typeface="Arial" panose="020b0604020202020204" pitchFamily="34" charset="0"/>
              </a:rPr>
              <a:t>WE ARE CODE</a:t>
            </a:r>
            <a:endParaRPr lang="en-US" sz="1400" b="1">
              <a:solidFill>
                <a:srgbClr val="25415C"/>
              </a:solidFill>
              <a:latin typeface="微软雅黑" panose="020b0503020204020204" pitchFamily="34" charset="-122"/>
              <a:cs typeface="Arial" panose="020b0604020202020204" pitchFamily="34" charset="0"/>
            </a:endParaRPr>
          </a:p>
        </p:txBody>
      </p:sp>
      <p:sp>
        <p:nvSpPr>
          <p:cNvPr id="7" name="Rectangle 6"/>
          <p:cNvSpPr/>
          <p:nvPr/>
        </p:nvSpPr>
        <p:spPr>
          <a:xfrm>
            <a:off x="3425979" y="4762839"/>
            <a:ext cx="2451100" cy="1169551"/>
          </a:xfrm>
          <a:prstGeom prst="rect">
            <a:avLst/>
          </a:prstGeom>
        </p:spPr>
        <p:txBody>
          <a:bodyPr wrap="square">
            <a:spAutoFit/>
          </a:bodyPr>
          <a:lstStyle/>
          <a:p>
            <a:pPr algn="ctr" defTabSz="913765"/>
            <a:r>
              <a:rPr lang="en-US" sz="1400">
                <a:solidFill>
                  <a:prstClr val="black">
                    <a:lumMod val="50000"/>
                    <a:lumOff val="50000"/>
                  </a:prstClr>
                </a:solidFill>
                <a:latin typeface="Calibri" panose="020f0502020204030204"/>
              </a:rPr>
              <a:t>Lorem Ipsum has been the industry's standard dummy text ever since the 1500s, when an unknown printer took a galley of type.</a:t>
            </a:r>
            <a:endParaRPr lang="en-US" sz="1400">
              <a:solidFill>
                <a:prstClr val="black">
                  <a:lumMod val="50000"/>
                  <a:lumOff val="50000"/>
                </a:prstClr>
              </a:solidFill>
              <a:latin typeface="Calibri" panose="020f0502020204030204"/>
            </a:endParaRPr>
          </a:p>
        </p:txBody>
      </p:sp>
      <p:grpSp>
        <p:nvGrpSpPr>
          <p:cNvPr id="28" name="Group 27"/>
          <p:cNvGrpSpPr/>
          <p:nvPr/>
        </p:nvGrpSpPr>
        <p:grpSpPr>
          <a:xfrm>
            <a:off x="4329616" y="3135145"/>
            <a:ext cx="631229" cy="635017"/>
            <a:chOff x="8237538" y="1971675"/>
            <a:chExt cx="793750" cy="798513"/>
          </a:xfrm>
          <a:solidFill>
            <a:srgbClr val="25415C"/>
          </a:solidFill>
        </p:grpSpPr>
        <p:sp>
          <p:nvSpPr>
            <p:cNvPr id="29" name="Freeform 22"/>
            <p:cNvSpPr>
              <a:spLocks noEditPoints="1"/>
            </p:cNvSpPr>
            <p:nvPr/>
          </p:nvSpPr>
          <p:spPr bwMode="auto">
            <a:xfrm>
              <a:off x="8237538" y="1971675"/>
              <a:ext cx="793750" cy="798513"/>
            </a:xfrm>
            <a:custGeom>
              <a:gdLst>
                <a:gd name="T0" fmla="*/ 490 w 500"/>
                <a:gd name="T1" fmla="*/ 503 h 503"/>
                <a:gd name="T2" fmla="*/ 10 w 500"/>
                <a:gd name="T3" fmla="*/ 503 h 503"/>
                <a:gd name="T4" fmla="*/ 10 w 500"/>
                <a:gd name="T5" fmla="*/ 503 h 503"/>
                <a:gd name="T6" fmla="*/ 6 w 500"/>
                <a:gd name="T7" fmla="*/ 501 h 503"/>
                <a:gd name="T8" fmla="*/ 2 w 500"/>
                <a:gd name="T9" fmla="*/ 499 h 503"/>
                <a:gd name="T10" fmla="*/ 0 w 500"/>
                <a:gd name="T11" fmla="*/ 495 h 503"/>
                <a:gd name="T12" fmla="*/ 0 w 500"/>
                <a:gd name="T13" fmla="*/ 491 h 503"/>
                <a:gd name="T14" fmla="*/ 0 w 500"/>
                <a:gd name="T15" fmla="*/ 10 h 503"/>
                <a:gd name="T16" fmla="*/ 0 w 500"/>
                <a:gd name="T17" fmla="*/ 10 h 503"/>
                <a:gd name="T18" fmla="*/ 0 w 500"/>
                <a:gd name="T19" fmla="*/ 6 h 503"/>
                <a:gd name="T20" fmla="*/ 2 w 500"/>
                <a:gd name="T21" fmla="*/ 2 h 503"/>
                <a:gd name="T22" fmla="*/ 6 w 500"/>
                <a:gd name="T23" fmla="*/ 0 h 503"/>
                <a:gd name="T24" fmla="*/ 10 w 500"/>
                <a:gd name="T25" fmla="*/ 0 h 503"/>
                <a:gd name="T26" fmla="*/ 490 w 500"/>
                <a:gd name="T27" fmla="*/ 0 h 503"/>
                <a:gd name="T28" fmla="*/ 490 w 500"/>
                <a:gd name="T29" fmla="*/ 0 h 503"/>
                <a:gd name="T30" fmla="*/ 494 w 500"/>
                <a:gd name="T31" fmla="*/ 0 h 503"/>
                <a:gd name="T32" fmla="*/ 498 w 500"/>
                <a:gd name="T33" fmla="*/ 2 h 503"/>
                <a:gd name="T34" fmla="*/ 500 w 500"/>
                <a:gd name="T35" fmla="*/ 6 h 503"/>
                <a:gd name="T36" fmla="*/ 500 w 500"/>
                <a:gd name="T37" fmla="*/ 10 h 503"/>
                <a:gd name="T38" fmla="*/ 500 w 500"/>
                <a:gd name="T39" fmla="*/ 491 h 503"/>
                <a:gd name="T40" fmla="*/ 500 w 500"/>
                <a:gd name="T41" fmla="*/ 491 h 503"/>
                <a:gd name="T42" fmla="*/ 500 w 500"/>
                <a:gd name="T43" fmla="*/ 495 h 503"/>
                <a:gd name="T44" fmla="*/ 498 w 500"/>
                <a:gd name="T45" fmla="*/ 499 h 503"/>
                <a:gd name="T46" fmla="*/ 494 w 500"/>
                <a:gd name="T47" fmla="*/ 501 h 503"/>
                <a:gd name="T48" fmla="*/ 490 w 500"/>
                <a:gd name="T49" fmla="*/ 503 h 503"/>
                <a:gd name="T50" fmla="*/ 490 w 500"/>
                <a:gd name="T51" fmla="*/ 503 h 503"/>
                <a:gd name="T52" fmla="*/ 22 w 500"/>
                <a:gd name="T53" fmla="*/ 481 h 503"/>
                <a:gd name="T54" fmla="*/ 478 w 500"/>
                <a:gd name="T55" fmla="*/ 481 h 503"/>
                <a:gd name="T56" fmla="*/ 478 w 500"/>
                <a:gd name="T57" fmla="*/ 22 h 503"/>
                <a:gd name="T58" fmla="*/ 22 w 500"/>
                <a:gd name="T59" fmla="*/ 22 h 503"/>
                <a:gd name="T60" fmla="*/ 22 w 500"/>
                <a:gd name="T61" fmla="*/ 481 h 503"/>
                <a:gd name="T62" fmla="*/ 22 w 500"/>
                <a:gd name="T63" fmla="*/ 481 h 5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0" h="502">
                  <a:moveTo>
                    <a:pt x="490" y="503"/>
                  </a:moveTo>
                  <a:lnTo>
                    <a:pt x="10" y="503"/>
                  </a:lnTo>
                  <a:lnTo>
                    <a:pt x="10" y="503"/>
                  </a:lnTo>
                  <a:lnTo>
                    <a:pt x="6" y="501"/>
                  </a:lnTo>
                  <a:lnTo>
                    <a:pt x="2" y="499"/>
                  </a:lnTo>
                  <a:lnTo>
                    <a:pt x="0" y="495"/>
                  </a:lnTo>
                  <a:lnTo>
                    <a:pt x="0" y="491"/>
                  </a:lnTo>
                  <a:lnTo>
                    <a:pt x="0" y="10"/>
                  </a:lnTo>
                  <a:lnTo>
                    <a:pt x="0" y="10"/>
                  </a:lnTo>
                  <a:lnTo>
                    <a:pt x="0" y="6"/>
                  </a:lnTo>
                  <a:lnTo>
                    <a:pt x="2" y="2"/>
                  </a:lnTo>
                  <a:lnTo>
                    <a:pt x="6" y="0"/>
                  </a:lnTo>
                  <a:lnTo>
                    <a:pt x="10" y="0"/>
                  </a:lnTo>
                  <a:lnTo>
                    <a:pt x="490" y="0"/>
                  </a:lnTo>
                  <a:lnTo>
                    <a:pt x="490" y="0"/>
                  </a:lnTo>
                  <a:lnTo>
                    <a:pt x="494" y="0"/>
                  </a:lnTo>
                  <a:lnTo>
                    <a:pt x="498" y="2"/>
                  </a:lnTo>
                  <a:lnTo>
                    <a:pt x="500" y="6"/>
                  </a:lnTo>
                  <a:lnTo>
                    <a:pt x="500" y="10"/>
                  </a:lnTo>
                  <a:lnTo>
                    <a:pt x="500" y="491"/>
                  </a:lnTo>
                  <a:lnTo>
                    <a:pt x="500" y="491"/>
                  </a:lnTo>
                  <a:lnTo>
                    <a:pt x="500" y="495"/>
                  </a:lnTo>
                  <a:lnTo>
                    <a:pt x="498" y="499"/>
                  </a:lnTo>
                  <a:lnTo>
                    <a:pt x="494" y="501"/>
                  </a:lnTo>
                  <a:lnTo>
                    <a:pt x="490" y="503"/>
                  </a:lnTo>
                  <a:lnTo>
                    <a:pt x="490" y="503"/>
                  </a:lnTo>
                  <a:close/>
                  <a:moveTo>
                    <a:pt x="22" y="481"/>
                  </a:moveTo>
                  <a:lnTo>
                    <a:pt x="478" y="481"/>
                  </a:lnTo>
                  <a:lnTo>
                    <a:pt x="478" y="22"/>
                  </a:lnTo>
                  <a:lnTo>
                    <a:pt x="22" y="22"/>
                  </a:lnTo>
                  <a:lnTo>
                    <a:pt x="22" y="481"/>
                  </a:lnTo>
                  <a:lnTo>
                    <a:pt x="22" y="4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en-US">
                <a:solidFill>
                  <a:prstClr val="black"/>
                </a:solidFill>
                <a:latin typeface="Calibri" panose="020f0502020204030204"/>
              </a:endParaRPr>
            </a:p>
          </p:txBody>
        </p:sp>
        <p:sp>
          <p:nvSpPr>
            <p:cNvPr id="30" name="Freeform 23"/>
            <p:cNvSpPr/>
            <p:nvPr/>
          </p:nvSpPr>
          <p:spPr bwMode="auto">
            <a:xfrm>
              <a:off x="8250238" y="2176463"/>
              <a:ext cx="771525" cy="34925"/>
            </a:xfrm>
            <a:custGeom>
              <a:gdLst>
                <a:gd name="T0" fmla="*/ 474 w 486"/>
                <a:gd name="T1" fmla="*/ 22 h 22"/>
                <a:gd name="T2" fmla="*/ 10 w 486"/>
                <a:gd name="T3" fmla="*/ 22 h 22"/>
                <a:gd name="T4" fmla="*/ 10 w 486"/>
                <a:gd name="T5" fmla="*/ 22 h 22"/>
                <a:gd name="T6" fmla="*/ 6 w 486"/>
                <a:gd name="T7" fmla="*/ 22 h 22"/>
                <a:gd name="T8" fmla="*/ 2 w 486"/>
                <a:gd name="T9" fmla="*/ 18 h 22"/>
                <a:gd name="T10" fmla="*/ 0 w 486"/>
                <a:gd name="T11" fmla="*/ 16 h 22"/>
                <a:gd name="T12" fmla="*/ 0 w 486"/>
                <a:gd name="T13" fmla="*/ 12 h 22"/>
                <a:gd name="T14" fmla="*/ 0 w 486"/>
                <a:gd name="T15" fmla="*/ 12 h 22"/>
                <a:gd name="T16" fmla="*/ 0 w 486"/>
                <a:gd name="T17" fmla="*/ 6 h 22"/>
                <a:gd name="T18" fmla="*/ 2 w 486"/>
                <a:gd name="T19" fmla="*/ 4 h 22"/>
                <a:gd name="T20" fmla="*/ 6 w 486"/>
                <a:gd name="T21" fmla="*/ 0 h 22"/>
                <a:gd name="T22" fmla="*/ 10 w 486"/>
                <a:gd name="T23" fmla="*/ 0 h 22"/>
                <a:gd name="T24" fmla="*/ 474 w 486"/>
                <a:gd name="T25" fmla="*/ 0 h 22"/>
                <a:gd name="T26" fmla="*/ 474 w 486"/>
                <a:gd name="T27" fmla="*/ 0 h 22"/>
                <a:gd name="T28" fmla="*/ 478 w 486"/>
                <a:gd name="T29" fmla="*/ 0 h 22"/>
                <a:gd name="T30" fmla="*/ 482 w 486"/>
                <a:gd name="T31" fmla="*/ 4 h 22"/>
                <a:gd name="T32" fmla="*/ 484 w 486"/>
                <a:gd name="T33" fmla="*/ 6 h 22"/>
                <a:gd name="T34" fmla="*/ 486 w 486"/>
                <a:gd name="T35" fmla="*/ 12 h 22"/>
                <a:gd name="T36" fmla="*/ 486 w 486"/>
                <a:gd name="T37" fmla="*/ 12 h 22"/>
                <a:gd name="T38" fmla="*/ 484 w 486"/>
                <a:gd name="T39" fmla="*/ 16 h 22"/>
                <a:gd name="T40" fmla="*/ 482 w 486"/>
                <a:gd name="T41" fmla="*/ 18 h 22"/>
                <a:gd name="T42" fmla="*/ 478 w 486"/>
                <a:gd name="T43" fmla="*/ 22 h 22"/>
                <a:gd name="T44" fmla="*/ 474 w 486"/>
                <a:gd name="T45" fmla="*/ 22 h 22"/>
                <a:gd name="T46" fmla="*/ 474 w 486"/>
                <a:gd name="T47" fmla="*/ 22 h 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6" h="22">
                  <a:moveTo>
                    <a:pt x="474" y="22"/>
                  </a:moveTo>
                  <a:lnTo>
                    <a:pt x="10" y="22"/>
                  </a:lnTo>
                  <a:lnTo>
                    <a:pt x="10" y="22"/>
                  </a:lnTo>
                  <a:lnTo>
                    <a:pt x="6" y="22"/>
                  </a:lnTo>
                  <a:lnTo>
                    <a:pt x="2" y="18"/>
                  </a:lnTo>
                  <a:lnTo>
                    <a:pt x="0" y="16"/>
                  </a:lnTo>
                  <a:lnTo>
                    <a:pt x="0" y="12"/>
                  </a:lnTo>
                  <a:lnTo>
                    <a:pt x="0" y="12"/>
                  </a:lnTo>
                  <a:lnTo>
                    <a:pt x="0" y="6"/>
                  </a:lnTo>
                  <a:lnTo>
                    <a:pt x="2" y="4"/>
                  </a:lnTo>
                  <a:lnTo>
                    <a:pt x="6" y="0"/>
                  </a:lnTo>
                  <a:lnTo>
                    <a:pt x="10" y="0"/>
                  </a:lnTo>
                  <a:lnTo>
                    <a:pt x="474" y="0"/>
                  </a:lnTo>
                  <a:lnTo>
                    <a:pt x="474" y="0"/>
                  </a:lnTo>
                  <a:lnTo>
                    <a:pt x="478" y="0"/>
                  </a:lnTo>
                  <a:lnTo>
                    <a:pt x="482" y="4"/>
                  </a:lnTo>
                  <a:lnTo>
                    <a:pt x="484" y="6"/>
                  </a:lnTo>
                  <a:lnTo>
                    <a:pt x="486" y="12"/>
                  </a:lnTo>
                  <a:lnTo>
                    <a:pt x="486" y="12"/>
                  </a:lnTo>
                  <a:lnTo>
                    <a:pt x="484" y="16"/>
                  </a:lnTo>
                  <a:lnTo>
                    <a:pt x="482" y="18"/>
                  </a:lnTo>
                  <a:lnTo>
                    <a:pt x="478" y="22"/>
                  </a:lnTo>
                  <a:lnTo>
                    <a:pt x="474" y="22"/>
                  </a:lnTo>
                  <a:lnTo>
                    <a:pt x="474"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en-US">
                <a:solidFill>
                  <a:prstClr val="black"/>
                </a:solidFill>
                <a:latin typeface="Calibri" panose="020f0502020204030204"/>
              </a:endParaRPr>
            </a:p>
          </p:txBody>
        </p:sp>
        <p:sp>
          <p:nvSpPr>
            <p:cNvPr id="31" name="Freeform 24"/>
            <p:cNvSpPr/>
            <p:nvPr/>
          </p:nvSpPr>
          <p:spPr bwMode="auto">
            <a:xfrm>
              <a:off x="8316913" y="2052638"/>
              <a:ext cx="79375" cy="79375"/>
            </a:xfrm>
            <a:custGeom>
              <a:gdLst>
                <a:gd name="T0" fmla="*/ 24 w 50"/>
                <a:gd name="T1" fmla="*/ 0 h 50"/>
                <a:gd name="T2" fmla="*/ 24 w 50"/>
                <a:gd name="T3" fmla="*/ 0 h 50"/>
                <a:gd name="T4" fmla="*/ 16 w 50"/>
                <a:gd name="T5" fmla="*/ 2 h 50"/>
                <a:gd name="T6" fmla="*/ 8 w 50"/>
                <a:gd name="T7" fmla="*/ 8 h 50"/>
                <a:gd name="T8" fmla="*/ 2 w 50"/>
                <a:gd name="T9" fmla="*/ 16 h 50"/>
                <a:gd name="T10" fmla="*/ 0 w 50"/>
                <a:gd name="T11" fmla="*/ 24 h 50"/>
                <a:gd name="T12" fmla="*/ 0 w 50"/>
                <a:gd name="T13" fmla="*/ 24 h 50"/>
                <a:gd name="T14" fmla="*/ 2 w 50"/>
                <a:gd name="T15" fmla="*/ 34 h 50"/>
                <a:gd name="T16" fmla="*/ 8 w 50"/>
                <a:gd name="T17" fmla="*/ 42 h 50"/>
                <a:gd name="T18" fmla="*/ 16 w 50"/>
                <a:gd name="T19" fmla="*/ 48 h 50"/>
                <a:gd name="T20" fmla="*/ 24 w 50"/>
                <a:gd name="T21" fmla="*/ 50 h 50"/>
                <a:gd name="T22" fmla="*/ 24 w 50"/>
                <a:gd name="T23" fmla="*/ 50 h 50"/>
                <a:gd name="T24" fmla="*/ 34 w 50"/>
                <a:gd name="T25" fmla="*/ 48 h 50"/>
                <a:gd name="T26" fmla="*/ 42 w 50"/>
                <a:gd name="T27" fmla="*/ 42 h 50"/>
                <a:gd name="T28" fmla="*/ 48 w 50"/>
                <a:gd name="T29" fmla="*/ 34 h 50"/>
                <a:gd name="T30" fmla="*/ 50 w 50"/>
                <a:gd name="T31" fmla="*/ 24 h 50"/>
                <a:gd name="T32" fmla="*/ 50 w 50"/>
                <a:gd name="T33" fmla="*/ 24 h 50"/>
                <a:gd name="T34" fmla="*/ 48 w 50"/>
                <a:gd name="T35" fmla="*/ 16 h 50"/>
                <a:gd name="T36" fmla="*/ 42 w 50"/>
                <a:gd name="T37" fmla="*/ 8 h 50"/>
                <a:gd name="T38" fmla="*/ 34 w 50"/>
                <a:gd name="T39" fmla="*/ 2 h 50"/>
                <a:gd name="T40" fmla="*/ 24 w 50"/>
                <a:gd name="T41" fmla="*/ 0 h 50"/>
                <a:gd name="T42" fmla="*/ 24 w 50"/>
                <a:gd name="T43" fmla="*/ 0 h 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50">
                  <a:moveTo>
                    <a:pt x="24" y="0"/>
                  </a:moveTo>
                  <a:lnTo>
                    <a:pt x="24" y="0"/>
                  </a:lnTo>
                  <a:lnTo>
                    <a:pt x="16" y="2"/>
                  </a:lnTo>
                  <a:lnTo>
                    <a:pt x="8" y="8"/>
                  </a:lnTo>
                  <a:lnTo>
                    <a:pt x="2" y="16"/>
                  </a:lnTo>
                  <a:lnTo>
                    <a:pt x="0" y="24"/>
                  </a:lnTo>
                  <a:lnTo>
                    <a:pt x="0" y="24"/>
                  </a:lnTo>
                  <a:lnTo>
                    <a:pt x="2" y="34"/>
                  </a:lnTo>
                  <a:lnTo>
                    <a:pt x="8" y="42"/>
                  </a:lnTo>
                  <a:lnTo>
                    <a:pt x="16" y="48"/>
                  </a:lnTo>
                  <a:lnTo>
                    <a:pt x="24" y="50"/>
                  </a:lnTo>
                  <a:lnTo>
                    <a:pt x="24" y="50"/>
                  </a:lnTo>
                  <a:lnTo>
                    <a:pt x="34" y="48"/>
                  </a:lnTo>
                  <a:lnTo>
                    <a:pt x="42" y="42"/>
                  </a:lnTo>
                  <a:lnTo>
                    <a:pt x="48" y="34"/>
                  </a:lnTo>
                  <a:lnTo>
                    <a:pt x="50" y="24"/>
                  </a:lnTo>
                  <a:lnTo>
                    <a:pt x="50" y="24"/>
                  </a:lnTo>
                  <a:lnTo>
                    <a:pt x="48" y="16"/>
                  </a:lnTo>
                  <a:lnTo>
                    <a:pt x="42" y="8"/>
                  </a:lnTo>
                  <a:lnTo>
                    <a:pt x="34" y="2"/>
                  </a:lnTo>
                  <a:lnTo>
                    <a:pt x="24" y="0"/>
                  </a:ln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en-US">
                <a:solidFill>
                  <a:prstClr val="black"/>
                </a:solidFill>
                <a:latin typeface="Calibri" panose="020f0502020204030204"/>
              </a:endParaRPr>
            </a:p>
          </p:txBody>
        </p:sp>
        <p:sp>
          <p:nvSpPr>
            <p:cNvPr id="32" name="Freeform 25"/>
            <p:cNvSpPr/>
            <p:nvPr/>
          </p:nvSpPr>
          <p:spPr bwMode="auto">
            <a:xfrm>
              <a:off x="8428038" y="2052638"/>
              <a:ext cx="79375" cy="79375"/>
            </a:xfrm>
            <a:custGeom>
              <a:gdLst>
                <a:gd name="T0" fmla="*/ 24 w 50"/>
                <a:gd name="T1" fmla="*/ 0 h 50"/>
                <a:gd name="T2" fmla="*/ 24 w 50"/>
                <a:gd name="T3" fmla="*/ 0 h 50"/>
                <a:gd name="T4" fmla="*/ 16 w 50"/>
                <a:gd name="T5" fmla="*/ 2 h 50"/>
                <a:gd name="T6" fmla="*/ 8 w 50"/>
                <a:gd name="T7" fmla="*/ 8 h 50"/>
                <a:gd name="T8" fmla="*/ 2 w 50"/>
                <a:gd name="T9" fmla="*/ 16 h 50"/>
                <a:gd name="T10" fmla="*/ 0 w 50"/>
                <a:gd name="T11" fmla="*/ 24 h 50"/>
                <a:gd name="T12" fmla="*/ 0 w 50"/>
                <a:gd name="T13" fmla="*/ 24 h 50"/>
                <a:gd name="T14" fmla="*/ 2 w 50"/>
                <a:gd name="T15" fmla="*/ 34 h 50"/>
                <a:gd name="T16" fmla="*/ 8 w 50"/>
                <a:gd name="T17" fmla="*/ 42 h 50"/>
                <a:gd name="T18" fmla="*/ 16 w 50"/>
                <a:gd name="T19" fmla="*/ 48 h 50"/>
                <a:gd name="T20" fmla="*/ 24 w 50"/>
                <a:gd name="T21" fmla="*/ 50 h 50"/>
                <a:gd name="T22" fmla="*/ 24 w 50"/>
                <a:gd name="T23" fmla="*/ 50 h 50"/>
                <a:gd name="T24" fmla="*/ 34 w 50"/>
                <a:gd name="T25" fmla="*/ 48 h 50"/>
                <a:gd name="T26" fmla="*/ 42 w 50"/>
                <a:gd name="T27" fmla="*/ 42 h 50"/>
                <a:gd name="T28" fmla="*/ 48 w 50"/>
                <a:gd name="T29" fmla="*/ 34 h 50"/>
                <a:gd name="T30" fmla="*/ 50 w 50"/>
                <a:gd name="T31" fmla="*/ 24 h 50"/>
                <a:gd name="T32" fmla="*/ 50 w 50"/>
                <a:gd name="T33" fmla="*/ 24 h 50"/>
                <a:gd name="T34" fmla="*/ 48 w 50"/>
                <a:gd name="T35" fmla="*/ 16 h 50"/>
                <a:gd name="T36" fmla="*/ 42 w 50"/>
                <a:gd name="T37" fmla="*/ 8 h 50"/>
                <a:gd name="T38" fmla="*/ 34 w 50"/>
                <a:gd name="T39" fmla="*/ 2 h 50"/>
                <a:gd name="T40" fmla="*/ 24 w 50"/>
                <a:gd name="T41" fmla="*/ 0 h 50"/>
                <a:gd name="T42" fmla="*/ 24 w 50"/>
                <a:gd name="T43" fmla="*/ 0 h 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50">
                  <a:moveTo>
                    <a:pt x="24" y="0"/>
                  </a:moveTo>
                  <a:lnTo>
                    <a:pt x="24" y="0"/>
                  </a:lnTo>
                  <a:lnTo>
                    <a:pt x="16" y="2"/>
                  </a:lnTo>
                  <a:lnTo>
                    <a:pt x="8" y="8"/>
                  </a:lnTo>
                  <a:lnTo>
                    <a:pt x="2" y="16"/>
                  </a:lnTo>
                  <a:lnTo>
                    <a:pt x="0" y="24"/>
                  </a:lnTo>
                  <a:lnTo>
                    <a:pt x="0" y="24"/>
                  </a:lnTo>
                  <a:lnTo>
                    <a:pt x="2" y="34"/>
                  </a:lnTo>
                  <a:lnTo>
                    <a:pt x="8" y="42"/>
                  </a:lnTo>
                  <a:lnTo>
                    <a:pt x="16" y="48"/>
                  </a:lnTo>
                  <a:lnTo>
                    <a:pt x="24" y="50"/>
                  </a:lnTo>
                  <a:lnTo>
                    <a:pt x="24" y="50"/>
                  </a:lnTo>
                  <a:lnTo>
                    <a:pt x="34" y="48"/>
                  </a:lnTo>
                  <a:lnTo>
                    <a:pt x="42" y="42"/>
                  </a:lnTo>
                  <a:lnTo>
                    <a:pt x="48" y="34"/>
                  </a:lnTo>
                  <a:lnTo>
                    <a:pt x="50" y="24"/>
                  </a:lnTo>
                  <a:lnTo>
                    <a:pt x="50" y="24"/>
                  </a:lnTo>
                  <a:lnTo>
                    <a:pt x="48" y="16"/>
                  </a:lnTo>
                  <a:lnTo>
                    <a:pt x="42" y="8"/>
                  </a:lnTo>
                  <a:lnTo>
                    <a:pt x="34" y="2"/>
                  </a:lnTo>
                  <a:lnTo>
                    <a:pt x="24" y="0"/>
                  </a:ln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en-US">
                <a:solidFill>
                  <a:prstClr val="black"/>
                </a:solidFill>
                <a:latin typeface="Calibri" panose="020f0502020204030204"/>
              </a:endParaRPr>
            </a:p>
          </p:txBody>
        </p:sp>
        <p:sp>
          <p:nvSpPr>
            <p:cNvPr id="33" name="Freeform 26"/>
            <p:cNvSpPr/>
            <p:nvPr/>
          </p:nvSpPr>
          <p:spPr bwMode="auto">
            <a:xfrm>
              <a:off x="8539163" y="2052638"/>
              <a:ext cx="79375" cy="79375"/>
            </a:xfrm>
            <a:custGeom>
              <a:gdLst>
                <a:gd name="T0" fmla="*/ 24 w 50"/>
                <a:gd name="T1" fmla="*/ 0 h 50"/>
                <a:gd name="T2" fmla="*/ 24 w 50"/>
                <a:gd name="T3" fmla="*/ 0 h 50"/>
                <a:gd name="T4" fmla="*/ 16 w 50"/>
                <a:gd name="T5" fmla="*/ 2 h 50"/>
                <a:gd name="T6" fmla="*/ 8 w 50"/>
                <a:gd name="T7" fmla="*/ 8 h 50"/>
                <a:gd name="T8" fmla="*/ 2 w 50"/>
                <a:gd name="T9" fmla="*/ 16 h 50"/>
                <a:gd name="T10" fmla="*/ 0 w 50"/>
                <a:gd name="T11" fmla="*/ 24 h 50"/>
                <a:gd name="T12" fmla="*/ 0 w 50"/>
                <a:gd name="T13" fmla="*/ 24 h 50"/>
                <a:gd name="T14" fmla="*/ 2 w 50"/>
                <a:gd name="T15" fmla="*/ 34 h 50"/>
                <a:gd name="T16" fmla="*/ 8 w 50"/>
                <a:gd name="T17" fmla="*/ 42 h 50"/>
                <a:gd name="T18" fmla="*/ 16 w 50"/>
                <a:gd name="T19" fmla="*/ 48 h 50"/>
                <a:gd name="T20" fmla="*/ 24 w 50"/>
                <a:gd name="T21" fmla="*/ 50 h 50"/>
                <a:gd name="T22" fmla="*/ 24 w 50"/>
                <a:gd name="T23" fmla="*/ 50 h 50"/>
                <a:gd name="T24" fmla="*/ 34 w 50"/>
                <a:gd name="T25" fmla="*/ 48 h 50"/>
                <a:gd name="T26" fmla="*/ 42 w 50"/>
                <a:gd name="T27" fmla="*/ 42 h 50"/>
                <a:gd name="T28" fmla="*/ 48 w 50"/>
                <a:gd name="T29" fmla="*/ 34 h 50"/>
                <a:gd name="T30" fmla="*/ 50 w 50"/>
                <a:gd name="T31" fmla="*/ 24 h 50"/>
                <a:gd name="T32" fmla="*/ 50 w 50"/>
                <a:gd name="T33" fmla="*/ 24 h 50"/>
                <a:gd name="T34" fmla="*/ 48 w 50"/>
                <a:gd name="T35" fmla="*/ 16 h 50"/>
                <a:gd name="T36" fmla="*/ 42 w 50"/>
                <a:gd name="T37" fmla="*/ 8 h 50"/>
                <a:gd name="T38" fmla="*/ 34 w 50"/>
                <a:gd name="T39" fmla="*/ 2 h 50"/>
                <a:gd name="T40" fmla="*/ 24 w 50"/>
                <a:gd name="T41" fmla="*/ 0 h 50"/>
                <a:gd name="T42" fmla="*/ 24 w 50"/>
                <a:gd name="T43" fmla="*/ 0 h 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50">
                  <a:moveTo>
                    <a:pt x="24" y="0"/>
                  </a:moveTo>
                  <a:lnTo>
                    <a:pt x="24" y="0"/>
                  </a:lnTo>
                  <a:lnTo>
                    <a:pt x="16" y="2"/>
                  </a:lnTo>
                  <a:lnTo>
                    <a:pt x="8" y="8"/>
                  </a:lnTo>
                  <a:lnTo>
                    <a:pt x="2" y="16"/>
                  </a:lnTo>
                  <a:lnTo>
                    <a:pt x="0" y="24"/>
                  </a:lnTo>
                  <a:lnTo>
                    <a:pt x="0" y="24"/>
                  </a:lnTo>
                  <a:lnTo>
                    <a:pt x="2" y="34"/>
                  </a:lnTo>
                  <a:lnTo>
                    <a:pt x="8" y="42"/>
                  </a:lnTo>
                  <a:lnTo>
                    <a:pt x="16" y="48"/>
                  </a:lnTo>
                  <a:lnTo>
                    <a:pt x="24" y="50"/>
                  </a:lnTo>
                  <a:lnTo>
                    <a:pt x="24" y="50"/>
                  </a:lnTo>
                  <a:lnTo>
                    <a:pt x="34" y="48"/>
                  </a:lnTo>
                  <a:lnTo>
                    <a:pt x="42" y="42"/>
                  </a:lnTo>
                  <a:lnTo>
                    <a:pt x="48" y="34"/>
                  </a:lnTo>
                  <a:lnTo>
                    <a:pt x="50" y="24"/>
                  </a:lnTo>
                  <a:lnTo>
                    <a:pt x="50" y="24"/>
                  </a:lnTo>
                  <a:lnTo>
                    <a:pt x="48" y="16"/>
                  </a:lnTo>
                  <a:lnTo>
                    <a:pt x="42" y="8"/>
                  </a:lnTo>
                  <a:lnTo>
                    <a:pt x="34" y="2"/>
                  </a:lnTo>
                  <a:lnTo>
                    <a:pt x="24" y="0"/>
                  </a:ln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en-US">
                <a:solidFill>
                  <a:prstClr val="black"/>
                </a:solidFill>
                <a:latin typeface="Calibri" panose="020f0502020204030204"/>
              </a:endParaRPr>
            </a:p>
          </p:txBody>
        </p:sp>
        <p:sp>
          <p:nvSpPr>
            <p:cNvPr id="34" name="Freeform 27"/>
            <p:cNvSpPr/>
            <p:nvPr/>
          </p:nvSpPr>
          <p:spPr bwMode="auto">
            <a:xfrm>
              <a:off x="8377238" y="2316163"/>
              <a:ext cx="276225" cy="34925"/>
            </a:xfrm>
            <a:custGeom>
              <a:gdLst>
                <a:gd name="T0" fmla="*/ 162 w 174"/>
                <a:gd name="T1" fmla="*/ 22 h 22"/>
                <a:gd name="T2" fmla="*/ 12 w 174"/>
                <a:gd name="T3" fmla="*/ 22 h 22"/>
                <a:gd name="T4" fmla="*/ 12 w 174"/>
                <a:gd name="T5" fmla="*/ 22 h 22"/>
                <a:gd name="T6" fmla="*/ 8 w 174"/>
                <a:gd name="T7" fmla="*/ 22 h 22"/>
                <a:gd name="T8" fmla="*/ 4 w 174"/>
                <a:gd name="T9" fmla="*/ 20 h 22"/>
                <a:gd name="T10" fmla="*/ 2 w 174"/>
                <a:gd name="T11" fmla="*/ 16 h 22"/>
                <a:gd name="T12" fmla="*/ 0 w 174"/>
                <a:gd name="T13" fmla="*/ 12 h 22"/>
                <a:gd name="T14" fmla="*/ 0 w 174"/>
                <a:gd name="T15" fmla="*/ 12 h 22"/>
                <a:gd name="T16" fmla="*/ 2 w 174"/>
                <a:gd name="T17" fmla="*/ 8 h 22"/>
                <a:gd name="T18" fmla="*/ 4 w 174"/>
                <a:gd name="T19" fmla="*/ 4 h 22"/>
                <a:gd name="T20" fmla="*/ 8 w 174"/>
                <a:gd name="T21" fmla="*/ 2 h 22"/>
                <a:gd name="T22" fmla="*/ 12 w 174"/>
                <a:gd name="T23" fmla="*/ 0 h 22"/>
                <a:gd name="T24" fmla="*/ 162 w 174"/>
                <a:gd name="T25" fmla="*/ 0 h 22"/>
                <a:gd name="T26" fmla="*/ 162 w 174"/>
                <a:gd name="T27" fmla="*/ 0 h 22"/>
                <a:gd name="T28" fmla="*/ 166 w 174"/>
                <a:gd name="T29" fmla="*/ 2 h 22"/>
                <a:gd name="T30" fmla="*/ 170 w 174"/>
                <a:gd name="T31" fmla="*/ 4 h 22"/>
                <a:gd name="T32" fmla="*/ 172 w 174"/>
                <a:gd name="T33" fmla="*/ 8 h 22"/>
                <a:gd name="T34" fmla="*/ 174 w 174"/>
                <a:gd name="T35" fmla="*/ 12 h 22"/>
                <a:gd name="T36" fmla="*/ 174 w 174"/>
                <a:gd name="T37" fmla="*/ 12 h 22"/>
                <a:gd name="T38" fmla="*/ 172 w 174"/>
                <a:gd name="T39" fmla="*/ 16 h 22"/>
                <a:gd name="T40" fmla="*/ 170 w 174"/>
                <a:gd name="T41" fmla="*/ 20 h 22"/>
                <a:gd name="T42" fmla="*/ 166 w 174"/>
                <a:gd name="T43" fmla="*/ 22 h 22"/>
                <a:gd name="T44" fmla="*/ 162 w 174"/>
                <a:gd name="T45" fmla="*/ 22 h 22"/>
                <a:gd name="T46" fmla="*/ 162 w 174"/>
                <a:gd name="T47" fmla="*/ 22 h 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 h="22">
                  <a:moveTo>
                    <a:pt x="162" y="22"/>
                  </a:moveTo>
                  <a:lnTo>
                    <a:pt x="12" y="22"/>
                  </a:lnTo>
                  <a:lnTo>
                    <a:pt x="12" y="22"/>
                  </a:lnTo>
                  <a:lnTo>
                    <a:pt x="8" y="22"/>
                  </a:lnTo>
                  <a:lnTo>
                    <a:pt x="4" y="20"/>
                  </a:lnTo>
                  <a:lnTo>
                    <a:pt x="2" y="16"/>
                  </a:lnTo>
                  <a:lnTo>
                    <a:pt x="0" y="12"/>
                  </a:lnTo>
                  <a:lnTo>
                    <a:pt x="0" y="12"/>
                  </a:lnTo>
                  <a:lnTo>
                    <a:pt x="2" y="8"/>
                  </a:lnTo>
                  <a:lnTo>
                    <a:pt x="4" y="4"/>
                  </a:lnTo>
                  <a:lnTo>
                    <a:pt x="8" y="2"/>
                  </a:lnTo>
                  <a:lnTo>
                    <a:pt x="12" y="0"/>
                  </a:lnTo>
                  <a:lnTo>
                    <a:pt x="162" y="0"/>
                  </a:lnTo>
                  <a:lnTo>
                    <a:pt x="162" y="0"/>
                  </a:lnTo>
                  <a:lnTo>
                    <a:pt x="166" y="2"/>
                  </a:lnTo>
                  <a:lnTo>
                    <a:pt x="170" y="4"/>
                  </a:lnTo>
                  <a:lnTo>
                    <a:pt x="172" y="8"/>
                  </a:lnTo>
                  <a:lnTo>
                    <a:pt x="174" y="12"/>
                  </a:lnTo>
                  <a:lnTo>
                    <a:pt x="174" y="12"/>
                  </a:lnTo>
                  <a:lnTo>
                    <a:pt x="172" y="16"/>
                  </a:lnTo>
                  <a:lnTo>
                    <a:pt x="170" y="20"/>
                  </a:lnTo>
                  <a:lnTo>
                    <a:pt x="166" y="22"/>
                  </a:lnTo>
                  <a:lnTo>
                    <a:pt x="162" y="22"/>
                  </a:lnTo>
                  <a:lnTo>
                    <a:pt x="162"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en-US">
                <a:solidFill>
                  <a:prstClr val="black"/>
                </a:solidFill>
                <a:latin typeface="Calibri" panose="020f0502020204030204"/>
              </a:endParaRPr>
            </a:p>
          </p:txBody>
        </p:sp>
        <p:sp>
          <p:nvSpPr>
            <p:cNvPr id="35" name="Freeform 28"/>
            <p:cNvSpPr/>
            <p:nvPr/>
          </p:nvSpPr>
          <p:spPr bwMode="auto">
            <a:xfrm>
              <a:off x="8377238" y="2427288"/>
              <a:ext cx="276225" cy="34925"/>
            </a:xfrm>
            <a:custGeom>
              <a:gdLst>
                <a:gd name="T0" fmla="*/ 162 w 174"/>
                <a:gd name="T1" fmla="*/ 22 h 22"/>
                <a:gd name="T2" fmla="*/ 12 w 174"/>
                <a:gd name="T3" fmla="*/ 22 h 22"/>
                <a:gd name="T4" fmla="*/ 12 w 174"/>
                <a:gd name="T5" fmla="*/ 22 h 22"/>
                <a:gd name="T6" fmla="*/ 8 w 174"/>
                <a:gd name="T7" fmla="*/ 22 h 22"/>
                <a:gd name="T8" fmla="*/ 4 w 174"/>
                <a:gd name="T9" fmla="*/ 18 h 22"/>
                <a:gd name="T10" fmla="*/ 2 w 174"/>
                <a:gd name="T11" fmla="*/ 16 h 22"/>
                <a:gd name="T12" fmla="*/ 0 w 174"/>
                <a:gd name="T13" fmla="*/ 12 h 22"/>
                <a:gd name="T14" fmla="*/ 0 w 174"/>
                <a:gd name="T15" fmla="*/ 12 h 22"/>
                <a:gd name="T16" fmla="*/ 2 w 174"/>
                <a:gd name="T17" fmla="*/ 6 h 22"/>
                <a:gd name="T18" fmla="*/ 4 w 174"/>
                <a:gd name="T19" fmla="*/ 4 h 22"/>
                <a:gd name="T20" fmla="*/ 8 w 174"/>
                <a:gd name="T21" fmla="*/ 2 h 22"/>
                <a:gd name="T22" fmla="*/ 12 w 174"/>
                <a:gd name="T23" fmla="*/ 0 h 22"/>
                <a:gd name="T24" fmla="*/ 162 w 174"/>
                <a:gd name="T25" fmla="*/ 0 h 22"/>
                <a:gd name="T26" fmla="*/ 162 w 174"/>
                <a:gd name="T27" fmla="*/ 0 h 22"/>
                <a:gd name="T28" fmla="*/ 166 w 174"/>
                <a:gd name="T29" fmla="*/ 2 h 22"/>
                <a:gd name="T30" fmla="*/ 170 w 174"/>
                <a:gd name="T31" fmla="*/ 4 h 22"/>
                <a:gd name="T32" fmla="*/ 172 w 174"/>
                <a:gd name="T33" fmla="*/ 6 h 22"/>
                <a:gd name="T34" fmla="*/ 174 w 174"/>
                <a:gd name="T35" fmla="*/ 12 h 22"/>
                <a:gd name="T36" fmla="*/ 174 w 174"/>
                <a:gd name="T37" fmla="*/ 12 h 22"/>
                <a:gd name="T38" fmla="*/ 172 w 174"/>
                <a:gd name="T39" fmla="*/ 16 h 22"/>
                <a:gd name="T40" fmla="*/ 170 w 174"/>
                <a:gd name="T41" fmla="*/ 18 h 22"/>
                <a:gd name="T42" fmla="*/ 166 w 174"/>
                <a:gd name="T43" fmla="*/ 22 h 22"/>
                <a:gd name="T44" fmla="*/ 162 w 174"/>
                <a:gd name="T45" fmla="*/ 22 h 22"/>
                <a:gd name="T46" fmla="*/ 162 w 174"/>
                <a:gd name="T47" fmla="*/ 22 h 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 h="22">
                  <a:moveTo>
                    <a:pt x="162" y="22"/>
                  </a:moveTo>
                  <a:lnTo>
                    <a:pt x="12" y="22"/>
                  </a:lnTo>
                  <a:lnTo>
                    <a:pt x="12" y="22"/>
                  </a:lnTo>
                  <a:lnTo>
                    <a:pt x="8" y="22"/>
                  </a:lnTo>
                  <a:lnTo>
                    <a:pt x="4" y="18"/>
                  </a:lnTo>
                  <a:lnTo>
                    <a:pt x="2" y="16"/>
                  </a:lnTo>
                  <a:lnTo>
                    <a:pt x="0" y="12"/>
                  </a:lnTo>
                  <a:lnTo>
                    <a:pt x="0" y="12"/>
                  </a:lnTo>
                  <a:lnTo>
                    <a:pt x="2" y="6"/>
                  </a:lnTo>
                  <a:lnTo>
                    <a:pt x="4" y="4"/>
                  </a:lnTo>
                  <a:lnTo>
                    <a:pt x="8" y="2"/>
                  </a:lnTo>
                  <a:lnTo>
                    <a:pt x="12" y="0"/>
                  </a:lnTo>
                  <a:lnTo>
                    <a:pt x="162" y="0"/>
                  </a:lnTo>
                  <a:lnTo>
                    <a:pt x="162" y="0"/>
                  </a:lnTo>
                  <a:lnTo>
                    <a:pt x="166" y="2"/>
                  </a:lnTo>
                  <a:lnTo>
                    <a:pt x="170" y="4"/>
                  </a:lnTo>
                  <a:lnTo>
                    <a:pt x="172" y="6"/>
                  </a:lnTo>
                  <a:lnTo>
                    <a:pt x="174" y="12"/>
                  </a:lnTo>
                  <a:lnTo>
                    <a:pt x="174" y="12"/>
                  </a:lnTo>
                  <a:lnTo>
                    <a:pt x="172" y="16"/>
                  </a:lnTo>
                  <a:lnTo>
                    <a:pt x="170" y="18"/>
                  </a:lnTo>
                  <a:lnTo>
                    <a:pt x="166" y="22"/>
                  </a:lnTo>
                  <a:lnTo>
                    <a:pt x="162" y="22"/>
                  </a:lnTo>
                  <a:lnTo>
                    <a:pt x="162"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en-US">
                <a:solidFill>
                  <a:prstClr val="black"/>
                </a:solidFill>
                <a:latin typeface="Calibri" panose="020f0502020204030204"/>
              </a:endParaRPr>
            </a:p>
          </p:txBody>
        </p:sp>
        <p:sp>
          <p:nvSpPr>
            <p:cNvPr id="36" name="Freeform 29"/>
            <p:cNvSpPr/>
            <p:nvPr/>
          </p:nvSpPr>
          <p:spPr bwMode="auto">
            <a:xfrm>
              <a:off x="8377238" y="2538413"/>
              <a:ext cx="276225" cy="34925"/>
            </a:xfrm>
            <a:custGeom>
              <a:gdLst>
                <a:gd name="T0" fmla="*/ 162 w 174"/>
                <a:gd name="T1" fmla="*/ 22 h 22"/>
                <a:gd name="T2" fmla="*/ 12 w 174"/>
                <a:gd name="T3" fmla="*/ 22 h 22"/>
                <a:gd name="T4" fmla="*/ 12 w 174"/>
                <a:gd name="T5" fmla="*/ 22 h 22"/>
                <a:gd name="T6" fmla="*/ 8 w 174"/>
                <a:gd name="T7" fmla="*/ 22 h 22"/>
                <a:gd name="T8" fmla="*/ 4 w 174"/>
                <a:gd name="T9" fmla="*/ 18 h 22"/>
                <a:gd name="T10" fmla="*/ 2 w 174"/>
                <a:gd name="T11" fmla="*/ 16 h 22"/>
                <a:gd name="T12" fmla="*/ 0 w 174"/>
                <a:gd name="T13" fmla="*/ 10 h 22"/>
                <a:gd name="T14" fmla="*/ 0 w 174"/>
                <a:gd name="T15" fmla="*/ 10 h 22"/>
                <a:gd name="T16" fmla="*/ 2 w 174"/>
                <a:gd name="T17" fmla="*/ 6 h 22"/>
                <a:gd name="T18" fmla="*/ 4 w 174"/>
                <a:gd name="T19" fmla="*/ 4 h 22"/>
                <a:gd name="T20" fmla="*/ 8 w 174"/>
                <a:gd name="T21" fmla="*/ 0 h 22"/>
                <a:gd name="T22" fmla="*/ 12 w 174"/>
                <a:gd name="T23" fmla="*/ 0 h 22"/>
                <a:gd name="T24" fmla="*/ 162 w 174"/>
                <a:gd name="T25" fmla="*/ 0 h 22"/>
                <a:gd name="T26" fmla="*/ 162 w 174"/>
                <a:gd name="T27" fmla="*/ 0 h 22"/>
                <a:gd name="T28" fmla="*/ 166 w 174"/>
                <a:gd name="T29" fmla="*/ 0 h 22"/>
                <a:gd name="T30" fmla="*/ 170 w 174"/>
                <a:gd name="T31" fmla="*/ 4 h 22"/>
                <a:gd name="T32" fmla="*/ 172 w 174"/>
                <a:gd name="T33" fmla="*/ 6 h 22"/>
                <a:gd name="T34" fmla="*/ 174 w 174"/>
                <a:gd name="T35" fmla="*/ 10 h 22"/>
                <a:gd name="T36" fmla="*/ 174 w 174"/>
                <a:gd name="T37" fmla="*/ 10 h 22"/>
                <a:gd name="T38" fmla="*/ 172 w 174"/>
                <a:gd name="T39" fmla="*/ 16 h 22"/>
                <a:gd name="T40" fmla="*/ 170 w 174"/>
                <a:gd name="T41" fmla="*/ 18 h 22"/>
                <a:gd name="T42" fmla="*/ 166 w 174"/>
                <a:gd name="T43" fmla="*/ 22 h 22"/>
                <a:gd name="T44" fmla="*/ 162 w 174"/>
                <a:gd name="T45" fmla="*/ 22 h 22"/>
                <a:gd name="T46" fmla="*/ 162 w 174"/>
                <a:gd name="T47" fmla="*/ 22 h 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 h="22">
                  <a:moveTo>
                    <a:pt x="162" y="22"/>
                  </a:moveTo>
                  <a:lnTo>
                    <a:pt x="12" y="22"/>
                  </a:lnTo>
                  <a:lnTo>
                    <a:pt x="12" y="22"/>
                  </a:lnTo>
                  <a:lnTo>
                    <a:pt x="8" y="22"/>
                  </a:lnTo>
                  <a:lnTo>
                    <a:pt x="4" y="18"/>
                  </a:lnTo>
                  <a:lnTo>
                    <a:pt x="2" y="16"/>
                  </a:lnTo>
                  <a:lnTo>
                    <a:pt x="0" y="10"/>
                  </a:lnTo>
                  <a:lnTo>
                    <a:pt x="0" y="10"/>
                  </a:lnTo>
                  <a:lnTo>
                    <a:pt x="2" y="6"/>
                  </a:lnTo>
                  <a:lnTo>
                    <a:pt x="4" y="4"/>
                  </a:lnTo>
                  <a:lnTo>
                    <a:pt x="8" y="0"/>
                  </a:lnTo>
                  <a:lnTo>
                    <a:pt x="12" y="0"/>
                  </a:lnTo>
                  <a:lnTo>
                    <a:pt x="162" y="0"/>
                  </a:lnTo>
                  <a:lnTo>
                    <a:pt x="162" y="0"/>
                  </a:lnTo>
                  <a:lnTo>
                    <a:pt x="166" y="0"/>
                  </a:lnTo>
                  <a:lnTo>
                    <a:pt x="170" y="4"/>
                  </a:lnTo>
                  <a:lnTo>
                    <a:pt x="172" y="6"/>
                  </a:lnTo>
                  <a:lnTo>
                    <a:pt x="174" y="10"/>
                  </a:lnTo>
                  <a:lnTo>
                    <a:pt x="174" y="10"/>
                  </a:lnTo>
                  <a:lnTo>
                    <a:pt x="172" y="16"/>
                  </a:lnTo>
                  <a:lnTo>
                    <a:pt x="170" y="18"/>
                  </a:lnTo>
                  <a:lnTo>
                    <a:pt x="166" y="22"/>
                  </a:lnTo>
                  <a:lnTo>
                    <a:pt x="162" y="22"/>
                  </a:lnTo>
                  <a:lnTo>
                    <a:pt x="162"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en-US">
                <a:solidFill>
                  <a:prstClr val="black"/>
                </a:solidFill>
                <a:latin typeface="Calibri" panose="020f0502020204030204"/>
              </a:endParaRPr>
            </a:p>
          </p:txBody>
        </p:sp>
        <p:sp>
          <p:nvSpPr>
            <p:cNvPr id="37" name="Freeform 30"/>
            <p:cNvSpPr>
              <a:spLocks noEditPoints="1"/>
            </p:cNvSpPr>
            <p:nvPr/>
          </p:nvSpPr>
          <p:spPr bwMode="auto">
            <a:xfrm>
              <a:off x="8704263" y="2316163"/>
              <a:ext cx="187325" cy="257175"/>
            </a:xfrm>
            <a:custGeom>
              <a:gdLst>
                <a:gd name="T0" fmla="*/ 106 w 118"/>
                <a:gd name="T1" fmla="*/ 162 h 162"/>
                <a:gd name="T2" fmla="*/ 12 w 118"/>
                <a:gd name="T3" fmla="*/ 162 h 162"/>
                <a:gd name="T4" fmla="*/ 12 w 118"/>
                <a:gd name="T5" fmla="*/ 162 h 162"/>
                <a:gd name="T6" fmla="*/ 6 w 118"/>
                <a:gd name="T7" fmla="*/ 162 h 162"/>
                <a:gd name="T8" fmla="*/ 4 w 118"/>
                <a:gd name="T9" fmla="*/ 158 h 162"/>
                <a:gd name="T10" fmla="*/ 2 w 118"/>
                <a:gd name="T11" fmla="*/ 156 h 162"/>
                <a:gd name="T12" fmla="*/ 0 w 118"/>
                <a:gd name="T13" fmla="*/ 150 h 162"/>
                <a:gd name="T14" fmla="*/ 0 w 118"/>
                <a:gd name="T15" fmla="*/ 12 h 162"/>
                <a:gd name="T16" fmla="*/ 0 w 118"/>
                <a:gd name="T17" fmla="*/ 12 h 162"/>
                <a:gd name="T18" fmla="*/ 2 w 118"/>
                <a:gd name="T19" fmla="*/ 8 h 162"/>
                <a:gd name="T20" fmla="*/ 4 w 118"/>
                <a:gd name="T21" fmla="*/ 4 h 162"/>
                <a:gd name="T22" fmla="*/ 6 w 118"/>
                <a:gd name="T23" fmla="*/ 2 h 162"/>
                <a:gd name="T24" fmla="*/ 12 w 118"/>
                <a:gd name="T25" fmla="*/ 0 h 162"/>
                <a:gd name="T26" fmla="*/ 106 w 118"/>
                <a:gd name="T27" fmla="*/ 0 h 162"/>
                <a:gd name="T28" fmla="*/ 106 w 118"/>
                <a:gd name="T29" fmla="*/ 0 h 162"/>
                <a:gd name="T30" fmla="*/ 110 w 118"/>
                <a:gd name="T31" fmla="*/ 2 h 162"/>
                <a:gd name="T32" fmla="*/ 114 w 118"/>
                <a:gd name="T33" fmla="*/ 4 h 162"/>
                <a:gd name="T34" fmla="*/ 116 w 118"/>
                <a:gd name="T35" fmla="*/ 8 h 162"/>
                <a:gd name="T36" fmla="*/ 118 w 118"/>
                <a:gd name="T37" fmla="*/ 12 h 162"/>
                <a:gd name="T38" fmla="*/ 118 w 118"/>
                <a:gd name="T39" fmla="*/ 150 h 162"/>
                <a:gd name="T40" fmla="*/ 118 w 118"/>
                <a:gd name="T41" fmla="*/ 150 h 162"/>
                <a:gd name="T42" fmla="*/ 116 w 118"/>
                <a:gd name="T43" fmla="*/ 156 h 162"/>
                <a:gd name="T44" fmla="*/ 114 w 118"/>
                <a:gd name="T45" fmla="*/ 158 h 162"/>
                <a:gd name="T46" fmla="*/ 110 w 118"/>
                <a:gd name="T47" fmla="*/ 162 h 162"/>
                <a:gd name="T48" fmla="*/ 106 w 118"/>
                <a:gd name="T49" fmla="*/ 162 h 162"/>
                <a:gd name="T50" fmla="*/ 106 w 118"/>
                <a:gd name="T51" fmla="*/ 162 h 162"/>
                <a:gd name="T52" fmla="*/ 22 w 118"/>
                <a:gd name="T53" fmla="*/ 140 h 162"/>
                <a:gd name="T54" fmla="*/ 96 w 118"/>
                <a:gd name="T55" fmla="*/ 140 h 162"/>
                <a:gd name="T56" fmla="*/ 96 w 118"/>
                <a:gd name="T57" fmla="*/ 22 h 162"/>
                <a:gd name="T58" fmla="*/ 22 w 118"/>
                <a:gd name="T59" fmla="*/ 22 h 162"/>
                <a:gd name="T60" fmla="*/ 22 w 118"/>
                <a:gd name="T61" fmla="*/ 140 h 162"/>
                <a:gd name="T62" fmla="*/ 22 w 118"/>
                <a:gd name="T63" fmla="*/ 140 h 1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8" h="162">
                  <a:moveTo>
                    <a:pt x="106" y="162"/>
                  </a:moveTo>
                  <a:lnTo>
                    <a:pt x="12" y="162"/>
                  </a:lnTo>
                  <a:lnTo>
                    <a:pt x="12" y="162"/>
                  </a:lnTo>
                  <a:lnTo>
                    <a:pt x="6" y="162"/>
                  </a:lnTo>
                  <a:lnTo>
                    <a:pt x="4" y="158"/>
                  </a:lnTo>
                  <a:lnTo>
                    <a:pt x="2" y="156"/>
                  </a:lnTo>
                  <a:lnTo>
                    <a:pt x="0" y="150"/>
                  </a:lnTo>
                  <a:lnTo>
                    <a:pt x="0" y="12"/>
                  </a:lnTo>
                  <a:lnTo>
                    <a:pt x="0" y="12"/>
                  </a:lnTo>
                  <a:lnTo>
                    <a:pt x="2" y="8"/>
                  </a:lnTo>
                  <a:lnTo>
                    <a:pt x="4" y="4"/>
                  </a:lnTo>
                  <a:lnTo>
                    <a:pt x="6" y="2"/>
                  </a:lnTo>
                  <a:lnTo>
                    <a:pt x="12" y="0"/>
                  </a:lnTo>
                  <a:lnTo>
                    <a:pt x="106" y="0"/>
                  </a:lnTo>
                  <a:lnTo>
                    <a:pt x="106" y="0"/>
                  </a:lnTo>
                  <a:lnTo>
                    <a:pt x="110" y="2"/>
                  </a:lnTo>
                  <a:lnTo>
                    <a:pt x="114" y="4"/>
                  </a:lnTo>
                  <a:lnTo>
                    <a:pt x="116" y="8"/>
                  </a:lnTo>
                  <a:lnTo>
                    <a:pt x="118" y="12"/>
                  </a:lnTo>
                  <a:lnTo>
                    <a:pt x="118" y="150"/>
                  </a:lnTo>
                  <a:lnTo>
                    <a:pt x="118" y="150"/>
                  </a:lnTo>
                  <a:lnTo>
                    <a:pt x="116" y="156"/>
                  </a:lnTo>
                  <a:lnTo>
                    <a:pt x="114" y="158"/>
                  </a:lnTo>
                  <a:lnTo>
                    <a:pt x="110" y="162"/>
                  </a:lnTo>
                  <a:lnTo>
                    <a:pt x="106" y="162"/>
                  </a:lnTo>
                  <a:lnTo>
                    <a:pt x="106" y="162"/>
                  </a:lnTo>
                  <a:close/>
                  <a:moveTo>
                    <a:pt x="22" y="140"/>
                  </a:moveTo>
                  <a:lnTo>
                    <a:pt x="96" y="140"/>
                  </a:lnTo>
                  <a:lnTo>
                    <a:pt x="96" y="22"/>
                  </a:lnTo>
                  <a:lnTo>
                    <a:pt x="22" y="22"/>
                  </a:lnTo>
                  <a:lnTo>
                    <a:pt x="22" y="140"/>
                  </a:lnTo>
                  <a:lnTo>
                    <a:pt x="22" y="1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en-US">
                <a:solidFill>
                  <a:prstClr val="black"/>
                </a:solidFill>
                <a:latin typeface="Calibri" panose="020f0502020204030204"/>
              </a:endParaRPr>
            </a:p>
          </p:txBody>
        </p:sp>
      </p:grpSp>
      <p:sp>
        <p:nvSpPr>
          <p:cNvPr id="44" name="TextBox 43"/>
          <p:cNvSpPr txBox="1"/>
          <p:nvPr/>
        </p:nvSpPr>
        <p:spPr>
          <a:xfrm>
            <a:off x="3654630" y="4327195"/>
            <a:ext cx="1981200" cy="307777"/>
          </a:xfrm>
          <a:prstGeom prst="rect">
            <a:avLst/>
          </a:prstGeom>
          <a:noFill/>
        </p:spPr>
        <p:txBody>
          <a:bodyPr wrap="square" rtlCol="0">
            <a:spAutoFit/>
          </a:bodyPr>
          <a:lstStyle/>
          <a:p>
            <a:pPr algn="ctr" defTabSz="913765"/>
            <a:r>
              <a:rPr lang="en-US" sz="1400" b="1">
                <a:solidFill>
                  <a:srgbClr val="25415C"/>
                </a:solidFill>
                <a:latin typeface="微软雅黑" panose="020b0503020204020204" pitchFamily="34" charset="-122"/>
                <a:cs typeface="Arial" panose="020b0604020202020204" pitchFamily="34" charset="0"/>
              </a:rPr>
              <a:t>LAYOUT</a:t>
            </a:r>
            <a:endParaRPr lang="en-US" sz="1400" b="1">
              <a:solidFill>
                <a:srgbClr val="25415C"/>
              </a:solidFill>
              <a:latin typeface="微软雅黑" panose="020b0503020204020204" pitchFamily="34" charset="-122"/>
              <a:cs typeface="Arial" panose="020b0604020202020204" pitchFamily="34" charset="0"/>
            </a:endParaRPr>
          </a:p>
        </p:txBody>
      </p:sp>
      <p:sp>
        <p:nvSpPr>
          <p:cNvPr id="8" name="Rectangle 7"/>
          <p:cNvSpPr/>
          <p:nvPr/>
        </p:nvSpPr>
        <p:spPr>
          <a:xfrm>
            <a:off x="6314923" y="4762840"/>
            <a:ext cx="2451100" cy="1169551"/>
          </a:xfrm>
          <a:prstGeom prst="rect">
            <a:avLst/>
          </a:prstGeom>
        </p:spPr>
        <p:txBody>
          <a:bodyPr wrap="square">
            <a:spAutoFit/>
          </a:bodyPr>
          <a:lstStyle/>
          <a:p>
            <a:pPr algn="ctr" defTabSz="913765"/>
            <a:r>
              <a:rPr lang="en-US" sz="1400">
                <a:solidFill>
                  <a:prstClr val="black">
                    <a:lumMod val="50000"/>
                    <a:lumOff val="50000"/>
                  </a:prstClr>
                </a:solidFill>
                <a:latin typeface="Calibri" panose="020f0502020204030204"/>
              </a:rPr>
              <a:t>Lorem Ipsum has been the industry's standard dummy text ever since the 1500s, when an unknown printer took a galley of type.</a:t>
            </a:r>
            <a:endParaRPr lang="en-US" sz="1400">
              <a:solidFill>
                <a:prstClr val="black">
                  <a:lumMod val="50000"/>
                  <a:lumOff val="50000"/>
                </a:prstClr>
              </a:solidFill>
              <a:latin typeface="Calibri" panose="020f0502020204030204"/>
            </a:endParaRPr>
          </a:p>
        </p:txBody>
      </p:sp>
      <p:grpSp>
        <p:nvGrpSpPr>
          <p:cNvPr id="38" name="Group 37"/>
          <p:cNvGrpSpPr/>
          <p:nvPr/>
        </p:nvGrpSpPr>
        <p:grpSpPr>
          <a:xfrm>
            <a:off x="7194454" y="3040718"/>
            <a:ext cx="688281" cy="689721"/>
            <a:chOff x="3106738" y="2360613"/>
            <a:chExt cx="758825" cy="760413"/>
          </a:xfrm>
          <a:solidFill>
            <a:srgbClr val="25415C"/>
          </a:solidFill>
        </p:grpSpPr>
        <p:sp>
          <p:nvSpPr>
            <p:cNvPr id="39" name="Freeform 32"/>
            <p:cNvSpPr>
              <a:spLocks noEditPoints="1"/>
            </p:cNvSpPr>
            <p:nvPr/>
          </p:nvSpPr>
          <p:spPr bwMode="auto">
            <a:xfrm>
              <a:off x="3106738" y="2360613"/>
              <a:ext cx="758825" cy="760413"/>
            </a:xfrm>
            <a:custGeom>
              <a:gdLst>
                <a:gd name="T0" fmla="*/ 200 w 478"/>
                <a:gd name="T1" fmla="*/ 475 h 479"/>
                <a:gd name="T2" fmla="*/ 198 w 478"/>
                <a:gd name="T3" fmla="*/ 463 h 479"/>
                <a:gd name="T4" fmla="*/ 208 w 478"/>
                <a:gd name="T5" fmla="*/ 395 h 479"/>
                <a:gd name="T6" fmla="*/ 182 w 478"/>
                <a:gd name="T7" fmla="*/ 328 h 479"/>
                <a:gd name="T8" fmla="*/ 154 w 478"/>
                <a:gd name="T9" fmla="*/ 322 h 479"/>
                <a:gd name="T10" fmla="*/ 148 w 478"/>
                <a:gd name="T11" fmla="*/ 294 h 479"/>
                <a:gd name="T12" fmla="*/ 84 w 478"/>
                <a:gd name="T13" fmla="*/ 270 h 479"/>
                <a:gd name="T14" fmla="*/ 14 w 478"/>
                <a:gd name="T15" fmla="*/ 280 h 479"/>
                <a:gd name="T16" fmla="*/ 2 w 478"/>
                <a:gd name="T17" fmla="*/ 278 h 479"/>
                <a:gd name="T18" fmla="*/ 6 w 478"/>
                <a:gd name="T19" fmla="*/ 252 h 479"/>
                <a:gd name="T20" fmla="*/ 34 w 478"/>
                <a:gd name="T21" fmla="*/ 216 h 479"/>
                <a:gd name="T22" fmla="*/ 96 w 478"/>
                <a:gd name="T23" fmla="*/ 178 h 479"/>
                <a:gd name="T24" fmla="*/ 170 w 478"/>
                <a:gd name="T25" fmla="*/ 170 h 479"/>
                <a:gd name="T26" fmla="*/ 212 w 478"/>
                <a:gd name="T27" fmla="*/ 102 h 479"/>
                <a:gd name="T28" fmla="*/ 272 w 478"/>
                <a:gd name="T29" fmla="*/ 48 h 479"/>
                <a:gd name="T30" fmla="*/ 368 w 478"/>
                <a:gd name="T31" fmla="*/ 6 h 479"/>
                <a:gd name="T32" fmla="*/ 442 w 478"/>
                <a:gd name="T33" fmla="*/ 0 h 479"/>
                <a:gd name="T34" fmla="*/ 474 w 478"/>
                <a:gd name="T35" fmla="*/ 12 h 479"/>
                <a:gd name="T36" fmla="*/ 472 w 478"/>
                <a:gd name="T37" fmla="*/ 106 h 479"/>
                <a:gd name="T38" fmla="*/ 418 w 478"/>
                <a:gd name="T39" fmla="*/ 222 h 479"/>
                <a:gd name="T40" fmla="*/ 354 w 478"/>
                <a:gd name="T41" fmla="*/ 282 h 479"/>
                <a:gd name="T42" fmla="*/ 308 w 478"/>
                <a:gd name="T43" fmla="*/ 328 h 479"/>
                <a:gd name="T44" fmla="*/ 294 w 478"/>
                <a:gd name="T45" fmla="*/ 399 h 479"/>
                <a:gd name="T46" fmla="*/ 262 w 478"/>
                <a:gd name="T47" fmla="*/ 445 h 479"/>
                <a:gd name="T48" fmla="*/ 212 w 478"/>
                <a:gd name="T49" fmla="*/ 479 h 479"/>
                <a:gd name="T50" fmla="*/ 172 w 478"/>
                <a:gd name="T51" fmla="*/ 306 h 479"/>
                <a:gd name="T52" fmla="*/ 194 w 478"/>
                <a:gd name="T53" fmla="*/ 308 h 479"/>
                <a:gd name="T54" fmla="*/ 216 w 478"/>
                <a:gd name="T55" fmla="*/ 342 h 479"/>
                <a:gd name="T56" fmla="*/ 230 w 478"/>
                <a:gd name="T57" fmla="*/ 411 h 479"/>
                <a:gd name="T58" fmla="*/ 238 w 478"/>
                <a:gd name="T59" fmla="*/ 437 h 479"/>
                <a:gd name="T60" fmla="*/ 268 w 478"/>
                <a:gd name="T61" fmla="*/ 403 h 479"/>
                <a:gd name="T62" fmla="*/ 286 w 478"/>
                <a:gd name="T63" fmla="*/ 338 h 479"/>
                <a:gd name="T64" fmla="*/ 284 w 478"/>
                <a:gd name="T65" fmla="*/ 300 h 479"/>
                <a:gd name="T66" fmla="*/ 290 w 478"/>
                <a:gd name="T67" fmla="*/ 292 h 479"/>
                <a:gd name="T68" fmla="*/ 380 w 478"/>
                <a:gd name="T69" fmla="*/ 232 h 479"/>
                <a:gd name="T70" fmla="*/ 432 w 478"/>
                <a:gd name="T71" fmla="*/ 160 h 479"/>
                <a:gd name="T72" fmla="*/ 456 w 478"/>
                <a:gd name="T73" fmla="*/ 52 h 479"/>
                <a:gd name="T74" fmla="*/ 398 w 478"/>
                <a:gd name="T75" fmla="*/ 24 h 479"/>
                <a:gd name="T76" fmla="*/ 292 w 478"/>
                <a:gd name="T77" fmla="*/ 60 h 479"/>
                <a:gd name="T78" fmla="*/ 226 w 478"/>
                <a:gd name="T79" fmla="*/ 118 h 479"/>
                <a:gd name="T80" fmla="*/ 186 w 478"/>
                <a:gd name="T81" fmla="*/ 188 h 479"/>
                <a:gd name="T82" fmla="*/ 174 w 478"/>
                <a:gd name="T83" fmla="*/ 194 h 479"/>
                <a:gd name="T84" fmla="*/ 124 w 478"/>
                <a:gd name="T85" fmla="*/ 194 h 479"/>
                <a:gd name="T86" fmla="*/ 62 w 478"/>
                <a:gd name="T87" fmla="*/ 220 h 479"/>
                <a:gd name="T88" fmla="*/ 32 w 478"/>
                <a:gd name="T89" fmla="*/ 250 h 479"/>
                <a:gd name="T90" fmla="*/ 84 w 478"/>
                <a:gd name="T91" fmla="*/ 248 h 479"/>
                <a:gd name="T92" fmla="*/ 152 w 478"/>
                <a:gd name="T93" fmla="*/ 270 h 479"/>
                <a:gd name="T94" fmla="*/ 170 w 478"/>
                <a:gd name="T95" fmla="*/ 288 h 4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8" h="479">
                  <a:moveTo>
                    <a:pt x="208" y="479"/>
                  </a:moveTo>
                  <a:lnTo>
                    <a:pt x="208" y="479"/>
                  </a:lnTo>
                  <a:lnTo>
                    <a:pt x="204" y="479"/>
                  </a:lnTo>
                  <a:lnTo>
                    <a:pt x="200" y="475"/>
                  </a:lnTo>
                  <a:lnTo>
                    <a:pt x="200" y="475"/>
                  </a:lnTo>
                  <a:lnTo>
                    <a:pt x="198" y="471"/>
                  </a:lnTo>
                  <a:lnTo>
                    <a:pt x="198" y="463"/>
                  </a:lnTo>
                  <a:lnTo>
                    <a:pt x="198" y="463"/>
                  </a:lnTo>
                  <a:lnTo>
                    <a:pt x="204" y="447"/>
                  </a:lnTo>
                  <a:lnTo>
                    <a:pt x="208" y="429"/>
                  </a:lnTo>
                  <a:lnTo>
                    <a:pt x="208" y="413"/>
                  </a:lnTo>
                  <a:lnTo>
                    <a:pt x="208" y="395"/>
                  </a:lnTo>
                  <a:lnTo>
                    <a:pt x="204" y="378"/>
                  </a:lnTo>
                  <a:lnTo>
                    <a:pt x="200" y="360"/>
                  </a:lnTo>
                  <a:lnTo>
                    <a:pt x="192" y="344"/>
                  </a:lnTo>
                  <a:lnTo>
                    <a:pt x="182" y="328"/>
                  </a:lnTo>
                  <a:lnTo>
                    <a:pt x="182" y="328"/>
                  </a:lnTo>
                  <a:lnTo>
                    <a:pt x="160" y="326"/>
                  </a:lnTo>
                  <a:lnTo>
                    <a:pt x="160" y="326"/>
                  </a:lnTo>
                  <a:lnTo>
                    <a:pt x="154" y="322"/>
                  </a:lnTo>
                  <a:lnTo>
                    <a:pt x="152" y="318"/>
                  </a:lnTo>
                  <a:lnTo>
                    <a:pt x="152" y="318"/>
                  </a:lnTo>
                  <a:lnTo>
                    <a:pt x="148" y="294"/>
                  </a:lnTo>
                  <a:lnTo>
                    <a:pt x="148" y="294"/>
                  </a:lnTo>
                  <a:lnTo>
                    <a:pt x="134" y="286"/>
                  </a:lnTo>
                  <a:lnTo>
                    <a:pt x="118" y="278"/>
                  </a:lnTo>
                  <a:lnTo>
                    <a:pt x="100" y="274"/>
                  </a:lnTo>
                  <a:lnTo>
                    <a:pt x="84" y="270"/>
                  </a:lnTo>
                  <a:lnTo>
                    <a:pt x="66" y="270"/>
                  </a:lnTo>
                  <a:lnTo>
                    <a:pt x="48" y="270"/>
                  </a:lnTo>
                  <a:lnTo>
                    <a:pt x="32" y="274"/>
                  </a:lnTo>
                  <a:lnTo>
                    <a:pt x="14" y="280"/>
                  </a:lnTo>
                  <a:lnTo>
                    <a:pt x="14" y="280"/>
                  </a:lnTo>
                  <a:lnTo>
                    <a:pt x="8" y="280"/>
                  </a:lnTo>
                  <a:lnTo>
                    <a:pt x="2" y="278"/>
                  </a:lnTo>
                  <a:lnTo>
                    <a:pt x="2" y="278"/>
                  </a:lnTo>
                  <a:lnTo>
                    <a:pt x="0" y="272"/>
                  </a:lnTo>
                  <a:lnTo>
                    <a:pt x="0" y="266"/>
                  </a:lnTo>
                  <a:lnTo>
                    <a:pt x="0" y="266"/>
                  </a:lnTo>
                  <a:lnTo>
                    <a:pt x="6" y="252"/>
                  </a:lnTo>
                  <a:lnTo>
                    <a:pt x="14" y="238"/>
                  </a:lnTo>
                  <a:lnTo>
                    <a:pt x="24" y="226"/>
                  </a:lnTo>
                  <a:lnTo>
                    <a:pt x="34" y="216"/>
                  </a:lnTo>
                  <a:lnTo>
                    <a:pt x="34" y="216"/>
                  </a:lnTo>
                  <a:lnTo>
                    <a:pt x="48" y="202"/>
                  </a:lnTo>
                  <a:lnTo>
                    <a:pt x="62" y="192"/>
                  </a:lnTo>
                  <a:lnTo>
                    <a:pt x="78" y="184"/>
                  </a:lnTo>
                  <a:lnTo>
                    <a:pt x="96" y="178"/>
                  </a:lnTo>
                  <a:lnTo>
                    <a:pt x="114" y="172"/>
                  </a:lnTo>
                  <a:lnTo>
                    <a:pt x="132" y="170"/>
                  </a:lnTo>
                  <a:lnTo>
                    <a:pt x="150" y="170"/>
                  </a:lnTo>
                  <a:lnTo>
                    <a:pt x="170" y="170"/>
                  </a:lnTo>
                  <a:lnTo>
                    <a:pt x="170" y="170"/>
                  </a:lnTo>
                  <a:lnTo>
                    <a:pt x="180" y="146"/>
                  </a:lnTo>
                  <a:lnTo>
                    <a:pt x="194" y="124"/>
                  </a:lnTo>
                  <a:lnTo>
                    <a:pt x="212" y="102"/>
                  </a:lnTo>
                  <a:lnTo>
                    <a:pt x="230" y="82"/>
                  </a:lnTo>
                  <a:lnTo>
                    <a:pt x="230" y="82"/>
                  </a:lnTo>
                  <a:lnTo>
                    <a:pt x="250" y="64"/>
                  </a:lnTo>
                  <a:lnTo>
                    <a:pt x="272" y="48"/>
                  </a:lnTo>
                  <a:lnTo>
                    <a:pt x="294" y="32"/>
                  </a:lnTo>
                  <a:lnTo>
                    <a:pt x="318" y="22"/>
                  </a:lnTo>
                  <a:lnTo>
                    <a:pt x="344" y="12"/>
                  </a:lnTo>
                  <a:lnTo>
                    <a:pt x="368" y="6"/>
                  </a:lnTo>
                  <a:lnTo>
                    <a:pt x="394" y="2"/>
                  </a:lnTo>
                  <a:lnTo>
                    <a:pt x="420" y="0"/>
                  </a:lnTo>
                  <a:lnTo>
                    <a:pt x="420" y="0"/>
                  </a:lnTo>
                  <a:lnTo>
                    <a:pt x="442" y="0"/>
                  </a:lnTo>
                  <a:lnTo>
                    <a:pt x="464" y="4"/>
                  </a:lnTo>
                  <a:lnTo>
                    <a:pt x="464" y="4"/>
                  </a:lnTo>
                  <a:lnTo>
                    <a:pt x="470" y="8"/>
                  </a:lnTo>
                  <a:lnTo>
                    <a:pt x="474" y="12"/>
                  </a:lnTo>
                  <a:lnTo>
                    <a:pt x="474" y="12"/>
                  </a:lnTo>
                  <a:lnTo>
                    <a:pt x="478" y="44"/>
                  </a:lnTo>
                  <a:lnTo>
                    <a:pt x="476" y="74"/>
                  </a:lnTo>
                  <a:lnTo>
                    <a:pt x="472" y="106"/>
                  </a:lnTo>
                  <a:lnTo>
                    <a:pt x="464" y="136"/>
                  </a:lnTo>
                  <a:lnTo>
                    <a:pt x="452" y="166"/>
                  </a:lnTo>
                  <a:lnTo>
                    <a:pt x="438" y="196"/>
                  </a:lnTo>
                  <a:lnTo>
                    <a:pt x="418" y="222"/>
                  </a:lnTo>
                  <a:lnTo>
                    <a:pt x="396" y="248"/>
                  </a:lnTo>
                  <a:lnTo>
                    <a:pt x="396" y="248"/>
                  </a:lnTo>
                  <a:lnTo>
                    <a:pt x="376" y="266"/>
                  </a:lnTo>
                  <a:lnTo>
                    <a:pt x="354" y="282"/>
                  </a:lnTo>
                  <a:lnTo>
                    <a:pt x="330" y="296"/>
                  </a:lnTo>
                  <a:lnTo>
                    <a:pt x="306" y="308"/>
                  </a:lnTo>
                  <a:lnTo>
                    <a:pt x="306" y="308"/>
                  </a:lnTo>
                  <a:lnTo>
                    <a:pt x="308" y="328"/>
                  </a:lnTo>
                  <a:lnTo>
                    <a:pt x="308" y="346"/>
                  </a:lnTo>
                  <a:lnTo>
                    <a:pt x="306" y="364"/>
                  </a:lnTo>
                  <a:lnTo>
                    <a:pt x="300" y="383"/>
                  </a:lnTo>
                  <a:lnTo>
                    <a:pt x="294" y="399"/>
                  </a:lnTo>
                  <a:lnTo>
                    <a:pt x="286" y="415"/>
                  </a:lnTo>
                  <a:lnTo>
                    <a:pt x="274" y="431"/>
                  </a:lnTo>
                  <a:lnTo>
                    <a:pt x="262" y="445"/>
                  </a:lnTo>
                  <a:lnTo>
                    <a:pt x="262" y="445"/>
                  </a:lnTo>
                  <a:lnTo>
                    <a:pt x="252" y="455"/>
                  </a:lnTo>
                  <a:lnTo>
                    <a:pt x="240" y="463"/>
                  </a:lnTo>
                  <a:lnTo>
                    <a:pt x="226" y="471"/>
                  </a:lnTo>
                  <a:lnTo>
                    <a:pt x="212" y="479"/>
                  </a:lnTo>
                  <a:lnTo>
                    <a:pt x="212" y="479"/>
                  </a:lnTo>
                  <a:lnTo>
                    <a:pt x="208" y="479"/>
                  </a:lnTo>
                  <a:lnTo>
                    <a:pt x="208" y="479"/>
                  </a:lnTo>
                  <a:close/>
                  <a:moveTo>
                    <a:pt x="172" y="306"/>
                  </a:moveTo>
                  <a:lnTo>
                    <a:pt x="172" y="306"/>
                  </a:lnTo>
                  <a:lnTo>
                    <a:pt x="190" y="308"/>
                  </a:lnTo>
                  <a:lnTo>
                    <a:pt x="190" y="308"/>
                  </a:lnTo>
                  <a:lnTo>
                    <a:pt x="194" y="308"/>
                  </a:lnTo>
                  <a:lnTo>
                    <a:pt x="198" y="312"/>
                  </a:lnTo>
                  <a:lnTo>
                    <a:pt x="198" y="312"/>
                  </a:lnTo>
                  <a:lnTo>
                    <a:pt x="208" y="326"/>
                  </a:lnTo>
                  <a:lnTo>
                    <a:pt x="216" y="342"/>
                  </a:lnTo>
                  <a:lnTo>
                    <a:pt x="222" y="358"/>
                  </a:lnTo>
                  <a:lnTo>
                    <a:pt x="226" y="376"/>
                  </a:lnTo>
                  <a:lnTo>
                    <a:pt x="230" y="393"/>
                  </a:lnTo>
                  <a:lnTo>
                    <a:pt x="230" y="411"/>
                  </a:lnTo>
                  <a:lnTo>
                    <a:pt x="230" y="429"/>
                  </a:lnTo>
                  <a:lnTo>
                    <a:pt x="226" y="445"/>
                  </a:lnTo>
                  <a:lnTo>
                    <a:pt x="226" y="445"/>
                  </a:lnTo>
                  <a:lnTo>
                    <a:pt x="238" y="437"/>
                  </a:lnTo>
                  <a:lnTo>
                    <a:pt x="246" y="429"/>
                  </a:lnTo>
                  <a:lnTo>
                    <a:pt x="246" y="429"/>
                  </a:lnTo>
                  <a:lnTo>
                    <a:pt x="258" y="417"/>
                  </a:lnTo>
                  <a:lnTo>
                    <a:pt x="268" y="403"/>
                  </a:lnTo>
                  <a:lnTo>
                    <a:pt x="276" y="387"/>
                  </a:lnTo>
                  <a:lnTo>
                    <a:pt x="280" y="370"/>
                  </a:lnTo>
                  <a:lnTo>
                    <a:pt x="284" y="354"/>
                  </a:lnTo>
                  <a:lnTo>
                    <a:pt x="286" y="338"/>
                  </a:lnTo>
                  <a:lnTo>
                    <a:pt x="286" y="320"/>
                  </a:lnTo>
                  <a:lnTo>
                    <a:pt x="284" y="304"/>
                  </a:lnTo>
                  <a:lnTo>
                    <a:pt x="284" y="304"/>
                  </a:lnTo>
                  <a:lnTo>
                    <a:pt x="284" y="300"/>
                  </a:lnTo>
                  <a:lnTo>
                    <a:pt x="284" y="296"/>
                  </a:lnTo>
                  <a:lnTo>
                    <a:pt x="286" y="294"/>
                  </a:lnTo>
                  <a:lnTo>
                    <a:pt x="290" y="292"/>
                  </a:lnTo>
                  <a:lnTo>
                    <a:pt x="290" y="292"/>
                  </a:lnTo>
                  <a:lnTo>
                    <a:pt x="314" y="280"/>
                  </a:lnTo>
                  <a:lnTo>
                    <a:pt x="338" y="266"/>
                  </a:lnTo>
                  <a:lnTo>
                    <a:pt x="360" y="250"/>
                  </a:lnTo>
                  <a:lnTo>
                    <a:pt x="380" y="232"/>
                  </a:lnTo>
                  <a:lnTo>
                    <a:pt x="380" y="232"/>
                  </a:lnTo>
                  <a:lnTo>
                    <a:pt x="400" y="210"/>
                  </a:lnTo>
                  <a:lnTo>
                    <a:pt x="418" y="186"/>
                  </a:lnTo>
                  <a:lnTo>
                    <a:pt x="432" y="160"/>
                  </a:lnTo>
                  <a:lnTo>
                    <a:pt x="442" y="134"/>
                  </a:lnTo>
                  <a:lnTo>
                    <a:pt x="450" y="106"/>
                  </a:lnTo>
                  <a:lnTo>
                    <a:pt x="454" y="80"/>
                  </a:lnTo>
                  <a:lnTo>
                    <a:pt x="456" y="52"/>
                  </a:lnTo>
                  <a:lnTo>
                    <a:pt x="452" y="24"/>
                  </a:lnTo>
                  <a:lnTo>
                    <a:pt x="452" y="24"/>
                  </a:lnTo>
                  <a:lnTo>
                    <a:pt x="426" y="22"/>
                  </a:lnTo>
                  <a:lnTo>
                    <a:pt x="398" y="24"/>
                  </a:lnTo>
                  <a:lnTo>
                    <a:pt x="370" y="28"/>
                  </a:lnTo>
                  <a:lnTo>
                    <a:pt x="344" y="36"/>
                  </a:lnTo>
                  <a:lnTo>
                    <a:pt x="316" y="46"/>
                  </a:lnTo>
                  <a:lnTo>
                    <a:pt x="292" y="60"/>
                  </a:lnTo>
                  <a:lnTo>
                    <a:pt x="268" y="78"/>
                  </a:lnTo>
                  <a:lnTo>
                    <a:pt x="244" y="98"/>
                  </a:lnTo>
                  <a:lnTo>
                    <a:pt x="244" y="98"/>
                  </a:lnTo>
                  <a:lnTo>
                    <a:pt x="226" y="118"/>
                  </a:lnTo>
                  <a:lnTo>
                    <a:pt x="210" y="140"/>
                  </a:lnTo>
                  <a:lnTo>
                    <a:pt x="198" y="162"/>
                  </a:lnTo>
                  <a:lnTo>
                    <a:pt x="186" y="188"/>
                  </a:lnTo>
                  <a:lnTo>
                    <a:pt x="186" y="188"/>
                  </a:lnTo>
                  <a:lnTo>
                    <a:pt x="184" y="190"/>
                  </a:lnTo>
                  <a:lnTo>
                    <a:pt x="182" y="192"/>
                  </a:lnTo>
                  <a:lnTo>
                    <a:pt x="178" y="194"/>
                  </a:lnTo>
                  <a:lnTo>
                    <a:pt x="174" y="194"/>
                  </a:lnTo>
                  <a:lnTo>
                    <a:pt x="174" y="194"/>
                  </a:lnTo>
                  <a:lnTo>
                    <a:pt x="156" y="192"/>
                  </a:lnTo>
                  <a:lnTo>
                    <a:pt x="140" y="192"/>
                  </a:lnTo>
                  <a:lnTo>
                    <a:pt x="124" y="194"/>
                  </a:lnTo>
                  <a:lnTo>
                    <a:pt x="106" y="196"/>
                  </a:lnTo>
                  <a:lnTo>
                    <a:pt x="90" y="202"/>
                  </a:lnTo>
                  <a:lnTo>
                    <a:pt x="76" y="210"/>
                  </a:lnTo>
                  <a:lnTo>
                    <a:pt x="62" y="220"/>
                  </a:lnTo>
                  <a:lnTo>
                    <a:pt x="50" y="230"/>
                  </a:lnTo>
                  <a:lnTo>
                    <a:pt x="50" y="230"/>
                  </a:lnTo>
                  <a:lnTo>
                    <a:pt x="40" y="240"/>
                  </a:lnTo>
                  <a:lnTo>
                    <a:pt x="32" y="250"/>
                  </a:lnTo>
                  <a:lnTo>
                    <a:pt x="32" y="250"/>
                  </a:lnTo>
                  <a:lnTo>
                    <a:pt x="50" y="248"/>
                  </a:lnTo>
                  <a:lnTo>
                    <a:pt x="68" y="248"/>
                  </a:lnTo>
                  <a:lnTo>
                    <a:pt x="84" y="248"/>
                  </a:lnTo>
                  <a:lnTo>
                    <a:pt x="102" y="250"/>
                  </a:lnTo>
                  <a:lnTo>
                    <a:pt x="120" y="256"/>
                  </a:lnTo>
                  <a:lnTo>
                    <a:pt x="136" y="262"/>
                  </a:lnTo>
                  <a:lnTo>
                    <a:pt x="152" y="270"/>
                  </a:lnTo>
                  <a:lnTo>
                    <a:pt x="166" y="280"/>
                  </a:lnTo>
                  <a:lnTo>
                    <a:pt x="166" y="280"/>
                  </a:lnTo>
                  <a:lnTo>
                    <a:pt x="168" y="284"/>
                  </a:lnTo>
                  <a:lnTo>
                    <a:pt x="170" y="288"/>
                  </a:lnTo>
                  <a:lnTo>
                    <a:pt x="170" y="288"/>
                  </a:lnTo>
                  <a:lnTo>
                    <a:pt x="172" y="306"/>
                  </a:lnTo>
                  <a:lnTo>
                    <a:pt x="172" y="3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en-US">
                <a:solidFill>
                  <a:prstClr val="black"/>
                </a:solidFill>
                <a:latin typeface="Calibri" panose="020f0502020204030204"/>
              </a:endParaRPr>
            </a:p>
          </p:txBody>
        </p:sp>
        <p:sp>
          <p:nvSpPr>
            <p:cNvPr id="40" name="Freeform 33"/>
            <p:cNvSpPr>
              <a:spLocks noEditPoints="1"/>
            </p:cNvSpPr>
            <p:nvPr/>
          </p:nvSpPr>
          <p:spPr bwMode="auto">
            <a:xfrm>
              <a:off x="3570288" y="2481263"/>
              <a:ext cx="174625" cy="174625"/>
            </a:xfrm>
            <a:custGeom>
              <a:gdLst>
                <a:gd name="T0" fmla="*/ 56 w 110"/>
                <a:gd name="T1" fmla="*/ 110 h 110"/>
                <a:gd name="T2" fmla="*/ 34 w 110"/>
                <a:gd name="T3" fmla="*/ 106 h 110"/>
                <a:gd name="T4" fmla="*/ 16 w 110"/>
                <a:gd name="T5" fmla="*/ 94 h 110"/>
                <a:gd name="T6" fmla="*/ 10 w 110"/>
                <a:gd name="T7" fmla="*/ 84 h 110"/>
                <a:gd name="T8" fmla="*/ 2 w 110"/>
                <a:gd name="T9" fmla="*/ 64 h 110"/>
                <a:gd name="T10" fmla="*/ 2 w 110"/>
                <a:gd name="T11" fmla="*/ 44 h 110"/>
                <a:gd name="T12" fmla="*/ 10 w 110"/>
                <a:gd name="T13" fmla="*/ 24 h 110"/>
                <a:gd name="T14" fmla="*/ 16 w 110"/>
                <a:gd name="T15" fmla="*/ 16 h 110"/>
                <a:gd name="T16" fmla="*/ 34 w 110"/>
                <a:gd name="T17" fmla="*/ 4 h 110"/>
                <a:gd name="T18" fmla="*/ 56 w 110"/>
                <a:gd name="T19" fmla="*/ 0 h 110"/>
                <a:gd name="T20" fmla="*/ 76 w 110"/>
                <a:gd name="T21" fmla="*/ 4 h 110"/>
                <a:gd name="T22" fmla="*/ 94 w 110"/>
                <a:gd name="T23" fmla="*/ 16 h 110"/>
                <a:gd name="T24" fmla="*/ 102 w 110"/>
                <a:gd name="T25" fmla="*/ 24 h 110"/>
                <a:gd name="T26" fmla="*/ 110 w 110"/>
                <a:gd name="T27" fmla="*/ 44 h 110"/>
                <a:gd name="T28" fmla="*/ 110 w 110"/>
                <a:gd name="T29" fmla="*/ 54 h 110"/>
                <a:gd name="T30" fmla="*/ 106 w 110"/>
                <a:gd name="T31" fmla="*/ 76 h 110"/>
                <a:gd name="T32" fmla="*/ 94 w 110"/>
                <a:gd name="T33" fmla="*/ 94 h 110"/>
                <a:gd name="T34" fmla="*/ 86 w 110"/>
                <a:gd name="T35" fmla="*/ 100 h 110"/>
                <a:gd name="T36" fmla="*/ 66 w 110"/>
                <a:gd name="T37" fmla="*/ 108 h 110"/>
                <a:gd name="T38" fmla="*/ 56 w 110"/>
                <a:gd name="T39" fmla="*/ 110 h 110"/>
                <a:gd name="T40" fmla="*/ 56 w 110"/>
                <a:gd name="T41" fmla="*/ 22 h 110"/>
                <a:gd name="T42" fmla="*/ 42 w 110"/>
                <a:gd name="T43" fmla="*/ 24 h 110"/>
                <a:gd name="T44" fmla="*/ 32 w 110"/>
                <a:gd name="T45" fmla="*/ 30 h 110"/>
                <a:gd name="T46" fmla="*/ 28 w 110"/>
                <a:gd name="T47" fmla="*/ 36 h 110"/>
                <a:gd name="T48" fmla="*/ 22 w 110"/>
                <a:gd name="T49" fmla="*/ 48 h 110"/>
                <a:gd name="T50" fmla="*/ 22 w 110"/>
                <a:gd name="T51" fmla="*/ 60 h 110"/>
                <a:gd name="T52" fmla="*/ 28 w 110"/>
                <a:gd name="T53" fmla="*/ 72 h 110"/>
                <a:gd name="T54" fmla="*/ 32 w 110"/>
                <a:gd name="T55" fmla="*/ 78 h 110"/>
                <a:gd name="T56" fmla="*/ 42 w 110"/>
                <a:gd name="T57" fmla="*/ 84 h 110"/>
                <a:gd name="T58" fmla="*/ 56 w 110"/>
                <a:gd name="T59" fmla="*/ 86 h 110"/>
                <a:gd name="T60" fmla="*/ 68 w 110"/>
                <a:gd name="T61" fmla="*/ 84 h 110"/>
                <a:gd name="T62" fmla="*/ 78 w 110"/>
                <a:gd name="T63" fmla="*/ 78 h 110"/>
                <a:gd name="T64" fmla="*/ 82 w 110"/>
                <a:gd name="T65" fmla="*/ 72 h 110"/>
                <a:gd name="T66" fmla="*/ 88 w 110"/>
                <a:gd name="T67" fmla="*/ 60 h 110"/>
                <a:gd name="T68" fmla="*/ 88 w 110"/>
                <a:gd name="T69" fmla="*/ 54 h 110"/>
                <a:gd name="T70" fmla="*/ 86 w 110"/>
                <a:gd name="T71" fmla="*/ 42 h 110"/>
                <a:gd name="T72" fmla="*/ 78 w 110"/>
                <a:gd name="T73" fmla="*/ 30 h 110"/>
                <a:gd name="T74" fmla="*/ 74 w 110"/>
                <a:gd name="T75" fmla="*/ 26 h 110"/>
                <a:gd name="T76" fmla="*/ 62 w 110"/>
                <a:gd name="T77" fmla="*/ 22 h 110"/>
                <a:gd name="T78" fmla="*/ 56 w 110"/>
                <a:gd name="T79" fmla="*/ 22 h 1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110">
                  <a:moveTo>
                    <a:pt x="56" y="110"/>
                  </a:moveTo>
                  <a:lnTo>
                    <a:pt x="56" y="110"/>
                  </a:lnTo>
                  <a:lnTo>
                    <a:pt x="44" y="108"/>
                  </a:lnTo>
                  <a:lnTo>
                    <a:pt x="34" y="106"/>
                  </a:lnTo>
                  <a:lnTo>
                    <a:pt x="24" y="100"/>
                  </a:lnTo>
                  <a:lnTo>
                    <a:pt x="16" y="94"/>
                  </a:lnTo>
                  <a:lnTo>
                    <a:pt x="16" y="94"/>
                  </a:lnTo>
                  <a:lnTo>
                    <a:pt x="10" y="84"/>
                  </a:lnTo>
                  <a:lnTo>
                    <a:pt x="4" y="74"/>
                  </a:lnTo>
                  <a:lnTo>
                    <a:pt x="2" y="64"/>
                  </a:lnTo>
                  <a:lnTo>
                    <a:pt x="0" y="54"/>
                  </a:lnTo>
                  <a:lnTo>
                    <a:pt x="2" y="44"/>
                  </a:lnTo>
                  <a:lnTo>
                    <a:pt x="4" y="34"/>
                  </a:lnTo>
                  <a:lnTo>
                    <a:pt x="10" y="24"/>
                  </a:lnTo>
                  <a:lnTo>
                    <a:pt x="16" y="16"/>
                  </a:lnTo>
                  <a:lnTo>
                    <a:pt x="16" y="16"/>
                  </a:lnTo>
                  <a:lnTo>
                    <a:pt x="24" y="8"/>
                  </a:lnTo>
                  <a:lnTo>
                    <a:pt x="34" y="4"/>
                  </a:lnTo>
                  <a:lnTo>
                    <a:pt x="44" y="0"/>
                  </a:lnTo>
                  <a:lnTo>
                    <a:pt x="56" y="0"/>
                  </a:lnTo>
                  <a:lnTo>
                    <a:pt x="66" y="0"/>
                  </a:lnTo>
                  <a:lnTo>
                    <a:pt x="76" y="4"/>
                  </a:lnTo>
                  <a:lnTo>
                    <a:pt x="86" y="8"/>
                  </a:lnTo>
                  <a:lnTo>
                    <a:pt x="94" y="16"/>
                  </a:lnTo>
                  <a:lnTo>
                    <a:pt x="94" y="16"/>
                  </a:lnTo>
                  <a:lnTo>
                    <a:pt x="102" y="24"/>
                  </a:lnTo>
                  <a:lnTo>
                    <a:pt x="106" y="34"/>
                  </a:lnTo>
                  <a:lnTo>
                    <a:pt x="110" y="44"/>
                  </a:lnTo>
                  <a:lnTo>
                    <a:pt x="110" y="54"/>
                  </a:lnTo>
                  <a:lnTo>
                    <a:pt x="110" y="54"/>
                  </a:lnTo>
                  <a:lnTo>
                    <a:pt x="110" y="64"/>
                  </a:lnTo>
                  <a:lnTo>
                    <a:pt x="106" y="76"/>
                  </a:lnTo>
                  <a:lnTo>
                    <a:pt x="102" y="84"/>
                  </a:lnTo>
                  <a:lnTo>
                    <a:pt x="94" y="94"/>
                  </a:lnTo>
                  <a:lnTo>
                    <a:pt x="94" y="94"/>
                  </a:lnTo>
                  <a:lnTo>
                    <a:pt x="86" y="100"/>
                  </a:lnTo>
                  <a:lnTo>
                    <a:pt x="76" y="106"/>
                  </a:lnTo>
                  <a:lnTo>
                    <a:pt x="66" y="108"/>
                  </a:lnTo>
                  <a:lnTo>
                    <a:pt x="56" y="110"/>
                  </a:lnTo>
                  <a:lnTo>
                    <a:pt x="56" y="110"/>
                  </a:lnTo>
                  <a:close/>
                  <a:moveTo>
                    <a:pt x="56" y="22"/>
                  </a:moveTo>
                  <a:lnTo>
                    <a:pt x="56" y="22"/>
                  </a:lnTo>
                  <a:lnTo>
                    <a:pt x="48" y="22"/>
                  </a:lnTo>
                  <a:lnTo>
                    <a:pt x="42" y="24"/>
                  </a:lnTo>
                  <a:lnTo>
                    <a:pt x="36" y="26"/>
                  </a:lnTo>
                  <a:lnTo>
                    <a:pt x="32" y="30"/>
                  </a:lnTo>
                  <a:lnTo>
                    <a:pt x="32" y="30"/>
                  </a:lnTo>
                  <a:lnTo>
                    <a:pt x="28" y="36"/>
                  </a:lnTo>
                  <a:lnTo>
                    <a:pt x="24" y="42"/>
                  </a:lnTo>
                  <a:lnTo>
                    <a:pt x="22" y="48"/>
                  </a:lnTo>
                  <a:lnTo>
                    <a:pt x="22" y="54"/>
                  </a:lnTo>
                  <a:lnTo>
                    <a:pt x="22" y="60"/>
                  </a:lnTo>
                  <a:lnTo>
                    <a:pt x="24" y="66"/>
                  </a:lnTo>
                  <a:lnTo>
                    <a:pt x="28" y="72"/>
                  </a:lnTo>
                  <a:lnTo>
                    <a:pt x="32" y="78"/>
                  </a:lnTo>
                  <a:lnTo>
                    <a:pt x="32" y="78"/>
                  </a:lnTo>
                  <a:lnTo>
                    <a:pt x="38" y="82"/>
                  </a:lnTo>
                  <a:lnTo>
                    <a:pt x="42" y="84"/>
                  </a:lnTo>
                  <a:lnTo>
                    <a:pt x="48" y="86"/>
                  </a:lnTo>
                  <a:lnTo>
                    <a:pt x="56" y="86"/>
                  </a:lnTo>
                  <a:lnTo>
                    <a:pt x="62" y="86"/>
                  </a:lnTo>
                  <a:lnTo>
                    <a:pt x="68" y="84"/>
                  </a:lnTo>
                  <a:lnTo>
                    <a:pt x="74" y="82"/>
                  </a:lnTo>
                  <a:lnTo>
                    <a:pt x="78" y="78"/>
                  </a:lnTo>
                  <a:lnTo>
                    <a:pt x="78" y="78"/>
                  </a:lnTo>
                  <a:lnTo>
                    <a:pt x="82" y="72"/>
                  </a:lnTo>
                  <a:lnTo>
                    <a:pt x="86" y="66"/>
                  </a:lnTo>
                  <a:lnTo>
                    <a:pt x="88" y="60"/>
                  </a:lnTo>
                  <a:lnTo>
                    <a:pt x="88" y="54"/>
                  </a:lnTo>
                  <a:lnTo>
                    <a:pt x="88" y="54"/>
                  </a:lnTo>
                  <a:lnTo>
                    <a:pt x="88" y="48"/>
                  </a:lnTo>
                  <a:lnTo>
                    <a:pt x="86" y="42"/>
                  </a:lnTo>
                  <a:lnTo>
                    <a:pt x="82" y="36"/>
                  </a:lnTo>
                  <a:lnTo>
                    <a:pt x="78" y="30"/>
                  </a:lnTo>
                  <a:lnTo>
                    <a:pt x="78" y="30"/>
                  </a:lnTo>
                  <a:lnTo>
                    <a:pt x="74" y="26"/>
                  </a:lnTo>
                  <a:lnTo>
                    <a:pt x="68" y="24"/>
                  </a:lnTo>
                  <a:lnTo>
                    <a:pt x="62" y="22"/>
                  </a:lnTo>
                  <a:lnTo>
                    <a:pt x="56" y="22"/>
                  </a:lnTo>
                  <a:lnTo>
                    <a:pt x="56"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en-US">
                <a:solidFill>
                  <a:prstClr val="black"/>
                </a:solidFill>
                <a:latin typeface="Calibri" panose="020f0502020204030204"/>
              </a:endParaRPr>
            </a:p>
          </p:txBody>
        </p:sp>
        <p:sp>
          <p:nvSpPr>
            <p:cNvPr id="41" name="Freeform 34"/>
            <p:cNvSpPr/>
            <p:nvPr/>
          </p:nvSpPr>
          <p:spPr bwMode="auto">
            <a:xfrm>
              <a:off x="3208338" y="2789238"/>
              <a:ext cx="225425" cy="230188"/>
            </a:xfrm>
            <a:custGeom>
              <a:gdLst>
                <a:gd name="T0" fmla="*/ 32 w 142"/>
                <a:gd name="T1" fmla="*/ 145 h 145"/>
                <a:gd name="T2" fmla="*/ 32 w 142"/>
                <a:gd name="T3" fmla="*/ 145 h 145"/>
                <a:gd name="T4" fmla="*/ 10 w 142"/>
                <a:gd name="T5" fmla="*/ 143 h 145"/>
                <a:gd name="T6" fmla="*/ 10 w 142"/>
                <a:gd name="T7" fmla="*/ 143 h 145"/>
                <a:gd name="T8" fmla="*/ 4 w 142"/>
                <a:gd name="T9" fmla="*/ 139 h 145"/>
                <a:gd name="T10" fmla="*/ 2 w 142"/>
                <a:gd name="T11" fmla="*/ 133 h 145"/>
                <a:gd name="T12" fmla="*/ 2 w 142"/>
                <a:gd name="T13" fmla="*/ 133 h 145"/>
                <a:gd name="T14" fmla="*/ 0 w 142"/>
                <a:gd name="T15" fmla="*/ 117 h 145"/>
                <a:gd name="T16" fmla="*/ 0 w 142"/>
                <a:gd name="T17" fmla="*/ 98 h 145"/>
                <a:gd name="T18" fmla="*/ 4 w 142"/>
                <a:gd name="T19" fmla="*/ 82 h 145"/>
                <a:gd name="T20" fmla="*/ 8 w 142"/>
                <a:gd name="T21" fmla="*/ 64 h 145"/>
                <a:gd name="T22" fmla="*/ 14 w 142"/>
                <a:gd name="T23" fmla="*/ 48 h 145"/>
                <a:gd name="T24" fmla="*/ 24 w 142"/>
                <a:gd name="T25" fmla="*/ 32 h 145"/>
                <a:gd name="T26" fmla="*/ 34 w 142"/>
                <a:gd name="T27" fmla="*/ 18 h 145"/>
                <a:gd name="T28" fmla="*/ 46 w 142"/>
                <a:gd name="T29" fmla="*/ 4 h 145"/>
                <a:gd name="T30" fmla="*/ 46 w 142"/>
                <a:gd name="T31" fmla="*/ 4 h 145"/>
                <a:gd name="T32" fmla="*/ 50 w 142"/>
                <a:gd name="T33" fmla="*/ 2 h 145"/>
                <a:gd name="T34" fmla="*/ 54 w 142"/>
                <a:gd name="T35" fmla="*/ 0 h 145"/>
                <a:gd name="T36" fmla="*/ 58 w 142"/>
                <a:gd name="T37" fmla="*/ 2 h 145"/>
                <a:gd name="T38" fmla="*/ 62 w 142"/>
                <a:gd name="T39" fmla="*/ 4 h 145"/>
                <a:gd name="T40" fmla="*/ 62 w 142"/>
                <a:gd name="T41" fmla="*/ 4 h 145"/>
                <a:gd name="T42" fmla="*/ 64 w 142"/>
                <a:gd name="T43" fmla="*/ 8 h 145"/>
                <a:gd name="T44" fmla="*/ 64 w 142"/>
                <a:gd name="T45" fmla="*/ 12 h 145"/>
                <a:gd name="T46" fmla="*/ 64 w 142"/>
                <a:gd name="T47" fmla="*/ 16 h 145"/>
                <a:gd name="T48" fmla="*/ 62 w 142"/>
                <a:gd name="T49" fmla="*/ 20 h 145"/>
                <a:gd name="T50" fmla="*/ 62 w 142"/>
                <a:gd name="T51" fmla="*/ 20 h 145"/>
                <a:gd name="T52" fmla="*/ 52 w 142"/>
                <a:gd name="T53" fmla="*/ 30 h 145"/>
                <a:gd name="T54" fmla="*/ 44 w 142"/>
                <a:gd name="T55" fmla="*/ 42 h 145"/>
                <a:gd name="T56" fmla="*/ 36 w 142"/>
                <a:gd name="T57" fmla="*/ 54 h 145"/>
                <a:gd name="T58" fmla="*/ 30 w 142"/>
                <a:gd name="T59" fmla="*/ 68 h 145"/>
                <a:gd name="T60" fmla="*/ 26 w 142"/>
                <a:gd name="T61" fmla="*/ 80 h 145"/>
                <a:gd name="T62" fmla="*/ 24 w 142"/>
                <a:gd name="T63" fmla="*/ 94 h 145"/>
                <a:gd name="T64" fmla="*/ 22 w 142"/>
                <a:gd name="T65" fmla="*/ 108 h 145"/>
                <a:gd name="T66" fmla="*/ 22 w 142"/>
                <a:gd name="T67" fmla="*/ 121 h 145"/>
                <a:gd name="T68" fmla="*/ 22 w 142"/>
                <a:gd name="T69" fmla="*/ 121 h 145"/>
                <a:gd name="T70" fmla="*/ 36 w 142"/>
                <a:gd name="T71" fmla="*/ 123 h 145"/>
                <a:gd name="T72" fmla="*/ 50 w 142"/>
                <a:gd name="T73" fmla="*/ 121 h 145"/>
                <a:gd name="T74" fmla="*/ 62 w 142"/>
                <a:gd name="T75" fmla="*/ 119 h 145"/>
                <a:gd name="T76" fmla="*/ 76 w 142"/>
                <a:gd name="T77" fmla="*/ 115 h 145"/>
                <a:gd name="T78" fmla="*/ 88 w 142"/>
                <a:gd name="T79" fmla="*/ 108 h 145"/>
                <a:gd name="T80" fmla="*/ 102 w 142"/>
                <a:gd name="T81" fmla="*/ 100 h 145"/>
                <a:gd name="T82" fmla="*/ 112 w 142"/>
                <a:gd name="T83" fmla="*/ 92 h 145"/>
                <a:gd name="T84" fmla="*/ 124 w 142"/>
                <a:gd name="T85" fmla="*/ 82 h 145"/>
                <a:gd name="T86" fmla="*/ 124 w 142"/>
                <a:gd name="T87" fmla="*/ 82 h 145"/>
                <a:gd name="T88" fmla="*/ 128 w 142"/>
                <a:gd name="T89" fmla="*/ 80 h 145"/>
                <a:gd name="T90" fmla="*/ 132 w 142"/>
                <a:gd name="T91" fmla="*/ 78 h 145"/>
                <a:gd name="T92" fmla="*/ 136 w 142"/>
                <a:gd name="T93" fmla="*/ 80 h 145"/>
                <a:gd name="T94" fmla="*/ 140 w 142"/>
                <a:gd name="T95" fmla="*/ 82 h 145"/>
                <a:gd name="T96" fmla="*/ 140 w 142"/>
                <a:gd name="T97" fmla="*/ 82 h 145"/>
                <a:gd name="T98" fmla="*/ 142 w 142"/>
                <a:gd name="T99" fmla="*/ 86 h 145"/>
                <a:gd name="T100" fmla="*/ 142 w 142"/>
                <a:gd name="T101" fmla="*/ 90 h 145"/>
                <a:gd name="T102" fmla="*/ 142 w 142"/>
                <a:gd name="T103" fmla="*/ 94 h 145"/>
                <a:gd name="T104" fmla="*/ 140 w 142"/>
                <a:gd name="T105" fmla="*/ 98 h 145"/>
                <a:gd name="T106" fmla="*/ 140 w 142"/>
                <a:gd name="T107" fmla="*/ 98 h 145"/>
                <a:gd name="T108" fmla="*/ 128 w 142"/>
                <a:gd name="T109" fmla="*/ 108 h 145"/>
                <a:gd name="T110" fmla="*/ 116 w 142"/>
                <a:gd name="T111" fmla="*/ 119 h 145"/>
                <a:gd name="T112" fmla="*/ 102 w 142"/>
                <a:gd name="T113" fmla="*/ 127 h 145"/>
                <a:gd name="T114" fmla="*/ 90 w 142"/>
                <a:gd name="T115" fmla="*/ 133 h 145"/>
                <a:gd name="T116" fmla="*/ 76 w 142"/>
                <a:gd name="T117" fmla="*/ 137 h 145"/>
                <a:gd name="T118" fmla="*/ 62 w 142"/>
                <a:gd name="T119" fmla="*/ 141 h 145"/>
                <a:gd name="T120" fmla="*/ 48 w 142"/>
                <a:gd name="T121" fmla="*/ 143 h 145"/>
                <a:gd name="T122" fmla="*/ 32 w 142"/>
                <a:gd name="T123" fmla="*/ 145 h 145"/>
                <a:gd name="T124" fmla="*/ 32 w 142"/>
                <a:gd name="T125" fmla="*/ 145 h 1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 h="145">
                  <a:moveTo>
                    <a:pt x="32" y="145"/>
                  </a:moveTo>
                  <a:lnTo>
                    <a:pt x="32" y="145"/>
                  </a:lnTo>
                  <a:lnTo>
                    <a:pt x="10" y="143"/>
                  </a:lnTo>
                  <a:lnTo>
                    <a:pt x="10" y="143"/>
                  </a:lnTo>
                  <a:lnTo>
                    <a:pt x="4" y="139"/>
                  </a:lnTo>
                  <a:lnTo>
                    <a:pt x="2" y="133"/>
                  </a:lnTo>
                  <a:lnTo>
                    <a:pt x="2" y="133"/>
                  </a:lnTo>
                  <a:lnTo>
                    <a:pt x="0" y="117"/>
                  </a:lnTo>
                  <a:lnTo>
                    <a:pt x="0" y="98"/>
                  </a:lnTo>
                  <a:lnTo>
                    <a:pt x="4" y="82"/>
                  </a:lnTo>
                  <a:lnTo>
                    <a:pt x="8" y="64"/>
                  </a:lnTo>
                  <a:lnTo>
                    <a:pt x="14" y="48"/>
                  </a:lnTo>
                  <a:lnTo>
                    <a:pt x="24" y="32"/>
                  </a:lnTo>
                  <a:lnTo>
                    <a:pt x="34" y="18"/>
                  </a:lnTo>
                  <a:lnTo>
                    <a:pt x="46" y="4"/>
                  </a:lnTo>
                  <a:lnTo>
                    <a:pt x="46" y="4"/>
                  </a:lnTo>
                  <a:lnTo>
                    <a:pt x="50" y="2"/>
                  </a:lnTo>
                  <a:lnTo>
                    <a:pt x="54" y="0"/>
                  </a:lnTo>
                  <a:lnTo>
                    <a:pt x="58" y="2"/>
                  </a:lnTo>
                  <a:lnTo>
                    <a:pt x="62" y="4"/>
                  </a:lnTo>
                  <a:lnTo>
                    <a:pt x="62" y="4"/>
                  </a:lnTo>
                  <a:lnTo>
                    <a:pt x="64" y="8"/>
                  </a:lnTo>
                  <a:lnTo>
                    <a:pt x="64" y="12"/>
                  </a:lnTo>
                  <a:lnTo>
                    <a:pt x="64" y="16"/>
                  </a:lnTo>
                  <a:lnTo>
                    <a:pt x="62" y="20"/>
                  </a:lnTo>
                  <a:lnTo>
                    <a:pt x="62" y="20"/>
                  </a:lnTo>
                  <a:lnTo>
                    <a:pt x="52" y="30"/>
                  </a:lnTo>
                  <a:lnTo>
                    <a:pt x="44" y="42"/>
                  </a:lnTo>
                  <a:lnTo>
                    <a:pt x="36" y="54"/>
                  </a:lnTo>
                  <a:lnTo>
                    <a:pt x="30" y="68"/>
                  </a:lnTo>
                  <a:lnTo>
                    <a:pt x="26" y="80"/>
                  </a:lnTo>
                  <a:lnTo>
                    <a:pt x="24" y="94"/>
                  </a:lnTo>
                  <a:lnTo>
                    <a:pt x="22" y="108"/>
                  </a:lnTo>
                  <a:lnTo>
                    <a:pt x="22" y="121"/>
                  </a:lnTo>
                  <a:lnTo>
                    <a:pt x="22" y="121"/>
                  </a:lnTo>
                  <a:lnTo>
                    <a:pt x="36" y="123"/>
                  </a:lnTo>
                  <a:lnTo>
                    <a:pt x="50" y="121"/>
                  </a:lnTo>
                  <a:lnTo>
                    <a:pt x="62" y="119"/>
                  </a:lnTo>
                  <a:lnTo>
                    <a:pt x="76" y="115"/>
                  </a:lnTo>
                  <a:lnTo>
                    <a:pt x="88" y="108"/>
                  </a:lnTo>
                  <a:lnTo>
                    <a:pt x="102" y="100"/>
                  </a:lnTo>
                  <a:lnTo>
                    <a:pt x="112" y="92"/>
                  </a:lnTo>
                  <a:lnTo>
                    <a:pt x="124" y="82"/>
                  </a:lnTo>
                  <a:lnTo>
                    <a:pt x="124" y="82"/>
                  </a:lnTo>
                  <a:lnTo>
                    <a:pt x="128" y="80"/>
                  </a:lnTo>
                  <a:lnTo>
                    <a:pt x="132" y="78"/>
                  </a:lnTo>
                  <a:lnTo>
                    <a:pt x="136" y="80"/>
                  </a:lnTo>
                  <a:lnTo>
                    <a:pt x="140" y="82"/>
                  </a:lnTo>
                  <a:lnTo>
                    <a:pt x="140" y="82"/>
                  </a:lnTo>
                  <a:lnTo>
                    <a:pt x="142" y="86"/>
                  </a:lnTo>
                  <a:lnTo>
                    <a:pt x="142" y="90"/>
                  </a:lnTo>
                  <a:lnTo>
                    <a:pt x="142" y="94"/>
                  </a:lnTo>
                  <a:lnTo>
                    <a:pt x="140" y="98"/>
                  </a:lnTo>
                  <a:lnTo>
                    <a:pt x="140" y="98"/>
                  </a:lnTo>
                  <a:lnTo>
                    <a:pt x="128" y="108"/>
                  </a:lnTo>
                  <a:lnTo>
                    <a:pt x="116" y="119"/>
                  </a:lnTo>
                  <a:lnTo>
                    <a:pt x="102" y="127"/>
                  </a:lnTo>
                  <a:lnTo>
                    <a:pt x="90" y="133"/>
                  </a:lnTo>
                  <a:lnTo>
                    <a:pt x="76" y="137"/>
                  </a:lnTo>
                  <a:lnTo>
                    <a:pt x="62" y="141"/>
                  </a:lnTo>
                  <a:lnTo>
                    <a:pt x="48" y="143"/>
                  </a:lnTo>
                  <a:lnTo>
                    <a:pt x="32" y="145"/>
                  </a:lnTo>
                  <a:lnTo>
                    <a:pt x="32"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en-US">
                <a:solidFill>
                  <a:prstClr val="black"/>
                </a:solidFill>
                <a:latin typeface="Calibri" panose="020f0502020204030204"/>
              </a:endParaRPr>
            </a:p>
          </p:txBody>
        </p:sp>
      </p:grpSp>
      <p:sp>
        <p:nvSpPr>
          <p:cNvPr id="45" name="TextBox 44"/>
          <p:cNvSpPr txBox="1"/>
          <p:nvPr/>
        </p:nvSpPr>
        <p:spPr>
          <a:xfrm>
            <a:off x="6547994" y="4327196"/>
            <a:ext cx="1981200" cy="307777"/>
          </a:xfrm>
          <a:prstGeom prst="rect">
            <a:avLst/>
          </a:prstGeom>
          <a:noFill/>
        </p:spPr>
        <p:txBody>
          <a:bodyPr wrap="square" rtlCol="0">
            <a:spAutoFit/>
          </a:bodyPr>
          <a:lstStyle/>
          <a:p>
            <a:pPr algn="ctr" defTabSz="913765"/>
            <a:r>
              <a:rPr lang="en-US" sz="1400" b="1">
                <a:solidFill>
                  <a:srgbClr val="25415C"/>
                </a:solidFill>
                <a:latin typeface="微软雅黑" panose="020b0503020204020204" pitchFamily="34" charset="-122"/>
                <a:cs typeface="Arial" panose="020b0604020202020204" pitchFamily="34" charset="0"/>
              </a:rPr>
              <a:t>BOOST TRAFFIC</a:t>
            </a:r>
            <a:endParaRPr lang="en-US" sz="1400" b="1">
              <a:solidFill>
                <a:srgbClr val="25415C"/>
              </a:solidFill>
              <a:latin typeface="微软雅黑" panose="020b0503020204020204" pitchFamily="34" charset="-122"/>
              <a:cs typeface="Arial" panose="020b0604020202020204" pitchFamily="34" charset="0"/>
            </a:endParaRPr>
          </a:p>
        </p:txBody>
      </p:sp>
      <p:sp>
        <p:nvSpPr>
          <p:cNvPr id="9" name="Rectangle 8"/>
          <p:cNvSpPr/>
          <p:nvPr/>
        </p:nvSpPr>
        <p:spPr>
          <a:xfrm>
            <a:off x="9203867" y="4762839"/>
            <a:ext cx="2451100" cy="1169551"/>
          </a:xfrm>
          <a:prstGeom prst="rect">
            <a:avLst/>
          </a:prstGeom>
        </p:spPr>
        <p:txBody>
          <a:bodyPr wrap="square">
            <a:spAutoFit/>
          </a:bodyPr>
          <a:lstStyle/>
          <a:p>
            <a:pPr algn="ctr" defTabSz="913765"/>
            <a:r>
              <a:rPr lang="en-US" sz="1400">
                <a:solidFill>
                  <a:prstClr val="black">
                    <a:lumMod val="50000"/>
                    <a:lumOff val="50000"/>
                  </a:prstClr>
                </a:solidFill>
                <a:latin typeface="Calibri" panose="020f0502020204030204"/>
              </a:rPr>
              <a:t>Lorem Ipsum has been the industry's standard dummy text ever since the 1500s, when an unknown printer took a galley of type.</a:t>
            </a:r>
            <a:endParaRPr lang="en-US" sz="1400">
              <a:solidFill>
                <a:prstClr val="black">
                  <a:lumMod val="50000"/>
                  <a:lumOff val="50000"/>
                </a:prstClr>
              </a:solidFill>
              <a:latin typeface="Calibri" panose="020f0502020204030204"/>
            </a:endParaRPr>
          </a:p>
        </p:txBody>
      </p:sp>
      <p:grpSp>
        <p:nvGrpSpPr>
          <p:cNvPr id="20" name="Group 19"/>
          <p:cNvGrpSpPr/>
          <p:nvPr/>
        </p:nvGrpSpPr>
        <p:grpSpPr>
          <a:xfrm>
            <a:off x="10071597" y="3099033"/>
            <a:ext cx="715639" cy="573087"/>
            <a:chOff x="4268788" y="4164013"/>
            <a:chExt cx="788988" cy="631825"/>
          </a:xfrm>
          <a:solidFill>
            <a:srgbClr val="25415C"/>
          </a:solidFill>
        </p:grpSpPr>
        <p:sp>
          <p:nvSpPr>
            <p:cNvPr id="21" name="Freeform 14"/>
            <p:cNvSpPr/>
            <p:nvPr/>
          </p:nvSpPr>
          <p:spPr bwMode="auto">
            <a:xfrm>
              <a:off x="4392613" y="4164013"/>
              <a:ext cx="541338" cy="479425"/>
            </a:xfrm>
            <a:custGeom>
              <a:gdLst>
                <a:gd name="T0" fmla="*/ 329 w 341"/>
                <a:gd name="T1" fmla="*/ 302 h 302"/>
                <a:gd name="T2" fmla="*/ 321 w 341"/>
                <a:gd name="T3" fmla="*/ 298 h 302"/>
                <a:gd name="T4" fmla="*/ 319 w 341"/>
                <a:gd name="T5" fmla="*/ 292 h 302"/>
                <a:gd name="T6" fmla="*/ 319 w 341"/>
                <a:gd name="T7" fmla="*/ 170 h 302"/>
                <a:gd name="T8" fmla="*/ 315 w 341"/>
                <a:gd name="T9" fmla="*/ 140 h 302"/>
                <a:gd name="T10" fmla="*/ 307 w 341"/>
                <a:gd name="T11" fmla="*/ 112 h 302"/>
                <a:gd name="T12" fmla="*/ 293 w 341"/>
                <a:gd name="T13" fmla="*/ 86 h 302"/>
                <a:gd name="T14" fmla="*/ 275 w 341"/>
                <a:gd name="T15" fmla="*/ 64 h 302"/>
                <a:gd name="T16" fmla="*/ 253 w 341"/>
                <a:gd name="T17" fmla="*/ 46 h 302"/>
                <a:gd name="T18" fmla="*/ 227 w 341"/>
                <a:gd name="T19" fmla="*/ 32 h 302"/>
                <a:gd name="T20" fmla="*/ 199 w 341"/>
                <a:gd name="T21" fmla="*/ 24 h 302"/>
                <a:gd name="T22" fmla="*/ 171 w 341"/>
                <a:gd name="T23" fmla="*/ 22 h 302"/>
                <a:gd name="T24" fmla="*/ 155 w 341"/>
                <a:gd name="T25" fmla="*/ 22 h 302"/>
                <a:gd name="T26" fmla="*/ 125 w 341"/>
                <a:gd name="T27" fmla="*/ 28 h 302"/>
                <a:gd name="T28" fmla="*/ 99 w 341"/>
                <a:gd name="T29" fmla="*/ 40 h 302"/>
                <a:gd name="T30" fmla="*/ 75 w 341"/>
                <a:gd name="T31" fmla="*/ 56 h 302"/>
                <a:gd name="T32" fmla="*/ 55 w 341"/>
                <a:gd name="T33" fmla="*/ 76 h 302"/>
                <a:gd name="T34" fmla="*/ 39 w 341"/>
                <a:gd name="T35" fmla="*/ 98 h 302"/>
                <a:gd name="T36" fmla="*/ 27 w 341"/>
                <a:gd name="T37" fmla="*/ 126 h 302"/>
                <a:gd name="T38" fmla="*/ 24 w 341"/>
                <a:gd name="T39" fmla="*/ 154 h 302"/>
                <a:gd name="T40" fmla="*/ 22 w 341"/>
                <a:gd name="T41" fmla="*/ 292 h 302"/>
                <a:gd name="T42" fmla="*/ 22 w 341"/>
                <a:gd name="T43" fmla="*/ 296 h 302"/>
                <a:gd name="T44" fmla="*/ 16 w 341"/>
                <a:gd name="T45" fmla="*/ 302 h 302"/>
                <a:gd name="T46" fmla="*/ 12 w 341"/>
                <a:gd name="T47" fmla="*/ 302 h 302"/>
                <a:gd name="T48" fmla="*/ 4 w 341"/>
                <a:gd name="T49" fmla="*/ 298 h 302"/>
                <a:gd name="T50" fmla="*/ 0 w 341"/>
                <a:gd name="T51" fmla="*/ 292 h 302"/>
                <a:gd name="T52" fmla="*/ 0 w 341"/>
                <a:gd name="T53" fmla="*/ 170 h 302"/>
                <a:gd name="T54" fmla="*/ 4 w 341"/>
                <a:gd name="T55" fmla="*/ 136 h 302"/>
                <a:gd name="T56" fmla="*/ 14 w 341"/>
                <a:gd name="T57" fmla="*/ 104 h 302"/>
                <a:gd name="T58" fmla="*/ 29 w 341"/>
                <a:gd name="T59" fmla="*/ 74 h 302"/>
                <a:gd name="T60" fmla="*/ 49 w 341"/>
                <a:gd name="T61" fmla="*/ 50 h 302"/>
                <a:gd name="T62" fmla="*/ 75 w 341"/>
                <a:gd name="T63" fmla="*/ 28 h 302"/>
                <a:gd name="T64" fmla="*/ 103 w 341"/>
                <a:gd name="T65" fmla="*/ 12 h 302"/>
                <a:gd name="T66" fmla="*/ 135 w 341"/>
                <a:gd name="T67" fmla="*/ 2 h 302"/>
                <a:gd name="T68" fmla="*/ 171 w 341"/>
                <a:gd name="T69" fmla="*/ 0 h 302"/>
                <a:gd name="T70" fmla="*/ 187 w 341"/>
                <a:gd name="T71" fmla="*/ 0 h 302"/>
                <a:gd name="T72" fmla="*/ 221 w 341"/>
                <a:gd name="T73" fmla="*/ 6 h 302"/>
                <a:gd name="T74" fmla="*/ 251 w 341"/>
                <a:gd name="T75" fmla="*/ 20 h 302"/>
                <a:gd name="T76" fmla="*/ 279 w 341"/>
                <a:gd name="T77" fmla="*/ 38 h 302"/>
                <a:gd name="T78" fmla="*/ 301 w 341"/>
                <a:gd name="T79" fmla="*/ 62 h 302"/>
                <a:gd name="T80" fmla="*/ 321 w 341"/>
                <a:gd name="T81" fmla="*/ 88 h 302"/>
                <a:gd name="T82" fmla="*/ 333 w 341"/>
                <a:gd name="T83" fmla="*/ 120 h 302"/>
                <a:gd name="T84" fmla="*/ 339 w 341"/>
                <a:gd name="T85" fmla="*/ 152 h 302"/>
                <a:gd name="T86" fmla="*/ 341 w 341"/>
                <a:gd name="T87" fmla="*/ 292 h 302"/>
                <a:gd name="T88" fmla="*/ 339 w 341"/>
                <a:gd name="T89" fmla="*/ 296 h 302"/>
                <a:gd name="T90" fmla="*/ 335 w 341"/>
                <a:gd name="T91" fmla="*/ 302 h 302"/>
                <a:gd name="T92" fmla="*/ 329 w 341"/>
                <a:gd name="T93" fmla="*/ 302 h 3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1" h="302">
                  <a:moveTo>
                    <a:pt x="329" y="302"/>
                  </a:moveTo>
                  <a:lnTo>
                    <a:pt x="329" y="302"/>
                  </a:lnTo>
                  <a:lnTo>
                    <a:pt x="325" y="302"/>
                  </a:lnTo>
                  <a:lnTo>
                    <a:pt x="321" y="298"/>
                  </a:lnTo>
                  <a:lnTo>
                    <a:pt x="319" y="296"/>
                  </a:lnTo>
                  <a:lnTo>
                    <a:pt x="319" y="292"/>
                  </a:lnTo>
                  <a:lnTo>
                    <a:pt x="319" y="170"/>
                  </a:lnTo>
                  <a:lnTo>
                    <a:pt x="319" y="170"/>
                  </a:lnTo>
                  <a:lnTo>
                    <a:pt x="317" y="154"/>
                  </a:lnTo>
                  <a:lnTo>
                    <a:pt x="315" y="140"/>
                  </a:lnTo>
                  <a:lnTo>
                    <a:pt x="313" y="126"/>
                  </a:lnTo>
                  <a:lnTo>
                    <a:pt x="307" y="112"/>
                  </a:lnTo>
                  <a:lnTo>
                    <a:pt x="301" y="98"/>
                  </a:lnTo>
                  <a:lnTo>
                    <a:pt x="293" y="86"/>
                  </a:lnTo>
                  <a:lnTo>
                    <a:pt x="285" y="76"/>
                  </a:lnTo>
                  <a:lnTo>
                    <a:pt x="275" y="64"/>
                  </a:lnTo>
                  <a:lnTo>
                    <a:pt x="265" y="56"/>
                  </a:lnTo>
                  <a:lnTo>
                    <a:pt x="253" y="46"/>
                  </a:lnTo>
                  <a:lnTo>
                    <a:pt x="241" y="40"/>
                  </a:lnTo>
                  <a:lnTo>
                    <a:pt x="227" y="32"/>
                  </a:lnTo>
                  <a:lnTo>
                    <a:pt x="215" y="28"/>
                  </a:lnTo>
                  <a:lnTo>
                    <a:pt x="199" y="24"/>
                  </a:lnTo>
                  <a:lnTo>
                    <a:pt x="185" y="22"/>
                  </a:lnTo>
                  <a:lnTo>
                    <a:pt x="171" y="22"/>
                  </a:lnTo>
                  <a:lnTo>
                    <a:pt x="171" y="22"/>
                  </a:lnTo>
                  <a:lnTo>
                    <a:pt x="155" y="22"/>
                  </a:lnTo>
                  <a:lnTo>
                    <a:pt x="141" y="24"/>
                  </a:lnTo>
                  <a:lnTo>
                    <a:pt x="125" y="28"/>
                  </a:lnTo>
                  <a:lnTo>
                    <a:pt x="113" y="32"/>
                  </a:lnTo>
                  <a:lnTo>
                    <a:pt x="99" y="40"/>
                  </a:lnTo>
                  <a:lnTo>
                    <a:pt x="87" y="46"/>
                  </a:lnTo>
                  <a:lnTo>
                    <a:pt x="75" y="56"/>
                  </a:lnTo>
                  <a:lnTo>
                    <a:pt x="65" y="64"/>
                  </a:lnTo>
                  <a:lnTo>
                    <a:pt x="55" y="76"/>
                  </a:lnTo>
                  <a:lnTo>
                    <a:pt x="47" y="86"/>
                  </a:lnTo>
                  <a:lnTo>
                    <a:pt x="39" y="98"/>
                  </a:lnTo>
                  <a:lnTo>
                    <a:pt x="33" y="112"/>
                  </a:lnTo>
                  <a:lnTo>
                    <a:pt x="27" y="126"/>
                  </a:lnTo>
                  <a:lnTo>
                    <a:pt x="26" y="140"/>
                  </a:lnTo>
                  <a:lnTo>
                    <a:pt x="24" y="154"/>
                  </a:lnTo>
                  <a:lnTo>
                    <a:pt x="22" y="170"/>
                  </a:lnTo>
                  <a:lnTo>
                    <a:pt x="22" y="292"/>
                  </a:lnTo>
                  <a:lnTo>
                    <a:pt x="22" y="292"/>
                  </a:lnTo>
                  <a:lnTo>
                    <a:pt x="22" y="296"/>
                  </a:lnTo>
                  <a:lnTo>
                    <a:pt x="20" y="298"/>
                  </a:lnTo>
                  <a:lnTo>
                    <a:pt x="16" y="302"/>
                  </a:lnTo>
                  <a:lnTo>
                    <a:pt x="12" y="302"/>
                  </a:lnTo>
                  <a:lnTo>
                    <a:pt x="12" y="302"/>
                  </a:lnTo>
                  <a:lnTo>
                    <a:pt x="6" y="302"/>
                  </a:lnTo>
                  <a:lnTo>
                    <a:pt x="4" y="298"/>
                  </a:lnTo>
                  <a:lnTo>
                    <a:pt x="2" y="296"/>
                  </a:lnTo>
                  <a:lnTo>
                    <a:pt x="0" y="292"/>
                  </a:lnTo>
                  <a:lnTo>
                    <a:pt x="0" y="170"/>
                  </a:lnTo>
                  <a:lnTo>
                    <a:pt x="0" y="170"/>
                  </a:lnTo>
                  <a:lnTo>
                    <a:pt x="2" y="152"/>
                  </a:lnTo>
                  <a:lnTo>
                    <a:pt x="4" y="136"/>
                  </a:lnTo>
                  <a:lnTo>
                    <a:pt x="8" y="120"/>
                  </a:lnTo>
                  <a:lnTo>
                    <a:pt x="14" y="104"/>
                  </a:lnTo>
                  <a:lnTo>
                    <a:pt x="20" y="88"/>
                  </a:lnTo>
                  <a:lnTo>
                    <a:pt x="29" y="74"/>
                  </a:lnTo>
                  <a:lnTo>
                    <a:pt x="39" y="62"/>
                  </a:lnTo>
                  <a:lnTo>
                    <a:pt x="49" y="50"/>
                  </a:lnTo>
                  <a:lnTo>
                    <a:pt x="61" y="38"/>
                  </a:lnTo>
                  <a:lnTo>
                    <a:pt x="75" y="28"/>
                  </a:lnTo>
                  <a:lnTo>
                    <a:pt x="89" y="20"/>
                  </a:lnTo>
                  <a:lnTo>
                    <a:pt x="103" y="12"/>
                  </a:lnTo>
                  <a:lnTo>
                    <a:pt x="119" y="6"/>
                  </a:lnTo>
                  <a:lnTo>
                    <a:pt x="135" y="2"/>
                  </a:lnTo>
                  <a:lnTo>
                    <a:pt x="153" y="0"/>
                  </a:lnTo>
                  <a:lnTo>
                    <a:pt x="171" y="0"/>
                  </a:lnTo>
                  <a:lnTo>
                    <a:pt x="171" y="0"/>
                  </a:lnTo>
                  <a:lnTo>
                    <a:pt x="187" y="0"/>
                  </a:lnTo>
                  <a:lnTo>
                    <a:pt x="205" y="2"/>
                  </a:lnTo>
                  <a:lnTo>
                    <a:pt x="221" y="6"/>
                  </a:lnTo>
                  <a:lnTo>
                    <a:pt x="237" y="12"/>
                  </a:lnTo>
                  <a:lnTo>
                    <a:pt x="251" y="20"/>
                  </a:lnTo>
                  <a:lnTo>
                    <a:pt x="265" y="28"/>
                  </a:lnTo>
                  <a:lnTo>
                    <a:pt x="279" y="38"/>
                  </a:lnTo>
                  <a:lnTo>
                    <a:pt x="291" y="50"/>
                  </a:lnTo>
                  <a:lnTo>
                    <a:pt x="301" y="62"/>
                  </a:lnTo>
                  <a:lnTo>
                    <a:pt x="311" y="74"/>
                  </a:lnTo>
                  <a:lnTo>
                    <a:pt x="321" y="88"/>
                  </a:lnTo>
                  <a:lnTo>
                    <a:pt x="327" y="104"/>
                  </a:lnTo>
                  <a:lnTo>
                    <a:pt x="333" y="120"/>
                  </a:lnTo>
                  <a:lnTo>
                    <a:pt x="337" y="136"/>
                  </a:lnTo>
                  <a:lnTo>
                    <a:pt x="339" y="152"/>
                  </a:lnTo>
                  <a:lnTo>
                    <a:pt x="341" y="170"/>
                  </a:lnTo>
                  <a:lnTo>
                    <a:pt x="341" y="292"/>
                  </a:lnTo>
                  <a:lnTo>
                    <a:pt x="341" y="292"/>
                  </a:lnTo>
                  <a:lnTo>
                    <a:pt x="339" y="296"/>
                  </a:lnTo>
                  <a:lnTo>
                    <a:pt x="337" y="298"/>
                  </a:lnTo>
                  <a:lnTo>
                    <a:pt x="335" y="302"/>
                  </a:lnTo>
                  <a:lnTo>
                    <a:pt x="329" y="302"/>
                  </a:lnTo>
                  <a:lnTo>
                    <a:pt x="329"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en-US">
                <a:solidFill>
                  <a:prstClr val="black"/>
                </a:solidFill>
                <a:latin typeface="Calibri" panose="020f0502020204030204"/>
              </a:endParaRPr>
            </a:p>
          </p:txBody>
        </p:sp>
        <p:sp>
          <p:nvSpPr>
            <p:cNvPr id="22" name="Freeform 15"/>
            <p:cNvSpPr/>
            <p:nvPr/>
          </p:nvSpPr>
          <p:spPr bwMode="auto">
            <a:xfrm>
              <a:off x="4905376" y="4386263"/>
              <a:ext cx="152400" cy="257175"/>
            </a:xfrm>
            <a:custGeom>
              <a:gdLst>
                <a:gd name="T0" fmla="*/ 10 w 96"/>
                <a:gd name="T1" fmla="*/ 162 h 162"/>
                <a:gd name="T2" fmla="*/ 10 w 96"/>
                <a:gd name="T3" fmla="*/ 162 h 162"/>
                <a:gd name="T4" fmla="*/ 6 w 96"/>
                <a:gd name="T5" fmla="*/ 162 h 162"/>
                <a:gd name="T6" fmla="*/ 2 w 96"/>
                <a:gd name="T7" fmla="*/ 158 h 162"/>
                <a:gd name="T8" fmla="*/ 0 w 96"/>
                <a:gd name="T9" fmla="*/ 156 h 162"/>
                <a:gd name="T10" fmla="*/ 0 w 96"/>
                <a:gd name="T11" fmla="*/ 152 h 162"/>
                <a:gd name="T12" fmla="*/ 0 w 96"/>
                <a:gd name="T13" fmla="*/ 152 h 162"/>
                <a:gd name="T14" fmla="*/ 0 w 96"/>
                <a:gd name="T15" fmla="*/ 146 h 162"/>
                <a:gd name="T16" fmla="*/ 2 w 96"/>
                <a:gd name="T17" fmla="*/ 144 h 162"/>
                <a:gd name="T18" fmla="*/ 6 w 96"/>
                <a:gd name="T19" fmla="*/ 140 h 162"/>
                <a:gd name="T20" fmla="*/ 10 w 96"/>
                <a:gd name="T21" fmla="*/ 140 h 162"/>
                <a:gd name="T22" fmla="*/ 10 w 96"/>
                <a:gd name="T23" fmla="*/ 140 h 162"/>
                <a:gd name="T24" fmla="*/ 24 w 96"/>
                <a:gd name="T25" fmla="*/ 138 h 162"/>
                <a:gd name="T26" fmla="*/ 36 w 96"/>
                <a:gd name="T27" fmla="*/ 136 h 162"/>
                <a:gd name="T28" fmla="*/ 46 w 96"/>
                <a:gd name="T29" fmla="*/ 130 h 162"/>
                <a:gd name="T30" fmla="*/ 56 w 96"/>
                <a:gd name="T31" fmla="*/ 122 h 162"/>
                <a:gd name="T32" fmla="*/ 64 w 96"/>
                <a:gd name="T33" fmla="*/ 114 h 162"/>
                <a:gd name="T34" fmla="*/ 70 w 96"/>
                <a:gd name="T35" fmla="*/ 104 h 162"/>
                <a:gd name="T36" fmla="*/ 74 w 96"/>
                <a:gd name="T37" fmla="*/ 94 h 162"/>
                <a:gd name="T38" fmla="*/ 74 w 96"/>
                <a:gd name="T39" fmla="*/ 82 h 162"/>
                <a:gd name="T40" fmla="*/ 74 w 96"/>
                <a:gd name="T41" fmla="*/ 82 h 162"/>
                <a:gd name="T42" fmla="*/ 74 w 96"/>
                <a:gd name="T43" fmla="*/ 70 h 162"/>
                <a:gd name="T44" fmla="*/ 70 w 96"/>
                <a:gd name="T45" fmla="*/ 58 h 162"/>
                <a:gd name="T46" fmla="*/ 64 w 96"/>
                <a:gd name="T47" fmla="*/ 48 h 162"/>
                <a:gd name="T48" fmla="*/ 56 w 96"/>
                <a:gd name="T49" fmla="*/ 40 h 162"/>
                <a:gd name="T50" fmla="*/ 46 w 96"/>
                <a:gd name="T51" fmla="*/ 32 h 162"/>
                <a:gd name="T52" fmla="*/ 36 w 96"/>
                <a:gd name="T53" fmla="*/ 28 h 162"/>
                <a:gd name="T54" fmla="*/ 24 w 96"/>
                <a:gd name="T55" fmla="*/ 24 h 162"/>
                <a:gd name="T56" fmla="*/ 10 w 96"/>
                <a:gd name="T57" fmla="*/ 22 h 162"/>
                <a:gd name="T58" fmla="*/ 10 w 96"/>
                <a:gd name="T59" fmla="*/ 22 h 162"/>
                <a:gd name="T60" fmla="*/ 6 w 96"/>
                <a:gd name="T61" fmla="*/ 22 h 162"/>
                <a:gd name="T62" fmla="*/ 2 w 96"/>
                <a:gd name="T63" fmla="*/ 20 h 162"/>
                <a:gd name="T64" fmla="*/ 0 w 96"/>
                <a:gd name="T65" fmla="*/ 16 h 162"/>
                <a:gd name="T66" fmla="*/ 0 w 96"/>
                <a:gd name="T67" fmla="*/ 12 h 162"/>
                <a:gd name="T68" fmla="*/ 0 w 96"/>
                <a:gd name="T69" fmla="*/ 12 h 162"/>
                <a:gd name="T70" fmla="*/ 0 w 96"/>
                <a:gd name="T71" fmla="*/ 8 h 162"/>
                <a:gd name="T72" fmla="*/ 2 w 96"/>
                <a:gd name="T73" fmla="*/ 4 h 162"/>
                <a:gd name="T74" fmla="*/ 6 w 96"/>
                <a:gd name="T75" fmla="*/ 2 h 162"/>
                <a:gd name="T76" fmla="*/ 10 w 96"/>
                <a:gd name="T77" fmla="*/ 0 h 162"/>
                <a:gd name="T78" fmla="*/ 10 w 96"/>
                <a:gd name="T79" fmla="*/ 0 h 162"/>
                <a:gd name="T80" fmla="*/ 28 w 96"/>
                <a:gd name="T81" fmla="*/ 2 h 162"/>
                <a:gd name="T82" fmla="*/ 44 w 96"/>
                <a:gd name="T83" fmla="*/ 6 h 162"/>
                <a:gd name="T84" fmla="*/ 58 w 96"/>
                <a:gd name="T85" fmla="*/ 14 h 162"/>
                <a:gd name="T86" fmla="*/ 72 w 96"/>
                <a:gd name="T87" fmla="*/ 24 h 162"/>
                <a:gd name="T88" fmla="*/ 82 w 96"/>
                <a:gd name="T89" fmla="*/ 36 h 162"/>
                <a:gd name="T90" fmla="*/ 90 w 96"/>
                <a:gd name="T91" fmla="*/ 50 h 162"/>
                <a:gd name="T92" fmla="*/ 94 w 96"/>
                <a:gd name="T93" fmla="*/ 64 h 162"/>
                <a:gd name="T94" fmla="*/ 96 w 96"/>
                <a:gd name="T95" fmla="*/ 82 h 162"/>
                <a:gd name="T96" fmla="*/ 96 w 96"/>
                <a:gd name="T97" fmla="*/ 82 h 162"/>
                <a:gd name="T98" fmla="*/ 94 w 96"/>
                <a:gd name="T99" fmla="*/ 98 h 162"/>
                <a:gd name="T100" fmla="*/ 90 w 96"/>
                <a:gd name="T101" fmla="*/ 112 h 162"/>
                <a:gd name="T102" fmla="*/ 82 w 96"/>
                <a:gd name="T103" fmla="*/ 126 h 162"/>
                <a:gd name="T104" fmla="*/ 72 w 96"/>
                <a:gd name="T105" fmla="*/ 138 h 162"/>
                <a:gd name="T106" fmla="*/ 58 w 96"/>
                <a:gd name="T107" fmla="*/ 148 h 162"/>
                <a:gd name="T108" fmla="*/ 44 w 96"/>
                <a:gd name="T109" fmla="*/ 156 h 162"/>
                <a:gd name="T110" fmla="*/ 28 w 96"/>
                <a:gd name="T111" fmla="*/ 160 h 162"/>
                <a:gd name="T112" fmla="*/ 10 w 96"/>
                <a:gd name="T113" fmla="*/ 162 h 162"/>
                <a:gd name="T114" fmla="*/ 10 w 96"/>
                <a:gd name="T115" fmla="*/ 162 h 1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 h="162">
                  <a:moveTo>
                    <a:pt x="10" y="162"/>
                  </a:moveTo>
                  <a:lnTo>
                    <a:pt x="10" y="162"/>
                  </a:lnTo>
                  <a:lnTo>
                    <a:pt x="6" y="162"/>
                  </a:lnTo>
                  <a:lnTo>
                    <a:pt x="2" y="158"/>
                  </a:lnTo>
                  <a:lnTo>
                    <a:pt x="0" y="156"/>
                  </a:lnTo>
                  <a:lnTo>
                    <a:pt x="0" y="152"/>
                  </a:lnTo>
                  <a:lnTo>
                    <a:pt x="0" y="152"/>
                  </a:lnTo>
                  <a:lnTo>
                    <a:pt x="0" y="146"/>
                  </a:lnTo>
                  <a:lnTo>
                    <a:pt x="2" y="144"/>
                  </a:lnTo>
                  <a:lnTo>
                    <a:pt x="6" y="140"/>
                  </a:lnTo>
                  <a:lnTo>
                    <a:pt x="10" y="140"/>
                  </a:lnTo>
                  <a:lnTo>
                    <a:pt x="10" y="140"/>
                  </a:lnTo>
                  <a:lnTo>
                    <a:pt x="24" y="138"/>
                  </a:lnTo>
                  <a:lnTo>
                    <a:pt x="36" y="136"/>
                  </a:lnTo>
                  <a:lnTo>
                    <a:pt x="46" y="130"/>
                  </a:lnTo>
                  <a:lnTo>
                    <a:pt x="56" y="122"/>
                  </a:lnTo>
                  <a:lnTo>
                    <a:pt x="64" y="114"/>
                  </a:lnTo>
                  <a:lnTo>
                    <a:pt x="70" y="104"/>
                  </a:lnTo>
                  <a:lnTo>
                    <a:pt x="74" y="94"/>
                  </a:lnTo>
                  <a:lnTo>
                    <a:pt x="74" y="82"/>
                  </a:lnTo>
                  <a:lnTo>
                    <a:pt x="74" y="82"/>
                  </a:lnTo>
                  <a:lnTo>
                    <a:pt x="74" y="70"/>
                  </a:lnTo>
                  <a:lnTo>
                    <a:pt x="70" y="58"/>
                  </a:lnTo>
                  <a:lnTo>
                    <a:pt x="64" y="48"/>
                  </a:lnTo>
                  <a:lnTo>
                    <a:pt x="56" y="40"/>
                  </a:lnTo>
                  <a:lnTo>
                    <a:pt x="46" y="32"/>
                  </a:lnTo>
                  <a:lnTo>
                    <a:pt x="36" y="28"/>
                  </a:lnTo>
                  <a:lnTo>
                    <a:pt x="24" y="24"/>
                  </a:lnTo>
                  <a:lnTo>
                    <a:pt x="10" y="22"/>
                  </a:lnTo>
                  <a:lnTo>
                    <a:pt x="10" y="22"/>
                  </a:lnTo>
                  <a:lnTo>
                    <a:pt x="6" y="22"/>
                  </a:lnTo>
                  <a:lnTo>
                    <a:pt x="2" y="20"/>
                  </a:lnTo>
                  <a:lnTo>
                    <a:pt x="0" y="16"/>
                  </a:lnTo>
                  <a:lnTo>
                    <a:pt x="0" y="12"/>
                  </a:lnTo>
                  <a:lnTo>
                    <a:pt x="0" y="12"/>
                  </a:lnTo>
                  <a:lnTo>
                    <a:pt x="0" y="8"/>
                  </a:lnTo>
                  <a:lnTo>
                    <a:pt x="2" y="4"/>
                  </a:lnTo>
                  <a:lnTo>
                    <a:pt x="6" y="2"/>
                  </a:lnTo>
                  <a:lnTo>
                    <a:pt x="10" y="0"/>
                  </a:lnTo>
                  <a:lnTo>
                    <a:pt x="10" y="0"/>
                  </a:lnTo>
                  <a:lnTo>
                    <a:pt x="28" y="2"/>
                  </a:lnTo>
                  <a:lnTo>
                    <a:pt x="44" y="6"/>
                  </a:lnTo>
                  <a:lnTo>
                    <a:pt x="58" y="14"/>
                  </a:lnTo>
                  <a:lnTo>
                    <a:pt x="72" y="24"/>
                  </a:lnTo>
                  <a:lnTo>
                    <a:pt x="82" y="36"/>
                  </a:lnTo>
                  <a:lnTo>
                    <a:pt x="90" y="50"/>
                  </a:lnTo>
                  <a:lnTo>
                    <a:pt x="94" y="64"/>
                  </a:lnTo>
                  <a:lnTo>
                    <a:pt x="96" y="82"/>
                  </a:lnTo>
                  <a:lnTo>
                    <a:pt x="96" y="82"/>
                  </a:lnTo>
                  <a:lnTo>
                    <a:pt x="94" y="98"/>
                  </a:lnTo>
                  <a:lnTo>
                    <a:pt x="90" y="112"/>
                  </a:lnTo>
                  <a:lnTo>
                    <a:pt x="82" y="126"/>
                  </a:lnTo>
                  <a:lnTo>
                    <a:pt x="72" y="138"/>
                  </a:lnTo>
                  <a:lnTo>
                    <a:pt x="58" y="148"/>
                  </a:lnTo>
                  <a:lnTo>
                    <a:pt x="44" y="156"/>
                  </a:lnTo>
                  <a:lnTo>
                    <a:pt x="28" y="160"/>
                  </a:lnTo>
                  <a:lnTo>
                    <a:pt x="10" y="162"/>
                  </a:lnTo>
                  <a:lnTo>
                    <a:pt x="10" y="1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en-US">
                <a:solidFill>
                  <a:prstClr val="black"/>
                </a:solidFill>
                <a:latin typeface="Calibri" panose="020f0502020204030204"/>
              </a:endParaRPr>
            </a:p>
          </p:txBody>
        </p:sp>
        <p:sp>
          <p:nvSpPr>
            <p:cNvPr id="23" name="Freeform 16"/>
            <p:cNvSpPr/>
            <p:nvPr/>
          </p:nvSpPr>
          <p:spPr bwMode="auto">
            <a:xfrm>
              <a:off x="4268788" y="4386263"/>
              <a:ext cx="152400" cy="257175"/>
            </a:xfrm>
            <a:custGeom>
              <a:gdLst>
                <a:gd name="T0" fmla="*/ 86 w 96"/>
                <a:gd name="T1" fmla="*/ 162 h 162"/>
                <a:gd name="T2" fmla="*/ 86 w 96"/>
                <a:gd name="T3" fmla="*/ 162 h 162"/>
                <a:gd name="T4" fmla="*/ 68 w 96"/>
                <a:gd name="T5" fmla="*/ 160 h 162"/>
                <a:gd name="T6" fmla="*/ 52 w 96"/>
                <a:gd name="T7" fmla="*/ 156 h 162"/>
                <a:gd name="T8" fmla="*/ 38 w 96"/>
                <a:gd name="T9" fmla="*/ 148 h 162"/>
                <a:gd name="T10" fmla="*/ 24 w 96"/>
                <a:gd name="T11" fmla="*/ 138 h 162"/>
                <a:gd name="T12" fmla="*/ 14 w 96"/>
                <a:gd name="T13" fmla="*/ 126 h 162"/>
                <a:gd name="T14" fmla="*/ 6 w 96"/>
                <a:gd name="T15" fmla="*/ 112 h 162"/>
                <a:gd name="T16" fmla="*/ 2 w 96"/>
                <a:gd name="T17" fmla="*/ 98 h 162"/>
                <a:gd name="T18" fmla="*/ 0 w 96"/>
                <a:gd name="T19" fmla="*/ 82 h 162"/>
                <a:gd name="T20" fmla="*/ 0 w 96"/>
                <a:gd name="T21" fmla="*/ 82 h 162"/>
                <a:gd name="T22" fmla="*/ 2 w 96"/>
                <a:gd name="T23" fmla="*/ 64 h 162"/>
                <a:gd name="T24" fmla="*/ 6 w 96"/>
                <a:gd name="T25" fmla="*/ 50 h 162"/>
                <a:gd name="T26" fmla="*/ 14 w 96"/>
                <a:gd name="T27" fmla="*/ 36 h 162"/>
                <a:gd name="T28" fmla="*/ 24 w 96"/>
                <a:gd name="T29" fmla="*/ 24 h 162"/>
                <a:gd name="T30" fmla="*/ 38 w 96"/>
                <a:gd name="T31" fmla="*/ 14 h 162"/>
                <a:gd name="T32" fmla="*/ 52 w 96"/>
                <a:gd name="T33" fmla="*/ 6 h 162"/>
                <a:gd name="T34" fmla="*/ 68 w 96"/>
                <a:gd name="T35" fmla="*/ 2 h 162"/>
                <a:gd name="T36" fmla="*/ 86 w 96"/>
                <a:gd name="T37" fmla="*/ 0 h 162"/>
                <a:gd name="T38" fmla="*/ 86 w 96"/>
                <a:gd name="T39" fmla="*/ 0 h 162"/>
                <a:gd name="T40" fmla="*/ 90 w 96"/>
                <a:gd name="T41" fmla="*/ 2 h 162"/>
                <a:gd name="T42" fmla="*/ 94 w 96"/>
                <a:gd name="T43" fmla="*/ 4 h 162"/>
                <a:gd name="T44" fmla="*/ 96 w 96"/>
                <a:gd name="T45" fmla="*/ 8 h 162"/>
                <a:gd name="T46" fmla="*/ 96 w 96"/>
                <a:gd name="T47" fmla="*/ 12 h 162"/>
                <a:gd name="T48" fmla="*/ 96 w 96"/>
                <a:gd name="T49" fmla="*/ 12 h 162"/>
                <a:gd name="T50" fmla="*/ 96 w 96"/>
                <a:gd name="T51" fmla="*/ 16 h 162"/>
                <a:gd name="T52" fmla="*/ 94 w 96"/>
                <a:gd name="T53" fmla="*/ 20 h 162"/>
                <a:gd name="T54" fmla="*/ 90 w 96"/>
                <a:gd name="T55" fmla="*/ 22 h 162"/>
                <a:gd name="T56" fmla="*/ 86 w 96"/>
                <a:gd name="T57" fmla="*/ 22 h 162"/>
                <a:gd name="T58" fmla="*/ 86 w 96"/>
                <a:gd name="T59" fmla="*/ 22 h 162"/>
                <a:gd name="T60" fmla="*/ 72 w 96"/>
                <a:gd name="T61" fmla="*/ 24 h 162"/>
                <a:gd name="T62" fmla="*/ 60 w 96"/>
                <a:gd name="T63" fmla="*/ 28 h 162"/>
                <a:gd name="T64" fmla="*/ 50 w 96"/>
                <a:gd name="T65" fmla="*/ 32 h 162"/>
                <a:gd name="T66" fmla="*/ 40 w 96"/>
                <a:gd name="T67" fmla="*/ 40 h 162"/>
                <a:gd name="T68" fmla="*/ 32 w 96"/>
                <a:gd name="T69" fmla="*/ 48 h 162"/>
                <a:gd name="T70" fmla="*/ 26 w 96"/>
                <a:gd name="T71" fmla="*/ 58 h 162"/>
                <a:gd name="T72" fmla="*/ 22 w 96"/>
                <a:gd name="T73" fmla="*/ 70 h 162"/>
                <a:gd name="T74" fmla="*/ 22 w 96"/>
                <a:gd name="T75" fmla="*/ 82 h 162"/>
                <a:gd name="T76" fmla="*/ 22 w 96"/>
                <a:gd name="T77" fmla="*/ 82 h 162"/>
                <a:gd name="T78" fmla="*/ 22 w 96"/>
                <a:gd name="T79" fmla="*/ 94 h 162"/>
                <a:gd name="T80" fmla="*/ 26 w 96"/>
                <a:gd name="T81" fmla="*/ 104 h 162"/>
                <a:gd name="T82" fmla="*/ 32 w 96"/>
                <a:gd name="T83" fmla="*/ 114 h 162"/>
                <a:gd name="T84" fmla="*/ 40 w 96"/>
                <a:gd name="T85" fmla="*/ 122 h 162"/>
                <a:gd name="T86" fmla="*/ 50 w 96"/>
                <a:gd name="T87" fmla="*/ 130 h 162"/>
                <a:gd name="T88" fmla="*/ 60 w 96"/>
                <a:gd name="T89" fmla="*/ 136 h 162"/>
                <a:gd name="T90" fmla="*/ 72 w 96"/>
                <a:gd name="T91" fmla="*/ 138 h 162"/>
                <a:gd name="T92" fmla="*/ 86 w 96"/>
                <a:gd name="T93" fmla="*/ 140 h 162"/>
                <a:gd name="T94" fmla="*/ 86 w 96"/>
                <a:gd name="T95" fmla="*/ 140 h 162"/>
                <a:gd name="T96" fmla="*/ 90 w 96"/>
                <a:gd name="T97" fmla="*/ 140 h 162"/>
                <a:gd name="T98" fmla="*/ 94 w 96"/>
                <a:gd name="T99" fmla="*/ 144 h 162"/>
                <a:gd name="T100" fmla="*/ 96 w 96"/>
                <a:gd name="T101" fmla="*/ 146 h 162"/>
                <a:gd name="T102" fmla="*/ 96 w 96"/>
                <a:gd name="T103" fmla="*/ 152 h 162"/>
                <a:gd name="T104" fmla="*/ 96 w 96"/>
                <a:gd name="T105" fmla="*/ 152 h 162"/>
                <a:gd name="T106" fmla="*/ 96 w 96"/>
                <a:gd name="T107" fmla="*/ 156 h 162"/>
                <a:gd name="T108" fmla="*/ 94 w 96"/>
                <a:gd name="T109" fmla="*/ 158 h 162"/>
                <a:gd name="T110" fmla="*/ 90 w 96"/>
                <a:gd name="T111" fmla="*/ 162 h 162"/>
                <a:gd name="T112" fmla="*/ 86 w 96"/>
                <a:gd name="T113" fmla="*/ 162 h 162"/>
                <a:gd name="T114" fmla="*/ 86 w 96"/>
                <a:gd name="T115" fmla="*/ 162 h 1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 h="162">
                  <a:moveTo>
                    <a:pt x="86" y="162"/>
                  </a:moveTo>
                  <a:lnTo>
                    <a:pt x="86" y="162"/>
                  </a:lnTo>
                  <a:lnTo>
                    <a:pt x="68" y="160"/>
                  </a:lnTo>
                  <a:lnTo>
                    <a:pt x="52" y="156"/>
                  </a:lnTo>
                  <a:lnTo>
                    <a:pt x="38" y="148"/>
                  </a:lnTo>
                  <a:lnTo>
                    <a:pt x="24" y="138"/>
                  </a:lnTo>
                  <a:lnTo>
                    <a:pt x="14" y="126"/>
                  </a:lnTo>
                  <a:lnTo>
                    <a:pt x="6" y="112"/>
                  </a:lnTo>
                  <a:lnTo>
                    <a:pt x="2" y="98"/>
                  </a:lnTo>
                  <a:lnTo>
                    <a:pt x="0" y="82"/>
                  </a:lnTo>
                  <a:lnTo>
                    <a:pt x="0" y="82"/>
                  </a:lnTo>
                  <a:lnTo>
                    <a:pt x="2" y="64"/>
                  </a:lnTo>
                  <a:lnTo>
                    <a:pt x="6" y="50"/>
                  </a:lnTo>
                  <a:lnTo>
                    <a:pt x="14" y="36"/>
                  </a:lnTo>
                  <a:lnTo>
                    <a:pt x="24" y="24"/>
                  </a:lnTo>
                  <a:lnTo>
                    <a:pt x="38" y="14"/>
                  </a:lnTo>
                  <a:lnTo>
                    <a:pt x="52" y="6"/>
                  </a:lnTo>
                  <a:lnTo>
                    <a:pt x="68" y="2"/>
                  </a:lnTo>
                  <a:lnTo>
                    <a:pt x="86" y="0"/>
                  </a:lnTo>
                  <a:lnTo>
                    <a:pt x="86" y="0"/>
                  </a:lnTo>
                  <a:lnTo>
                    <a:pt x="90" y="2"/>
                  </a:lnTo>
                  <a:lnTo>
                    <a:pt x="94" y="4"/>
                  </a:lnTo>
                  <a:lnTo>
                    <a:pt x="96" y="8"/>
                  </a:lnTo>
                  <a:lnTo>
                    <a:pt x="96" y="12"/>
                  </a:lnTo>
                  <a:lnTo>
                    <a:pt x="96" y="12"/>
                  </a:lnTo>
                  <a:lnTo>
                    <a:pt x="96" y="16"/>
                  </a:lnTo>
                  <a:lnTo>
                    <a:pt x="94" y="20"/>
                  </a:lnTo>
                  <a:lnTo>
                    <a:pt x="90" y="22"/>
                  </a:lnTo>
                  <a:lnTo>
                    <a:pt x="86" y="22"/>
                  </a:lnTo>
                  <a:lnTo>
                    <a:pt x="86" y="22"/>
                  </a:lnTo>
                  <a:lnTo>
                    <a:pt x="72" y="24"/>
                  </a:lnTo>
                  <a:lnTo>
                    <a:pt x="60" y="28"/>
                  </a:lnTo>
                  <a:lnTo>
                    <a:pt x="50" y="32"/>
                  </a:lnTo>
                  <a:lnTo>
                    <a:pt x="40" y="40"/>
                  </a:lnTo>
                  <a:lnTo>
                    <a:pt x="32" y="48"/>
                  </a:lnTo>
                  <a:lnTo>
                    <a:pt x="26" y="58"/>
                  </a:lnTo>
                  <a:lnTo>
                    <a:pt x="22" y="70"/>
                  </a:lnTo>
                  <a:lnTo>
                    <a:pt x="22" y="82"/>
                  </a:lnTo>
                  <a:lnTo>
                    <a:pt x="22" y="82"/>
                  </a:lnTo>
                  <a:lnTo>
                    <a:pt x="22" y="94"/>
                  </a:lnTo>
                  <a:lnTo>
                    <a:pt x="26" y="104"/>
                  </a:lnTo>
                  <a:lnTo>
                    <a:pt x="32" y="114"/>
                  </a:lnTo>
                  <a:lnTo>
                    <a:pt x="40" y="122"/>
                  </a:lnTo>
                  <a:lnTo>
                    <a:pt x="50" y="130"/>
                  </a:lnTo>
                  <a:lnTo>
                    <a:pt x="60" y="136"/>
                  </a:lnTo>
                  <a:lnTo>
                    <a:pt x="72" y="138"/>
                  </a:lnTo>
                  <a:lnTo>
                    <a:pt x="86" y="140"/>
                  </a:lnTo>
                  <a:lnTo>
                    <a:pt x="86" y="140"/>
                  </a:lnTo>
                  <a:lnTo>
                    <a:pt x="90" y="140"/>
                  </a:lnTo>
                  <a:lnTo>
                    <a:pt x="94" y="144"/>
                  </a:lnTo>
                  <a:lnTo>
                    <a:pt x="96" y="146"/>
                  </a:lnTo>
                  <a:lnTo>
                    <a:pt x="96" y="152"/>
                  </a:lnTo>
                  <a:lnTo>
                    <a:pt x="96" y="152"/>
                  </a:lnTo>
                  <a:lnTo>
                    <a:pt x="96" y="156"/>
                  </a:lnTo>
                  <a:lnTo>
                    <a:pt x="94" y="158"/>
                  </a:lnTo>
                  <a:lnTo>
                    <a:pt x="90" y="162"/>
                  </a:lnTo>
                  <a:lnTo>
                    <a:pt x="86" y="162"/>
                  </a:lnTo>
                  <a:lnTo>
                    <a:pt x="86" y="1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en-US">
                <a:solidFill>
                  <a:prstClr val="black"/>
                </a:solidFill>
                <a:latin typeface="Calibri" panose="020f0502020204030204"/>
              </a:endParaRPr>
            </a:p>
          </p:txBody>
        </p:sp>
        <p:sp>
          <p:nvSpPr>
            <p:cNvPr id="24" name="Freeform 17"/>
            <p:cNvSpPr/>
            <p:nvPr/>
          </p:nvSpPr>
          <p:spPr bwMode="auto">
            <a:xfrm>
              <a:off x="4772026" y="4618038"/>
              <a:ext cx="161925" cy="142875"/>
            </a:xfrm>
            <a:custGeom>
              <a:gdLst>
                <a:gd name="T0" fmla="*/ 12 w 102"/>
                <a:gd name="T1" fmla="*/ 90 h 90"/>
                <a:gd name="T2" fmla="*/ 12 w 102"/>
                <a:gd name="T3" fmla="*/ 90 h 90"/>
                <a:gd name="T4" fmla="*/ 8 w 102"/>
                <a:gd name="T5" fmla="*/ 90 h 90"/>
                <a:gd name="T6" fmla="*/ 4 w 102"/>
                <a:gd name="T7" fmla="*/ 88 h 90"/>
                <a:gd name="T8" fmla="*/ 2 w 102"/>
                <a:gd name="T9" fmla="*/ 84 h 90"/>
                <a:gd name="T10" fmla="*/ 0 w 102"/>
                <a:gd name="T11" fmla="*/ 80 h 90"/>
                <a:gd name="T12" fmla="*/ 0 w 102"/>
                <a:gd name="T13" fmla="*/ 80 h 90"/>
                <a:gd name="T14" fmla="*/ 0 w 102"/>
                <a:gd name="T15" fmla="*/ 76 h 90"/>
                <a:gd name="T16" fmla="*/ 2 w 102"/>
                <a:gd name="T17" fmla="*/ 72 h 90"/>
                <a:gd name="T18" fmla="*/ 6 w 102"/>
                <a:gd name="T19" fmla="*/ 70 h 90"/>
                <a:gd name="T20" fmla="*/ 10 w 102"/>
                <a:gd name="T21" fmla="*/ 68 h 90"/>
                <a:gd name="T22" fmla="*/ 10 w 102"/>
                <a:gd name="T23" fmla="*/ 68 h 90"/>
                <a:gd name="T24" fmla="*/ 34 w 102"/>
                <a:gd name="T25" fmla="*/ 64 h 90"/>
                <a:gd name="T26" fmla="*/ 50 w 102"/>
                <a:gd name="T27" fmla="*/ 58 h 90"/>
                <a:gd name="T28" fmla="*/ 62 w 102"/>
                <a:gd name="T29" fmla="*/ 48 h 90"/>
                <a:gd name="T30" fmla="*/ 72 w 102"/>
                <a:gd name="T31" fmla="*/ 40 h 90"/>
                <a:gd name="T32" fmla="*/ 76 w 102"/>
                <a:gd name="T33" fmla="*/ 30 h 90"/>
                <a:gd name="T34" fmla="*/ 78 w 102"/>
                <a:gd name="T35" fmla="*/ 22 h 90"/>
                <a:gd name="T36" fmla="*/ 80 w 102"/>
                <a:gd name="T37" fmla="*/ 12 h 90"/>
                <a:gd name="T38" fmla="*/ 80 w 102"/>
                <a:gd name="T39" fmla="*/ 12 h 90"/>
                <a:gd name="T40" fmla="*/ 80 w 102"/>
                <a:gd name="T41" fmla="*/ 8 h 90"/>
                <a:gd name="T42" fmla="*/ 82 w 102"/>
                <a:gd name="T43" fmla="*/ 4 h 90"/>
                <a:gd name="T44" fmla="*/ 86 w 102"/>
                <a:gd name="T45" fmla="*/ 2 h 90"/>
                <a:gd name="T46" fmla="*/ 90 w 102"/>
                <a:gd name="T47" fmla="*/ 0 h 90"/>
                <a:gd name="T48" fmla="*/ 90 w 102"/>
                <a:gd name="T49" fmla="*/ 0 h 90"/>
                <a:gd name="T50" fmla="*/ 90 w 102"/>
                <a:gd name="T51" fmla="*/ 0 h 90"/>
                <a:gd name="T52" fmla="*/ 90 w 102"/>
                <a:gd name="T53" fmla="*/ 0 h 90"/>
                <a:gd name="T54" fmla="*/ 94 w 102"/>
                <a:gd name="T55" fmla="*/ 2 h 90"/>
                <a:gd name="T56" fmla="*/ 98 w 102"/>
                <a:gd name="T57" fmla="*/ 4 h 90"/>
                <a:gd name="T58" fmla="*/ 100 w 102"/>
                <a:gd name="T59" fmla="*/ 8 h 90"/>
                <a:gd name="T60" fmla="*/ 102 w 102"/>
                <a:gd name="T61" fmla="*/ 12 h 90"/>
                <a:gd name="T62" fmla="*/ 102 w 102"/>
                <a:gd name="T63" fmla="*/ 12 h 90"/>
                <a:gd name="T64" fmla="*/ 100 w 102"/>
                <a:gd name="T65" fmla="*/ 24 h 90"/>
                <a:gd name="T66" fmla="*/ 96 w 102"/>
                <a:gd name="T67" fmla="*/ 36 h 90"/>
                <a:gd name="T68" fmla="*/ 90 w 102"/>
                <a:gd name="T69" fmla="*/ 48 h 90"/>
                <a:gd name="T70" fmla="*/ 80 w 102"/>
                <a:gd name="T71" fmla="*/ 62 h 90"/>
                <a:gd name="T72" fmla="*/ 72 w 102"/>
                <a:gd name="T73" fmla="*/ 70 h 90"/>
                <a:gd name="T74" fmla="*/ 64 w 102"/>
                <a:gd name="T75" fmla="*/ 76 h 90"/>
                <a:gd name="T76" fmla="*/ 54 w 102"/>
                <a:gd name="T77" fmla="*/ 80 h 90"/>
                <a:gd name="T78" fmla="*/ 42 w 102"/>
                <a:gd name="T79" fmla="*/ 84 h 90"/>
                <a:gd name="T80" fmla="*/ 28 w 102"/>
                <a:gd name="T81" fmla="*/ 88 h 90"/>
                <a:gd name="T82" fmla="*/ 12 w 102"/>
                <a:gd name="T83" fmla="*/ 90 h 90"/>
                <a:gd name="T84" fmla="*/ 12 w 102"/>
                <a:gd name="T85" fmla="*/ 90 h 90"/>
                <a:gd name="T86" fmla="*/ 12 w 102"/>
                <a:gd name="T87" fmla="*/ 90 h 90"/>
                <a:gd name="T88" fmla="*/ 12 w 102"/>
                <a:gd name="T89" fmla="*/ 90 h 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90">
                  <a:moveTo>
                    <a:pt x="12" y="90"/>
                  </a:moveTo>
                  <a:lnTo>
                    <a:pt x="12" y="90"/>
                  </a:lnTo>
                  <a:lnTo>
                    <a:pt x="8" y="90"/>
                  </a:lnTo>
                  <a:lnTo>
                    <a:pt x="4" y="88"/>
                  </a:lnTo>
                  <a:lnTo>
                    <a:pt x="2" y="84"/>
                  </a:lnTo>
                  <a:lnTo>
                    <a:pt x="0" y="80"/>
                  </a:lnTo>
                  <a:lnTo>
                    <a:pt x="0" y="80"/>
                  </a:lnTo>
                  <a:lnTo>
                    <a:pt x="0" y="76"/>
                  </a:lnTo>
                  <a:lnTo>
                    <a:pt x="2" y="72"/>
                  </a:lnTo>
                  <a:lnTo>
                    <a:pt x="6" y="70"/>
                  </a:lnTo>
                  <a:lnTo>
                    <a:pt x="10" y="68"/>
                  </a:lnTo>
                  <a:lnTo>
                    <a:pt x="10" y="68"/>
                  </a:lnTo>
                  <a:lnTo>
                    <a:pt x="34" y="64"/>
                  </a:lnTo>
                  <a:lnTo>
                    <a:pt x="50" y="58"/>
                  </a:lnTo>
                  <a:lnTo>
                    <a:pt x="62" y="48"/>
                  </a:lnTo>
                  <a:lnTo>
                    <a:pt x="72" y="40"/>
                  </a:lnTo>
                  <a:lnTo>
                    <a:pt x="76" y="30"/>
                  </a:lnTo>
                  <a:lnTo>
                    <a:pt x="78" y="22"/>
                  </a:lnTo>
                  <a:lnTo>
                    <a:pt x="80" y="12"/>
                  </a:lnTo>
                  <a:lnTo>
                    <a:pt x="80" y="12"/>
                  </a:lnTo>
                  <a:lnTo>
                    <a:pt x="80" y="8"/>
                  </a:lnTo>
                  <a:lnTo>
                    <a:pt x="82" y="4"/>
                  </a:lnTo>
                  <a:lnTo>
                    <a:pt x="86" y="2"/>
                  </a:lnTo>
                  <a:lnTo>
                    <a:pt x="90" y="0"/>
                  </a:lnTo>
                  <a:lnTo>
                    <a:pt x="90" y="0"/>
                  </a:lnTo>
                  <a:lnTo>
                    <a:pt x="90" y="0"/>
                  </a:lnTo>
                  <a:lnTo>
                    <a:pt x="90" y="0"/>
                  </a:lnTo>
                  <a:lnTo>
                    <a:pt x="94" y="2"/>
                  </a:lnTo>
                  <a:lnTo>
                    <a:pt x="98" y="4"/>
                  </a:lnTo>
                  <a:lnTo>
                    <a:pt x="100" y="8"/>
                  </a:lnTo>
                  <a:lnTo>
                    <a:pt x="102" y="12"/>
                  </a:lnTo>
                  <a:lnTo>
                    <a:pt x="102" y="12"/>
                  </a:lnTo>
                  <a:lnTo>
                    <a:pt x="100" y="24"/>
                  </a:lnTo>
                  <a:lnTo>
                    <a:pt x="96" y="36"/>
                  </a:lnTo>
                  <a:lnTo>
                    <a:pt x="90" y="48"/>
                  </a:lnTo>
                  <a:lnTo>
                    <a:pt x="80" y="62"/>
                  </a:lnTo>
                  <a:lnTo>
                    <a:pt x="72" y="70"/>
                  </a:lnTo>
                  <a:lnTo>
                    <a:pt x="64" y="76"/>
                  </a:lnTo>
                  <a:lnTo>
                    <a:pt x="54" y="80"/>
                  </a:lnTo>
                  <a:lnTo>
                    <a:pt x="42" y="84"/>
                  </a:lnTo>
                  <a:lnTo>
                    <a:pt x="28" y="88"/>
                  </a:lnTo>
                  <a:lnTo>
                    <a:pt x="12" y="90"/>
                  </a:lnTo>
                  <a:lnTo>
                    <a:pt x="12" y="90"/>
                  </a:lnTo>
                  <a:lnTo>
                    <a:pt x="12" y="90"/>
                  </a:lnTo>
                  <a:lnTo>
                    <a:pt x="12"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en-US">
                <a:solidFill>
                  <a:prstClr val="black"/>
                </a:solidFill>
                <a:latin typeface="Calibri" panose="020f0502020204030204"/>
              </a:endParaRPr>
            </a:p>
          </p:txBody>
        </p:sp>
        <p:sp>
          <p:nvSpPr>
            <p:cNvPr id="25" name="Freeform 18"/>
            <p:cNvSpPr>
              <a:spLocks noEditPoints="1"/>
            </p:cNvSpPr>
            <p:nvPr/>
          </p:nvSpPr>
          <p:spPr bwMode="auto">
            <a:xfrm>
              <a:off x="4695826" y="4684713"/>
              <a:ext cx="111125" cy="111125"/>
            </a:xfrm>
            <a:custGeom>
              <a:gdLst>
                <a:gd name="T0" fmla="*/ 34 w 70"/>
                <a:gd name="T1" fmla="*/ 22 h 70"/>
                <a:gd name="T2" fmla="*/ 34 w 70"/>
                <a:gd name="T3" fmla="*/ 22 h 70"/>
                <a:gd name="T4" fmla="*/ 40 w 70"/>
                <a:gd name="T5" fmla="*/ 24 h 70"/>
                <a:gd name="T6" fmla="*/ 44 w 70"/>
                <a:gd name="T7" fmla="*/ 26 h 70"/>
                <a:gd name="T8" fmla="*/ 46 w 70"/>
                <a:gd name="T9" fmla="*/ 30 h 70"/>
                <a:gd name="T10" fmla="*/ 48 w 70"/>
                <a:gd name="T11" fmla="*/ 36 h 70"/>
                <a:gd name="T12" fmla="*/ 48 w 70"/>
                <a:gd name="T13" fmla="*/ 36 h 70"/>
                <a:gd name="T14" fmla="*/ 46 w 70"/>
                <a:gd name="T15" fmla="*/ 40 h 70"/>
                <a:gd name="T16" fmla="*/ 44 w 70"/>
                <a:gd name="T17" fmla="*/ 44 h 70"/>
                <a:gd name="T18" fmla="*/ 40 w 70"/>
                <a:gd name="T19" fmla="*/ 48 h 70"/>
                <a:gd name="T20" fmla="*/ 34 w 70"/>
                <a:gd name="T21" fmla="*/ 48 h 70"/>
                <a:gd name="T22" fmla="*/ 34 w 70"/>
                <a:gd name="T23" fmla="*/ 48 h 70"/>
                <a:gd name="T24" fmla="*/ 30 w 70"/>
                <a:gd name="T25" fmla="*/ 48 h 70"/>
                <a:gd name="T26" fmla="*/ 26 w 70"/>
                <a:gd name="T27" fmla="*/ 44 h 70"/>
                <a:gd name="T28" fmla="*/ 22 w 70"/>
                <a:gd name="T29" fmla="*/ 40 h 70"/>
                <a:gd name="T30" fmla="*/ 22 w 70"/>
                <a:gd name="T31" fmla="*/ 36 h 70"/>
                <a:gd name="T32" fmla="*/ 22 w 70"/>
                <a:gd name="T33" fmla="*/ 36 h 70"/>
                <a:gd name="T34" fmla="*/ 22 w 70"/>
                <a:gd name="T35" fmla="*/ 30 h 70"/>
                <a:gd name="T36" fmla="*/ 26 w 70"/>
                <a:gd name="T37" fmla="*/ 26 h 70"/>
                <a:gd name="T38" fmla="*/ 30 w 70"/>
                <a:gd name="T39" fmla="*/ 24 h 70"/>
                <a:gd name="T40" fmla="*/ 34 w 70"/>
                <a:gd name="T41" fmla="*/ 22 h 70"/>
                <a:gd name="T42" fmla="*/ 34 w 70"/>
                <a:gd name="T43" fmla="*/ 0 h 70"/>
                <a:gd name="T44" fmla="*/ 34 w 70"/>
                <a:gd name="T45" fmla="*/ 0 h 70"/>
                <a:gd name="T46" fmla="*/ 28 w 70"/>
                <a:gd name="T47" fmla="*/ 0 h 70"/>
                <a:gd name="T48" fmla="*/ 20 w 70"/>
                <a:gd name="T49" fmla="*/ 2 h 70"/>
                <a:gd name="T50" fmla="*/ 14 w 70"/>
                <a:gd name="T51" fmla="*/ 6 h 70"/>
                <a:gd name="T52" fmla="*/ 10 w 70"/>
                <a:gd name="T53" fmla="*/ 10 h 70"/>
                <a:gd name="T54" fmla="*/ 6 w 70"/>
                <a:gd name="T55" fmla="*/ 16 h 70"/>
                <a:gd name="T56" fmla="*/ 2 w 70"/>
                <a:gd name="T57" fmla="*/ 22 h 70"/>
                <a:gd name="T58" fmla="*/ 0 w 70"/>
                <a:gd name="T59" fmla="*/ 28 h 70"/>
                <a:gd name="T60" fmla="*/ 0 w 70"/>
                <a:gd name="T61" fmla="*/ 36 h 70"/>
                <a:gd name="T62" fmla="*/ 0 w 70"/>
                <a:gd name="T63" fmla="*/ 36 h 70"/>
                <a:gd name="T64" fmla="*/ 0 w 70"/>
                <a:gd name="T65" fmla="*/ 42 h 70"/>
                <a:gd name="T66" fmla="*/ 2 w 70"/>
                <a:gd name="T67" fmla="*/ 48 h 70"/>
                <a:gd name="T68" fmla="*/ 6 w 70"/>
                <a:gd name="T69" fmla="*/ 54 h 70"/>
                <a:gd name="T70" fmla="*/ 10 w 70"/>
                <a:gd name="T71" fmla="*/ 60 h 70"/>
                <a:gd name="T72" fmla="*/ 14 w 70"/>
                <a:gd name="T73" fmla="*/ 64 h 70"/>
                <a:gd name="T74" fmla="*/ 20 w 70"/>
                <a:gd name="T75" fmla="*/ 68 h 70"/>
                <a:gd name="T76" fmla="*/ 28 w 70"/>
                <a:gd name="T77" fmla="*/ 70 h 70"/>
                <a:gd name="T78" fmla="*/ 34 w 70"/>
                <a:gd name="T79" fmla="*/ 70 h 70"/>
                <a:gd name="T80" fmla="*/ 34 w 70"/>
                <a:gd name="T81" fmla="*/ 70 h 70"/>
                <a:gd name="T82" fmla="*/ 42 w 70"/>
                <a:gd name="T83" fmla="*/ 70 h 70"/>
                <a:gd name="T84" fmla="*/ 48 w 70"/>
                <a:gd name="T85" fmla="*/ 68 h 70"/>
                <a:gd name="T86" fmla="*/ 54 w 70"/>
                <a:gd name="T87" fmla="*/ 64 h 70"/>
                <a:gd name="T88" fmla="*/ 60 w 70"/>
                <a:gd name="T89" fmla="*/ 60 h 70"/>
                <a:gd name="T90" fmla="*/ 64 w 70"/>
                <a:gd name="T91" fmla="*/ 54 h 70"/>
                <a:gd name="T92" fmla="*/ 66 w 70"/>
                <a:gd name="T93" fmla="*/ 48 h 70"/>
                <a:gd name="T94" fmla="*/ 68 w 70"/>
                <a:gd name="T95" fmla="*/ 42 h 70"/>
                <a:gd name="T96" fmla="*/ 70 w 70"/>
                <a:gd name="T97" fmla="*/ 36 h 70"/>
                <a:gd name="T98" fmla="*/ 70 w 70"/>
                <a:gd name="T99" fmla="*/ 36 h 70"/>
                <a:gd name="T100" fmla="*/ 68 w 70"/>
                <a:gd name="T101" fmla="*/ 28 h 70"/>
                <a:gd name="T102" fmla="*/ 66 w 70"/>
                <a:gd name="T103" fmla="*/ 22 h 70"/>
                <a:gd name="T104" fmla="*/ 64 w 70"/>
                <a:gd name="T105" fmla="*/ 16 h 70"/>
                <a:gd name="T106" fmla="*/ 60 w 70"/>
                <a:gd name="T107" fmla="*/ 10 h 70"/>
                <a:gd name="T108" fmla="*/ 54 w 70"/>
                <a:gd name="T109" fmla="*/ 6 h 70"/>
                <a:gd name="T110" fmla="*/ 48 w 70"/>
                <a:gd name="T111" fmla="*/ 2 h 70"/>
                <a:gd name="T112" fmla="*/ 42 w 70"/>
                <a:gd name="T113" fmla="*/ 0 h 70"/>
                <a:gd name="T114" fmla="*/ 34 w 70"/>
                <a:gd name="T115" fmla="*/ 0 h 70"/>
                <a:gd name="T116" fmla="*/ 34 w 70"/>
                <a:gd name="T117" fmla="*/ 0 h 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 h="70">
                  <a:moveTo>
                    <a:pt x="34" y="22"/>
                  </a:moveTo>
                  <a:lnTo>
                    <a:pt x="34" y="22"/>
                  </a:lnTo>
                  <a:lnTo>
                    <a:pt x="40" y="24"/>
                  </a:lnTo>
                  <a:lnTo>
                    <a:pt x="44" y="26"/>
                  </a:lnTo>
                  <a:lnTo>
                    <a:pt x="46" y="30"/>
                  </a:lnTo>
                  <a:lnTo>
                    <a:pt x="48" y="36"/>
                  </a:lnTo>
                  <a:lnTo>
                    <a:pt x="48" y="36"/>
                  </a:lnTo>
                  <a:lnTo>
                    <a:pt x="46" y="40"/>
                  </a:lnTo>
                  <a:lnTo>
                    <a:pt x="44" y="44"/>
                  </a:lnTo>
                  <a:lnTo>
                    <a:pt x="40" y="48"/>
                  </a:lnTo>
                  <a:lnTo>
                    <a:pt x="34" y="48"/>
                  </a:lnTo>
                  <a:lnTo>
                    <a:pt x="34" y="48"/>
                  </a:lnTo>
                  <a:lnTo>
                    <a:pt x="30" y="48"/>
                  </a:lnTo>
                  <a:lnTo>
                    <a:pt x="26" y="44"/>
                  </a:lnTo>
                  <a:lnTo>
                    <a:pt x="22" y="40"/>
                  </a:lnTo>
                  <a:lnTo>
                    <a:pt x="22" y="36"/>
                  </a:lnTo>
                  <a:lnTo>
                    <a:pt x="22" y="36"/>
                  </a:lnTo>
                  <a:lnTo>
                    <a:pt x="22" y="30"/>
                  </a:lnTo>
                  <a:lnTo>
                    <a:pt x="26" y="26"/>
                  </a:lnTo>
                  <a:lnTo>
                    <a:pt x="30" y="24"/>
                  </a:lnTo>
                  <a:lnTo>
                    <a:pt x="34" y="22"/>
                  </a:lnTo>
                  <a:close/>
                  <a:moveTo>
                    <a:pt x="34" y="0"/>
                  </a:moveTo>
                  <a:lnTo>
                    <a:pt x="34" y="0"/>
                  </a:lnTo>
                  <a:lnTo>
                    <a:pt x="28" y="0"/>
                  </a:lnTo>
                  <a:lnTo>
                    <a:pt x="20" y="2"/>
                  </a:lnTo>
                  <a:lnTo>
                    <a:pt x="14" y="6"/>
                  </a:lnTo>
                  <a:lnTo>
                    <a:pt x="10" y="10"/>
                  </a:lnTo>
                  <a:lnTo>
                    <a:pt x="6" y="16"/>
                  </a:lnTo>
                  <a:lnTo>
                    <a:pt x="2" y="22"/>
                  </a:lnTo>
                  <a:lnTo>
                    <a:pt x="0" y="28"/>
                  </a:lnTo>
                  <a:lnTo>
                    <a:pt x="0" y="36"/>
                  </a:lnTo>
                  <a:lnTo>
                    <a:pt x="0" y="36"/>
                  </a:lnTo>
                  <a:lnTo>
                    <a:pt x="0" y="42"/>
                  </a:lnTo>
                  <a:lnTo>
                    <a:pt x="2" y="48"/>
                  </a:lnTo>
                  <a:lnTo>
                    <a:pt x="6" y="54"/>
                  </a:lnTo>
                  <a:lnTo>
                    <a:pt x="10" y="60"/>
                  </a:lnTo>
                  <a:lnTo>
                    <a:pt x="14" y="64"/>
                  </a:lnTo>
                  <a:lnTo>
                    <a:pt x="20" y="68"/>
                  </a:lnTo>
                  <a:lnTo>
                    <a:pt x="28" y="70"/>
                  </a:lnTo>
                  <a:lnTo>
                    <a:pt x="34" y="70"/>
                  </a:lnTo>
                  <a:lnTo>
                    <a:pt x="34" y="70"/>
                  </a:lnTo>
                  <a:lnTo>
                    <a:pt x="42" y="70"/>
                  </a:lnTo>
                  <a:lnTo>
                    <a:pt x="48" y="68"/>
                  </a:lnTo>
                  <a:lnTo>
                    <a:pt x="54" y="64"/>
                  </a:lnTo>
                  <a:lnTo>
                    <a:pt x="60" y="60"/>
                  </a:lnTo>
                  <a:lnTo>
                    <a:pt x="64" y="54"/>
                  </a:lnTo>
                  <a:lnTo>
                    <a:pt x="66" y="48"/>
                  </a:lnTo>
                  <a:lnTo>
                    <a:pt x="68" y="42"/>
                  </a:lnTo>
                  <a:lnTo>
                    <a:pt x="70" y="36"/>
                  </a:lnTo>
                  <a:lnTo>
                    <a:pt x="70" y="36"/>
                  </a:lnTo>
                  <a:lnTo>
                    <a:pt x="68" y="28"/>
                  </a:lnTo>
                  <a:lnTo>
                    <a:pt x="66" y="22"/>
                  </a:lnTo>
                  <a:lnTo>
                    <a:pt x="64" y="16"/>
                  </a:lnTo>
                  <a:lnTo>
                    <a:pt x="60" y="10"/>
                  </a:lnTo>
                  <a:lnTo>
                    <a:pt x="54" y="6"/>
                  </a:lnTo>
                  <a:lnTo>
                    <a:pt x="48" y="2"/>
                  </a:lnTo>
                  <a:lnTo>
                    <a:pt x="42" y="0"/>
                  </a:lnTo>
                  <a:lnTo>
                    <a:pt x="34" y="0"/>
                  </a:lnTo>
                  <a:lnTo>
                    <a:pt x="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en-US">
                <a:solidFill>
                  <a:prstClr val="black"/>
                </a:solidFill>
                <a:latin typeface="Calibri" panose="020f0502020204030204"/>
              </a:endParaRPr>
            </a:p>
          </p:txBody>
        </p:sp>
        <p:sp>
          <p:nvSpPr>
            <p:cNvPr id="26" name="Freeform 19"/>
            <p:cNvSpPr/>
            <p:nvPr/>
          </p:nvSpPr>
          <p:spPr bwMode="auto">
            <a:xfrm>
              <a:off x="4730751" y="4719638"/>
              <a:ext cx="41275" cy="41275"/>
            </a:xfrm>
            <a:custGeom>
              <a:gdLst>
                <a:gd name="T0" fmla="*/ 12 w 26"/>
                <a:gd name="T1" fmla="*/ 0 h 26"/>
                <a:gd name="T2" fmla="*/ 12 w 26"/>
                <a:gd name="T3" fmla="*/ 0 h 26"/>
                <a:gd name="T4" fmla="*/ 18 w 26"/>
                <a:gd name="T5" fmla="*/ 2 h 26"/>
                <a:gd name="T6" fmla="*/ 22 w 26"/>
                <a:gd name="T7" fmla="*/ 4 h 26"/>
                <a:gd name="T8" fmla="*/ 24 w 26"/>
                <a:gd name="T9" fmla="*/ 8 h 26"/>
                <a:gd name="T10" fmla="*/ 26 w 26"/>
                <a:gd name="T11" fmla="*/ 14 h 26"/>
                <a:gd name="T12" fmla="*/ 26 w 26"/>
                <a:gd name="T13" fmla="*/ 14 h 26"/>
                <a:gd name="T14" fmla="*/ 24 w 26"/>
                <a:gd name="T15" fmla="*/ 18 h 26"/>
                <a:gd name="T16" fmla="*/ 22 w 26"/>
                <a:gd name="T17" fmla="*/ 22 h 26"/>
                <a:gd name="T18" fmla="*/ 18 w 26"/>
                <a:gd name="T19" fmla="*/ 26 h 26"/>
                <a:gd name="T20" fmla="*/ 12 w 26"/>
                <a:gd name="T21" fmla="*/ 26 h 26"/>
                <a:gd name="T22" fmla="*/ 12 w 26"/>
                <a:gd name="T23" fmla="*/ 26 h 26"/>
                <a:gd name="T24" fmla="*/ 8 w 26"/>
                <a:gd name="T25" fmla="*/ 26 h 26"/>
                <a:gd name="T26" fmla="*/ 4 w 26"/>
                <a:gd name="T27" fmla="*/ 22 h 26"/>
                <a:gd name="T28" fmla="*/ 0 w 26"/>
                <a:gd name="T29" fmla="*/ 18 h 26"/>
                <a:gd name="T30" fmla="*/ 0 w 26"/>
                <a:gd name="T31" fmla="*/ 14 h 26"/>
                <a:gd name="T32" fmla="*/ 0 w 26"/>
                <a:gd name="T33" fmla="*/ 14 h 26"/>
                <a:gd name="T34" fmla="*/ 0 w 26"/>
                <a:gd name="T35" fmla="*/ 8 h 26"/>
                <a:gd name="T36" fmla="*/ 4 w 26"/>
                <a:gd name="T37" fmla="*/ 4 h 26"/>
                <a:gd name="T38" fmla="*/ 8 w 26"/>
                <a:gd name="T39" fmla="*/ 2 h 26"/>
                <a:gd name="T40" fmla="*/ 12 w 26"/>
                <a:gd name="T41" fmla="*/ 0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26">
                  <a:moveTo>
                    <a:pt x="12" y="0"/>
                  </a:moveTo>
                  <a:lnTo>
                    <a:pt x="12" y="0"/>
                  </a:lnTo>
                  <a:lnTo>
                    <a:pt x="18" y="2"/>
                  </a:lnTo>
                  <a:lnTo>
                    <a:pt x="22" y="4"/>
                  </a:lnTo>
                  <a:lnTo>
                    <a:pt x="24" y="8"/>
                  </a:lnTo>
                  <a:lnTo>
                    <a:pt x="26" y="14"/>
                  </a:lnTo>
                  <a:lnTo>
                    <a:pt x="26" y="14"/>
                  </a:lnTo>
                  <a:lnTo>
                    <a:pt x="24" y="18"/>
                  </a:lnTo>
                  <a:lnTo>
                    <a:pt x="22" y="22"/>
                  </a:lnTo>
                  <a:lnTo>
                    <a:pt x="18" y="26"/>
                  </a:lnTo>
                  <a:lnTo>
                    <a:pt x="12" y="26"/>
                  </a:lnTo>
                  <a:lnTo>
                    <a:pt x="12" y="26"/>
                  </a:lnTo>
                  <a:lnTo>
                    <a:pt x="8" y="26"/>
                  </a:lnTo>
                  <a:lnTo>
                    <a:pt x="4" y="22"/>
                  </a:lnTo>
                  <a:lnTo>
                    <a:pt x="0" y="18"/>
                  </a:lnTo>
                  <a:lnTo>
                    <a:pt x="0" y="14"/>
                  </a:lnTo>
                  <a:lnTo>
                    <a:pt x="0" y="14"/>
                  </a:lnTo>
                  <a:lnTo>
                    <a:pt x="0" y="8"/>
                  </a:lnTo>
                  <a:lnTo>
                    <a:pt x="4" y="4"/>
                  </a:lnTo>
                  <a:lnTo>
                    <a:pt x="8" y="2"/>
                  </a:lnTo>
                  <a:lnTo>
                    <a:pt x="1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en-US">
                <a:solidFill>
                  <a:prstClr val="black"/>
                </a:solidFill>
                <a:latin typeface="Calibri" panose="020f0502020204030204"/>
              </a:endParaRPr>
            </a:p>
          </p:txBody>
        </p:sp>
        <p:sp>
          <p:nvSpPr>
            <p:cNvPr id="27" name="Freeform 20"/>
            <p:cNvSpPr/>
            <p:nvPr/>
          </p:nvSpPr>
          <p:spPr bwMode="auto">
            <a:xfrm>
              <a:off x="4695826" y="4684713"/>
              <a:ext cx="111125" cy="111125"/>
            </a:xfrm>
            <a:custGeom>
              <a:gdLst>
                <a:gd name="T0" fmla="*/ 34 w 70"/>
                <a:gd name="T1" fmla="*/ 0 h 70"/>
                <a:gd name="T2" fmla="*/ 34 w 70"/>
                <a:gd name="T3" fmla="*/ 0 h 70"/>
                <a:gd name="T4" fmla="*/ 28 w 70"/>
                <a:gd name="T5" fmla="*/ 0 h 70"/>
                <a:gd name="T6" fmla="*/ 20 w 70"/>
                <a:gd name="T7" fmla="*/ 2 h 70"/>
                <a:gd name="T8" fmla="*/ 14 w 70"/>
                <a:gd name="T9" fmla="*/ 6 h 70"/>
                <a:gd name="T10" fmla="*/ 10 w 70"/>
                <a:gd name="T11" fmla="*/ 10 h 70"/>
                <a:gd name="T12" fmla="*/ 6 w 70"/>
                <a:gd name="T13" fmla="*/ 16 h 70"/>
                <a:gd name="T14" fmla="*/ 2 w 70"/>
                <a:gd name="T15" fmla="*/ 22 h 70"/>
                <a:gd name="T16" fmla="*/ 0 w 70"/>
                <a:gd name="T17" fmla="*/ 28 h 70"/>
                <a:gd name="T18" fmla="*/ 0 w 70"/>
                <a:gd name="T19" fmla="*/ 36 h 70"/>
                <a:gd name="T20" fmla="*/ 0 w 70"/>
                <a:gd name="T21" fmla="*/ 36 h 70"/>
                <a:gd name="T22" fmla="*/ 0 w 70"/>
                <a:gd name="T23" fmla="*/ 42 h 70"/>
                <a:gd name="T24" fmla="*/ 2 w 70"/>
                <a:gd name="T25" fmla="*/ 48 h 70"/>
                <a:gd name="T26" fmla="*/ 6 w 70"/>
                <a:gd name="T27" fmla="*/ 54 h 70"/>
                <a:gd name="T28" fmla="*/ 10 w 70"/>
                <a:gd name="T29" fmla="*/ 60 h 70"/>
                <a:gd name="T30" fmla="*/ 14 w 70"/>
                <a:gd name="T31" fmla="*/ 64 h 70"/>
                <a:gd name="T32" fmla="*/ 20 w 70"/>
                <a:gd name="T33" fmla="*/ 68 h 70"/>
                <a:gd name="T34" fmla="*/ 28 w 70"/>
                <a:gd name="T35" fmla="*/ 70 h 70"/>
                <a:gd name="T36" fmla="*/ 34 w 70"/>
                <a:gd name="T37" fmla="*/ 70 h 70"/>
                <a:gd name="T38" fmla="*/ 34 w 70"/>
                <a:gd name="T39" fmla="*/ 70 h 70"/>
                <a:gd name="T40" fmla="*/ 42 w 70"/>
                <a:gd name="T41" fmla="*/ 70 h 70"/>
                <a:gd name="T42" fmla="*/ 48 w 70"/>
                <a:gd name="T43" fmla="*/ 68 h 70"/>
                <a:gd name="T44" fmla="*/ 54 w 70"/>
                <a:gd name="T45" fmla="*/ 64 h 70"/>
                <a:gd name="T46" fmla="*/ 60 w 70"/>
                <a:gd name="T47" fmla="*/ 60 h 70"/>
                <a:gd name="T48" fmla="*/ 64 w 70"/>
                <a:gd name="T49" fmla="*/ 54 h 70"/>
                <a:gd name="T50" fmla="*/ 66 w 70"/>
                <a:gd name="T51" fmla="*/ 48 h 70"/>
                <a:gd name="T52" fmla="*/ 68 w 70"/>
                <a:gd name="T53" fmla="*/ 42 h 70"/>
                <a:gd name="T54" fmla="*/ 70 w 70"/>
                <a:gd name="T55" fmla="*/ 36 h 70"/>
                <a:gd name="T56" fmla="*/ 70 w 70"/>
                <a:gd name="T57" fmla="*/ 36 h 70"/>
                <a:gd name="T58" fmla="*/ 68 w 70"/>
                <a:gd name="T59" fmla="*/ 28 h 70"/>
                <a:gd name="T60" fmla="*/ 66 w 70"/>
                <a:gd name="T61" fmla="*/ 22 h 70"/>
                <a:gd name="T62" fmla="*/ 64 w 70"/>
                <a:gd name="T63" fmla="*/ 16 h 70"/>
                <a:gd name="T64" fmla="*/ 60 w 70"/>
                <a:gd name="T65" fmla="*/ 10 h 70"/>
                <a:gd name="T66" fmla="*/ 54 w 70"/>
                <a:gd name="T67" fmla="*/ 6 h 70"/>
                <a:gd name="T68" fmla="*/ 48 w 70"/>
                <a:gd name="T69" fmla="*/ 2 h 70"/>
                <a:gd name="T70" fmla="*/ 42 w 70"/>
                <a:gd name="T71" fmla="*/ 0 h 70"/>
                <a:gd name="T72" fmla="*/ 34 w 70"/>
                <a:gd name="T73" fmla="*/ 0 h 70"/>
                <a:gd name="T74" fmla="*/ 34 w 70"/>
                <a:gd name="T75" fmla="*/ 0 h 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0">
                  <a:moveTo>
                    <a:pt x="34" y="0"/>
                  </a:moveTo>
                  <a:lnTo>
                    <a:pt x="34" y="0"/>
                  </a:lnTo>
                  <a:lnTo>
                    <a:pt x="28" y="0"/>
                  </a:lnTo>
                  <a:lnTo>
                    <a:pt x="20" y="2"/>
                  </a:lnTo>
                  <a:lnTo>
                    <a:pt x="14" y="6"/>
                  </a:lnTo>
                  <a:lnTo>
                    <a:pt x="10" y="10"/>
                  </a:lnTo>
                  <a:lnTo>
                    <a:pt x="6" y="16"/>
                  </a:lnTo>
                  <a:lnTo>
                    <a:pt x="2" y="22"/>
                  </a:lnTo>
                  <a:lnTo>
                    <a:pt x="0" y="28"/>
                  </a:lnTo>
                  <a:lnTo>
                    <a:pt x="0" y="36"/>
                  </a:lnTo>
                  <a:lnTo>
                    <a:pt x="0" y="36"/>
                  </a:lnTo>
                  <a:lnTo>
                    <a:pt x="0" y="42"/>
                  </a:lnTo>
                  <a:lnTo>
                    <a:pt x="2" y="48"/>
                  </a:lnTo>
                  <a:lnTo>
                    <a:pt x="6" y="54"/>
                  </a:lnTo>
                  <a:lnTo>
                    <a:pt x="10" y="60"/>
                  </a:lnTo>
                  <a:lnTo>
                    <a:pt x="14" y="64"/>
                  </a:lnTo>
                  <a:lnTo>
                    <a:pt x="20" y="68"/>
                  </a:lnTo>
                  <a:lnTo>
                    <a:pt x="28" y="70"/>
                  </a:lnTo>
                  <a:lnTo>
                    <a:pt x="34" y="70"/>
                  </a:lnTo>
                  <a:lnTo>
                    <a:pt x="34" y="70"/>
                  </a:lnTo>
                  <a:lnTo>
                    <a:pt x="42" y="70"/>
                  </a:lnTo>
                  <a:lnTo>
                    <a:pt x="48" y="68"/>
                  </a:lnTo>
                  <a:lnTo>
                    <a:pt x="54" y="64"/>
                  </a:lnTo>
                  <a:lnTo>
                    <a:pt x="60" y="60"/>
                  </a:lnTo>
                  <a:lnTo>
                    <a:pt x="64" y="54"/>
                  </a:lnTo>
                  <a:lnTo>
                    <a:pt x="66" y="48"/>
                  </a:lnTo>
                  <a:lnTo>
                    <a:pt x="68" y="42"/>
                  </a:lnTo>
                  <a:lnTo>
                    <a:pt x="70" y="36"/>
                  </a:lnTo>
                  <a:lnTo>
                    <a:pt x="70" y="36"/>
                  </a:lnTo>
                  <a:lnTo>
                    <a:pt x="68" y="28"/>
                  </a:lnTo>
                  <a:lnTo>
                    <a:pt x="66" y="22"/>
                  </a:lnTo>
                  <a:lnTo>
                    <a:pt x="64" y="16"/>
                  </a:lnTo>
                  <a:lnTo>
                    <a:pt x="60" y="10"/>
                  </a:lnTo>
                  <a:lnTo>
                    <a:pt x="54" y="6"/>
                  </a:lnTo>
                  <a:lnTo>
                    <a:pt x="48" y="2"/>
                  </a:lnTo>
                  <a:lnTo>
                    <a:pt x="42" y="0"/>
                  </a:lnTo>
                  <a:lnTo>
                    <a:pt x="34" y="0"/>
                  </a:lnTo>
                  <a:lnTo>
                    <a:pt x="34"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en-US">
                <a:solidFill>
                  <a:prstClr val="black"/>
                </a:solidFill>
                <a:latin typeface="Calibri" panose="020f0502020204030204"/>
              </a:endParaRPr>
            </a:p>
          </p:txBody>
        </p:sp>
      </p:grpSp>
      <p:sp>
        <p:nvSpPr>
          <p:cNvPr id="46" name="TextBox 45"/>
          <p:cNvSpPr txBox="1"/>
          <p:nvPr/>
        </p:nvSpPr>
        <p:spPr>
          <a:xfrm>
            <a:off x="9322612" y="4327195"/>
            <a:ext cx="2213608" cy="307777"/>
          </a:xfrm>
          <a:prstGeom prst="rect">
            <a:avLst/>
          </a:prstGeom>
          <a:noFill/>
        </p:spPr>
        <p:txBody>
          <a:bodyPr wrap="square" rtlCol="0">
            <a:spAutoFit/>
          </a:bodyPr>
          <a:lstStyle/>
          <a:p>
            <a:pPr algn="ctr" defTabSz="913765"/>
            <a:r>
              <a:rPr lang="en-US" sz="1400" b="1">
                <a:solidFill>
                  <a:srgbClr val="25415C"/>
                </a:solidFill>
                <a:latin typeface="微软雅黑" panose="020b0503020204020204" pitchFamily="34" charset="-122"/>
                <a:cs typeface="Arial" panose="020b0604020202020204" pitchFamily="34" charset="0"/>
              </a:rPr>
              <a:t>AWESOME SUPPORT</a:t>
            </a:r>
            <a:endParaRPr lang="en-US" sz="1400" b="1">
              <a:solidFill>
                <a:srgbClr val="25415C"/>
              </a:solidFill>
              <a:latin typeface="微软雅黑" panose="020b0503020204020204" pitchFamily="34" charset="-122"/>
              <a:cs typeface="Arial" panose="020b0604020202020204" pitchFamily="34" charset="0"/>
            </a:endParaRPr>
          </a:p>
        </p:txBody>
      </p:sp>
    </p:spTree>
  </p:cSld>
  <p:clrMapOvr>
    <a:masterClrMapping/>
  </p:clrMapOvr>
  <mc:AlternateContent>
    <mc:Choice xmlns:p14="http://schemas.microsoft.com/office/powerpoint/2010/main" Requires="p14">
      <p:transition spd="med" advClick="0" p14:dur="700">
        <p:fade/>
      </p:transition>
    </mc:Choice>
    <mc:Fallback>
      <p:transition spd="med" advClick="0">
        <p:fade/>
      </p:transition>
    </mc:Fallback>
  </mc:AlternateConten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60" name="图片 59"/>
          <p:cNvPicPr>
            <a:picLocks noChangeAspect="1"/>
          </p:cNvPicPr>
          <p:nvPr/>
        </p:nvPicPr>
        <p:blipFill>
          <a:blip r:embed="rId2">
            <a:extLst>
              <a:ext uri="{28A0092B-C50C-407E-A947-70E740481C1C}">
                <a14:useLocalDpi xmlns:a14="http://schemas.microsoft.com/office/drawing/2010/main" val="0"/>
              </a:ext>
            </a:extLst>
          </a:blip>
          <a:srcRect t="45754" b="34399"/>
          <a:stretch>
            <a:fillRect/>
          </a:stretch>
        </p:blipFill>
        <p:spPr>
          <a:xfrm>
            <a:off x="0" y="5484178"/>
            <a:ext cx="12192000" cy="1361107"/>
          </a:xfrm>
          <a:custGeom>
            <a:gdLst>
              <a:gd name="connsiteX0" fmla="*/ 0 w 12192000"/>
              <a:gd name="connsiteY0" fmla="*/ 0 h 1361107"/>
              <a:gd name="connsiteX1" fmla="*/ 12192000 w 12192000"/>
              <a:gd name="connsiteY1" fmla="*/ 0 h 1361107"/>
              <a:gd name="connsiteX2" fmla="*/ 12192000 w 12192000"/>
              <a:gd name="connsiteY2" fmla="*/ 1361107 h 1361107"/>
              <a:gd name="connsiteX3" fmla="*/ 0 w 12192000"/>
              <a:gd name="connsiteY3" fmla="*/ 1361107 h 1361107"/>
            </a:gdLst>
            <a:cxnLst>
              <a:cxn ang="0">
                <a:pos x="connsiteX0" y="connsiteY0"/>
              </a:cxn>
              <a:cxn ang="0">
                <a:pos x="connsiteX1" y="connsiteY1"/>
              </a:cxn>
              <a:cxn ang="0">
                <a:pos x="connsiteX2" y="connsiteY2"/>
              </a:cxn>
              <a:cxn ang="0">
                <a:pos x="connsiteX3" y="connsiteY3"/>
              </a:cxn>
            </a:cxnLst>
            <a:rect l="l" t="t" r="r" b="b"/>
            <a:pathLst>
              <a:path w="12192000" h="1361107">
                <a:moveTo>
                  <a:pt x="0" y="0"/>
                </a:moveTo>
                <a:lnTo>
                  <a:pt x="12192000" y="0"/>
                </a:lnTo>
                <a:lnTo>
                  <a:pt x="12192000" y="1361107"/>
                </a:lnTo>
                <a:lnTo>
                  <a:pt x="0" y="1361107"/>
                </a:lnTo>
                <a:close/>
              </a:path>
            </a:pathLst>
          </a:custGeom>
        </p:spPr>
      </p:pic>
      <p:sp>
        <p:nvSpPr>
          <p:cNvPr id="4" name="TextBox 3"/>
          <p:cNvSpPr txBox="1"/>
          <p:nvPr/>
        </p:nvSpPr>
        <p:spPr>
          <a:xfrm>
            <a:off x="2572667" y="716330"/>
            <a:ext cx="7046668" cy="646331"/>
          </a:xfrm>
          <a:prstGeom prst="rect">
            <a:avLst/>
          </a:prstGeom>
          <a:noFill/>
        </p:spPr>
        <p:txBody>
          <a:bodyPr wrap="square" rtlCol="0">
            <a:spAutoFit/>
          </a:bodyPr>
          <a:lstStyle/>
          <a:p>
            <a:pPr algn="ctr" defTabSz="913765"/>
            <a:r>
              <a:rPr lang="en-US" sz="3600" b="1" spc="-151">
                <a:solidFill>
                  <a:prstClr val="black">
                    <a:lumMod val="75000"/>
                    <a:lumOff val="25000"/>
                  </a:prstClr>
                </a:solidFill>
                <a:latin typeface="微软雅黑" panose="020b0503020204020204" pitchFamily="34" charset="-122"/>
                <a:cs typeface="Arial" panose="020b0604020202020204" pitchFamily="34" charset="0"/>
              </a:rPr>
              <a:t>YOUR TITTLE</a:t>
            </a:r>
            <a:endParaRPr lang="en-US" sz="3600" b="1" spc="-151">
              <a:solidFill>
                <a:prstClr val="black">
                  <a:lumMod val="75000"/>
                  <a:lumOff val="25000"/>
                </a:prstClr>
              </a:solidFill>
              <a:latin typeface="微软雅黑" panose="020b0503020204020204" pitchFamily="34" charset="-122"/>
              <a:cs typeface="Arial" panose="020b0604020202020204" pitchFamily="34" charset="0"/>
            </a:endParaRPr>
          </a:p>
        </p:txBody>
      </p:sp>
      <p:sp>
        <p:nvSpPr>
          <p:cNvPr id="5" name="Rectangle 4"/>
          <p:cNvSpPr/>
          <p:nvPr/>
        </p:nvSpPr>
        <p:spPr>
          <a:xfrm>
            <a:off x="2311400" y="1524339"/>
            <a:ext cx="7569200" cy="338554"/>
          </a:xfrm>
          <a:prstGeom prst="rect">
            <a:avLst/>
          </a:prstGeom>
        </p:spPr>
        <p:txBody>
          <a:bodyPr wrap="square">
            <a:spAutoFit/>
          </a:bodyPr>
          <a:lstStyle/>
          <a:p>
            <a:pPr algn="ctr" defTabSz="913765"/>
            <a:r>
              <a:rPr lang="en-US" sz="1600" b="1">
                <a:solidFill>
                  <a:prstClr val="black">
                    <a:lumMod val="50000"/>
                    <a:lumOff val="50000"/>
                  </a:prstClr>
                </a:solidFill>
                <a:latin typeface="Calibri" panose="020f0502020204030204"/>
              </a:rPr>
              <a:t>Feels good to contact us!</a:t>
            </a:r>
            <a:endParaRPr lang="en-US" sz="1600">
              <a:solidFill>
                <a:prstClr val="black">
                  <a:lumMod val="50000"/>
                  <a:lumOff val="50000"/>
                </a:prstClr>
              </a:solidFill>
              <a:latin typeface="Calibri" panose="020f0502020204030204"/>
            </a:endParaRPr>
          </a:p>
        </p:txBody>
      </p:sp>
      <p:grpSp>
        <p:nvGrpSpPr>
          <p:cNvPr id="54" name="Group 53"/>
          <p:cNvGrpSpPr/>
          <p:nvPr/>
        </p:nvGrpSpPr>
        <p:grpSpPr>
          <a:xfrm>
            <a:off x="1108565" y="2346367"/>
            <a:ext cx="2667015" cy="1029871"/>
            <a:chOff x="1285392" y="2346365"/>
            <a:chExt cx="2667014" cy="1029871"/>
          </a:xfrm>
        </p:grpSpPr>
        <p:grpSp>
          <p:nvGrpSpPr>
            <p:cNvPr id="27" name="Group 26"/>
            <p:cNvGrpSpPr/>
            <p:nvPr/>
          </p:nvGrpSpPr>
          <p:grpSpPr>
            <a:xfrm>
              <a:off x="1285392" y="2346365"/>
              <a:ext cx="1026188" cy="1027899"/>
              <a:chOff x="2414588" y="508000"/>
              <a:chExt cx="1903413" cy="1906588"/>
            </a:xfrm>
          </p:grpSpPr>
          <p:sp>
            <p:nvSpPr>
              <p:cNvPr id="9" name="Freeform 5"/>
              <p:cNvSpPr/>
              <p:nvPr/>
            </p:nvSpPr>
            <p:spPr bwMode="auto">
              <a:xfrm>
                <a:off x="2414588" y="508000"/>
                <a:ext cx="1903413" cy="1906588"/>
              </a:xfrm>
              <a:custGeom>
                <a:gdLst>
                  <a:gd name="T0" fmla="*/ 1199 w 1199"/>
                  <a:gd name="T1" fmla="*/ 1017 h 1201"/>
                  <a:gd name="T2" fmla="*/ 1195 w 1199"/>
                  <a:gd name="T3" fmla="*/ 1055 h 1201"/>
                  <a:gd name="T4" fmla="*/ 1185 w 1199"/>
                  <a:gd name="T5" fmla="*/ 1089 h 1201"/>
                  <a:gd name="T6" fmla="*/ 1169 w 1199"/>
                  <a:gd name="T7" fmla="*/ 1119 h 1201"/>
                  <a:gd name="T8" fmla="*/ 1145 w 1199"/>
                  <a:gd name="T9" fmla="*/ 1147 h 1201"/>
                  <a:gd name="T10" fmla="*/ 1119 w 1199"/>
                  <a:gd name="T11" fmla="*/ 1169 h 1201"/>
                  <a:gd name="T12" fmla="*/ 1087 w 1199"/>
                  <a:gd name="T13" fmla="*/ 1185 h 1201"/>
                  <a:gd name="T14" fmla="*/ 1053 w 1199"/>
                  <a:gd name="T15" fmla="*/ 1197 h 1201"/>
                  <a:gd name="T16" fmla="*/ 1018 w 1199"/>
                  <a:gd name="T17" fmla="*/ 1201 h 1201"/>
                  <a:gd name="T18" fmla="*/ 182 w 1199"/>
                  <a:gd name="T19" fmla="*/ 1201 h 1201"/>
                  <a:gd name="T20" fmla="*/ 146 w 1199"/>
                  <a:gd name="T21" fmla="*/ 1197 h 1201"/>
                  <a:gd name="T22" fmla="*/ 112 w 1199"/>
                  <a:gd name="T23" fmla="*/ 1185 h 1201"/>
                  <a:gd name="T24" fmla="*/ 80 w 1199"/>
                  <a:gd name="T25" fmla="*/ 1169 h 1201"/>
                  <a:gd name="T26" fmla="*/ 54 w 1199"/>
                  <a:gd name="T27" fmla="*/ 1147 h 1201"/>
                  <a:gd name="T28" fmla="*/ 32 w 1199"/>
                  <a:gd name="T29" fmla="*/ 1119 h 1201"/>
                  <a:gd name="T30" fmla="*/ 14 w 1199"/>
                  <a:gd name="T31" fmla="*/ 1089 h 1201"/>
                  <a:gd name="T32" fmla="*/ 4 w 1199"/>
                  <a:gd name="T33" fmla="*/ 1055 h 1201"/>
                  <a:gd name="T34" fmla="*/ 0 w 1199"/>
                  <a:gd name="T35" fmla="*/ 1017 h 1201"/>
                  <a:gd name="T36" fmla="*/ 0 w 1199"/>
                  <a:gd name="T37" fmla="*/ 182 h 1201"/>
                  <a:gd name="T38" fmla="*/ 4 w 1199"/>
                  <a:gd name="T39" fmla="*/ 144 h 1201"/>
                  <a:gd name="T40" fmla="*/ 14 w 1199"/>
                  <a:gd name="T41" fmla="*/ 110 h 1201"/>
                  <a:gd name="T42" fmla="*/ 32 w 1199"/>
                  <a:gd name="T43" fmla="*/ 80 h 1201"/>
                  <a:gd name="T44" fmla="*/ 54 w 1199"/>
                  <a:gd name="T45" fmla="*/ 52 h 1201"/>
                  <a:gd name="T46" fmla="*/ 80 w 1199"/>
                  <a:gd name="T47" fmla="*/ 30 h 1201"/>
                  <a:gd name="T48" fmla="*/ 112 w 1199"/>
                  <a:gd name="T49" fmla="*/ 14 h 1201"/>
                  <a:gd name="T50" fmla="*/ 146 w 1199"/>
                  <a:gd name="T51" fmla="*/ 4 h 1201"/>
                  <a:gd name="T52" fmla="*/ 182 w 1199"/>
                  <a:gd name="T53" fmla="*/ 0 h 1201"/>
                  <a:gd name="T54" fmla="*/ 1018 w 1199"/>
                  <a:gd name="T55" fmla="*/ 0 h 1201"/>
                  <a:gd name="T56" fmla="*/ 1053 w 1199"/>
                  <a:gd name="T57" fmla="*/ 4 h 1201"/>
                  <a:gd name="T58" fmla="*/ 1087 w 1199"/>
                  <a:gd name="T59" fmla="*/ 14 h 1201"/>
                  <a:gd name="T60" fmla="*/ 1119 w 1199"/>
                  <a:gd name="T61" fmla="*/ 30 h 1201"/>
                  <a:gd name="T62" fmla="*/ 1145 w 1199"/>
                  <a:gd name="T63" fmla="*/ 52 h 1201"/>
                  <a:gd name="T64" fmla="*/ 1169 w 1199"/>
                  <a:gd name="T65" fmla="*/ 80 h 1201"/>
                  <a:gd name="T66" fmla="*/ 1185 w 1199"/>
                  <a:gd name="T67" fmla="*/ 110 h 1201"/>
                  <a:gd name="T68" fmla="*/ 1195 w 1199"/>
                  <a:gd name="T69" fmla="*/ 144 h 1201"/>
                  <a:gd name="T70" fmla="*/ 1199 w 1199"/>
                  <a:gd name="T71" fmla="*/ 182 h 12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99" h="1201">
                    <a:moveTo>
                      <a:pt x="1199" y="1017"/>
                    </a:moveTo>
                    <a:lnTo>
                      <a:pt x="1199" y="1017"/>
                    </a:lnTo>
                    <a:lnTo>
                      <a:pt x="1199" y="1037"/>
                    </a:lnTo>
                    <a:lnTo>
                      <a:pt x="1195" y="1055"/>
                    </a:lnTo>
                    <a:lnTo>
                      <a:pt x="1191" y="1073"/>
                    </a:lnTo>
                    <a:lnTo>
                      <a:pt x="1185" y="1089"/>
                    </a:lnTo>
                    <a:lnTo>
                      <a:pt x="1177" y="1105"/>
                    </a:lnTo>
                    <a:lnTo>
                      <a:pt x="1169" y="1119"/>
                    </a:lnTo>
                    <a:lnTo>
                      <a:pt x="1157" y="1133"/>
                    </a:lnTo>
                    <a:lnTo>
                      <a:pt x="1145" y="1147"/>
                    </a:lnTo>
                    <a:lnTo>
                      <a:pt x="1133" y="1159"/>
                    </a:lnTo>
                    <a:lnTo>
                      <a:pt x="1119" y="1169"/>
                    </a:lnTo>
                    <a:lnTo>
                      <a:pt x="1103" y="1179"/>
                    </a:lnTo>
                    <a:lnTo>
                      <a:pt x="1087" y="1185"/>
                    </a:lnTo>
                    <a:lnTo>
                      <a:pt x="1071" y="1193"/>
                    </a:lnTo>
                    <a:lnTo>
                      <a:pt x="1053" y="1197"/>
                    </a:lnTo>
                    <a:lnTo>
                      <a:pt x="1035" y="1199"/>
                    </a:lnTo>
                    <a:lnTo>
                      <a:pt x="1018" y="1201"/>
                    </a:lnTo>
                    <a:lnTo>
                      <a:pt x="182" y="1201"/>
                    </a:lnTo>
                    <a:lnTo>
                      <a:pt x="182" y="1201"/>
                    </a:lnTo>
                    <a:lnTo>
                      <a:pt x="164" y="1199"/>
                    </a:lnTo>
                    <a:lnTo>
                      <a:pt x="146" y="1197"/>
                    </a:lnTo>
                    <a:lnTo>
                      <a:pt x="128" y="1193"/>
                    </a:lnTo>
                    <a:lnTo>
                      <a:pt x="112" y="1185"/>
                    </a:lnTo>
                    <a:lnTo>
                      <a:pt x="96" y="1179"/>
                    </a:lnTo>
                    <a:lnTo>
                      <a:pt x="80" y="1169"/>
                    </a:lnTo>
                    <a:lnTo>
                      <a:pt x="66" y="1159"/>
                    </a:lnTo>
                    <a:lnTo>
                      <a:pt x="54" y="1147"/>
                    </a:lnTo>
                    <a:lnTo>
                      <a:pt x="42" y="1133"/>
                    </a:lnTo>
                    <a:lnTo>
                      <a:pt x="32" y="1119"/>
                    </a:lnTo>
                    <a:lnTo>
                      <a:pt x="22" y="1105"/>
                    </a:lnTo>
                    <a:lnTo>
                      <a:pt x="14" y="1089"/>
                    </a:lnTo>
                    <a:lnTo>
                      <a:pt x="8" y="1073"/>
                    </a:lnTo>
                    <a:lnTo>
                      <a:pt x="4" y="1055"/>
                    </a:lnTo>
                    <a:lnTo>
                      <a:pt x="2" y="1037"/>
                    </a:lnTo>
                    <a:lnTo>
                      <a:pt x="0" y="1017"/>
                    </a:lnTo>
                    <a:lnTo>
                      <a:pt x="0" y="182"/>
                    </a:lnTo>
                    <a:lnTo>
                      <a:pt x="0" y="182"/>
                    </a:lnTo>
                    <a:lnTo>
                      <a:pt x="2" y="164"/>
                    </a:lnTo>
                    <a:lnTo>
                      <a:pt x="4" y="144"/>
                    </a:lnTo>
                    <a:lnTo>
                      <a:pt x="8" y="128"/>
                    </a:lnTo>
                    <a:lnTo>
                      <a:pt x="14" y="110"/>
                    </a:lnTo>
                    <a:lnTo>
                      <a:pt x="22" y="94"/>
                    </a:lnTo>
                    <a:lnTo>
                      <a:pt x="32" y="80"/>
                    </a:lnTo>
                    <a:lnTo>
                      <a:pt x="42" y="66"/>
                    </a:lnTo>
                    <a:lnTo>
                      <a:pt x="54" y="52"/>
                    </a:lnTo>
                    <a:lnTo>
                      <a:pt x="66" y="40"/>
                    </a:lnTo>
                    <a:lnTo>
                      <a:pt x="80" y="30"/>
                    </a:lnTo>
                    <a:lnTo>
                      <a:pt x="96" y="22"/>
                    </a:lnTo>
                    <a:lnTo>
                      <a:pt x="112" y="14"/>
                    </a:lnTo>
                    <a:lnTo>
                      <a:pt x="128" y="8"/>
                    </a:lnTo>
                    <a:lnTo>
                      <a:pt x="146" y="4"/>
                    </a:lnTo>
                    <a:lnTo>
                      <a:pt x="164" y="0"/>
                    </a:lnTo>
                    <a:lnTo>
                      <a:pt x="182" y="0"/>
                    </a:lnTo>
                    <a:lnTo>
                      <a:pt x="1018" y="0"/>
                    </a:lnTo>
                    <a:lnTo>
                      <a:pt x="1018" y="0"/>
                    </a:lnTo>
                    <a:lnTo>
                      <a:pt x="1035" y="0"/>
                    </a:lnTo>
                    <a:lnTo>
                      <a:pt x="1053" y="4"/>
                    </a:lnTo>
                    <a:lnTo>
                      <a:pt x="1071" y="8"/>
                    </a:lnTo>
                    <a:lnTo>
                      <a:pt x="1087" y="14"/>
                    </a:lnTo>
                    <a:lnTo>
                      <a:pt x="1103" y="22"/>
                    </a:lnTo>
                    <a:lnTo>
                      <a:pt x="1119" y="30"/>
                    </a:lnTo>
                    <a:lnTo>
                      <a:pt x="1133" y="40"/>
                    </a:lnTo>
                    <a:lnTo>
                      <a:pt x="1145" y="52"/>
                    </a:lnTo>
                    <a:lnTo>
                      <a:pt x="1157" y="66"/>
                    </a:lnTo>
                    <a:lnTo>
                      <a:pt x="1169" y="80"/>
                    </a:lnTo>
                    <a:lnTo>
                      <a:pt x="1177" y="94"/>
                    </a:lnTo>
                    <a:lnTo>
                      <a:pt x="1185" y="110"/>
                    </a:lnTo>
                    <a:lnTo>
                      <a:pt x="1191" y="128"/>
                    </a:lnTo>
                    <a:lnTo>
                      <a:pt x="1195" y="144"/>
                    </a:lnTo>
                    <a:lnTo>
                      <a:pt x="1199" y="164"/>
                    </a:lnTo>
                    <a:lnTo>
                      <a:pt x="1199" y="182"/>
                    </a:lnTo>
                    <a:lnTo>
                      <a:pt x="1199" y="1017"/>
                    </a:lnTo>
                    <a:close/>
                  </a:path>
                </a:pathLst>
              </a:custGeom>
              <a:solidFill>
                <a:srgbClr val="25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en-US">
                  <a:solidFill>
                    <a:prstClr val="black"/>
                  </a:solidFill>
                  <a:latin typeface="Calibri" panose="020f0502020204030204"/>
                </a:endParaRPr>
              </a:p>
            </p:txBody>
          </p:sp>
          <p:sp>
            <p:nvSpPr>
              <p:cNvPr id="15" name="Freeform 11"/>
              <p:cNvSpPr/>
              <p:nvPr/>
            </p:nvSpPr>
            <p:spPr bwMode="auto">
              <a:xfrm>
                <a:off x="3217863" y="876300"/>
                <a:ext cx="698500" cy="1344613"/>
              </a:xfrm>
              <a:custGeom>
                <a:gdLst>
                  <a:gd name="T0" fmla="*/ 414 w 440"/>
                  <a:gd name="T1" fmla="*/ 460 h 847"/>
                  <a:gd name="T2" fmla="*/ 434 w 440"/>
                  <a:gd name="T3" fmla="*/ 310 h 847"/>
                  <a:gd name="T4" fmla="*/ 286 w 440"/>
                  <a:gd name="T5" fmla="*/ 310 h 847"/>
                  <a:gd name="T6" fmla="*/ 286 w 440"/>
                  <a:gd name="T7" fmla="*/ 214 h 847"/>
                  <a:gd name="T8" fmla="*/ 286 w 440"/>
                  <a:gd name="T9" fmla="*/ 214 h 847"/>
                  <a:gd name="T10" fmla="*/ 286 w 440"/>
                  <a:gd name="T11" fmla="*/ 198 h 847"/>
                  <a:gd name="T12" fmla="*/ 288 w 440"/>
                  <a:gd name="T13" fmla="*/ 184 h 847"/>
                  <a:gd name="T14" fmla="*/ 292 w 440"/>
                  <a:gd name="T15" fmla="*/ 172 h 847"/>
                  <a:gd name="T16" fmla="*/ 300 w 440"/>
                  <a:gd name="T17" fmla="*/ 162 h 847"/>
                  <a:gd name="T18" fmla="*/ 308 w 440"/>
                  <a:gd name="T19" fmla="*/ 152 h 847"/>
                  <a:gd name="T20" fmla="*/ 322 w 440"/>
                  <a:gd name="T21" fmla="*/ 146 h 847"/>
                  <a:gd name="T22" fmla="*/ 338 w 440"/>
                  <a:gd name="T23" fmla="*/ 142 h 847"/>
                  <a:gd name="T24" fmla="*/ 360 w 440"/>
                  <a:gd name="T25" fmla="*/ 140 h 847"/>
                  <a:gd name="T26" fmla="*/ 440 w 440"/>
                  <a:gd name="T27" fmla="*/ 140 h 847"/>
                  <a:gd name="T28" fmla="*/ 440 w 440"/>
                  <a:gd name="T29" fmla="*/ 6 h 847"/>
                  <a:gd name="T30" fmla="*/ 440 w 440"/>
                  <a:gd name="T31" fmla="*/ 6 h 847"/>
                  <a:gd name="T32" fmla="*/ 396 w 440"/>
                  <a:gd name="T33" fmla="*/ 2 h 847"/>
                  <a:gd name="T34" fmla="*/ 362 w 440"/>
                  <a:gd name="T35" fmla="*/ 0 h 847"/>
                  <a:gd name="T36" fmla="*/ 324 w 440"/>
                  <a:gd name="T37" fmla="*/ 0 h 847"/>
                  <a:gd name="T38" fmla="*/ 324 w 440"/>
                  <a:gd name="T39" fmla="*/ 0 h 847"/>
                  <a:gd name="T40" fmla="*/ 302 w 440"/>
                  <a:gd name="T41" fmla="*/ 2 h 847"/>
                  <a:gd name="T42" fmla="*/ 282 w 440"/>
                  <a:gd name="T43" fmla="*/ 4 h 847"/>
                  <a:gd name="T44" fmla="*/ 262 w 440"/>
                  <a:gd name="T45" fmla="*/ 8 h 847"/>
                  <a:gd name="T46" fmla="*/ 244 w 440"/>
                  <a:gd name="T47" fmla="*/ 14 h 847"/>
                  <a:gd name="T48" fmla="*/ 228 w 440"/>
                  <a:gd name="T49" fmla="*/ 20 h 847"/>
                  <a:gd name="T50" fmla="*/ 212 w 440"/>
                  <a:gd name="T51" fmla="*/ 30 h 847"/>
                  <a:gd name="T52" fmla="*/ 196 w 440"/>
                  <a:gd name="T53" fmla="*/ 40 h 847"/>
                  <a:gd name="T54" fmla="*/ 184 w 440"/>
                  <a:gd name="T55" fmla="*/ 52 h 847"/>
                  <a:gd name="T56" fmla="*/ 172 w 440"/>
                  <a:gd name="T57" fmla="*/ 64 h 847"/>
                  <a:gd name="T58" fmla="*/ 160 w 440"/>
                  <a:gd name="T59" fmla="*/ 80 h 847"/>
                  <a:gd name="T60" fmla="*/ 152 w 440"/>
                  <a:gd name="T61" fmla="*/ 96 h 847"/>
                  <a:gd name="T62" fmla="*/ 144 w 440"/>
                  <a:gd name="T63" fmla="*/ 114 h 847"/>
                  <a:gd name="T64" fmla="*/ 138 w 440"/>
                  <a:gd name="T65" fmla="*/ 132 h 847"/>
                  <a:gd name="T66" fmla="*/ 134 w 440"/>
                  <a:gd name="T67" fmla="*/ 154 h 847"/>
                  <a:gd name="T68" fmla="*/ 130 w 440"/>
                  <a:gd name="T69" fmla="*/ 176 h 847"/>
                  <a:gd name="T70" fmla="*/ 130 w 440"/>
                  <a:gd name="T71" fmla="*/ 200 h 847"/>
                  <a:gd name="T72" fmla="*/ 130 w 440"/>
                  <a:gd name="T73" fmla="*/ 310 h 847"/>
                  <a:gd name="T74" fmla="*/ 0 w 440"/>
                  <a:gd name="T75" fmla="*/ 310 h 847"/>
                  <a:gd name="T76" fmla="*/ 0 w 440"/>
                  <a:gd name="T77" fmla="*/ 460 h 847"/>
                  <a:gd name="T78" fmla="*/ 130 w 440"/>
                  <a:gd name="T79" fmla="*/ 460 h 847"/>
                  <a:gd name="T80" fmla="*/ 130 w 440"/>
                  <a:gd name="T81" fmla="*/ 847 h 847"/>
                  <a:gd name="T82" fmla="*/ 286 w 440"/>
                  <a:gd name="T83" fmla="*/ 847 h 847"/>
                  <a:gd name="T84" fmla="*/ 286 w 440"/>
                  <a:gd name="T85" fmla="*/ 460 h 847"/>
                  <a:gd name="T86" fmla="*/ 414 w 440"/>
                  <a:gd name="T87" fmla="*/ 460 h 8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0" h="846">
                    <a:moveTo>
                      <a:pt x="414" y="460"/>
                    </a:moveTo>
                    <a:lnTo>
                      <a:pt x="434" y="310"/>
                    </a:lnTo>
                    <a:lnTo>
                      <a:pt x="286" y="310"/>
                    </a:lnTo>
                    <a:lnTo>
                      <a:pt x="286" y="214"/>
                    </a:lnTo>
                    <a:lnTo>
                      <a:pt x="286" y="214"/>
                    </a:lnTo>
                    <a:lnTo>
                      <a:pt x="286" y="198"/>
                    </a:lnTo>
                    <a:lnTo>
                      <a:pt x="288" y="184"/>
                    </a:lnTo>
                    <a:lnTo>
                      <a:pt x="292" y="172"/>
                    </a:lnTo>
                    <a:lnTo>
                      <a:pt x="300" y="162"/>
                    </a:lnTo>
                    <a:lnTo>
                      <a:pt x="308" y="152"/>
                    </a:lnTo>
                    <a:lnTo>
                      <a:pt x="322" y="146"/>
                    </a:lnTo>
                    <a:lnTo>
                      <a:pt x="338" y="142"/>
                    </a:lnTo>
                    <a:lnTo>
                      <a:pt x="360" y="140"/>
                    </a:lnTo>
                    <a:lnTo>
                      <a:pt x="440" y="140"/>
                    </a:lnTo>
                    <a:lnTo>
                      <a:pt x="440" y="6"/>
                    </a:lnTo>
                    <a:lnTo>
                      <a:pt x="440" y="6"/>
                    </a:lnTo>
                    <a:lnTo>
                      <a:pt x="396" y="2"/>
                    </a:lnTo>
                    <a:lnTo>
                      <a:pt x="362" y="0"/>
                    </a:lnTo>
                    <a:lnTo>
                      <a:pt x="324" y="0"/>
                    </a:lnTo>
                    <a:lnTo>
                      <a:pt x="324" y="0"/>
                    </a:lnTo>
                    <a:lnTo>
                      <a:pt x="302" y="2"/>
                    </a:lnTo>
                    <a:lnTo>
                      <a:pt x="282" y="4"/>
                    </a:lnTo>
                    <a:lnTo>
                      <a:pt x="262" y="8"/>
                    </a:lnTo>
                    <a:lnTo>
                      <a:pt x="244" y="14"/>
                    </a:lnTo>
                    <a:lnTo>
                      <a:pt x="228" y="20"/>
                    </a:lnTo>
                    <a:lnTo>
                      <a:pt x="212" y="30"/>
                    </a:lnTo>
                    <a:lnTo>
                      <a:pt x="196" y="40"/>
                    </a:lnTo>
                    <a:lnTo>
                      <a:pt x="184" y="52"/>
                    </a:lnTo>
                    <a:lnTo>
                      <a:pt x="172" y="64"/>
                    </a:lnTo>
                    <a:lnTo>
                      <a:pt x="160" y="80"/>
                    </a:lnTo>
                    <a:lnTo>
                      <a:pt x="152" y="96"/>
                    </a:lnTo>
                    <a:lnTo>
                      <a:pt x="144" y="114"/>
                    </a:lnTo>
                    <a:lnTo>
                      <a:pt x="138" y="132"/>
                    </a:lnTo>
                    <a:lnTo>
                      <a:pt x="134" y="154"/>
                    </a:lnTo>
                    <a:lnTo>
                      <a:pt x="130" y="176"/>
                    </a:lnTo>
                    <a:lnTo>
                      <a:pt x="130" y="200"/>
                    </a:lnTo>
                    <a:lnTo>
                      <a:pt x="130" y="310"/>
                    </a:lnTo>
                    <a:lnTo>
                      <a:pt x="0" y="310"/>
                    </a:lnTo>
                    <a:lnTo>
                      <a:pt x="0" y="460"/>
                    </a:lnTo>
                    <a:lnTo>
                      <a:pt x="130" y="460"/>
                    </a:lnTo>
                    <a:lnTo>
                      <a:pt x="130" y="847"/>
                    </a:lnTo>
                    <a:lnTo>
                      <a:pt x="286" y="847"/>
                    </a:lnTo>
                    <a:lnTo>
                      <a:pt x="286" y="460"/>
                    </a:lnTo>
                    <a:lnTo>
                      <a:pt x="414" y="4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en-US">
                  <a:solidFill>
                    <a:prstClr val="black"/>
                  </a:solidFill>
                  <a:latin typeface="Calibri" panose="020f0502020204030204"/>
                </a:endParaRPr>
              </a:p>
            </p:txBody>
          </p:sp>
        </p:grpSp>
        <p:sp>
          <p:nvSpPr>
            <p:cNvPr id="34" name="TextBox 33"/>
            <p:cNvSpPr txBox="1"/>
            <p:nvPr/>
          </p:nvSpPr>
          <p:spPr>
            <a:xfrm>
              <a:off x="2314202" y="2849200"/>
              <a:ext cx="1068498" cy="276999"/>
            </a:xfrm>
            <a:prstGeom prst="rect">
              <a:avLst/>
            </a:prstGeom>
            <a:noFill/>
          </p:spPr>
          <p:txBody>
            <a:bodyPr wrap="none" rtlCol="0">
              <a:spAutoFit/>
            </a:bodyPr>
            <a:lstStyle/>
            <a:p>
              <a:pPr defTabSz="913765"/>
              <a:r>
                <a:rPr lang="en-US" sz="1200" b="1">
                  <a:solidFill>
                    <a:prstClr val="black">
                      <a:lumMod val="50000"/>
                      <a:lumOff val="50000"/>
                    </a:prstClr>
                  </a:solidFill>
                  <a:latin typeface="Calibri" panose="020f0502020204030204"/>
                </a:rPr>
                <a:t>Our Facebook</a:t>
              </a:r>
              <a:endParaRPr lang="en-US" sz="1200" b="1">
                <a:solidFill>
                  <a:prstClr val="black">
                    <a:lumMod val="50000"/>
                    <a:lumOff val="50000"/>
                  </a:prstClr>
                </a:solidFill>
                <a:latin typeface="Calibri" panose="020f0502020204030204"/>
              </a:endParaRPr>
            </a:p>
          </p:txBody>
        </p:sp>
        <p:sp>
          <p:nvSpPr>
            <p:cNvPr id="35" name="TextBox 34"/>
            <p:cNvSpPr txBox="1"/>
            <p:nvPr/>
          </p:nvSpPr>
          <p:spPr>
            <a:xfrm>
              <a:off x="2314202" y="3099237"/>
              <a:ext cx="1638204" cy="276999"/>
            </a:xfrm>
            <a:prstGeom prst="rect">
              <a:avLst/>
            </a:prstGeom>
            <a:noFill/>
          </p:spPr>
          <p:txBody>
            <a:bodyPr wrap="none" rtlCol="0">
              <a:spAutoFit/>
            </a:bodyPr>
            <a:lstStyle/>
            <a:p>
              <a:pPr defTabSz="913765"/>
              <a:r>
                <a:rPr lang="en-US" sz="1200">
                  <a:solidFill>
                    <a:prstClr val="black">
                      <a:lumMod val="50000"/>
                      <a:lumOff val="50000"/>
                    </a:prstClr>
                  </a:solidFill>
                  <a:latin typeface="Calibri Light" panose="020f0302020204030204" pitchFamily="34" charset="0"/>
                </a:rPr>
                <a:t>www.facebook.com/.....</a:t>
              </a:r>
              <a:endParaRPr lang="en-US" sz="1200">
                <a:solidFill>
                  <a:prstClr val="black">
                    <a:lumMod val="50000"/>
                    <a:lumOff val="50000"/>
                  </a:prstClr>
                </a:solidFill>
                <a:latin typeface="Calibri Light" panose="020f0302020204030204" pitchFamily="34" charset="0"/>
              </a:endParaRPr>
            </a:p>
          </p:txBody>
        </p:sp>
      </p:grpSp>
      <p:grpSp>
        <p:nvGrpSpPr>
          <p:cNvPr id="55" name="Group 54"/>
          <p:cNvGrpSpPr/>
          <p:nvPr/>
        </p:nvGrpSpPr>
        <p:grpSpPr>
          <a:xfrm>
            <a:off x="4928208" y="2347223"/>
            <a:ext cx="2522908" cy="1029015"/>
            <a:chOff x="4473755" y="2347221"/>
            <a:chExt cx="2522908" cy="1029015"/>
          </a:xfrm>
        </p:grpSpPr>
        <p:grpSp>
          <p:nvGrpSpPr>
            <p:cNvPr id="28" name="Group 27"/>
            <p:cNvGrpSpPr/>
            <p:nvPr/>
          </p:nvGrpSpPr>
          <p:grpSpPr>
            <a:xfrm>
              <a:off x="4473755" y="2347221"/>
              <a:ext cx="1027043" cy="1027043"/>
              <a:chOff x="4381501" y="2478088"/>
              <a:chExt cx="1905000" cy="1905000"/>
            </a:xfrm>
          </p:grpSpPr>
          <p:sp>
            <p:nvSpPr>
              <p:cNvPr id="10" name="Freeform 6"/>
              <p:cNvSpPr/>
              <p:nvPr/>
            </p:nvSpPr>
            <p:spPr bwMode="auto">
              <a:xfrm>
                <a:off x="4381501" y="2478088"/>
                <a:ext cx="1905000" cy="1905000"/>
              </a:xfrm>
              <a:custGeom>
                <a:gdLst>
                  <a:gd name="T0" fmla="*/ 1200 w 1200"/>
                  <a:gd name="T1" fmla="*/ 1016 h 1200"/>
                  <a:gd name="T2" fmla="*/ 1196 w 1200"/>
                  <a:gd name="T3" fmla="*/ 1054 h 1200"/>
                  <a:gd name="T4" fmla="*/ 1186 w 1200"/>
                  <a:gd name="T5" fmla="*/ 1088 h 1200"/>
                  <a:gd name="T6" fmla="*/ 1168 w 1200"/>
                  <a:gd name="T7" fmla="*/ 1118 h 1200"/>
                  <a:gd name="T8" fmla="*/ 1146 w 1200"/>
                  <a:gd name="T9" fmla="*/ 1146 h 1200"/>
                  <a:gd name="T10" fmla="*/ 1120 w 1200"/>
                  <a:gd name="T11" fmla="*/ 1168 h 1200"/>
                  <a:gd name="T12" fmla="*/ 1088 w 1200"/>
                  <a:gd name="T13" fmla="*/ 1184 h 1200"/>
                  <a:gd name="T14" fmla="*/ 1054 w 1200"/>
                  <a:gd name="T15" fmla="*/ 1196 h 1200"/>
                  <a:gd name="T16" fmla="*/ 1018 w 1200"/>
                  <a:gd name="T17" fmla="*/ 1200 h 1200"/>
                  <a:gd name="T18" fmla="*/ 182 w 1200"/>
                  <a:gd name="T19" fmla="*/ 1200 h 1200"/>
                  <a:gd name="T20" fmla="*/ 146 w 1200"/>
                  <a:gd name="T21" fmla="*/ 1196 h 1200"/>
                  <a:gd name="T22" fmla="*/ 112 w 1200"/>
                  <a:gd name="T23" fmla="*/ 1184 h 1200"/>
                  <a:gd name="T24" fmla="*/ 80 w 1200"/>
                  <a:gd name="T25" fmla="*/ 1168 h 1200"/>
                  <a:gd name="T26" fmla="*/ 54 w 1200"/>
                  <a:gd name="T27" fmla="*/ 1146 h 1200"/>
                  <a:gd name="T28" fmla="*/ 32 w 1200"/>
                  <a:gd name="T29" fmla="*/ 1118 h 1200"/>
                  <a:gd name="T30" fmla="*/ 14 w 1200"/>
                  <a:gd name="T31" fmla="*/ 1088 h 1200"/>
                  <a:gd name="T32" fmla="*/ 4 w 1200"/>
                  <a:gd name="T33" fmla="*/ 1054 h 1200"/>
                  <a:gd name="T34" fmla="*/ 0 w 1200"/>
                  <a:gd name="T35" fmla="*/ 1016 h 1200"/>
                  <a:gd name="T36" fmla="*/ 0 w 1200"/>
                  <a:gd name="T37" fmla="*/ 182 h 1200"/>
                  <a:gd name="T38" fmla="*/ 4 w 1200"/>
                  <a:gd name="T39" fmla="*/ 144 h 1200"/>
                  <a:gd name="T40" fmla="*/ 14 w 1200"/>
                  <a:gd name="T41" fmla="*/ 110 h 1200"/>
                  <a:gd name="T42" fmla="*/ 32 w 1200"/>
                  <a:gd name="T43" fmla="*/ 80 h 1200"/>
                  <a:gd name="T44" fmla="*/ 54 w 1200"/>
                  <a:gd name="T45" fmla="*/ 52 h 1200"/>
                  <a:gd name="T46" fmla="*/ 80 w 1200"/>
                  <a:gd name="T47" fmla="*/ 30 h 1200"/>
                  <a:gd name="T48" fmla="*/ 112 w 1200"/>
                  <a:gd name="T49" fmla="*/ 14 h 1200"/>
                  <a:gd name="T50" fmla="*/ 146 w 1200"/>
                  <a:gd name="T51" fmla="*/ 2 h 1200"/>
                  <a:gd name="T52" fmla="*/ 182 w 1200"/>
                  <a:gd name="T53" fmla="*/ 0 h 1200"/>
                  <a:gd name="T54" fmla="*/ 1018 w 1200"/>
                  <a:gd name="T55" fmla="*/ 0 h 1200"/>
                  <a:gd name="T56" fmla="*/ 1054 w 1200"/>
                  <a:gd name="T57" fmla="*/ 2 h 1200"/>
                  <a:gd name="T58" fmla="*/ 1088 w 1200"/>
                  <a:gd name="T59" fmla="*/ 14 h 1200"/>
                  <a:gd name="T60" fmla="*/ 1120 w 1200"/>
                  <a:gd name="T61" fmla="*/ 30 h 1200"/>
                  <a:gd name="T62" fmla="*/ 1146 w 1200"/>
                  <a:gd name="T63" fmla="*/ 52 h 1200"/>
                  <a:gd name="T64" fmla="*/ 1168 w 1200"/>
                  <a:gd name="T65" fmla="*/ 80 h 1200"/>
                  <a:gd name="T66" fmla="*/ 1186 w 1200"/>
                  <a:gd name="T67" fmla="*/ 110 h 1200"/>
                  <a:gd name="T68" fmla="*/ 1196 w 1200"/>
                  <a:gd name="T69" fmla="*/ 144 h 1200"/>
                  <a:gd name="T70" fmla="*/ 1200 w 1200"/>
                  <a:gd name="T71" fmla="*/ 182 h 12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0" h="1200">
                    <a:moveTo>
                      <a:pt x="1200" y="1016"/>
                    </a:moveTo>
                    <a:lnTo>
                      <a:pt x="1200" y="1016"/>
                    </a:lnTo>
                    <a:lnTo>
                      <a:pt x="1200" y="1036"/>
                    </a:lnTo>
                    <a:lnTo>
                      <a:pt x="1196" y="1054"/>
                    </a:lnTo>
                    <a:lnTo>
                      <a:pt x="1192" y="1070"/>
                    </a:lnTo>
                    <a:lnTo>
                      <a:pt x="1186" y="1088"/>
                    </a:lnTo>
                    <a:lnTo>
                      <a:pt x="1178" y="1104"/>
                    </a:lnTo>
                    <a:lnTo>
                      <a:pt x="1168" y="1118"/>
                    </a:lnTo>
                    <a:lnTo>
                      <a:pt x="1158" y="1132"/>
                    </a:lnTo>
                    <a:lnTo>
                      <a:pt x="1146" y="1146"/>
                    </a:lnTo>
                    <a:lnTo>
                      <a:pt x="1134" y="1158"/>
                    </a:lnTo>
                    <a:lnTo>
                      <a:pt x="1120" y="1168"/>
                    </a:lnTo>
                    <a:lnTo>
                      <a:pt x="1104" y="1178"/>
                    </a:lnTo>
                    <a:lnTo>
                      <a:pt x="1088" y="1184"/>
                    </a:lnTo>
                    <a:lnTo>
                      <a:pt x="1072" y="1190"/>
                    </a:lnTo>
                    <a:lnTo>
                      <a:pt x="1054" y="1196"/>
                    </a:lnTo>
                    <a:lnTo>
                      <a:pt x="1036" y="1198"/>
                    </a:lnTo>
                    <a:lnTo>
                      <a:pt x="1018" y="1200"/>
                    </a:lnTo>
                    <a:lnTo>
                      <a:pt x="182" y="1200"/>
                    </a:lnTo>
                    <a:lnTo>
                      <a:pt x="182" y="1200"/>
                    </a:lnTo>
                    <a:lnTo>
                      <a:pt x="164" y="1198"/>
                    </a:lnTo>
                    <a:lnTo>
                      <a:pt x="146" y="1196"/>
                    </a:lnTo>
                    <a:lnTo>
                      <a:pt x="128" y="1190"/>
                    </a:lnTo>
                    <a:lnTo>
                      <a:pt x="112" y="1184"/>
                    </a:lnTo>
                    <a:lnTo>
                      <a:pt x="96" y="1178"/>
                    </a:lnTo>
                    <a:lnTo>
                      <a:pt x="80" y="1168"/>
                    </a:lnTo>
                    <a:lnTo>
                      <a:pt x="66" y="1158"/>
                    </a:lnTo>
                    <a:lnTo>
                      <a:pt x="54" y="1146"/>
                    </a:lnTo>
                    <a:lnTo>
                      <a:pt x="42" y="1132"/>
                    </a:lnTo>
                    <a:lnTo>
                      <a:pt x="32" y="1118"/>
                    </a:lnTo>
                    <a:lnTo>
                      <a:pt x="22" y="1104"/>
                    </a:lnTo>
                    <a:lnTo>
                      <a:pt x="14" y="1088"/>
                    </a:lnTo>
                    <a:lnTo>
                      <a:pt x="8" y="1070"/>
                    </a:lnTo>
                    <a:lnTo>
                      <a:pt x="4" y="1054"/>
                    </a:lnTo>
                    <a:lnTo>
                      <a:pt x="2" y="1036"/>
                    </a:lnTo>
                    <a:lnTo>
                      <a:pt x="0" y="1016"/>
                    </a:lnTo>
                    <a:lnTo>
                      <a:pt x="0" y="182"/>
                    </a:lnTo>
                    <a:lnTo>
                      <a:pt x="0" y="182"/>
                    </a:lnTo>
                    <a:lnTo>
                      <a:pt x="2" y="162"/>
                    </a:lnTo>
                    <a:lnTo>
                      <a:pt x="4" y="144"/>
                    </a:lnTo>
                    <a:lnTo>
                      <a:pt x="8" y="128"/>
                    </a:lnTo>
                    <a:lnTo>
                      <a:pt x="14" y="110"/>
                    </a:lnTo>
                    <a:lnTo>
                      <a:pt x="22" y="94"/>
                    </a:lnTo>
                    <a:lnTo>
                      <a:pt x="32" y="80"/>
                    </a:lnTo>
                    <a:lnTo>
                      <a:pt x="42" y="66"/>
                    </a:lnTo>
                    <a:lnTo>
                      <a:pt x="54" y="52"/>
                    </a:lnTo>
                    <a:lnTo>
                      <a:pt x="66" y="40"/>
                    </a:lnTo>
                    <a:lnTo>
                      <a:pt x="80" y="30"/>
                    </a:lnTo>
                    <a:lnTo>
                      <a:pt x="96" y="22"/>
                    </a:lnTo>
                    <a:lnTo>
                      <a:pt x="112" y="14"/>
                    </a:lnTo>
                    <a:lnTo>
                      <a:pt x="128" y="8"/>
                    </a:lnTo>
                    <a:lnTo>
                      <a:pt x="146" y="2"/>
                    </a:lnTo>
                    <a:lnTo>
                      <a:pt x="164" y="0"/>
                    </a:lnTo>
                    <a:lnTo>
                      <a:pt x="182" y="0"/>
                    </a:lnTo>
                    <a:lnTo>
                      <a:pt x="1018" y="0"/>
                    </a:lnTo>
                    <a:lnTo>
                      <a:pt x="1018" y="0"/>
                    </a:lnTo>
                    <a:lnTo>
                      <a:pt x="1036" y="0"/>
                    </a:lnTo>
                    <a:lnTo>
                      <a:pt x="1054" y="2"/>
                    </a:lnTo>
                    <a:lnTo>
                      <a:pt x="1072" y="8"/>
                    </a:lnTo>
                    <a:lnTo>
                      <a:pt x="1088" y="14"/>
                    </a:lnTo>
                    <a:lnTo>
                      <a:pt x="1104" y="22"/>
                    </a:lnTo>
                    <a:lnTo>
                      <a:pt x="1120" y="30"/>
                    </a:lnTo>
                    <a:lnTo>
                      <a:pt x="1134" y="40"/>
                    </a:lnTo>
                    <a:lnTo>
                      <a:pt x="1146" y="52"/>
                    </a:lnTo>
                    <a:lnTo>
                      <a:pt x="1158" y="66"/>
                    </a:lnTo>
                    <a:lnTo>
                      <a:pt x="1168" y="80"/>
                    </a:lnTo>
                    <a:lnTo>
                      <a:pt x="1178" y="94"/>
                    </a:lnTo>
                    <a:lnTo>
                      <a:pt x="1186" y="110"/>
                    </a:lnTo>
                    <a:lnTo>
                      <a:pt x="1192" y="128"/>
                    </a:lnTo>
                    <a:lnTo>
                      <a:pt x="1196" y="144"/>
                    </a:lnTo>
                    <a:lnTo>
                      <a:pt x="1200" y="162"/>
                    </a:lnTo>
                    <a:lnTo>
                      <a:pt x="1200" y="182"/>
                    </a:lnTo>
                    <a:lnTo>
                      <a:pt x="1200" y="1016"/>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en-US">
                  <a:solidFill>
                    <a:prstClr val="black"/>
                  </a:solidFill>
                  <a:latin typeface="Calibri" panose="020f0502020204030204"/>
                </a:endParaRPr>
              </a:p>
            </p:txBody>
          </p:sp>
          <p:sp>
            <p:nvSpPr>
              <p:cNvPr id="17" name="Freeform 13"/>
              <p:cNvSpPr/>
              <p:nvPr/>
            </p:nvSpPr>
            <p:spPr bwMode="auto">
              <a:xfrm>
                <a:off x="4943476" y="2805113"/>
                <a:ext cx="758825" cy="1231900"/>
              </a:xfrm>
              <a:custGeom>
                <a:gdLst>
                  <a:gd name="T0" fmla="*/ 268 w 478"/>
                  <a:gd name="T1" fmla="*/ 196 h 776"/>
                  <a:gd name="T2" fmla="*/ 452 w 478"/>
                  <a:gd name="T3" fmla="*/ 318 h 776"/>
                  <a:gd name="T4" fmla="*/ 268 w 478"/>
                  <a:gd name="T5" fmla="*/ 518 h 776"/>
                  <a:gd name="T6" fmla="*/ 270 w 478"/>
                  <a:gd name="T7" fmla="*/ 572 h 776"/>
                  <a:gd name="T8" fmla="*/ 276 w 478"/>
                  <a:gd name="T9" fmla="*/ 604 h 776"/>
                  <a:gd name="T10" fmla="*/ 280 w 478"/>
                  <a:gd name="T11" fmla="*/ 612 h 776"/>
                  <a:gd name="T12" fmla="*/ 294 w 478"/>
                  <a:gd name="T13" fmla="*/ 628 h 776"/>
                  <a:gd name="T14" fmla="*/ 302 w 478"/>
                  <a:gd name="T15" fmla="*/ 634 h 776"/>
                  <a:gd name="T16" fmla="*/ 330 w 478"/>
                  <a:gd name="T17" fmla="*/ 646 h 776"/>
                  <a:gd name="T18" fmla="*/ 360 w 478"/>
                  <a:gd name="T19" fmla="*/ 650 h 776"/>
                  <a:gd name="T20" fmla="*/ 376 w 478"/>
                  <a:gd name="T21" fmla="*/ 650 h 776"/>
                  <a:gd name="T22" fmla="*/ 420 w 478"/>
                  <a:gd name="T23" fmla="*/ 640 h 776"/>
                  <a:gd name="T24" fmla="*/ 478 w 478"/>
                  <a:gd name="T25" fmla="*/ 612 h 776"/>
                  <a:gd name="T26" fmla="*/ 478 w 478"/>
                  <a:gd name="T27" fmla="*/ 734 h 776"/>
                  <a:gd name="T28" fmla="*/ 408 w 478"/>
                  <a:gd name="T29" fmla="*/ 760 h 776"/>
                  <a:gd name="T30" fmla="*/ 388 w 478"/>
                  <a:gd name="T31" fmla="*/ 766 h 776"/>
                  <a:gd name="T32" fmla="*/ 346 w 478"/>
                  <a:gd name="T33" fmla="*/ 774 h 776"/>
                  <a:gd name="T34" fmla="*/ 300 w 478"/>
                  <a:gd name="T35" fmla="*/ 776 h 776"/>
                  <a:gd name="T36" fmla="*/ 276 w 478"/>
                  <a:gd name="T37" fmla="*/ 776 h 776"/>
                  <a:gd name="T38" fmla="*/ 228 w 478"/>
                  <a:gd name="T39" fmla="*/ 768 h 776"/>
                  <a:gd name="T40" fmla="*/ 206 w 478"/>
                  <a:gd name="T41" fmla="*/ 762 h 776"/>
                  <a:gd name="T42" fmla="*/ 170 w 478"/>
                  <a:gd name="T43" fmla="*/ 746 h 776"/>
                  <a:gd name="T44" fmla="*/ 138 w 478"/>
                  <a:gd name="T45" fmla="*/ 724 h 776"/>
                  <a:gd name="T46" fmla="*/ 124 w 478"/>
                  <a:gd name="T47" fmla="*/ 712 h 776"/>
                  <a:gd name="T48" fmla="*/ 104 w 478"/>
                  <a:gd name="T49" fmla="*/ 686 h 776"/>
                  <a:gd name="T50" fmla="*/ 98 w 478"/>
                  <a:gd name="T51" fmla="*/ 672 h 776"/>
                  <a:gd name="T52" fmla="*/ 88 w 478"/>
                  <a:gd name="T53" fmla="*/ 638 h 776"/>
                  <a:gd name="T54" fmla="*/ 86 w 478"/>
                  <a:gd name="T55" fmla="*/ 590 h 776"/>
                  <a:gd name="T56" fmla="*/ 0 w 478"/>
                  <a:gd name="T57" fmla="*/ 318 h 776"/>
                  <a:gd name="T58" fmla="*/ 0 w 478"/>
                  <a:gd name="T59" fmla="*/ 208 h 776"/>
                  <a:gd name="T60" fmla="*/ 42 w 478"/>
                  <a:gd name="T61" fmla="*/ 190 h 776"/>
                  <a:gd name="T62" fmla="*/ 78 w 478"/>
                  <a:gd name="T63" fmla="*/ 166 h 776"/>
                  <a:gd name="T64" fmla="*/ 94 w 478"/>
                  <a:gd name="T65" fmla="*/ 152 h 776"/>
                  <a:gd name="T66" fmla="*/ 120 w 478"/>
                  <a:gd name="T67" fmla="*/ 118 h 776"/>
                  <a:gd name="T68" fmla="*/ 130 w 478"/>
                  <a:gd name="T69" fmla="*/ 100 h 776"/>
                  <a:gd name="T70" fmla="*/ 148 w 478"/>
                  <a:gd name="T71" fmla="*/ 54 h 776"/>
                  <a:gd name="T72" fmla="*/ 158 w 478"/>
                  <a:gd name="T73" fmla="*/ 0 h 7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8" h="776">
                    <a:moveTo>
                      <a:pt x="268" y="0"/>
                    </a:moveTo>
                    <a:lnTo>
                      <a:pt x="268" y="196"/>
                    </a:lnTo>
                    <a:lnTo>
                      <a:pt x="452" y="196"/>
                    </a:lnTo>
                    <a:lnTo>
                      <a:pt x="452" y="318"/>
                    </a:lnTo>
                    <a:lnTo>
                      <a:pt x="268" y="318"/>
                    </a:lnTo>
                    <a:lnTo>
                      <a:pt x="268" y="518"/>
                    </a:lnTo>
                    <a:lnTo>
                      <a:pt x="268" y="518"/>
                    </a:lnTo>
                    <a:lnTo>
                      <a:pt x="270" y="572"/>
                    </a:lnTo>
                    <a:lnTo>
                      <a:pt x="272" y="592"/>
                    </a:lnTo>
                    <a:lnTo>
                      <a:pt x="276" y="604"/>
                    </a:lnTo>
                    <a:lnTo>
                      <a:pt x="276" y="604"/>
                    </a:lnTo>
                    <a:lnTo>
                      <a:pt x="280" y="612"/>
                    </a:lnTo>
                    <a:lnTo>
                      <a:pt x="286" y="620"/>
                    </a:lnTo>
                    <a:lnTo>
                      <a:pt x="294" y="628"/>
                    </a:lnTo>
                    <a:lnTo>
                      <a:pt x="302" y="634"/>
                    </a:lnTo>
                    <a:lnTo>
                      <a:pt x="302" y="634"/>
                    </a:lnTo>
                    <a:lnTo>
                      <a:pt x="316" y="640"/>
                    </a:lnTo>
                    <a:lnTo>
                      <a:pt x="330" y="646"/>
                    </a:lnTo>
                    <a:lnTo>
                      <a:pt x="344" y="648"/>
                    </a:lnTo>
                    <a:lnTo>
                      <a:pt x="360" y="650"/>
                    </a:lnTo>
                    <a:lnTo>
                      <a:pt x="360" y="650"/>
                    </a:lnTo>
                    <a:lnTo>
                      <a:pt x="376" y="650"/>
                    </a:lnTo>
                    <a:lnTo>
                      <a:pt x="390" y="648"/>
                    </a:lnTo>
                    <a:lnTo>
                      <a:pt x="420" y="640"/>
                    </a:lnTo>
                    <a:lnTo>
                      <a:pt x="448" y="628"/>
                    </a:lnTo>
                    <a:lnTo>
                      <a:pt x="478" y="612"/>
                    </a:lnTo>
                    <a:lnTo>
                      <a:pt x="478" y="734"/>
                    </a:lnTo>
                    <a:lnTo>
                      <a:pt x="478" y="734"/>
                    </a:lnTo>
                    <a:lnTo>
                      <a:pt x="430" y="754"/>
                    </a:lnTo>
                    <a:lnTo>
                      <a:pt x="408" y="760"/>
                    </a:lnTo>
                    <a:lnTo>
                      <a:pt x="388" y="766"/>
                    </a:lnTo>
                    <a:lnTo>
                      <a:pt x="388" y="766"/>
                    </a:lnTo>
                    <a:lnTo>
                      <a:pt x="368" y="770"/>
                    </a:lnTo>
                    <a:lnTo>
                      <a:pt x="346" y="774"/>
                    </a:lnTo>
                    <a:lnTo>
                      <a:pt x="324" y="776"/>
                    </a:lnTo>
                    <a:lnTo>
                      <a:pt x="300" y="776"/>
                    </a:lnTo>
                    <a:lnTo>
                      <a:pt x="300" y="776"/>
                    </a:lnTo>
                    <a:lnTo>
                      <a:pt x="276" y="776"/>
                    </a:lnTo>
                    <a:lnTo>
                      <a:pt x="250" y="772"/>
                    </a:lnTo>
                    <a:lnTo>
                      <a:pt x="228" y="768"/>
                    </a:lnTo>
                    <a:lnTo>
                      <a:pt x="206" y="762"/>
                    </a:lnTo>
                    <a:lnTo>
                      <a:pt x="206" y="762"/>
                    </a:lnTo>
                    <a:lnTo>
                      <a:pt x="188" y="756"/>
                    </a:lnTo>
                    <a:lnTo>
                      <a:pt x="170" y="746"/>
                    </a:lnTo>
                    <a:lnTo>
                      <a:pt x="152" y="736"/>
                    </a:lnTo>
                    <a:lnTo>
                      <a:pt x="138" y="724"/>
                    </a:lnTo>
                    <a:lnTo>
                      <a:pt x="138" y="724"/>
                    </a:lnTo>
                    <a:lnTo>
                      <a:pt x="124" y="712"/>
                    </a:lnTo>
                    <a:lnTo>
                      <a:pt x="112" y="698"/>
                    </a:lnTo>
                    <a:lnTo>
                      <a:pt x="104" y="686"/>
                    </a:lnTo>
                    <a:lnTo>
                      <a:pt x="98" y="672"/>
                    </a:lnTo>
                    <a:lnTo>
                      <a:pt x="98" y="672"/>
                    </a:lnTo>
                    <a:lnTo>
                      <a:pt x="92" y="656"/>
                    </a:lnTo>
                    <a:lnTo>
                      <a:pt x="88" y="638"/>
                    </a:lnTo>
                    <a:lnTo>
                      <a:pt x="86" y="616"/>
                    </a:lnTo>
                    <a:lnTo>
                      <a:pt x="86" y="590"/>
                    </a:lnTo>
                    <a:lnTo>
                      <a:pt x="86" y="318"/>
                    </a:lnTo>
                    <a:lnTo>
                      <a:pt x="0" y="318"/>
                    </a:lnTo>
                    <a:lnTo>
                      <a:pt x="0" y="208"/>
                    </a:lnTo>
                    <a:lnTo>
                      <a:pt x="0" y="208"/>
                    </a:lnTo>
                    <a:lnTo>
                      <a:pt x="22" y="200"/>
                    </a:lnTo>
                    <a:lnTo>
                      <a:pt x="42" y="190"/>
                    </a:lnTo>
                    <a:lnTo>
                      <a:pt x="62" y="178"/>
                    </a:lnTo>
                    <a:lnTo>
                      <a:pt x="78" y="166"/>
                    </a:lnTo>
                    <a:lnTo>
                      <a:pt x="78" y="166"/>
                    </a:lnTo>
                    <a:lnTo>
                      <a:pt x="94" y="152"/>
                    </a:lnTo>
                    <a:lnTo>
                      <a:pt x="108" y="136"/>
                    </a:lnTo>
                    <a:lnTo>
                      <a:pt x="120" y="118"/>
                    </a:lnTo>
                    <a:lnTo>
                      <a:pt x="130" y="100"/>
                    </a:lnTo>
                    <a:lnTo>
                      <a:pt x="130" y="100"/>
                    </a:lnTo>
                    <a:lnTo>
                      <a:pt x="140" y="78"/>
                    </a:lnTo>
                    <a:lnTo>
                      <a:pt x="148" y="54"/>
                    </a:lnTo>
                    <a:lnTo>
                      <a:pt x="154" y="28"/>
                    </a:lnTo>
                    <a:lnTo>
                      <a:pt x="158" y="0"/>
                    </a:lnTo>
                    <a:lnTo>
                      <a:pt x="26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en-US">
                  <a:solidFill>
                    <a:prstClr val="black"/>
                  </a:solidFill>
                  <a:latin typeface="Calibri" panose="020f0502020204030204"/>
                </a:endParaRPr>
              </a:p>
            </p:txBody>
          </p:sp>
        </p:grpSp>
        <p:sp>
          <p:nvSpPr>
            <p:cNvPr id="43" name="TextBox 42"/>
            <p:cNvSpPr txBox="1"/>
            <p:nvPr/>
          </p:nvSpPr>
          <p:spPr>
            <a:xfrm>
              <a:off x="5519592" y="2849200"/>
              <a:ext cx="921919" cy="276999"/>
            </a:xfrm>
            <a:prstGeom prst="rect">
              <a:avLst/>
            </a:prstGeom>
            <a:noFill/>
          </p:spPr>
          <p:txBody>
            <a:bodyPr wrap="none" rtlCol="0">
              <a:spAutoFit/>
            </a:bodyPr>
            <a:lstStyle/>
            <a:p>
              <a:pPr defTabSz="913765"/>
              <a:r>
                <a:rPr lang="en-US" sz="1200" b="1">
                  <a:solidFill>
                    <a:prstClr val="black">
                      <a:lumMod val="50000"/>
                      <a:lumOff val="50000"/>
                    </a:prstClr>
                  </a:solidFill>
                  <a:latin typeface="Calibri" panose="020f0502020204030204"/>
                </a:rPr>
                <a:t>Our Twitter</a:t>
              </a:r>
              <a:endParaRPr lang="en-US" sz="1200" b="1">
                <a:solidFill>
                  <a:prstClr val="black">
                    <a:lumMod val="50000"/>
                    <a:lumOff val="50000"/>
                  </a:prstClr>
                </a:solidFill>
                <a:latin typeface="Calibri" panose="020f0502020204030204"/>
              </a:endParaRPr>
            </a:p>
          </p:txBody>
        </p:sp>
        <p:sp>
          <p:nvSpPr>
            <p:cNvPr id="44" name="TextBox 43"/>
            <p:cNvSpPr txBox="1"/>
            <p:nvPr/>
          </p:nvSpPr>
          <p:spPr>
            <a:xfrm>
              <a:off x="5519592" y="3099237"/>
              <a:ext cx="1477071" cy="276999"/>
            </a:xfrm>
            <a:prstGeom prst="rect">
              <a:avLst/>
            </a:prstGeom>
            <a:noFill/>
          </p:spPr>
          <p:txBody>
            <a:bodyPr wrap="none" rtlCol="0">
              <a:spAutoFit/>
            </a:bodyPr>
            <a:lstStyle/>
            <a:p>
              <a:pPr defTabSz="913765"/>
              <a:r>
                <a:rPr lang="en-US" sz="1200">
                  <a:solidFill>
                    <a:prstClr val="black">
                      <a:lumMod val="50000"/>
                      <a:lumOff val="50000"/>
                    </a:prstClr>
                  </a:solidFill>
                  <a:latin typeface="Calibri Light" panose="020f0302020204030204" pitchFamily="34" charset="0"/>
                </a:rPr>
                <a:t>www.twitter.com/.....</a:t>
              </a:r>
              <a:endParaRPr lang="en-US" sz="1200">
                <a:solidFill>
                  <a:prstClr val="black">
                    <a:lumMod val="50000"/>
                    <a:lumOff val="50000"/>
                  </a:prstClr>
                </a:solidFill>
                <a:latin typeface="Calibri Light" panose="020f0302020204030204" pitchFamily="34" charset="0"/>
              </a:endParaRPr>
            </a:p>
          </p:txBody>
        </p:sp>
      </p:grpSp>
      <p:grpSp>
        <p:nvGrpSpPr>
          <p:cNvPr id="56" name="Group 55"/>
          <p:cNvGrpSpPr/>
          <p:nvPr/>
        </p:nvGrpSpPr>
        <p:grpSpPr>
          <a:xfrm>
            <a:off x="8603748" y="2376693"/>
            <a:ext cx="2475839" cy="1026188"/>
            <a:chOff x="7662973" y="2376694"/>
            <a:chExt cx="2475838" cy="1026188"/>
          </a:xfrm>
        </p:grpSpPr>
        <p:grpSp>
          <p:nvGrpSpPr>
            <p:cNvPr id="32" name="Group 31"/>
            <p:cNvGrpSpPr/>
            <p:nvPr/>
          </p:nvGrpSpPr>
          <p:grpSpPr>
            <a:xfrm>
              <a:off x="7662973" y="2376694"/>
              <a:ext cx="1027043" cy="1026188"/>
              <a:chOff x="8316913" y="4446588"/>
              <a:chExt cx="1905000" cy="1903413"/>
            </a:xfrm>
          </p:grpSpPr>
          <p:sp>
            <p:nvSpPr>
              <p:cNvPr id="14" name="Freeform 10"/>
              <p:cNvSpPr/>
              <p:nvPr/>
            </p:nvSpPr>
            <p:spPr bwMode="auto">
              <a:xfrm>
                <a:off x="8316913" y="4446588"/>
                <a:ext cx="1905000" cy="1903413"/>
              </a:xfrm>
              <a:custGeom>
                <a:gdLst>
                  <a:gd name="T0" fmla="*/ 1200 w 1200"/>
                  <a:gd name="T1" fmla="*/ 1017 h 1199"/>
                  <a:gd name="T2" fmla="*/ 1196 w 1200"/>
                  <a:gd name="T3" fmla="*/ 1055 h 1199"/>
                  <a:gd name="T4" fmla="*/ 1186 w 1200"/>
                  <a:gd name="T5" fmla="*/ 1089 h 1199"/>
                  <a:gd name="T6" fmla="*/ 1168 w 1200"/>
                  <a:gd name="T7" fmla="*/ 1119 h 1199"/>
                  <a:gd name="T8" fmla="*/ 1146 w 1200"/>
                  <a:gd name="T9" fmla="*/ 1147 h 1199"/>
                  <a:gd name="T10" fmla="*/ 1120 w 1200"/>
                  <a:gd name="T11" fmla="*/ 1169 h 1199"/>
                  <a:gd name="T12" fmla="*/ 1088 w 1200"/>
                  <a:gd name="T13" fmla="*/ 1185 h 1199"/>
                  <a:gd name="T14" fmla="*/ 1054 w 1200"/>
                  <a:gd name="T15" fmla="*/ 1197 h 1199"/>
                  <a:gd name="T16" fmla="*/ 1018 w 1200"/>
                  <a:gd name="T17" fmla="*/ 1199 h 1199"/>
                  <a:gd name="T18" fmla="*/ 182 w 1200"/>
                  <a:gd name="T19" fmla="*/ 1199 h 1199"/>
                  <a:gd name="T20" fmla="*/ 146 w 1200"/>
                  <a:gd name="T21" fmla="*/ 1197 h 1199"/>
                  <a:gd name="T22" fmla="*/ 112 w 1200"/>
                  <a:gd name="T23" fmla="*/ 1185 h 1199"/>
                  <a:gd name="T24" fmla="*/ 80 w 1200"/>
                  <a:gd name="T25" fmla="*/ 1169 h 1199"/>
                  <a:gd name="T26" fmla="*/ 54 w 1200"/>
                  <a:gd name="T27" fmla="*/ 1147 h 1199"/>
                  <a:gd name="T28" fmla="*/ 30 w 1200"/>
                  <a:gd name="T29" fmla="*/ 1119 h 1199"/>
                  <a:gd name="T30" fmla="*/ 14 w 1200"/>
                  <a:gd name="T31" fmla="*/ 1089 h 1199"/>
                  <a:gd name="T32" fmla="*/ 4 w 1200"/>
                  <a:gd name="T33" fmla="*/ 1055 h 1199"/>
                  <a:gd name="T34" fmla="*/ 0 w 1200"/>
                  <a:gd name="T35" fmla="*/ 1017 h 1199"/>
                  <a:gd name="T36" fmla="*/ 0 w 1200"/>
                  <a:gd name="T37" fmla="*/ 182 h 1199"/>
                  <a:gd name="T38" fmla="*/ 4 w 1200"/>
                  <a:gd name="T39" fmla="*/ 144 h 1199"/>
                  <a:gd name="T40" fmla="*/ 14 w 1200"/>
                  <a:gd name="T41" fmla="*/ 110 h 1199"/>
                  <a:gd name="T42" fmla="*/ 30 w 1200"/>
                  <a:gd name="T43" fmla="*/ 80 h 1199"/>
                  <a:gd name="T44" fmla="*/ 54 w 1200"/>
                  <a:gd name="T45" fmla="*/ 52 h 1199"/>
                  <a:gd name="T46" fmla="*/ 80 w 1200"/>
                  <a:gd name="T47" fmla="*/ 30 h 1199"/>
                  <a:gd name="T48" fmla="*/ 112 w 1200"/>
                  <a:gd name="T49" fmla="*/ 14 h 1199"/>
                  <a:gd name="T50" fmla="*/ 146 w 1200"/>
                  <a:gd name="T51" fmla="*/ 2 h 1199"/>
                  <a:gd name="T52" fmla="*/ 182 w 1200"/>
                  <a:gd name="T53" fmla="*/ 0 h 1199"/>
                  <a:gd name="T54" fmla="*/ 1018 w 1200"/>
                  <a:gd name="T55" fmla="*/ 0 h 1199"/>
                  <a:gd name="T56" fmla="*/ 1054 w 1200"/>
                  <a:gd name="T57" fmla="*/ 2 h 1199"/>
                  <a:gd name="T58" fmla="*/ 1088 w 1200"/>
                  <a:gd name="T59" fmla="*/ 14 h 1199"/>
                  <a:gd name="T60" fmla="*/ 1120 w 1200"/>
                  <a:gd name="T61" fmla="*/ 30 h 1199"/>
                  <a:gd name="T62" fmla="*/ 1146 w 1200"/>
                  <a:gd name="T63" fmla="*/ 52 h 1199"/>
                  <a:gd name="T64" fmla="*/ 1168 w 1200"/>
                  <a:gd name="T65" fmla="*/ 80 h 1199"/>
                  <a:gd name="T66" fmla="*/ 1186 w 1200"/>
                  <a:gd name="T67" fmla="*/ 110 h 1199"/>
                  <a:gd name="T68" fmla="*/ 1196 w 1200"/>
                  <a:gd name="T69" fmla="*/ 144 h 1199"/>
                  <a:gd name="T70" fmla="*/ 1200 w 1200"/>
                  <a:gd name="T71" fmla="*/ 182 h 11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0" h="1199">
                    <a:moveTo>
                      <a:pt x="1200" y="1017"/>
                    </a:moveTo>
                    <a:lnTo>
                      <a:pt x="1200" y="1017"/>
                    </a:lnTo>
                    <a:lnTo>
                      <a:pt x="1198" y="1037"/>
                    </a:lnTo>
                    <a:lnTo>
                      <a:pt x="1196" y="1055"/>
                    </a:lnTo>
                    <a:lnTo>
                      <a:pt x="1192" y="1071"/>
                    </a:lnTo>
                    <a:lnTo>
                      <a:pt x="1186" y="1089"/>
                    </a:lnTo>
                    <a:lnTo>
                      <a:pt x="1178" y="1105"/>
                    </a:lnTo>
                    <a:lnTo>
                      <a:pt x="1168" y="1119"/>
                    </a:lnTo>
                    <a:lnTo>
                      <a:pt x="1158" y="1133"/>
                    </a:lnTo>
                    <a:lnTo>
                      <a:pt x="1146" y="1147"/>
                    </a:lnTo>
                    <a:lnTo>
                      <a:pt x="1134" y="1159"/>
                    </a:lnTo>
                    <a:lnTo>
                      <a:pt x="1120" y="1169"/>
                    </a:lnTo>
                    <a:lnTo>
                      <a:pt x="1104" y="1177"/>
                    </a:lnTo>
                    <a:lnTo>
                      <a:pt x="1088" y="1185"/>
                    </a:lnTo>
                    <a:lnTo>
                      <a:pt x="1072" y="1191"/>
                    </a:lnTo>
                    <a:lnTo>
                      <a:pt x="1054" y="1197"/>
                    </a:lnTo>
                    <a:lnTo>
                      <a:pt x="1036" y="1199"/>
                    </a:lnTo>
                    <a:lnTo>
                      <a:pt x="1018" y="1199"/>
                    </a:lnTo>
                    <a:lnTo>
                      <a:pt x="182" y="1199"/>
                    </a:lnTo>
                    <a:lnTo>
                      <a:pt x="182" y="1199"/>
                    </a:lnTo>
                    <a:lnTo>
                      <a:pt x="164" y="1199"/>
                    </a:lnTo>
                    <a:lnTo>
                      <a:pt x="146" y="1197"/>
                    </a:lnTo>
                    <a:lnTo>
                      <a:pt x="128" y="1191"/>
                    </a:lnTo>
                    <a:lnTo>
                      <a:pt x="112" y="1185"/>
                    </a:lnTo>
                    <a:lnTo>
                      <a:pt x="96" y="1177"/>
                    </a:lnTo>
                    <a:lnTo>
                      <a:pt x="80" y="1169"/>
                    </a:lnTo>
                    <a:lnTo>
                      <a:pt x="66" y="1159"/>
                    </a:lnTo>
                    <a:lnTo>
                      <a:pt x="54" y="1147"/>
                    </a:lnTo>
                    <a:lnTo>
                      <a:pt x="42" y="1133"/>
                    </a:lnTo>
                    <a:lnTo>
                      <a:pt x="30" y="1119"/>
                    </a:lnTo>
                    <a:lnTo>
                      <a:pt x="22" y="1105"/>
                    </a:lnTo>
                    <a:lnTo>
                      <a:pt x="14" y="1089"/>
                    </a:lnTo>
                    <a:lnTo>
                      <a:pt x="8" y="1071"/>
                    </a:lnTo>
                    <a:lnTo>
                      <a:pt x="4" y="1055"/>
                    </a:lnTo>
                    <a:lnTo>
                      <a:pt x="0" y="1037"/>
                    </a:lnTo>
                    <a:lnTo>
                      <a:pt x="0" y="1017"/>
                    </a:lnTo>
                    <a:lnTo>
                      <a:pt x="0" y="182"/>
                    </a:lnTo>
                    <a:lnTo>
                      <a:pt x="0" y="182"/>
                    </a:lnTo>
                    <a:lnTo>
                      <a:pt x="0" y="162"/>
                    </a:lnTo>
                    <a:lnTo>
                      <a:pt x="4" y="144"/>
                    </a:lnTo>
                    <a:lnTo>
                      <a:pt x="8" y="128"/>
                    </a:lnTo>
                    <a:lnTo>
                      <a:pt x="14" y="110"/>
                    </a:lnTo>
                    <a:lnTo>
                      <a:pt x="22" y="94"/>
                    </a:lnTo>
                    <a:lnTo>
                      <a:pt x="30" y="80"/>
                    </a:lnTo>
                    <a:lnTo>
                      <a:pt x="42" y="66"/>
                    </a:lnTo>
                    <a:lnTo>
                      <a:pt x="54" y="52"/>
                    </a:lnTo>
                    <a:lnTo>
                      <a:pt x="66" y="40"/>
                    </a:lnTo>
                    <a:lnTo>
                      <a:pt x="80" y="30"/>
                    </a:lnTo>
                    <a:lnTo>
                      <a:pt x="96" y="22"/>
                    </a:lnTo>
                    <a:lnTo>
                      <a:pt x="112" y="14"/>
                    </a:lnTo>
                    <a:lnTo>
                      <a:pt x="128" y="8"/>
                    </a:lnTo>
                    <a:lnTo>
                      <a:pt x="146" y="2"/>
                    </a:lnTo>
                    <a:lnTo>
                      <a:pt x="164" y="0"/>
                    </a:lnTo>
                    <a:lnTo>
                      <a:pt x="182" y="0"/>
                    </a:lnTo>
                    <a:lnTo>
                      <a:pt x="1018" y="0"/>
                    </a:lnTo>
                    <a:lnTo>
                      <a:pt x="1018" y="0"/>
                    </a:lnTo>
                    <a:lnTo>
                      <a:pt x="1036" y="0"/>
                    </a:lnTo>
                    <a:lnTo>
                      <a:pt x="1054" y="2"/>
                    </a:lnTo>
                    <a:lnTo>
                      <a:pt x="1072" y="8"/>
                    </a:lnTo>
                    <a:lnTo>
                      <a:pt x="1088" y="14"/>
                    </a:lnTo>
                    <a:lnTo>
                      <a:pt x="1104" y="22"/>
                    </a:lnTo>
                    <a:lnTo>
                      <a:pt x="1120" y="30"/>
                    </a:lnTo>
                    <a:lnTo>
                      <a:pt x="1134" y="40"/>
                    </a:lnTo>
                    <a:lnTo>
                      <a:pt x="1146" y="52"/>
                    </a:lnTo>
                    <a:lnTo>
                      <a:pt x="1158" y="66"/>
                    </a:lnTo>
                    <a:lnTo>
                      <a:pt x="1168" y="80"/>
                    </a:lnTo>
                    <a:lnTo>
                      <a:pt x="1178" y="94"/>
                    </a:lnTo>
                    <a:lnTo>
                      <a:pt x="1186" y="110"/>
                    </a:lnTo>
                    <a:lnTo>
                      <a:pt x="1192" y="128"/>
                    </a:lnTo>
                    <a:lnTo>
                      <a:pt x="1196" y="144"/>
                    </a:lnTo>
                    <a:lnTo>
                      <a:pt x="1198" y="162"/>
                    </a:lnTo>
                    <a:lnTo>
                      <a:pt x="1200" y="182"/>
                    </a:lnTo>
                    <a:lnTo>
                      <a:pt x="1200" y="1017"/>
                    </a:lnTo>
                    <a:close/>
                  </a:path>
                </a:pathLst>
              </a:custGeom>
              <a:solidFill>
                <a:srgbClr val="25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en-US">
                  <a:solidFill>
                    <a:prstClr val="black"/>
                  </a:solidFill>
                  <a:latin typeface="Calibri" panose="020f0502020204030204"/>
                </a:endParaRPr>
              </a:p>
            </p:txBody>
          </p:sp>
          <p:sp>
            <p:nvSpPr>
              <p:cNvPr id="16" name="Freeform 12"/>
              <p:cNvSpPr/>
              <p:nvPr/>
            </p:nvSpPr>
            <p:spPr bwMode="auto">
              <a:xfrm>
                <a:off x="8742363" y="4927600"/>
                <a:ext cx="1136650" cy="1136650"/>
              </a:xfrm>
              <a:custGeom>
                <a:gdLst>
                  <a:gd name="T0" fmla="*/ 612 w 716"/>
                  <a:gd name="T1" fmla="*/ 178 h 716"/>
                  <a:gd name="T2" fmla="*/ 608 w 716"/>
                  <a:gd name="T3" fmla="*/ 182 h 716"/>
                  <a:gd name="T4" fmla="*/ 578 w 716"/>
                  <a:gd name="T5" fmla="*/ 210 h 716"/>
                  <a:gd name="T6" fmla="*/ 510 w 716"/>
                  <a:gd name="T7" fmla="*/ 296 h 716"/>
                  <a:gd name="T8" fmla="*/ 470 w 716"/>
                  <a:gd name="T9" fmla="*/ 348 h 716"/>
                  <a:gd name="T10" fmla="*/ 422 w 716"/>
                  <a:gd name="T11" fmla="*/ 422 h 716"/>
                  <a:gd name="T12" fmla="*/ 414 w 716"/>
                  <a:gd name="T13" fmla="*/ 446 h 716"/>
                  <a:gd name="T14" fmla="*/ 408 w 716"/>
                  <a:gd name="T15" fmla="*/ 554 h 716"/>
                  <a:gd name="T16" fmla="*/ 522 w 716"/>
                  <a:gd name="T17" fmla="*/ 662 h 716"/>
                  <a:gd name="T18" fmla="*/ 346 w 716"/>
                  <a:gd name="T19" fmla="*/ 714 h 716"/>
                  <a:gd name="T20" fmla="*/ 194 w 716"/>
                  <a:gd name="T21" fmla="*/ 666 h 716"/>
                  <a:gd name="T22" fmla="*/ 244 w 716"/>
                  <a:gd name="T23" fmla="*/ 664 h 716"/>
                  <a:gd name="T24" fmla="*/ 276 w 716"/>
                  <a:gd name="T25" fmla="*/ 658 h 716"/>
                  <a:gd name="T26" fmla="*/ 292 w 716"/>
                  <a:gd name="T27" fmla="*/ 648 h 716"/>
                  <a:gd name="T28" fmla="*/ 294 w 716"/>
                  <a:gd name="T29" fmla="*/ 638 h 716"/>
                  <a:gd name="T30" fmla="*/ 296 w 716"/>
                  <a:gd name="T31" fmla="*/ 552 h 716"/>
                  <a:gd name="T32" fmla="*/ 294 w 716"/>
                  <a:gd name="T33" fmla="*/ 446 h 716"/>
                  <a:gd name="T34" fmla="*/ 288 w 716"/>
                  <a:gd name="T35" fmla="*/ 424 h 716"/>
                  <a:gd name="T36" fmla="*/ 246 w 716"/>
                  <a:gd name="T37" fmla="*/ 334 h 716"/>
                  <a:gd name="T38" fmla="*/ 210 w 716"/>
                  <a:gd name="T39" fmla="*/ 264 h 716"/>
                  <a:gd name="T40" fmla="*/ 140 w 716"/>
                  <a:gd name="T41" fmla="*/ 138 h 716"/>
                  <a:gd name="T42" fmla="*/ 100 w 716"/>
                  <a:gd name="T43" fmla="*/ 74 h 716"/>
                  <a:gd name="T44" fmla="*/ 0 w 716"/>
                  <a:gd name="T45" fmla="*/ 6 h 716"/>
                  <a:gd name="T46" fmla="*/ 4 w 716"/>
                  <a:gd name="T47" fmla="*/ 4 h 716"/>
                  <a:gd name="T48" fmla="*/ 44 w 716"/>
                  <a:gd name="T49" fmla="*/ 0 h 716"/>
                  <a:gd name="T50" fmla="*/ 162 w 716"/>
                  <a:gd name="T51" fmla="*/ 2 h 716"/>
                  <a:gd name="T52" fmla="*/ 260 w 716"/>
                  <a:gd name="T53" fmla="*/ 0 h 716"/>
                  <a:gd name="T54" fmla="*/ 340 w 716"/>
                  <a:gd name="T55" fmla="*/ 6 h 716"/>
                  <a:gd name="T56" fmla="*/ 230 w 716"/>
                  <a:gd name="T57" fmla="*/ 60 h 716"/>
                  <a:gd name="T58" fmla="*/ 258 w 716"/>
                  <a:gd name="T59" fmla="*/ 122 h 716"/>
                  <a:gd name="T60" fmla="*/ 334 w 716"/>
                  <a:gd name="T61" fmla="*/ 282 h 716"/>
                  <a:gd name="T62" fmla="*/ 382 w 716"/>
                  <a:gd name="T63" fmla="*/ 378 h 716"/>
                  <a:gd name="T64" fmla="*/ 484 w 716"/>
                  <a:gd name="T65" fmla="*/ 246 h 716"/>
                  <a:gd name="T66" fmla="*/ 510 w 716"/>
                  <a:gd name="T67" fmla="*/ 202 h 716"/>
                  <a:gd name="T68" fmla="*/ 520 w 716"/>
                  <a:gd name="T69" fmla="*/ 172 h 716"/>
                  <a:gd name="T70" fmla="*/ 422 w 716"/>
                  <a:gd name="T71" fmla="*/ 100 h 716"/>
                  <a:gd name="T72" fmla="*/ 716 w 716"/>
                  <a:gd name="T73" fmla="*/ 104 h 7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16" h="716">
                    <a:moveTo>
                      <a:pt x="694" y="150"/>
                    </a:moveTo>
                    <a:lnTo>
                      <a:pt x="612" y="178"/>
                    </a:lnTo>
                    <a:lnTo>
                      <a:pt x="612" y="178"/>
                    </a:lnTo>
                    <a:lnTo>
                      <a:pt x="608" y="182"/>
                    </a:lnTo>
                    <a:lnTo>
                      <a:pt x="600" y="188"/>
                    </a:lnTo>
                    <a:lnTo>
                      <a:pt x="578" y="210"/>
                    </a:lnTo>
                    <a:lnTo>
                      <a:pt x="548" y="246"/>
                    </a:lnTo>
                    <a:lnTo>
                      <a:pt x="510" y="296"/>
                    </a:lnTo>
                    <a:lnTo>
                      <a:pt x="510" y="296"/>
                    </a:lnTo>
                    <a:lnTo>
                      <a:pt x="470" y="348"/>
                    </a:lnTo>
                    <a:lnTo>
                      <a:pt x="440" y="390"/>
                    </a:lnTo>
                    <a:lnTo>
                      <a:pt x="422" y="422"/>
                    </a:lnTo>
                    <a:lnTo>
                      <a:pt x="416" y="436"/>
                    </a:lnTo>
                    <a:lnTo>
                      <a:pt x="414" y="446"/>
                    </a:lnTo>
                    <a:lnTo>
                      <a:pt x="410" y="514"/>
                    </a:lnTo>
                    <a:lnTo>
                      <a:pt x="408" y="554"/>
                    </a:lnTo>
                    <a:lnTo>
                      <a:pt x="414" y="658"/>
                    </a:lnTo>
                    <a:lnTo>
                      <a:pt x="522" y="662"/>
                    </a:lnTo>
                    <a:lnTo>
                      <a:pt x="520" y="714"/>
                    </a:lnTo>
                    <a:lnTo>
                      <a:pt x="346" y="714"/>
                    </a:lnTo>
                    <a:lnTo>
                      <a:pt x="188" y="716"/>
                    </a:lnTo>
                    <a:lnTo>
                      <a:pt x="194" y="666"/>
                    </a:lnTo>
                    <a:lnTo>
                      <a:pt x="244" y="664"/>
                    </a:lnTo>
                    <a:lnTo>
                      <a:pt x="244" y="664"/>
                    </a:lnTo>
                    <a:lnTo>
                      <a:pt x="262" y="662"/>
                    </a:lnTo>
                    <a:lnTo>
                      <a:pt x="276" y="658"/>
                    </a:lnTo>
                    <a:lnTo>
                      <a:pt x="286" y="654"/>
                    </a:lnTo>
                    <a:lnTo>
                      <a:pt x="292" y="648"/>
                    </a:lnTo>
                    <a:lnTo>
                      <a:pt x="292" y="648"/>
                    </a:lnTo>
                    <a:lnTo>
                      <a:pt x="294" y="638"/>
                    </a:lnTo>
                    <a:lnTo>
                      <a:pt x="296" y="620"/>
                    </a:lnTo>
                    <a:lnTo>
                      <a:pt x="296" y="552"/>
                    </a:lnTo>
                    <a:lnTo>
                      <a:pt x="296" y="516"/>
                    </a:lnTo>
                    <a:lnTo>
                      <a:pt x="294" y="446"/>
                    </a:lnTo>
                    <a:lnTo>
                      <a:pt x="294" y="446"/>
                    </a:lnTo>
                    <a:lnTo>
                      <a:pt x="288" y="424"/>
                    </a:lnTo>
                    <a:lnTo>
                      <a:pt x="272" y="388"/>
                    </a:lnTo>
                    <a:lnTo>
                      <a:pt x="246" y="334"/>
                    </a:lnTo>
                    <a:lnTo>
                      <a:pt x="210" y="264"/>
                    </a:lnTo>
                    <a:lnTo>
                      <a:pt x="210" y="264"/>
                    </a:lnTo>
                    <a:lnTo>
                      <a:pt x="172" y="194"/>
                    </a:lnTo>
                    <a:lnTo>
                      <a:pt x="140" y="138"/>
                    </a:lnTo>
                    <a:lnTo>
                      <a:pt x="116" y="98"/>
                    </a:lnTo>
                    <a:lnTo>
                      <a:pt x="100" y="74"/>
                    </a:lnTo>
                    <a:lnTo>
                      <a:pt x="0" y="52"/>
                    </a:lnTo>
                    <a:lnTo>
                      <a:pt x="0" y="6"/>
                    </a:lnTo>
                    <a:lnTo>
                      <a:pt x="0" y="6"/>
                    </a:lnTo>
                    <a:lnTo>
                      <a:pt x="4" y="4"/>
                    </a:lnTo>
                    <a:lnTo>
                      <a:pt x="12" y="2"/>
                    </a:lnTo>
                    <a:lnTo>
                      <a:pt x="44" y="0"/>
                    </a:lnTo>
                    <a:lnTo>
                      <a:pt x="162" y="2"/>
                    </a:lnTo>
                    <a:lnTo>
                      <a:pt x="162" y="2"/>
                    </a:lnTo>
                    <a:lnTo>
                      <a:pt x="214" y="0"/>
                    </a:lnTo>
                    <a:lnTo>
                      <a:pt x="260" y="0"/>
                    </a:lnTo>
                    <a:lnTo>
                      <a:pt x="302" y="2"/>
                    </a:lnTo>
                    <a:lnTo>
                      <a:pt x="340" y="6"/>
                    </a:lnTo>
                    <a:lnTo>
                      <a:pt x="336" y="44"/>
                    </a:lnTo>
                    <a:lnTo>
                      <a:pt x="230" y="60"/>
                    </a:lnTo>
                    <a:lnTo>
                      <a:pt x="230" y="60"/>
                    </a:lnTo>
                    <a:lnTo>
                      <a:pt x="258" y="122"/>
                    </a:lnTo>
                    <a:lnTo>
                      <a:pt x="294" y="196"/>
                    </a:lnTo>
                    <a:lnTo>
                      <a:pt x="334" y="282"/>
                    </a:lnTo>
                    <a:lnTo>
                      <a:pt x="382" y="378"/>
                    </a:lnTo>
                    <a:lnTo>
                      <a:pt x="382" y="378"/>
                    </a:lnTo>
                    <a:lnTo>
                      <a:pt x="440" y="304"/>
                    </a:lnTo>
                    <a:lnTo>
                      <a:pt x="484" y="246"/>
                    </a:lnTo>
                    <a:lnTo>
                      <a:pt x="498" y="222"/>
                    </a:lnTo>
                    <a:lnTo>
                      <a:pt x="510" y="202"/>
                    </a:lnTo>
                    <a:lnTo>
                      <a:pt x="516" y="186"/>
                    </a:lnTo>
                    <a:lnTo>
                      <a:pt x="520" y="172"/>
                    </a:lnTo>
                    <a:lnTo>
                      <a:pt x="428" y="150"/>
                    </a:lnTo>
                    <a:lnTo>
                      <a:pt x="422" y="100"/>
                    </a:lnTo>
                    <a:lnTo>
                      <a:pt x="572" y="100"/>
                    </a:lnTo>
                    <a:lnTo>
                      <a:pt x="716" y="104"/>
                    </a:lnTo>
                    <a:lnTo>
                      <a:pt x="694" y="1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en-US">
                  <a:solidFill>
                    <a:prstClr val="black"/>
                  </a:solidFill>
                  <a:latin typeface="Calibri" panose="020f0502020204030204"/>
                </a:endParaRPr>
              </a:p>
            </p:txBody>
          </p:sp>
        </p:grpSp>
        <p:sp>
          <p:nvSpPr>
            <p:cNvPr id="47" name="TextBox 46"/>
            <p:cNvSpPr txBox="1"/>
            <p:nvPr/>
          </p:nvSpPr>
          <p:spPr>
            <a:xfrm>
              <a:off x="8690016" y="2849201"/>
              <a:ext cx="857029" cy="276999"/>
            </a:xfrm>
            <a:prstGeom prst="rect">
              <a:avLst/>
            </a:prstGeom>
            <a:noFill/>
          </p:spPr>
          <p:txBody>
            <a:bodyPr wrap="none" rtlCol="0">
              <a:spAutoFit/>
            </a:bodyPr>
            <a:lstStyle/>
            <a:p>
              <a:pPr defTabSz="913765"/>
              <a:r>
                <a:rPr lang="en-US" sz="1200" b="1">
                  <a:solidFill>
                    <a:prstClr val="black">
                      <a:lumMod val="50000"/>
                      <a:lumOff val="50000"/>
                    </a:prstClr>
                  </a:solidFill>
                  <a:latin typeface="Calibri" panose="020f0502020204030204"/>
                </a:rPr>
                <a:t>Our Yahoo</a:t>
              </a:r>
              <a:endParaRPr lang="en-US" sz="1200" b="1">
                <a:solidFill>
                  <a:prstClr val="black">
                    <a:lumMod val="50000"/>
                    <a:lumOff val="50000"/>
                  </a:prstClr>
                </a:solidFill>
                <a:latin typeface="Calibri" panose="020f0502020204030204"/>
              </a:endParaRPr>
            </a:p>
          </p:txBody>
        </p:sp>
        <p:sp>
          <p:nvSpPr>
            <p:cNvPr id="48" name="TextBox 47"/>
            <p:cNvSpPr txBox="1"/>
            <p:nvPr/>
          </p:nvSpPr>
          <p:spPr>
            <a:xfrm>
              <a:off x="8690016" y="3099237"/>
              <a:ext cx="1448795" cy="276999"/>
            </a:xfrm>
            <a:prstGeom prst="rect">
              <a:avLst/>
            </a:prstGeom>
            <a:noFill/>
          </p:spPr>
          <p:txBody>
            <a:bodyPr wrap="none" rtlCol="0">
              <a:spAutoFit/>
            </a:bodyPr>
            <a:lstStyle/>
            <a:p>
              <a:pPr defTabSz="913765"/>
              <a:r>
                <a:rPr lang="en-US" sz="1200">
                  <a:solidFill>
                    <a:prstClr val="black">
                      <a:lumMod val="50000"/>
                      <a:lumOff val="50000"/>
                    </a:prstClr>
                  </a:solidFill>
                  <a:latin typeface="Calibri Light" panose="020f0302020204030204" pitchFamily="34" charset="0"/>
                </a:rPr>
                <a:t>www.yahoo.com/.....</a:t>
              </a:r>
              <a:endParaRPr lang="en-US" sz="1200">
                <a:solidFill>
                  <a:prstClr val="black">
                    <a:lumMod val="50000"/>
                    <a:lumOff val="50000"/>
                  </a:prstClr>
                </a:solidFill>
                <a:latin typeface="Calibri Light" panose="020f0302020204030204" pitchFamily="34" charset="0"/>
              </a:endParaRPr>
            </a:p>
          </p:txBody>
        </p:sp>
      </p:grpSp>
      <p:grpSp>
        <p:nvGrpSpPr>
          <p:cNvPr id="53" name="Group 52"/>
          <p:cNvGrpSpPr/>
          <p:nvPr/>
        </p:nvGrpSpPr>
        <p:grpSpPr>
          <a:xfrm>
            <a:off x="1108565" y="3916687"/>
            <a:ext cx="2612644" cy="1027043"/>
            <a:chOff x="1285392" y="3916685"/>
            <a:chExt cx="2612643" cy="1027043"/>
          </a:xfrm>
        </p:grpSpPr>
        <p:grpSp>
          <p:nvGrpSpPr>
            <p:cNvPr id="26" name="Group 25"/>
            <p:cNvGrpSpPr/>
            <p:nvPr/>
          </p:nvGrpSpPr>
          <p:grpSpPr>
            <a:xfrm>
              <a:off x="1285392" y="3916685"/>
              <a:ext cx="1027043" cy="1027043"/>
              <a:chOff x="1970088" y="2541588"/>
              <a:chExt cx="1905000" cy="1905000"/>
            </a:xfrm>
          </p:grpSpPr>
          <p:sp>
            <p:nvSpPr>
              <p:cNvPr id="22" name="Freeform 18"/>
              <p:cNvSpPr/>
              <p:nvPr/>
            </p:nvSpPr>
            <p:spPr bwMode="auto">
              <a:xfrm>
                <a:off x="1970088" y="2541588"/>
                <a:ext cx="1905000" cy="1905000"/>
              </a:xfrm>
              <a:custGeom>
                <a:gdLst>
                  <a:gd name="T0" fmla="*/ 1200 w 1200"/>
                  <a:gd name="T1" fmla="*/ 1016 h 1200"/>
                  <a:gd name="T2" fmla="*/ 1196 w 1200"/>
                  <a:gd name="T3" fmla="*/ 1054 h 1200"/>
                  <a:gd name="T4" fmla="*/ 1186 w 1200"/>
                  <a:gd name="T5" fmla="*/ 1088 h 1200"/>
                  <a:gd name="T6" fmla="*/ 1168 w 1200"/>
                  <a:gd name="T7" fmla="*/ 1118 h 1200"/>
                  <a:gd name="T8" fmla="*/ 1146 w 1200"/>
                  <a:gd name="T9" fmla="*/ 1146 h 1200"/>
                  <a:gd name="T10" fmla="*/ 1120 w 1200"/>
                  <a:gd name="T11" fmla="*/ 1168 h 1200"/>
                  <a:gd name="T12" fmla="*/ 1088 w 1200"/>
                  <a:gd name="T13" fmla="*/ 1184 h 1200"/>
                  <a:gd name="T14" fmla="*/ 1054 w 1200"/>
                  <a:gd name="T15" fmla="*/ 1196 h 1200"/>
                  <a:gd name="T16" fmla="*/ 1018 w 1200"/>
                  <a:gd name="T17" fmla="*/ 1200 h 1200"/>
                  <a:gd name="T18" fmla="*/ 182 w 1200"/>
                  <a:gd name="T19" fmla="*/ 1200 h 1200"/>
                  <a:gd name="T20" fmla="*/ 146 w 1200"/>
                  <a:gd name="T21" fmla="*/ 1196 h 1200"/>
                  <a:gd name="T22" fmla="*/ 112 w 1200"/>
                  <a:gd name="T23" fmla="*/ 1184 h 1200"/>
                  <a:gd name="T24" fmla="*/ 80 w 1200"/>
                  <a:gd name="T25" fmla="*/ 1168 h 1200"/>
                  <a:gd name="T26" fmla="*/ 54 w 1200"/>
                  <a:gd name="T27" fmla="*/ 1146 h 1200"/>
                  <a:gd name="T28" fmla="*/ 32 w 1200"/>
                  <a:gd name="T29" fmla="*/ 1118 h 1200"/>
                  <a:gd name="T30" fmla="*/ 14 w 1200"/>
                  <a:gd name="T31" fmla="*/ 1088 h 1200"/>
                  <a:gd name="T32" fmla="*/ 4 w 1200"/>
                  <a:gd name="T33" fmla="*/ 1054 h 1200"/>
                  <a:gd name="T34" fmla="*/ 0 w 1200"/>
                  <a:gd name="T35" fmla="*/ 1016 h 1200"/>
                  <a:gd name="T36" fmla="*/ 0 w 1200"/>
                  <a:gd name="T37" fmla="*/ 182 h 1200"/>
                  <a:gd name="T38" fmla="*/ 4 w 1200"/>
                  <a:gd name="T39" fmla="*/ 144 h 1200"/>
                  <a:gd name="T40" fmla="*/ 14 w 1200"/>
                  <a:gd name="T41" fmla="*/ 110 h 1200"/>
                  <a:gd name="T42" fmla="*/ 32 w 1200"/>
                  <a:gd name="T43" fmla="*/ 80 h 1200"/>
                  <a:gd name="T44" fmla="*/ 54 w 1200"/>
                  <a:gd name="T45" fmla="*/ 52 h 1200"/>
                  <a:gd name="T46" fmla="*/ 80 w 1200"/>
                  <a:gd name="T47" fmla="*/ 30 h 1200"/>
                  <a:gd name="T48" fmla="*/ 112 w 1200"/>
                  <a:gd name="T49" fmla="*/ 14 h 1200"/>
                  <a:gd name="T50" fmla="*/ 146 w 1200"/>
                  <a:gd name="T51" fmla="*/ 2 h 1200"/>
                  <a:gd name="T52" fmla="*/ 182 w 1200"/>
                  <a:gd name="T53" fmla="*/ 0 h 1200"/>
                  <a:gd name="T54" fmla="*/ 1018 w 1200"/>
                  <a:gd name="T55" fmla="*/ 0 h 1200"/>
                  <a:gd name="T56" fmla="*/ 1054 w 1200"/>
                  <a:gd name="T57" fmla="*/ 2 h 1200"/>
                  <a:gd name="T58" fmla="*/ 1088 w 1200"/>
                  <a:gd name="T59" fmla="*/ 14 h 1200"/>
                  <a:gd name="T60" fmla="*/ 1120 w 1200"/>
                  <a:gd name="T61" fmla="*/ 30 h 1200"/>
                  <a:gd name="T62" fmla="*/ 1146 w 1200"/>
                  <a:gd name="T63" fmla="*/ 52 h 1200"/>
                  <a:gd name="T64" fmla="*/ 1168 w 1200"/>
                  <a:gd name="T65" fmla="*/ 80 h 1200"/>
                  <a:gd name="T66" fmla="*/ 1186 w 1200"/>
                  <a:gd name="T67" fmla="*/ 110 h 1200"/>
                  <a:gd name="T68" fmla="*/ 1196 w 1200"/>
                  <a:gd name="T69" fmla="*/ 144 h 1200"/>
                  <a:gd name="T70" fmla="*/ 1200 w 1200"/>
                  <a:gd name="T71" fmla="*/ 182 h 12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0" h="1200">
                    <a:moveTo>
                      <a:pt x="1200" y="1016"/>
                    </a:moveTo>
                    <a:lnTo>
                      <a:pt x="1200" y="1016"/>
                    </a:lnTo>
                    <a:lnTo>
                      <a:pt x="1198" y="1036"/>
                    </a:lnTo>
                    <a:lnTo>
                      <a:pt x="1196" y="1054"/>
                    </a:lnTo>
                    <a:lnTo>
                      <a:pt x="1192" y="1070"/>
                    </a:lnTo>
                    <a:lnTo>
                      <a:pt x="1186" y="1088"/>
                    </a:lnTo>
                    <a:lnTo>
                      <a:pt x="1178" y="1104"/>
                    </a:lnTo>
                    <a:lnTo>
                      <a:pt x="1168" y="1118"/>
                    </a:lnTo>
                    <a:lnTo>
                      <a:pt x="1158" y="1132"/>
                    </a:lnTo>
                    <a:lnTo>
                      <a:pt x="1146" y="1146"/>
                    </a:lnTo>
                    <a:lnTo>
                      <a:pt x="1134" y="1158"/>
                    </a:lnTo>
                    <a:lnTo>
                      <a:pt x="1120" y="1168"/>
                    </a:lnTo>
                    <a:lnTo>
                      <a:pt x="1104" y="1178"/>
                    </a:lnTo>
                    <a:lnTo>
                      <a:pt x="1088" y="1184"/>
                    </a:lnTo>
                    <a:lnTo>
                      <a:pt x="1072" y="1190"/>
                    </a:lnTo>
                    <a:lnTo>
                      <a:pt x="1054" y="1196"/>
                    </a:lnTo>
                    <a:lnTo>
                      <a:pt x="1036" y="1198"/>
                    </a:lnTo>
                    <a:lnTo>
                      <a:pt x="1018" y="1200"/>
                    </a:lnTo>
                    <a:lnTo>
                      <a:pt x="182" y="1200"/>
                    </a:lnTo>
                    <a:lnTo>
                      <a:pt x="182" y="1200"/>
                    </a:lnTo>
                    <a:lnTo>
                      <a:pt x="164" y="1198"/>
                    </a:lnTo>
                    <a:lnTo>
                      <a:pt x="146" y="1196"/>
                    </a:lnTo>
                    <a:lnTo>
                      <a:pt x="128" y="1190"/>
                    </a:lnTo>
                    <a:lnTo>
                      <a:pt x="112" y="1184"/>
                    </a:lnTo>
                    <a:lnTo>
                      <a:pt x="96" y="1178"/>
                    </a:lnTo>
                    <a:lnTo>
                      <a:pt x="80" y="1168"/>
                    </a:lnTo>
                    <a:lnTo>
                      <a:pt x="66" y="1158"/>
                    </a:lnTo>
                    <a:lnTo>
                      <a:pt x="54" y="1146"/>
                    </a:lnTo>
                    <a:lnTo>
                      <a:pt x="42" y="1132"/>
                    </a:lnTo>
                    <a:lnTo>
                      <a:pt x="32" y="1118"/>
                    </a:lnTo>
                    <a:lnTo>
                      <a:pt x="22" y="1104"/>
                    </a:lnTo>
                    <a:lnTo>
                      <a:pt x="14" y="1088"/>
                    </a:lnTo>
                    <a:lnTo>
                      <a:pt x="8" y="1070"/>
                    </a:lnTo>
                    <a:lnTo>
                      <a:pt x="4" y="1054"/>
                    </a:lnTo>
                    <a:lnTo>
                      <a:pt x="0" y="1036"/>
                    </a:lnTo>
                    <a:lnTo>
                      <a:pt x="0" y="1016"/>
                    </a:lnTo>
                    <a:lnTo>
                      <a:pt x="0" y="182"/>
                    </a:lnTo>
                    <a:lnTo>
                      <a:pt x="0" y="182"/>
                    </a:lnTo>
                    <a:lnTo>
                      <a:pt x="0" y="162"/>
                    </a:lnTo>
                    <a:lnTo>
                      <a:pt x="4" y="144"/>
                    </a:lnTo>
                    <a:lnTo>
                      <a:pt x="8" y="128"/>
                    </a:lnTo>
                    <a:lnTo>
                      <a:pt x="14" y="110"/>
                    </a:lnTo>
                    <a:lnTo>
                      <a:pt x="22" y="94"/>
                    </a:lnTo>
                    <a:lnTo>
                      <a:pt x="32" y="80"/>
                    </a:lnTo>
                    <a:lnTo>
                      <a:pt x="42" y="66"/>
                    </a:lnTo>
                    <a:lnTo>
                      <a:pt x="54" y="52"/>
                    </a:lnTo>
                    <a:lnTo>
                      <a:pt x="66" y="40"/>
                    </a:lnTo>
                    <a:lnTo>
                      <a:pt x="80" y="30"/>
                    </a:lnTo>
                    <a:lnTo>
                      <a:pt x="96" y="22"/>
                    </a:lnTo>
                    <a:lnTo>
                      <a:pt x="112" y="14"/>
                    </a:lnTo>
                    <a:lnTo>
                      <a:pt x="128" y="8"/>
                    </a:lnTo>
                    <a:lnTo>
                      <a:pt x="146" y="2"/>
                    </a:lnTo>
                    <a:lnTo>
                      <a:pt x="164" y="0"/>
                    </a:lnTo>
                    <a:lnTo>
                      <a:pt x="182" y="0"/>
                    </a:lnTo>
                    <a:lnTo>
                      <a:pt x="1018" y="0"/>
                    </a:lnTo>
                    <a:lnTo>
                      <a:pt x="1018" y="0"/>
                    </a:lnTo>
                    <a:lnTo>
                      <a:pt x="1036" y="0"/>
                    </a:lnTo>
                    <a:lnTo>
                      <a:pt x="1054" y="2"/>
                    </a:lnTo>
                    <a:lnTo>
                      <a:pt x="1072" y="8"/>
                    </a:lnTo>
                    <a:lnTo>
                      <a:pt x="1088" y="14"/>
                    </a:lnTo>
                    <a:lnTo>
                      <a:pt x="1104" y="22"/>
                    </a:lnTo>
                    <a:lnTo>
                      <a:pt x="1120" y="30"/>
                    </a:lnTo>
                    <a:lnTo>
                      <a:pt x="1134" y="40"/>
                    </a:lnTo>
                    <a:lnTo>
                      <a:pt x="1146" y="52"/>
                    </a:lnTo>
                    <a:lnTo>
                      <a:pt x="1158" y="66"/>
                    </a:lnTo>
                    <a:lnTo>
                      <a:pt x="1168" y="80"/>
                    </a:lnTo>
                    <a:lnTo>
                      <a:pt x="1178" y="94"/>
                    </a:lnTo>
                    <a:lnTo>
                      <a:pt x="1186" y="110"/>
                    </a:lnTo>
                    <a:lnTo>
                      <a:pt x="1192" y="128"/>
                    </a:lnTo>
                    <a:lnTo>
                      <a:pt x="1196" y="144"/>
                    </a:lnTo>
                    <a:lnTo>
                      <a:pt x="1198" y="162"/>
                    </a:lnTo>
                    <a:lnTo>
                      <a:pt x="1200" y="182"/>
                    </a:lnTo>
                    <a:lnTo>
                      <a:pt x="1200" y="1016"/>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en-US">
                  <a:solidFill>
                    <a:prstClr val="black"/>
                  </a:solidFill>
                  <a:latin typeface="Calibri" panose="020f0502020204030204"/>
                </a:endParaRPr>
              </a:p>
            </p:txBody>
          </p:sp>
          <p:sp>
            <p:nvSpPr>
              <p:cNvPr id="23" name="Freeform 19"/>
              <p:cNvSpPr/>
              <p:nvPr/>
            </p:nvSpPr>
            <p:spPr bwMode="auto">
              <a:xfrm>
                <a:off x="2303463" y="3395663"/>
                <a:ext cx="1212850" cy="844550"/>
              </a:xfrm>
              <a:custGeom>
                <a:gdLst>
                  <a:gd name="T0" fmla="*/ 764 w 764"/>
                  <a:gd name="T1" fmla="*/ 266 h 532"/>
                  <a:gd name="T2" fmla="*/ 762 w 764"/>
                  <a:gd name="T3" fmla="*/ 356 h 532"/>
                  <a:gd name="T4" fmla="*/ 750 w 764"/>
                  <a:gd name="T5" fmla="*/ 446 h 532"/>
                  <a:gd name="T6" fmla="*/ 746 w 764"/>
                  <a:gd name="T7" fmla="*/ 460 h 532"/>
                  <a:gd name="T8" fmla="*/ 730 w 764"/>
                  <a:gd name="T9" fmla="*/ 486 h 532"/>
                  <a:gd name="T10" fmla="*/ 708 w 764"/>
                  <a:gd name="T11" fmla="*/ 506 h 532"/>
                  <a:gd name="T12" fmla="*/ 682 w 764"/>
                  <a:gd name="T13" fmla="*/ 518 h 532"/>
                  <a:gd name="T14" fmla="*/ 668 w 764"/>
                  <a:gd name="T15" fmla="*/ 520 h 532"/>
                  <a:gd name="T16" fmla="*/ 524 w 764"/>
                  <a:gd name="T17" fmla="*/ 530 h 532"/>
                  <a:gd name="T18" fmla="*/ 382 w 764"/>
                  <a:gd name="T19" fmla="*/ 532 h 532"/>
                  <a:gd name="T20" fmla="*/ 310 w 764"/>
                  <a:gd name="T21" fmla="*/ 530 h 532"/>
                  <a:gd name="T22" fmla="*/ 168 w 764"/>
                  <a:gd name="T23" fmla="*/ 526 h 532"/>
                  <a:gd name="T24" fmla="*/ 96 w 764"/>
                  <a:gd name="T25" fmla="*/ 520 h 532"/>
                  <a:gd name="T26" fmla="*/ 68 w 764"/>
                  <a:gd name="T27" fmla="*/ 512 h 532"/>
                  <a:gd name="T28" fmla="*/ 44 w 764"/>
                  <a:gd name="T29" fmla="*/ 496 h 532"/>
                  <a:gd name="T30" fmla="*/ 26 w 764"/>
                  <a:gd name="T31" fmla="*/ 474 h 532"/>
                  <a:gd name="T32" fmla="*/ 14 w 764"/>
                  <a:gd name="T33" fmla="*/ 446 h 532"/>
                  <a:gd name="T34" fmla="*/ 6 w 764"/>
                  <a:gd name="T35" fmla="*/ 402 h 532"/>
                  <a:gd name="T36" fmla="*/ 0 w 764"/>
                  <a:gd name="T37" fmla="*/ 310 h 532"/>
                  <a:gd name="T38" fmla="*/ 0 w 764"/>
                  <a:gd name="T39" fmla="*/ 266 h 532"/>
                  <a:gd name="T40" fmla="*/ 2 w 764"/>
                  <a:gd name="T41" fmla="*/ 174 h 532"/>
                  <a:gd name="T42" fmla="*/ 14 w 764"/>
                  <a:gd name="T43" fmla="*/ 86 h 532"/>
                  <a:gd name="T44" fmla="*/ 18 w 764"/>
                  <a:gd name="T45" fmla="*/ 70 h 532"/>
                  <a:gd name="T46" fmla="*/ 34 w 764"/>
                  <a:gd name="T47" fmla="*/ 44 h 532"/>
                  <a:gd name="T48" fmla="*/ 56 w 764"/>
                  <a:gd name="T49" fmla="*/ 26 h 532"/>
                  <a:gd name="T50" fmla="*/ 82 w 764"/>
                  <a:gd name="T51" fmla="*/ 14 h 532"/>
                  <a:gd name="T52" fmla="*/ 96 w 764"/>
                  <a:gd name="T53" fmla="*/ 10 h 532"/>
                  <a:gd name="T54" fmla="*/ 240 w 764"/>
                  <a:gd name="T55" fmla="*/ 0 h 532"/>
                  <a:gd name="T56" fmla="*/ 382 w 764"/>
                  <a:gd name="T57" fmla="*/ 0 h 532"/>
                  <a:gd name="T58" fmla="*/ 454 w 764"/>
                  <a:gd name="T59" fmla="*/ 0 h 532"/>
                  <a:gd name="T60" fmla="*/ 596 w 764"/>
                  <a:gd name="T61" fmla="*/ 4 h 532"/>
                  <a:gd name="T62" fmla="*/ 668 w 764"/>
                  <a:gd name="T63" fmla="*/ 10 h 532"/>
                  <a:gd name="T64" fmla="*/ 696 w 764"/>
                  <a:gd name="T65" fmla="*/ 18 h 532"/>
                  <a:gd name="T66" fmla="*/ 720 w 764"/>
                  <a:gd name="T67" fmla="*/ 34 h 532"/>
                  <a:gd name="T68" fmla="*/ 738 w 764"/>
                  <a:gd name="T69" fmla="*/ 56 h 532"/>
                  <a:gd name="T70" fmla="*/ 750 w 764"/>
                  <a:gd name="T71" fmla="*/ 86 h 532"/>
                  <a:gd name="T72" fmla="*/ 758 w 764"/>
                  <a:gd name="T73" fmla="*/ 130 h 532"/>
                  <a:gd name="T74" fmla="*/ 764 w 764"/>
                  <a:gd name="T75" fmla="*/ 220 h 532"/>
                  <a:gd name="T76" fmla="*/ 764 w 764"/>
                  <a:gd name="T77" fmla="*/ 266 h 5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64" h="532">
                    <a:moveTo>
                      <a:pt x="764" y="266"/>
                    </a:moveTo>
                    <a:lnTo>
                      <a:pt x="764" y="266"/>
                    </a:lnTo>
                    <a:lnTo>
                      <a:pt x="764" y="310"/>
                    </a:lnTo>
                    <a:lnTo>
                      <a:pt x="762" y="356"/>
                    </a:lnTo>
                    <a:lnTo>
                      <a:pt x="758" y="402"/>
                    </a:lnTo>
                    <a:lnTo>
                      <a:pt x="750" y="446"/>
                    </a:lnTo>
                    <a:lnTo>
                      <a:pt x="750" y="446"/>
                    </a:lnTo>
                    <a:lnTo>
                      <a:pt x="746" y="460"/>
                    </a:lnTo>
                    <a:lnTo>
                      <a:pt x="738" y="474"/>
                    </a:lnTo>
                    <a:lnTo>
                      <a:pt x="730" y="486"/>
                    </a:lnTo>
                    <a:lnTo>
                      <a:pt x="720" y="496"/>
                    </a:lnTo>
                    <a:lnTo>
                      <a:pt x="708" y="506"/>
                    </a:lnTo>
                    <a:lnTo>
                      <a:pt x="696" y="512"/>
                    </a:lnTo>
                    <a:lnTo>
                      <a:pt x="682" y="518"/>
                    </a:lnTo>
                    <a:lnTo>
                      <a:pt x="668" y="520"/>
                    </a:lnTo>
                    <a:lnTo>
                      <a:pt x="668" y="520"/>
                    </a:lnTo>
                    <a:lnTo>
                      <a:pt x="596" y="526"/>
                    </a:lnTo>
                    <a:lnTo>
                      <a:pt x="524" y="530"/>
                    </a:lnTo>
                    <a:lnTo>
                      <a:pt x="454" y="530"/>
                    </a:lnTo>
                    <a:lnTo>
                      <a:pt x="382" y="532"/>
                    </a:lnTo>
                    <a:lnTo>
                      <a:pt x="382" y="532"/>
                    </a:lnTo>
                    <a:lnTo>
                      <a:pt x="310" y="530"/>
                    </a:lnTo>
                    <a:lnTo>
                      <a:pt x="238" y="530"/>
                    </a:lnTo>
                    <a:lnTo>
                      <a:pt x="168" y="526"/>
                    </a:lnTo>
                    <a:lnTo>
                      <a:pt x="96" y="520"/>
                    </a:lnTo>
                    <a:lnTo>
                      <a:pt x="96" y="520"/>
                    </a:lnTo>
                    <a:lnTo>
                      <a:pt x="82" y="518"/>
                    </a:lnTo>
                    <a:lnTo>
                      <a:pt x="68" y="512"/>
                    </a:lnTo>
                    <a:lnTo>
                      <a:pt x="56" y="506"/>
                    </a:lnTo>
                    <a:lnTo>
                      <a:pt x="44" y="496"/>
                    </a:lnTo>
                    <a:lnTo>
                      <a:pt x="34" y="486"/>
                    </a:lnTo>
                    <a:lnTo>
                      <a:pt x="26" y="474"/>
                    </a:lnTo>
                    <a:lnTo>
                      <a:pt x="18" y="460"/>
                    </a:lnTo>
                    <a:lnTo>
                      <a:pt x="14" y="446"/>
                    </a:lnTo>
                    <a:lnTo>
                      <a:pt x="14" y="446"/>
                    </a:lnTo>
                    <a:lnTo>
                      <a:pt x="6" y="402"/>
                    </a:lnTo>
                    <a:lnTo>
                      <a:pt x="2" y="356"/>
                    </a:lnTo>
                    <a:lnTo>
                      <a:pt x="0" y="310"/>
                    </a:lnTo>
                    <a:lnTo>
                      <a:pt x="0" y="266"/>
                    </a:lnTo>
                    <a:lnTo>
                      <a:pt x="0" y="266"/>
                    </a:lnTo>
                    <a:lnTo>
                      <a:pt x="0" y="220"/>
                    </a:lnTo>
                    <a:lnTo>
                      <a:pt x="2" y="174"/>
                    </a:lnTo>
                    <a:lnTo>
                      <a:pt x="6" y="130"/>
                    </a:lnTo>
                    <a:lnTo>
                      <a:pt x="14" y="86"/>
                    </a:lnTo>
                    <a:lnTo>
                      <a:pt x="14" y="86"/>
                    </a:lnTo>
                    <a:lnTo>
                      <a:pt x="18" y="70"/>
                    </a:lnTo>
                    <a:lnTo>
                      <a:pt x="26" y="56"/>
                    </a:lnTo>
                    <a:lnTo>
                      <a:pt x="34" y="44"/>
                    </a:lnTo>
                    <a:lnTo>
                      <a:pt x="44" y="34"/>
                    </a:lnTo>
                    <a:lnTo>
                      <a:pt x="56" y="26"/>
                    </a:lnTo>
                    <a:lnTo>
                      <a:pt x="68" y="18"/>
                    </a:lnTo>
                    <a:lnTo>
                      <a:pt x="82" y="14"/>
                    </a:lnTo>
                    <a:lnTo>
                      <a:pt x="96" y="10"/>
                    </a:lnTo>
                    <a:lnTo>
                      <a:pt x="96" y="10"/>
                    </a:lnTo>
                    <a:lnTo>
                      <a:pt x="168" y="4"/>
                    </a:lnTo>
                    <a:lnTo>
                      <a:pt x="240" y="0"/>
                    </a:lnTo>
                    <a:lnTo>
                      <a:pt x="310" y="0"/>
                    </a:lnTo>
                    <a:lnTo>
                      <a:pt x="382" y="0"/>
                    </a:lnTo>
                    <a:lnTo>
                      <a:pt x="382" y="0"/>
                    </a:lnTo>
                    <a:lnTo>
                      <a:pt x="454" y="0"/>
                    </a:lnTo>
                    <a:lnTo>
                      <a:pt x="526" y="0"/>
                    </a:lnTo>
                    <a:lnTo>
                      <a:pt x="596" y="4"/>
                    </a:lnTo>
                    <a:lnTo>
                      <a:pt x="668" y="10"/>
                    </a:lnTo>
                    <a:lnTo>
                      <a:pt x="668" y="10"/>
                    </a:lnTo>
                    <a:lnTo>
                      <a:pt x="682" y="14"/>
                    </a:lnTo>
                    <a:lnTo>
                      <a:pt x="696" y="18"/>
                    </a:lnTo>
                    <a:lnTo>
                      <a:pt x="708" y="26"/>
                    </a:lnTo>
                    <a:lnTo>
                      <a:pt x="720" y="34"/>
                    </a:lnTo>
                    <a:lnTo>
                      <a:pt x="730" y="44"/>
                    </a:lnTo>
                    <a:lnTo>
                      <a:pt x="738" y="56"/>
                    </a:lnTo>
                    <a:lnTo>
                      <a:pt x="746" y="70"/>
                    </a:lnTo>
                    <a:lnTo>
                      <a:pt x="750" y="86"/>
                    </a:lnTo>
                    <a:lnTo>
                      <a:pt x="750" y="86"/>
                    </a:lnTo>
                    <a:lnTo>
                      <a:pt x="758" y="130"/>
                    </a:lnTo>
                    <a:lnTo>
                      <a:pt x="762" y="174"/>
                    </a:lnTo>
                    <a:lnTo>
                      <a:pt x="764" y="220"/>
                    </a:lnTo>
                    <a:lnTo>
                      <a:pt x="764" y="266"/>
                    </a:lnTo>
                    <a:lnTo>
                      <a:pt x="764" y="26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en-US">
                  <a:solidFill>
                    <a:prstClr val="black"/>
                  </a:solidFill>
                  <a:latin typeface="Calibri" panose="020f0502020204030204"/>
                </a:endParaRPr>
              </a:p>
            </p:txBody>
          </p:sp>
          <p:sp>
            <p:nvSpPr>
              <p:cNvPr id="24" name="Freeform 20"/>
              <p:cNvSpPr>
                <a:spLocks noEditPoints="1"/>
              </p:cNvSpPr>
              <p:nvPr/>
            </p:nvSpPr>
            <p:spPr bwMode="auto">
              <a:xfrm>
                <a:off x="2500313" y="2773363"/>
                <a:ext cx="774700" cy="555625"/>
              </a:xfrm>
              <a:custGeom>
                <a:gdLst>
                  <a:gd name="T0" fmla="*/ 126 w 488"/>
                  <a:gd name="T1" fmla="*/ 0 h 350"/>
                  <a:gd name="T2" fmla="*/ 54 w 488"/>
                  <a:gd name="T3" fmla="*/ 0 h 350"/>
                  <a:gd name="T4" fmla="*/ 0 w 488"/>
                  <a:gd name="T5" fmla="*/ 0 h 350"/>
                  <a:gd name="T6" fmla="*/ 32 w 488"/>
                  <a:gd name="T7" fmla="*/ 96 h 350"/>
                  <a:gd name="T8" fmla="*/ 64 w 488"/>
                  <a:gd name="T9" fmla="*/ 206 h 350"/>
                  <a:gd name="T10" fmla="*/ 116 w 488"/>
                  <a:gd name="T11" fmla="*/ 346 h 350"/>
                  <a:gd name="T12" fmla="*/ 178 w 488"/>
                  <a:gd name="T13" fmla="*/ 0 h 350"/>
                  <a:gd name="T14" fmla="*/ 316 w 488"/>
                  <a:gd name="T15" fmla="*/ 172 h 350"/>
                  <a:gd name="T16" fmla="*/ 316 w 488"/>
                  <a:gd name="T17" fmla="*/ 154 h 350"/>
                  <a:gd name="T18" fmla="*/ 308 w 488"/>
                  <a:gd name="T19" fmla="*/ 122 h 350"/>
                  <a:gd name="T20" fmla="*/ 302 w 488"/>
                  <a:gd name="T21" fmla="*/ 112 h 350"/>
                  <a:gd name="T22" fmla="*/ 278 w 488"/>
                  <a:gd name="T23" fmla="*/ 92 h 350"/>
                  <a:gd name="T24" fmla="*/ 248 w 488"/>
                  <a:gd name="T25" fmla="*/ 86 h 350"/>
                  <a:gd name="T26" fmla="*/ 230 w 488"/>
                  <a:gd name="T27" fmla="*/ 88 h 350"/>
                  <a:gd name="T28" fmla="*/ 204 w 488"/>
                  <a:gd name="T29" fmla="*/ 100 h 350"/>
                  <a:gd name="T30" fmla="*/ 194 w 488"/>
                  <a:gd name="T31" fmla="*/ 112 h 350"/>
                  <a:gd name="T32" fmla="*/ 182 w 488"/>
                  <a:gd name="T33" fmla="*/ 136 h 350"/>
                  <a:gd name="T34" fmla="*/ 178 w 488"/>
                  <a:gd name="T35" fmla="*/ 172 h 350"/>
                  <a:gd name="T36" fmla="*/ 178 w 488"/>
                  <a:gd name="T37" fmla="*/ 262 h 350"/>
                  <a:gd name="T38" fmla="*/ 182 w 488"/>
                  <a:gd name="T39" fmla="*/ 298 h 350"/>
                  <a:gd name="T40" fmla="*/ 194 w 488"/>
                  <a:gd name="T41" fmla="*/ 322 h 350"/>
                  <a:gd name="T42" fmla="*/ 204 w 488"/>
                  <a:gd name="T43" fmla="*/ 334 h 350"/>
                  <a:gd name="T44" fmla="*/ 230 w 488"/>
                  <a:gd name="T45" fmla="*/ 348 h 350"/>
                  <a:gd name="T46" fmla="*/ 248 w 488"/>
                  <a:gd name="T47" fmla="*/ 350 h 350"/>
                  <a:gd name="T48" fmla="*/ 278 w 488"/>
                  <a:gd name="T49" fmla="*/ 342 h 350"/>
                  <a:gd name="T50" fmla="*/ 302 w 488"/>
                  <a:gd name="T51" fmla="*/ 322 h 350"/>
                  <a:gd name="T52" fmla="*/ 308 w 488"/>
                  <a:gd name="T53" fmla="*/ 312 h 350"/>
                  <a:gd name="T54" fmla="*/ 316 w 488"/>
                  <a:gd name="T55" fmla="*/ 282 h 350"/>
                  <a:gd name="T56" fmla="*/ 316 w 488"/>
                  <a:gd name="T57" fmla="*/ 262 h 350"/>
                  <a:gd name="T58" fmla="*/ 270 w 488"/>
                  <a:gd name="T59" fmla="*/ 272 h 350"/>
                  <a:gd name="T60" fmla="*/ 264 w 488"/>
                  <a:gd name="T61" fmla="*/ 298 h 350"/>
                  <a:gd name="T62" fmla="*/ 258 w 488"/>
                  <a:gd name="T63" fmla="*/ 304 h 350"/>
                  <a:gd name="T64" fmla="*/ 248 w 488"/>
                  <a:gd name="T65" fmla="*/ 306 h 350"/>
                  <a:gd name="T66" fmla="*/ 242 w 488"/>
                  <a:gd name="T67" fmla="*/ 306 h 350"/>
                  <a:gd name="T68" fmla="*/ 234 w 488"/>
                  <a:gd name="T69" fmla="*/ 302 h 350"/>
                  <a:gd name="T70" fmla="*/ 226 w 488"/>
                  <a:gd name="T71" fmla="*/ 286 h 350"/>
                  <a:gd name="T72" fmla="*/ 226 w 488"/>
                  <a:gd name="T73" fmla="*/ 162 h 350"/>
                  <a:gd name="T74" fmla="*/ 226 w 488"/>
                  <a:gd name="T75" fmla="*/ 148 h 350"/>
                  <a:gd name="T76" fmla="*/ 234 w 488"/>
                  <a:gd name="T77" fmla="*/ 132 h 350"/>
                  <a:gd name="T78" fmla="*/ 242 w 488"/>
                  <a:gd name="T79" fmla="*/ 128 h 350"/>
                  <a:gd name="T80" fmla="*/ 248 w 488"/>
                  <a:gd name="T81" fmla="*/ 128 h 350"/>
                  <a:gd name="T82" fmla="*/ 258 w 488"/>
                  <a:gd name="T83" fmla="*/ 130 h 350"/>
                  <a:gd name="T84" fmla="*/ 264 w 488"/>
                  <a:gd name="T85" fmla="*/ 136 h 350"/>
                  <a:gd name="T86" fmla="*/ 270 w 488"/>
                  <a:gd name="T87" fmla="*/ 162 h 350"/>
                  <a:gd name="T88" fmla="*/ 488 w 488"/>
                  <a:gd name="T89" fmla="*/ 346 h 350"/>
                  <a:gd name="T90" fmla="*/ 442 w 488"/>
                  <a:gd name="T91" fmla="*/ 88 h 350"/>
                  <a:gd name="T92" fmla="*/ 442 w 488"/>
                  <a:gd name="T93" fmla="*/ 284 h 350"/>
                  <a:gd name="T94" fmla="*/ 426 w 488"/>
                  <a:gd name="T95" fmla="*/ 302 h 350"/>
                  <a:gd name="T96" fmla="*/ 412 w 488"/>
                  <a:gd name="T97" fmla="*/ 306 h 350"/>
                  <a:gd name="T98" fmla="*/ 408 w 488"/>
                  <a:gd name="T99" fmla="*/ 306 h 350"/>
                  <a:gd name="T100" fmla="*/ 402 w 488"/>
                  <a:gd name="T101" fmla="*/ 300 h 350"/>
                  <a:gd name="T102" fmla="*/ 402 w 488"/>
                  <a:gd name="T103" fmla="*/ 296 h 350"/>
                  <a:gd name="T104" fmla="*/ 400 w 488"/>
                  <a:gd name="T105" fmla="*/ 88 h 350"/>
                  <a:gd name="T106" fmla="*/ 354 w 488"/>
                  <a:gd name="T107" fmla="*/ 292 h 350"/>
                  <a:gd name="T108" fmla="*/ 356 w 488"/>
                  <a:gd name="T109" fmla="*/ 314 h 350"/>
                  <a:gd name="T110" fmla="*/ 358 w 488"/>
                  <a:gd name="T111" fmla="*/ 330 h 350"/>
                  <a:gd name="T112" fmla="*/ 370 w 488"/>
                  <a:gd name="T113" fmla="*/ 344 h 350"/>
                  <a:gd name="T114" fmla="*/ 388 w 488"/>
                  <a:gd name="T115" fmla="*/ 350 h 350"/>
                  <a:gd name="T116" fmla="*/ 402 w 488"/>
                  <a:gd name="T117" fmla="*/ 348 h 350"/>
                  <a:gd name="T118" fmla="*/ 428 w 488"/>
                  <a:gd name="T119" fmla="*/ 332 h 350"/>
                  <a:gd name="T120" fmla="*/ 442 w 488"/>
                  <a:gd name="T121" fmla="*/ 346 h 3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8" h="350">
                    <a:moveTo>
                      <a:pt x="178" y="0"/>
                    </a:moveTo>
                    <a:lnTo>
                      <a:pt x="126" y="0"/>
                    </a:lnTo>
                    <a:lnTo>
                      <a:pt x="90" y="136"/>
                    </a:lnTo>
                    <a:lnTo>
                      <a:pt x="54" y="0"/>
                    </a:lnTo>
                    <a:lnTo>
                      <a:pt x="0" y="0"/>
                    </a:lnTo>
                    <a:lnTo>
                      <a:pt x="0" y="0"/>
                    </a:lnTo>
                    <a:lnTo>
                      <a:pt x="32" y="96"/>
                    </a:lnTo>
                    <a:lnTo>
                      <a:pt x="32" y="96"/>
                    </a:lnTo>
                    <a:lnTo>
                      <a:pt x="54" y="160"/>
                    </a:lnTo>
                    <a:lnTo>
                      <a:pt x="64" y="206"/>
                    </a:lnTo>
                    <a:lnTo>
                      <a:pt x="64" y="346"/>
                    </a:lnTo>
                    <a:lnTo>
                      <a:pt x="116" y="346"/>
                    </a:lnTo>
                    <a:lnTo>
                      <a:pt x="116" y="206"/>
                    </a:lnTo>
                    <a:lnTo>
                      <a:pt x="178" y="0"/>
                    </a:lnTo>
                    <a:close/>
                    <a:moveTo>
                      <a:pt x="316" y="262"/>
                    </a:moveTo>
                    <a:lnTo>
                      <a:pt x="316" y="172"/>
                    </a:lnTo>
                    <a:lnTo>
                      <a:pt x="316" y="172"/>
                    </a:lnTo>
                    <a:lnTo>
                      <a:pt x="316" y="154"/>
                    </a:lnTo>
                    <a:lnTo>
                      <a:pt x="312" y="136"/>
                    </a:lnTo>
                    <a:lnTo>
                      <a:pt x="308" y="122"/>
                    </a:lnTo>
                    <a:lnTo>
                      <a:pt x="302" y="112"/>
                    </a:lnTo>
                    <a:lnTo>
                      <a:pt x="302" y="112"/>
                    </a:lnTo>
                    <a:lnTo>
                      <a:pt x="292" y="100"/>
                    </a:lnTo>
                    <a:lnTo>
                      <a:pt x="278" y="92"/>
                    </a:lnTo>
                    <a:lnTo>
                      <a:pt x="264" y="88"/>
                    </a:lnTo>
                    <a:lnTo>
                      <a:pt x="248" y="86"/>
                    </a:lnTo>
                    <a:lnTo>
                      <a:pt x="248" y="86"/>
                    </a:lnTo>
                    <a:lnTo>
                      <a:pt x="230" y="88"/>
                    </a:lnTo>
                    <a:lnTo>
                      <a:pt x="216" y="92"/>
                    </a:lnTo>
                    <a:lnTo>
                      <a:pt x="204" y="100"/>
                    </a:lnTo>
                    <a:lnTo>
                      <a:pt x="194" y="112"/>
                    </a:lnTo>
                    <a:lnTo>
                      <a:pt x="194" y="112"/>
                    </a:lnTo>
                    <a:lnTo>
                      <a:pt x="186" y="122"/>
                    </a:lnTo>
                    <a:lnTo>
                      <a:pt x="182" y="136"/>
                    </a:lnTo>
                    <a:lnTo>
                      <a:pt x="180" y="154"/>
                    </a:lnTo>
                    <a:lnTo>
                      <a:pt x="178" y="172"/>
                    </a:lnTo>
                    <a:lnTo>
                      <a:pt x="178" y="262"/>
                    </a:lnTo>
                    <a:lnTo>
                      <a:pt x="178" y="262"/>
                    </a:lnTo>
                    <a:lnTo>
                      <a:pt x="180" y="282"/>
                    </a:lnTo>
                    <a:lnTo>
                      <a:pt x="182" y="298"/>
                    </a:lnTo>
                    <a:lnTo>
                      <a:pt x="186" y="312"/>
                    </a:lnTo>
                    <a:lnTo>
                      <a:pt x="194" y="322"/>
                    </a:lnTo>
                    <a:lnTo>
                      <a:pt x="194" y="322"/>
                    </a:lnTo>
                    <a:lnTo>
                      <a:pt x="204" y="334"/>
                    </a:lnTo>
                    <a:lnTo>
                      <a:pt x="216" y="342"/>
                    </a:lnTo>
                    <a:lnTo>
                      <a:pt x="230" y="348"/>
                    </a:lnTo>
                    <a:lnTo>
                      <a:pt x="248" y="350"/>
                    </a:lnTo>
                    <a:lnTo>
                      <a:pt x="248" y="350"/>
                    </a:lnTo>
                    <a:lnTo>
                      <a:pt x="264" y="348"/>
                    </a:lnTo>
                    <a:lnTo>
                      <a:pt x="278" y="342"/>
                    </a:lnTo>
                    <a:lnTo>
                      <a:pt x="292" y="334"/>
                    </a:lnTo>
                    <a:lnTo>
                      <a:pt x="302" y="322"/>
                    </a:lnTo>
                    <a:lnTo>
                      <a:pt x="302" y="322"/>
                    </a:lnTo>
                    <a:lnTo>
                      <a:pt x="308" y="312"/>
                    </a:lnTo>
                    <a:lnTo>
                      <a:pt x="312" y="298"/>
                    </a:lnTo>
                    <a:lnTo>
                      <a:pt x="316" y="282"/>
                    </a:lnTo>
                    <a:lnTo>
                      <a:pt x="316" y="262"/>
                    </a:lnTo>
                    <a:lnTo>
                      <a:pt x="316" y="262"/>
                    </a:lnTo>
                    <a:close/>
                    <a:moveTo>
                      <a:pt x="270" y="272"/>
                    </a:moveTo>
                    <a:lnTo>
                      <a:pt x="270" y="272"/>
                    </a:lnTo>
                    <a:lnTo>
                      <a:pt x="268" y="286"/>
                    </a:lnTo>
                    <a:lnTo>
                      <a:pt x="264" y="298"/>
                    </a:lnTo>
                    <a:lnTo>
                      <a:pt x="262" y="302"/>
                    </a:lnTo>
                    <a:lnTo>
                      <a:pt x="258" y="304"/>
                    </a:lnTo>
                    <a:lnTo>
                      <a:pt x="252" y="306"/>
                    </a:lnTo>
                    <a:lnTo>
                      <a:pt x="248" y="306"/>
                    </a:lnTo>
                    <a:lnTo>
                      <a:pt x="248" y="306"/>
                    </a:lnTo>
                    <a:lnTo>
                      <a:pt x="242" y="306"/>
                    </a:lnTo>
                    <a:lnTo>
                      <a:pt x="238" y="304"/>
                    </a:lnTo>
                    <a:lnTo>
                      <a:pt x="234" y="302"/>
                    </a:lnTo>
                    <a:lnTo>
                      <a:pt x="230" y="298"/>
                    </a:lnTo>
                    <a:lnTo>
                      <a:pt x="226" y="286"/>
                    </a:lnTo>
                    <a:lnTo>
                      <a:pt x="226" y="272"/>
                    </a:lnTo>
                    <a:lnTo>
                      <a:pt x="226" y="162"/>
                    </a:lnTo>
                    <a:lnTo>
                      <a:pt x="226" y="162"/>
                    </a:lnTo>
                    <a:lnTo>
                      <a:pt x="226" y="148"/>
                    </a:lnTo>
                    <a:lnTo>
                      <a:pt x="230" y="136"/>
                    </a:lnTo>
                    <a:lnTo>
                      <a:pt x="234" y="132"/>
                    </a:lnTo>
                    <a:lnTo>
                      <a:pt x="238" y="130"/>
                    </a:lnTo>
                    <a:lnTo>
                      <a:pt x="242" y="128"/>
                    </a:lnTo>
                    <a:lnTo>
                      <a:pt x="248" y="128"/>
                    </a:lnTo>
                    <a:lnTo>
                      <a:pt x="248" y="128"/>
                    </a:lnTo>
                    <a:lnTo>
                      <a:pt x="252" y="128"/>
                    </a:lnTo>
                    <a:lnTo>
                      <a:pt x="258" y="130"/>
                    </a:lnTo>
                    <a:lnTo>
                      <a:pt x="262" y="132"/>
                    </a:lnTo>
                    <a:lnTo>
                      <a:pt x="264" y="136"/>
                    </a:lnTo>
                    <a:lnTo>
                      <a:pt x="268" y="148"/>
                    </a:lnTo>
                    <a:lnTo>
                      <a:pt x="270" y="162"/>
                    </a:lnTo>
                    <a:lnTo>
                      <a:pt x="270" y="272"/>
                    </a:lnTo>
                    <a:close/>
                    <a:moveTo>
                      <a:pt x="488" y="346"/>
                    </a:moveTo>
                    <a:lnTo>
                      <a:pt x="488" y="88"/>
                    </a:lnTo>
                    <a:lnTo>
                      <a:pt x="442" y="88"/>
                    </a:lnTo>
                    <a:lnTo>
                      <a:pt x="442" y="284"/>
                    </a:lnTo>
                    <a:lnTo>
                      <a:pt x="442" y="284"/>
                    </a:lnTo>
                    <a:lnTo>
                      <a:pt x="434" y="294"/>
                    </a:lnTo>
                    <a:lnTo>
                      <a:pt x="426" y="302"/>
                    </a:lnTo>
                    <a:lnTo>
                      <a:pt x="420" y="306"/>
                    </a:lnTo>
                    <a:lnTo>
                      <a:pt x="412" y="306"/>
                    </a:lnTo>
                    <a:lnTo>
                      <a:pt x="412" y="306"/>
                    </a:lnTo>
                    <a:lnTo>
                      <a:pt x="408" y="306"/>
                    </a:lnTo>
                    <a:lnTo>
                      <a:pt x="404" y="304"/>
                    </a:lnTo>
                    <a:lnTo>
                      <a:pt x="402" y="300"/>
                    </a:lnTo>
                    <a:lnTo>
                      <a:pt x="402" y="296"/>
                    </a:lnTo>
                    <a:lnTo>
                      <a:pt x="402" y="296"/>
                    </a:lnTo>
                    <a:lnTo>
                      <a:pt x="400" y="278"/>
                    </a:lnTo>
                    <a:lnTo>
                      <a:pt x="400" y="88"/>
                    </a:lnTo>
                    <a:lnTo>
                      <a:pt x="354" y="88"/>
                    </a:lnTo>
                    <a:lnTo>
                      <a:pt x="354" y="292"/>
                    </a:lnTo>
                    <a:lnTo>
                      <a:pt x="354" y="292"/>
                    </a:lnTo>
                    <a:lnTo>
                      <a:pt x="356" y="314"/>
                    </a:lnTo>
                    <a:lnTo>
                      <a:pt x="358" y="330"/>
                    </a:lnTo>
                    <a:lnTo>
                      <a:pt x="358" y="330"/>
                    </a:lnTo>
                    <a:lnTo>
                      <a:pt x="364" y="338"/>
                    </a:lnTo>
                    <a:lnTo>
                      <a:pt x="370" y="344"/>
                    </a:lnTo>
                    <a:lnTo>
                      <a:pt x="378" y="348"/>
                    </a:lnTo>
                    <a:lnTo>
                      <a:pt x="388" y="350"/>
                    </a:lnTo>
                    <a:lnTo>
                      <a:pt x="388" y="350"/>
                    </a:lnTo>
                    <a:lnTo>
                      <a:pt x="402" y="348"/>
                    </a:lnTo>
                    <a:lnTo>
                      <a:pt x="414" y="342"/>
                    </a:lnTo>
                    <a:lnTo>
                      <a:pt x="428" y="332"/>
                    </a:lnTo>
                    <a:lnTo>
                      <a:pt x="442" y="318"/>
                    </a:lnTo>
                    <a:lnTo>
                      <a:pt x="442" y="346"/>
                    </a:lnTo>
                    <a:lnTo>
                      <a:pt x="488" y="34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en-US">
                  <a:solidFill>
                    <a:prstClr val="black"/>
                  </a:solidFill>
                  <a:latin typeface="Calibri" panose="020f0502020204030204"/>
                </a:endParaRPr>
              </a:p>
            </p:txBody>
          </p:sp>
          <p:sp>
            <p:nvSpPr>
              <p:cNvPr id="25" name="Freeform 21"/>
              <p:cNvSpPr>
                <a:spLocks noEditPoints="1"/>
              </p:cNvSpPr>
              <p:nvPr/>
            </p:nvSpPr>
            <p:spPr bwMode="auto">
              <a:xfrm>
                <a:off x="2395538" y="3538538"/>
                <a:ext cx="1028700" cy="546100"/>
              </a:xfrm>
              <a:custGeom>
                <a:gdLst>
                  <a:gd name="T0" fmla="*/ 0 w 648"/>
                  <a:gd name="T1" fmla="*/ 0 h 344"/>
                  <a:gd name="T2" fmla="*/ 54 w 648"/>
                  <a:gd name="T3" fmla="*/ 340 h 344"/>
                  <a:gd name="T4" fmla="*/ 160 w 648"/>
                  <a:gd name="T5" fmla="*/ 48 h 344"/>
                  <a:gd name="T6" fmla="*/ 254 w 648"/>
                  <a:gd name="T7" fmla="*/ 312 h 344"/>
                  <a:gd name="T8" fmla="*/ 214 w 648"/>
                  <a:gd name="T9" fmla="*/ 342 h 344"/>
                  <a:gd name="T10" fmla="*/ 190 w 648"/>
                  <a:gd name="T11" fmla="*/ 342 h 344"/>
                  <a:gd name="T12" fmla="*/ 172 w 648"/>
                  <a:gd name="T13" fmla="*/ 324 h 344"/>
                  <a:gd name="T14" fmla="*/ 166 w 648"/>
                  <a:gd name="T15" fmla="*/ 288 h 344"/>
                  <a:gd name="T16" fmla="*/ 212 w 648"/>
                  <a:gd name="T17" fmla="*/ 274 h 344"/>
                  <a:gd name="T18" fmla="*/ 214 w 648"/>
                  <a:gd name="T19" fmla="*/ 292 h 344"/>
                  <a:gd name="T20" fmla="*/ 220 w 648"/>
                  <a:gd name="T21" fmla="*/ 302 h 344"/>
                  <a:gd name="T22" fmla="*/ 232 w 648"/>
                  <a:gd name="T23" fmla="*/ 300 h 344"/>
                  <a:gd name="T24" fmla="*/ 254 w 648"/>
                  <a:gd name="T25" fmla="*/ 280 h 344"/>
                  <a:gd name="T26" fmla="*/ 300 w 648"/>
                  <a:gd name="T27" fmla="*/ 340 h 344"/>
                  <a:gd name="T28" fmla="*/ 428 w 648"/>
                  <a:gd name="T29" fmla="*/ 268 h 344"/>
                  <a:gd name="T30" fmla="*/ 418 w 648"/>
                  <a:gd name="T31" fmla="*/ 300 h 344"/>
                  <a:gd name="T32" fmla="*/ 402 w 648"/>
                  <a:gd name="T33" fmla="*/ 302 h 344"/>
                  <a:gd name="T34" fmla="*/ 386 w 648"/>
                  <a:gd name="T35" fmla="*/ 136 h 344"/>
                  <a:gd name="T36" fmla="*/ 402 w 648"/>
                  <a:gd name="T37" fmla="*/ 126 h 344"/>
                  <a:gd name="T38" fmla="*/ 414 w 648"/>
                  <a:gd name="T39" fmla="*/ 124 h 344"/>
                  <a:gd name="T40" fmla="*/ 428 w 648"/>
                  <a:gd name="T41" fmla="*/ 144 h 344"/>
                  <a:gd name="T42" fmla="*/ 474 w 648"/>
                  <a:gd name="T43" fmla="*/ 264 h 344"/>
                  <a:gd name="T44" fmla="*/ 474 w 648"/>
                  <a:gd name="T45" fmla="*/ 132 h 344"/>
                  <a:gd name="T46" fmla="*/ 464 w 648"/>
                  <a:gd name="T47" fmla="*/ 100 h 344"/>
                  <a:gd name="T48" fmla="*/ 434 w 648"/>
                  <a:gd name="T49" fmla="*/ 82 h 344"/>
                  <a:gd name="T50" fmla="*/ 408 w 648"/>
                  <a:gd name="T51" fmla="*/ 90 h 344"/>
                  <a:gd name="T52" fmla="*/ 386 w 648"/>
                  <a:gd name="T53" fmla="*/ 0 h 344"/>
                  <a:gd name="T54" fmla="*/ 386 w 648"/>
                  <a:gd name="T55" fmla="*/ 340 h 344"/>
                  <a:gd name="T56" fmla="*/ 398 w 648"/>
                  <a:gd name="T57" fmla="*/ 328 h 344"/>
                  <a:gd name="T58" fmla="*/ 434 w 648"/>
                  <a:gd name="T59" fmla="*/ 344 h 344"/>
                  <a:gd name="T60" fmla="*/ 456 w 648"/>
                  <a:gd name="T61" fmla="*/ 336 h 344"/>
                  <a:gd name="T62" fmla="*/ 470 w 648"/>
                  <a:gd name="T63" fmla="*/ 316 h 344"/>
                  <a:gd name="T64" fmla="*/ 474 w 648"/>
                  <a:gd name="T65" fmla="*/ 264 h 344"/>
                  <a:gd name="T66" fmla="*/ 556 w 648"/>
                  <a:gd name="T67" fmla="*/ 160 h 344"/>
                  <a:gd name="T68" fmla="*/ 562 w 648"/>
                  <a:gd name="T69" fmla="*/ 134 h 344"/>
                  <a:gd name="T70" fmla="*/ 574 w 648"/>
                  <a:gd name="T71" fmla="*/ 124 h 344"/>
                  <a:gd name="T72" fmla="*/ 584 w 648"/>
                  <a:gd name="T73" fmla="*/ 124 h 344"/>
                  <a:gd name="T74" fmla="*/ 596 w 648"/>
                  <a:gd name="T75" fmla="*/ 134 h 344"/>
                  <a:gd name="T76" fmla="*/ 602 w 648"/>
                  <a:gd name="T77" fmla="*/ 184 h 344"/>
                  <a:gd name="T78" fmla="*/ 602 w 648"/>
                  <a:gd name="T79" fmla="*/ 252 h 344"/>
                  <a:gd name="T80" fmla="*/ 600 w 648"/>
                  <a:gd name="T81" fmla="*/ 284 h 344"/>
                  <a:gd name="T82" fmla="*/ 588 w 648"/>
                  <a:gd name="T83" fmla="*/ 300 h 344"/>
                  <a:gd name="T84" fmla="*/ 574 w 648"/>
                  <a:gd name="T85" fmla="*/ 302 h 344"/>
                  <a:gd name="T86" fmla="*/ 562 w 648"/>
                  <a:gd name="T87" fmla="*/ 294 h 344"/>
                  <a:gd name="T88" fmla="*/ 556 w 648"/>
                  <a:gd name="T89" fmla="*/ 222 h 344"/>
                  <a:gd name="T90" fmla="*/ 648 w 648"/>
                  <a:gd name="T91" fmla="*/ 168 h 344"/>
                  <a:gd name="T92" fmla="*/ 640 w 648"/>
                  <a:gd name="T93" fmla="*/ 120 h 344"/>
                  <a:gd name="T94" fmla="*/ 624 w 648"/>
                  <a:gd name="T95" fmla="*/ 98 h 344"/>
                  <a:gd name="T96" fmla="*/ 580 w 648"/>
                  <a:gd name="T97" fmla="*/ 82 h 344"/>
                  <a:gd name="T98" fmla="*/ 548 w 648"/>
                  <a:gd name="T99" fmla="*/ 90 h 344"/>
                  <a:gd name="T100" fmla="*/ 524 w 648"/>
                  <a:gd name="T101" fmla="*/ 108 h 344"/>
                  <a:gd name="T102" fmla="*/ 512 w 648"/>
                  <a:gd name="T103" fmla="*/ 150 h 344"/>
                  <a:gd name="T104" fmla="*/ 510 w 648"/>
                  <a:gd name="T105" fmla="*/ 258 h 344"/>
                  <a:gd name="T106" fmla="*/ 518 w 648"/>
                  <a:gd name="T107" fmla="*/ 306 h 344"/>
                  <a:gd name="T108" fmla="*/ 536 w 648"/>
                  <a:gd name="T109" fmla="*/ 330 h 344"/>
                  <a:gd name="T110" fmla="*/ 580 w 648"/>
                  <a:gd name="T111" fmla="*/ 344 h 344"/>
                  <a:gd name="T112" fmla="*/ 614 w 648"/>
                  <a:gd name="T113" fmla="*/ 336 h 344"/>
                  <a:gd name="T114" fmla="*/ 636 w 648"/>
                  <a:gd name="T115" fmla="*/ 316 h 344"/>
                  <a:gd name="T116" fmla="*/ 648 w 648"/>
                  <a:gd name="T117" fmla="*/ 288 h 3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8" h="344">
                    <a:moveTo>
                      <a:pt x="160" y="48"/>
                    </a:moveTo>
                    <a:lnTo>
                      <a:pt x="160" y="0"/>
                    </a:lnTo>
                    <a:lnTo>
                      <a:pt x="0" y="0"/>
                    </a:lnTo>
                    <a:lnTo>
                      <a:pt x="0" y="48"/>
                    </a:lnTo>
                    <a:lnTo>
                      <a:pt x="54" y="48"/>
                    </a:lnTo>
                    <a:lnTo>
                      <a:pt x="54" y="340"/>
                    </a:lnTo>
                    <a:lnTo>
                      <a:pt x="106" y="340"/>
                    </a:lnTo>
                    <a:lnTo>
                      <a:pt x="106" y="48"/>
                    </a:lnTo>
                    <a:lnTo>
                      <a:pt x="160" y="48"/>
                    </a:lnTo>
                    <a:close/>
                    <a:moveTo>
                      <a:pt x="254" y="340"/>
                    </a:moveTo>
                    <a:lnTo>
                      <a:pt x="254" y="312"/>
                    </a:lnTo>
                    <a:lnTo>
                      <a:pt x="254" y="312"/>
                    </a:lnTo>
                    <a:lnTo>
                      <a:pt x="240" y="326"/>
                    </a:lnTo>
                    <a:lnTo>
                      <a:pt x="226" y="336"/>
                    </a:lnTo>
                    <a:lnTo>
                      <a:pt x="214" y="342"/>
                    </a:lnTo>
                    <a:lnTo>
                      <a:pt x="200" y="344"/>
                    </a:lnTo>
                    <a:lnTo>
                      <a:pt x="200" y="344"/>
                    </a:lnTo>
                    <a:lnTo>
                      <a:pt x="190" y="342"/>
                    </a:lnTo>
                    <a:lnTo>
                      <a:pt x="182" y="340"/>
                    </a:lnTo>
                    <a:lnTo>
                      <a:pt x="176" y="334"/>
                    </a:lnTo>
                    <a:lnTo>
                      <a:pt x="172" y="324"/>
                    </a:lnTo>
                    <a:lnTo>
                      <a:pt x="172" y="324"/>
                    </a:lnTo>
                    <a:lnTo>
                      <a:pt x="168" y="310"/>
                    </a:lnTo>
                    <a:lnTo>
                      <a:pt x="166" y="288"/>
                    </a:lnTo>
                    <a:lnTo>
                      <a:pt x="166" y="86"/>
                    </a:lnTo>
                    <a:lnTo>
                      <a:pt x="212" y="86"/>
                    </a:lnTo>
                    <a:lnTo>
                      <a:pt x="212" y="274"/>
                    </a:lnTo>
                    <a:lnTo>
                      <a:pt x="212" y="274"/>
                    </a:lnTo>
                    <a:lnTo>
                      <a:pt x="214" y="292"/>
                    </a:lnTo>
                    <a:lnTo>
                      <a:pt x="214" y="292"/>
                    </a:lnTo>
                    <a:lnTo>
                      <a:pt x="214" y="296"/>
                    </a:lnTo>
                    <a:lnTo>
                      <a:pt x="216" y="300"/>
                    </a:lnTo>
                    <a:lnTo>
                      <a:pt x="220" y="302"/>
                    </a:lnTo>
                    <a:lnTo>
                      <a:pt x="224" y="302"/>
                    </a:lnTo>
                    <a:lnTo>
                      <a:pt x="224" y="302"/>
                    </a:lnTo>
                    <a:lnTo>
                      <a:pt x="232" y="300"/>
                    </a:lnTo>
                    <a:lnTo>
                      <a:pt x="238" y="296"/>
                    </a:lnTo>
                    <a:lnTo>
                      <a:pt x="246" y="290"/>
                    </a:lnTo>
                    <a:lnTo>
                      <a:pt x="254" y="280"/>
                    </a:lnTo>
                    <a:lnTo>
                      <a:pt x="254" y="86"/>
                    </a:lnTo>
                    <a:lnTo>
                      <a:pt x="300" y="86"/>
                    </a:lnTo>
                    <a:lnTo>
                      <a:pt x="300" y="340"/>
                    </a:lnTo>
                    <a:lnTo>
                      <a:pt x="254" y="340"/>
                    </a:lnTo>
                    <a:close/>
                    <a:moveTo>
                      <a:pt x="428" y="268"/>
                    </a:moveTo>
                    <a:lnTo>
                      <a:pt x="428" y="268"/>
                    </a:lnTo>
                    <a:lnTo>
                      <a:pt x="428" y="282"/>
                    </a:lnTo>
                    <a:lnTo>
                      <a:pt x="424" y="294"/>
                    </a:lnTo>
                    <a:lnTo>
                      <a:pt x="418" y="300"/>
                    </a:lnTo>
                    <a:lnTo>
                      <a:pt x="408" y="302"/>
                    </a:lnTo>
                    <a:lnTo>
                      <a:pt x="408" y="302"/>
                    </a:lnTo>
                    <a:lnTo>
                      <a:pt x="402" y="302"/>
                    </a:lnTo>
                    <a:lnTo>
                      <a:pt x="396" y="300"/>
                    </a:lnTo>
                    <a:lnTo>
                      <a:pt x="386" y="290"/>
                    </a:lnTo>
                    <a:lnTo>
                      <a:pt x="386" y="136"/>
                    </a:lnTo>
                    <a:lnTo>
                      <a:pt x="386" y="136"/>
                    </a:lnTo>
                    <a:lnTo>
                      <a:pt x="396" y="128"/>
                    </a:lnTo>
                    <a:lnTo>
                      <a:pt x="402" y="126"/>
                    </a:lnTo>
                    <a:lnTo>
                      <a:pt x="408" y="124"/>
                    </a:lnTo>
                    <a:lnTo>
                      <a:pt x="408" y="124"/>
                    </a:lnTo>
                    <a:lnTo>
                      <a:pt x="414" y="124"/>
                    </a:lnTo>
                    <a:lnTo>
                      <a:pt x="418" y="126"/>
                    </a:lnTo>
                    <a:lnTo>
                      <a:pt x="424" y="134"/>
                    </a:lnTo>
                    <a:lnTo>
                      <a:pt x="428" y="144"/>
                    </a:lnTo>
                    <a:lnTo>
                      <a:pt x="428" y="160"/>
                    </a:lnTo>
                    <a:lnTo>
                      <a:pt x="428" y="268"/>
                    </a:lnTo>
                    <a:close/>
                    <a:moveTo>
                      <a:pt x="474" y="264"/>
                    </a:moveTo>
                    <a:lnTo>
                      <a:pt x="474" y="162"/>
                    </a:lnTo>
                    <a:lnTo>
                      <a:pt x="474" y="162"/>
                    </a:lnTo>
                    <a:lnTo>
                      <a:pt x="474" y="132"/>
                    </a:lnTo>
                    <a:lnTo>
                      <a:pt x="470" y="112"/>
                    </a:lnTo>
                    <a:lnTo>
                      <a:pt x="470" y="112"/>
                    </a:lnTo>
                    <a:lnTo>
                      <a:pt x="464" y="100"/>
                    </a:lnTo>
                    <a:lnTo>
                      <a:pt x="456" y="90"/>
                    </a:lnTo>
                    <a:lnTo>
                      <a:pt x="446" y="84"/>
                    </a:lnTo>
                    <a:lnTo>
                      <a:pt x="434" y="82"/>
                    </a:lnTo>
                    <a:lnTo>
                      <a:pt x="434" y="82"/>
                    </a:lnTo>
                    <a:lnTo>
                      <a:pt x="420" y="84"/>
                    </a:lnTo>
                    <a:lnTo>
                      <a:pt x="408" y="90"/>
                    </a:lnTo>
                    <a:lnTo>
                      <a:pt x="396" y="98"/>
                    </a:lnTo>
                    <a:lnTo>
                      <a:pt x="386" y="110"/>
                    </a:lnTo>
                    <a:lnTo>
                      <a:pt x="386" y="0"/>
                    </a:lnTo>
                    <a:lnTo>
                      <a:pt x="340" y="0"/>
                    </a:lnTo>
                    <a:lnTo>
                      <a:pt x="340" y="340"/>
                    </a:lnTo>
                    <a:lnTo>
                      <a:pt x="386" y="340"/>
                    </a:lnTo>
                    <a:lnTo>
                      <a:pt x="386" y="316"/>
                    </a:lnTo>
                    <a:lnTo>
                      <a:pt x="386" y="316"/>
                    </a:lnTo>
                    <a:lnTo>
                      <a:pt x="398" y="328"/>
                    </a:lnTo>
                    <a:lnTo>
                      <a:pt x="408" y="336"/>
                    </a:lnTo>
                    <a:lnTo>
                      <a:pt x="420" y="342"/>
                    </a:lnTo>
                    <a:lnTo>
                      <a:pt x="434" y="344"/>
                    </a:lnTo>
                    <a:lnTo>
                      <a:pt x="434" y="344"/>
                    </a:lnTo>
                    <a:lnTo>
                      <a:pt x="446" y="342"/>
                    </a:lnTo>
                    <a:lnTo>
                      <a:pt x="456" y="336"/>
                    </a:lnTo>
                    <a:lnTo>
                      <a:pt x="464" y="328"/>
                    </a:lnTo>
                    <a:lnTo>
                      <a:pt x="470" y="316"/>
                    </a:lnTo>
                    <a:lnTo>
                      <a:pt x="470" y="316"/>
                    </a:lnTo>
                    <a:lnTo>
                      <a:pt x="474" y="294"/>
                    </a:lnTo>
                    <a:lnTo>
                      <a:pt x="474" y="264"/>
                    </a:lnTo>
                    <a:lnTo>
                      <a:pt x="474" y="264"/>
                    </a:lnTo>
                    <a:close/>
                    <a:moveTo>
                      <a:pt x="602" y="184"/>
                    </a:moveTo>
                    <a:lnTo>
                      <a:pt x="556" y="184"/>
                    </a:lnTo>
                    <a:lnTo>
                      <a:pt x="556" y="160"/>
                    </a:lnTo>
                    <a:lnTo>
                      <a:pt x="556" y="160"/>
                    </a:lnTo>
                    <a:lnTo>
                      <a:pt x="558" y="144"/>
                    </a:lnTo>
                    <a:lnTo>
                      <a:pt x="562" y="134"/>
                    </a:lnTo>
                    <a:lnTo>
                      <a:pt x="566" y="130"/>
                    </a:lnTo>
                    <a:lnTo>
                      <a:pt x="570" y="126"/>
                    </a:lnTo>
                    <a:lnTo>
                      <a:pt x="574" y="124"/>
                    </a:lnTo>
                    <a:lnTo>
                      <a:pt x="580" y="124"/>
                    </a:lnTo>
                    <a:lnTo>
                      <a:pt x="580" y="124"/>
                    </a:lnTo>
                    <a:lnTo>
                      <a:pt x="584" y="124"/>
                    </a:lnTo>
                    <a:lnTo>
                      <a:pt x="590" y="126"/>
                    </a:lnTo>
                    <a:lnTo>
                      <a:pt x="594" y="130"/>
                    </a:lnTo>
                    <a:lnTo>
                      <a:pt x="596" y="134"/>
                    </a:lnTo>
                    <a:lnTo>
                      <a:pt x="600" y="144"/>
                    </a:lnTo>
                    <a:lnTo>
                      <a:pt x="602" y="160"/>
                    </a:lnTo>
                    <a:lnTo>
                      <a:pt x="602" y="184"/>
                    </a:lnTo>
                    <a:close/>
                    <a:moveTo>
                      <a:pt x="648" y="258"/>
                    </a:moveTo>
                    <a:lnTo>
                      <a:pt x="648" y="252"/>
                    </a:lnTo>
                    <a:lnTo>
                      <a:pt x="602" y="252"/>
                    </a:lnTo>
                    <a:lnTo>
                      <a:pt x="602" y="252"/>
                    </a:lnTo>
                    <a:lnTo>
                      <a:pt x="600" y="284"/>
                    </a:lnTo>
                    <a:lnTo>
                      <a:pt x="600" y="284"/>
                    </a:lnTo>
                    <a:lnTo>
                      <a:pt x="598" y="292"/>
                    </a:lnTo>
                    <a:lnTo>
                      <a:pt x="594" y="298"/>
                    </a:lnTo>
                    <a:lnTo>
                      <a:pt x="588" y="300"/>
                    </a:lnTo>
                    <a:lnTo>
                      <a:pt x="580" y="302"/>
                    </a:lnTo>
                    <a:lnTo>
                      <a:pt x="580" y="302"/>
                    </a:lnTo>
                    <a:lnTo>
                      <a:pt x="574" y="302"/>
                    </a:lnTo>
                    <a:lnTo>
                      <a:pt x="570" y="300"/>
                    </a:lnTo>
                    <a:lnTo>
                      <a:pt x="566" y="296"/>
                    </a:lnTo>
                    <a:lnTo>
                      <a:pt x="562" y="294"/>
                    </a:lnTo>
                    <a:lnTo>
                      <a:pt x="558" y="282"/>
                    </a:lnTo>
                    <a:lnTo>
                      <a:pt x="556" y="266"/>
                    </a:lnTo>
                    <a:lnTo>
                      <a:pt x="556" y="222"/>
                    </a:lnTo>
                    <a:lnTo>
                      <a:pt x="648" y="222"/>
                    </a:lnTo>
                    <a:lnTo>
                      <a:pt x="648" y="168"/>
                    </a:lnTo>
                    <a:lnTo>
                      <a:pt x="648" y="168"/>
                    </a:lnTo>
                    <a:lnTo>
                      <a:pt x="648" y="150"/>
                    </a:lnTo>
                    <a:lnTo>
                      <a:pt x="644" y="134"/>
                    </a:lnTo>
                    <a:lnTo>
                      <a:pt x="640" y="120"/>
                    </a:lnTo>
                    <a:lnTo>
                      <a:pt x="634" y="108"/>
                    </a:lnTo>
                    <a:lnTo>
                      <a:pt x="634" y="108"/>
                    </a:lnTo>
                    <a:lnTo>
                      <a:pt x="624" y="98"/>
                    </a:lnTo>
                    <a:lnTo>
                      <a:pt x="610" y="90"/>
                    </a:lnTo>
                    <a:lnTo>
                      <a:pt x="596" y="84"/>
                    </a:lnTo>
                    <a:lnTo>
                      <a:pt x="580" y="82"/>
                    </a:lnTo>
                    <a:lnTo>
                      <a:pt x="580" y="82"/>
                    </a:lnTo>
                    <a:lnTo>
                      <a:pt x="564" y="84"/>
                    </a:lnTo>
                    <a:lnTo>
                      <a:pt x="548" y="90"/>
                    </a:lnTo>
                    <a:lnTo>
                      <a:pt x="536" y="98"/>
                    </a:lnTo>
                    <a:lnTo>
                      <a:pt x="524" y="108"/>
                    </a:lnTo>
                    <a:lnTo>
                      <a:pt x="524" y="108"/>
                    </a:lnTo>
                    <a:lnTo>
                      <a:pt x="518" y="120"/>
                    </a:lnTo>
                    <a:lnTo>
                      <a:pt x="514" y="134"/>
                    </a:lnTo>
                    <a:lnTo>
                      <a:pt x="512" y="150"/>
                    </a:lnTo>
                    <a:lnTo>
                      <a:pt x="510" y="168"/>
                    </a:lnTo>
                    <a:lnTo>
                      <a:pt x="510" y="258"/>
                    </a:lnTo>
                    <a:lnTo>
                      <a:pt x="510" y="258"/>
                    </a:lnTo>
                    <a:lnTo>
                      <a:pt x="512" y="276"/>
                    </a:lnTo>
                    <a:lnTo>
                      <a:pt x="514" y="294"/>
                    </a:lnTo>
                    <a:lnTo>
                      <a:pt x="518" y="306"/>
                    </a:lnTo>
                    <a:lnTo>
                      <a:pt x="526" y="318"/>
                    </a:lnTo>
                    <a:lnTo>
                      <a:pt x="526" y="318"/>
                    </a:lnTo>
                    <a:lnTo>
                      <a:pt x="536" y="330"/>
                    </a:lnTo>
                    <a:lnTo>
                      <a:pt x="548" y="338"/>
                    </a:lnTo>
                    <a:lnTo>
                      <a:pt x="564" y="342"/>
                    </a:lnTo>
                    <a:lnTo>
                      <a:pt x="580" y="344"/>
                    </a:lnTo>
                    <a:lnTo>
                      <a:pt x="580" y="344"/>
                    </a:lnTo>
                    <a:lnTo>
                      <a:pt x="598" y="342"/>
                    </a:lnTo>
                    <a:lnTo>
                      <a:pt x="614" y="336"/>
                    </a:lnTo>
                    <a:lnTo>
                      <a:pt x="626" y="328"/>
                    </a:lnTo>
                    <a:lnTo>
                      <a:pt x="636" y="316"/>
                    </a:lnTo>
                    <a:lnTo>
                      <a:pt x="636" y="316"/>
                    </a:lnTo>
                    <a:lnTo>
                      <a:pt x="644" y="304"/>
                    </a:lnTo>
                    <a:lnTo>
                      <a:pt x="648" y="288"/>
                    </a:lnTo>
                    <a:lnTo>
                      <a:pt x="648" y="288"/>
                    </a:lnTo>
                    <a:lnTo>
                      <a:pt x="648" y="258"/>
                    </a:lnTo>
                    <a:lnTo>
                      <a:pt x="648" y="258"/>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en-US">
                  <a:solidFill>
                    <a:prstClr val="black"/>
                  </a:solidFill>
                  <a:latin typeface="Calibri" panose="020f0502020204030204"/>
                </a:endParaRPr>
              </a:p>
            </p:txBody>
          </p:sp>
        </p:grpSp>
        <p:sp>
          <p:nvSpPr>
            <p:cNvPr id="36" name="TextBox 35"/>
            <p:cNvSpPr txBox="1"/>
            <p:nvPr/>
          </p:nvSpPr>
          <p:spPr>
            <a:xfrm>
              <a:off x="2314204" y="4416692"/>
              <a:ext cx="993029" cy="276999"/>
            </a:xfrm>
            <a:prstGeom prst="rect">
              <a:avLst/>
            </a:prstGeom>
            <a:noFill/>
          </p:spPr>
          <p:txBody>
            <a:bodyPr wrap="none" rtlCol="0">
              <a:spAutoFit/>
            </a:bodyPr>
            <a:lstStyle/>
            <a:p>
              <a:pPr defTabSz="913765"/>
              <a:r>
                <a:rPr lang="en-US" sz="1200" b="1">
                  <a:solidFill>
                    <a:prstClr val="black">
                      <a:lumMod val="50000"/>
                      <a:lumOff val="50000"/>
                    </a:prstClr>
                  </a:solidFill>
                  <a:latin typeface="Calibri" panose="020f0502020204030204"/>
                </a:rPr>
                <a:t>Our Youtube</a:t>
              </a:r>
              <a:endParaRPr lang="en-US" sz="1200" b="1">
                <a:solidFill>
                  <a:prstClr val="black">
                    <a:lumMod val="50000"/>
                    <a:lumOff val="50000"/>
                  </a:prstClr>
                </a:solidFill>
                <a:latin typeface="Calibri" panose="020f0502020204030204"/>
              </a:endParaRPr>
            </a:p>
          </p:txBody>
        </p:sp>
        <p:sp>
          <p:nvSpPr>
            <p:cNvPr id="37" name="TextBox 36"/>
            <p:cNvSpPr txBox="1"/>
            <p:nvPr/>
          </p:nvSpPr>
          <p:spPr>
            <a:xfrm>
              <a:off x="2314204" y="4666729"/>
              <a:ext cx="1583831" cy="276999"/>
            </a:xfrm>
            <a:prstGeom prst="rect">
              <a:avLst/>
            </a:prstGeom>
            <a:noFill/>
          </p:spPr>
          <p:txBody>
            <a:bodyPr wrap="none" rtlCol="0">
              <a:spAutoFit/>
            </a:bodyPr>
            <a:lstStyle/>
            <a:p>
              <a:pPr defTabSz="913765"/>
              <a:r>
                <a:rPr lang="en-US" sz="1200">
                  <a:solidFill>
                    <a:prstClr val="black">
                      <a:lumMod val="50000"/>
                      <a:lumOff val="50000"/>
                    </a:prstClr>
                  </a:solidFill>
                  <a:latin typeface="Calibri Light" panose="020f0302020204030204" pitchFamily="34" charset="0"/>
                </a:rPr>
                <a:t>www.youtube.com/.....</a:t>
              </a:r>
              <a:endParaRPr lang="en-US" sz="1200">
                <a:solidFill>
                  <a:prstClr val="black">
                    <a:lumMod val="50000"/>
                    <a:lumOff val="50000"/>
                  </a:prstClr>
                </a:solidFill>
                <a:latin typeface="Calibri Light" panose="020f0302020204030204" pitchFamily="34" charset="0"/>
              </a:endParaRPr>
            </a:p>
          </p:txBody>
        </p:sp>
      </p:grpSp>
      <p:grpSp>
        <p:nvGrpSpPr>
          <p:cNvPr id="52" name="Group 51"/>
          <p:cNvGrpSpPr/>
          <p:nvPr/>
        </p:nvGrpSpPr>
        <p:grpSpPr>
          <a:xfrm>
            <a:off x="4891061" y="3917542"/>
            <a:ext cx="2542836" cy="1026188"/>
            <a:chOff x="4468191" y="3917540"/>
            <a:chExt cx="2542835" cy="1026188"/>
          </a:xfrm>
        </p:grpSpPr>
        <p:grpSp>
          <p:nvGrpSpPr>
            <p:cNvPr id="31" name="Group 30"/>
            <p:cNvGrpSpPr/>
            <p:nvPr/>
          </p:nvGrpSpPr>
          <p:grpSpPr>
            <a:xfrm>
              <a:off x="4468191" y="3917540"/>
              <a:ext cx="1026188" cy="1026188"/>
              <a:chOff x="6350001" y="4446588"/>
              <a:chExt cx="1903413" cy="1903413"/>
            </a:xfrm>
          </p:grpSpPr>
          <p:sp>
            <p:nvSpPr>
              <p:cNvPr id="13" name="Freeform 9"/>
              <p:cNvSpPr/>
              <p:nvPr/>
            </p:nvSpPr>
            <p:spPr bwMode="auto">
              <a:xfrm>
                <a:off x="6350001" y="4446588"/>
                <a:ext cx="1903413" cy="1903413"/>
              </a:xfrm>
              <a:custGeom>
                <a:gdLst>
                  <a:gd name="T0" fmla="*/ 1199 w 1199"/>
                  <a:gd name="T1" fmla="*/ 1017 h 1199"/>
                  <a:gd name="T2" fmla="*/ 1195 w 1199"/>
                  <a:gd name="T3" fmla="*/ 1055 h 1199"/>
                  <a:gd name="T4" fmla="*/ 1185 w 1199"/>
                  <a:gd name="T5" fmla="*/ 1089 h 1199"/>
                  <a:gd name="T6" fmla="*/ 1167 w 1199"/>
                  <a:gd name="T7" fmla="*/ 1119 h 1199"/>
                  <a:gd name="T8" fmla="*/ 1145 w 1199"/>
                  <a:gd name="T9" fmla="*/ 1147 h 1199"/>
                  <a:gd name="T10" fmla="*/ 1120 w 1199"/>
                  <a:gd name="T11" fmla="*/ 1169 h 1199"/>
                  <a:gd name="T12" fmla="*/ 1088 w 1199"/>
                  <a:gd name="T13" fmla="*/ 1185 h 1199"/>
                  <a:gd name="T14" fmla="*/ 1054 w 1199"/>
                  <a:gd name="T15" fmla="*/ 1197 h 1199"/>
                  <a:gd name="T16" fmla="*/ 1018 w 1199"/>
                  <a:gd name="T17" fmla="*/ 1199 h 1199"/>
                  <a:gd name="T18" fmla="*/ 182 w 1199"/>
                  <a:gd name="T19" fmla="*/ 1199 h 1199"/>
                  <a:gd name="T20" fmla="*/ 146 w 1199"/>
                  <a:gd name="T21" fmla="*/ 1197 h 1199"/>
                  <a:gd name="T22" fmla="*/ 112 w 1199"/>
                  <a:gd name="T23" fmla="*/ 1185 h 1199"/>
                  <a:gd name="T24" fmla="*/ 80 w 1199"/>
                  <a:gd name="T25" fmla="*/ 1169 h 1199"/>
                  <a:gd name="T26" fmla="*/ 54 w 1199"/>
                  <a:gd name="T27" fmla="*/ 1147 h 1199"/>
                  <a:gd name="T28" fmla="*/ 32 w 1199"/>
                  <a:gd name="T29" fmla="*/ 1119 h 1199"/>
                  <a:gd name="T30" fmla="*/ 14 w 1199"/>
                  <a:gd name="T31" fmla="*/ 1089 h 1199"/>
                  <a:gd name="T32" fmla="*/ 4 w 1199"/>
                  <a:gd name="T33" fmla="*/ 1055 h 1199"/>
                  <a:gd name="T34" fmla="*/ 0 w 1199"/>
                  <a:gd name="T35" fmla="*/ 1017 h 1199"/>
                  <a:gd name="T36" fmla="*/ 0 w 1199"/>
                  <a:gd name="T37" fmla="*/ 182 h 1199"/>
                  <a:gd name="T38" fmla="*/ 4 w 1199"/>
                  <a:gd name="T39" fmla="*/ 144 h 1199"/>
                  <a:gd name="T40" fmla="*/ 14 w 1199"/>
                  <a:gd name="T41" fmla="*/ 110 h 1199"/>
                  <a:gd name="T42" fmla="*/ 32 w 1199"/>
                  <a:gd name="T43" fmla="*/ 80 h 1199"/>
                  <a:gd name="T44" fmla="*/ 54 w 1199"/>
                  <a:gd name="T45" fmla="*/ 52 h 1199"/>
                  <a:gd name="T46" fmla="*/ 80 w 1199"/>
                  <a:gd name="T47" fmla="*/ 30 h 1199"/>
                  <a:gd name="T48" fmla="*/ 112 w 1199"/>
                  <a:gd name="T49" fmla="*/ 14 h 1199"/>
                  <a:gd name="T50" fmla="*/ 146 w 1199"/>
                  <a:gd name="T51" fmla="*/ 2 h 1199"/>
                  <a:gd name="T52" fmla="*/ 182 w 1199"/>
                  <a:gd name="T53" fmla="*/ 0 h 1199"/>
                  <a:gd name="T54" fmla="*/ 1018 w 1199"/>
                  <a:gd name="T55" fmla="*/ 0 h 1199"/>
                  <a:gd name="T56" fmla="*/ 1054 w 1199"/>
                  <a:gd name="T57" fmla="*/ 2 h 1199"/>
                  <a:gd name="T58" fmla="*/ 1088 w 1199"/>
                  <a:gd name="T59" fmla="*/ 14 h 1199"/>
                  <a:gd name="T60" fmla="*/ 1120 w 1199"/>
                  <a:gd name="T61" fmla="*/ 30 h 1199"/>
                  <a:gd name="T62" fmla="*/ 1145 w 1199"/>
                  <a:gd name="T63" fmla="*/ 52 h 1199"/>
                  <a:gd name="T64" fmla="*/ 1167 w 1199"/>
                  <a:gd name="T65" fmla="*/ 80 h 1199"/>
                  <a:gd name="T66" fmla="*/ 1185 w 1199"/>
                  <a:gd name="T67" fmla="*/ 110 h 1199"/>
                  <a:gd name="T68" fmla="*/ 1195 w 1199"/>
                  <a:gd name="T69" fmla="*/ 144 h 1199"/>
                  <a:gd name="T70" fmla="*/ 1199 w 1199"/>
                  <a:gd name="T71" fmla="*/ 182 h 11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99" h="1199">
                    <a:moveTo>
                      <a:pt x="1199" y="1017"/>
                    </a:moveTo>
                    <a:lnTo>
                      <a:pt x="1199" y="1017"/>
                    </a:lnTo>
                    <a:lnTo>
                      <a:pt x="1197" y="1037"/>
                    </a:lnTo>
                    <a:lnTo>
                      <a:pt x="1195" y="1055"/>
                    </a:lnTo>
                    <a:lnTo>
                      <a:pt x="1191" y="1071"/>
                    </a:lnTo>
                    <a:lnTo>
                      <a:pt x="1185" y="1089"/>
                    </a:lnTo>
                    <a:lnTo>
                      <a:pt x="1177" y="1105"/>
                    </a:lnTo>
                    <a:lnTo>
                      <a:pt x="1167" y="1119"/>
                    </a:lnTo>
                    <a:lnTo>
                      <a:pt x="1157" y="1133"/>
                    </a:lnTo>
                    <a:lnTo>
                      <a:pt x="1145" y="1147"/>
                    </a:lnTo>
                    <a:lnTo>
                      <a:pt x="1134" y="1159"/>
                    </a:lnTo>
                    <a:lnTo>
                      <a:pt x="1120" y="1169"/>
                    </a:lnTo>
                    <a:lnTo>
                      <a:pt x="1104" y="1177"/>
                    </a:lnTo>
                    <a:lnTo>
                      <a:pt x="1088" y="1185"/>
                    </a:lnTo>
                    <a:lnTo>
                      <a:pt x="1072" y="1191"/>
                    </a:lnTo>
                    <a:lnTo>
                      <a:pt x="1054" y="1197"/>
                    </a:lnTo>
                    <a:lnTo>
                      <a:pt x="1036" y="1199"/>
                    </a:lnTo>
                    <a:lnTo>
                      <a:pt x="1018" y="1199"/>
                    </a:lnTo>
                    <a:lnTo>
                      <a:pt x="182" y="1199"/>
                    </a:lnTo>
                    <a:lnTo>
                      <a:pt x="182" y="1199"/>
                    </a:lnTo>
                    <a:lnTo>
                      <a:pt x="164" y="1199"/>
                    </a:lnTo>
                    <a:lnTo>
                      <a:pt x="146" y="1197"/>
                    </a:lnTo>
                    <a:lnTo>
                      <a:pt x="128" y="1191"/>
                    </a:lnTo>
                    <a:lnTo>
                      <a:pt x="112" y="1185"/>
                    </a:lnTo>
                    <a:lnTo>
                      <a:pt x="96" y="1177"/>
                    </a:lnTo>
                    <a:lnTo>
                      <a:pt x="80" y="1169"/>
                    </a:lnTo>
                    <a:lnTo>
                      <a:pt x="66" y="1159"/>
                    </a:lnTo>
                    <a:lnTo>
                      <a:pt x="54" y="1147"/>
                    </a:lnTo>
                    <a:lnTo>
                      <a:pt x="42" y="1133"/>
                    </a:lnTo>
                    <a:lnTo>
                      <a:pt x="32" y="1119"/>
                    </a:lnTo>
                    <a:lnTo>
                      <a:pt x="22" y="1105"/>
                    </a:lnTo>
                    <a:lnTo>
                      <a:pt x="14" y="1089"/>
                    </a:lnTo>
                    <a:lnTo>
                      <a:pt x="8" y="1071"/>
                    </a:lnTo>
                    <a:lnTo>
                      <a:pt x="4" y="1055"/>
                    </a:lnTo>
                    <a:lnTo>
                      <a:pt x="0" y="1037"/>
                    </a:lnTo>
                    <a:lnTo>
                      <a:pt x="0" y="1017"/>
                    </a:lnTo>
                    <a:lnTo>
                      <a:pt x="0" y="182"/>
                    </a:lnTo>
                    <a:lnTo>
                      <a:pt x="0" y="182"/>
                    </a:lnTo>
                    <a:lnTo>
                      <a:pt x="0" y="162"/>
                    </a:lnTo>
                    <a:lnTo>
                      <a:pt x="4" y="144"/>
                    </a:lnTo>
                    <a:lnTo>
                      <a:pt x="8" y="128"/>
                    </a:lnTo>
                    <a:lnTo>
                      <a:pt x="14" y="110"/>
                    </a:lnTo>
                    <a:lnTo>
                      <a:pt x="22" y="94"/>
                    </a:lnTo>
                    <a:lnTo>
                      <a:pt x="32" y="80"/>
                    </a:lnTo>
                    <a:lnTo>
                      <a:pt x="42" y="66"/>
                    </a:lnTo>
                    <a:lnTo>
                      <a:pt x="54" y="52"/>
                    </a:lnTo>
                    <a:lnTo>
                      <a:pt x="66" y="40"/>
                    </a:lnTo>
                    <a:lnTo>
                      <a:pt x="80" y="30"/>
                    </a:lnTo>
                    <a:lnTo>
                      <a:pt x="96" y="22"/>
                    </a:lnTo>
                    <a:lnTo>
                      <a:pt x="112" y="14"/>
                    </a:lnTo>
                    <a:lnTo>
                      <a:pt x="128" y="8"/>
                    </a:lnTo>
                    <a:lnTo>
                      <a:pt x="146" y="2"/>
                    </a:lnTo>
                    <a:lnTo>
                      <a:pt x="164" y="0"/>
                    </a:lnTo>
                    <a:lnTo>
                      <a:pt x="182" y="0"/>
                    </a:lnTo>
                    <a:lnTo>
                      <a:pt x="1018" y="0"/>
                    </a:lnTo>
                    <a:lnTo>
                      <a:pt x="1018" y="0"/>
                    </a:lnTo>
                    <a:lnTo>
                      <a:pt x="1036" y="0"/>
                    </a:lnTo>
                    <a:lnTo>
                      <a:pt x="1054" y="2"/>
                    </a:lnTo>
                    <a:lnTo>
                      <a:pt x="1072" y="8"/>
                    </a:lnTo>
                    <a:lnTo>
                      <a:pt x="1088" y="14"/>
                    </a:lnTo>
                    <a:lnTo>
                      <a:pt x="1104" y="22"/>
                    </a:lnTo>
                    <a:lnTo>
                      <a:pt x="1120" y="30"/>
                    </a:lnTo>
                    <a:lnTo>
                      <a:pt x="1134" y="40"/>
                    </a:lnTo>
                    <a:lnTo>
                      <a:pt x="1145" y="52"/>
                    </a:lnTo>
                    <a:lnTo>
                      <a:pt x="1157" y="66"/>
                    </a:lnTo>
                    <a:lnTo>
                      <a:pt x="1167" y="80"/>
                    </a:lnTo>
                    <a:lnTo>
                      <a:pt x="1177" y="94"/>
                    </a:lnTo>
                    <a:lnTo>
                      <a:pt x="1185" y="110"/>
                    </a:lnTo>
                    <a:lnTo>
                      <a:pt x="1191" y="128"/>
                    </a:lnTo>
                    <a:lnTo>
                      <a:pt x="1195" y="144"/>
                    </a:lnTo>
                    <a:lnTo>
                      <a:pt x="1197" y="162"/>
                    </a:lnTo>
                    <a:lnTo>
                      <a:pt x="1199" y="182"/>
                    </a:lnTo>
                    <a:lnTo>
                      <a:pt x="1199" y="1017"/>
                    </a:lnTo>
                    <a:close/>
                  </a:path>
                </a:pathLst>
              </a:custGeom>
              <a:solidFill>
                <a:srgbClr val="2541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en-US">
                  <a:solidFill>
                    <a:prstClr val="black"/>
                  </a:solidFill>
                  <a:latin typeface="Calibri" panose="020f0502020204030204"/>
                </a:endParaRPr>
              </a:p>
            </p:txBody>
          </p:sp>
          <p:sp>
            <p:nvSpPr>
              <p:cNvPr id="20" name="Freeform 16"/>
              <p:cNvSpPr>
                <a:spLocks noEditPoints="1"/>
              </p:cNvSpPr>
              <p:nvPr/>
            </p:nvSpPr>
            <p:spPr bwMode="auto">
              <a:xfrm>
                <a:off x="6772276" y="4795838"/>
                <a:ext cx="809625" cy="1268413"/>
              </a:xfrm>
              <a:custGeom>
                <a:gdLst>
                  <a:gd name="T0" fmla="*/ 402 w 510"/>
                  <a:gd name="T1" fmla="*/ 56 h 799"/>
                  <a:gd name="T2" fmla="*/ 446 w 510"/>
                  <a:gd name="T3" fmla="*/ 127 h 799"/>
                  <a:gd name="T4" fmla="*/ 450 w 510"/>
                  <a:gd name="T5" fmla="*/ 207 h 799"/>
                  <a:gd name="T6" fmla="*/ 416 w 510"/>
                  <a:gd name="T7" fmla="*/ 287 h 799"/>
                  <a:gd name="T8" fmla="*/ 362 w 510"/>
                  <a:gd name="T9" fmla="*/ 339 h 799"/>
                  <a:gd name="T10" fmla="*/ 346 w 510"/>
                  <a:gd name="T11" fmla="*/ 373 h 799"/>
                  <a:gd name="T12" fmla="*/ 350 w 510"/>
                  <a:gd name="T13" fmla="*/ 403 h 799"/>
                  <a:gd name="T14" fmla="*/ 406 w 510"/>
                  <a:gd name="T15" fmla="*/ 455 h 799"/>
                  <a:gd name="T16" fmla="*/ 474 w 510"/>
                  <a:gd name="T17" fmla="*/ 533 h 799"/>
                  <a:gd name="T18" fmla="*/ 488 w 510"/>
                  <a:gd name="T19" fmla="*/ 621 h 799"/>
                  <a:gd name="T20" fmla="*/ 452 w 510"/>
                  <a:gd name="T21" fmla="*/ 707 h 799"/>
                  <a:gd name="T22" fmla="*/ 382 w 510"/>
                  <a:gd name="T23" fmla="*/ 763 h 799"/>
                  <a:gd name="T24" fmla="*/ 252 w 510"/>
                  <a:gd name="T25" fmla="*/ 799 h 799"/>
                  <a:gd name="T26" fmla="*/ 146 w 510"/>
                  <a:gd name="T27" fmla="*/ 793 h 799"/>
                  <a:gd name="T28" fmla="*/ 56 w 510"/>
                  <a:gd name="T29" fmla="*/ 753 h 799"/>
                  <a:gd name="T30" fmla="*/ 14 w 510"/>
                  <a:gd name="T31" fmla="*/ 705 h 799"/>
                  <a:gd name="T32" fmla="*/ 0 w 510"/>
                  <a:gd name="T33" fmla="*/ 651 h 799"/>
                  <a:gd name="T34" fmla="*/ 18 w 510"/>
                  <a:gd name="T35" fmla="*/ 585 h 799"/>
                  <a:gd name="T36" fmla="*/ 82 w 510"/>
                  <a:gd name="T37" fmla="*/ 523 h 799"/>
                  <a:gd name="T38" fmla="*/ 188 w 510"/>
                  <a:gd name="T39" fmla="*/ 483 h 799"/>
                  <a:gd name="T40" fmla="*/ 260 w 510"/>
                  <a:gd name="T41" fmla="*/ 443 h 799"/>
                  <a:gd name="T42" fmla="*/ 250 w 510"/>
                  <a:gd name="T43" fmla="*/ 403 h 799"/>
                  <a:gd name="T44" fmla="*/ 260 w 510"/>
                  <a:gd name="T45" fmla="*/ 361 h 799"/>
                  <a:gd name="T46" fmla="*/ 188 w 510"/>
                  <a:gd name="T47" fmla="*/ 361 h 799"/>
                  <a:gd name="T48" fmla="*/ 110 w 510"/>
                  <a:gd name="T49" fmla="*/ 323 h 799"/>
                  <a:gd name="T50" fmla="*/ 70 w 510"/>
                  <a:gd name="T51" fmla="*/ 273 h 799"/>
                  <a:gd name="T52" fmla="*/ 52 w 510"/>
                  <a:gd name="T53" fmla="*/ 199 h 799"/>
                  <a:gd name="T54" fmla="*/ 70 w 510"/>
                  <a:gd name="T55" fmla="*/ 125 h 799"/>
                  <a:gd name="T56" fmla="*/ 118 w 510"/>
                  <a:gd name="T57" fmla="*/ 58 h 799"/>
                  <a:gd name="T58" fmla="*/ 210 w 510"/>
                  <a:gd name="T59" fmla="*/ 10 h 799"/>
                  <a:gd name="T60" fmla="*/ 380 w 510"/>
                  <a:gd name="T61" fmla="*/ 38 h 799"/>
                  <a:gd name="T62" fmla="*/ 406 w 510"/>
                  <a:gd name="T63" fmla="*/ 589 h 799"/>
                  <a:gd name="T64" fmla="*/ 310 w 510"/>
                  <a:gd name="T65" fmla="*/ 503 h 799"/>
                  <a:gd name="T66" fmla="*/ 244 w 510"/>
                  <a:gd name="T67" fmla="*/ 505 h 799"/>
                  <a:gd name="T68" fmla="*/ 156 w 510"/>
                  <a:gd name="T69" fmla="*/ 529 h 799"/>
                  <a:gd name="T70" fmla="*/ 112 w 510"/>
                  <a:gd name="T71" fmla="*/ 563 h 799"/>
                  <a:gd name="T72" fmla="*/ 90 w 510"/>
                  <a:gd name="T73" fmla="*/ 615 h 799"/>
                  <a:gd name="T74" fmla="*/ 96 w 510"/>
                  <a:gd name="T75" fmla="*/ 667 h 799"/>
                  <a:gd name="T76" fmla="*/ 140 w 510"/>
                  <a:gd name="T77" fmla="*/ 719 h 799"/>
                  <a:gd name="T78" fmla="*/ 196 w 510"/>
                  <a:gd name="T79" fmla="*/ 747 h 799"/>
                  <a:gd name="T80" fmla="*/ 304 w 510"/>
                  <a:gd name="T81" fmla="*/ 753 h 799"/>
                  <a:gd name="T82" fmla="*/ 384 w 510"/>
                  <a:gd name="T83" fmla="*/ 723 h 799"/>
                  <a:gd name="T84" fmla="*/ 412 w 510"/>
                  <a:gd name="T85" fmla="*/ 687 h 799"/>
                  <a:gd name="T86" fmla="*/ 422 w 510"/>
                  <a:gd name="T87" fmla="*/ 643 h 799"/>
                  <a:gd name="T88" fmla="*/ 330 w 510"/>
                  <a:gd name="T89" fmla="*/ 317 h 799"/>
                  <a:gd name="T90" fmla="*/ 362 w 510"/>
                  <a:gd name="T91" fmla="*/ 265 h 799"/>
                  <a:gd name="T92" fmla="*/ 346 w 510"/>
                  <a:gd name="T93" fmla="*/ 135 h 799"/>
                  <a:gd name="T94" fmla="*/ 304 w 510"/>
                  <a:gd name="T95" fmla="*/ 65 h 799"/>
                  <a:gd name="T96" fmla="*/ 252 w 510"/>
                  <a:gd name="T97" fmla="*/ 36 h 799"/>
                  <a:gd name="T98" fmla="*/ 180 w 510"/>
                  <a:gd name="T99" fmla="*/ 54 h 799"/>
                  <a:gd name="T100" fmla="*/ 142 w 510"/>
                  <a:gd name="T101" fmla="*/ 127 h 799"/>
                  <a:gd name="T102" fmla="*/ 160 w 510"/>
                  <a:gd name="T103" fmla="*/ 235 h 799"/>
                  <a:gd name="T104" fmla="*/ 204 w 510"/>
                  <a:gd name="T105" fmla="*/ 305 h 799"/>
                  <a:gd name="T106" fmla="*/ 260 w 510"/>
                  <a:gd name="T107" fmla="*/ 333 h 7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0" h="799">
                    <a:moveTo>
                      <a:pt x="380" y="38"/>
                    </a:moveTo>
                    <a:lnTo>
                      <a:pt x="380" y="38"/>
                    </a:lnTo>
                    <a:lnTo>
                      <a:pt x="392" y="46"/>
                    </a:lnTo>
                    <a:lnTo>
                      <a:pt x="402" y="56"/>
                    </a:lnTo>
                    <a:lnTo>
                      <a:pt x="402" y="56"/>
                    </a:lnTo>
                    <a:lnTo>
                      <a:pt x="414" y="71"/>
                    </a:lnTo>
                    <a:lnTo>
                      <a:pt x="426" y="87"/>
                    </a:lnTo>
                    <a:lnTo>
                      <a:pt x="426" y="87"/>
                    </a:lnTo>
                    <a:lnTo>
                      <a:pt x="436" y="105"/>
                    </a:lnTo>
                    <a:lnTo>
                      <a:pt x="446" y="127"/>
                    </a:lnTo>
                    <a:lnTo>
                      <a:pt x="446" y="127"/>
                    </a:lnTo>
                    <a:lnTo>
                      <a:pt x="450" y="151"/>
                    </a:lnTo>
                    <a:lnTo>
                      <a:pt x="452" y="181"/>
                    </a:lnTo>
                    <a:lnTo>
                      <a:pt x="452" y="181"/>
                    </a:lnTo>
                    <a:lnTo>
                      <a:pt x="450" y="207"/>
                    </a:lnTo>
                    <a:lnTo>
                      <a:pt x="446" y="231"/>
                    </a:lnTo>
                    <a:lnTo>
                      <a:pt x="438" y="253"/>
                    </a:lnTo>
                    <a:lnTo>
                      <a:pt x="428" y="271"/>
                    </a:lnTo>
                    <a:lnTo>
                      <a:pt x="428" y="271"/>
                    </a:lnTo>
                    <a:lnTo>
                      <a:pt x="416" y="287"/>
                    </a:lnTo>
                    <a:lnTo>
                      <a:pt x="402" y="301"/>
                    </a:lnTo>
                    <a:lnTo>
                      <a:pt x="402" y="301"/>
                    </a:lnTo>
                    <a:lnTo>
                      <a:pt x="372" y="329"/>
                    </a:lnTo>
                    <a:lnTo>
                      <a:pt x="372" y="329"/>
                    </a:lnTo>
                    <a:lnTo>
                      <a:pt x="362" y="339"/>
                    </a:lnTo>
                    <a:lnTo>
                      <a:pt x="354" y="351"/>
                    </a:lnTo>
                    <a:lnTo>
                      <a:pt x="354" y="351"/>
                    </a:lnTo>
                    <a:lnTo>
                      <a:pt x="350" y="357"/>
                    </a:lnTo>
                    <a:lnTo>
                      <a:pt x="348" y="365"/>
                    </a:lnTo>
                    <a:lnTo>
                      <a:pt x="346" y="373"/>
                    </a:lnTo>
                    <a:lnTo>
                      <a:pt x="346" y="381"/>
                    </a:lnTo>
                    <a:lnTo>
                      <a:pt x="346" y="381"/>
                    </a:lnTo>
                    <a:lnTo>
                      <a:pt x="346" y="389"/>
                    </a:lnTo>
                    <a:lnTo>
                      <a:pt x="348" y="395"/>
                    </a:lnTo>
                    <a:lnTo>
                      <a:pt x="350" y="403"/>
                    </a:lnTo>
                    <a:lnTo>
                      <a:pt x="354" y="407"/>
                    </a:lnTo>
                    <a:lnTo>
                      <a:pt x="354" y="407"/>
                    </a:lnTo>
                    <a:lnTo>
                      <a:pt x="370" y="425"/>
                    </a:lnTo>
                    <a:lnTo>
                      <a:pt x="406" y="455"/>
                    </a:lnTo>
                    <a:lnTo>
                      <a:pt x="406" y="455"/>
                    </a:lnTo>
                    <a:lnTo>
                      <a:pt x="438" y="483"/>
                    </a:lnTo>
                    <a:lnTo>
                      <a:pt x="452" y="499"/>
                    </a:lnTo>
                    <a:lnTo>
                      <a:pt x="464" y="515"/>
                    </a:lnTo>
                    <a:lnTo>
                      <a:pt x="464" y="515"/>
                    </a:lnTo>
                    <a:lnTo>
                      <a:pt x="474" y="533"/>
                    </a:lnTo>
                    <a:lnTo>
                      <a:pt x="482" y="553"/>
                    </a:lnTo>
                    <a:lnTo>
                      <a:pt x="486" y="577"/>
                    </a:lnTo>
                    <a:lnTo>
                      <a:pt x="488" y="601"/>
                    </a:lnTo>
                    <a:lnTo>
                      <a:pt x="488" y="601"/>
                    </a:lnTo>
                    <a:lnTo>
                      <a:pt x="488" y="621"/>
                    </a:lnTo>
                    <a:lnTo>
                      <a:pt x="484" y="639"/>
                    </a:lnTo>
                    <a:lnTo>
                      <a:pt x="480" y="657"/>
                    </a:lnTo>
                    <a:lnTo>
                      <a:pt x="472" y="673"/>
                    </a:lnTo>
                    <a:lnTo>
                      <a:pt x="462" y="691"/>
                    </a:lnTo>
                    <a:lnTo>
                      <a:pt x="452" y="707"/>
                    </a:lnTo>
                    <a:lnTo>
                      <a:pt x="438" y="721"/>
                    </a:lnTo>
                    <a:lnTo>
                      <a:pt x="422" y="737"/>
                    </a:lnTo>
                    <a:lnTo>
                      <a:pt x="422" y="737"/>
                    </a:lnTo>
                    <a:lnTo>
                      <a:pt x="404" y="751"/>
                    </a:lnTo>
                    <a:lnTo>
                      <a:pt x="382" y="763"/>
                    </a:lnTo>
                    <a:lnTo>
                      <a:pt x="360" y="775"/>
                    </a:lnTo>
                    <a:lnTo>
                      <a:pt x="336" y="783"/>
                    </a:lnTo>
                    <a:lnTo>
                      <a:pt x="310" y="789"/>
                    </a:lnTo>
                    <a:lnTo>
                      <a:pt x="282" y="795"/>
                    </a:lnTo>
                    <a:lnTo>
                      <a:pt x="252" y="799"/>
                    </a:lnTo>
                    <a:lnTo>
                      <a:pt x="220" y="799"/>
                    </a:lnTo>
                    <a:lnTo>
                      <a:pt x="220" y="799"/>
                    </a:lnTo>
                    <a:lnTo>
                      <a:pt x="194" y="799"/>
                    </a:lnTo>
                    <a:lnTo>
                      <a:pt x="168" y="797"/>
                    </a:lnTo>
                    <a:lnTo>
                      <a:pt x="146" y="793"/>
                    </a:lnTo>
                    <a:lnTo>
                      <a:pt x="124" y="787"/>
                    </a:lnTo>
                    <a:lnTo>
                      <a:pt x="104" y="781"/>
                    </a:lnTo>
                    <a:lnTo>
                      <a:pt x="86" y="773"/>
                    </a:lnTo>
                    <a:lnTo>
                      <a:pt x="70" y="763"/>
                    </a:lnTo>
                    <a:lnTo>
                      <a:pt x="56" y="753"/>
                    </a:lnTo>
                    <a:lnTo>
                      <a:pt x="56" y="753"/>
                    </a:lnTo>
                    <a:lnTo>
                      <a:pt x="42" y="741"/>
                    </a:lnTo>
                    <a:lnTo>
                      <a:pt x="32" y="731"/>
                    </a:lnTo>
                    <a:lnTo>
                      <a:pt x="22" y="719"/>
                    </a:lnTo>
                    <a:lnTo>
                      <a:pt x="14" y="705"/>
                    </a:lnTo>
                    <a:lnTo>
                      <a:pt x="8" y="693"/>
                    </a:lnTo>
                    <a:lnTo>
                      <a:pt x="4" y="679"/>
                    </a:lnTo>
                    <a:lnTo>
                      <a:pt x="2" y="665"/>
                    </a:lnTo>
                    <a:lnTo>
                      <a:pt x="0" y="651"/>
                    </a:lnTo>
                    <a:lnTo>
                      <a:pt x="0" y="651"/>
                    </a:lnTo>
                    <a:lnTo>
                      <a:pt x="2" y="635"/>
                    </a:lnTo>
                    <a:lnTo>
                      <a:pt x="6" y="619"/>
                    </a:lnTo>
                    <a:lnTo>
                      <a:pt x="10" y="603"/>
                    </a:lnTo>
                    <a:lnTo>
                      <a:pt x="18" y="585"/>
                    </a:lnTo>
                    <a:lnTo>
                      <a:pt x="18" y="585"/>
                    </a:lnTo>
                    <a:lnTo>
                      <a:pt x="28" y="567"/>
                    </a:lnTo>
                    <a:lnTo>
                      <a:pt x="42" y="551"/>
                    </a:lnTo>
                    <a:lnTo>
                      <a:pt x="60" y="537"/>
                    </a:lnTo>
                    <a:lnTo>
                      <a:pt x="82" y="523"/>
                    </a:lnTo>
                    <a:lnTo>
                      <a:pt x="82" y="523"/>
                    </a:lnTo>
                    <a:lnTo>
                      <a:pt x="106" y="509"/>
                    </a:lnTo>
                    <a:lnTo>
                      <a:pt x="134" y="499"/>
                    </a:lnTo>
                    <a:lnTo>
                      <a:pt x="160" y="489"/>
                    </a:lnTo>
                    <a:lnTo>
                      <a:pt x="188" y="483"/>
                    </a:lnTo>
                    <a:lnTo>
                      <a:pt x="188" y="483"/>
                    </a:lnTo>
                    <a:lnTo>
                      <a:pt x="240" y="477"/>
                    </a:lnTo>
                    <a:lnTo>
                      <a:pt x="280" y="475"/>
                    </a:lnTo>
                    <a:lnTo>
                      <a:pt x="280" y="475"/>
                    </a:lnTo>
                    <a:lnTo>
                      <a:pt x="270" y="459"/>
                    </a:lnTo>
                    <a:lnTo>
                      <a:pt x="260" y="443"/>
                    </a:lnTo>
                    <a:lnTo>
                      <a:pt x="260" y="443"/>
                    </a:lnTo>
                    <a:lnTo>
                      <a:pt x="256" y="433"/>
                    </a:lnTo>
                    <a:lnTo>
                      <a:pt x="252" y="425"/>
                    </a:lnTo>
                    <a:lnTo>
                      <a:pt x="250" y="415"/>
                    </a:lnTo>
                    <a:lnTo>
                      <a:pt x="250" y="403"/>
                    </a:lnTo>
                    <a:lnTo>
                      <a:pt x="250" y="403"/>
                    </a:lnTo>
                    <a:lnTo>
                      <a:pt x="250" y="391"/>
                    </a:lnTo>
                    <a:lnTo>
                      <a:pt x="254" y="379"/>
                    </a:lnTo>
                    <a:lnTo>
                      <a:pt x="254" y="379"/>
                    </a:lnTo>
                    <a:lnTo>
                      <a:pt x="260" y="361"/>
                    </a:lnTo>
                    <a:lnTo>
                      <a:pt x="260" y="361"/>
                    </a:lnTo>
                    <a:lnTo>
                      <a:pt x="226" y="363"/>
                    </a:lnTo>
                    <a:lnTo>
                      <a:pt x="226" y="363"/>
                    </a:lnTo>
                    <a:lnTo>
                      <a:pt x="206" y="363"/>
                    </a:lnTo>
                    <a:lnTo>
                      <a:pt x="188" y="361"/>
                    </a:lnTo>
                    <a:lnTo>
                      <a:pt x="170" y="355"/>
                    </a:lnTo>
                    <a:lnTo>
                      <a:pt x="152" y="351"/>
                    </a:lnTo>
                    <a:lnTo>
                      <a:pt x="138" y="343"/>
                    </a:lnTo>
                    <a:lnTo>
                      <a:pt x="124" y="333"/>
                    </a:lnTo>
                    <a:lnTo>
                      <a:pt x="110" y="323"/>
                    </a:lnTo>
                    <a:lnTo>
                      <a:pt x="98" y="311"/>
                    </a:lnTo>
                    <a:lnTo>
                      <a:pt x="98" y="311"/>
                    </a:lnTo>
                    <a:lnTo>
                      <a:pt x="88" y="299"/>
                    </a:lnTo>
                    <a:lnTo>
                      <a:pt x="78" y="287"/>
                    </a:lnTo>
                    <a:lnTo>
                      <a:pt x="70" y="273"/>
                    </a:lnTo>
                    <a:lnTo>
                      <a:pt x="64" y="259"/>
                    </a:lnTo>
                    <a:lnTo>
                      <a:pt x="60" y="245"/>
                    </a:lnTo>
                    <a:lnTo>
                      <a:pt x="56" y="231"/>
                    </a:lnTo>
                    <a:lnTo>
                      <a:pt x="54" y="215"/>
                    </a:lnTo>
                    <a:lnTo>
                      <a:pt x="52" y="199"/>
                    </a:lnTo>
                    <a:lnTo>
                      <a:pt x="52" y="199"/>
                    </a:lnTo>
                    <a:lnTo>
                      <a:pt x="54" y="179"/>
                    </a:lnTo>
                    <a:lnTo>
                      <a:pt x="56" y="161"/>
                    </a:lnTo>
                    <a:lnTo>
                      <a:pt x="62" y="143"/>
                    </a:lnTo>
                    <a:lnTo>
                      <a:pt x="70" y="125"/>
                    </a:lnTo>
                    <a:lnTo>
                      <a:pt x="78" y="109"/>
                    </a:lnTo>
                    <a:lnTo>
                      <a:pt x="90" y="91"/>
                    </a:lnTo>
                    <a:lnTo>
                      <a:pt x="102" y="75"/>
                    </a:lnTo>
                    <a:lnTo>
                      <a:pt x="118" y="58"/>
                    </a:lnTo>
                    <a:lnTo>
                      <a:pt x="118" y="58"/>
                    </a:lnTo>
                    <a:lnTo>
                      <a:pt x="140" y="42"/>
                    </a:lnTo>
                    <a:lnTo>
                      <a:pt x="164" y="28"/>
                    </a:lnTo>
                    <a:lnTo>
                      <a:pt x="188" y="16"/>
                    </a:lnTo>
                    <a:lnTo>
                      <a:pt x="210" y="10"/>
                    </a:lnTo>
                    <a:lnTo>
                      <a:pt x="210" y="10"/>
                    </a:lnTo>
                    <a:lnTo>
                      <a:pt x="258" y="2"/>
                    </a:lnTo>
                    <a:lnTo>
                      <a:pt x="300" y="0"/>
                    </a:lnTo>
                    <a:lnTo>
                      <a:pt x="510" y="0"/>
                    </a:lnTo>
                    <a:lnTo>
                      <a:pt x="446" y="38"/>
                    </a:lnTo>
                    <a:lnTo>
                      <a:pt x="380" y="38"/>
                    </a:lnTo>
                    <a:close/>
                    <a:moveTo>
                      <a:pt x="422" y="643"/>
                    </a:moveTo>
                    <a:lnTo>
                      <a:pt x="422" y="643"/>
                    </a:lnTo>
                    <a:lnTo>
                      <a:pt x="420" y="623"/>
                    </a:lnTo>
                    <a:lnTo>
                      <a:pt x="414" y="605"/>
                    </a:lnTo>
                    <a:lnTo>
                      <a:pt x="406" y="589"/>
                    </a:lnTo>
                    <a:lnTo>
                      <a:pt x="396" y="573"/>
                    </a:lnTo>
                    <a:lnTo>
                      <a:pt x="396" y="573"/>
                    </a:lnTo>
                    <a:lnTo>
                      <a:pt x="380" y="559"/>
                    </a:lnTo>
                    <a:lnTo>
                      <a:pt x="360" y="541"/>
                    </a:lnTo>
                    <a:lnTo>
                      <a:pt x="310" y="503"/>
                    </a:lnTo>
                    <a:lnTo>
                      <a:pt x="310" y="503"/>
                    </a:lnTo>
                    <a:lnTo>
                      <a:pt x="286" y="503"/>
                    </a:lnTo>
                    <a:lnTo>
                      <a:pt x="286" y="503"/>
                    </a:lnTo>
                    <a:lnTo>
                      <a:pt x="272" y="503"/>
                    </a:lnTo>
                    <a:lnTo>
                      <a:pt x="244" y="505"/>
                    </a:lnTo>
                    <a:lnTo>
                      <a:pt x="244" y="505"/>
                    </a:lnTo>
                    <a:lnTo>
                      <a:pt x="212" y="511"/>
                    </a:lnTo>
                    <a:lnTo>
                      <a:pt x="178" y="519"/>
                    </a:lnTo>
                    <a:lnTo>
                      <a:pt x="178" y="519"/>
                    </a:lnTo>
                    <a:lnTo>
                      <a:pt x="156" y="529"/>
                    </a:lnTo>
                    <a:lnTo>
                      <a:pt x="156" y="529"/>
                    </a:lnTo>
                    <a:lnTo>
                      <a:pt x="140" y="537"/>
                    </a:lnTo>
                    <a:lnTo>
                      <a:pt x="126" y="549"/>
                    </a:lnTo>
                    <a:lnTo>
                      <a:pt x="126" y="549"/>
                    </a:lnTo>
                    <a:lnTo>
                      <a:pt x="112" y="563"/>
                    </a:lnTo>
                    <a:lnTo>
                      <a:pt x="102" y="579"/>
                    </a:lnTo>
                    <a:lnTo>
                      <a:pt x="102" y="579"/>
                    </a:lnTo>
                    <a:lnTo>
                      <a:pt x="96" y="591"/>
                    </a:lnTo>
                    <a:lnTo>
                      <a:pt x="92" y="601"/>
                    </a:lnTo>
                    <a:lnTo>
                      <a:pt x="90" y="615"/>
                    </a:lnTo>
                    <a:lnTo>
                      <a:pt x="90" y="627"/>
                    </a:lnTo>
                    <a:lnTo>
                      <a:pt x="90" y="627"/>
                    </a:lnTo>
                    <a:lnTo>
                      <a:pt x="90" y="641"/>
                    </a:lnTo>
                    <a:lnTo>
                      <a:pt x="92" y="655"/>
                    </a:lnTo>
                    <a:lnTo>
                      <a:pt x="96" y="667"/>
                    </a:lnTo>
                    <a:lnTo>
                      <a:pt x="102" y="679"/>
                    </a:lnTo>
                    <a:lnTo>
                      <a:pt x="110" y="689"/>
                    </a:lnTo>
                    <a:lnTo>
                      <a:pt x="118" y="699"/>
                    </a:lnTo>
                    <a:lnTo>
                      <a:pt x="128" y="709"/>
                    </a:lnTo>
                    <a:lnTo>
                      <a:pt x="140" y="719"/>
                    </a:lnTo>
                    <a:lnTo>
                      <a:pt x="140" y="719"/>
                    </a:lnTo>
                    <a:lnTo>
                      <a:pt x="152" y="727"/>
                    </a:lnTo>
                    <a:lnTo>
                      <a:pt x="166" y="735"/>
                    </a:lnTo>
                    <a:lnTo>
                      <a:pt x="180" y="741"/>
                    </a:lnTo>
                    <a:lnTo>
                      <a:pt x="196" y="747"/>
                    </a:lnTo>
                    <a:lnTo>
                      <a:pt x="212" y="751"/>
                    </a:lnTo>
                    <a:lnTo>
                      <a:pt x="230" y="753"/>
                    </a:lnTo>
                    <a:lnTo>
                      <a:pt x="270" y="755"/>
                    </a:lnTo>
                    <a:lnTo>
                      <a:pt x="270" y="755"/>
                    </a:lnTo>
                    <a:lnTo>
                      <a:pt x="304" y="753"/>
                    </a:lnTo>
                    <a:lnTo>
                      <a:pt x="336" y="747"/>
                    </a:lnTo>
                    <a:lnTo>
                      <a:pt x="348" y="743"/>
                    </a:lnTo>
                    <a:lnTo>
                      <a:pt x="362" y="737"/>
                    </a:lnTo>
                    <a:lnTo>
                      <a:pt x="372" y="731"/>
                    </a:lnTo>
                    <a:lnTo>
                      <a:pt x="384" y="723"/>
                    </a:lnTo>
                    <a:lnTo>
                      <a:pt x="384" y="723"/>
                    </a:lnTo>
                    <a:lnTo>
                      <a:pt x="392" y="715"/>
                    </a:lnTo>
                    <a:lnTo>
                      <a:pt x="400" y="707"/>
                    </a:lnTo>
                    <a:lnTo>
                      <a:pt x="406" y="697"/>
                    </a:lnTo>
                    <a:lnTo>
                      <a:pt x="412" y="687"/>
                    </a:lnTo>
                    <a:lnTo>
                      <a:pt x="416" y="677"/>
                    </a:lnTo>
                    <a:lnTo>
                      <a:pt x="418" y="667"/>
                    </a:lnTo>
                    <a:lnTo>
                      <a:pt x="420" y="655"/>
                    </a:lnTo>
                    <a:lnTo>
                      <a:pt x="422" y="643"/>
                    </a:lnTo>
                    <a:lnTo>
                      <a:pt x="422" y="643"/>
                    </a:lnTo>
                    <a:close/>
                    <a:moveTo>
                      <a:pt x="276" y="335"/>
                    </a:moveTo>
                    <a:lnTo>
                      <a:pt x="276" y="335"/>
                    </a:lnTo>
                    <a:lnTo>
                      <a:pt x="294" y="333"/>
                    </a:lnTo>
                    <a:lnTo>
                      <a:pt x="312" y="327"/>
                    </a:lnTo>
                    <a:lnTo>
                      <a:pt x="330" y="317"/>
                    </a:lnTo>
                    <a:lnTo>
                      <a:pt x="344" y="305"/>
                    </a:lnTo>
                    <a:lnTo>
                      <a:pt x="344" y="305"/>
                    </a:lnTo>
                    <a:lnTo>
                      <a:pt x="356" y="285"/>
                    </a:lnTo>
                    <a:lnTo>
                      <a:pt x="362" y="265"/>
                    </a:lnTo>
                    <a:lnTo>
                      <a:pt x="362" y="265"/>
                    </a:lnTo>
                    <a:lnTo>
                      <a:pt x="364" y="229"/>
                    </a:lnTo>
                    <a:lnTo>
                      <a:pt x="364" y="229"/>
                    </a:lnTo>
                    <a:lnTo>
                      <a:pt x="362" y="197"/>
                    </a:lnTo>
                    <a:lnTo>
                      <a:pt x="356" y="167"/>
                    </a:lnTo>
                    <a:lnTo>
                      <a:pt x="346" y="135"/>
                    </a:lnTo>
                    <a:lnTo>
                      <a:pt x="332" y="103"/>
                    </a:lnTo>
                    <a:lnTo>
                      <a:pt x="332" y="103"/>
                    </a:lnTo>
                    <a:lnTo>
                      <a:pt x="324" y="89"/>
                    </a:lnTo>
                    <a:lnTo>
                      <a:pt x="314" y="77"/>
                    </a:lnTo>
                    <a:lnTo>
                      <a:pt x="304" y="65"/>
                    </a:lnTo>
                    <a:lnTo>
                      <a:pt x="292" y="54"/>
                    </a:lnTo>
                    <a:lnTo>
                      <a:pt x="292" y="54"/>
                    </a:lnTo>
                    <a:lnTo>
                      <a:pt x="280" y="46"/>
                    </a:lnTo>
                    <a:lnTo>
                      <a:pt x="266" y="40"/>
                    </a:lnTo>
                    <a:lnTo>
                      <a:pt x="252" y="36"/>
                    </a:lnTo>
                    <a:lnTo>
                      <a:pt x="236" y="34"/>
                    </a:lnTo>
                    <a:lnTo>
                      <a:pt x="236" y="34"/>
                    </a:lnTo>
                    <a:lnTo>
                      <a:pt x="216" y="38"/>
                    </a:lnTo>
                    <a:lnTo>
                      <a:pt x="196" y="44"/>
                    </a:lnTo>
                    <a:lnTo>
                      <a:pt x="180" y="54"/>
                    </a:lnTo>
                    <a:lnTo>
                      <a:pt x="164" y="71"/>
                    </a:lnTo>
                    <a:lnTo>
                      <a:pt x="164" y="71"/>
                    </a:lnTo>
                    <a:lnTo>
                      <a:pt x="154" y="89"/>
                    </a:lnTo>
                    <a:lnTo>
                      <a:pt x="146" y="107"/>
                    </a:lnTo>
                    <a:lnTo>
                      <a:pt x="142" y="127"/>
                    </a:lnTo>
                    <a:lnTo>
                      <a:pt x="142" y="149"/>
                    </a:lnTo>
                    <a:lnTo>
                      <a:pt x="142" y="149"/>
                    </a:lnTo>
                    <a:lnTo>
                      <a:pt x="144" y="177"/>
                    </a:lnTo>
                    <a:lnTo>
                      <a:pt x="150" y="207"/>
                    </a:lnTo>
                    <a:lnTo>
                      <a:pt x="160" y="235"/>
                    </a:lnTo>
                    <a:lnTo>
                      <a:pt x="176" y="267"/>
                    </a:lnTo>
                    <a:lnTo>
                      <a:pt x="176" y="267"/>
                    </a:lnTo>
                    <a:lnTo>
                      <a:pt x="184" y="281"/>
                    </a:lnTo>
                    <a:lnTo>
                      <a:pt x="194" y="293"/>
                    </a:lnTo>
                    <a:lnTo>
                      <a:pt x="204" y="305"/>
                    </a:lnTo>
                    <a:lnTo>
                      <a:pt x="216" y="315"/>
                    </a:lnTo>
                    <a:lnTo>
                      <a:pt x="216" y="315"/>
                    </a:lnTo>
                    <a:lnTo>
                      <a:pt x="230" y="323"/>
                    </a:lnTo>
                    <a:lnTo>
                      <a:pt x="244" y="331"/>
                    </a:lnTo>
                    <a:lnTo>
                      <a:pt x="260" y="333"/>
                    </a:lnTo>
                    <a:lnTo>
                      <a:pt x="276" y="335"/>
                    </a:lnTo>
                    <a:lnTo>
                      <a:pt x="276" y="3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en-US">
                  <a:solidFill>
                    <a:prstClr val="black"/>
                  </a:solidFill>
                  <a:latin typeface="Calibri" panose="020f0502020204030204"/>
                </a:endParaRPr>
              </a:p>
            </p:txBody>
          </p:sp>
          <p:sp>
            <p:nvSpPr>
              <p:cNvPr id="21" name="Freeform 17"/>
              <p:cNvSpPr/>
              <p:nvPr/>
            </p:nvSpPr>
            <p:spPr bwMode="auto">
              <a:xfrm>
                <a:off x="7597776" y="4802188"/>
                <a:ext cx="434975" cy="436563"/>
              </a:xfrm>
              <a:custGeom>
                <a:gdLst>
                  <a:gd name="T0" fmla="*/ 274 w 274"/>
                  <a:gd name="T1" fmla="*/ 111 h 275"/>
                  <a:gd name="T2" fmla="*/ 164 w 274"/>
                  <a:gd name="T3" fmla="*/ 111 h 275"/>
                  <a:gd name="T4" fmla="*/ 164 w 274"/>
                  <a:gd name="T5" fmla="*/ 0 h 275"/>
                  <a:gd name="T6" fmla="*/ 112 w 274"/>
                  <a:gd name="T7" fmla="*/ 0 h 275"/>
                  <a:gd name="T8" fmla="*/ 112 w 274"/>
                  <a:gd name="T9" fmla="*/ 111 h 275"/>
                  <a:gd name="T10" fmla="*/ 0 w 274"/>
                  <a:gd name="T11" fmla="*/ 111 h 275"/>
                  <a:gd name="T12" fmla="*/ 0 w 274"/>
                  <a:gd name="T13" fmla="*/ 165 h 275"/>
                  <a:gd name="T14" fmla="*/ 112 w 274"/>
                  <a:gd name="T15" fmla="*/ 165 h 275"/>
                  <a:gd name="T16" fmla="*/ 112 w 274"/>
                  <a:gd name="T17" fmla="*/ 275 h 275"/>
                  <a:gd name="T18" fmla="*/ 164 w 274"/>
                  <a:gd name="T19" fmla="*/ 275 h 275"/>
                  <a:gd name="T20" fmla="*/ 164 w 274"/>
                  <a:gd name="T21" fmla="*/ 165 h 275"/>
                  <a:gd name="T22" fmla="*/ 274 w 274"/>
                  <a:gd name="T23" fmla="*/ 165 h 275"/>
                  <a:gd name="T24" fmla="*/ 274 w 274"/>
                  <a:gd name="T25" fmla="*/ 111 h 2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275">
                    <a:moveTo>
                      <a:pt x="274" y="111"/>
                    </a:moveTo>
                    <a:lnTo>
                      <a:pt x="164" y="111"/>
                    </a:lnTo>
                    <a:lnTo>
                      <a:pt x="164" y="0"/>
                    </a:lnTo>
                    <a:lnTo>
                      <a:pt x="112" y="0"/>
                    </a:lnTo>
                    <a:lnTo>
                      <a:pt x="112" y="111"/>
                    </a:lnTo>
                    <a:lnTo>
                      <a:pt x="0" y="111"/>
                    </a:lnTo>
                    <a:lnTo>
                      <a:pt x="0" y="165"/>
                    </a:lnTo>
                    <a:lnTo>
                      <a:pt x="112" y="165"/>
                    </a:lnTo>
                    <a:lnTo>
                      <a:pt x="112" y="275"/>
                    </a:lnTo>
                    <a:lnTo>
                      <a:pt x="164" y="275"/>
                    </a:lnTo>
                    <a:lnTo>
                      <a:pt x="164" y="165"/>
                    </a:lnTo>
                    <a:lnTo>
                      <a:pt x="274" y="165"/>
                    </a:lnTo>
                    <a:lnTo>
                      <a:pt x="274" y="1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en-US">
                  <a:solidFill>
                    <a:prstClr val="black"/>
                  </a:solidFill>
                  <a:latin typeface="Calibri" panose="020f0502020204030204"/>
                </a:endParaRPr>
              </a:p>
            </p:txBody>
          </p:sp>
        </p:grpSp>
        <p:sp>
          <p:nvSpPr>
            <p:cNvPr id="45" name="TextBox 44"/>
            <p:cNvSpPr txBox="1"/>
            <p:nvPr/>
          </p:nvSpPr>
          <p:spPr>
            <a:xfrm>
              <a:off x="5519592" y="4416692"/>
              <a:ext cx="612668" cy="276999"/>
            </a:xfrm>
            <a:prstGeom prst="rect">
              <a:avLst/>
            </a:prstGeom>
            <a:noFill/>
          </p:spPr>
          <p:txBody>
            <a:bodyPr wrap="none" rtlCol="0">
              <a:spAutoFit/>
            </a:bodyPr>
            <a:lstStyle/>
            <a:p>
              <a:pPr defTabSz="913765"/>
              <a:r>
                <a:rPr lang="en-US" sz="1200" b="1">
                  <a:solidFill>
                    <a:prstClr val="black">
                      <a:lumMod val="50000"/>
                      <a:lumOff val="50000"/>
                    </a:prstClr>
                  </a:solidFill>
                  <a:latin typeface="Calibri" panose="020f0502020204030204"/>
                </a:rPr>
                <a:t>Our g+</a:t>
              </a:r>
              <a:endParaRPr lang="en-US" sz="1200" b="1">
                <a:solidFill>
                  <a:prstClr val="black">
                    <a:lumMod val="50000"/>
                    <a:lumOff val="50000"/>
                  </a:prstClr>
                </a:solidFill>
                <a:latin typeface="Calibri" panose="020f0502020204030204"/>
              </a:endParaRPr>
            </a:p>
          </p:txBody>
        </p:sp>
        <p:sp>
          <p:nvSpPr>
            <p:cNvPr id="46" name="TextBox 45"/>
            <p:cNvSpPr txBox="1"/>
            <p:nvPr/>
          </p:nvSpPr>
          <p:spPr>
            <a:xfrm>
              <a:off x="5519592" y="4666729"/>
              <a:ext cx="1491434" cy="276999"/>
            </a:xfrm>
            <a:prstGeom prst="rect">
              <a:avLst/>
            </a:prstGeom>
            <a:noFill/>
          </p:spPr>
          <p:txBody>
            <a:bodyPr wrap="none" rtlCol="0">
              <a:spAutoFit/>
            </a:bodyPr>
            <a:lstStyle/>
            <a:p>
              <a:pPr defTabSz="913765"/>
              <a:r>
                <a:rPr lang="en-US" sz="1200">
                  <a:solidFill>
                    <a:prstClr val="black">
                      <a:lumMod val="50000"/>
                      <a:lumOff val="50000"/>
                    </a:prstClr>
                  </a:solidFill>
                  <a:latin typeface="Calibri Light" panose="020f0302020204030204" pitchFamily="34" charset="0"/>
                </a:rPr>
                <a:t>www.google.com/.....</a:t>
              </a:r>
              <a:endParaRPr lang="en-US" sz="1200">
                <a:solidFill>
                  <a:prstClr val="black">
                    <a:lumMod val="50000"/>
                    <a:lumOff val="50000"/>
                  </a:prstClr>
                </a:solidFill>
                <a:latin typeface="Calibri Light" panose="020f0302020204030204" pitchFamily="34" charset="0"/>
              </a:endParaRPr>
            </a:p>
          </p:txBody>
        </p:sp>
      </p:grpSp>
      <p:grpSp>
        <p:nvGrpSpPr>
          <p:cNvPr id="51" name="Group 50"/>
          <p:cNvGrpSpPr/>
          <p:nvPr/>
        </p:nvGrpSpPr>
        <p:grpSpPr>
          <a:xfrm>
            <a:off x="8603744" y="3917542"/>
            <a:ext cx="2712633" cy="1026188"/>
            <a:chOff x="7662973" y="3917540"/>
            <a:chExt cx="2712634" cy="1026188"/>
          </a:xfrm>
        </p:grpSpPr>
        <p:grpSp>
          <p:nvGrpSpPr>
            <p:cNvPr id="30" name="Group 29"/>
            <p:cNvGrpSpPr/>
            <p:nvPr/>
          </p:nvGrpSpPr>
          <p:grpSpPr>
            <a:xfrm>
              <a:off x="7662973" y="3917540"/>
              <a:ext cx="1027043" cy="1026188"/>
              <a:chOff x="4381501" y="4446588"/>
              <a:chExt cx="1905000" cy="1903413"/>
            </a:xfrm>
          </p:grpSpPr>
          <p:sp>
            <p:nvSpPr>
              <p:cNvPr id="12" name="Freeform 8"/>
              <p:cNvSpPr/>
              <p:nvPr/>
            </p:nvSpPr>
            <p:spPr bwMode="auto">
              <a:xfrm>
                <a:off x="4381501" y="4446588"/>
                <a:ext cx="1905000" cy="1903413"/>
              </a:xfrm>
              <a:custGeom>
                <a:gdLst>
                  <a:gd name="T0" fmla="*/ 1200 w 1200"/>
                  <a:gd name="T1" fmla="*/ 1017 h 1199"/>
                  <a:gd name="T2" fmla="*/ 1196 w 1200"/>
                  <a:gd name="T3" fmla="*/ 1055 h 1199"/>
                  <a:gd name="T4" fmla="*/ 1186 w 1200"/>
                  <a:gd name="T5" fmla="*/ 1089 h 1199"/>
                  <a:gd name="T6" fmla="*/ 1168 w 1200"/>
                  <a:gd name="T7" fmla="*/ 1119 h 1199"/>
                  <a:gd name="T8" fmla="*/ 1146 w 1200"/>
                  <a:gd name="T9" fmla="*/ 1147 h 1199"/>
                  <a:gd name="T10" fmla="*/ 1120 w 1200"/>
                  <a:gd name="T11" fmla="*/ 1169 h 1199"/>
                  <a:gd name="T12" fmla="*/ 1088 w 1200"/>
                  <a:gd name="T13" fmla="*/ 1185 h 1199"/>
                  <a:gd name="T14" fmla="*/ 1054 w 1200"/>
                  <a:gd name="T15" fmla="*/ 1197 h 1199"/>
                  <a:gd name="T16" fmla="*/ 1018 w 1200"/>
                  <a:gd name="T17" fmla="*/ 1199 h 1199"/>
                  <a:gd name="T18" fmla="*/ 182 w 1200"/>
                  <a:gd name="T19" fmla="*/ 1199 h 1199"/>
                  <a:gd name="T20" fmla="*/ 146 w 1200"/>
                  <a:gd name="T21" fmla="*/ 1197 h 1199"/>
                  <a:gd name="T22" fmla="*/ 112 w 1200"/>
                  <a:gd name="T23" fmla="*/ 1185 h 1199"/>
                  <a:gd name="T24" fmla="*/ 80 w 1200"/>
                  <a:gd name="T25" fmla="*/ 1169 h 1199"/>
                  <a:gd name="T26" fmla="*/ 54 w 1200"/>
                  <a:gd name="T27" fmla="*/ 1147 h 1199"/>
                  <a:gd name="T28" fmla="*/ 32 w 1200"/>
                  <a:gd name="T29" fmla="*/ 1119 h 1199"/>
                  <a:gd name="T30" fmla="*/ 14 w 1200"/>
                  <a:gd name="T31" fmla="*/ 1089 h 1199"/>
                  <a:gd name="T32" fmla="*/ 4 w 1200"/>
                  <a:gd name="T33" fmla="*/ 1055 h 1199"/>
                  <a:gd name="T34" fmla="*/ 0 w 1200"/>
                  <a:gd name="T35" fmla="*/ 1017 h 1199"/>
                  <a:gd name="T36" fmla="*/ 0 w 1200"/>
                  <a:gd name="T37" fmla="*/ 182 h 1199"/>
                  <a:gd name="T38" fmla="*/ 4 w 1200"/>
                  <a:gd name="T39" fmla="*/ 144 h 1199"/>
                  <a:gd name="T40" fmla="*/ 14 w 1200"/>
                  <a:gd name="T41" fmla="*/ 110 h 1199"/>
                  <a:gd name="T42" fmla="*/ 32 w 1200"/>
                  <a:gd name="T43" fmla="*/ 80 h 1199"/>
                  <a:gd name="T44" fmla="*/ 54 w 1200"/>
                  <a:gd name="T45" fmla="*/ 52 h 1199"/>
                  <a:gd name="T46" fmla="*/ 80 w 1200"/>
                  <a:gd name="T47" fmla="*/ 30 h 1199"/>
                  <a:gd name="T48" fmla="*/ 112 w 1200"/>
                  <a:gd name="T49" fmla="*/ 14 h 1199"/>
                  <a:gd name="T50" fmla="*/ 146 w 1200"/>
                  <a:gd name="T51" fmla="*/ 2 h 1199"/>
                  <a:gd name="T52" fmla="*/ 182 w 1200"/>
                  <a:gd name="T53" fmla="*/ 0 h 1199"/>
                  <a:gd name="T54" fmla="*/ 1018 w 1200"/>
                  <a:gd name="T55" fmla="*/ 0 h 1199"/>
                  <a:gd name="T56" fmla="*/ 1054 w 1200"/>
                  <a:gd name="T57" fmla="*/ 2 h 1199"/>
                  <a:gd name="T58" fmla="*/ 1088 w 1200"/>
                  <a:gd name="T59" fmla="*/ 14 h 1199"/>
                  <a:gd name="T60" fmla="*/ 1120 w 1200"/>
                  <a:gd name="T61" fmla="*/ 30 h 1199"/>
                  <a:gd name="T62" fmla="*/ 1146 w 1200"/>
                  <a:gd name="T63" fmla="*/ 52 h 1199"/>
                  <a:gd name="T64" fmla="*/ 1168 w 1200"/>
                  <a:gd name="T65" fmla="*/ 80 h 1199"/>
                  <a:gd name="T66" fmla="*/ 1186 w 1200"/>
                  <a:gd name="T67" fmla="*/ 110 h 1199"/>
                  <a:gd name="T68" fmla="*/ 1196 w 1200"/>
                  <a:gd name="T69" fmla="*/ 144 h 1199"/>
                  <a:gd name="T70" fmla="*/ 1200 w 1200"/>
                  <a:gd name="T71" fmla="*/ 182 h 11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0" h="1199">
                    <a:moveTo>
                      <a:pt x="1200" y="1017"/>
                    </a:moveTo>
                    <a:lnTo>
                      <a:pt x="1200" y="1017"/>
                    </a:lnTo>
                    <a:lnTo>
                      <a:pt x="1200" y="1037"/>
                    </a:lnTo>
                    <a:lnTo>
                      <a:pt x="1196" y="1055"/>
                    </a:lnTo>
                    <a:lnTo>
                      <a:pt x="1192" y="1071"/>
                    </a:lnTo>
                    <a:lnTo>
                      <a:pt x="1186" y="1089"/>
                    </a:lnTo>
                    <a:lnTo>
                      <a:pt x="1178" y="1105"/>
                    </a:lnTo>
                    <a:lnTo>
                      <a:pt x="1168" y="1119"/>
                    </a:lnTo>
                    <a:lnTo>
                      <a:pt x="1158" y="1133"/>
                    </a:lnTo>
                    <a:lnTo>
                      <a:pt x="1146" y="1147"/>
                    </a:lnTo>
                    <a:lnTo>
                      <a:pt x="1134" y="1159"/>
                    </a:lnTo>
                    <a:lnTo>
                      <a:pt x="1120" y="1169"/>
                    </a:lnTo>
                    <a:lnTo>
                      <a:pt x="1104" y="1177"/>
                    </a:lnTo>
                    <a:lnTo>
                      <a:pt x="1088" y="1185"/>
                    </a:lnTo>
                    <a:lnTo>
                      <a:pt x="1072" y="1191"/>
                    </a:lnTo>
                    <a:lnTo>
                      <a:pt x="1054" y="1197"/>
                    </a:lnTo>
                    <a:lnTo>
                      <a:pt x="1036" y="1199"/>
                    </a:lnTo>
                    <a:lnTo>
                      <a:pt x="1018" y="1199"/>
                    </a:lnTo>
                    <a:lnTo>
                      <a:pt x="182" y="1199"/>
                    </a:lnTo>
                    <a:lnTo>
                      <a:pt x="182" y="1199"/>
                    </a:lnTo>
                    <a:lnTo>
                      <a:pt x="164" y="1199"/>
                    </a:lnTo>
                    <a:lnTo>
                      <a:pt x="146" y="1197"/>
                    </a:lnTo>
                    <a:lnTo>
                      <a:pt x="128" y="1191"/>
                    </a:lnTo>
                    <a:lnTo>
                      <a:pt x="112" y="1185"/>
                    </a:lnTo>
                    <a:lnTo>
                      <a:pt x="96" y="1177"/>
                    </a:lnTo>
                    <a:lnTo>
                      <a:pt x="80" y="1169"/>
                    </a:lnTo>
                    <a:lnTo>
                      <a:pt x="66" y="1159"/>
                    </a:lnTo>
                    <a:lnTo>
                      <a:pt x="54" y="1147"/>
                    </a:lnTo>
                    <a:lnTo>
                      <a:pt x="42" y="1133"/>
                    </a:lnTo>
                    <a:lnTo>
                      <a:pt x="32" y="1119"/>
                    </a:lnTo>
                    <a:lnTo>
                      <a:pt x="22" y="1105"/>
                    </a:lnTo>
                    <a:lnTo>
                      <a:pt x="14" y="1089"/>
                    </a:lnTo>
                    <a:lnTo>
                      <a:pt x="8" y="1071"/>
                    </a:lnTo>
                    <a:lnTo>
                      <a:pt x="4" y="1055"/>
                    </a:lnTo>
                    <a:lnTo>
                      <a:pt x="2" y="1037"/>
                    </a:lnTo>
                    <a:lnTo>
                      <a:pt x="0" y="1017"/>
                    </a:lnTo>
                    <a:lnTo>
                      <a:pt x="0" y="182"/>
                    </a:lnTo>
                    <a:lnTo>
                      <a:pt x="0" y="182"/>
                    </a:lnTo>
                    <a:lnTo>
                      <a:pt x="2" y="162"/>
                    </a:lnTo>
                    <a:lnTo>
                      <a:pt x="4" y="144"/>
                    </a:lnTo>
                    <a:lnTo>
                      <a:pt x="8" y="128"/>
                    </a:lnTo>
                    <a:lnTo>
                      <a:pt x="14" y="110"/>
                    </a:lnTo>
                    <a:lnTo>
                      <a:pt x="22" y="94"/>
                    </a:lnTo>
                    <a:lnTo>
                      <a:pt x="32" y="80"/>
                    </a:lnTo>
                    <a:lnTo>
                      <a:pt x="42" y="66"/>
                    </a:lnTo>
                    <a:lnTo>
                      <a:pt x="54" y="52"/>
                    </a:lnTo>
                    <a:lnTo>
                      <a:pt x="66" y="40"/>
                    </a:lnTo>
                    <a:lnTo>
                      <a:pt x="80" y="30"/>
                    </a:lnTo>
                    <a:lnTo>
                      <a:pt x="96" y="22"/>
                    </a:lnTo>
                    <a:lnTo>
                      <a:pt x="112" y="14"/>
                    </a:lnTo>
                    <a:lnTo>
                      <a:pt x="128" y="8"/>
                    </a:lnTo>
                    <a:lnTo>
                      <a:pt x="146" y="2"/>
                    </a:lnTo>
                    <a:lnTo>
                      <a:pt x="164" y="0"/>
                    </a:lnTo>
                    <a:lnTo>
                      <a:pt x="182" y="0"/>
                    </a:lnTo>
                    <a:lnTo>
                      <a:pt x="1018" y="0"/>
                    </a:lnTo>
                    <a:lnTo>
                      <a:pt x="1018" y="0"/>
                    </a:lnTo>
                    <a:lnTo>
                      <a:pt x="1036" y="0"/>
                    </a:lnTo>
                    <a:lnTo>
                      <a:pt x="1054" y="2"/>
                    </a:lnTo>
                    <a:lnTo>
                      <a:pt x="1072" y="8"/>
                    </a:lnTo>
                    <a:lnTo>
                      <a:pt x="1088" y="14"/>
                    </a:lnTo>
                    <a:lnTo>
                      <a:pt x="1104" y="22"/>
                    </a:lnTo>
                    <a:lnTo>
                      <a:pt x="1120" y="30"/>
                    </a:lnTo>
                    <a:lnTo>
                      <a:pt x="1134" y="40"/>
                    </a:lnTo>
                    <a:lnTo>
                      <a:pt x="1146" y="52"/>
                    </a:lnTo>
                    <a:lnTo>
                      <a:pt x="1158" y="66"/>
                    </a:lnTo>
                    <a:lnTo>
                      <a:pt x="1168" y="80"/>
                    </a:lnTo>
                    <a:lnTo>
                      <a:pt x="1178" y="94"/>
                    </a:lnTo>
                    <a:lnTo>
                      <a:pt x="1186" y="110"/>
                    </a:lnTo>
                    <a:lnTo>
                      <a:pt x="1192" y="128"/>
                    </a:lnTo>
                    <a:lnTo>
                      <a:pt x="1196" y="144"/>
                    </a:lnTo>
                    <a:lnTo>
                      <a:pt x="1200" y="162"/>
                    </a:lnTo>
                    <a:lnTo>
                      <a:pt x="1200" y="182"/>
                    </a:lnTo>
                    <a:lnTo>
                      <a:pt x="1200" y="1017"/>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en-US">
                  <a:solidFill>
                    <a:prstClr val="black"/>
                  </a:solidFill>
                  <a:latin typeface="Calibri" panose="020f0502020204030204"/>
                </a:endParaRPr>
              </a:p>
            </p:txBody>
          </p:sp>
          <p:sp>
            <p:nvSpPr>
              <p:cNvPr id="19" name="Freeform 15"/>
              <p:cNvSpPr>
                <a:spLocks noEditPoints="1"/>
              </p:cNvSpPr>
              <p:nvPr/>
            </p:nvSpPr>
            <p:spPr bwMode="auto">
              <a:xfrm>
                <a:off x="4794251" y="4868863"/>
                <a:ext cx="1108075" cy="1106488"/>
              </a:xfrm>
              <a:custGeom>
                <a:gdLst>
                  <a:gd name="T0" fmla="*/ 626 w 698"/>
                  <a:gd name="T1" fmla="*/ 0 h 697"/>
                  <a:gd name="T2" fmla="*/ 682 w 698"/>
                  <a:gd name="T3" fmla="*/ 39 h 697"/>
                  <a:gd name="T4" fmla="*/ 698 w 698"/>
                  <a:gd name="T5" fmla="*/ 609 h 697"/>
                  <a:gd name="T6" fmla="*/ 682 w 698"/>
                  <a:gd name="T7" fmla="*/ 659 h 697"/>
                  <a:gd name="T8" fmla="*/ 626 w 698"/>
                  <a:gd name="T9" fmla="*/ 697 h 697"/>
                  <a:gd name="T10" fmla="*/ 70 w 698"/>
                  <a:gd name="T11" fmla="*/ 697 h 697"/>
                  <a:gd name="T12" fmla="*/ 14 w 698"/>
                  <a:gd name="T13" fmla="*/ 659 h 697"/>
                  <a:gd name="T14" fmla="*/ 0 w 698"/>
                  <a:gd name="T15" fmla="*/ 89 h 697"/>
                  <a:gd name="T16" fmla="*/ 14 w 698"/>
                  <a:gd name="T17" fmla="*/ 39 h 697"/>
                  <a:gd name="T18" fmla="*/ 70 w 698"/>
                  <a:gd name="T19" fmla="*/ 0 h 697"/>
                  <a:gd name="T20" fmla="*/ 508 w 698"/>
                  <a:gd name="T21" fmla="*/ 77 h 697"/>
                  <a:gd name="T22" fmla="*/ 478 w 698"/>
                  <a:gd name="T23" fmla="*/ 97 h 697"/>
                  <a:gd name="T24" fmla="*/ 476 w 698"/>
                  <a:gd name="T25" fmla="*/ 185 h 697"/>
                  <a:gd name="T26" fmla="*/ 496 w 698"/>
                  <a:gd name="T27" fmla="*/ 213 h 697"/>
                  <a:gd name="T28" fmla="*/ 586 w 698"/>
                  <a:gd name="T29" fmla="*/ 215 h 697"/>
                  <a:gd name="T30" fmla="*/ 616 w 698"/>
                  <a:gd name="T31" fmla="*/ 197 h 697"/>
                  <a:gd name="T32" fmla="*/ 618 w 698"/>
                  <a:gd name="T33" fmla="*/ 109 h 697"/>
                  <a:gd name="T34" fmla="*/ 598 w 698"/>
                  <a:gd name="T35" fmla="*/ 81 h 697"/>
                  <a:gd name="T36" fmla="*/ 618 w 698"/>
                  <a:gd name="T37" fmla="*/ 295 h 697"/>
                  <a:gd name="T38" fmla="*/ 566 w 698"/>
                  <a:gd name="T39" fmla="*/ 355 h 697"/>
                  <a:gd name="T40" fmla="*/ 556 w 698"/>
                  <a:gd name="T41" fmla="*/ 417 h 697"/>
                  <a:gd name="T42" fmla="*/ 516 w 698"/>
                  <a:gd name="T43" fmla="*/ 489 h 697"/>
                  <a:gd name="T44" fmla="*/ 452 w 698"/>
                  <a:gd name="T45" fmla="*/ 539 h 697"/>
                  <a:gd name="T46" fmla="*/ 372 w 698"/>
                  <a:gd name="T47" fmla="*/ 565 h 697"/>
                  <a:gd name="T48" fmla="*/ 306 w 698"/>
                  <a:gd name="T49" fmla="*/ 561 h 697"/>
                  <a:gd name="T50" fmla="*/ 228 w 698"/>
                  <a:gd name="T51" fmla="*/ 529 h 697"/>
                  <a:gd name="T52" fmla="*/ 170 w 698"/>
                  <a:gd name="T53" fmla="*/ 473 h 697"/>
                  <a:gd name="T54" fmla="*/ 136 w 698"/>
                  <a:gd name="T55" fmla="*/ 397 h 697"/>
                  <a:gd name="T56" fmla="*/ 134 w 698"/>
                  <a:gd name="T57" fmla="*/ 325 h 697"/>
                  <a:gd name="T58" fmla="*/ 76 w 698"/>
                  <a:gd name="T59" fmla="*/ 589 h 697"/>
                  <a:gd name="T60" fmla="*/ 104 w 698"/>
                  <a:gd name="T61" fmla="*/ 617 h 697"/>
                  <a:gd name="T62" fmla="*/ 610 w 698"/>
                  <a:gd name="T63" fmla="*/ 609 h 697"/>
                  <a:gd name="T64" fmla="*/ 348 w 698"/>
                  <a:gd name="T65" fmla="*/ 211 h 697"/>
                  <a:gd name="T66" fmla="*/ 308 w 698"/>
                  <a:gd name="T67" fmla="*/ 217 h 697"/>
                  <a:gd name="T68" fmla="*/ 260 w 698"/>
                  <a:gd name="T69" fmla="*/ 243 h 697"/>
                  <a:gd name="T70" fmla="*/ 226 w 698"/>
                  <a:gd name="T71" fmla="*/ 283 h 697"/>
                  <a:gd name="T72" fmla="*/ 210 w 698"/>
                  <a:gd name="T73" fmla="*/ 333 h 697"/>
                  <a:gd name="T74" fmla="*/ 212 w 698"/>
                  <a:gd name="T75" fmla="*/ 375 h 697"/>
                  <a:gd name="T76" fmla="*/ 232 w 698"/>
                  <a:gd name="T77" fmla="*/ 423 h 697"/>
                  <a:gd name="T78" fmla="*/ 270 w 698"/>
                  <a:gd name="T79" fmla="*/ 461 h 697"/>
                  <a:gd name="T80" fmla="*/ 320 w 698"/>
                  <a:gd name="T81" fmla="*/ 481 h 697"/>
                  <a:gd name="T82" fmla="*/ 364 w 698"/>
                  <a:gd name="T83" fmla="*/ 483 h 697"/>
                  <a:gd name="T84" fmla="*/ 416 w 698"/>
                  <a:gd name="T85" fmla="*/ 467 h 697"/>
                  <a:gd name="T86" fmla="*/ 458 w 698"/>
                  <a:gd name="T87" fmla="*/ 433 h 697"/>
                  <a:gd name="T88" fmla="*/ 482 w 698"/>
                  <a:gd name="T89" fmla="*/ 387 h 697"/>
                  <a:gd name="T90" fmla="*/ 490 w 698"/>
                  <a:gd name="T91" fmla="*/ 347 h 697"/>
                  <a:gd name="T92" fmla="*/ 478 w 698"/>
                  <a:gd name="T93" fmla="*/ 295 h 697"/>
                  <a:gd name="T94" fmla="*/ 448 w 698"/>
                  <a:gd name="T95" fmla="*/ 251 h 697"/>
                  <a:gd name="T96" fmla="*/ 404 w 698"/>
                  <a:gd name="T97" fmla="*/ 223 h 697"/>
                  <a:gd name="T98" fmla="*/ 348 w 698"/>
                  <a:gd name="T99" fmla="*/ 211 h 6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98" h="697">
                    <a:moveTo>
                      <a:pt x="88" y="0"/>
                    </a:moveTo>
                    <a:lnTo>
                      <a:pt x="608" y="0"/>
                    </a:lnTo>
                    <a:lnTo>
                      <a:pt x="608" y="0"/>
                    </a:lnTo>
                    <a:lnTo>
                      <a:pt x="626" y="0"/>
                    </a:lnTo>
                    <a:lnTo>
                      <a:pt x="642" y="6"/>
                    </a:lnTo>
                    <a:lnTo>
                      <a:pt x="658" y="15"/>
                    </a:lnTo>
                    <a:lnTo>
                      <a:pt x="670" y="27"/>
                    </a:lnTo>
                    <a:lnTo>
                      <a:pt x="682" y="39"/>
                    </a:lnTo>
                    <a:lnTo>
                      <a:pt x="690" y="55"/>
                    </a:lnTo>
                    <a:lnTo>
                      <a:pt x="696" y="71"/>
                    </a:lnTo>
                    <a:lnTo>
                      <a:pt x="698" y="89"/>
                    </a:lnTo>
                    <a:lnTo>
                      <a:pt x="698" y="609"/>
                    </a:lnTo>
                    <a:lnTo>
                      <a:pt x="698" y="609"/>
                    </a:lnTo>
                    <a:lnTo>
                      <a:pt x="696" y="627"/>
                    </a:lnTo>
                    <a:lnTo>
                      <a:pt x="690" y="643"/>
                    </a:lnTo>
                    <a:lnTo>
                      <a:pt x="682" y="659"/>
                    </a:lnTo>
                    <a:lnTo>
                      <a:pt x="670" y="671"/>
                    </a:lnTo>
                    <a:lnTo>
                      <a:pt x="658" y="683"/>
                    </a:lnTo>
                    <a:lnTo>
                      <a:pt x="642" y="691"/>
                    </a:lnTo>
                    <a:lnTo>
                      <a:pt x="626" y="697"/>
                    </a:lnTo>
                    <a:lnTo>
                      <a:pt x="608" y="697"/>
                    </a:lnTo>
                    <a:lnTo>
                      <a:pt x="88" y="697"/>
                    </a:lnTo>
                    <a:lnTo>
                      <a:pt x="88" y="697"/>
                    </a:lnTo>
                    <a:lnTo>
                      <a:pt x="70" y="697"/>
                    </a:lnTo>
                    <a:lnTo>
                      <a:pt x="54" y="691"/>
                    </a:lnTo>
                    <a:lnTo>
                      <a:pt x="38" y="683"/>
                    </a:lnTo>
                    <a:lnTo>
                      <a:pt x="26" y="671"/>
                    </a:lnTo>
                    <a:lnTo>
                      <a:pt x="14" y="659"/>
                    </a:lnTo>
                    <a:lnTo>
                      <a:pt x="6" y="643"/>
                    </a:lnTo>
                    <a:lnTo>
                      <a:pt x="2" y="627"/>
                    </a:lnTo>
                    <a:lnTo>
                      <a:pt x="0" y="609"/>
                    </a:lnTo>
                    <a:lnTo>
                      <a:pt x="0" y="89"/>
                    </a:lnTo>
                    <a:lnTo>
                      <a:pt x="0" y="89"/>
                    </a:lnTo>
                    <a:lnTo>
                      <a:pt x="2" y="71"/>
                    </a:lnTo>
                    <a:lnTo>
                      <a:pt x="6" y="55"/>
                    </a:lnTo>
                    <a:lnTo>
                      <a:pt x="14" y="39"/>
                    </a:lnTo>
                    <a:lnTo>
                      <a:pt x="26" y="27"/>
                    </a:lnTo>
                    <a:lnTo>
                      <a:pt x="38" y="15"/>
                    </a:lnTo>
                    <a:lnTo>
                      <a:pt x="54" y="6"/>
                    </a:lnTo>
                    <a:lnTo>
                      <a:pt x="70" y="0"/>
                    </a:lnTo>
                    <a:lnTo>
                      <a:pt x="88" y="0"/>
                    </a:lnTo>
                    <a:lnTo>
                      <a:pt x="88" y="0"/>
                    </a:lnTo>
                    <a:close/>
                    <a:moveTo>
                      <a:pt x="508" y="77"/>
                    </a:moveTo>
                    <a:lnTo>
                      <a:pt x="508" y="77"/>
                    </a:lnTo>
                    <a:lnTo>
                      <a:pt x="502" y="79"/>
                    </a:lnTo>
                    <a:lnTo>
                      <a:pt x="496" y="81"/>
                    </a:lnTo>
                    <a:lnTo>
                      <a:pt x="486" y="87"/>
                    </a:lnTo>
                    <a:lnTo>
                      <a:pt x="478" y="97"/>
                    </a:lnTo>
                    <a:lnTo>
                      <a:pt x="476" y="103"/>
                    </a:lnTo>
                    <a:lnTo>
                      <a:pt x="476" y="109"/>
                    </a:lnTo>
                    <a:lnTo>
                      <a:pt x="476" y="185"/>
                    </a:lnTo>
                    <a:lnTo>
                      <a:pt x="476" y="185"/>
                    </a:lnTo>
                    <a:lnTo>
                      <a:pt x="476" y="191"/>
                    </a:lnTo>
                    <a:lnTo>
                      <a:pt x="478" y="197"/>
                    </a:lnTo>
                    <a:lnTo>
                      <a:pt x="486" y="207"/>
                    </a:lnTo>
                    <a:lnTo>
                      <a:pt x="496" y="213"/>
                    </a:lnTo>
                    <a:lnTo>
                      <a:pt x="502" y="215"/>
                    </a:lnTo>
                    <a:lnTo>
                      <a:pt x="508" y="215"/>
                    </a:lnTo>
                    <a:lnTo>
                      <a:pt x="586" y="215"/>
                    </a:lnTo>
                    <a:lnTo>
                      <a:pt x="586" y="215"/>
                    </a:lnTo>
                    <a:lnTo>
                      <a:pt x="592" y="215"/>
                    </a:lnTo>
                    <a:lnTo>
                      <a:pt x="598" y="213"/>
                    </a:lnTo>
                    <a:lnTo>
                      <a:pt x="608" y="207"/>
                    </a:lnTo>
                    <a:lnTo>
                      <a:pt x="616" y="197"/>
                    </a:lnTo>
                    <a:lnTo>
                      <a:pt x="618" y="191"/>
                    </a:lnTo>
                    <a:lnTo>
                      <a:pt x="618" y="185"/>
                    </a:lnTo>
                    <a:lnTo>
                      <a:pt x="618" y="109"/>
                    </a:lnTo>
                    <a:lnTo>
                      <a:pt x="618" y="109"/>
                    </a:lnTo>
                    <a:lnTo>
                      <a:pt x="618" y="103"/>
                    </a:lnTo>
                    <a:lnTo>
                      <a:pt x="616" y="97"/>
                    </a:lnTo>
                    <a:lnTo>
                      <a:pt x="608" y="87"/>
                    </a:lnTo>
                    <a:lnTo>
                      <a:pt x="598" y="81"/>
                    </a:lnTo>
                    <a:lnTo>
                      <a:pt x="592" y="79"/>
                    </a:lnTo>
                    <a:lnTo>
                      <a:pt x="586" y="77"/>
                    </a:lnTo>
                    <a:lnTo>
                      <a:pt x="508" y="77"/>
                    </a:lnTo>
                    <a:close/>
                    <a:moveTo>
                      <a:pt x="618" y="295"/>
                    </a:moveTo>
                    <a:lnTo>
                      <a:pt x="556" y="295"/>
                    </a:lnTo>
                    <a:lnTo>
                      <a:pt x="556" y="295"/>
                    </a:lnTo>
                    <a:lnTo>
                      <a:pt x="564" y="325"/>
                    </a:lnTo>
                    <a:lnTo>
                      <a:pt x="566" y="355"/>
                    </a:lnTo>
                    <a:lnTo>
                      <a:pt x="566" y="355"/>
                    </a:lnTo>
                    <a:lnTo>
                      <a:pt x="564" y="377"/>
                    </a:lnTo>
                    <a:lnTo>
                      <a:pt x="562" y="397"/>
                    </a:lnTo>
                    <a:lnTo>
                      <a:pt x="556" y="417"/>
                    </a:lnTo>
                    <a:lnTo>
                      <a:pt x="548" y="437"/>
                    </a:lnTo>
                    <a:lnTo>
                      <a:pt x="540" y="455"/>
                    </a:lnTo>
                    <a:lnTo>
                      <a:pt x="528" y="473"/>
                    </a:lnTo>
                    <a:lnTo>
                      <a:pt x="516" y="489"/>
                    </a:lnTo>
                    <a:lnTo>
                      <a:pt x="502" y="503"/>
                    </a:lnTo>
                    <a:lnTo>
                      <a:pt x="486" y="517"/>
                    </a:lnTo>
                    <a:lnTo>
                      <a:pt x="470" y="529"/>
                    </a:lnTo>
                    <a:lnTo>
                      <a:pt x="452" y="539"/>
                    </a:lnTo>
                    <a:lnTo>
                      <a:pt x="434" y="549"/>
                    </a:lnTo>
                    <a:lnTo>
                      <a:pt x="414" y="555"/>
                    </a:lnTo>
                    <a:lnTo>
                      <a:pt x="392" y="561"/>
                    </a:lnTo>
                    <a:lnTo>
                      <a:pt x="372" y="565"/>
                    </a:lnTo>
                    <a:lnTo>
                      <a:pt x="348" y="565"/>
                    </a:lnTo>
                    <a:lnTo>
                      <a:pt x="348" y="565"/>
                    </a:lnTo>
                    <a:lnTo>
                      <a:pt x="326" y="565"/>
                    </a:lnTo>
                    <a:lnTo>
                      <a:pt x="306" y="561"/>
                    </a:lnTo>
                    <a:lnTo>
                      <a:pt x="284" y="555"/>
                    </a:lnTo>
                    <a:lnTo>
                      <a:pt x="264" y="549"/>
                    </a:lnTo>
                    <a:lnTo>
                      <a:pt x="246" y="539"/>
                    </a:lnTo>
                    <a:lnTo>
                      <a:pt x="228" y="529"/>
                    </a:lnTo>
                    <a:lnTo>
                      <a:pt x="210" y="517"/>
                    </a:lnTo>
                    <a:lnTo>
                      <a:pt x="196" y="503"/>
                    </a:lnTo>
                    <a:lnTo>
                      <a:pt x="182" y="489"/>
                    </a:lnTo>
                    <a:lnTo>
                      <a:pt x="170" y="473"/>
                    </a:lnTo>
                    <a:lnTo>
                      <a:pt x="158" y="455"/>
                    </a:lnTo>
                    <a:lnTo>
                      <a:pt x="150" y="437"/>
                    </a:lnTo>
                    <a:lnTo>
                      <a:pt x="142" y="417"/>
                    </a:lnTo>
                    <a:lnTo>
                      <a:pt x="136" y="397"/>
                    </a:lnTo>
                    <a:lnTo>
                      <a:pt x="134" y="377"/>
                    </a:lnTo>
                    <a:lnTo>
                      <a:pt x="132" y="355"/>
                    </a:lnTo>
                    <a:lnTo>
                      <a:pt x="132" y="355"/>
                    </a:lnTo>
                    <a:lnTo>
                      <a:pt x="134" y="325"/>
                    </a:lnTo>
                    <a:lnTo>
                      <a:pt x="142" y="295"/>
                    </a:lnTo>
                    <a:lnTo>
                      <a:pt x="76" y="295"/>
                    </a:lnTo>
                    <a:lnTo>
                      <a:pt x="76" y="589"/>
                    </a:lnTo>
                    <a:lnTo>
                      <a:pt x="76" y="589"/>
                    </a:lnTo>
                    <a:lnTo>
                      <a:pt x="80" y="601"/>
                    </a:lnTo>
                    <a:lnTo>
                      <a:pt x="86" y="609"/>
                    </a:lnTo>
                    <a:lnTo>
                      <a:pt x="94" y="615"/>
                    </a:lnTo>
                    <a:lnTo>
                      <a:pt x="104" y="617"/>
                    </a:lnTo>
                    <a:lnTo>
                      <a:pt x="590" y="617"/>
                    </a:lnTo>
                    <a:lnTo>
                      <a:pt x="590" y="617"/>
                    </a:lnTo>
                    <a:lnTo>
                      <a:pt x="602" y="615"/>
                    </a:lnTo>
                    <a:lnTo>
                      <a:pt x="610" y="609"/>
                    </a:lnTo>
                    <a:lnTo>
                      <a:pt x="616" y="601"/>
                    </a:lnTo>
                    <a:lnTo>
                      <a:pt x="618" y="589"/>
                    </a:lnTo>
                    <a:lnTo>
                      <a:pt x="618" y="295"/>
                    </a:lnTo>
                    <a:close/>
                    <a:moveTo>
                      <a:pt x="348" y="211"/>
                    </a:moveTo>
                    <a:lnTo>
                      <a:pt x="348" y="211"/>
                    </a:lnTo>
                    <a:lnTo>
                      <a:pt x="334" y="213"/>
                    </a:lnTo>
                    <a:lnTo>
                      <a:pt x="320" y="215"/>
                    </a:lnTo>
                    <a:lnTo>
                      <a:pt x="308" y="217"/>
                    </a:lnTo>
                    <a:lnTo>
                      <a:pt x="294" y="223"/>
                    </a:lnTo>
                    <a:lnTo>
                      <a:pt x="282" y="229"/>
                    </a:lnTo>
                    <a:lnTo>
                      <a:pt x="270" y="235"/>
                    </a:lnTo>
                    <a:lnTo>
                      <a:pt x="260" y="243"/>
                    </a:lnTo>
                    <a:lnTo>
                      <a:pt x="250" y="251"/>
                    </a:lnTo>
                    <a:lnTo>
                      <a:pt x="240" y="261"/>
                    </a:lnTo>
                    <a:lnTo>
                      <a:pt x="232" y="271"/>
                    </a:lnTo>
                    <a:lnTo>
                      <a:pt x="226" y="283"/>
                    </a:lnTo>
                    <a:lnTo>
                      <a:pt x="220" y="295"/>
                    </a:lnTo>
                    <a:lnTo>
                      <a:pt x="216" y="307"/>
                    </a:lnTo>
                    <a:lnTo>
                      <a:pt x="212" y="321"/>
                    </a:lnTo>
                    <a:lnTo>
                      <a:pt x="210" y="333"/>
                    </a:lnTo>
                    <a:lnTo>
                      <a:pt x="208" y="347"/>
                    </a:lnTo>
                    <a:lnTo>
                      <a:pt x="208" y="347"/>
                    </a:lnTo>
                    <a:lnTo>
                      <a:pt x="210" y="361"/>
                    </a:lnTo>
                    <a:lnTo>
                      <a:pt x="212" y="375"/>
                    </a:lnTo>
                    <a:lnTo>
                      <a:pt x="216" y="387"/>
                    </a:lnTo>
                    <a:lnTo>
                      <a:pt x="220" y="401"/>
                    </a:lnTo>
                    <a:lnTo>
                      <a:pt x="226" y="413"/>
                    </a:lnTo>
                    <a:lnTo>
                      <a:pt x="232" y="423"/>
                    </a:lnTo>
                    <a:lnTo>
                      <a:pt x="240" y="433"/>
                    </a:lnTo>
                    <a:lnTo>
                      <a:pt x="250" y="443"/>
                    </a:lnTo>
                    <a:lnTo>
                      <a:pt x="260" y="453"/>
                    </a:lnTo>
                    <a:lnTo>
                      <a:pt x="270" y="461"/>
                    </a:lnTo>
                    <a:lnTo>
                      <a:pt x="282" y="467"/>
                    </a:lnTo>
                    <a:lnTo>
                      <a:pt x="294" y="473"/>
                    </a:lnTo>
                    <a:lnTo>
                      <a:pt x="308" y="477"/>
                    </a:lnTo>
                    <a:lnTo>
                      <a:pt x="320" y="481"/>
                    </a:lnTo>
                    <a:lnTo>
                      <a:pt x="334" y="483"/>
                    </a:lnTo>
                    <a:lnTo>
                      <a:pt x="348" y="483"/>
                    </a:lnTo>
                    <a:lnTo>
                      <a:pt x="348" y="483"/>
                    </a:lnTo>
                    <a:lnTo>
                      <a:pt x="364" y="483"/>
                    </a:lnTo>
                    <a:lnTo>
                      <a:pt x="378" y="481"/>
                    </a:lnTo>
                    <a:lnTo>
                      <a:pt x="390" y="477"/>
                    </a:lnTo>
                    <a:lnTo>
                      <a:pt x="404" y="473"/>
                    </a:lnTo>
                    <a:lnTo>
                      <a:pt x="416" y="467"/>
                    </a:lnTo>
                    <a:lnTo>
                      <a:pt x="428" y="461"/>
                    </a:lnTo>
                    <a:lnTo>
                      <a:pt x="438" y="453"/>
                    </a:lnTo>
                    <a:lnTo>
                      <a:pt x="448" y="443"/>
                    </a:lnTo>
                    <a:lnTo>
                      <a:pt x="458" y="433"/>
                    </a:lnTo>
                    <a:lnTo>
                      <a:pt x="466" y="423"/>
                    </a:lnTo>
                    <a:lnTo>
                      <a:pt x="472" y="413"/>
                    </a:lnTo>
                    <a:lnTo>
                      <a:pt x="478" y="401"/>
                    </a:lnTo>
                    <a:lnTo>
                      <a:pt x="482" y="387"/>
                    </a:lnTo>
                    <a:lnTo>
                      <a:pt x="486" y="375"/>
                    </a:lnTo>
                    <a:lnTo>
                      <a:pt x="488" y="361"/>
                    </a:lnTo>
                    <a:lnTo>
                      <a:pt x="490" y="347"/>
                    </a:lnTo>
                    <a:lnTo>
                      <a:pt x="490" y="347"/>
                    </a:lnTo>
                    <a:lnTo>
                      <a:pt x="488" y="333"/>
                    </a:lnTo>
                    <a:lnTo>
                      <a:pt x="486" y="321"/>
                    </a:lnTo>
                    <a:lnTo>
                      <a:pt x="482" y="307"/>
                    </a:lnTo>
                    <a:lnTo>
                      <a:pt x="478" y="295"/>
                    </a:lnTo>
                    <a:lnTo>
                      <a:pt x="472" y="283"/>
                    </a:lnTo>
                    <a:lnTo>
                      <a:pt x="466" y="271"/>
                    </a:lnTo>
                    <a:lnTo>
                      <a:pt x="458" y="261"/>
                    </a:lnTo>
                    <a:lnTo>
                      <a:pt x="448" y="251"/>
                    </a:lnTo>
                    <a:lnTo>
                      <a:pt x="438" y="243"/>
                    </a:lnTo>
                    <a:lnTo>
                      <a:pt x="428" y="235"/>
                    </a:lnTo>
                    <a:lnTo>
                      <a:pt x="416" y="229"/>
                    </a:lnTo>
                    <a:lnTo>
                      <a:pt x="404" y="223"/>
                    </a:lnTo>
                    <a:lnTo>
                      <a:pt x="390" y="217"/>
                    </a:lnTo>
                    <a:lnTo>
                      <a:pt x="378" y="215"/>
                    </a:lnTo>
                    <a:lnTo>
                      <a:pt x="364" y="213"/>
                    </a:lnTo>
                    <a:lnTo>
                      <a:pt x="348" y="211"/>
                    </a:lnTo>
                    <a:lnTo>
                      <a:pt x="348" y="2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en-US">
                  <a:solidFill>
                    <a:prstClr val="black"/>
                  </a:solidFill>
                  <a:latin typeface="Calibri" panose="020f0502020204030204"/>
                </a:endParaRPr>
              </a:p>
            </p:txBody>
          </p:sp>
        </p:grpSp>
        <p:sp>
          <p:nvSpPr>
            <p:cNvPr id="49" name="TextBox 48"/>
            <p:cNvSpPr txBox="1"/>
            <p:nvPr/>
          </p:nvSpPr>
          <p:spPr>
            <a:xfrm>
              <a:off x="8690016" y="4416692"/>
              <a:ext cx="1098186" cy="276999"/>
            </a:xfrm>
            <a:prstGeom prst="rect">
              <a:avLst/>
            </a:prstGeom>
            <a:noFill/>
          </p:spPr>
          <p:txBody>
            <a:bodyPr wrap="none" rtlCol="0">
              <a:spAutoFit/>
            </a:bodyPr>
            <a:lstStyle/>
            <a:p>
              <a:pPr defTabSz="913765"/>
              <a:r>
                <a:rPr lang="en-US" sz="1200" b="1">
                  <a:solidFill>
                    <a:prstClr val="black">
                      <a:lumMod val="50000"/>
                      <a:lumOff val="50000"/>
                    </a:prstClr>
                  </a:solidFill>
                  <a:latin typeface="Calibri" panose="020f0502020204030204"/>
                </a:rPr>
                <a:t>Our Instagram</a:t>
              </a:r>
              <a:endParaRPr lang="en-US" sz="1200" b="1">
                <a:solidFill>
                  <a:prstClr val="black">
                    <a:lumMod val="50000"/>
                    <a:lumOff val="50000"/>
                  </a:prstClr>
                </a:solidFill>
                <a:latin typeface="Calibri" panose="020f0502020204030204"/>
              </a:endParaRPr>
            </a:p>
          </p:txBody>
        </p:sp>
        <p:sp>
          <p:nvSpPr>
            <p:cNvPr id="50" name="TextBox 49"/>
            <p:cNvSpPr txBox="1"/>
            <p:nvPr/>
          </p:nvSpPr>
          <p:spPr>
            <a:xfrm>
              <a:off x="8690016" y="4666729"/>
              <a:ext cx="1685591" cy="276999"/>
            </a:xfrm>
            <a:prstGeom prst="rect">
              <a:avLst/>
            </a:prstGeom>
            <a:noFill/>
          </p:spPr>
          <p:txBody>
            <a:bodyPr wrap="none" rtlCol="0">
              <a:spAutoFit/>
            </a:bodyPr>
            <a:lstStyle/>
            <a:p>
              <a:pPr defTabSz="913765"/>
              <a:r>
                <a:rPr lang="en-US" sz="1200">
                  <a:solidFill>
                    <a:prstClr val="black">
                      <a:lumMod val="50000"/>
                      <a:lumOff val="50000"/>
                    </a:prstClr>
                  </a:solidFill>
                  <a:latin typeface="Calibri Light" panose="020f0302020204030204" pitchFamily="34" charset="0"/>
                </a:rPr>
                <a:t>www.instagram.com/.....</a:t>
              </a:r>
              <a:endParaRPr lang="en-US" sz="1200">
                <a:solidFill>
                  <a:prstClr val="black">
                    <a:lumMod val="50000"/>
                    <a:lumOff val="50000"/>
                  </a:prstClr>
                </a:solidFill>
                <a:latin typeface="Calibri Light" panose="020f0302020204030204" pitchFamily="34" charset="0"/>
              </a:endParaRPr>
            </a:p>
          </p:txBody>
        </p:sp>
      </p:grpSp>
    </p:spTree>
  </p:cSld>
  <p:clrMapOvr>
    <a:masterClrMapping/>
  </p:clrMapOvr>
  <mc:AlternateContent>
    <mc:Choice xmlns:p14="http://schemas.microsoft.com/office/powerpoint/2010/main" Requires="p14">
      <p:transition spd="med" advClick="0" p14:dur="70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down)">
                                      <p:cBhvr>
                                        <p:cTn id="8" dur="500"/>
                                        <p:tgtEl>
                                          <p:spTgt spid="4"/>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down)">
                                      <p:cBhvr>
                                        <p:cTn id="12" dur="500"/>
                                        <p:tgtEl>
                                          <p:spTgt spid="5"/>
                                        </p:tgtEl>
                                      </p:cBhvr>
                                    </p:animEffect>
                                  </p:childTnLst>
                                </p:cTn>
                              </p:par>
                            </p:childTnLst>
                          </p:cTn>
                        </p:par>
                        <p:par>
                          <p:cTn id="13" fill="hold" nodeType="afterGroup">
                            <p:stCondLst>
                              <p:cond delay="500"/>
                            </p:stCondLst>
                            <p:childTnLst>
                              <p:par>
                                <p:cTn id="14" presetID="53" presetClass="entr" presetSubtype="16"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p:cTn id="16" dur="500" fill="hold"/>
                                        <p:tgtEl>
                                          <p:spTgt spid="54"/>
                                        </p:tgtEl>
                                        <p:attrNameLst>
                                          <p:attrName>ppt_w</p:attrName>
                                        </p:attrNameLst>
                                      </p:cBhvr>
                                      <p:tavLst>
                                        <p:tav tm="0">
                                          <p:val>
                                            <p:fltVal val="0"/>
                                          </p:val>
                                        </p:tav>
                                        <p:tav tm="100000">
                                          <p:val>
                                            <p:strVal val="#ppt_w"/>
                                          </p:val>
                                        </p:tav>
                                      </p:tavLst>
                                    </p:anim>
                                    <p:anim calcmode="lin" valueType="num">
                                      <p:cBhvr>
                                        <p:cTn id="17" dur="500" fill="hold"/>
                                        <p:tgtEl>
                                          <p:spTgt spid="54"/>
                                        </p:tgtEl>
                                        <p:attrNameLst>
                                          <p:attrName>ppt_h</p:attrName>
                                        </p:attrNameLst>
                                      </p:cBhvr>
                                      <p:tavLst>
                                        <p:tav tm="0">
                                          <p:val>
                                            <p:fltVal val="0"/>
                                          </p:val>
                                        </p:tav>
                                        <p:tav tm="100000">
                                          <p:val>
                                            <p:strVal val="#ppt_h"/>
                                          </p:val>
                                        </p:tav>
                                      </p:tavLst>
                                    </p:anim>
                                    <p:animEffect transition="in" filter="fade">
                                      <p:cBhvr>
                                        <p:cTn id="18" dur="500"/>
                                        <p:tgtEl>
                                          <p:spTgt spid="54"/>
                                        </p:tgtEl>
                                      </p:cBhvr>
                                    </p:animEffect>
                                  </p:childTnLst>
                                </p:cTn>
                              </p:par>
                            </p:childTnLst>
                          </p:cTn>
                        </p:par>
                        <p:par>
                          <p:cTn id="19" fill="hold" nodeType="afterGroup">
                            <p:stCondLst>
                              <p:cond delay="1000"/>
                            </p:stCondLst>
                            <p:childTnLst>
                              <p:par>
                                <p:cTn id="20" presetID="53" presetClass="entr" presetSubtype="16"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 calcmode="lin" valueType="num">
                                      <p:cBhvr>
                                        <p:cTn id="22" dur="500" fill="hold"/>
                                        <p:tgtEl>
                                          <p:spTgt spid="55"/>
                                        </p:tgtEl>
                                        <p:attrNameLst>
                                          <p:attrName>ppt_w</p:attrName>
                                        </p:attrNameLst>
                                      </p:cBhvr>
                                      <p:tavLst>
                                        <p:tav tm="0">
                                          <p:val>
                                            <p:fltVal val="0"/>
                                          </p:val>
                                        </p:tav>
                                        <p:tav tm="100000">
                                          <p:val>
                                            <p:strVal val="#ppt_w"/>
                                          </p:val>
                                        </p:tav>
                                      </p:tavLst>
                                    </p:anim>
                                    <p:anim calcmode="lin" valueType="num">
                                      <p:cBhvr>
                                        <p:cTn id="23" dur="500" fill="hold"/>
                                        <p:tgtEl>
                                          <p:spTgt spid="55"/>
                                        </p:tgtEl>
                                        <p:attrNameLst>
                                          <p:attrName>ppt_h</p:attrName>
                                        </p:attrNameLst>
                                      </p:cBhvr>
                                      <p:tavLst>
                                        <p:tav tm="0">
                                          <p:val>
                                            <p:fltVal val="0"/>
                                          </p:val>
                                        </p:tav>
                                        <p:tav tm="100000">
                                          <p:val>
                                            <p:strVal val="#ppt_h"/>
                                          </p:val>
                                        </p:tav>
                                      </p:tavLst>
                                    </p:anim>
                                    <p:animEffect transition="in" filter="fade">
                                      <p:cBhvr>
                                        <p:cTn id="24" dur="500"/>
                                        <p:tgtEl>
                                          <p:spTgt spid="55"/>
                                        </p:tgtEl>
                                      </p:cBhvr>
                                    </p:animEffect>
                                  </p:childTnLst>
                                </p:cTn>
                              </p:par>
                            </p:childTnLst>
                          </p:cTn>
                        </p:par>
                        <p:par>
                          <p:cTn id="25" fill="hold" nodeType="afterGroup">
                            <p:stCondLst>
                              <p:cond delay="1500"/>
                            </p:stCondLst>
                            <p:childTnLst>
                              <p:par>
                                <p:cTn id="26" presetID="53" presetClass="entr" presetSubtype="16" fill="hold" nodeType="afterEffect">
                                  <p:stCondLst>
                                    <p:cond delay="0"/>
                                  </p:stCondLst>
                                  <p:childTnLst>
                                    <p:set>
                                      <p:cBhvr>
                                        <p:cTn id="27" dur="1" fill="hold">
                                          <p:stCondLst>
                                            <p:cond delay="0"/>
                                          </p:stCondLst>
                                        </p:cTn>
                                        <p:tgtEl>
                                          <p:spTgt spid="56"/>
                                        </p:tgtEl>
                                        <p:attrNameLst>
                                          <p:attrName>style.visibility</p:attrName>
                                        </p:attrNameLst>
                                      </p:cBhvr>
                                      <p:to>
                                        <p:strVal val="visible"/>
                                      </p:to>
                                    </p:set>
                                    <p:anim calcmode="lin" valueType="num">
                                      <p:cBhvr>
                                        <p:cTn id="28" dur="500" fill="hold"/>
                                        <p:tgtEl>
                                          <p:spTgt spid="56"/>
                                        </p:tgtEl>
                                        <p:attrNameLst>
                                          <p:attrName>ppt_w</p:attrName>
                                        </p:attrNameLst>
                                      </p:cBhvr>
                                      <p:tavLst>
                                        <p:tav tm="0">
                                          <p:val>
                                            <p:fltVal val="0"/>
                                          </p:val>
                                        </p:tav>
                                        <p:tav tm="100000">
                                          <p:val>
                                            <p:strVal val="#ppt_w"/>
                                          </p:val>
                                        </p:tav>
                                      </p:tavLst>
                                    </p:anim>
                                    <p:anim calcmode="lin" valueType="num">
                                      <p:cBhvr>
                                        <p:cTn id="29" dur="500" fill="hold"/>
                                        <p:tgtEl>
                                          <p:spTgt spid="56"/>
                                        </p:tgtEl>
                                        <p:attrNameLst>
                                          <p:attrName>ppt_h</p:attrName>
                                        </p:attrNameLst>
                                      </p:cBhvr>
                                      <p:tavLst>
                                        <p:tav tm="0">
                                          <p:val>
                                            <p:fltVal val="0"/>
                                          </p:val>
                                        </p:tav>
                                        <p:tav tm="100000">
                                          <p:val>
                                            <p:strVal val="#ppt_h"/>
                                          </p:val>
                                        </p:tav>
                                      </p:tavLst>
                                    </p:anim>
                                    <p:animEffect transition="in" filter="fade">
                                      <p:cBhvr>
                                        <p:cTn id="30" dur="500"/>
                                        <p:tgtEl>
                                          <p:spTgt spid="56"/>
                                        </p:tgtEl>
                                      </p:cBhvr>
                                    </p:animEffect>
                                  </p:childTnLst>
                                </p:cTn>
                              </p:par>
                            </p:childTnLst>
                          </p:cTn>
                        </p:par>
                        <p:par>
                          <p:cTn id="31" fill="hold" nodeType="afterGroup">
                            <p:stCondLst>
                              <p:cond delay="2000"/>
                            </p:stCondLst>
                            <p:childTnLst>
                              <p:par>
                                <p:cTn id="32" presetID="53" presetClass="entr" presetSubtype="16" fill="hold" nodeType="afterEffect">
                                  <p:stCondLst>
                                    <p:cond delay="0"/>
                                  </p:stCondLst>
                                  <p:childTnLst>
                                    <p:set>
                                      <p:cBhvr>
                                        <p:cTn id="33" dur="1" fill="hold">
                                          <p:stCondLst>
                                            <p:cond delay="0"/>
                                          </p:stCondLst>
                                        </p:cTn>
                                        <p:tgtEl>
                                          <p:spTgt spid="53"/>
                                        </p:tgtEl>
                                        <p:attrNameLst>
                                          <p:attrName>style.visibility</p:attrName>
                                        </p:attrNameLst>
                                      </p:cBhvr>
                                      <p:to>
                                        <p:strVal val="visible"/>
                                      </p:to>
                                    </p:set>
                                    <p:anim calcmode="lin" valueType="num">
                                      <p:cBhvr>
                                        <p:cTn id="34" dur="500" fill="hold"/>
                                        <p:tgtEl>
                                          <p:spTgt spid="53"/>
                                        </p:tgtEl>
                                        <p:attrNameLst>
                                          <p:attrName>ppt_w</p:attrName>
                                        </p:attrNameLst>
                                      </p:cBhvr>
                                      <p:tavLst>
                                        <p:tav tm="0">
                                          <p:val>
                                            <p:fltVal val="0"/>
                                          </p:val>
                                        </p:tav>
                                        <p:tav tm="100000">
                                          <p:val>
                                            <p:strVal val="#ppt_w"/>
                                          </p:val>
                                        </p:tav>
                                      </p:tavLst>
                                    </p:anim>
                                    <p:anim calcmode="lin" valueType="num">
                                      <p:cBhvr>
                                        <p:cTn id="35" dur="500" fill="hold"/>
                                        <p:tgtEl>
                                          <p:spTgt spid="53"/>
                                        </p:tgtEl>
                                        <p:attrNameLst>
                                          <p:attrName>ppt_h</p:attrName>
                                        </p:attrNameLst>
                                      </p:cBhvr>
                                      <p:tavLst>
                                        <p:tav tm="0">
                                          <p:val>
                                            <p:fltVal val="0"/>
                                          </p:val>
                                        </p:tav>
                                        <p:tav tm="100000">
                                          <p:val>
                                            <p:strVal val="#ppt_h"/>
                                          </p:val>
                                        </p:tav>
                                      </p:tavLst>
                                    </p:anim>
                                    <p:animEffect transition="in" filter="fade">
                                      <p:cBhvr>
                                        <p:cTn id="36" dur="500"/>
                                        <p:tgtEl>
                                          <p:spTgt spid="53"/>
                                        </p:tgtEl>
                                      </p:cBhvr>
                                    </p:animEffect>
                                  </p:childTnLst>
                                </p:cTn>
                              </p:par>
                            </p:childTnLst>
                          </p:cTn>
                        </p:par>
                        <p:par>
                          <p:cTn id="37" fill="hold" nodeType="afterGroup">
                            <p:stCondLst>
                              <p:cond delay="2500"/>
                            </p:stCondLst>
                            <p:childTnLst>
                              <p:par>
                                <p:cTn id="38" presetID="53" presetClass="entr" presetSubtype="16" fill="hold" nodeType="afterEffect">
                                  <p:stCondLst>
                                    <p:cond delay="0"/>
                                  </p:stCondLst>
                                  <p:childTnLst>
                                    <p:set>
                                      <p:cBhvr>
                                        <p:cTn id="39" dur="1" fill="hold">
                                          <p:stCondLst>
                                            <p:cond delay="0"/>
                                          </p:stCondLst>
                                        </p:cTn>
                                        <p:tgtEl>
                                          <p:spTgt spid="52"/>
                                        </p:tgtEl>
                                        <p:attrNameLst>
                                          <p:attrName>style.visibility</p:attrName>
                                        </p:attrNameLst>
                                      </p:cBhvr>
                                      <p:to>
                                        <p:strVal val="visible"/>
                                      </p:to>
                                    </p:set>
                                    <p:anim calcmode="lin" valueType="num">
                                      <p:cBhvr>
                                        <p:cTn id="40" dur="500" fill="hold"/>
                                        <p:tgtEl>
                                          <p:spTgt spid="52"/>
                                        </p:tgtEl>
                                        <p:attrNameLst>
                                          <p:attrName>ppt_w</p:attrName>
                                        </p:attrNameLst>
                                      </p:cBhvr>
                                      <p:tavLst>
                                        <p:tav tm="0">
                                          <p:val>
                                            <p:fltVal val="0"/>
                                          </p:val>
                                        </p:tav>
                                        <p:tav tm="100000">
                                          <p:val>
                                            <p:strVal val="#ppt_w"/>
                                          </p:val>
                                        </p:tav>
                                      </p:tavLst>
                                    </p:anim>
                                    <p:anim calcmode="lin" valueType="num">
                                      <p:cBhvr>
                                        <p:cTn id="41" dur="500" fill="hold"/>
                                        <p:tgtEl>
                                          <p:spTgt spid="52"/>
                                        </p:tgtEl>
                                        <p:attrNameLst>
                                          <p:attrName>ppt_h</p:attrName>
                                        </p:attrNameLst>
                                      </p:cBhvr>
                                      <p:tavLst>
                                        <p:tav tm="0">
                                          <p:val>
                                            <p:fltVal val="0"/>
                                          </p:val>
                                        </p:tav>
                                        <p:tav tm="100000">
                                          <p:val>
                                            <p:strVal val="#ppt_h"/>
                                          </p:val>
                                        </p:tav>
                                      </p:tavLst>
                                    </p:anim>
                                    <p:animEffect transition="in" filter="fade">
                                      <p:cBhvr>
                                        <p:cTn id="42" dur="500"/>
                                        <p:tgtEl>
                                          <p:spTgt spid="52"/>
                                        </p:tgtEl>
                                      </p:cBhvr>
                                    </p:animEffect>
                                  </p:childTnLst>
                                </p:cTn>
                              </p:par>
                            </p:childTnLst>
                          </p:cTn>
                        </p:par>
                        <p:par>
                          <p:cTn id="43" fill="hold" nodeType="afterGroup">
                            <p:stCondLst>
                              <p:cond delay="3000"/>
                            </p:stCondLst>
                            <p:childTnLst>
                              <p:par>
                                <p:cTn id="44" presetID="53" presetClass="entr" presetSubtype="16" fill="hold" nodeType="after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500" fill="hold"/>
                                        <p:tgtEl>
                                          <p:spTgt spid="51"/>
                                        </p:tgtEl>
                                        <p:attrNameLst>
                                          <p:attrName>ppt_w</p:attrName>
                                        </p:attrNameLst>
                                      </p:cBhvr>
                                      <p:tavLst>
                                        <p:tav tm="0">
                                          <p:val>
                                            <p:fltVal val="0"/>
                                          </p:val>
                                        </p:tav>
                                        <p:tav tm="100000">
                                          <p:val>
                                            <p:strVal val="#ppt_w"/>
                                          </p:val>
                                        </p:tav>
                                      </p:tavLst>
                                    </p:anim>
                                    <p:anim calcmode="lin" valueType="num">
                                      <p:cBhvr>
                                        <p:cTn id="47" dur="500" fill="hold"/>
                                        <p:tgtEl>
                                          <p:spTgt spid="51"/>
                                        </p:tgtEl>
                                        <p:attrNameLst>
                                          <p:attrName>ppt_h</p:attrName>
                                        </p:attrNameLst>
                                      </p:cBhvr>
                                      <p:tavLst>
                                        <p:tav tm="0">
                                          <p:val>
                                            <p:fltVal val="0"/>
                                          </p:val>
                                        </p:tav>
                                        <p:tav tm="100000">
                                          <p:val>
                                            <p:strVal val="#ppt_h"/>
                                          </p:val>
                                        </p:tav>
                                      </p:tavLst>
                                    </p:anim>
                                    <p:animEffect transition="in" filter="fade">
                                      <p:cBhvr>
                                        <p:cTn id="4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rcRect l="13311" t="15531" r="21000" b="200"/>
          <a:stretch>
            <a:fillRect/>
          </a:stretch>
        </p:blipFill>
        <p:spPr>
          <a:xfrm>
            <a:off x="4183234" y="0"/>
            <a:ext cx="8008766" cy="6857990"/>
          </a:xfrm>
          <a:custGeom>
            <a:gdLst>
              <a:gd name="connsiteX0" fmla="*/ 3996482 w 8008766"/>
              <a:gd name="connsiteY0" fmla="*/ 0 h 6857990"/>
              <a:gd name="connsiteX1" fmla="*/ 8008766 w 8008766"/>
              <a:gd name="connsiteY1" fmla="*/ 0 h 6857990"/>
              <a:gd name="connsiteX2" fmla="*/ 8008766 w 8008766"/>
              <a:gd name="connsiteY2" fmla="*/ 6857990 h 6857990"/>
              <a:gd name="connsiteX3" fmla="*/ 2021813 w 8008766"/>
              <a:gd name="connsiteY3" fmla="*/ 6857990 h 6857990"/>
              <a:gd name="connsiteX4" fmla="*/ 165211 w 8008766"/>
              <a:gd name="connsiteY4" fmla="*/ 5308612 h 6857990"/>
              <a:gd name="connsiteX5" fmla="*/ 106794 w 8008766"/>
              <a:gd name="connsiteY5" fmla="*/ 4660969 h 685799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8766" h="6857990">
                <a:moveTo>
                  <a:pt x="3996482" y="0"/>
                </a:moveTo>
                <a:lnTo>
                  <a:pt x="8008766" y="0"/>
                </a:lnTo>
                <a:lnTo>
                  <a:pt x="8008766" y="6857990"/>
                </a:lnTo>
                <a:lnTo>
                  <a:pt x="2021813" y="6857990"/>
                </a:lnTo>
                <a:lnTo>
                  <a:pt x="165211" y="5308612"/>
                </a:lnTo>
                <a:cubicBezTo>
                  <a:pt x="-29762" y="5145902"/>
                  <a:pt x="-55917" y="4855942"/>
                  <a:pt x="106794" y="4660969"/>
                </a:cubicBezTo>
                <a:close/>
              </a:path>
            </a:pathLst>
          </a:custGeom>
          <a:ln w="57150">
            <a:solidFill>
              <a:srgbClr val="25415C"/>
            </a:solidFill>
          </a:ln>
        </p:spPr>
      </p:pic>
      <p:sp>
        <p:nvSpPr>
          <p:cNvPr id="18" name="任意多边形: 形状 17"/>
          <p:cNvSpPr/>
          <p:nvPr/>
        </p:nvSpPr>
        <p:spPr>
          <a:xfrm>
            <a:off x="4179375" y="0"/>
            <a:ext cx="8008766" cy="6857980"/>
          </a:xfrm>
          <a:custGeom>
            <a:gdLst>
              <a:gd name="connsiteX0" fmla="*/ 3996474 w 8008766"/>
              <a:gd name="connsiteY0" fmla="*/ 0 h 6857980"/>
              <a:gd name="connsiteX1" fmla="*/ 8008766 w 8008766"/>
              <a:gd name="connsiteY1" fmla="*/ 0 h 6857980"/>
              <a:gd name="connsiteX2" fmla="*/ 8008766 w 8008766"/>
              <a:gd name="connsiteY2" fmla="*/ 6857980 h 6857980"/>
              <a:gd name="connsiteX3" fmla="*/ 2021813 w 8008766"/>
              <a:gd name="connsiteY3" fmla="*/ 6857980 h 6857980"/>
              <a:gd name="connsiteX4" fmla="*/ 165211 w 8008766"/>
              <a:gd name="connsiteY4" fmla="*/ 5308602 h 6857980"/>
              <a:gd name="connsiteX5" fmla="*/ 106794 w 8008766"/>
              <a:gd name="connsiteY5" fmla="*/ 4660959 h 68579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8766" h="6857979">
                <a:moveTo>
                  <a:pt x="3996474" y="0"/>
                </a:moveTo>
                <a:lnTo>
                  <a:pt x="8008766" y="0"/>
                </a:lnTo>
                <a:lnTo>
                  <a:pt x="8008766" y="6857980"/>
                </a:lnTo>
                <a:lnTo>
                  <a:pt x="2021813" y="6857980"/>
                </a:lnTo>
                <a:lnTo>
                  <a:pt x="165211" y="5308602"/>
                </a:lnTo>
                <a:cubicBezTo>
                  <a:pt x="-29762" y="5145892"/>
                  <a:pt x="-55917" y="4855932"/>
                  <a:pt x="106794" y="4660959"/>
                </a:cubicBezTo>
                <a:close/>
              </a:path>
            </a:pathLst>
          </a:cu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1853827" y="798267"/>
            <a:ext cx="1473200" cy="731520"/>
            <a:chOff x="1853827" y="427877"/>
            <a:chExt cx="1473200" cy="731520"/>
          </a:xfrm>
        </p:grpSpPr>
        <p:sp>
          <p:nvSpPr>
            <p:cNvPr id="20" name="矩形 19"/>
            <p:cNvSpPr/>
            <p:nvPr/>
          </p:nvSpPr>
          <p:spPr>
            <a:xfrm>
              <a:off x="2224667" y="427877"/>
              <a:ext cx="731520" cy="731520"/>
            </a:xfrm>
            <a:prstGeom prst="rect">
              <a:avLst/>
            </a:prstGeom>
            <a:noFill/>
            <a:ln w="28575">
              <a:solidFill>
                <a:srgbClr val="0426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853827" y="470472"/>
              <a:ext cx="1473200" cy="646331"/>
            </a:xfrm>
            <a:prstGeom prst="rect">
              <a:avLst/>
            </a:prstGeom>
            <a:noFill/>
          </p:spPr>
          <p:txBody>
            <a:bodyPr wrap="square" rtlCol="0">
              <a:spAutoFit/>
            </a:bodyPr>
            <a:lstStyle/>
            <a:p>
              <a:pPr algn="ctr"/>
              <a:r>
                <a:rPr lang="en-US" altLang="zh-CN" sz="3600" b="1">
                  <a:solidFill>
                    <a:schemeClr val="tx1">
                      <a:lumMod val="85000"/>
                      <a:lumOff val="15000"/>
                    </a:schemeClr>
                  </a:solidFill>
                  <a:latin typeface="微软雅黑" panose="020b0503020204020204" pitchFamily="34" charset="-122"/>
                  <a:ea typeface="微软雅黑" panose="020b0503020204020204" pitchFamily="34" charset="-122"/>
                </a:rPr>
                <a:t>03</a:t>
              </a:r>
              <a:endParaRPr lang="zh-CN" altLang="en-US" sz="3600" b="1">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22" name="Rectangle 10"/>
          <p:cNvSpPr/>
          <p:nvPr/>
        </p:nvSpPr>
        <p:spPr>
          <a:xfrm>
            <a:off x="34203" y="2348907"/>
            <a:ext cx="5112447" cy="523220"/>
          </a:xfrm>
          <a:prstGeom prst="rect">
            <a:avLst/>
          </a:prstGeom>
        </p:spPr>
        <p:txBody>
          <a:bodyPr wrap="square">
            <a:spAutoFit/>
          </a:bodyPr>
          <a:lstStyle/>
          <a:p>
            <a:pPr algn="ctr" defTabSz="913765"/>
            <a:r>
              <a:rPr lang="en-US" sz="1400">
                <a:solidFill>
                  <a:prstClr val="black">
                    <a:lumMod val="50000"/>
                    <a:lumOff val="50000"/>
                  </a:prstClr>
                </a:solidFill>
                <a:latin typeface="Calibri" panose="020f0502020204030204"/>
              </a:rPr>
              <a:t>Lorem Ipsum has been the industry's standard dummy text ever since the 1500s, when .</a:t>
            </a:r>
            <a:endParaRPr lang="en-US" sz="1400">
              <a:solidFill>
                <a:prstClr val="black">
                  <a:lumMod val="50000"/>
                  <a:lumOff val="50000"/>
                </a:prstClr>
              </a:solidFill>
              <a:latin typeface="Calibri" panose="020f0502020204030204"/>
            </a:endParaRPr>
          </a:p>
        </p:txBody>
      </p:sp>
      <p:sp>
        <p:nvSpPr>
          <p:cNvPr id="23" name="TextBox 11"/>
          <p:cNvSpPr txBox="1"/>
          <p:nvPr/>
        </p:nvSpPr>
        <p:spPr>
          <a:xfrm>
            <a:off x="-139938" y="1641011"/>
            <a:ext cx="5460730" cy="707886"/>
          </a:xfrm>
          <a:prstGeom prst="rect">
            <a:avLst/>
          </a:prstGeom>
          <a:noFill/>
        </p:spPr>
        <p:txBody>
          <a:bodyPr wrap="square" rtlCol="0">
            <a:spAutoFit/>
          </a:bodyPr>
          <a:lstStyle/>
          <a:p>
            <a:pPr algn="ctr" defTabSz="913765"/>
            <a:r>
              <a:rPr lang="en-US" sz="4000" b="1">
                <a:solidFill>
                  <a:srgbClr val="042642"/>
                </a:solidFill>
                <a:latin typeface="微软雅黑" panose="020b0503020204020204" pitchFamily="34" charset="-122"/>
                <a:cs typeface="Arial" panose="020b0604020202020204" pitchFamily="34" charset="0"/>
              </a:rPr>
              <a:t>ADD YOUR TITTLE</a:t>
            </a:r>
            <a:endParaRPr lang="en-US" sz="4000" b="1">
              <a:solidFill>
                <a:srgbClr val="042642"/>
              </a:solidFill>
              <a:latin typeface="微软雅黑" panose="020b0503020204020204" pitchFamily="34" charset="-122"/>
              <a:cs typeface="Arial" panose="020b0604020202020204" pitchFamily="34" charset="0"/>
            </a:endParaRPr>
          </a:p>
        </p:txBody>
      </p:sp>
      <p:sp>
        <p:nvSpPr>
          <p:cNvPr id="25" name="文本框 24"/>
          <p:cNvSpPr txBox="1"/>
          <p:nvPr/>
        </p:nvSpPr>
        <p:spPr>
          <a:xfrm>
            <a:off x="161186" y="6473224"/>
            <a:ext cx="4630421" cy="307777"/>
          </a:xfrm>
          <a:prstGeom prst="rect">
            <a:avLst/>
          </a:prstGeom>
          <a:noFill/>
        </p:spPr>
        <p:txBody>
          <a:bodyPr wrap="square" rtlCol="0">
            <a:spAutoFit/>
          </a:bodyPr>
          <a:lstStyle/>
          <a:p>
            <a:r>
              <a:rPr lang="zh-CN" altLang="en-US" sz="1400">
                <a:solidFill>
                  <a:srgbClr val="042642"/>
                </a:solidFill>
                <a:latin typeface="微软雅黑" panose="020b0503020204020204" pitchFamily="34" charset="-122"/>
                <a:ea typeface="微软雅黑" panose="020b0503020204020204" pitchFamily="34" charset="-122"/>
              </a:rPr>
              <a:t>城市，让生活更美好</a:t>
            </a:r>
            <a:r>
              <a:rPr lang="en-US" altLang="zh-CN" sz="1400">
                <a:solidFill>
                  <a:srgbClr val="042642"/>
                </a:solidFill>
                <a:latin typeface="微软雅黑" panose="020b0503020204020204" pitchFamily="34" charset="-122"/>
                <a:ea typeface="微软雅黑" panose="020b0503020204020204" pitchFamily="34" charset="-122"/>
              </a:rPr>
              <a:t>——</a:t>
            </a:r>
            <a:r>
              <a:rPr lang="zh-CN" altLang="en-US" sz="1400">
                <a:solidFill>
                  <a:srgbClr val="042642"/>
                </a:solidFill>
                <a:latin typeface="微软雅黑" panose="020b0503020204020204" pitchFamily="34" charset="-122"/>
                <a:ea typeface="微软雅黑" panose="020b0503020204020204" pitchFamily="34" charset="-122"/>
              </a:rPr>
              <a:t>悦享轻生活</a:t>
            </a:r>
            <a:endParaRPr lang="zh-CN" altLang="en-US" sz="1400">
              <a:solidFill>
                <a:srgbClr val="042642"/>
              </a:solidFill>
              <a:latin typeface="微软雅黑" panose="020b0503020204020204" pitchFamily="34" charset="-122"/>
              <a:ea typeface="微软雅黑" panose="020b0503020204020204" pitchFamily="34" charset="-122"/>
            </a:endParaRPr>
          </a:p>
        </p:txBody>
      </p:sp>
    </p:spTree>
  </p:cSld>
  <p:clrMapOvr>
    <a:masterClrMapping/>
  </p:clrMapOvr>
  <p:transition spd="slow">
    <p:push dir="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1" name="图片 20"/>
          <p:cNvPicPr>
            <a:picLocks noChangeAspect="1"/>
          </p:cNvPicPr>
          <p:nvPr/>
        </p:nvPicPr>
        <p:blipFill>
          <a:blip r:embed="rId2">
            <a:extLst>
              <a:ext uri="{28A0092B-C50C-407E-A947-70E740481C1C}">
                <a14:useLocalDpi xmlns:a14="http://schemas.microsoft.com/office/drawing/2010/main" val="0"/>
              </a:ext>
            </a:extLst>
          </a:blip>
          <a:srcRect l="2647" t="5110" r="36974" b="4123"/>
          <a:stretch>
            <a:fillRect/>
          </a:stretch>
        </p:blipFill>
        <p:spPr>
          <a:xfrm>
            <a:off x="3500967" y="3155952"/>
            <a:ext cx="2482851" cy="2482849"/>
          </a:xfrm>
          <a:custGeom>
            <a:gdLst>
              <a:gd name="connsiteX0" fmla="*/ 0 w 2482851"/>
              <a:gd name="connsiteY0" fmla="*/ 0 h 2482849"/>
              <a:gd name="connsiteX1" fmla="*/ 2482851 w 2482851"/>
              <a:gd name="connsiteY1" fmla="*/ 0 h 2482849"/>
              <a:gd name="connsiteX2" fmla="*/ 2482851 w 2482851"/>
              <a:gd name="connsiteY2" fmla="*/ 2482849 h 2482849"/>
              <a:gd name="connsiteX3" fmla="*/ 0 w 2482851"/>
              <a:gd name="connsiteY3" fmla="*/ 2482849 h 2482849"/>
            </a:gdLst>
            <a:cxnLst>
              <a:cxn ang="0">
                <a:pos x="connsiteX0" y="connsiteY0"/>
              </a:cxn>
              <a:cxn ang="0">
                <a:pos x="connsiteX1" y="connsiteY1"/>
              </a:cxn>
              <a:cxn ang="0">
                <a:pos x="connsiteX2" y="connsiteY2"/>
              </a:cxn>
              <a:cxn ang="0">
                <a:pos x="connsiteX3" y="connsiteY3"/>
              </a:cxn>
            </a:cxnLst>
            <a:rect l="l" t="t" r="r" b="b"/>
            <a:pathLst>
              <a:path w="2482851" h="2482849">
                <a:moveTo>
                  <a:pt x="0" y="0"/>
                </a:moveTo>
                <a:lnTo>
                  <a:pt x="2482851" y="0"/>
                </a:lnTo>
                <a:lnTo>
                  <a:pt x="2482851" y="2482849"/>
                </a:lnTo>
                <a:lnTo>
                  <a:pt x="0" y="2482849"/>
                </a:lnTo>
                <a:close/>
              </a:path>
            </a:pathLst>
          </a:custGeom>
        </p:spPr>
      </p:pic>
      <p:grpSp>
        <p:nvGrpSpPr>
          <p:cNvPr id="2" name="Group 1"/>
          <p:cNvGrpSpPr/>
          <p:nvPr/>
        </p:nvGrpSpPr>
        <p:grpSpPr>
          <a:xfrm>
            <a:off x="945093" y="655593"/>
            <a:ext cx="10301817" cy="1574048"/>
            <a:chOff x="708819" y="491694"/>
            <a:chExt cx="7726363" cy="1180536"/>
          </a:xfrm>
        </p:grpSpPr>
        <p:sp>
          <p:nvSpPr>
            <p:cNvPr id="4" name="TextBox 3"/>
            <p:cNvSpPr txBox="1"/>
            <p:nvPr/>
          </p:nvSpPr>
          <p:spPr>
            <a:xfrm>
              <a:off x="3589716" y="491694"/>
              <a:ext cx="1964576" cy="438581"/>
            </a:xfrm>
            <a:prstGeom prst="rect">
              <a:avLst/>
            </a:prstGeom>
            <a:noFill/>
          </p:spPr>
          <p:txBody>
            <a:bodyPr wrap="none" rtlCol="0">
              <a:spAutoFit/>
            </a:bodyPr>
            <a:lstStyle/>
            <a:p>
              <a:pPr algn="ctr"/>
              <a:r>
                <a:rPr lang="en-US" sz="3200">
                  <a:solidFill>
                    <a:schemeClr val="tx1">
                      <a:lumMod val="75000"/>
                      <a:lumOff val="25000"/>
                    </a:schemeClr>
                  </a:solidFill>
                  <a:latin typeface="微软雅黑 Light" panose="020b0502040204020203" pitchFamily="34" charset="-122"/>
                  <a:ea typeface="微软雅黑 Light" panose="020b0502040204020203" pitchFamily="34" charset="-122"/>
                  <a:cs typeface="Open Sans Semibold" pitchFamily="34" charset="0"/>
                </a:rPr>
                <a:t>YOUR TITTLE</a:t>
              </a:r>
              <a:endParaRPr lang="en-US" sz="3200">
                <a:solidFill>
                  <a:schemeClr val="tx1">
                    <a:lumMod val="75000"/>
                    <a:lumOff val="25000"/>
                  </a:schemeClr>
                </a:solidFill>
                <a:latin typeface="微软雅黑 Light" panose="020b0502040204020203" pitchFamily="34" charset="-122"/>
                <a:ea typeface="微软雅黑 Light" panose="020b0502040204020203" pitchFamily="34" charset="-122"/>
                <a:cs typeface="Open Sans Semibold" pitchFamily="34" charset="0"/>
              </a:endParaRPr>
            </a:p>
          </p:txBody>
        </p:sp>
        <p:sp>
          <p:nvSpPr>
            <p:cNvPr id="5" name="TextBox 4"/>
            <p:cNvSpPr txBox="1"/>
            <p:nvPr/>
          </p:nvSpPr>
          <p:spPr>
            <a:xfrm>
              <a:off x="708819" y="1171997"/>
              <a:ext cx="7726363" cy="500233"/>
            </a:xfrm>
            <a:prstGeom prst="rect">
              <a:avLst/>
            </a:prstGeom>
            <a:noFill/>
          </p:spPr>
          <p:txBody>
            <a:bodyPr wrap="square" rtlCol="0">
              <a:spAutoFit/>
            </a:bodyPr>
            <a:lstStyle/>
            <a:p>
              <a:pPr algn="ctr"/>
              <a:r>
                <a:rPr lang="en-US" sz="1865" i="1">
                  <a:solidFill>
                    <a:schemeClr val="tx1">
                      <a:lumMod val="65000"/>
                      <a:lumOff val="35000"/>
                    </a:schemeClr>
                  </a:solidFill>
                  <a:latin typeface="微软雅黑 Light" panose="020b0502040204020203" pitchFamily="34" charset="-122"/>
                  <a:ea typeface="微软雅黑 Light" panose="020b0502040204020203" pitchFamily="34" charset="-122"/>
                  <a:cs typeface="Open Sans Semibold" pitchFamily="34" charset="0"/>
                </a:rPr>
                <a:t>Contrary to popular belief, Lorem Ipsum is not simply random text. It has roots in a piece of classical Latin literature from 45 BC, making it over 2000 years old. </a:t>
              </a:r>
              <a:endParaRPr lang="en-US" sz="1865" i="1">
                <a:solidFill>
                  <a:schemeClr val="tx1">
                    <a:lumMod val="65000"/>
                    <a:lumOff val="35000"/>
                  </a:schemeClr>
                </a:solidFill>
                <a:latin typeface="微软雅黑 Light" panose="020b0502040204020203" pitchFamily="34" charset="-122"/>
                <a:ea typeface="微软雅黑 Light" panose="020b0502040204020203" pitchFamily="34" charset="-122"/>
                <a:cs typeface="Open Sans Semibold" pitchFamily="34" charset="0"/>
              </a:endParaRPr>
            </a:p>
          </p:txBody>
        </p:sp>
      </p:grpSp>
      <p:sp>
        <p:nvSpPr>
          <p:cNvPr id="28" name="Rectangle 26"/>
          <p:cNvSpPr>
            <a:spLocks noChangeArrowheads="1"/>
          </p:cNvSpPr>
          <p:nvPr/>
        </p:nvSpPr>
        <p:spPr bwMode="auto">
          <a:xfrm>
            <a:off x="3500966" y="3155952"/>
            <a:ext cx="2482851" cy="248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p>
        </p:txBody>
      </p:sp>
      <p:sp>
        <p:nvSpPr>
          <p:cNvPr id="29" name="Rectangle 27"/>
          <p:cNvSpPr>
            <a:spLocks noChangeArrowheads="1"/>
          </p:cNvSpPr>
          <p:nvPr/>
        </p:nvSpPr>
        <p:spPr bwMode="auto">
          <a:xfrm>
            <a:off x="791633" y="3155952"/>
            <a:ext cx="2484967" cy="2482849"/>
          </a:xfrm>
          <a:prstGeom prst="rect">
            <a:avLst/>
          </a:prstGeom>
          <a:solidFill>
            <a:srgbClr val="25415C"/>
          </a:solidFill>
          <a:ln>
            <a:noFill/>
          </a:ln>
        </p:spPr>
        <p:txBody>
          <a:bodyPr vert="horz" wrap="square" lIns="121920" tIns="60960" rIns="121920" bIns="60960" numCol="1" anchor="t" anchorCtr="0" compatLnSpc="1"/>
          <a:lstStyle/>
          <a:p>
            <a:endParaRPr lang="en-US" sz="2400"/>
          </a:p>
        </p:txBody>
      </p:sp>
      <p:grpSp>
        <p:nvGrpSpPr>
          <p:cNvPr id="7" name="组合 6"/>
          <p:cNvGrpSpPr/>
          <p:nvPr/>
        </p:nvGrpSpPr>
        <p:grpSpPr>
          <a:xfrm>
            <a:off x="964656" y="3334969"/>
            <a:ext cx="1787669" cy="758497"/>
            <a:chOff x="964656" y="3334969"/>
            <a:chExt cx="1787669" cy="758497"/>
          </a:xfrm>
        </p:grpSpPr>
        <p:sp>
          <p:nvSpPr>
            <p:cNvPr id="68" name="TextBox 67"/>
            <p:cNvSpPr txBox="1"/>
            <p:nvPr/>
          </p:nvSpPr>
          <p:spPr>
            <a:xfrm>
              <a:off x="964656" y="3334969"/>
              <a:ext cx="1200971" cy="523220"/>
            </a:xfrm>
            <a:prstGeom prst="rect">
              <a:avLst/>
            </a:prstGeom>
            <a:noFill/>
          </p:spPr>
          <p:txBody>
            <a:bodyPr wrap="none" rtlCol="0">
              <a:spAutoFit/>
            </a:bodyPr>
            <a:lstStyle/>
            <a:p>
              <a:r>
                <a:rPr lang="en-US" sz="1400">
                  <a:solidFill>
                    <a:schemeClr val="bg1"/>
                  </a:solidFill>
                  <a:latin typeface="Open Sans Extrabold" pitchFamily="34" charset="0"/>
                  <a:ea typeface="Open Sans Extrabold" pitchFamily="34" charset="0"/>
                  <a:cs typeface="Open Sans Extrabold" pitchFamily="34" charset="0"/>
                </a:rPr>
                <a:t>NAME</a:t>
              </a:r>
              <a:endParaRPr lang="en-US" sz="1400">
                <a:solidFill>
                  <a:schemeClr val="bg1"/>
                </a:solidFill>
                <a:latin typeface="Open Sans Extrabold" pitchFamily="34" charset="0"/>
                <a:ea typeface="Open Sans Extrabold" pitchFamily="34" charset="0"/>
                <a:cs typeface="Open Sans Extrabold" pitchFamily="34" charset="0"/>
              </a:endParaRPr>
            </a:p>
            <a:p>
              <a:r>
                <a:rPr lang="en-US" sz="1400">
                  <a:solidFill>
                    <a:schemeClr val="bg1"/>
                  </a:solidFill>
                  <a:latin typeface="Open Sans Extrabold" pitchFamily="34" charset="0"/>
                  <a:ea typeface="Open Sans Extrabold" pitchFamily="34" charset="0"/>
                  <a:cs typeface="Open Sans Extrabold" pitchFamily="34" charset="0"/>
                </a:rPr>
                <a:t>ROSE INDIE</a:t>
              </a:r>
              <a:endParaRPr lang="en-US" sz="1400">
                <a:solidFill>
                  <a:schemeClr val="bg1"/>
                </a:solidFill>
                <a:latin typeface="Open Sans Extrabold" pitchFamily="34" charset="0"/>
                <a:ea typeface="Open Sans Extrabold" pitchFamily="34" charset="0"/>
                <a:cs typeface="Open Sans Extrabold" pitchFamily="34" charset="0"/>
              </a:endParaRPr>
            </a:p>
          </p:txBody>
        </p:sp>
        <p:sp>
          <p:nvSpPr>
            <p:cNvPr id="69" name="TextBox 68"/>
            <p:cNvSpPr txBox="1"/>
            <p:nvPr/>
          </p:nvSpPr>
          <p:spPr>
            <a:xfrm>
              <a:off x="964656" y="3836921"/>
              <a:ext cx="1787669" cy="256545"/>
            </a:xfrm>
            <a:prstGeom prst="rect">
              <a:avLst/>
            </a:prstGeom>
            <a:noFill/>
          </p:spPr>
          <p:txBody>
            <a:bodyPr wrap="none" rtlCol="0">
              <a:spAutoFit/>
            </a:bodyPr>
            <a:lstStyle/>
            <a:p>
              <a:r>
                <a:rPr lang="en-US" sz="1065">
                  <a:solidFill>
                    <a:schemeClr val="bg1"/>
                  </a:solidFill>
                  <a:latin typeface="微软雅黑 Light" panose="020b0502040204020203" pitchFamily="34" charset="-122"/>
                  <a:ea typeface="微软雅黑 Light" panose="020b0502040204020203" pitchFamily="34" charset="-122"/>
                  <a:cs typeface="Open Sans" pitchFamily="34" charset="0"/>
                </a:rPr>
                <a:t>OWNER HOME BUSINESS</a:t>
              </a:r>
              <a:endParaRPr lang="en-US" sz="1065">
                <a:solidFill>
                  <a:schemeClr val="bg1"/>
                </a:solidFill>
                <a:latin typeface="微软雅黑 Light" panose="020b0502040204020203" pitchFamily="34" charset="-122"/>
                <a:ea typeface="微软雅黑 Light" panose="020b0502040204020203" pitchFamily="34" charset="-122"/>
                <a:cs typeface="Open Sans" pitchFamily="34" charset="0"/>
              </a:endParaRPr>
            </a:p>
          </p:txBody>
        </p:sp>
      </p:grpSp>
      <p:grpSp>
        <p:nvGrpSpPr>
          <p:cNvPr id="3" name="Group 2"/>
          <p:cNvGrpSpPr/>
          <p:nvPr/>
        </p:nvGrpSpPr>
        <p:grpSpPr>
          <a:xfrm>
            <a:off x="6497110" y="3016183"/>
            <a:ext cx="4496392" cy="3211663"/>
            <a:chOff x="4872832" y="2262137"/>
            <a:chExt cx="3372294" cy="2408747"/>
          </a:xfrm>
        </p:grpSpPr>
        <p:sp>
          <p:nvSpPr>
            <p:cNvPr id="71" name="TextBox 70"/>
            <p:cNvSpPr txBox="1"/>
            <p:nvPr/>
          </p:nvSpPr>
          <p:spPr>
            <a:xfrm>
              <a:off x="5407746" y="2636311"/>
              <a:ext cx="2544763" cy="1300116"/>
            </a:xfrm>
            <a:prstGeom prst="rect">
              <a:avLst/>
            </a:prstGeom>
            <a:noFill/>
          </p:spPr>
          <p:txBody>
            <a:bodyPr wrap="square" rtlCol="0">
              <a:spAutoFit/>
            </a:bodyPr>
            <a:lstStyle/>
            <a:p>
              <a:pPr algn="ctr"/>
              <a:r>
                <a:rPr lang="en-US" sz="2135" i="1">
                  <a:solidFill>
                    <a:schemeClr val="tx1">
                      <a:lumMod val="65000"/>
                      <a:lumOff val="35000"/>
                    </a:schemeClr>
                  </a:solidFill>
                  <a:latin typeface="微软雅黑 Light" panose="020b0502040204020203" pitchFamily="34" charset="-122"/>
                  <a:ea typeface="微软雅黑 Light" panose="020b0502040204020203" pitchFamily="34" charset="-122"/>
                  <a:cs typeface="Open Sans Semibold" pitchFamily="34" charset="0"/>
                </a:rPr>
                <a:t>Contrary to popular belief, Lorem Ipsum</a:t>
              </a:r>
              <a:endParaRPr lang="en-US" sz="2135" i="1">
                <a:solidFill>
                  <a:schemeClr val="tx1">
                    <a:lumMod val="65000"/>
                    <a:lumOff val="35000"/>
                  </a:schemeClr>
                </a:solidFill>
                <a:latin typeface="微软雅黑 Light" panose="020b0502040204020203" pitchFamily="34" charset="-122"/>
                <a:ea typeface="微软雅黑 Light" panose="020b0502040204020203" pitchFamily="34" charset="-122"/>
                <a:cs typeface="Open Sans Semibold" pitchFamily="34" charset="0"/>
              </a:endParaRPr>
            </a:p>
            <a:p>
              <a:pPr algn="ctr"/>
              <a:r>
                <a:rPr lang="en-US" sz="2135" i="1">
                  <a:solidFill>
                    <a:schemeClr val="tx1">
                      <a:lumMod val="65000"/>
                      <a:lumOff val="35000"/>
                    </a:schemeClr>
                  </a:solidFill>
                  <a:latin typeface="微软雅黑 Light" panose="020b0502040204020203" pitchFamily="34" charset="-122"/>
                  <a:ea typeface="微软雅黑 Light" panose="020b0502040204020203" pitchFamily="34" charset="-122"/>
                  <a:cs typeface="Open Sans Semibold" pitchFamily="34" charset="0"/>
                </a:rPr>
                <a:t> is not simply random text. It has roots in a piece of classical.</a:t>
              </a:r>
              <a:endParaRPr lang="en-US" sz="2135" i="1">
                <a:solidFill>
                  <a:schemeClr val="tx1">
                    <a:lumMod val="65000"/>
                    <a:lumOff val="35000"/>
                  </a:schemeClr>
                </a:solidFill>
                <a:latin typeface="微软雅黑 Light" panose="020b0502040204020203" pitchFamily="34" charset="-122"/>
                <a:ea typeface="微软雅黑 Light" panose="020b0502040204020203" pitchFamily="34" charset="-122"/>
                <a:cs typeface="Open Sans Semibold" pitchFamily="34" charset="0"/>
              </a:endParaRPr>
            </a:p>
          </p:txBody>
        </p:sp>
        <p:sp>
          <p:nvSpPr>
            <p:cNvPr id="6178" name="TextBox 6177"/>
            <p:cNvSpPr txBox="1"/>
            <p:nvPr/>
          </p:nvSpPr>
          <p:spPr>
            <a:xfrm>
              <a:off x="4872832" y="2262137"/>
              <a:ext cx="472726" cy="1177245"/>
            </a:xfrm>
            <a:prstGeom prst="rect">
              <a:avLst/>
            </a:prstGeom>
            <a:noFill/>
          </p:spPr>
          <p:txBody>
            <a:bodyPr wrap="none" rtlCol="0">
              <a:spAutoFit/>
            </a:bodyPr>
            <a:lstStyle/>
            <a:p>
              <a:r>
                <a:rPr lang="en-US" sz="9600">
                  <a:solidFill>
                    <a:schemeClr val="tx1">
                      <a:lumMod val="75000"/>
                      <a:lumOff val="25000"/>
                    </a:schemeClr>
                  </a:solidFill>
                  <a:latin typeface="微软雅黑 Light" panose="020b0502040204020203" pitchFamily="34" charset="-122"/>
                  <a:ea typeface="微软雅黑 Light" panose="020b0502040204020203" pitchFamily="34" charset="-122"/>
                  <a:cs typeface="Open Sans" pitchFamily="34" charset="0"/>
                </a:rPr>
                <a:t>“</a:t>
              </a:r>
              <a:endParaRPr lang="en-US" sz="9600">
                <a:solidFill>
                  <a:schemeClr val="tx1">
                    <a:lumMod val="75000"/>
                    <a:lumOff val="25000"/>
                  </a:schemeClr>
                </a:solidFill>
                <a:latin typeface="微软雅黑 Light" panose="020b0502040204020203" pitchFamily="34" charset="-122"/>
                <a:ea typeface="微软雅黑 Light" panose="020b0502040204020203" pitchFamily="34" charset="-122"/>
                <a:cs typeface="Open Sans" pitchFamily="34" charset="0"/>
              </a:endParaRPr>
            </a:p>
          </p:txBody>
        </p:sp>
        <p:sp>
          <p:nvSpPr>
            <p:cNvPr id="73" name="TextBox 72"/>
            <p:cNvSpPr txBox="1"/>
            <p:nvPr/>
          </p:nvSpPr>
          <p:spPr>
            <a:xfrm>
              <a:off x="7772400" y="3493639"/>
              <a:ext cx="472726" cy="1177245"/>
            </a:xfrm>
            <a:prstGeom prst="rect">
              <a:avLst/>
            </a:prstGeom>
            <a:noFill/>
          </p:spPr>
          <p:txBody>
            <a:bodyPr wrap="none" rtlCol="0">
              <a:spAutoFit/>
            </a:bodyPr>
            <a:lstStyle/>
            <a:p>
              <a:r>
                <a:rPr lang="en-US" sz="9600">
                  <a:solidFill>
                    <a:schemeClr val="tx1">
                      <a:lumMod val="75000"/>
                      <a:lumOff val="25000"/>
                    </a:schemeClr>
                  </a:solidFill>
                  <a:latin typeface="微软雅黑 Light" panose="020b0502040204020203" pitchFamily="34" charset="-122"/>
                  <a:ea typeface="微软雅黑 Light" panose="020b0502040204020203" pitchFamily="34" charset="-122"/>
                  <a:cs typeface="Open Sans" pitchFamily="34" charset="0"/>
                </a:rPr>
                <a:t>“</a:t>
              </a:r>
              <a:endParaRPr lang="en-US" sz="9600">
                <a:solidFill>
                  <a:schemeClr val="tx1">
                    <a:lumMod val="75000"/>
                    <a:lumOff val="25000"/>
                  </a:schemeClr>
                </a:solidFill>
                <a:latin typeface="微软雅黑 Light" panose="020b0502040204020203" pitchFamily="34" charset="-122"/>
                <a:ea typeface="微软雅黑 Light" panose="020b0502040204020203" pitchFamily="34" charset="-122"/>
                <a:cs typeface="Open Sans" pitchFamily="34" charset="0"/>
              </a:endParaRPr>
            </a:p>
          </p:txBody>
        </p:sp>
      </p:grpSp>
    </p:spTree>
  </p:cSld>
  <p:clrMapOvr>
    <a:masterClrMapping/>
  </p:clrMapOvr>
  <mc:AlternateContent>
    <mc:Choice xmlns:p15="http://schemas.microsoft.com/office/powerpoint/2012/main" Requires="p15">
      <p:transitio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anim calcmode="lin" valueType="num">
                                      <p:cBhvr>
                                        <p:cTn id="12" dur="500" fill="hold"/>
                                        <p:tgtEl>
                                          <p:spTgt spid="28"/>
                                        </p:tgtEl>
                                        <p:attrNameLst>
                                          <p:attrName>ppt_x</p:attrName>
                                        </p:attrNameLst>
                                      </p:cBhvr>
                                      <p:tavLst>
                                        <p:tav tm="0">
                                          <p:val>
                                            <p:strVal val="#ppt_x"/>
                                          </p:val>
                                        </p:tav>
                                        <p:tav tm="100000">
                                          <p:val>
                                            <p:strVal val="#ppt_x"/>
                                          </p:val>
                                        </p:tav>
                                      </p:tavLst>
                                    </p:anim>
                                    <p:anim calcmode="lin" valueType="num">
                                      <p:cBhvr>
                                        <p:cTn id="13" dur="5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anim calcmode="lin" valueType="num">
                                      <p:cBhvr>
                                        <p:cTn id="17" dur="500" fill="hold"/>
                                        <p:tgtEl>
                                          <p:spTgt spid="29"/>
                                        </p:tgtEl>
                                        <p:attrNameLst>
                                          <p:attrName>ppt_x</p:attrName>
                                        </p:attrNameLst>
                                      </p:cBhvr>
                                      <p:tavLst>
                                        <p:tav tm="0">
                                          <p:val>
                                            <p:strVal val="#ppt_x"/>
                                          </p:val>
                                        </p:tav>
                                        <p:tav tm="100000">
                                          <p:val>
                                            <p:strVal val="#ppt_x"/>
                                          </p:val>
                                        </p:tav>
                                      </p:tavLst>
                                    </p:anim>
                                    <p:anim calcmode="lin" valueType="num">
                                      <p:cBhvr>
                                        <p:cTn id="18" dur="500" fill="hold"/>
                                        <p:tgtEl>
                                          <p:spTgt spid="29"/>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1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anim calcmode="lin" valueType="num">
                                      <p:cBhvr>
                                        <p:cTn id="28" dur="500" fill="hold"/>
                                        <p:tgtEl>
                                          <p:spTgt spid="3"/>
                                        </p:tgtEl>
                                        <p:attrNameLst>
                                          <p:attrName>ppt_x</p:attrName>
                                        </p:attrNameLst>
                                      </p:cBhvr>
                                      <p:tavLst>
                                        <p:tav tm="0">
                                          <p:val>
                                            <p:strVal val="#ppt_x"/>
                                          </p:val>
                                        </p:tav>
                                        <p:tav tm="100000">
                                          <p:val>
                                            <p:strVal val="#ppt_x"/>
                                          </p:val>
                                        </p:tav>
                                      </p:tavLst>
                                    </p:anim>
                                    <p:anim calcmode="lin" valueType="num">
                                      <p:cBhvr>
                                        <p:cTn id="2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3"/>
          <p:cNvSpPr txBox="1"/>
          <p:nvPr/>
        </p:nvSpPr>
        <p:spPr>
          <a:xfrm>
            <a:off x="2572667" y="716330"/>
            <a:ext cx="7046668" cy="646331"/>
          </a:xfrm>
          <a:prstGeom prst="rect">
            <a:avLst/>
          </a:prstGeom>
          <a:noFill/>
        </p:spPr>
        <p:txBody>
          <a:bodyPr wrap="square" rtlCol="0">
            <a:spAutoFit/>
          </a:bodyPr>
          <a:lstStyle/>
          <a:p>
            <a:pPr algn="ctr" defTabSz="913765"/>
            <a:r>
              <a:rPr lang="en-US" sz="3600" b="1" spc="-151">
                <a:solidFill>
                  <a:prstClr val="black">
                    <a:lumMod val="75000"/>
                    <a:lumOff val="25000"/>
                  </a:prstClr>
                </a:solidFill>
                <a:latin typeface="微软雅黑" panose="020b0503020204020204" pitchFamily="34" charset="-122"/>
                <a:cs typeface="Arial" panose="020b0604020202020204" pitchFamily="34" charset="0"/>
              </a:rPr>
              <a:t>YOUR TITTLE</a:t>
            </a:r>
            <a:endParaRPr lang="en-US" sz="3600" b="1" spc="-151">
              <a:solidFill>
                <a:prstClr val="black">
                  <a:lumMod val="75000"/>
                  <a:lumOff val="25000"/>
                </a:prstClr>
              </a:solidFill>
              <a:latin typeface="微软雅黑" panose="020b0503020204020204" pitchFamily="34" charset="-122"/>
              <a:cs typeface="Arial" panose="020b0604020202020204" pitchFamily="34" charset="0"/>
            </a:endParaRPr>
          </a:p>
        </p:txBody>
      </p:sp>
      <p:sp>
        <p:nvSpPr>
          <p:cNvPr id="5" name="Rectangle 4"/>
          <p:cNvSpPr/>
          <p:nvPr/>
        </p:nvSpPr>
        <p:spPr>
          <a:xfrm>
            <a:off x="2311400" y="1524339"/>
            <a:ext cx="7569200" cy="338554"/>
          </a:xfrm>
          <a:prstGeom prst="rect">
            <a:avLst/>
          </a:prstGeom>
        </p:spPr>
        <p:txBody>
          <a:bodyPr wrap="square">
            <a:spAutoFit/>
          </a:bodyPr>
          <a:lstStyle/>
          <a:p>
            <a:pPr algn="ctr" defTabSz="913765"/>
            <a:r>
              <a:rPr lang="en-US" sz="1600">
                <a:solidFill>
                  <a:prstClr val="black">
                    <a:lumMod val="50000"/>
                    <a:lumOff val="50000"/>
                  </a:prstClr>
                </a:solidFill>
                <a:latin typeface="Calibri" panose="020f0502020204030204"/>
              </a:rPr>
              <a:t>What we customer says about our company</a:t>
            </a:r>
            <a:endParaRPr lang="en-US" sz="1600">
              <a:solidFill>
                <a:prstClr val="black">
                  <a:lumMod val="50000"/>
                  <a:lumOff val="50000"/>
                </a:prstClr>
              </a:solidFill>
              <a:latin typeface="Calibri" panose="020f0502020204030204"/>
            </a:endParaRPr>
          </a:p>
        </p:txBody>
      </p:sp>
      <p:sp>
        <p:nvSpPr>
          <p:cNvPr id="6" name="Rectangle 5"/>
          <p:cNvSpPr/>
          <p:nvPr/>
        </p:nvSpPr>
        <p:spPr>
          <a:xfrm>
            <a:off x="0" y="2427316"/>
            <a:ext cx="12192000" cy="3657600"/>
          </a:xfrm>
          <a:prstGeom prst="rect">
            <a:avLst/>
          </a:prstGeom>
          <a:solidFill>
            <a:srgbClr val="2541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1470487" y="3132732"/>
            <a:ext cx="6096000" cy="2246769"/>
          </a:xfrm>
          <a:prstGeom prst="rect">
            <a:avLst/>
          </a:prstGeom>
        </p:spPr>
        <p:txBody>
          <a:bodyPr>
            <a:spAutoFit/>
          </a:bodyPr>
          <a:lstStyle/>
          <a:p>
            <a:pPr algn="ctr" defTabSz="913765"/>
            <a:r>
              <a:rPr lang="en-US" sz="2000">
                <a:solidFill>
                  <a:prstClr val="white"/>
                </a:solidFill>
                <a:latin typeface="Calibri Light" panose="020f0302020204030204" pitchFamily="34" charset="0"/>
              </a:rPr>
              <a:t>There are many variations of passages of Lorem Ipsum available, but the majority have suffered alteration in some form, by injected humour. </a:t>
            </a:r>
            <a:endParaRPr lang="en-US" sz="2000">
              <a:solidFill>
                <a:prstClr val="white"/>
              </a:solidFill>
              <a:latin typeface="Calibri Light" panose="020f0302020204030204" pitchFamily="34" charset="0"/>
            </a:endParaRPr>
          </a:p>
          <a:p>
            <a:pPr algn="ctr" defTabSz="913765"/>
            <a:endParaRPr lang="en-US" sz="2000">
              <a:solidFill>
                <a:prstClr val="white"/>
              </a:solidFill>
              <a:latin typeface="Calibri Light" panose="020f0302020204030204" pitchFamily="34" charset="0"/>
            </a:endParaRPr>
          </a:p>
          <a:p>
            <a:pPr algn="ctr" defTabSz="913765"/>
            <a:r>
              <a:rPr lang="en-US" sz="2000">
                <a:solidFill>
                  <a:prstClr val="white"/>
                </a:solidFill>
                <a:latin typeface="Calibri Light" panose="020f0302020204030204" pitchFamily="34" charset="0"/>
              </a:rPr>
              <a:t>or randomised words which don't look even slightly believable. If you are going to use a passage of Lorem Ipsum, you need to be.</a:t>
            </a:r>
            <a:endParaRPr lang="en-US" sz="2000">
              <a:solidFill>
                <a:prstClr val="white"/>
              </a:solidFill>
              <a:latin typeface="Calibri Light" panose="020f0302020204030204" pitchFamily="34" charset="0"/>
            </a:endParaRPr>
          </a:p>
        </p:txBody>
      </p:sp>
      <p:sp>
        <p:nvSpPr>
          <p:cNvPr id="9" name="Rectangle 8"/>
          <p:cNvSpPr/>
          <p:nvPr/>
        </p:nvSpPr>
        <p:spPr>
          <a:xfrm>
            <a:off x="9053386" y="4092478"/>
            <a:ext cx="2451100" cy="276999"/>
          </a:xfrm>
          <a:prstGeom prst="rect">
            <a:avLst/>
          </a:prstGeom>
        </p:spPr>
        <p:txBody>
          <a:bodyPr wrap="square">
            <a:spAutoFit/>
          </a:bodyPr>
          <a:lstStyle/>
          <a:p>
            <a:pPr algn="ctr" defTabSz="913765"/>
            <a:r>
              <a:rPr lang="en-US" sz="1200" i="1">
                <a:solidFill>
                  <a:prstClr val="white"/>
                </a:solidFill>
                <a:latin typeface="Calibri Light" panose="020f0302020204030204" pitchFamily="34" charset="0"/>
              </a:rPr>
              <a:t>EXECUTIVE MANAGER</a:t>
            </a:r>
            <a:endParaRPr lang="en-US" sz="1200" i="1">
              <a:solidFill>
                <a:prstClr val="white"/>
              </a:solidFill>
              <a:latin typeface="Calibri Light" panose="020f0302020204030204" pitchFamily="34" charset="0"/>
            </a:endParaRPr>
          </a:p>
        </p:txBody>
      </p:sp>
      <p:sp>
        <p:nvSpPr>
          <p:cNvPr id="10" name="TextBox 9"/>
          <p:cNvSpPr txBox="1"/>
          <p:nvPr/>
        </p:nvSpPr>
        <p:spPr>
          <a:xfrm>
            <a:off x="9288337" y="3655043"/>
            <a:ext cx="1981200" cy="307777"/>
          </a:xfrm>
          <a:prstGeom prst="rect">
            <a:avLst/>
          </a:prstGeom>
          <a:noFill/>
        </p:spPr>
        <p:txBody>
          <a:bodyPr wrap="square" rtlCol="0">
            <a:spAutoFit/>
          </a:bodyPr>
          <a:lstStyle/>
          <a:p>
            <a:pPr algn="ctr" defTabSz="913765"/>
            <a:r>
              <a:rPr lang="en-US" sz="1400" b="1">
                <a:solidFill>
                  <a:prstClr val="white"/>
                </a:solidFill>
                <a:latin typeface="微软雅黑" panose="020b0503020204020204" pitchFamily="34" charset="-122"/>
                <a:cs typeface="Arial" panose="020b0604020202020204" pitchFamily="34" charset="0"/>
              </a:rPr>
              <a:t>RICHARD</a:t>
            </a:r>
            <a:endParaRPr lang="en-US" sz="1400" b="1">
              <a:solidFill>
                <a:prstClr val="white"/>
              </a:solidFill>
              <a:latin typeface="微软雅黑" panose="020b0503020204020204" pitchFamily="34" charset="-122"/>
              <a:cs typeface="Arial" panose="020b0604020202020204" pitchFamily="34" charset="0"/>
            </a:endParaRPr>
          </a:p>
        </p:txBody>
      </p:sp>
      <p:sp>
        <p:nvSpPr>
          <p:cNvPr id="11" name="Rectangle 10"/>
          <p:cNvSpPr/>
          <p:nvPr/>
        </p:nvSpPr>
        <p:spPr>
          <a:xfrm>
            <a:off x="9053386" y="4259042"/>
            <a:ext cx="2451100" cy="338554"/>
          </a:xfrm>
          <a:prstGeom prst="rect">
            <a:avLst/>
          </a:prstGeom>
        </p:spPr>
        <p:txBody>
          <a:bodyPr wrap="square">
            <a:spAutoFit/>
          </a:bodyPr>
          <a:lstStyle/>
          <a:p>
            <a:pPr algn="ctr" defTabSz="913765"/>
            <a:r>
              <a:rPr lang="en-US" sz="1600" b="1">
                <a:solidFill>
                  <a:prstClr val="white"/>
                </a:solidFill>
                <a:latin typeface="微软雅黑" panose="020b0503020204020204" pitchFamily="34" charset="-122"/>
                <a:cs typeface="Arial" panose="020b0604020202020204" pitchFamily="34" charset="0"/>
              </a:rPr>
              <a:t>BRIMDO COMPANY</a:t>
            </a:r>
            <a:endParaRPr lang="en-US" sz="1600" b="1">
              <a:solidFill>
                <a:prstClr val="white"/>
              </a:solidFill>
              <a:latin typeface="微软雅黑" panose="020b0503020204020204" pitchFamily="34" charset="-122"/>
              <a:cs typeface="Arial" panose="020b0604020202020204" pitchFamily="34" charset="0"/>
            </a:endParaRPr>
          </a:p>
        </p:txBody>
      </p:sp>
      <p:cxnSp>
        <p:nvCxnSpPr>
          <p:cNvPr id="3" name="Straight Connector 2"/>
          <p:cNvCxnSpPr/>
          <p:nvPr/>
        </p:nvCxnSpPr>
        <p:spPr>
          <a:xfrm flipV="1">
            <a:off x="9813729" y="4024819"/>
            <a:ext cx="891374"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图片 13"/>
          <p:cNvPicPr>
            <a:picLocks noChangeAspect="1"/>
          </p:cNvPicPr>
          <p:nvPr/>
        </p:nvPicPr>
        <p:blipFill>
          <a:blip r:embed="rId2">
            <a:extLst>
              <a:ext uri="{28A0092B-C50C-407E-A947-70E740481C1C}">
                <a14:useLocalDpi xmlns:a14="http://schemas.microsoft.com/office/drawing/2010/main" val="0"/>
              </a:ext>
            </a:extLst>
          </a:blip>
          <a:srcRect l="10025" t="1593" r="12517" b="458"/>
          <a:stretch>
            <a:fillRect/>
          </a:stretch>
        </p:blipFill>
        <p:spPr>
          <a:xfrm>
            <a:off x="9288336" y="1456237"/>
            <a:ext cx="1942160" cy="1942160"/>
          </a:xfrm>
          <a:custGeom>
            <a:gdLst>
              <a:gd name="connsiteX0" fmla="*/ 971080 w 1942160"/>
              <a:gd name="connsiteY0" fmla="*/ 0 h 1942160"/>
              <a:gd name="connsiteX1" fmla="*/ 1942160 w 1942160"/>
              <a:gd name="connsiteY1" fmla="*/ 971080 h 1942160"/>
              <a:gd name="connsiteX2" fmla="*/ 971080 w 1942160"/>
              <a:gd name="connsiteY2" fmla="*/ 1942160 h 1942160"/>
              <a:gd name="connsiteX3" fmla="*/ 0 w 1942160"/>
              <a:gd name="connsiteY3" fmla="*/ 971080 h 1942160"/>
              <a:gd name="connsiteX4" fmla="*/ 971080 w 1942160"/>
              <a:gd name="connsiteY4" fmla="*/ 0 h 194216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942160" h="1942160">
                <a:moveTo>
                  <a:pt x="971080" y="0"/>
                </a:moveTo>
                <a:cubicBezTo>
                  <a:pt x="1507393" y="0"/>
                  <a:pt x="1942160" y="434767"/>
                  <a:pt x="1942160" y="971080"/>
                </a:cubicBezTo>
                <a:cubicBezTo>
                  <a:pt x="1942160" y="1507393"/>
                  <a:pt x="1507393" y="1942160"/>
                  <a:pt x="971080" y="1942160"/>
                </a:cubicBezTo>
                <a:cubicBezTo>
                  <a:pt x="434767" y="1942160"/>
                  <a:pt x="0" y="1507393"/>
                  <a:pt x="0" y="971080"/>
                </a:cubicBezTo>
                <a:cubicBezTo>
                  <a:pt x="0" y="434767"/>
                  <a:pt x="434767" y="0"/>
                  <a:pt x="971080" y="0"/>
                </a:cubicBezTo>
                <a:close/>
              </a:path>
            </a:pathLst>
          </a:custGeom>
        </p:spPr>
      </p:pic>
    </p:spTree>
  </p:cSld>
  <p:clrMapOvr>
    <a:masterClrMapping/>
  </p:clrMapOvr>
  <mc:AlternateContent>
    <mc:Choice xmlns:p14="http://schemas.microsoft.com/office/powerpoint/2010/main" Requires="p14">
      <p:transition spd="med" advClick="0" p14:dur="70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down)">
                                      <p:cBhvr>
                                        <p:cTn id="8" dur="500"/>
                                        <p:tgtEl>
                                          <p:spTgt spid="4"/>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down)">
                                      <p:cBhvr>
                                        <p:cTn id="12" dur="500"/>
                                        <p:tgtEl>
                                          <p:spTgt spid="5"/>
                                        </p:tgtEl>
                                      </p:cBhvr>
                                    </p:animEffect>
                                  </p:childTnLst>
                                </p:cTn>
                              </p:par>
                            </p:childTnLst>
                          </p:cTn>
                        </p:par>
                        <p:par>
                          <p:cTn id="13" fill="hold" nodeType="afterGroup">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rcRect t="14418" b="1128"/>
          <a:stretch>
            <a:fillRect/>
          </a:stretch>
        </p:blipFill>
        <p:spPr>
          <a:xfrm>
            <a:off x="0" y="0"/>
            <a:ext cx="12191999" cy="6858000"/>
          </a:xfrm>
          <a:prstGeom prst="rect">
            <a:avLst/>
          </a:prstGeom>
        </p:spPr>
      </p:pic>
      <p:sp>
        <p:nvSpPr>
          <p:cNvPr id="7" name="矩形 6"/>
          <p:cNvSpPr/>
          <p:nvPr/>
        </p:nvSpPr>
        <p:spPr>
          <a:xfrm>
            <a:off x="-1" y="0"/>
            <a:ext cx="12192000"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ctrTitle" idx="4294967295"/>
          </p:nvPr>
        </p:nvSpPr>
        <p:spPr>
          <a:xfrm>
            <a:off x="7112000" y="2130425"/>
            <a:ext cx="5080000" cy="1470025"/>
          </a:xfrm>
        </p:spPr>
        <p:txBody>
          <a:bodyPr>
            <a:normAutofit fontScale="90000"/>
          </a:bodyPr>
          <a:lstStyle/>
          <a:p>
            <a:pPr algn="l"/>
            <a:r>
              <a:rPr lang="en-US" sz="8000">
                <a:solidFill>
                  <a:schemeClr val="bg1"/>
                </a:solidFill>
                <a:latin typeface="微软雅黑 Light" panose="020b0502040204020203" pitchFamily="34" charset="-122"/>
                <a:ea typeface="微软雅黑 Light" panose="020b0502040204020203" pitchFamily="34" charset="-122"/>
              </a:rPr>
              <a:t>OPTIMOUS</a:t>
            </a:r>
            <a:endParaRPr lang="en-US" sz="8000">
              <a:solidFill>
                <a:schemeClr val="bg1"/>
              </a:solidFill>
              <a:latin typeface="微软雅黑 Light" panose="020b0502040204020203" pitchFamily="34" charset="-122"/>
              <a:ea typeface="微软雅黑 Light" panose="020b0502040204020203" pitchFamily="34" charset="-122"/>
            </a:endParaRPr>
          </a:p>
        </p:txBody>
      </p:sp>
      <p:sp>
        <p:nvSpPr>
          <p:cNvPr id="5" name="TextBox 4"/>
          <p:cNvSpPr txBox="1"/>
          <p:nvPr/>
        </p:nvSpPr>
        <p:spPr>
          <a:xfrm>
            <a:off x="3597564" y="3334916"/>
            <a:ext cx="7690196" cy="420564"/>
          </a:xfrm>
          <a:prstGeom prst="rect">
            <a:avLst/>
          </a:prstGeom>
          <a:noFill/>
        </p:spPr>
        <p:txBody>
          <a:bodyPr wrap="square" rtlCol="0">
            <a:spAutoFit/>
          </a:bodyPr>
          <a:lstStyle/>
          <a:p>
            <a:pPr defTabSz="1218565">
              <a:defRPr/>
            </a:pPr>
            <a:r>
              <a:rPr lang="en-US" sz="2135">
                <a:solidFill>
                  <a:schemeClr val="bg1"/>
                </a:solidFill>
                <a:latin typeface="微软雅黑 Light" panose="020b0502040204020203" pitchFamily="34" charset="-122"/>
                <a:ea typeface="微软雅黑 Light" panose="020b0502040204020203" pitchFamily="34" charset="-122"/>
              </a:rPr>
              <a:t>with graphicslide.com you will show great presentation</a:t>
            </a:r>
            <a:endParaRPr lang="en-US" sz="2135">
              <a:solidFill>
                <a:schemeClr val="bg1"/>
              </a:solidFill>
              <a:latin typeface="微软雅黑 Light" panose="020b0502040204020203" pitchFamily="34" charset="-122"/>
              <a:ea typeface="微软雅黑 Light" panose="020b0502040204020203" pitchFamily="34" charset="-122"/>
            </a:endParaRPr>
          </a:p>
        </p:txBody>
      </p:sp>
      <p:sp>
        <p:nvSpPr>
          <p:cNvPr id="4" name="Freeform 108"/>
          <p:cNvSpPr>
            <a:spLocks noEditPoints="1"/>
          </p:cNvSpPr>
          <p:nvPr/>
        </p:nvSpPr>
        <p:spPr bwMode="auto">
          <a:xfrm>
            <a:off x="2103153" y="2006000"/>
            <a:ext cx="1246912" cy="1657083"/>
          </a:xfrm>
          <a:custGeom>
            <a:cxnLst>
              <a:cxn ang="0">
                <a:pos x="136" y="2"/>
              </a:cxn>
              <a:cxn ang="0">
                <a:pos x="92" y="13"/>
              </a:cxn>
              <a:cxn ang="0">
                <a:pos x="56" y="35"/>
              </a:cxn>
              <a:cxn ang="0">
                <a:pos x="25" y="67"/>
              </a:cxn>
              <a:cxn ang="0">
                <a:pos x="7" y="107"/>
              </a:cxn>
              <a:cxn ang="0">
                <a:pos x="0" y="153"/>
              </a:cxn>
              <a:cxn ang="0">
                <a:pos x="5" y="187"/>
              </a:cxn>
              <a:cxn ang="0">
                <a:pos x="25" y="236"/>
              </a:cxn>
              <a:cxn ang="0">
                <a:pos x="63" y="274"/>
              </a:cxn>
              <a:cxn ang="0">
                <a:pos x="69" y="278"/>
              </a:cxn>
              <a:cxn ang="0">
                <a:pos x="76" y="301"/>
              </a:cxn>
              <a:cxn ang="0">
                <a:pos x="76" y="354"/>
              </a:cxn>
              <a:cxn ang="0">
                <a:pos x="83" y="372"/>
              </a:cxn>
              <a:cxn ang="0">
                <a:pos x="140" y="401"/>
              </a:cxn>
              <a:cxn ang="0">
                <a:pos x="150" y="405"/>
              </a:cxn>
              <a:cxn ang="0">
                <a:pos x="214" y="376"/>
              </a:cxn>
              <a:cxn ang="0">
                <a:pos x="225" y="367"/>
              </a:cxn>
              <a:cxn ang="0">
                <a:pos x="228" y="303"/>
              </a:cxn>
              <a:cxn ang="0">
                <a:pos x="230" y="289"/>
              </a:cxn>
              <a:cxn ang="0">
                <a:pos x="243" y="270"/>
              </a:cxn>
              <a:cxn ang="0">
                <a:pos x="261" y="256"/>
              </a:cxn>
              <a:cxn ang="0">
                <a:pos x="288" y="216"/>
              </a:cxn>
              <a:cxn ang="0">
                <a:pos x="301" y="169"/>
              </a:cxn>
              <a:cxn ang="0">
                <a:pos x="301" y="136"/>
              </a:cxn>
              <a:cxn ang="0">
                <a:pos x="290" y="93"/>
              </a:cxn>
              <a:cxn ang="0">
                <a:pos x="268" y="57"/>
              </a:cxn>
              <a:cxn ang="0">
                <a:pos x="236" y="28"/>
              </a:cxn>
              <a:cxn ang="0">
                <a:pos x="196" y="8"/>
              </a:cxn>
              <a:cxn ang="0">
                <a:pos x="150" y="0"/>
              </a:cxn>
              <a:cxn ang="0">
                <a:pos x="100" y="354"/>
              </a:cxn>
              <a:cxn ang="0">
                <a:pos x="203" y="303"/>
              </a:cxn>
              <a:cxn ang="0">
                <a:pos x="100" y="303"/>
              </a:cxn>
              <a:cxn ang="0">
                <a:pos x="203" y="303"/>
              </a:cxn>
              <a:cxn ang="0">
                <a:pos x="230" y="249"/>
              </a:cxn>
              <a:cxn ang="0">
                <a:pos x="210" y="270"/>
              </a:cxn>
              <a:cxn ang="0">
                <a:pos x="96" y="278"/>
              </a:cxn>
              <a:cxn ang="0">
                <a:pos x="85" y="260"/>
              </a:cxn>
              <a:cxn ang="0">
                <a:pos x="67" y="245"/>
              </a:cxn>
              <a:cxn ang="0">
                <a:pos x="40" y="211"/>
              </a:cxn>
              <a:cxn ang="0">
                <a:pos x="27" y="167"/>
              </a:cxn>
              <a:cxn ang="0">
                <a:pos x="25" y="140"/>
              </a:cxn>
              <a:cxn ang="0">
                <a:pos x="36" y="104"/>
              </a:cxn>
              <a:cxn ang="0">
                <a:pos x="54" y="71"/>
              </a:cxn>
              <a:cxn ang="0">
                <a:pos x="82" y="47"/>
              </a:cxn>
              <a:cxn ang="0">
                <a:pos x="114" y="31"/>
              </a:cxn>
              <a:cxn ang="0">
                <a:pos x="150" y="26"/>
              </a:cxn>
              <a:cxn ang="0">
                <a:pos x="176" y="29"/>
              </a:cxn>
              <a:cxn ang="0">
                <a:pos x="212" y="42"/>
              </a:cxn>
              <a:cxn ang="0">
                <a:pos x="239" y="64"/>
              </a:cxn>
              <a:cxn ang="0">
                <a:pos x="261" y="93"/>
              </a:cxn>
              <a:cxn ang="0">
                <a:pos x="274" y="127"/>
              </a:cxn>
              <a:cxn ang="0">
                <a:pos x="277" y="153"/>
              </a:cxn>
              <a:cxn ang="0">
                <a:pos x="270" y="192"/>
              </a:cxn>
              <a:cxn ang="0">
                <a:pos x="250" y="229"/>
              </a:cxn>
              <a:cxn ang="0">
                <a:pos x="232" y="249"/>
              </a:cxn>
            </a:cxnLst>
            <a:rect l="0" t="0" r="r" b="b"/>
            <a:pathLst>
              <a:path w="303" h="405">
                <a:moveTo>
                  <a:pt x="150" y="0"/>
                </a:moveTo>
                <a:lnTo>
                  <a:pt x="150" y="0"/>
                </a:lnTo>
                <a:lnTo>
                  <a:pt x="136" y="2"/>
                </a:lnTo>
                <a:lnTo>
                  <a:pt x="121" y="4"/>
                </a:lnTo>
                <a:lnTo>
                  <a:pt x="107" y="8"/>
                </a:lnTo>
                <a:lnTo>
                  <a:pt x="92" y="13"/>
                </a:lnTo>
                <a:lnTo>
                  <a:pt x="80" y="18"/>
                </a:lnTo>
                <a:lnTo>
                  <a:pt x="67" y="28"/>
                </a:lnTo>
                <a:lnTo>
                  <a:pt x="56" y="35"/>
                </a:lnTo>
                <a:lnTo>
                  <a:pt x="45" y="46"/>
                </a:lnTo>
                <a:lnTo>
                  <a:pt x="34" y="57"/>
                </a:lnTo>
                <a:lnTo>
                  <a:pt x="25" y="67"/>
                </a:lnTo>
                <a:lnTo>
                  <a:pt x="18" y="80"/>
                </a:lnTo>
                <a:lnTo>
                  <a:pt x="13" y="93"/>
                </a:lnTo>
                <a:lnTo>
                  <a:pt x="7" y="107"/>
                </a:lnTo>
                <a:lnTo>
                  <a:pt x="4" y="122"/>
                </a:lnTo>
                <a:lnTo>
                  <a:pt x="2" y="136"/>
                </a:lnTo>
                <a:lnTo>
                  <a:pt x="0" y="153"/>
                </a:lnTo>
                <a:lnTo>
                  <a:pt x="0" y="153"/>
                </a:lnTo>
                <a:lnTo>
                  <a:pt x="2" y="171"/>
                </a:lnTo>
                <a:lnTo>
                  <a:pt x="5" y="187"/>
                </a:lnTo>
                <a:lnTo>
                  <a:pt x="9" y="205"/>
                </a:lnTo>
                <a:lnTo>
                  <a:pt x="16" y="221"/>
                </a:lnTo>
                <a:lnTo>
                  <a:pt x="25" y="236"/>
                </a:lnTo>
                <a:lnTo>
                  <a:pt x="36" y="251"/>
                </a:lnTo>
                <a:lnTo>
                  <a:pt x="49" y="263"/>
                </a:lnTo>
                <a:lnTo>
                  <a:pt x="63" y="274"/>
                </a:lnTo>
                <a:lnTo>
                  <a:pt x="65" y="276"/>
                </a:lnTo>
                <a:lnTo>
                  <a:pt x="65" y="276"/>
                </a:lnTo>
                <a:lnTo>
                  <a:pt x="69" y="278"/>
                </a:lnTo>
                <a:lnTo>
                  <a:pt x="71" y="281"/>
                </a:lnTo>
                <a:lnTo>
                  <a:pt x="74" y="290"/>
                </a:lnTo>
                <a:lnTo>
                  <a:pt x="76" y="301"/>
                </a:lnTo>
                <a:lnTo>
                  <a:pt x="76" y="303"/>
                </a:lnTo>
                <a:lnTo>
                  <a:pt x="76" y="354"/>
                </a:lnTo>
                <a:lnTo>
                  <a:pt x="76" y="354"/>
                </a:lnTo>
                <a:lnTo>
                  <a:pt x="76" y="359"/>
                </a:lnTo>
                <a:lnTo>
                  <a:pt x="80" y="367"/>
                </a:lnTo>
                <a:lnTo>
                  <a:pt x="83" y="372"/>
                </a:lnTo>
                <a:lnTo>
                  <a:pt x="89" y="376"/>
                </a:lnTo>
                <a:lnTo>
                  <a:pt x="140" y="401"/>
                </a:lnTo>
                <a:lnTo>
                  <a:pt x="140" y="401"/>
                </a:lnTo>
                <a:lnTo>
                  <a:pt x="145" y="403"/>
                </a:lnTo>
                <a:lnTo>
                  <a:pt x="150" y="405"/>
                </a:lnTo>
                <a:lnTo>
                  <a:pt x="150" y="405"/>
                </a:lnTo>
                <a:lnTo>
                  <a:pt x="158" y="403"/>
                </a:lnTo>
                <a:lnTo>
                  <a:pt x="163" y="401"/>
                </a:lnTo>
                <a:lnTo>
                  <a:pt x="214" y="376"/>
                </a:lnTo>
                <a:lnTo>
                  <a:pt x="214" y="376"/>
                </a:lnTo>
                <a:lnTo>
                  <a:pt x="219" y="372"/>
                </a:lnTo>
                <a:lnTo>
                  <a:pt x="225" y="367"/>
                </a:lnTo>
                <a:lnTo>
                  <a:pt x="227" y="359"/>
                </a:lnTo>
                <a:lnTo>
                  <a:pt x="228" y="354"/>
                </a:lnTo>
                <a:lnTo>
                  <a:pt x="228" y="303"/>
                </a:lnTo>
                <a:lnTo>
                  <a:pt x="228" y="303"/>
                </a:lnTo>
                <a:lnTo>
                  <a:pt x="228" y="296"/>
                </a:lnTo>
                <a:lnTo>
                  <a:pt x="230" y="289"/>
                </a:lnTo>
                <a:lnTo>
                  <a:pt x="236" y="278"/>
                </a:lnTo>
                <a:lnTo>
                  <a:pt x="241" y="272"/>
                </a:lnTo>
                <a:lnTo>
                  <a:pt x="243" y="270"/>
                </a:lnTo>
                <a:lnTo>
                  <a:pt x="248" y="267"/>
                </a:lnTo>
                <a:lnTo>
                  <a:pt x="248" y="267"/>
                </a:lnTo>
                <a:lnTo>
                  <a:pt x="261" y="256"/>
                </a:lnTo>
                <a:lnTo>
                  <a:pt x="272" y="243"/>
                </a:lnTo>
                <a:lnTo>
                  <a:pt x="281" y="231"/>
                </a:lnTo>
                <a:lnTo>
                  <a:pt x="288" y="216"/>
                </a:lnTo>
                <a:lnTo>
                  <a:pt x="294" y="200"/>
                </a:lnTo>
                <a:lnTo>
                  <a:pt x="299" y="185"/>
                </a:lnTo>
                <a:lnTo>
                  <a:pt x="301" y="169"/>
                </a:lnTo>
                <a:lnTo>
                  <a:pt x="303" y="153"/>
                </a:lnTo>
                <a:lnTo>
                  <a:pt x="303" y="153"/>
                </a:lnTo>
                <a:lnTo>
                  <a:pt x="301" y="136"/>
                </a:lnTo>
                <a:lnTo>
                  <a:pt x="299" y="122"/>
                </a:lnTo>
                <a:lnTo>
                  <a:pt x="295" y="107"/>
                </a:lnTo>
                <a:lnTo>
                  <a:pt x="290" y="93"/>
                </a:lnTo>
                <a:lnTo>
                  <a:pt x="285" y="80"/>
                </a:lnTo>
                <a:lnTo>
                  <a:pt x="275" y="67"/>
                </a:lnTo>
                <a:lnTo>
                  <a:pt x="268" y="57"/>
                </a:lnTo>
                <a:lnTo>
                  <a:pt x="257" y="46"/>
                </a:lnTo>
                <a:lnTo>
                  <a:pt x="246" y="35"/>
                </a:lnTo>
                <a:lnTo>
                  <a:pt x="236" y="28"/>
                </a:lnTo>
                <a:lnTo>
                  <a:pt x="223" y="18"/>
                </a:lnTo>
                <a:lnTo>
                  <a:pt x="210" y="13"/>
                </a:lnTo>
                <a:lnTo>
                  <a:pt x="196" y="8"/>
                </a:lnTo>
                <a:lnTo>
                  <a:pt x="181" y="4"/>
                </a:lnTo>
                <a:lnTo>
                  <a:pt x="167" y="2"/>
                </a:lnTo>
                <a:lnTo>
                  <a:pt x="150" y="0"/>
                </a:lnTo>
                <a:lnTo>
                  <a:pt x="150" y="0"/>
                </a:lnTo>
                <a:close/>
                <a:moveTo>
                  <a:pt x="150" y="379"/>
                </a:moveTo>
                <a:lnTo>
                  <a:pt x="100" y="354"/>
                </a:lnTo>
                <a:lnTo>
                  <a:pt x="203" y="354"/>
                </a:lnTo>
                <a:lnTo>
                  <a:pt x="150" y="379"/>
                </a:lnTo>
                <a:close/>
                <a:moveTo>
                  <a:pt x="203" y="303"/>
                </a:moveTo>
                <a:lnTo>
                  <a:pt x="203" y="328"/>
                </a:lnTo>
                <a:lnTo>
                  <a:pt x="100" y="328"/>
                </a:lnTo>
                <a:lnTo>
                  <a:pt x="100" y="303"/>
                </a:lnTo>
                <a:lnTo>
                  <a:pt x="100" y="303"/>
                </a:lnTo>
                <a:lnTo>
                  <a:pt x="203" y="303"/>
                </a:lnTo>
                <a:lnTo>
                  <a:pt x="203" y="303"/>
                </a:lnTo>
                <a:close/>
                <a:moveTo>
                  <a:pt x="232" y="249"/>
                </a:moveTo>
                <a:lnTo>
                  <a:pt x="232" y="249"/>
                </a:lnTo>
                <a:lnTo>
                  <a:pt x="230" y="249"/>
                </a:lnTo>
                <a:lnTo>
                  <a:pt x="223" y="254"/>
                </a:lnTo>
                <a:lnTo>
                  <a:pt x="214" y="263"/>
                </a:lnTo>
                <a:lnTo>
                  <a:pt x="210" y="270"/>
                </a:lnTo>
                <a:lnTo>
                  <a:pt x="207" y="278"/>
                </a:lnTo>
                <a:lnTo>
                  <a:pt x="96" y="278"/>
                </a:lnTo>
                <a:lnTo>
                  <a:pt x="96" y="278"/>
                </a:lnTo>
                <a:lnTo>
                  <a:pt x="94" y="270"/>
                </a:lnTo>
                <a:lnTo>
                  <a:pt x="91" y="265"/>
                </a:lnTo>
                <a:lnTo>
                  <a:pt x="85" y="260"/>
                </a:lnTo>
                <a:lnTo>
                  <a:pt x="78" y="254"/>
                </a:lnTo>
                <a:lnTo>
                  <a:pt x="78" y="254"/>
                </a:lnTo>
                <a:lnTo>
                  <a:pt x="67" y="245"/>
                </a:lnTo>
                <a:lnTo>
                  <a:pt x="56" y="234"/>
                </a:lnTo>
                <a:lnTo>
                  <a:pt x="47" y="223"/>
                </a:lnTo>
                <a:lnTo>
                  <a:pt x="40" y="211"/>
                </a:lnTo>
                <a:lnTo>
                  <a:pt x="34" y="196"/>
                </a:lnTo>
                <a:lnTo>
                  <a:pt x="29" y="182"/>
                </a:lnTo>
                <a:lnTo>
                  <a:pt x="27" y="167"/>
                </a:lnTo>
                <a:lnTo>
                  <a:pt x="25" y="153"/>
                </a:lnTo>
                <a:lnTo>
                  <a:pt x="25" y="153"/>
                </a:lnTo>
                <a:lnTo>
                  <a:pt x="25" y="140"/>
                </a:lnTo>
                <a:lnTo>
                  <a:pt x="27" y="127"/>
                </a:lnTo>
                <a:lnTo>
                  <a:pt x="31" y="115"/>
                </a:lnTo>
                <a:lnTo>
                  <a:pt x="36" y="104"/>
                </a:lnTo>
                <a:lnTo>
                  <a:pt x="40" y="93"/>
                </a:lnTo>
                <a:lnTo>
                  <a:pt x="47" y="82"/>
                </a:lnTo>
                <a:lnTo>
                  <a:pt x="54" y="71"/>
                </a:lnTo>
                <a:lnTo>
                  <a:pt x="62" y="64"/>
                </a:lnTo>
                <a:lnTo>
                  <a:pt x="71" y="55"/>
                </a:lnTo>
                <a:lnTo>
                  <a:pt x="82" y="47"/>
                </a:lnTo>
                <a:lnTo>
                  <a:pt x="91" y="42"/>
                </a:lnTo>
                <a:lnTo>
                  <a:pt x="101" y="37"/>
                </a:lnTo>
                <a:lnTo>
                  <a:pt x="114" y="31"/>
                </a:lnTo>
                <a:lnTo>
                  <a:pt x="125" y="29"/>
                </a:lnTo>
                <a:lnTo>
                  <a:pt x="138" y="28"/>
                </a:lnTo>
                <a:lnTo>
                  <a:pt x="150" y="26"/>
                </a:lnTo>
                <a:lnTo>
                  <a:pt x="150" y="26"/>
                </a:lnTo>
                <a:lnTo>
                  <a:pt x="165" y="28"/>
                </a:lnTo>
                <a:lnTo>
                  <a:pt x="176" y="29"/>
                </a:lnTo>
                <a:lnTo>
                  <a:pt x="188" y="31"/>
                </a:lnTo>
                <a:lnTo>
                  <a:pt x="199" y="37"/>
                </a:lnTo>
                <a:lnTo>
                  <a:pt x="212" y="42"/>
                </a:lnTo>
                <a:lnTo>
                  <a:pt x="221" y="47"/>
                </a:lnTo>
                <a:lnTo>
                  <a:pt x="232" y="55"/>
                </a:lnTo>
                <a:lnTo>
                  <a:pt x="239" y="64"/>
                </a:lnTo>
                <a:lnTo>
                  <a:pt x="248" y="71"/>
                </a:lnTo>
                <a:lnTo>
                  <a:pt x="256" y="82"/>
                </a:lnTo>
                <a:lnTo>
                  <a:pt x="261" y="93"/>
                </a:lnTo>
                <a:lnTo>
                  <a:pt x="266" y="104"/>
                </a:lnTo>
                <a:lnTo>
                  <a:pt x="272" y="115"/>
                </a:lnTo>
                <a:lnTo>
                  <a:pt x="274" y="127"/>
                </a:lnTo>
                <a:lnTo>
                  <a:pt x="275" y="140"/>
                </a:lnTo>
                <a:lnTo>
                  <a:pt x="277" y="153"/>
                </a:lnTo>
                <a:lnTo>
                  <a:pt x="277" y="153"/>
                </a:lnTo>
                <a:lnTo>
                  <a:pt x="275" y="165"/>
                </a:lnTo>
                <a:lnTo>
                  <a:pt x="274" y="180"/>
                </a:lnTo>
                <a:lnTo>
                  <a:pt x="270" y="192"/>
                </a:lnTo>
                <a:lnTo>
                  <a:pt x="265" y="205"/>
                </a:lnTo>
                <a:lnTo>
                  <a:pt x="259" y="218"/>
                </a:lnTo>
                <a:lnTo>
                  <a:pt x="250" y="229"/>
                </a:lnTo>
                <a:lnTo>
                  <a:pt x="243" y="240"/>
                </a:lnTo>
                <a:lnTo>
                  <a:pt x="232" y="249"/>
                </a:lnTo>
                <a:lnTo>
                  <a:pt x="232" y="249"/>
                </a:lnTo>
                <a:close/>
              </a:path>
            </a:pathLst>
          </a:custGeom>
          <a:solidFill>
            <a:srgbClr val="FFFFFF"/>
          </a:solidFill>
          <a:ln w="9525">
            <a:noFill/>
            <a:round/>
          </a:ln>
        </p:spPr>
        <p:txBody>
          <a:bodyPr vert="horz" wrap="square" lIns="121920" tIns="60960" rIns="121920" bIns="60960" numCol="1" anchor="t" anchorCtr="0" compatLnSpc="1"/>
          <a:lstStyle/>
          <a:p>
            <a:pPr defTabSz="1218565">
              <a:defRPr/>
            </a:pPr>
            <a:endParaRPr lang="en-US" sz="2400">
              <a:solidFill>
                <a:prstClr val="black"/>
              </a:solidFill>
              <a:latin typeface="Calibri" panose="020f0502020204030204"/>
            </a:endParaRPr>
          </a:p>
        </p:txBody>
      </p:sp>
      <p:sp>
        <p:nvSpPr>
          <p:cNvPr id="6" name="Freeform 109"/>
          <p:cNvSpPr/>
          <p:nvPr/>
        </p:nvSpPr>
        <p:spPr bwMode="auto">
          <a:xfrm>
            <a:off x="2726609" y="2219288"/>
            <a:ext cx="410168" cy="410168"/>
          </a:xfrm>
          <a:custGeom>
            <a:cxnLst>
              <a:cxn ang="0">
                <a:pos x="13" y="0"/>
              </a:cxn>
              <a:cxn ang="0">
                <a:pos x="13" y="0"/>
              </a:cxn>
              <a:cxn ang="0">
                <a:pos x="9" y="2"/>
              </a:cxn>
              <a:cxn ang="0">
                <a:pos x="4" y="4"/>
              </a:cxn>
              <a:cxn ang="0">
                <a:pos x="2" y="7"/>
              </a:cxn>
              <a:cxn ang="0">
                <a:pos x="0" y="13"/>
              </a:cxn>
              <a:cxn ang="0">
                <a:pos x="0" y="13"/>
              </a:cxn>
              <a:cxn ang="0">
                <a:pos x="2" y="18"/>
              </a:cxn>
              <a:cxn ang="0">
                <a:pos x="4" y="22"/>
              </a:cxn>
              <a:cxn ang="0">
                <a:pos x="9" y="24"/>
              </a:cxn>
              <a:cxn ang="0">
                <a:pos x="13" y="25"/>
              </a:cxn>
              <a:cxn ang="0">
                <a:pos x="13" y="25"/>
              </a:cxn>
              <a:cxn ang="0">
                <a:pos x="24" y="27"/>
              </a:cxn>
              <a:cxn ang="0">
                <a:pos x="35" y="31"/>
              </a:cxn>
              <a:cxn ang="0">
                <a:pos x="46" y="36"/>
              </a:cxn>
              <a:cxn ang="0">
                <a:pos x="57" y="44"/>
              </a:cxn>
              <a:cxn ang="0">
                <a:pos x="64" y="53"/>
              </a:cxn>
              <a:cxn ang="0">
                <a:pos x="71" y="64"/>
              </a:cxn>
              <a:cxn ang="0">
                <a:pos x="75" y="76"/>
              </a:cxn>
              <a:cxn ang="0">
                <a:pos x="77" y="89"/>
              </a:cxn>
              <a:cxn ang="0">
                <a:pos x="77" y="89"/>
              </a:cxn>
              <a:cxn ang="0">
                <a:pos x="78" y="94"/>
              </a:cxn>
              <a:cxn ang="0">
                <a:pos x="80" y="98"/>
              </a:cxn>
              <a:cxn ang="0">
                <a:pos x="84" y="102"/>
              </a:cxn>
              <a:cxn ang="0">
                <a:pos x="89" y="102"/>
              </a:cxn>
              <a:cxn ang="0">
                <a:pos x="89" y="102"/>
              </a:cxn>
              <a:cxn ang="0">
                <a:pos x="95" y="102"/>
              </a:cxn>
              <a:cxn ang="0">
                <a:pos x="98" y="98"/>
              </a:cxn>
              <a:cxn ang="0">
                <a:pos x="100" y="94"/>
              </a:cxn>
              <a:cxn ang="0">
                <a:pos x="102" y="89"/>
              </a:cxn>
              <a:cxn ang="0">
                <a:pos x="102" y="89"/>
              </a:cxn>
              <a:cxn ang="0">
                <a:pos x="100" y="69"/>
              </a:cxn>
              <a:cxn ang="0">
                <a:pos x="95" y="51"/>
              </a:cxn>
              <a:cxn ang="0">
                <a:pos x="86" y="36"/>
              </a:cxn>
              <a:cxn ang="0">
                <a:pos x="75" y="24"/>
              </a:cxn>
              <a:cxn ang="0">
                <a:pos x="60" y="13"/>
              </a:cxn>
              <a:cxn ang="0">
                <a:pos x="46" y="6"/>
              </a:cxn>
              <a:cxn ang="0">
                <a:pos x="29" y="2"/>
              </a:cxn>
              <a:cxn ang="0">
                <a:pos x="13" y="0"/>
              </a:cxn>
              <a:cxn ang="0">
                <a:pos x="13" y="0"/>
              </a:cxn>
            </a:cxnLst>
            <a:rect l="0" t="0" r="r" b="b"/>
            <a:pathLst>
              <a:path w="102" h="102">
                <a:moveTo>
                  <a:pt x="13" y="0"/>
                </a:moveTo>
                <a:lnTo>
                  <a:pt x="13" y="0"/>
                </a:lnTo>
                <a:lnTo>
                  <a:pt x="9" y="2"/>
                </a:lnTo>
                <a:lnTo>
                  <a:pt x="4" y="4"/>
                </a:lnTo>
                <a:lnTo>
                  <a:pt x="2" y="7"/>
                </a:lnTo>
                <a:lnTo>
                  <a:pt x="0" y="13"/>
                </a:lnTo>
                <a:lnTo>
                  <a:pt x="0" y="13"/>
                </a:lnTo>
                <a:lnTo>
                  <a:pt x="2" y="18"/>
                </a:lnTo>
                <a:lnTo>
                  <a:pt x="4" y="22"/>
                </a:lnTo>
                <a:lnTo>
                  <a:pt x="9" y="24"/>
                </a:lnTo>
                <a:lnTo>
                  <a:pt x="13" y="25"/>
                </a:lnTo>
                <a:lnTo>
                  <a:pt x="13" y="25"/>
                </a:lnTo>
                <a:lnTo>
                  <a:pt x="24" y="27"/>
                </a:lnTo>
                <a:lnTo>
                  <a:pt x="35" y="31"/>
                </a:lnTo>
                <a:lnTo>
                  <a:pt x="46" y="36"/>
                </a:lnTo>
                <a:lnTo>
                  <a:pt x="57" y="44"/>
                </a:lnTo>
                <a:lnTo>
                  <a:pt x="64" y="53"/>
                </a:lnTo>
                <a:lnTo>
                  <a:pt x="71" y="64"/>
                </a:lnTo>
                <a:lnTo>
                  <a:pt x="75" y="76"/>
                </a:lnTo>
                <a:lnTo>
                  <a:pt x="77" y="89"/>
                </a:lnTo>
                <a:lnTo>
                  <a:pt x="77" y="89"/>
                </a:lnTo>
                <a:lnTo>
                  <a:pt x="78" y="94"/>
                </a:lnTo>
                <a:lnTo>
                  <a:pt x="80" y="98"/>
                </a:lnTo>
                <a:lnTo>
                  <a:pt x="84" y="102"/>
                </a:lnTo>
                <a:lnTo>
                  <a:pt x="89" y="102"/>
                </a:lnTo>
                <a:lnTo>
                  <a:pt x="89" y="102"/>
                </a:lnTo>
                <a:lnTo>
                  <a:pt x="95" y="102"/>
                </a:lnTo>
                <a:lnTo>
                  <a:pt x="98" y="98"/>
                </a:lnTo>
                <a:lnTo>
                  <a:pt x="100" y="94"/>
                </a:lnTo>
                <a:lnTo>
                  <a:pt x="102" y="89"/>
                </a:lnTo>
                <a:lnTo>
                  <a:pt x="102" y="89"/>
                </a:lnTo>
                <a:lnTo>
                  <a:pt x="100" y="69"/>
                </a:lnTo>
                <a:lnTo>
                  <a:pt x="95" y="51"/>
                </a:lnTo>
                <a:lnTo>
                  <a:pt x="86" y="36"/>
                </a:lnTo>
                <a:lnTo>
                  <a:pt x="75" y="24"/>
                </a:lnTo>
                <a:lnTo>
                  <a:pt x="60" y="13"/>
                </a:lnTo>
                <a:lnTo>
                  <a:pt x="46" y="6"/>
                </a:lnTo>
                <a:lnTo>
                  <a:pt x="29" y="2"/>
                </a:lnTo>
                <a:lnTo>
                  <a:pt x="13" y="0"/>
                </a:lnTo>
                <a:lnTo>
                  <a:pt x="13" y="0"/>
                </a:lnTo>
                <a:close/>
              </a:path>
            </a:pathLst>
          </a:custGeom>
          <a:solidFill>
            <a:srgbClr val="FFFFFF"/>
          </a:solidFill>
          <a:ln w="9525">
            <a:noFill/>
            <a:round/>
          </a:ln>
        </p:spPr>
        <p:txBody>
          <a:bodyPr vert="horz" wrap="square" lIns="121920" tIns="60960" rIns="121920" bIns="60960" numCol="1" anchor="t" anchorCtr="0" compatLnSpc="1"/>
          <a:lstStyle/>
          <a:p>
            <a:pPr defTabSz="1218565">
              <a:defRPr/>
            </a:pPr>
            <a:endParaRPr lang="en-US" sz="2400">
              <a:solidFill>
                <a:prstClr val="black"/>
              </a:solidFill>
              <a:latin typeface="Calibri" panose="020f0502020204030204"/>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nodeType="afterGroup">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nodeType="afterGroup">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4" grpId="0" animBg="1"/>
      <p:bldP spid="6" grpId="0" animBg="1"/>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0" name="图片 19"/>
          <p:cNvPicPr>
            <a:picLocks noChangeAspect="1"/>
          </p:cNvPicPr>
          <p:nvPr/>
        </p:nvPicPr>
        <p:blipFill>
          <a:blip r:embed="rId2">
            <a:extLst>
              <a:ext uri="{28A0092B-C50C-407E-A947-70E740481C1C}">
                <a14:useLocalDpi xmlns:a14="http://schemas.microsoft.com/office/drawing/2010/main" val="0"/>
              </a:ext>
            </a:extLst>
          </a:blip>
          <a:srcRect t="19006" r="1401" b="6867"/>
          <a:stretch>
            <a:fillRect/>
          </a:stretch>
        </p:blipFill>
        <p:spPr>
          <a:xfrm>
            <a:off x="632691" y="1803400"/>
            <a:ext cx="6502400" cy="3251200"/>
          </a:xfrm>
          <a:custGeom>
            <a:gdLst>
              <a:gd name="connsiteX0" fmla="*/ 0 w 6502400"/>
              <a:gd name="connsiteY0" fmla="*/ 0 h 3251200"/>
              <a:gd name="connsiteX1" fmla="*/ 6502400 w 6502400"/>
              <a:gd name="connsiteY1" fmla="*/ 0 h 3251200"/>
              <a:gd name="connsiteX2" fmla="*/ 6502400 w 6502400"/>
              <a:gd name="connsiteY2" fmla="*/ 3251200 h 3251200"/>
              <a:gd name="connsiteX3" fmla="*/ 0 w 6502400"/>
              <a:gd name="connsiteY3" fmla="*/ 3251200 h 3251200"/>
            </a:gdLst>
            <a:cxnLst>
              <a:cxn ang="0">
                <a:pos x="connsiteX0" y="connsiteY0"/>
              </a:cxn>
              <a:cxn ang="0">
                <a:pos x="connsiteX1" y="connsiteY1"/>
              </a:cxn>
              <a:cxn ang="0">
                <a:pos x="connsiteX2" y="connsiteY2"/>
              </a:cxn>
              <a:cxn ang="0">
                <a:pos x="connsiteX3" y="connsiteY3"/>
              </a:cxn>
            </a:cxnLst>
            <a:rect l="l" t="t" r="r" b="b"/>
            <a:pathLst>
              <a:path w="6502400" h="3251200">
                <a:moveTo>
                  <a:pt x="0" y="0"/>
                </a:moveTo>
                <a:lnTo>
                  <a:pt x="6502400" y="0"/>
                </a:lnTo>
                <a:lnTo>
                  <a:pt x="6502400" y="3251200"/>
                </a:lnTo>
                <a:lnTo>
                  <a:pt x="0" y="3251200"/>
                </a:lnTo>
                <a:close/>
              </a:path>
            </a:pathLst>
          </a:custGeom>
        </p:spPr>
      </p:pic>
      <p:sp>
        <p:nvSpPr>
          <p:cNvPr id="2" name="Title 1"/>
          <p:cNvSpPr>
            <a:spLocks noGrp="1"/>
          </p:cNvSpPr>
          <p:nvPr>
            <p:ph type="title" idx="4294967295"/>
          </p:nvPr>
        </p:nvSpPr>
        <p:spPr>
          <a:xfrm>
            <a:off x="0" y="376238"/>
            <a:ext cx="10972800" cy="614362"/>
          </a:xfrm>
        </p:spPr>
        <p:txBody>
          <a:bodyPr>
            <a:noAutofit/>
          </a:bodyPr>
          <a:lstStyle/>
          <a:p>
            <a:r>
              <a:rPr lang="en-US" sz="4265">
                <a:solidFill>
                  <a:schemeClr val="tx1">
                    <a:lumMod val="50000"/>
                    <a:lumOff val="50000"/>
                  </a:schemeClr>
                </a:solidFill>
                <a:latin typeface="微软雅黑 Light" panose="020b0502040204020203" pitchFamily="34" charset="-122"/>
              </a:rPr>
              <a:t>YOUR TITTLE</a:t>
            </a:r>
            <a:endParaRPr lang="en-US" sz="4265">
              <a:solidFill>
                <a:schemeClr val="tx1">
                  <a:lumMod val="50000"/>
                  <a:lumOff val="50000"/>
                </a:schemeClr>
              </a:solidFill>
              <a:latin typeface="微软雅黑 Light" panose="020b0502040204020203" pitchFamily="34" charset="-122"/>
            </a:endParaRPr>
          </a:p>
        </p:txBody>
      </p:sp>
      <p:sp>
        <p:nvSpPr>
          <p:cNvPr id="13" name="Title 1"/>
          <p:cNvSpPr txBox="1"/>
          <p:nvPr/>
        </p:nvSpPr>
        <p:spPr>
          <a:xfrm>
            <a:off x="609600" y="990600"/>
            <a:ext cx="10972800" cy="411163"/>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8565">
              <a:defRPr/>
            </a:pPr>
            <a:r>
              <a:rPr lang="en-US" sz="1865">
                <a:solidFill>
                  <a:prstClr val="black">
                    <a:lumMod val="50000"/>
                    <a:lumOff val="50000"/>
                  </a:prstClr>
                </a:solidFill>
                <a:latin typeface="微软雅黑 Light" panose="020b0502040204020203" pitchFamily="34" charset="-122"/>
              </a:rPr>
              <a:t>Write subtitle here</a:t>
            </a:r>
            <a:endParaRPr lang="en-US" sz="1865">
              <a:solidFill>
                <a:prstClr val="black">
                  <a:lumMod val="50000"/>
                  <a:lumOff val="50000"/>
                </a:prstClr>
              </a:solidFill>
              <a:latin typeface="微软雅黑 Light" panose="020b0502040204020203" pitchFamily="34" charset="-122"/>
            </a:endParaRPr>
          </a:p>
        </p:txBody>
      </p:sp>
      <p:cxnSp>
        <p:nvCxnSpPr>
          <p:cNvPr id="11" name="Straight Connector 10"/>
          <p:cNvCxnSpPr/>
          <p:nvPr/>
        </p:nvCxnSpPr>
        <p:spPr>
          <a:xfrm>
            <a:off x="9057261" y="3033247"/>
            <a:ext cx="711200" cy="0"/>
          </a:xfrm>
          <a:prstGeom prst="line">
            <a:avLst/>
          </a:prstGeom>
          <a:ln w="38100">
            <a:solidFill>
              <a:srgbClr val="25415C"/>
            </a:solidFill>
          </a:ln>
        </p:spPr>
        <p:style>
          <a:lnRef idx="1">
            <a:schemeClr val="accent1"/>
          </a:lnRef>
          <a:fillRef idx="0">
            <a:schemeClr val="accent1"/>
          </a:fillRef>
          <a:effectRef idx="0">
            <a:schemeClr val="accent1"/>
          </a:effectRef>
          <a:fontRef idx="minor">
            <a:schemeClr val="tx1"/>
          </a:fontRef>
        </p:style>
      </p:cxnSp>
      <p:sp>
        <p:nvSpPr>
          <p:cNvPr id="15" name="Freeform 100"/>
          <p:cNvSpPr/>
          <p:nvPr/>
        </p:nvSpPr>
        <p:spPr bwMode="auto">
          <a:xfrm>
            <a:off x="9171257" y="2217566"/>
            <a:ext cx="483208" cy="544456"/>
          </a:xfrm>
          <a:custGeom>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rgbClr val="25415C"/>
          </a:solidFill>
          <a:ln w="9525">
            <a:noFill/>
            <a:round/>
          </a:ln>
        </p:spPr>
        <p:txBody>
          <a:bodyPr vert="horz" wrap="square" lIns="121920" tIns="60960" rIns="121920" bIns="60960" numCol="1" anchor="t" anchorCtr="0" compatLnSpc="1"/>
          <a:lstStyle/>
          <a:p>
            <a:pPr defTabSz="1218565">
              <a:defRPr/>
            </a:pPr>
            <a:endParaRPr lang="en-US" sz="2400">
              <a:solidFill>
                <a:prstClr val="black"/>
              </a:solidFill>
              <a:latin typeface="Calibri" panose="020f0502020204030204"/>
            </a:endParaRPr>
          </a:p>
        </p:txBody>
      </p:sp>
      <p:sp>
        <p:nvSpPr>
          <p:cNvPr id="25" name="TextBox 24"/>
          <p:cNvSpPr txBox="1"/>
          <p:nvPr/>
        </p:nvSpPr>
        <p:spPr>
          <a:xfrm>
            <a:off x="8734996" y="3521656"/>
            <a:ext cx="1355731" cy="1240853"/>
          </a:xfrm>
          <a:prstGeom prst="rect">
            <a:avLst/>
          </a:prstGeom>
          <a:noFill/>
        </p:spPr>
        <p:txBody>
          <a:bodyPr wrap="square" rtlCol="0">
            <a:spAutoFit/>
          </a:bodyPr>
          <a:lstStyle/>
          <a:p>
            <a:pPr indent="-2438400" algn="just" defTabSz="1218565">
              <a:defRPr/>
            </a:pPr>
            <a:r>
              <a:rPr lang="en-US" sz="935">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rPr>
              <a:t>Contrary to popular belief, Lorem Ipsum is not simply random text. It has roots in a piece of classical Latin literature from 45 BC, making it over 2000 years old. </a:t>
            </a:r>
            <a:endParaRPr lang="en-US" sz="935">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endParaRPr>
          </a:p>
        </p:txBody>
      </p:sp>
      <p:sp>
        <p:nvSpPr>
          <p:cNvPr id="27" name="TextBox 26"/>
          <p:cNvSpPr txBox="1"/>
          <p:nvPr/>
        </p:nvSpPr>
        <p:spPr>
          <a:xfrm>
            <a:off x="8734996" y="3162795"/>
            <a:ext cx="1355731" cy="318100"/>
          </a:xfrm>
          <a:prstGeom prst="rect">
            <a:avLst/>
          </a:prstGeom>
          <a:noFill/>
        </p:spPr>
        <p:txBody>
          <a:bodyPr wrap="square" rtlCol="0">
            <a:spAutoFit/>
          </a:bodyPr>
          <a:lstStyle/>
          <a:p>
            <a:pPr indent="-2438400" algn="ctr" defTabSz="1218565">
              <a:defRPr/>
            </a:pPr>
            <a:r>
              <a:rPr lang="en-US" sz="1465">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rPr>
              <a:t>Share Partner</a:t>
            </a:r>
            <a:endParaRPr lang="en-US" sz="1465">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endParaRPr>
          </a:p>
        </p:txBody>
      </p:sp>
      <p:cxnSp>
        <p:nvCxnSpPr>
          <p:cNvPr id="12" name="Straight Connector 11"/>
          <p:cNvCxnSpPr/>
          <p:nvPr/>
        </p:nvCxnSpPr>
        <p:spPr>
          <a:xfrm>
            <a:off x="10548934" y="3033248"/>
            <a:ext cx="711200" cy="0"/>
          </a:xfrm>
          <a:prstGeom prst="line">
            <a:avLst/>
          </a:prstGeom>
          <a:ln w="38100">
            <a:solidFill>
              <a:srgbClr val="25415C"/>
            </a:solidFill>
          </a:ln>
        </p:spPr>
        <p:style>
          <a:lnRef idx="1">
            <a:schemeClr val="accent1"/>
          </a:lnRef>
          <a:fillRef idx="0">
            <a:schemeClr val="accent1"/>
          </a:fillRef>
          <a:effectRef idx="0">
            <a:schemeClr val="accent1"/>
          </a:effectRef>
          <a:fontRef idx="minor">
            <a:schemeClr val="tx1"/>
          </a:fontRef>
        </p:style>
      </p:cxnSp>
      <p:sp>
        <p:nvSpPr>
          <p:cNvPr id="16" name="Freeform 108"/>
          <p:cNvSpPr>
            <a:spLocks noEditPoints="1"/>
          </p:cNvSpPr>
          <p:nvPr/>
        </p:nvSpPr>
        <p:spPr bwMode="auto">
          <a:xfrm>
            <a:off x="10645917" y="2147164"/>
            <a:ext cx="517235" cy="687379"/>
          </a:xfrm>
          <a:custGeom>
            <a:cxnLst>
              <a:cxn ang="0">
                <a:pos x="136" y="2"/>
              </a:cxn>
              <a:cxn ang="0">
                <a:pos x="92" y="13"/>
              </a:cxn>
              <a:cxn ang="0">
                <a:pos x="56" y="35"/>
              </a:cxn>
              <a:cxn ang="0">
                <a:pos x="25" y="67"/>
              </a:cxn>
              <a:cxn ang="0">
                <a:pos x="7" y="107"/>
              </a:cxn>
              <a:cxn ang="0">
                <a:pos x="0" y="153"/>
              </a:cxn>
              <a:cxn ang="0">
                <a:pos x="5" y="187"/>
              </a:cxn>
              <a:cxn ang="0">
                <a:pos x="25" y="236"/>
              </a:cxn>
              <a:cxn ang="0">
                <a:pos x="63" y="274"/>
              </a:cxn>
              <a:cxn ang="0">
                <a:pos x="69" y="278"/>
              </a:cxn>
              <a:cxn ang="0">
                <a:pos x="76" y="301"/>
              </a:cxn>
              <a:cxn ang="0">
                <a:pos x="76" y="354"/>
              </a:cxn>
              <a:cxn ang="0">
                <a:pos x="83" y="372"/>
              </a:cxn>
              <a:cxn ang="0">
                <a:pos x="140" y="401"/>
              </a:cxn>
              <a:cxn ang="0">
                <a:pos x="150" y="405"/>
              </a:cxn>
              <a:cxn ang="0">
                <a:pos x="214" y="376"/>
              </a:cxn>
              <a:cxn ang="0">
                <a:pos x="225" y="367"/>
              </a:cxn>
              <a:cxn ang="0">
                <a:pos x="228" y="303"/>
              </a:cxn>
              <a:cxn ang="0">
                <a:pos x="230" y="289"/>
              </a:cxn>
              <a:cxn ang="0">
                <a:pos x="243" y="270"/>
              </a:cxn>
              <a:cxn ang="0">
                <a:pos x="261" y="256"/>
              </a:cxn>
              <a:cxn ang="0">
                <a:pos x="288" y="216"/>
              </a:cxn>
              <a:cxn ang="0">
                <a:pos x="301" y="169"/>
              </a:cxn>
              <a:cxn ang="0">
                <a:pos x="301" y="136"/>
              </a:cxn>
              <a:cxn ang="0">
                <a:pos x="290" y="93"/>
              </a:cxn>
              <a:cxn ang="0">
                <a:pos x="268" y="57"/>
              </a:cxn>
              <a:cxn ang="0">
                <a:pos x="236" y="28"/>
              </a:cxn>
              <a:cxn ang="0">
                <a:pos x="196" y="8"/>
              </a:cxn>
              <a:cxn ang="0">
                <a:pos x="150" y="0"/>
              </a:cxn>
              <a:cxn ang="0">
                <a:pos x="100" y="354"/>
              </a:cxn>
              <a:cxn ang="0">
                <a:pos x="203" y="303"/>
              </a:cxn>
              <a:cxn ang="0">
                <a:pos x="100" y="303"/>
              </a:cxn>
              <a:cxn ang="0">
                <a:pos x="203" y="303"/>
              </a:cxn>
              <a:cxn ang="0">
                <a:pos x="230" y="249"/>
              </a:cxn>
              <a:cxn ang="0">
                <a:pos x="210" y="270"/>
              </a:cxn>
              <a:cxn ang="0">
                <a:pos x="96" y="278"/>
              </a:cxn>
              <a:cxn ang="0">
                <a:pos x="85" y="260"/>
              </a:cxn>
              <a:cxn ang="0">
                <a:pos x="67" y="245"/>
              </a:cxn>
              <a:cxn ang="0">
                <a:pos x="40" y="211"/>
              </a:cxn>
              <a:cxn ang="0">
                <a:pos x="27" y="167"/>
              </a:cxn>
              <a:cxn ang="0">
                <a:pos x="25" y="140"/>
              </a:cxn>
              <a:cxn ang="0">
                <a:pos x="36" y="104"/>
              </a:cxn>
              <a:cxn ang="0">
                <a:pos x="54" y="71"/>
              </a:cxn>
              <a:cxn ang="0">
                <a:pos x="82" y="47"/>
              </a:cxn>
              <a:cxn ang="0">
                <a:pos x="114" y="31"/>
              </a:cxn>
              <a:cxn ang="0">
                <a:pos x="150" y="26"/>
              </a:cxn>
              <a:cxn ang="0">
                <a:pos x="176" y="29"/>
              </a:cxn>
              <a:cxn ang="0">
                <a:pos x="212" y="42"/>
              </a:cxn>
              <a:cxn ang="0">
                <a:pos x="239" y="64"/>
              </a:cxn>
              <a:cxn ang="0">
                <a:pos x="261" y="93"/>
              </a:cxn>
              <a:cxn ang="0">
                <a:pos x="274" y="127"/>
              </a:cxn>
              <a:cxn ang="0">
                <a:pos x="277" y="153"/>
              </a:cxn>
              <a:cxn ang="0">
                <a:pos x="270" y="192"/>
              </a:cxn>
              <a:cxn ang="0">
                <a:pos x="250" y="229"/>
              </a:cxn>
              <a:cxn ang="0">
                <a:pos x="232" y="249"/>
              </a:cxn>
            </a:cxnLst>
            <a:rect l="0" t="0" r="r" b="b"/>
            <a:pathLst>
              <a:path w="303" h="405">
                <a:moveTo>
                  <a:pt x="150" y="0"/>
                </a:moveTo>
                <a:lnTo>
                  <a:pt x="150" y="0"/>
                </a:lnTo>
                <a:lnTo>
                  <a:pt x="136" y="2"/>
                </a:lnTo>
                <a:lnTo>
                  <a:pt x="121" y="4"/>
                </a:lnTo>
                <a:lnTo>
                  <a:pt x="107" y="8"/>
                </a:lnTo>
                <a:lnTo>
                  <a:pt x="92" y="13"/>
                </a:lnTo>
                <a:lnTo>
                  <a:pt x="80" y="18"/>
                </a:lnTo>
                <a:lnTo>
                  <a:pt x="67" y="28"/>
                </a:lnTo>
                <a:lnTo>
                  <a:pt x="56" y="35"/>
                </a:lnTo>
                <a:lnTo>
                  <a:pt x="45" y="46"/>
                </a:lnTo>
                <a:lnTo>
                  <a:pt x="34" y="57"/>
                </a:lnTo>
                <a:lnTo>
                  <a:pt x="25" y="67"/>
                </a:lnTo>
                <a:lnTo>
                  <a:pt x="18" y="80"/>
                </a:lnTo>
                <a:lnTo>
                  <a:pt x="13" y="93"/>
                </a:lnTo>
                <a:lnTo>
                  <a:pt x="7" y="107"/>
                </a:lnTo>
                <a:lnTo>
                  <a:pt x="4" y="122"/>
                </a:lnTo>
                <a:lnTo>
                  <a:pt x="2" y="136"/>
                </a:lnTo>
                <a:lnTo>
                  <a:pt x="0" y="153"/>
                </a:lnTo>
                <a:lnTo>
                  <a:pt x="0" y="153"/>
                </a:lnTo>
                <a:lnTo>
                  <a:pt x="2" y="171"/>
                </a:lnTo>
                <a:lnTo>
                  <a:pt x="5" y="187"/>
                </a:lnTo>
                <a:lnTo>
                  <a:pt x="9" y="205"/>
                </a:lnTo>
                <a:lnTo>
                  <a:pt x="16" y="221"/>
                </a:lnTo>
                <a:lnTo>
                  <a:pt x="25" y="236"/>
                </a:lnTo>
                <a:lnTo>
                  <a:pt x="36" y="251"/>
                </a:lnTo>
                <a:lnTo>
                  <a:pt x="49" y="263"/>
                </a:lnTo>
                <a:lnTo>
                  <a:pt x="63" y="274"/>
                </a:lnTo>
                <a:lnTo>
                  <a:pt x="65" y="276"/>
                </a:lnTo>
                <a:lnTo>
                  <a:pt x="65" y="276"/>
                </a:lnTo>
                <a:lnTo>
                  <a:pt x="69" y="278"/>
                </a:lnTo>
                <a:lnTo>
                  <a:pt x="71" y="281"/>
                </a:lnTo>
                <a:lnTo>
                  <a:pt x="74" y="290"/>
                </a:lnTo>
                <a:lnTo>
                  <a:pt x="76" y="301"/>
                </a:lnTo>
                <a:lnTo>
                  <a:pt x="76" y="303"/>
                </a:lnTo>
                <a:lnTo>
                  <a:pt x="76" y="354"/>
                </a:lnTo>
                <a:lnTo>
                  <a:pt x="76" y="354"/>
                </a:lnTo>
                <a:lnTo>
                  <a:pt x="76" y="359"/>
                </a:lnTo>
                <a:lnTo>
                  <a:pt x="80" y="367"/>
                </a:lnTo>
                <a:lnTo>
                  <a:pt x="83" y="372"/>
                </a:lnTo>
                <a:lnTo>
                  <a:pt x="89" y="376"/>
                </a:lnTo>
                <a:lnTo>
                  <a:pt x="140" y="401"/>
                </a:lnTo>
                <a:lnTo>
                  <a:pt x="140" y="401"/>
                </a:lnTo>
                <a:lnTo>
                  <a:pt x="145" y="403"/>
                </a:lnTo>
                <a:lnTo>
                  <a:pt x="150" y="405"/>
                </a:lnTo>
                <a:lnTo>
                  <a:pt x="150" y="405"/>
                </a:lnTo>
                <a:lnTo>
                  <a:pt x="158" y="403"/>
                </a:lnTo>
                <a:lnTo>
                  <a:pt x="163" y="401"/>
                </a:lnTo>
                <a:lnTo>
                  <a:pt x="214" y="376"/>
                </a:lnTo>
                <a:lnTo>
                  <a:pt x="214" y="376"/>
                </a:lnTo>
                <a:lnTo>
                  <a:pt x="219" y="372"/>
                </a:lnTo>
                <a:lnTo>
                  <a:pt x="225" y="367"/>
                </a:lnTo>
                <a:lnTo>
                  <a:pt x="227" y="359"/>
                </a:lnTo>
                <a:lnTo>
                  <a:pt x="228" y="354"/>
                </a:lnTo>
                <a:lnTo>
                  <a:pt x="228" y="303"/>
                </a:lnTo>
                <a:lnTo>
                  <a:pt x="228" y="303"/>
                </a:lnTo>
                <a:lnTo>
                  <a:pt x="228" y="296"/>
                </a:lnTo>
                <a:lnTo>
                  <a:pt x="230" y="289"/>
                </a:lnTo>
                <a:lnTo>
                  <a:pt x="236" y="278"/>
                </a:lnTo>
                <a:lnTo>
                  <a:pt x="241" y="272"/>
                </a:lnTo>
                <a:lnTo>
                  <a:pt x="243" y="270"/>
                </a:lnTo>
                <a:lnTo>
                  <a:pt x="248" y="267"/>
                </a:lnTo>
                <a:lnTo>
                  <a:pt x="248" y="267"/>
                </a:lnTo>
                <a:lnTo>
                  <a:pt x="261" y="256"/>
                </a:lnTo>
                <a:lnTo>
                  <a:pt x="272" y="243"/>
                </a:lnTo>
                <a:lnTo>
                  <a:pt x="281" y="231"/>
                </a:lnTo>
                <a:lnTo>
                  <a:pt x="288" y="216"/>
                </a:lnTo>
                <a:lnTo>
                  <a:pt x="294" y="200"/>
                </a:lnTo>
                <a:lnTo>
                  <a:pt x="299" y="185"/>
                </a:lnTo>
                <a:lnTo>
                  <a:pt x="301" y="169"/>
                </a:lnTo>
                <a:lnTo>
                  <a:pt x="303" y="153"/>
                </a:lnTo>
                <a:lnTo>
                  <a:pt x="303" y="153"/>
                </a:lnTo>
                <a:lnTo>
                  <a:pt x="301" y="136"/>
                </a:lnTo>
                <a:lnTo>
                  <a:pt x="299" y="122"/>
                </a:lnTo>
                <a:lnTo>
                  <a:pt x="295" y="107"/>
                </a:lnTo>
                <a:lnTo>
                  <a:pt x="290" y="93"/>
                </a:lnTo>
                <a:lnTo>
                  <a:pt x="285" y="80"/>
                </a:lnTo>
                <a:lnTo>
                  <a:pt x="275" y="67"/>
                </a:lnTo>
                <a:lnTo>
                  <a:pt x="268" y="57"/>
                </a:lnTo>
                <a:lnTo>
                  <a:pt x="257" y="46"/>
                </a:lnTo>
                <a:lnTo>
                  <a:pt x="246" y="35"/>
                </a:lnTo>
                <a:lnTo>
                  <a:pt x="236" y="28"/>
                </a:lnTo>
                <a:lnTo>
                  <a:pt x="223" y="18"/>
                </a:lnTo>
                <a:lnTo>
                  <a:pt x="210" y="13"/>
                </a:lnTo>
                <a:lnTo>
                  <a:pt x="196" y="8"/>
                </a:lnTo>
                <a:lnTo>
                  <a:pt x="181" y="4"/>
                </a:lnTo>
                <a:lnTo>
                  <a:pt x="167" y="2"/>
                </a:lnTo>
                <a:lnTo>
                  <a:pt x="150" y="0"/>
                </a:lnTo>
                <a:lnTo>
                  <a:pt x="150" y="0"/>
                </a:lnTo>
                <a:close/>
                <a:moveTo>
                  <a:pt x="150" y="379"/>
                </a:moveTo>
                <a:lnTo>
                  <a:pt x="100" y="354"/>
                </a:lnTo>
                <a:lnTo>
                  <a:pt x="203" y="354"/>
                </a:lnTo>
                <a:lnTo>
                  <a:pt x="150" y="379"/>
                </a:lnTo>
                <a:close/>
                <a:moveTo>
                  <a:pt x="203" y="303"/>
                </a:moveTo>
                <a:lnTo>
                  <a:pt x="203" y="328"/>
                </a:lnTo>
                <a:lnTo>
                  <a:pt x="100" y="328"/>
                </a:lnTo>
                <a:lnTo>
                  <a:pt x="100" y="303"/>
                </a:lnTo>
                <a:lnTo>
                  <a:pt x="100" y="303"/>
                </a:lnTo>
                <a:lnTo>
                  <a:pt x="203" y="303"/>
                </a:lnTo>
                <a:lnTo>
                  <a:pt x="203" y="303"/>
                </a:lnTo>
                <a:close/>
                <a:moveTo>
                  <a:pt x="232" y="249"/>
                </a:moveTo>
                <a:lnTo>
                  <a:pt x="232" y="249"/>
                </a:lnTo>
                <a:lnTo>
                  <a:pt x="230" y="249"/>
                </a:lnTo>
                <a:lnTo>
                  <a:pt x="223" y="254"/>
                </a:lnTo>
                <a:lnTo>
                  <a:pt x="214" y="263"/>
                </a:lnTo>
                <a:lnTo>
                  <a:pt x="210" y="270"/>
                </a:lnTo>
                <a:lnTo>
                  <a:pt x="207" y="278"/>
                </a:lnTo>
                <a:lnTo>
                  <a:pt x="96" y="278"/>
                </a:lnTo>
                <a:lnTo>
                  <a:pt x="96" y="278"/>
                </a:lnTo>
                <a:lnTo>
                  <a:pt x="94" y="270"/>
                </a:lnTo>
                <a:lnTo>
                  <a:pt x="91" y="265"/>
                </a:lnTo>
                <a:lnTo>
                  <a:pt x="85" y="260"/>
                </a:lnTo>
                <a:lnTo>
                  <a:pt x="78" y="254"/>
                </a:lnTo>
                <a:lnTo>
                  <a:pt x="78" y="254"/>
                </a:lnTo>
                <a:lnTo>
                  <a:pt x="67" y="245"/>
                </a:lnTo>
                <a:lnTo>
                  <a:pt x="56" y="234"/>
                </a:lnTo>
                <a:lnTo>
                  <a:pt x="47" y="223"/>
                </a:lnTo>
                <a:lnTo>
                  <a:pt x="40" y="211"/>
                </a:lnTo>
                <a:lnTo>
                  <a:pt x="34" y="196"/>
                </a:lnTo>
                <a:lnTo>
                  <a:pt x="29" y="182"/>
                </a:lnTo>
                <a:lnTo>
                  <a:pt x="27" y="167"/>
                </a:lnTo>
                <a:lnTo>
                  <a:pt x="25" y="153"/>
                </a:lnTo>
                <a:lnTo>
                  <a:pt x="25" y="153"/>
                </a:lnTo>
                <a:lnTo>
                  <a:pt x="25" y="140"/>
                </a:lnTo>
                <a:lnTo>
                  <a:pt x="27" y="127"/>
                </a:lnTo>
                <a:lnTo>
                  <a:pt x="31" y="115"/>
                </a:lnTo>
                <a:lnTo>
                  <a:pt x="36" y="104"/>
                </a:lnTo>
                <a:lnTo>
                  <a:pt x="40" y="93"/>
                </a:lnTo>
                <a:lnTo>
                  <a:pt x="47" y="82"/>
                </a:lnTo>
                <a:lnTo>
                  <a:pt x="54" y="71"/>
                </a:lnTo>
                <a:lnTo>
                  <a:pt x="62" y="64"/>
                </a:lnTo>
                <a:lnTo>
                  <a:pt x="71" y="55"/>
                </a:lnTo>
                <a:lnTo>
                  <a:pt x="82" y="47"/>
                </a:lnTo>
                <a:lnTo>
                  <a:pt x="91" y="42"/>
                </a:lnTo>
                <a:lnTo>
                  <a:pt x="101" y="37"/>
                </a:lnTo>
                <a:lnTo>
                  <a:pt x="114" y="31"/>
                </a:lnTo>
                <a:lnTo>
                  <a:pt x="125" y="29"/>
                </a:lnTo>
                <a:lnTo>
                  <a:pt x="138" y="28"/>
                </a:lnTo>
                <a:lnTo>
                  <a:pt x="150" y="26"/>
                </a:lnTo>
                <a:lnTo>
                  <a:pt x="150" y="26"/>
                </a:lnTo>
                <a:lnTo>
                  <a:pt x="165" y="28"/>
                </a:lnTo>
                <a:lnTo>
                  <a:pt x="176" y="29"/>
                </a:lnTo>
                <a:lnTo>
                  <a:pt x="188" y="31"/>
                </a:lnTo>
                <a:lnTo>
                  <a:pt x="199" y="37"/>
                </a:lnTo>
                <a:lnTo>
                  <a:pt x="212" y="42"/>
                </a:lnTo>
                <a:lnTo>
                  <a:pt x="221" y="47"/>
                </a:lnTo>
                <a:lnTo>
                  <a:pt x="232" y="55"/>
                </a:lnTo>
                <a:lnTo>
                  <a:pt x="239" y="64"/>
                </a:lnTo>
                <a:lnTo>
                  <a:pt x="248" y="71"/>
                </a:lnTo>
                <a:lnTo>
                  <a:pt x="256" y="82"/>
                </a:lnTo>
                <a:lnTo>
                  <a:pt x="261" y="93"/>
                </a:lnTo>
                <a:lnTo>
                  <a:pt x="266" y="104"/>
                </a:lnTo>
                <a:lnTo>
                  <a:pt x="272" y="115"/>
                </a:lnTo>
                <a:lnTo>
                  <a:pt x="274" y="127"/>
                </a:lnTo>
                <a:lnTo>
                  <a:pt x="275" y="140"/>
                </a:lnTo>
                <a:lnTo>
                  <a:pt x="277" y="153"/>
                </a:lnTo>
                <a:lnTo>
                  <a:pt x="277" y="153"/>
                </a:lnTo>
                <a:lnTo>
                  <a:pt x="275" y="165"/>
                </a:lnTo>
                <a:lnTo>
                  <a:pt x="274" y="180"/>
                </a:lnTo>
                <a:lnTo>
                  <a:pt x="270" y="192"/>
                </a:lnTo>
                <a:lnTo>
                  <a:pt x="265" y="205"/>
                </a:lnTo>
                <a:lnTo>
                  <a:pt x="259" y="218"/>
                </a:lnTo>
                <a:lnTo>
                  <a:pt x="250" y="229"/>
                </a:lnTo>
                <a:lnTo>
                  <a:pt x="243" y="240"/>
                </a:lnTo>
                <a:lnTo>
                  <a:pt x="232" y="249"/>
                </a:lnTo>
                <a:lnTo>
                  <a:pt x="232" y="249"/>
                </a:lnTo>
                <a:close/>
              </a:path>
            </a:pathLst>
          </a:custGeom>
          <a:solidFill>
            <a:srgbClr val="25415C"/>
          </a:solidFill>
          <a:ln w="9525">
            <a:noFill/>
            <a:round/>
          </a:ln>
        </p:spPr>
        <p:txBody>
          <a:bodyPr vert="horz" wrap="square" lIns="121920" tIns="60960" rIns="121920" bIns="60960" numCol="1" anchor="t" anchorCtr="0" compatLnSpc="1"/>
          <a:lstStyle/>
          <a:p>
            <a:pPr defTabSz="1218565">
              <a:defRPr/>
            </a:pPr>
            <a:endParaRPr lang="en-US" sz="2400">
              <a:solidFill>
                <a:prstClr val="black"/>
              </a:solidFill>
              <a:latin typeface="Calibri" panose="020f0502020204030204"/>
            </a:endParaRPr>
          </a:p>
        </p:txBody>
      </p:sp>
      <p:sp>
        <p:nvSpPr>
          <p:cNvPr id="17" name="Freeform 109"/>
          <p:cNvSpPr/>
          <p:nvPr/>
        </p:nvSpPr>
        <p:spPr bwMode="auto">
          <a:xfrm>
            <a:off x="10904535" y="2235639"/>
            <a:ext cx="170143" cy="170143"/>
          </a:xfrm>
          <a:custGeom>
            <a:cxnLst>
              <a:cxn ang="0">
                <a:pos x="13" y="0"/>
              </a:cxn>
              <a:cxn ang="0">
                <a:pos x="13" y="0"/>
              </a:cxn>
              <a:cxn ang="0">
                <a:pos x="9" y="2"/>
              </a:cxn>
              <a:cxn ang="0">
                <a:pos x="4" y="4"/>
              </a:cxn>
              <a:cxn ang="0">
                <a:pos x="2" y="7"/>
              </a:cxn>
              <a:cxn ang="0">
                <a:pos x="0" y="13"/>
              </a:cxn>
              <a:cxn ang="0">
                <a:pos x="0" y="13"/>
              </a:cxn>
              <a:cxn ang="0">
                <a:pos x="2" y="18"/>
              </a:cxn>
              <a:cxn ang="0">
                <a:pos x="4" y="22"/>
              </a:cxn>
              <a:cxn ang="0">
                <a:pos x="9" y="24"/>
              </a:cxn>
              <a:cxn ang="0">
                <a:pos x="13" y="25"/>
              </a:cxn>
              <a:cxn ang="0">
                <a:pos x="13" y="25"/>
              </a:cxn>
              <a:cxn ang="0">
                <a:pos x="24" y="27"/>
              </a:cxn>
              <a:cxn ang="0">
                <a:pos x="35" y="31"/>
              </a:cxn>
              <a:cxn ang="0">
                <a:pos x="46" y="36"/>
              </a:cxn>
              <a:cxn ang="0">
                <a:pos x="57" y="44"/>
              </a:cxn>
              <a:cxn ang="0">
                <a:pos x="64" y="53"/>
              </a:cxn>
              <a:cxn ang="0">
                <a:pos x="71" y="64"/>
              </a:cxn>
              <a:cxn ang="0">
                <a:pos x="75" y="76"/>
              </a:cxn>
              <a:cxn ang="0">
                <a:pos x="77" y="89"/>
              </a:cxn>
              <a:cxn ang="0">
                <a:pos x="77" y="89"/>
              </a:cxn>
              <a:cxn ang="0">
                <a:pos x="78" y="94"/>
              </a:cxn>
              <a:cxn ang="0">
                <a:pos x="80" y="98"/>
              </a:cxn>
              <a:cxn ang="0">
                <a:pos x="84" y="102"/>
              </a:cxn>
              <a:cxn ang="0">
                <a:pos x="89" y="102"/>
              </a:cxn>
              <a:cxn ang="0">
                <a:pos x="89" y="102"/>
              </a:cxn>
              <a:cxn ang="0">
                <a:pos x="95" y="102"/>
              </a:cxn>
              <a:cxn ang="0">
                <a:pos x="98" y="98"/>
              </a:cxn>
              <a:cxn ang="0">
                <a:pos x="100" y="94"/>
              </a:cxn>
              <a:cxn ang="0">
                <a:pos x="102" y="89"/>
              </a:cxn>
              <a:cxn ang="0">
                <a:pos x="102" y="89"/>
              </a:cxn>
              <a:cxn ang="0">
                <a:pos x="100" y="69"/>
              </a:cxn>
              <a:cxn ang="0">
                <a:pos x="95" y="51"/>
              </a:cxn>
              <a:cxn ang="0">
                <a:pos x="86" y="36"/>
              </a:cxn>
              <a:cxn ang="0">
                <a:pos x="75" y="24"/>
              </a:cxn>
              <a:cxn ang="0">
                <a:pos x="60" y="13"/>
              </a:cxn>
              <a:cxn ang="0">
                <a:pos x="46" y="6"/>
              </a:cxn>
              <a:cxn ang="0">
                <a:pos x="29" y="2"/>
              </a:cxn>
              <a:cxn ang="0">
                <a:pos x="13" y="0"/>
              </a:cxn>
              <a:cxn ang="0">
                <a:pos x="13" y="0"/>
              </a:cxn>
            </a:cxnLst>
            <a:rect l="0" t="0" r="r" b="b"/>
            <a:pathLst>
              <a:path w="102" h="102">
                <a:moveTo>
                  <a:pt x="13" y="0"/>
                </a:moveTo>
                <a:lnTo>
                  <a:pt x="13" y="0"/>
                </a:lnTo>
                <a:lnTo>
                  <a:pt x="9" y="2"/>
                </a:lnTo>
                <a:lnTo>
                  <a:pt x="4" y="4"/>
                </a:lnTo>
                <a:lnTo>
                  <a:pt x="2" y="7"/>
                </a:lnTo>
                <a:lnTo>
                  <a:pt x="0" y="13"/>
                </a:lnTo>
                <a:lnTo>
                  <a:pt x="0" y="13"/>
                </a:lnTo>
                <a:lnTo>
                  <a:pt x="2" y="18"/>
                </a:lnTo>
                <a:lnTo>
                  <a:pt x="4" y="22"/>
                </a:lnTo>
                <a:lnTo>
                  <a:pt x="9" y="24"/>
                </a:lnTo>
                <a:lnTo>
                  <a:pt x="13" y="25"/>
                </a:lnTo>
                <a:lnTo>
                  <a:pt x="13" y="25"/>
                </a:lnTo>
                <a:lnTo>
                  <a:pt x="24" y="27"/>
                </a:lnTo>
                <a:lnTo>
                  <a:pt x="35" y="31"/>
                </a:lnTo>
                <a:lnTo>
                  <a:pt x="46" y="36"/>
                </a:lnTo>
                <a:lnTo>
                  <a:pt x="57" y="44"/>
                </a:lnTo>
                <a:lnTo>
                  <a:pt x="64" y="53"/>
                </a:lnTo>
                <a:lnTo>
                  <a:pt x="71" y="64"/>
                </a:lnTo>
                <a:lnTo>
                  <a:pt x="75" y="76"/>
                </a:lnTo>
                <a:lnTo>
                  <a:pt x="77" y="89"/>
                </a:lnTo>
                <a:lnTo>
                  <a:pt x="77" y="89"/>
                </a:lnTo>
                <a:lnTo>
                  <a:pt x="78" y="94"/>
                </a:lnTo>
                <a:lnTo>
                  <a:pt x="80" y="98"/>
                </a:lnTo>
                <a:lnTo>
                  <a:pt x="84" y="102"/>
                </a:lnTo>
                <a:lnTo>
                  <a:pt x="89" y="102"/>
                </a:lnTo>
                <a:lnTo>
                  <a:pt x="89" y="102"/>
                </a:lnTo>
                <a:lnTo>
                  <a:pt x="95" y="102"/>
                </a:lnTo>
                <a:lnTo>
                  <a:pt x="98" y="98"/>
                </a:lnTo>
                <a:lnTo>
                  <a:pt x="100" y="94"/>
                </a:lnTo>
                <a:lnTo>
                  <a:pt x="102" y="89"/>
                </a:lnTo>
                <a:lnTo>
                  <a:pt x="102" y="89"/>
                </a:lnTo>
                <a:lnTo>
                  <a:pt x="100" y="69"/>
                </a:lnTo>
                <a:lnTo>
                  <a:pt x="95" y="51"/>
                </a:lnTo>
                <a:lnTo>
                  <a:pt x="86" y="36"/>
                </a:lnTo>
                <a:lnTo>
                  <a:pt x="75" y="24"/>
                </a:lnTo>
                <a:lnTo>
                  <a:pt x="60" y="13"/>
                </a:lnTo>
                <a:lnTo>
                  <a:pt x="46" y="6"/>
                </a:lnTo>
                <a:lnTo>
                  <a:pt x="29" y="2"/>
                </a:lnTo>
                <a:lnTo>
                  <a:pt x="13" y="0"/>
                </a:lnTo>
                <a:lnTo>
                  <a:pt x="13" y="0"/>
                </a:lnTo>
                <a:close/>
              </a:path>
            </a:pathLst>
          </a:custGeom>
          <a:solidFill>
            <a:srgbClr val="25415C"/>
          </a:solidFill>
          <a:ln w="9525">
            <a:noFill/>
            <a:round/>
          </a:ln>
        </p:spPr>
        <p:txBody>
          <a:bodyPr vert="horz" wrap="square" lIns="121920" tIns="60960" rIns="121920" bIns="60960" numCol="1" anchor="t" anchorCtr="0" compatLnSpc="1"/>
          <a:lstStyle/>
          <a:p>
            <a:pPr defTabSz="1218565">
              <a:defRPr/>
            </a:pPr>
            <a:endParaRPr lang="en-US" sz="2400">
              <a:solidFill>
                <a:prstClr val="black"/>
              </a:solidFill>
              <a:latin typeface="Calibri" panose="020f0502020204030204"/>
            </a:endParaRPr>
          </a:p>
        </p:txBody>
      </p:sp>
      <p:sp>
        <p:nvSpPr>
          <p:cNvPr id="26" name="TextBox 25"/>
          <p:cNvSpPr txBox="1"/>
          <p:nvPr/>
        </p:nvSpPr>
        <p:spPr>
          <a:xfrm>
            <a:off x="10226669" y="3521656"/>
            <a:ext cx="1355731" cy="1240853"/>
          </a:xfrm>
          <a:prstGeom prst="rect">
            <a:avLst/>
          </a:prstGeom>
          <a:noFill/>
        </p:spPr>
        <p:txBody>
          <a:bodyPr wrap="square" rtlCol="0">
            <a:spAutoFit/>
          </a:bodyPr>
          <a:lstStyle/>
          <a:p>
            <a:pPr indent="-2438400" algn="just" defTabSz="1218565">
              <a:defRPr/>
            </a:pPr>
            <a:r>
              <a:rPr lang="en-US" sz="935">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rPr>
              <a:t>Contrary to popular belief, Lorem Ipsum is not simply random text. It has roots in a piece of classical Latin literature from 45 BC, making it over 2000 years old. </a:t>
            </a:r>
            <a:endParaRPr lang="en-US" sz="935">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endParaRPr>
          </a:p>
        </p:txBody>
      </p:sp>
      <p:sp>
        <p:nvSpPr>
          <p:cNvPr id="28" name="TextBox 27"/>
          <p:cNvSpPr txBox="1"/>
          <p:nvPr/>
        </p:nvSpPr>
        <p:spPr>
          <a:xfrm>
            <a:off x="10226669" y="3162796"/>
            <a:ext cx="1355731" cy="318100"/>
          </a:xfrm>
          <a:prstGeom prst="rect">
            <a:avLst/>
          </a:prstGeom>
          <a:noFill/>
        </p:spPr>
        <p:txBody>
          <a:bodyPr wrap="square" rtlCol="0">
            <a:spAutoFit/>
          </a:bodyPr>
          <a:lstStyle/>
          <a:p>
            <a:pPr indent="-2438400" algn="ctr" defTabSz="1218565">
              <a:defRPr/>
            </a:pPr>
            <a:r>
              <a:rPr lang="en-US" sz="1465" err="1">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rPr>
              <a:t>Succes</a:t>
            </a:r>
            <a:endParaRPr lang="en-US" sz="1465">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endParaRPr>
          </a:p>
        </p:txBody>
      </p:sp>
      <p:cxnSp>
        <p:nvCxnSpPr>
          <p:cNvPr id="8" name="Straight Connector 7"/>
          <p:cNvCxnSpPr/>
          <p:nvPr/>
        </p:nvCxnSpPr>
        <p:spPr>
          <a:xfrm>
            <a:off x="7625626" y="3033248"/>
            <a:ext cx="711200" cy="0"/>
          </a:xfrm>
          <a:prstGeom prst="line">
            <a:avLst/>
          </a:prstGeom>
          <a:ln w="38100">
            <a:solidFill>
              <a:srgbClr val="25415C"/>
            </a:solidFill>
          </a:ln>
        </p:spPr>
        <p:style>
          <a:lnRef idx="1">
            <a:schemeClr val="accent1"/>
          </a:lnRef>
          <a:fillRef idx="0">
            <a:schemeClr val="accent1"/>
          </a:fillRef>
          <a:effectRef idx="0">
            <a:schemeClr val="accent1"/>
          </a:effectRef>
          <a:fontRef idx="minor">
            <a:schemeClr val="tx1"/>
          </a:fontRef>
        </p:style>
      </p:cxnSp>
      <p:sp>
        <p:nvSpPr>
          <p:cNvPr id="14" name="Freeform 23"/>
          <p:cNvSpPr>
            <a:spLocks noEditPoints="1"/>
          </p:cNvSpPr>
          <p:nvPr/>
        </p:nvSpPr>
        <p:spPr bwMode="auto">
          <a:xfrm>
            <a:off x="7671564" y="2202908"/>
            <a:ext cx="619323" cy="513835"/>
          </a:xfrm>
          <a:custGeom>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rgbClr val="25415C"/>
          </a:solidFill>
          <a:ln w="9525">
            <a:noFill/>
            <a:round/>
          </a:ln>
        </p:spPr>
        <p:txBody>
          <a:bodyPr vert="horz" wrap="square" lIns="121920" tIns="60960" rIns="121920" bIns="60960" numCol="1" anchor="t" anchorCtr="0" compatLnSpc="1"/>
          <a:lstStyle/>
          <a:p>
            <a:pPr defTabSz="1218565">
              <a:defRPr/>
            </a:pPr>
            <a:endParaRPr lang="en-US" sz="2400">
              <a:solidFill>
                <a:prstClr val="black"/>
              </a:solidFill>
              <a:latin typeface="Calibri" panose="020f0502020204030204"/>
            </a:endParaRPr>
          </a:p>
        </p:txBody>
      </p:sp>
      <p:sp>
        <p:nvSpPr>
          <p:cNvPr id="24" name="TextBox 23"/>
          <p:cNvSpPr txBox="1"/>
          <p:nvPr/>
        </p:nvSpPr>
        <p:spPr>
          <a:xfrm>
            <a:off x="7295131" y="3521656"/>
            <a:ext cx="1355731" cy="1240853"/>
          </a:xfrm>
          <a:prstGeom prst="rect">
            <a:avLst/>
          </a:prstGeom>
          <a:noFill/>
        </p:spPr>
        <p:txBody>
          <a:bodyPr wrap="square" rtlCol="0">
            <a:spAutoFit/>
          </a:bodyPr>
          <a:lstStyle/>
          <a:p>
            <a:pPr indent="-2438400" algn="just" defTabSz="1218565">
              <a:defRPr/>
            </a:pPr>
            <a:r>
              <a:rPr lang="en-US" sz="935">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rPr>
              <a:t>Contrary to popular belief, Lorem Ipsum is not simply random text. It has roots in a piece of classical Latin literature from 45 BC, making it over 2000 years old. </a:t>
            </a:r>
            <a:endParaRPr lang="en-US" sz="935">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endParaRPr>
          </a:p>
        </p:txBody>
      </p:sp>
      <p:sp>
        <p:nvSpPr>
          <p:cNvPr id="29" name="TextBox 28"/>
          <p:cNvSpPr txBox="1"/>
          <p:nvPr/>
        </p:nvSpPr>
        <p:spPr>
          <a:xfrm>
            <a:off x="7303360" y="3162796"/>
            <a:ext cx="1355731" cy="318100"/>
          </a:xfrm>
          <a:prstGeom prst="rect">
            <a:avLst/>
          </a:prstGeom>
          <a:noFill/>
        </p:spPr>
        <p:txBody>
          <a:bodyPr wrap="square" rtlCol="0">
            <a:spAutoFit/>
          </a:bodyPr>
          <a:lstStyle/>
          <a:p>
            <a:pPr indent="-2438400" algn="ctr" defTabSz="1218565">
              <a:defRPr/>
            </a:pPr>
            <a:r>
              <a:rPr lang="en-US" sz="1465" err="1">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rPr>
              <a:t>Teamleader</a:t>
            </a:r>
            <a:endParaRPr lang="en-US" sz="1465">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endParaRPr>
          </a:p>
        </p:txBody>
      </p:sp>
      <p:sp>
        <p:nvSpPr>
          <p:cNvPr id="31" name="TextBox 30"/>
          <p:cNvSpPr txBox="1"/>
          <p:nvPr/>
        </p:nvSpPr>
        <p:spPr>
          <a:xfrm>
            <a:off x="609600" y="5359401"/>
            <a:ext cx="10972800" cy="912814"/>
          </a:xfrm>
          <a:prstGeom prst="rect">
            <a:avLst/>
          </a:prstGeom>
          <a:noFill/>
        </p:spPr>
        <p:txBody>
          <a:bodyPr wrap="square" rtlCol="0">
            <a:spAutoFit/>
          </a:bodyPr>
          <a:lstStyle/>
          <a:p>
            <a:pPr indent="-2438400" algn="just" defTabSz="1218565">
              <a:defRPr/>
            </a:pPr>
            <a:r>
              <a:rPr lang="en-US" sz="1335">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consectetur, from a Lorem Ipsum passage, and going through the cites of the word in classical literature, discovered the undoub table source.</a:t>
            </a:r>
            <a:endParaRPr lang="en-US" sz="1335">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31"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rcRect l="13311" t="15531" r="21000" b="200"/>
          <a:stretch>
            <a:fillRect/>
          </a:stretch>
        </p:blipFill>
        <p:spPr>
          <a:xfrm>
            <a:off x="4183234" y="0"/>
            <a:ext cx="8008766" cy="6857990"/>
          </a:xfrm>
          <a:custGeom>
            <a:gdLst>
              <a:gd name="connsiteX0" fmla="*/ 3996482 w 8008766"/>
              <a:gd name="connsiteY0" fmla="*/ 0 h 6857990"/>
              <a:gd name="connsiteX1" fmla="*/ 8008766 w 8008766"/>
              <a:gd name="connsiteY1" fmla="*/ 0 h 6857990"/>
              <a:gd name="connsiteX2" fmla="*/ 8008766 w 8008766"/>
              <a:gd name="connsiteY2" fmla="*/ 6857990 h 6857990"/>
              <a:gd name="connsiteX3" fmla="*/ 2021813 w 8008766"/>
              <a:gd name="connsiteY3" fmla="*/ 6857990 h 6857990"/>
              <a:gd name="connsiteX4" fmla="*/ 165211 w 8008766"/>
              <a:gd name="connsiteY4" fmla="*/ 5308612 h 6857990"/>
              <a:gd name="connsiteX5" fmla="*/ 106794 w 8008766"/>
              <a:gd name="connsiteY5" fmla="*/ 4660969 h 685799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8766" h="6857990">
                <a:moveTo>
                  <a:pt x="3996482" y="0"/>
                </a:moveTo>
                <a:lnTo>
                  <a:pt x="8008766" y="0"/>
                </a:lnTo>
                <a:lnTo>
                  <a:pt x="8008766" y="6857990"/>
                </a:lnTo>
                <a:lnTo>
                  <a:pt x="2021813" y="6857990"/>
                </a:lnTo>
                <a:lnTo>
                  <a:pt x="165211" y="5308612"/>
                </a:lnTo>
                <a:cubicBezTo>
                  <a:pt x="-29762" y="5145902"/>
                  <a:pt x="-55917" y="4855942"/>
                  <a:pt x="106794" y="4660969"/>
                </a:cubicBezTo>
                <a:close/>
              </a:path>
            </a:pathLst>
          </a:custGeom>
          <a:ln w="57150">
            <a:solidFill>
              <a:srgbClr val="25415C"/>
            </a:solidFill>
          </a:ln>
        </p:spPr>
      </p:pic>
      <p:sp>
        <p:nvSpPr>
          <p:cNvPr id="18" name="任意多边形: 形状 17"/>
          <p:cNvSpPr/>
          <p:nvPr/>
        </p:nvSpPr>
        <p:spPr>
          <a:xfrm>
            <a:off x="4179375" y="0"/>
            <a:ext cx="8008766" cy="6857980"/>
          </a:xfrm>
          <a:custGeom>
            <a:gdLst>
              <a:gd name="connsiteX0" fmla="*/ 3996474 w 8008766"/>
              <a:gd name="connsiteY0" fmla="*/ 0 h 6857980"/>
              <a:gd name="connsiteX1" fmla="*/ 8008766 w 8008766"/>
              <a:gd name="connsiteY1" fmla="*/ 0 h 6857980"/>
              <a:gd name="connsiteX2" fmla="*/ 8008766 w 8008766"/>
              <a:gd name="connsiteY2" fmla="*/ 6857980 h 6857980"/>
              <a:gd name="connsiteX3" fmla="*/ 2021813 w 8008766"/>
              <a:gd name="connsiteY3" fmla="*/ 6857980 h 6857980"/>
              <a:gd name="connsiteX4" fmla="*/ 165211 w 8008766"/>
              <a:gd name="connsiteY4" fmla="*/ 5308602 h 6857980"/>
              <a:gd name="connsiteX5" fmla="*/ 106794 w 8008766"/>
              <a:gd name="connsiteY5" fmla="*/ 4660959 h 68579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8766" h="6857979">
                <a:moveTo>
                  <a:pt x="3996474" y="0"/>
                </a:moveTo>
                <a:lnTo>
                  <a:pt x="8008766" y="0"/>
                </a:lnTo>
                <a:lnTo>
                  <a:pt x="8008766" y="6857980"/>
                </a:lnTo>
                <a:lnTo>
                  <a:pt x="2021813" y="6857980"/>
                </a:lnTo>
                <a:lnTo>
                  <a:pt x="165211" y="5308602"/>
                </a:lnTo>
                <a:cubicBezTo>
                  <a:pt x="-29762" y="5145892"/>
                  <a:pt x="-55917" y="4855932"/>
                  <a:pt x="106794" y="4660959"/>
                </a:cubicBezTo>
                <a:close/>
              </a:path>
            </a:pathLst>
          </a:cu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1853827" y="798267"/>
            <a:ext cx="1473200" cy="731520"/>
            <a:chOff x="1853827" y="427877"/>
            <a:chExt cx="1473200" cy="731520"/>
          </a:xfrm>
        </p:grpSpPr>
        <p:sp>
          <p:nvSpPr>
            <p:cNvPr id="20" name="矩形 19"/>
            <p:cNvSpPr/>
            <p:nvPr/>
          </p:nvSpPr>
          <p:spPr>
            <a:xfrm>
              <a:off x="2224667" y="427877"/>
              <a:ext cx="731520" cy="731520"/>
            </a:xfrm>
            <a:prstGeom prst="rect">
              <a:avLst/>
            </a:prstGeom>
            <a:noFill/>
            <a:ln w="28575">
              <a:solidFill>
                <a:srgbClr val="0426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853827" y="470472"/>
              <a:ext cx="1473200" cy="646331"/>
            </a:xfrm>
            <a:prstGeom prst="rect">
              <a:avLst/>
            </a:prstGeom>
            <a:noFill/>
          </p:spPr>
          <p:txBody>
            <a:bodyPr wrap="square" rtlCol="0">
              <a:spAutoFit/>
            </a:bodyPr>
            <a:lstStyle/>
            <a:p>
              <a:pPr algn="ctr"/>
              <a:r>
                <a:rPr lang="en-US" altLang="zh-CN" sz="3600" b="1">
                  <a:solidFill>
                    <a:schemeClr val="tx1">
                      <a:lumMod val="85000"/>
                      <a:lumOff val="15000"/>
                    </a:schemeClr>
                  </a:solidFill>
                  <a:latin typeface="微软雅黑" panose="020b0503020204020204" pitchFamily="34" charset="-122"/>
                  <a:ea typeface="微软雅黑" panose="020b0503020204020204" pitchFamily="34" charset="-122"/>
                </a:rPr>
                <a:t>04</a:t>
              </a:r>
              <a:endParaRPr lang="zh-CN" altLang="en-US" sz="3600" b="1">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22" name="Rectangle 10"/>
          <p:cNvSpPr/>
          <p:nvPr/>
        </p:nvSpPr>
        <p:spPr>
          <a:xfrm>
            <a:off x="34203" y="2348907"/>
            <a:ext cx="5112447" cy="523220"/>
          </a:xfrm>
          <a:prstGeom prst="rect">
            <a:avLst/>
          </a:prstGeom>
        </p:spPr>
        <p:txBody>
          <a:bodyPr wrap="square">
            <a:spAutoFit/>
          </a:bodyPr>
          <a:lstStyle/>
          <a:p>
            <a:pPr algn="ctr" defTabSz="913765"/>
            <a:r>
              <a:rPr lang="en-US" sz="1400">
                <a:solidFill>
                  <a:prstClr val="black">
                    <a:lumMod val="50000"/>
                    <a:lumOff val="50000"/>
                  </a:prstClr>
                </a:solidFill>
                <a:latin typeface="Calibri" panose="020f0502020204030204"/>
              </a:rPr>
              <a:t>Lorem Ipsum has been the industry's standard dummy text ever since the 1500s, when .</a:t>
            </a:r>
            <a:endParaRPr lang="en-US" sz="1400">
              <a:solidFill>
                <a:prstClr val="black">
                  <a:lumMod val="50000"/>
                  <a:lumOff val="50000"/>
                </a:prstClr>
              </a:solidFill>
              <a:latin typeface="Calibri" panose="020f0502020204030204"/>
            </a:endParaRPr>
          </a:p>
        </p:txBody>
      </p:sp>
      <p:sp>
        <p:nvSpPr>
          <p:cNvPr id="23" name="TextBox 11"/>
          <p:cNvSpPr txBox="1"/>
          <p:nvPr/>
        </p:nvSpPr>
        <p:spPr>
          <a:xfrm>
            <a:off x="-139938" y="1641011"/>
            <a:ext cx="5460730" cy="707886"/>
          </a:xfrm>
          <a:prstGeom prst="rect">
            <a:avLst/>
          </a:prstGeom>
          <a:noFill/>
        </p:spPr>
        <p:txBody>
          <a:bodyPr wrap="square" rtlCol="0">
            <a:spAutoFit/>
          </a:bodyPr>
          <a:lstStyle/>
          <a:p>
            <a:pPr algn="ctr" defTabSz="913765"/>
            <a:r>
              <a:rPr lang="en-US" sz="4000" b="1">
                <a:solidFill>
                  <a:srgbClr val="042642"/>
                </a:solidFill>
                <a:latin typeface="微软雅黑" panose="020b0503020204020204" pitchFamily="34" charset="-122"/>
                <a:cs typeface="Arial" panose="020b0604020202020204" pitchFamily="34" charset="0"/>
              </a:rPr>
              <a:t>ADD YOUR TITTLE</a:t>
            </a:r>
            <a:endParaRPr lang="en-US" sz="4000" b="1">
              <a:solidFill>
                <a:srgbClr val="042642"/>
              </a:solidFill>
              <a:latin typeface="微软雅黑" panose="020b0503020204020204" pitchFamily="34" charset="-122"/>
              <a:cs typeface="Arial" panose="020b0604020202020204" pitchFamily="34" charset="0"/>
            </a:endParaRPr>
          </a:p>
        </p:txBody>
      </p:sp>
      <p:sp>
        <p:nvSpPr>
          <p:cNvPr id="25" name="文本框 24"/>
          <p:cNvSpPr txBox="1"/>
          <p:nvPr/>
        </p:nvSpPr>
        <p:spPr>
          <a:xfrm>
            <a:off x="161186" y="6473224"/>
            <a:ext cx="4630421" cy="307777"/>
          </a:xfrm>
          <a:prstGeom prst="rect">
            <a:avLst/>
          </a:prstGeom>
          <a:noFill/>
        </p:spPr>
        <p:txBody>
          <a:bodyPr wrap="square" rtlCol="0">
            <a:spAutoFit/>
          </a:bodyPr>
          <a:lstStyle/>
          <a:p>
            <a:r>
              <a:rPr lang="zh-CN" altLang="en-US" sz="1400">
                <a:solidFill>
                  <a:srgbClr val="042642"/>
                </a:solidFill>
                <a:latin typeface="微软雅黑" panose="020b0503020204020204" pitchFamily="34" charset="-122"/>
                <a:ea typeface="微软雅黑" panose="020b0503020204020204" pitchFamily="34" charset="-122"/>
              </a:rPr>
              <a:t>城市，让生活更美好</a:t>
            </a:r>
            <a:r>
              <a:rPr lang="en-US" altLang="zh-CN" sz="1400">
                <a:solidFill>
                  <a:srgbClr val="042642"/>
                </a:solidFill>
                <a:latin typeface="微软雅黑" panose="020b0503020204020204" pitchFamily="34" charset="-122"/>
                <a:ea typeface="微软雅黑" panose="020b0503020204020204" pitchFamily="34" charset="-122"/>
              </a:rPr>
              <a:t>——</a:t>
            </a:r>
            <a:r>
              <a:rPr lang="zh-CN" altLang="en-US" sz="1400">
                <a:solidFill>
                  <a:srgbClr val="042642"/>
                </a:solidFill>
                <a:latin typeface="微软雅黑" panose="020b0503020204020204" pitchFamily="34" charset="-122"/>
                <a:ea typeface="微软雅黑" panose="020b0503020204020204" pitchFamily="34" charset="-122"/>
              </a:rPr>
              <a:t>悦享轻生活</a:t>
            </a:r>
            <a:endParaRPr lang="zh-CN" altLang="en-US" sz="1400">
              <a:solidFill>
                <a:srgbClr val="042642"/>
              </a:solidFill>
              <a:latin typeface="微软雅黑" panose="020b0503020204020204" pitchFamily="34" charset="-122"/>
              <a:ea typeface="微软雅黑" panose="020b0503020204020204" pitchFamily="34" charset="-122"/>
            </a:endParaRPr>
          </a:p>
        </p:txBody>
      </p:sp>
    </p:spTree>
  </p:cSld>
  <p:clrMapOvr>
    <a:masterClrMapping/>
  </p:clrMapOvr>
  <p:transition spd="slow">
    <p:push dir="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0" name="图片 39"/>
          <p:cNvPicPr>
            <a:picLocks noChangeAspect="1"/>
          </p:cNvPicPr>
          <p:nvPr/>
        </p:nvPicPr>
        <p:blipFill>
          <a:blip r:embed="rId2">
            <a:extLst>
              <a:ext uri="{28A0092B-C50C-407E-A947-70E740481C1C}">
                <a14:useLocalDpi xmlns:a14="http://schemas.microsoft.com/office/drawing/2010/main" val="0"/>
              </a:ext>
            </a:extLst>
          </a:blip>
          <a:srcRect l="8059" t="3359" r="39812" b="15482"/>
          <a:stretch>
            <a:fillRect/>
          </a:stretch>
        </p:blipFill>
        <p:spPr>
          <a:xfrm>
            <a:off x="1097281" y="1512407"/>
            <a:ext cx="2798619" cy="2743200"/>
          </a:xfrm>
          <a:custGeom>
            <a:gdLst>
              <a:gd name="connsiteX0" fmla="*/ 0 w 2798619"/>
              <a:gd name="connsiteY0" fmla="*/ 0 h 2743200"/>
              <a:gd name="connsiteX1" fmla="*/ 2798619 w 2798619"/>
              <a:gd name="connsiteY1" fmla="*/ 0 h 2743200"/>
              <a:gd name="connsiteX2" fmla="*/ 2798619 w 2798619"/>
              <a:gd name="connsiteY2" fmla="*/ 2743200 h 2743200"/>
              <a:gd name="connsiteX3" fmla="*/ 0 w 2798619"/>
              <a:gd name="connsiteY3" fmla="*/ 2743200 h 2743200"/>
            </a:gdLst>
            <a:cxnLst>
              <a:cxn ang="0">
                <a:pos x="connsiteX0" y="connsiteY0"/>
              </a:cxn>
              <a:cxn ang="0">
                <a:pos x="connsiteX1" y="connsiteY1"/>
              </a:cxn>
              <a:cxn ang="0">
                <a:pos x="connsiteX2" y="connsiteY2"/>
              </a:cxn>
              <a:cxn ang="0">
                <a:pos x="connsiteX3" y="connsiteY3"/>
              </a:cxn>
            </a:cxnLst>
            <a:rect l="l" t="t" r="r" b="b"/>
            <a:pathLst>
              <a:path w="2798619" h="2743200">
                <a:moveTo>
                  <a:pt x="0" y="0"/>
                </a:moveTo>
                <a:lnTo>
                  <a:pt x="2798619" y="0"/>
                </a:lnTo>
                <a:lnTo>
                  <a:pt x="2798619" y="2743200"/>
                </a:lnTo>
                <a:lnTo>
                  <a:pt x="0" y="2743200"/>
                </a:lnTo>
                <a:close/>
              </a:path>
            </a:pathLst>
          </a:custGeom>
        </p:spPr>
      </p:pic>
      <p:sp>
        <p:nvSpPr>
          <p:cNvPr id="4" name="Title 1"/>
          <p:cNvSpPr>
            <a:spLocks noGrp="1"/>
          </p:cNvSpPr>
          <p:nvPr>
            <p:ph type="title" idx="4294967295"/>
          </p:nvPr>
        </p:nvSpPr>
        <p:spPr>
          <a:xfrm>
            <a:off x="0" y="376238"/>
            <a:ext cx="10972800" cy="614362"/>
          </a:xfrm>
        </p:spPr>
        <p:txBody>
          <a:bodyPr>
            <a:noAutofit/>
          </a:bodyPr>
          <a:lstStyle/>
          <a:p>
            <a:r>
              <a:rPr lang="en-US" altLang="zh-CN" sz="4265">
                <a:solidFill>
                  <a:schemeClr val="tx1">
                    <a:lumMod val="50000"/>
                    <a:lumOff val="50000"/>
                  </a:schemeClr>
                </a:solidFill>
                <a:latin typeface="微软雅黑 Light" panose="020b0502040204020203" pitchFamily="34" charset="-122"/>
              </a:rPr>
              <a:t>YOUR TITTLE</a:t>
            </a:r>
            <a:endParaRPr lang="en-US" sz="4265">
              <a:solidFill>
                <a:schemeClr val="tx1">
                  <a:lumMod val="50000"/>
                  <a:lumOff val="50000"/>
                </a:schemeClr>
              </a:solidFill>
              <a:latin typeface="微软雅黑 Light" panose="020b0502040204020203" pitchFamily="34" charset="-122"/>
            </a:endParaRPr>
          </a:p>
        </p:txBody>
      </p:sp>
      <p:sp>
        <p:nvSpPr>
          <p:cNvPr id="5" name="Title 1"/>
          <p:cNvSpPr txBox="1"/>
          <p:nvPr/>
        </p:nvSpPr>
        <p:spPr>
          <a:xfrm>
            <a:off x="609600" y="990600"/>
            <a:ext cx="10972800" cy="411163"/>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8565">
              <a:defRPr/>
            </a:pPr>
            <a:r>
              <a:rPr lang="en-US" sz="1865">
                <a:solidFill>
                  <a:prstClr val="black">
                    <a:lumMod val="50000"/>
                    <a:lumOff val="50000"/>
                  </a:prstClr>
                </a:solidFill>
                <a:latin typeface="微软雅黑 Light" panose="020b0502040204020203" pitchFamily="34" charset="-122"/>
              </a:rPr>
              <a:t>Write subtitle here</a:t>
            </a:r>
            <a:endParaRPr lang="en-US" sz="1865">
              <a:solidFill>
                <a:prstClr val="black">
                  <a:lumMod val="50000"/>
                  <a:lumOff val="50000"/>
                </a:prstClr>
              </a:solidFill>
              <a:latin typeface="微软雅黑 Light" panose="020b0502040204020203" pitchFamily="34" charset="-122"/>
            </a:endParaRPr>
          </a:p>
        </p:txBody>
      </p:sp>
      <p:sp>
        <p:nvSpPr>
          <p:cNvPr id="29" name="TextBox 28"/>
          <p:cNvSpPr txBox="1"/>
          <p:nvPr/>
        </p:nvSpPr>
        <p:spPr>
          <a:xfrm>
            <a:off x="4622800" y="4675581"/>
            <a:ext cx="6400800" cy="1292662"/>
          </a:xfrm>
          <a:prstGeom prst="rect">
            <a:avLst/>
          </a:prstGeom>
          <a:noFill/>
        </p:spPr>
        <p:txBody>
          <a:bodyPr wrap="square" rtlCol="0">
            <a:spAutoFit/>
          </a:bodyPr>
          <a:lstStyle/>
          <a:p>
            <a:pPr algn="just" defTabSz="1218565">
              <a:lnSpc>
                <a:spcPct val="130000"/>
              </a:lnSpc>
              <a:defRPr/>
            </a:pPr>
            <a:r>
              <a:rPr lang="pt-BR" sz="1200">
                <a:solidFill>
                  <a:prstClr val="black">
                    <a:lumMod val="50000"/>
                    <a:lumOff val="50000"/>
                  </a:prstClr>
                </a:solidFill>
                <a:latin typeface="微软雅黑 Light" panose="020b0502040204020203" pitchFamily="34" charset="-122"/>
                <a:cs typeface="Raleway Light"/>
              </a:rPr>
              <a:t>Lorem ipsum dolor sit amet, eos numquam accommodare et. In cibo graeco dicunt sea. Augue zril sapientem ne mei, ad suas voluptatibus eum. Tempor mediocrem imperdiet no usu, tractatos salutatus ut est. Eu vel detraxit laboramus. Cu nam unum liber audiam, sed an graeci prompta invenire, in gubergren percipitur scribentur nam. Sale omnis indoctum has ei, ne sed ludus tamquam urbanitas. </a:t>
            </a:r>
            <a:endParaRPr lang="en-US" sz="1200">
              <a:solidFill>
                <a:prstClr val="black">
                  <a:lumMod val="50000"/>
                  <a:lumOff val="50000"/>
                </a:prstClr>
              </a:solidFill>
              <a:latin typeface="微软雅黑 Light" panose="020b0502040204020203" pitchFamily="34" charset="-122"/>
              <a:cs typeface="Raleway Light"/>
            </a:endParaRPr>
          </a:p>
        </p:txBody>
      </p:sp>
      <p:sp>
        <p:nvSpPr>
          <p:cNvPr id="23" name="Rounded Rectangle 22"/>
          <p:cNvSpPr/>
          <p:nvPr/>
        </p:nvSpPr>
        <p:spPr>
          <a:xfrm>
            <a:off x="4622800" y="3113810"/>
            <a:ext cx="2844800" cy="304800"/>
          </a:xfrm>
          <a:prstGeom prst="roundRect">
            <a:avLst/>
          </a:pr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sz="2400">
              <a:solidFill>
                <a:prstClr val="white"/>
              </a:solidFill>
              <a:latin typeface="Calibri" panose="020f0502020204030204"/>
            </a:endParaRPr>
          </a:p>
        </p:txBody>
      </p:sp>
      <p:sp>
        <p:nvSpPr>
          <p:cNvPr id="24" name="Rounded Rectangle 23"/>
          <p:cNvSpPr/>
          <p:nvPr/>
        </p:nvSpPr>
        <p:spPr>
          <a:xfrm>
            <a:off x="4622800" y="3266210"/>
            <a:ext cx="2336800" cy="304800"/>
          </a:xfrm>
          <a:prstGeom prst="roundRect">
            <a:avLst/>
          </a:prstGeom>
          <a:solidFill>
            <a:srgbClr val="2541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defRPr/>
            </a:pPr>
            <a:endParaRPr lang="en-US" sz="2400">
              <a:solidFill>
                <a:prstClr val="white"/>
              </a:solidFill>
              <a:latin typeface="Calibri" panose="020f0502020204030204"/>
            </a:endParaRPr>
          </a:p>
        </p:txBody>
      </p:sp>
      <p:sp>
        <p:nvSpPr>
          <p:cNvPr id="33" name="TextBox 32"/>
          <p:cNvSpPr txBox="1"/>
          <p:nvPr/>
        </p:nvSpPr>
        <p:spPr>
          <a:xfrm>
            <a:off x="4622800" y="3654714"/>
            <a:ext cx="2078388" cy="297454"/>
          </a:xfrm>
          <a:prstGeom prst="rect">
            <a:avLst/>
          </a:prstGeom>
          <a:noFill/>
        </p:spPr>
        <p:txBody>
          <a:bodyPr wrap="square" rtlCol="0">
            <a:spAutoFit/>
          </a:bodyPr>
          <a:lstStyle/>
          <a:p>
            <a:pPr indent="-2438400" algn="just" defTabSz="1218565">
              <a:defRPr/>
            </a:pPr>
            <a:r>
              <a:rPr lang="en-US" sz="1335">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rPr>
              <a:t>Economy</a:t>
            </a:r>
            <a:endParaRPr lang="en-US" sz="1335">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endParaRPr>
          </a:p>
        </p:txBody>
      </p:sp>
      <p:sp>
        <p:nvSpPr>
          <p:cNvPr id="8" name="Rounded Rectangle 7"/>
          <p:cNvSpPr/>
          <p:nvPr/>
        </p:nvSpPr>
        <p:spPr>
          <a:xfrm>
            <a:off x="4622800" y="2021031"/>
            <a:ext cx="2844800" cy="304800"/>
          </a:xfrm>
          <a:prstGeom prst="roundRect">
            <a:avLst/>
          </a:pr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defRPr/>
            </a:pPr>
            <a:endParaRPr lang="en-US" sz="2400">
              <a:solidFill>
                <a:prstClr val="white"/>
              </a:solidFill>
              <a:latin typeface="Calibri" panose="020f0502020204030204"/>
            </a:endParaRPr>
          </a:p>
        </p:txBody>
      </p:sp>
      <p:sp>
        <p:nvSpPr>
          <p:cNvPr id="7" name="Rounded Rectangle 6"/>
          <p:cNvSpPr/>
          <p:nvPr/>
        </p:nvSpPr>
        <p:spPr>
          <a:xfrm>
            <a:off x="4622800" y="2173431"/>
            <a:ext cx="1828800" cy="304800"/>
          </a:xfrm>
          <a:prstGeom prst="roundRect">
            <a:avLst/>
          </a:prstGeom>
          <a:solidFill>
            <a:srgbClr val="2541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defRPr/>
            </a:pPr>
            <a:endParaRPr lang="en-US" sz="2400">
              <a:solidFill>
                <a:prstClr val="white"/>
              </a:solidFill>
              <a:latin typeface="Calibri" panose="020f0502020204030204"/>
            </a:endParaRPr>
          </a:p>
        </p:txBody>
      </p:sp>
      <p:sp>
        <p:nvSpPr>
          <p:cNvPr id="35" name="TextBox 34"/>
          <p:cNvSpPr txBox="1"/>
          <p:nvPr/>
        </p:nvSpPr>
        <p:spPr>
          <a:xfrm>
            <a:off x="4622800" y="2561935"/>
            <a:ext cx="2078388" cy="297454"/>
          </a:xfrm>
          <a:prstGeom prst="rect">
            <a:avLst/>
          </a:prstGeom>
          <a:noFill/>
        </p:spPr>
        <p:txBody>
          <a:bodyPr wrap="square" rtlCol="0">
            <a:spAutoFit/>
          </a:bodyPr>
          <a:lstStyle/>
          <a:p>
            <a:pPr indent="-2438400" algn="just" defTabSz="1218565">
              <a:defRPr/>
            </a:pPr>
            <a:r>
              <a:rPr lang="en-US" sz="1335">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rPr>
              <a:t>Management</a:t>
            </a:r>
            <a:endParaRPr lang="en-US" sz="1335">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endParaRPr>
          </a:p>
        </p:txBody>
      </p:sp>
      <p:sp>
        <p:nvSpPr>
          <p:cNvPr id="20" name="Rounded Rectangle 19"/>
          <p:cNvSpPr/>
          <p:nvPr/>
        </p:nvSpPr>
        <p:spPr>
          <a:xfrm>
            <a:off x="8178800" y="2021031"/>
            <a:ext cx="2844800" cy="304800"/>
          </a:xfrm>
          <a:prstGeom prst="roundRect">
            <a:avLst/>
          </a:pr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sz="2400">
              <a:solidFill>
                <a:prstClr val="white"/>
              </a:solidFill>
              <a:latin typeface="Calibri" panose="020f0502020204030204"/>
            </a:endParaRPr>
          </a:p>
        </p:txBody>
      </p:sp>
      <p:sp>
        <p:nvSpPr>
          <p:cNvPr id="21" name="Rounded Rectangle 20"/>
          <p:cNvSpPr/>
          <p:nvPr/>
        </p:nvSpPr>
        <p:spPr>
          <a:xfrm>
            <a:off x="8178800" y="2173431"/>
            <a:ext cx="2641600" cy="304800"/>
          </a:xfrm>
          <a:prstGeom prst="roundRect">
            <a:avLst/>
          </a:prstGeom>
          <a:solidFill>
            <a:srgbClr val="2541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defRPr/>
            </a:pPr>
            <a:endParaRPr lang="en-US" sz="2400">
              <a:solidFill>
                <a:prstClr val="white"/>
              </a:solidFill>
              <a:latin typeface="Calibri" panose="020f0502020204030204"/>
            </a:endParaRPr>
          </a:p>
        </p:txBody>
      </p:sp>
      <p:sp>
        <p:nvSpPr>
          <p:cNvPr id="36" name="TextBox 35"/>
          <p:cNvSpPr txBox="1"/>
          <p:nvPr/>
        </p:nvSpPr>
        <p:spPr>
          <a:xfrm>
            <a:off x="8178800" y="2561935"/>
            <a:ext cx="2078388" cy="297454"/>
          </a:xfrm>
          <a:prstGeom prst="rect">
            <a:avLst/>
          </a:prstGeom>
          <a:noFill/>
        </p:spPr>
        <p:txBody>
          <a:bodyPr wrap="square" rtlCol="0">
            <a:spAutoFit/>
          </a:bodyPr>
          <a:lstStyle/>
          <a:p>
            <a:pPr indent="-2438400" algn="just" defTabSz="1218565">
              <a:defRPr/>
            </a:pPr>
            <a:r>
              <a:rPr lang="en-US" sz="1335">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rPr>
              <a:t>Leadership</a:t>
            </a:r>
            <a:endParaRPr lang="en-US" sz="1335">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endParaRPr>
          </a:p>
        </p:txBody>
      </p:sp>
      <p:sp>
        <p:nvSpPr>
          <p:cNvPr id="26" name="Rounded Rectangle 25"/>
          <p:cNvSpPr/>
          <p:nvPr/>
        </p:nvSpPr>
        <p:spPr>
          <a:xfrm>
            <a:off x="8178801" y="3113810"/>
            <a:ext cx="2844800" cy="304800"/>
          </a:xfrm>
          <a:prstGeom prst="roundRect">
            <a:avLst/>
          </a:pr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sz="2400">
              <a:solidFill>
                <a:prstClr val="white"/>
              </a:solidFill>
              <a:latin typeface="Calibri" panose="020f0502020204030204"/>
            </a:endParaRPr>
          </a:p>
        </p:txBody>
      </p:sp>
      <p:sp>
        <p:nvSpPr>
          <p:cNvPr id="27" name="Rounded Rectangle 26"/>
          <p:cNvSpPr/>
          <p:nvPr/>
        </p:nvSpPr>
        <p:spPr>
          <a:xfrm>
            <a:off x="8178800" y="3266210"/>
            <a:ext cx="2074150" cy="304800"/>
          </a:xfrm>
          <a:prstGeom prst="roundRect">
            <a:avLst/>
          </a:prstGeom>
          <a:solidFill>
            <a:srgbClr val="2541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defRPr/>
            </a:pPr>
            <a:endParaRPr lang="en-US" sz="2400">
              <a:solidFill>
                <a:prstClr val="white"/>
              </a:solidFill>
              <a:latin typeface="Calibri" panose="020f0502020204030204"/>
            </a:endParaRPr>
          </a:p>
        </p:txBody>
      </p:sp>
      <p:sp>
        <p:nvSpPr>
          <p:cNvPr id="37" name="TextBox 36"/>
          <p:cNvSpPr txBox="1"/>
          <p:nvPr/>
        </p:nvSpPr>
        <p:spPr>
          <a:xfrm>
            <a:off x="8178801" y="3654714"/>
            <a:ext cx="2078388" cy="297454"/>
          </a:xfrm>
          <a:prstGeom prst="rect">
            <a:avLst/>
          </a:prstGeom>
          <a:noFill/>
        </p:spPr>
        <p:txBody>
          <a:bodyPr wrap="square" rtlCol="0">
            <a:spAutoFit/>
          </a:bodyPr>
          <a:lstStyle/>
          <a:p>
            <a:pPr indent="-2438400" algn="just" defTabSz="1218565">
              <a:defRPr/>
            </a:pPr>
            <a:r>
              <a:rPr lang="en-US" sz="1335">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rPr>
              <a:t>Marketing</a:t>
            </a:r>
            <a:endParaRPr lang="en-US" sz="1335">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endParaRPr>
          </a:p>
        </p:txBody>
      </p:sp>
      <p:cxnSp>
        <p:nvCxnSpPr>
          <p:cNvPr id="15" name="Straight Connector 14"/>
          <p:cNvCxnSpPr/>
          <p:nvPr/>
        </p:nvCxnSpPr>
        <p:spPr>
          <a:xfrm>
            <a:off x="1644239" y="5205219"/>
            <a:ext cx="1704699" cy="0"/>
          </a:xfrm>
          <a:prstGeom prst="line">
            <a:avLst/>
          </a:prstGeom>
          <a:ln w="38100">
            <a:solidFill>
              <a:srgbClr val="25415C"/>
            </a:solidFill>
          </a:ln>
        </p:spPr>
        <p:style>
          <a:lnRef idx="1">
            <a:schemeClr val="accent1"/>
          </a:lnRef>
          <a:fillRef idx="0">
            <a:schemeClr val="accent1"/>
          </a:fillRef>
          <a:effectRef idx="0">
            <a:schemeClr val="accent1"/>
          </a:effectRef>
          <a:fontRef idx="minor">
            <a:schemeClr val="tx1"/>
          </a:fontRef>
        </p:style>
      </p:cxnSp>
      <p:sp>
        <p:nvSpPr>
          <p:cNvPr id="30" name="Freeform 6"/>
          <p:cNvSpPr/>
          <p:nvPr/>
        </p:nvSpPr>
        <p:spPr bwMode="auto">
          <a:xfrm>
            <a:off x="1644239" y="5477403"/>
            <a:ext cx="162984" cy="319617"/>
          </a:xfrm>
          <a:custGeom>
            <a:cxnLst>
              <a:cxn ang="0">
                <a:pos x="156" y="50"/>
              </a:cxn>
              <a:cxn ang="0">
                <a:pos x="128" y="50"/>
              </a:cxn>
              <a:cxn ang="0">
                <a:pos x="128" y="50"/>
              </a:cxn>
              <a:cxn ang="0">
                <a:pos x="121" y="50"/>
              </a:cxn>
              <a:cxn ang="0">
                <a:pos x="115" y="51"/>
              </a:cxn>
              <a:cxn ang="0">
                <a:pos x="110" y="53"/>
              </a:cxn>
              <a:cxn ang="0">
                <a:pos x="106" y="57"/>
              </a:cxn>
              <a:cxn ang="0">
                <a:pos x="104" y="61"/>
              </a:cxn>
              <a:cxn ang="0">
                <a:pos x="102" y="64"/>
              </a:cxn>
              <a:cxn ang="0">
                <a:pos x="100" y="76"/>
              </a:cxn>
              <a:cxn ang="0">
                <a:pos x="100" y="111"/>
              </a:cxn>
              <a:cxn ang="0">
                <a:pos x="154" y="111"/>
              </a:cxn>
              <a:cxn ang="0">
                <a:pos x="154" y="163"/>
              </a:cxn>
              <a:cxn ang="0">
                <a:pos x="100" y="163"/>
              </a:cxn>
              <a:cxn ang="0">
                <a:pos x="100" y="301"/>
              </a:cxn>
              <a:cxn ang="0">
                <a:pos x="47" y="301"/>
              </a:cxn>
              <a:cxn ang="0">
                <a:pos x="47" y="163"/>
              </a:cxn>
              <a:cxn ang="0">
                <a:pos x="0" y="163"/>
              </a:cxn>
              <a:cxn ang="0">
                <a:pos x="0" y="111"/>
              </a:cxn>
              <a:cxn ang="0">
                <a:pos x="47" y="111"/>
              </a:cxn>
              <a:cxn ang="0">
                <a:pos x="47" y="70"/>
              </a:cxn>
              <a:cxn ang="0">
                <a:pos x="47" y="70"/>
              </a:cxn>
              <a:cxn ang="0">
                <a:pos x="47" y="53"/>
              </a:cxn>
              <a:cxn ang="0">
                <a:pos x="50" y="40"/>
              </a:cxn>
              <a:cxn ang="0">
                <a:pos x="58" y="27"/>
              </a:cxn>
              <a:cxn ang="0">
                <a:pos x="65" y="18"/>
              </a:cxn>
              <a:cxn ang="0">
                <a:pos x="74" y="11"/>
              </a:cxn>
              <a:cxn ang="0">
                <a:pos x="87" y="3"/>
              </a:cxn>
              <a:cxn ang="0">
                <a:pos x="100" y="1"/>
              </a:cxn>
              <a:cxn ang="0">
                <a:pos x="115" y="0"/>
              </a:cxn>
              <a:cxn ang="0">
                <a:pos x="156" y="0"/>
              </a:cxn>
              <a:cxn ang="0">
                <a:pos x="156" y="50"/>
              </a:cxn>
            </a:cxnLst>
            <a:rect l="0" t="0" r="r" b="b"/>
            <a:pathLst>
              <a:path w="156" h="301">
                <a:moveTo>
                  <a:pt x="156" y="50"/>
                </a:moveTo>
                <a:lnTo>
                  <a:pt x="128" y="50"/>
                </a:lnTo>
                <a:lnTo>
                  <a:pt x="128" y="50"/>
                </a:lnTo>
                <a:lnTo>
                  <a:pt x="121" y="50"/>
                </a:lnTo>
                <a:lnTo>
                  <a:pt x="115" y="51"/>
                </a:lnTo>
                <a:lnTo>
                  <a:pt x="110" y="53"/>
                </a:lnTo>
                <a:lnTo>
                  <a:pt x="106" y="57"/>
                </a:lnTo>
                <a:lnTo>
                  <a:pt x="104" y="61"/>
                </a:lnTo>
                <a:lnTo>
                  <a:pt x="102" y="64"/>
                </a:lnTo>
                <a:lnTo>
                  <a:pt x="100" y="76"/>
                </a:lnTo>
                <a:lnTo>
                  <a:pt x="100" y="111"/>
                </a:lnTo>
                <a:lnTo>
                  <a:pt x="154" y="111"/>
                </a:lnTo>
                <a:lnTo>
                  <a:pt x="154" y="163"/>
                </a:lnTo>
                <a:lnTo>
                  <a:pt x="100" y="163"/>
                </a:lnTo>
                <a:lnTo>
                  <a:pt x="100" y="301"/>
                </a:lnTo>
                <a:lnTo>
                  <a:pt x="47" y="301"/>
                </a:lnTo>
                <a:lnTo>
                  <a:pt x="47" y="163"/>
                </a:lnTo>
                <a:lnTo>
                  <a:pt x="0" y="163"/>
                </a:lnTo>
                <a:lnTo>
                  <a:pt x="0" y="111"/>
                </a:lnTo>
                <a:lnTo>
                  <a:pt x="47" y="111"/>
                </a:lnTo>
                <a:lnTo>
                  <a:pt x="47" y="70"/>
                </a:lnTo>
                <a:lnTo>
                  <a:pt x="47" y="70"/>
                </a:lnTo>
                <a:lnTo>
                  <a:pt x="47" y="53"/>
                </a:lnTo>
                <a:lnTo>
                  <a:pt x="50" y="40"/>
                </a:lnTo>
                <a:lnTo>
                  <a:pt x="58" y="27"/>
                </a:lnTo>
                <a:lnTo>
                  <a:pt x="65" y="18"/>
                </a:lnTo>
                <a:lnTo>
                  <a:pt x="74" y="11"/>
                </a:lnTo>
                <a:lnTo>
                  <a:pt x="87" y="3"/>
                </a:lnTo>
                <a:lnTo>
                  <a:pt x="100" y="1"/>
                </a:lnTo>
                <a:lnTo>
                  <a:pt x="115" y="0"/>
                </a:lnTo>
                <a:lnTo>
                  <a:pt x="156" y="0"/>
                </a:lnTo>
                <a:lnTo>
                  <a:pt x="156" y="50"/>
                </a:lnTo>
                <a:close/>
              </a:path>
            </a:pathLst>
          </a:custGeom>
          <a:solidFill>
            <a:schemeClr val="tx1">
              <a:lumMod val="50000"/>
              <a:lumOff val="50000"/>
            </a:schemeClr>
          </a:solidFill>
          <a:ln w="9525">
            <a:noFill/>
            <a:round/>
          </a:ln>
        </p:spPr>
        <p:txBody>
          <a:bodyPr vert="horz" wrap="square" lIns="121920" tIns="60960" rIns="121920" bIns="60960" numCol="1" anchor="t" anchorCtr="0" compatLnSpc="1"/>
          <a:lstStyle/>
          <a:p>
            <a:pPr defTabSz="1218565">
              <a:defRPr/>
            </a:pPr>
            <a:endParaRPr lang="en-US" sz="2400">
              <a:solidFill>
                <a:prstClr val="black"/>
              </a:solidFill>
              <a:latin typeface="Calibri" panose="020f0502020204030204"/>
            </a:endParaRPr>
          </a:p>
        </p:txBody>
      </p:sp>
      <p:sp>
        <p:nvSpPr>
          <p:cNvPr id="31" name="Freeform 7"/>
          <p:cNvSpPr/>
          <p:nvPr/>
        </p:nvSpPr>
        <p:spPr bwMode="auto">
          <a:xfrm>
            <a:off x="2339953" y="5538787"/>
            <a:ext cx="313267" cy="258233"/>
          </a:xfrm>
          <a:custGeom>
            <a:cxnLst>
              <a:cxn ang="0">
                <a:pos x="295" y="30"/>
              </a:cxn>
              <a:cxn ang="0">
                <a:pos x="267" y="37"/>
              </a:cxn>
              <a:cxn ang="0">
                <a:pos x="280" y="24"/>
              </a:cxn>
              <a:cxn ang="0">
                <a:pos x="289" y="7"/>
              </a:cxn>
              <a:cxn ang="0">
                <a:pos x="287" y="6"/>
              </a:cxn>
              <a:cxn ang="0">
                <a:pos x="250" y="20"/>
              </a:cxn>
              <a:cxn ang="0">
                <a:pos x="230" y="6"/>
              </a:cxn>
              <a:cxn ang="0">
                <a:pos x="206" y="0"/>
              </a:cxn>
              <a:cxn ang="0">
                <a:pos x="171" y="11"/>
              </a:cxn>
              <a:cxn ang="0">
                <a:pos x="149" y="39"/>
              </a:cxn>
              <a:cxn ang="0">
                <a:pos x="143" y="63"/>
              </a:cxn>
              <a:cxn ang="0">
                <a:pos x="126" y="72"/>
              </a:cxn>
              <a:cxn ang="0">
                <a:pos x="78" y="55"/>
              </a:cxn>
              <a:cxn ang="0">
                <a:pos x="36" y="26"/>
              </a:cxn>
              <a:cxn ang="0">
                <a:pos x="23" y="11"/>
              </a:cxn>
              <a:cxn ang="0">
                <a:pos x="21" y="13"/>
              </a:cxn>
              <a:cxn ang="0">
                <a:pos x="13" y="43"/>
              </a:cxn>
              <a:cxn ang="0">
                <a:pos x="26" y="81"/>
              </a:cxn>
              <a:cxn ang="0">
                <a:pos x="24" y="89"/>
              </a:cxn>
              <a:cxn ang="0">
                <a:pos x="13" y="85"/>
              </a:cxn>
              <a:cxn ang="0">
                <a:pos x="12" y="87"/>
              </a:cxn>
              <a:cxn ang="0">
                <a:pos x="15" y="107"/>
              </a:cxn>
              <a:cxn ang="0">
                <a:pos x="30" y="131"/>
              </a:cxn>
              <a:cxn ang="0">
                <a:pos x="56" y="146"/>
              </a:cxn>
              <a:cxn ang="0">
                <a:pos x="36" y="146"/>
              </a:cxn>
              <a:cxn ang="0">
                <a:pos x="34" y="146"/>
              </a:cxn>
              <a:cxn ang="0">
                <a:pos x="37" y="155"/>
              </a:cxn>
              <a:cxn ang="0">
                <a:pos x="54" y="178"/>
              </a:cxn>
              <a:cxn ang="0">
                <a:pos x="78" y="189"/>
              </a:cxn>
              <a:cxn ang="0">
                <a:pos x="71" y="200"/>
              </a:cxn>
              <a:cxn ang="0">
                <a:pos x="15" y="213"/>
              </a:cxn>
              <a:cxn ang="0">
                <a:pos x="2" y="213"/>
              </a:cxn>
              <a:cxn ang="0">
                <a:pos x="0" y="215"/>
              </a:cxn>
              <a:cxn ang="0">
                <a:pos x="45" y="235"/>
              </a:cxn>
              <a:cxn ang="0">
                <a:pos x="95" y="242"/>
              </a:cxn>
              <a:cxn ang="0">
                <a:pos x="150" y="233"/>
              </a:cxn>
              <a:cxn ang="0">
                <a:pos x="197" y="211"/>
              </a:cxn>
              <a:cxn ang="0">
                <a:pos x="232" y="176"/>
              </a:cxn>
              <a:cxn ang="0">
                <a:pos x="256" y="133"/>
              </a:cxn>
              <a:cxn ang="0">
                <a:pos x="267" y="85"/>
              </a:cxn>
              <a:cxn ang="0">
                <a:pos x="267" y="63"/>
              </a:cxn>
              <a:cxn ang="0">
                <a:pos x="297" y="31"/>
              </a:cxn>
              <a:cxn ang="0">
                <a:pos x="297" y="30"/>
              </a:cxn>
            </a:cxnLst>
            <a:rect l="0" t="0" r="r" b="b"/>
            <a:pathLst>
              <a:path w="297" h="241">
                <a:moveTo>
                  <a:pt x="297" y="30"/>
                </a:moveTo>
                <a:lnTo>
                  <a:pt x="297" y="30"/>
                </a:lnTo>
                <a:lnTo>
                  <a:pt x="295" y="30"/>
                </a:lnTo>
                <a:lnTo>
                  <a:pt x="295" y="30"/>
                </a:lnTo>
                <a:lnTo>
                  <a:pt x="282" y="33"/>
                </a:lnTo>
                <a:lnTo>
                  <a:pt x="267" y="37"/>
                </a:lnTo>
                <a:lnTo>
                  <a:pt x="267" y="37"/>
                </a:lnTo>
                <a:lnTo>
                  <a:pt x="274" y="31"/>
                </a:lnTo>
                <a:lnTo>
                  <a:pt x="280" y="24"/>
                </a:lnTo>
                <a:lnTo>
                  <a:pt x="286" y="17"/>
                </a:lnTo>
                <a:lnTo>
                  <a:pt x="289" y="7"/>
                </a:lnTo>
                <a:lnTo>
                  <a:pt x="289" y="7"/>
                </a:lnTo>
                <a:lnTo>
                  <a:pt x="289" y="6"/>
                </a:lnTo>
                <a:lnTo>
                  <a:pt x="289" y="6"/>
                </a:lnTo>
                <a:lnTo>
                  <a:pt x="287" y="6"/>
                </a:lnTo>
                <a:lnTo>
                  <a:pt x="287" y="6"/>
                </a:lnTo>
                <a:lnTo>
                  <a:pt x="269" y="15"/>
                </a:lnTo>
                <a:lnTo>
                  <a:pt x="250" y="20"/>
                </a:lnTo>
                <a:lnTo>
                  <a:pt x="250" y="20"/>
                </a:lnTo>
                <a:lnTo>
                  <a:pt x="241" y="11"/>
                </a:lnTo>
                <a:lnTo>
                  <a:pt x="230" y="6"/>
                </a:lnTo>
                <a:lnTo>
                  <a:pt x="217" y="2"/>
                </a:lnTo>
                <a:lnTo>
                  <a:pt x="206" y="0"/>
                </a:lnTo>
                <a:lnTo>
                  <a:pt x="206" y="0"/>
                </a:lnTo>
                <a:lnTo>
                  <a:pt x="193" y="2"/>
                </a:lnTo>
                <a:lnTo>
                  <a:pt x="182" y="6"/>
                </a:lnTo>
                <a:lnTo>
                  <a:pt x="171" y="11"/>
                </a:lnTo>
                <a:lnTo>
                  <a:pt x="161" y="18"/>
                </a:lnTo>
                <a:lnTo>
                  <a:pt x="154" y="28"/>
                </a:lnTo>
                <a:lnTo>
                  <a:pt x="149" y="39"/>
                </a:lnTo>
                <a:lnTo>
                  <a:pt x="145" y="50"/>
                </a:lnTo>
                <a:lnTo>
                  <a:pt x="143" y="63"/>
                </a:lnTo>
                <a:lnTo>
                  <a:pt x="143" y="63"/>
                </a:lnTo>
                <a:lnTo>
                  <a:pt x="145" y="74"/>
                </a:lnTo>
                <a:lnTo>
                  <a:pt x="145" y="74"/>
                </a:lnTo>
                <a:lnTo>
                  <a:pt x="126" y="72"/>
                </a:lnTo>
                <a:lnTo>
                  <a:pt x="110" y="68"/>
                </a:lnTo>
                <a:lnTo>
                  <a:pt x="93" y="63"/>
                </a:lnTo>
                <a:lnTo>
                  <a:pt x="78" y="55"/>
                </a:lnTo>
                <a:lnTo>
                  <a:pt x="62" y="48"/>
                </a:lnTo>
                <a:lnTo>
                  <a:pt x="49" y="37"/>
                </a:lnTo>
                <a:lnTo>
                  <a:pt x="36" y="26"/>
                </a:lnTo>
                <a:lnTo>
                  <a:pt x="23" y="13"/>
                </a:lnTo>
                <a:lnTo>
                  <a:pt x="23" y="13"/>
                </a:lnTo>
                <a:lnTo>
                  <a:pt x="23" y="11"/>
                </a:lnTo>
                <a:lnTo>
                  <a:pt x="23" y="11"/>
                </a:lnTo>
                <a:lnTo>
                  <a:pt x="21" y="13"/>
                </a:lnTo>
                <a:lnTo>
                  <a:pt x="21" y="13"/>
                </a:lnTo>
                <a:lnTo>
                  <a:pt x="15" y="28"/>
                </a:lnTo>
                <a:lnTo>
                  <a:pt x="13" y="43"/>
                </a:lnTo>
                <a:lnTo>
                  <a:pt x="13" y="43"/>
                </a:lnTo>
                <a:lnTo>
                  <a:pt x="13" y="57"/>
                </a:lnTo>
                <a:lnTo>
                  <a:pt x="19" y="70"/>
                </a:lnTo>
                <a:lnTo>
                  <a:pt x="26" y="81"/>
                </a:lnTo>
                <a:lnTo>
                  <a:pt x="36" y="93"/>
                </a:lnTo>
                <a:lnTo>
                  <a:pt x="36" y="93"/>
                </a:lnTo>
                <a:lnTo>
                  <a:pt x="24" y="89"/>
                </a:lnTo>
                <a:lnTo>
                  <a:pt x="13" y="85"/>
                </a:lnTo>
                <a:lnTo>
                  <a:pt x="13" y="85"/>
                </a:lnTo>
                <a:lnTo>
                  <a:pt x="13" y="85"/>
                </a:lnTo>
                <a:lnTo>
                  <a:pt x="13" y="85"/>
                </a:lnTo>
                <a:lnTo>
                  <a:pt x="12" y="87"/>
                </a:lnTo>
                <a:lnTo>
                  <a:pt x="12" y="87"/>
                </a:lnTo>
                <a:lnTo>
                  <a:pt x="12" y="87"/>
                </a:lnTo>
                <a:lnTo>
                  <a:pt x="13" y="96"/>
                </a:lnTo>
                <a:lnTo>
                  <a:pt x="15" y="107"/>
                </a:lnTo>
                <a:lnTo>
                  <a:pt x="19" y="115"/>
                </a:lnTo>
                <a:lnTo>
                  <a:pt x="24" y="124"/>
                </a:lnTo>
                <a:lnTo>
                  <a:pt x="30" y="131"/>
                </a:lnTo>
                <a:lnTo>
                  <a:pt x="37" y="137"/>
                </a:lnTo>
                <a:lnTo>
                  <a:pt x="47" y="143"/>
                </a:lnTo>
                <a:lnTo>
                  <a:pt x="56" y="146"/>
                </a:lnTo>
                <a:lnTo>
                  <a:pt x="56" y="146"/>
                </a:lnTo>
                <a:lnTo>
                  <a:pt x="45" y="146"/>
                </a:lnTo>
                <a:lnTo>
                  <a:pt x="36" y="146"/>
                </a:lnTo>
                <a:lnTo>
                  <a:pt x="36" y="146"/>
                </a:lnTo>
                <a:lnTo>
                  <a:pt x="34" y="146"/>
                </a:lnTo>
                <a:lnTo>
                  <a:pt x="34" y="146"/>
                </a:lnTo>
                <a:lnTo>
                  <a:pt x="34" y="148"/>
                </a:lnTo>
                <a:lnTo>
                  <a:pt x="34" y="148"/>
                </a:lnTo>
                <a:lnTo>
                  <a:pt x="37" y="155"/>
                </a:lnTo>
                <a:lnTo>
                  <a:pt x="41" y="165"/>
                </a:lnTo>
                <a:lnTo>
                  <a:pt x="47" y="170"/>
                </a:lnTo>
                <a:lnTo>
                  <a:pt x="54" y="178"/>
                </a:lnTo>
                <a:lnTo>
                  <a:pt x="62" y="181"/>
                </a:lnTo>
                <a:lnTo>
                  <a:pt x="69" y="187"/>
                </a:lnTo>
                <a:lnTo>
                  <a:pt x="78" y="189"/>
                </a:lnTo>
                <a:lnTo>
                  <a:pt x="87" y="191"/>
                </a:lnTo>
                <a:lnTo>
                  <a:pt x="87" y="191"/>
                </a:lnTo>
                <a:lnTo>
                  <a:pt x="71" y="200"/>
                </a:lnTo>
                <a:lnTo>
                  <a:pt x="54" y="207"/>
                </a:lnTo>
                <a:lnTo>
                  <a:pt x="36" y="211"/>
                </a:lnTo>
                <a:lnTo>
                  <a:pt x="15" y="213"/>
                </a:lnTo>
                <a:lnTo>
                  <a:pt x="15" y="213"/>
                </a:lnTo>
                <a:lnTo>
                  <a:pt x="2" y="213"/>
                </a:lnTo>
                <a:lnTo>
                  <a:pt x="2" y="213"/>
                </a:lnTo>
                <a:lnTo>
                  <a:pt x="0" y="213"/>
                </a:lnTo>
                <a:lnTo>
                  <a:pt x="0" y="213"/>
                </a:lnTo>
                <a:lnTo>
                  <a:pt x="0" y="215"/>
                </a:lnTo>
                <a:lnTo>
                  <a:pt x="0" y="215"/>
                </a:lnTo>
                <a:lnTo>
                  <a:pt x="23" y="228"/>
                </a:lnTo>
                <a:lnTo>
                  <a:pt x="45" y="235"/>
                </a:lnTo>
                <a:lnTo>
                  <a:pt x="69" y="241"/>
                </a:lnTo>
                <a:lnTo>
                  <a:pt x="95" y="242"/>
                </a:lnTo>
                <a:lnTo>
                  <a:pt x="95" y="242"/>
                </a:lnTo>
                <a:lnTo>
                  <a:pt x="113" y="241"/>
                </a:lnTo>
                <a:lnTo>
                  <a:pt x="132" y="239"/>
                </a:lnTo>
                <a:lnTo>
                  <a:pt x="150" y="233"/>
                </a:lnTo>
                <a:lnTo>
                  <a:pt x="167" y="228"/>
                </a:lnTo>
                <a:lnTo>
                  <a:pt x="182" y="220"/>
                </a:lnTo>
                <a:lnTo>
                  <a:pt x="197" y="211"/>
                </a:lnTo>
                <a:lnTo>
                  <a:pt x="210" y="200"/>
                </a:lnTo>
                <a:lnTo>
                  <a:pt x="221" y="189"/>
                </a:lnTo>
                <a:lnTo>
                  <a:pt x="232" y="176"/>
                </a:lnTo>
                <a:lnTo>
                  <a:pt x="241" y="161"/>
                </a:lnTo>
                <a:lnTo>
                  <a:pt x="248" y="148"/>
                </a:lnTo>
                <a:lnTo>
                  <a:pt x="256" y="133"/>
                </a:lnTo>
                <a:lnTo>
                  <a:pt x="261" y="117"/>
                </a:lnTo>
                <a:lnTo>
                  <a:pt x="265" y="102"/>
                </a:lnTo>
                <a:lnTo>
                  <a:pt x="267" y="85"/>
                </a:lnTo>
                <a:lnTo>
                  <a:pt x="267" y="70"/>
                </a:lnTo>
                <a:lnTo>
                  <a:pt x="267" y="70"/>
                </a:lnTo>
                <a:lnTo>
                  <a:pt x="267" y="63"/>
                </a:lnTo>
                <a:lnTo>
                  <a:pt x="267" y="63"/>
                </a:lnTo>
                <a:lnTo>
                  <a:pt x="284" y="48"/>
                </a:lnTo>
                <a:lnTo>
                  <a:pt x="297" y="31"/>
                </a:lnTo>
                <a:lnTo>
                  <a:pt x="297" y="31"/>
                </a:lnTo>
                <a:lnTo>
                  <a:pt x="297" y="30"/>
                </a:lnTo>
                <a:lnTo>
                  <a:pt x="297" y="30"/>
                </a:lnTo>
                <a:close/>
              </a:path>
            </a:pathLst>
          </a:custGeom>
          <a:solidFill>
            <a:schemeClr val="tx1">
              <a:lumMod val="50000"/>
              <a:lumOff val="50000"/>
            </a:schemeClr>
          </a:solidFill>
          <a:ln w="9525">
            <a:noFill/>
            <a:round/>
          </a:ln>
        </p:spPr>
        <p:txBody>
          <a:bodyPr vert="horz" wrap="square" lIns="121920" tIns="60960" rIns="121920" bIns="60960" numCol="1" anchor="t" anchorCtr="0" compatLnSpc="1"/>
          <a:lstStyle/>
          <a:p>
            <a:pPr defTabSz="1218565">
              <a:defRPr/>
            </a:pPr>
            <a:endParaRPr lang="en-US" sz="2400">
              <a:solidFill>
                <a:prstClr val="black"/>
              </a:solidFill>
              <a:latin typeface="Calibri" panose="020f0502020204030204"/>
            </a:endParaRPr>
          </a:p>
        </p:txBody>
      </p:sp>
      <p:sp>
        <p:nvSpPr>
          <p:cNvPr id="34" name="Freeform 10"/>
          <p:cNvSpPr/>
          <p:nvPr/>
        </p:nvSpPr>
        <p:spPr bwMode="auto">
          <a:xfrm>
            <a:off x="3148443" y="5519736"/>
            <a:ext cx="201084" cy="277284"/>
          </a:xfrm>
          <a:custGeom>
            <a:cxnLst>
              <a:cxn ang="0">
                <a:pos x="74" y="189"/>
              </a:cxn>
              <a:cxn ang="0">
                <a:pos x="83" y="194"/>
              </a:cxn>
              <a:cxn ang="0">
                <a:pos x="96" y="198"/>
              </a:cxn>
              <a:cxn ang="0">
                <a:pos x="159" y="198"/>
              </a:cxn>
              <a:cxn ang="0">
                <a:pos x="170" y="200"/>
              </a:cxn>
              <a:cxn ang="0">
                <a:pos x="182" y="207"/>
              </a:cxn>
              <a:cxn ang="0">
                <a:pos x="185" y="213"/>
              </a:cxn>
              <a:cxn ang="0">
                <a:pos x="191" y="224"/>
              </a:cxn>
              <a:cxn ang="0">
                <a:pos x="191" y="229"/>
              </a:cxn>
              <a:cxn ang="0">
                <a:pos x="189" y="242"/>
              </a:cxn>
              <a:cxn ang="0">
                <a:pos x="182" y="253"/>
              </a:cxn>
              <a:cxn ang="0">
                <a:pos x="176" y="257"/>
              </a:cxn>
              <a:cxn ang="0">
                <a:pos x="165" y="263"/>
              </a:cxn>
              <a:cxn ang="0">
                <a:pos x="96" y="263"/>
              </a:cxn>
              <a:cxn ang="0">
                <a:pos x="76" y="261"/>
              </a:cxn>
              <a:cxn ang="0">
                <a:pos x="43" y="246"/>
              </a:cxn>
              <a:cxn ang="0">
                <a:pos x="28" y="235"/>
              </a:cxn>
              <a:cxn ang="0">
                <a:pos x="8" y="202"/>
              </a:cxn>
              <a:cxn ang="0">
                <a:pos x="0" y="165"/>
              </a:cxn>
              <a:cxn ang="0">
                <a:pos x="0" y="33"/>
              </a:cxn>
              <a:cxn ang="0">
                <a:pos x="2" y="20"/>
              </a:cxn>
              <a:cxn ang="0">
                <a:pos x="9" y="9"/>
              </a:cxn>
              <a:cxn ang="0">
                <a:pos x="15" y="5"/>
              </a:cxn>
              <a:cxn ang="0">
                <a:pos x="26" y="2"/>
              </a:cxn>
              <a:cxn ang="0">
                <a:pos x="32" y="0"/>
              </a:cxn>
              <a:cxn ang="0">
                <a:pos x="45" y="4"/>
              </a:cxn>
              <a:cxn ang="0">
                <a:pos x="56" y="9"/>
              </a:cxn>
              <a:cxn ang="0">
                <a:pos x="59" y="15"/>
              </a:cxn>
              <a:cxn ang="0">
                <a:pos x="63" y="26"/>
              </a:cxn>
              <a:cxn ang="0">
                <a:pos x="65" y="66"/>
              </a:cxn>
              <a:cxn ang="0">
                <a:pos x="159" y="66"/>
              </a:cxn>
              <a:cxn ang="0">
                <a:pos x="170" y="68"/>
              </a:cxn>
              <a:cxn ang="0">
                <a:pos x="182" y="76"/>
              </a:cxn>
              <a:cxn ang="0">
                <a:pos x="185" y="81"/>
              </a:cxn>
              <a:cxn ang="0">
                <a:pos x="191" y="92"/>
              </a:cxn>
              <a:cxn ang="0">
                <a:pos x="191" y="100"/>
              </a:cxn>
              <a:cxn ang="0">
                <a:pos x="189" y="111"/>
              </a:cxn>
              <a:cxn ang="0">
                <a:pos x="182" y="122"/>
              </a:cxn>
              <a:cxn ang="0">
                <a:pos x="176" y="126"/>
              </a:cxn>
              <a:cxn ang="0">
                <a:pos x="165" y="131"/>
              </a:cxn>
              <a:cxn ang="0">
                <a:pos x="65" y="131"/>
              </a:cxn>
              <a:cxn ang="0">
                <a:pos x="65" y="165"/>
              </a:cxn>
              <a:cxn ang="0">
                <a:pos x="67" y="178"/>
              </a:cxn>
              <a:cxn ang="0">
                <a:pos x="74" y="189"/>
              </a:cxn>
            </a:cxnLst>
            <a:rect l="0" t="0" r="r" b="b"/>
            <a:pathLst>
              <a:path w="191" h="263">
                <a:moveTo>
                  <a:pt x="74" y="189"/>
                </a:moveTo>
                <a:lnTo>
                  <a:pt x="74" y="189"/>
                </a:lnTo>
                <a:lnTo>
                  <a:pt x="78" y="192"/>
                </a:lnTo>
                <a:lnTo>
                  <a:pt x="83" y="194"/>
                </a:lnTo>
                <a:lnTo>
                  <a:pt x="89" y="196"/>
                </a:lnTo>
                <a:lnTo>
                  <a:pt x="96" y="198"/>
                </a:lnTo>
                <a:lnTo>
                  <a:pt x="159" y="198"/>
                </a:lnTo>
                <a:lnTo>
                  <a:pt x="159" y="198"/>
                </a:lnTo>
                <a:lnTo>
                  <a:pt x="165" y="198"/>
                </a:lnTo>
                <a:lnTo>
                  <a:pt x="170" y="200"/>
                </a:lnTo>
                <a:lnTo>
                  <a:pt x="176" y="203"/>
                </a:lnTo>
                <a:lnTo>
                  <a:pt x="182" y="207"/>
                </a:lnTo>
                <a:lnTo>
                  <a:pt x="182" y="207"/>
                </a:lnTo>
                <a:lnTo>
                  <a:pt x="185" y="213"/>
                </a:lnTo>
                <a:lnTo>
                  <a:pt x="189" y="218"/>
                </a:lnTo>
                <a:lnTo>
                  <a:pt x="191" y="224"/>
                </a:lnTo>
                <a:lnTo>
                  <a:pt x="191" y="229"/>
                </a:lnTo>
                <a:lnTo>
                  <a:pt x="191" y="229"/>
                </a:lnTo>
                <a:lnTo>
                  <a:pt x="191" y="237"/>
                </a:lnTo>
                <a:lnTo>
                  <a:pt x="189" y="242"/>
                </a:lnTo>
                <a:lnTo>
                  <a:pt x="185" y="248"/>
                </a:lnTo>
                <a:lnTo>
                  <a:pt x="182" y="253"/>
                </a:lnTo>
                <a:lnTo>
                  <a:pt x="182" y="253"/>
                </a:lnTo>
                <a:lnTo>
                  <a:pt x="176" y="257"/>
                </a:lnTo>
                <a:lnTo>
                  <a:pt x="170" y="261"/>
                </a:lnTo>
                <a:lnTo>
                  <a:pt x="165" y="263"/>
                </a:lnTo>
                <a:lnTo>
                  <a:pt x="159" y="263"/>
                </a:lnTo>
                <a:lnTo>
                  <a:pt x="96" y="263"/>
                </a:lnTo>
                <a:lnTo>
                  <a:pt x="96" y="263"/>
                </a:lnTo>
                <a:lnTo>
                  <a:pt x="76" y="261"/>
                </a:lnTo>
                <a:lnTo>
                  <a:pt x="59" y="255"/>
                </a:lnTo>
                <a:lnTo>
                  <a:pt x="43" y="246"/>
                </a:lnTo>
                <a:lnTo>
                  <a:pt x="28" y="235"/>
                </a:lnTo>
                <a:lnTo>
                  <a:pt x="28" y="235"/>
                </a:lnTo>
                <a:lnTo>
                  <a:pt x="17" y="218"/>
                </a:lnTo>
                <a:lnTo>
                  <a:pt x="8" y="202"/>
                </a:lnTo>
                <a:lnTo>
                  <a:pt x="2" y="185"/>
                </a:lnTo>
                <a:lnTo>
                  <a:pt x="0" y="165"/>
                </a:lnTo>
                <a:lnTo>
                  <a:pt x="0" y="33"/>
                </a:lnTo>
                <a:lnTo>
                  <a:pt x="0" y="33"/>
                </a:lnTo>
                <a:lnTo>
                  <a:pt x="0" y="26"/>
                </a:lnTo>
                <a:lnTo>
                  <a:pt x="2" y="20"/>
                </a:lnTo>
                <a:lnTo>
                  <a:pt x="6" y="15"/>
                </a:lnTo>
                <a:lnTo>
                  <a:pt x="9" y="9"/>
                </a:lnTo>
                <a:lnTo>
                  <a:pt x="9" y="9"/>
                </a:lnTo>
                <a:lnTo>
                  <a:pt x="15" y="5"/>
                </a:lnTo>
                <a:lnTo>
                  <a:pt x="20" y="4"/>
                </a:lnTo>
                <a:lnTo>
                  <a:pt x="26" y="2"/>
                </a:lnTo>
                <a:lnTo>
                  <a:pt x="32" y="0"/>
                </a:lnTo>
                <a:lnTo>
                  <a:pt x="32" y="0"/>
                </a:lnTo>
                <a:lnTo>
                  <a:pt x="39" y="2"/>
                </a:lnTo>
                <a:lnTo>
                  <a:pt x="45" y="4"/>
                </a:lnTo>
                <a:lnTo>
                  <a:pt x="50" y="5"/>
                </a:lnTo>
                <a:lnTo>
                  <a:pt x="56" y="9"/>
                </a:lnTo>
                <a:lnTo>
                  <a:pt x="56" y="9"/>
                </a:lnTo>
                <a:lnTo>
                  <a:pt x="59" y="15"/>
                </a:lnTo>
                <a:lnTo>
                  <a:pt x="61" y="20"/>
                </a:lnTo>
                <a:lnTo>
                  <a:pt x="63" y="26"/>
                </a:lnTo>
                <a:lnTo>
                  <a:pt x="65" y="33"/>
                </a:lnTo>
                <a:lnTo>
                  <a:pt x="65" y="66"/>
                </a:lnTo>
                <a:lnTo>
                  <a:pt x="159" y="66"/>
                </a:lnTo>
                <a:lnTo>
                  <a:pt x="159" y="66"/>
                </a:lnTo>
                <a:lnTo>
                  <a:pt x="165" y="66"/>
                </a:lnTo>
                <a:lnTo>
                  <a:pt x="170" y="68"/>
                </a:lnTo>
                <a:lnTo>
                  <a:pt x="176" y="72"/>
                </a:lnTo>
                <a:lnTo>
                  <a:pt x="182" y="76"/>
                </a:lnTo>
                <a:lnTo>
                  <a:pt x="182" y="76"/>
                </a:lnTo>
                <a:lnTo>
                  <a:pt x="185" y="81"/>
                </a:lnTo>
                <a:lnTo>
                  <a:pt x="189" y="87"/>
                </a:lnTo>
                <a:lnTo>
                  <a:pt x="191" y="92"/>
                </a:lnTo>
                <a:lnTo>
                  <a:pt x="191" y="100"/>
                </a:lnTo>
                <a:lnTo>
                  <a:pt x="191" y="100"/>
                </a:lnTo>
                <a:lnTo>
                  <a:pt x="191" y="105"/>
                </a:lnTo>
                <a:lnTo>
                  <a:pt x="189" y="111"/>
                </a:lnTo>
                <a:lnTo>
                  <a:pt x="185" y="116"/>
                </a:lnTo>
                <a:lnTo>
                  <a:pt x="182" y="122"/>
                </a:lnTo>
                <a:lnTo>
                  <a:pt x="182" y="122"/>
                </a:lnTo>
                <a:lnTo>
                  <a:pt x="176" y="126"/>
                </a:lnTo>
                <a:lnTo>
                  <a:pt x="170" y="129"/>
                </a:lnTo>
                <a:lnTo>
                  <a:pt x="165" y="131"/>
                </a:lnTo>
                <a:lnTo>
                  <a:pt x="159" y="131"/>
                </a:lnTo>
                <a:lnTo>
                  <a:pt x="65" y="131"/>
                </a:lnTo>
                <a:lnTo>
                  <a:pt x="65" y="165"/>
                </a:lnTo>
                <a:lnTo>
                  <a:pt x="65" y="165"/>
                </a:lnTo>
                <a:lnTo>
                  <a:pt x="65" y="172"/>
                </a:lnTo>
                <a:lnTo>
                  <a:pt x="67" y="178"/>
                </a:lnTo>
                <a:lnTo>
                  <a:pt x="69" y="183"/>
                </a:lnTo>
                <a:lnTo>
                  <a:pt x="74" y="189"/>
                </a:lnTo>
                <a:lnTo>
                  <a:pt x="74" y="189"/>
                </a:lnTo>
                <a:close/>
              </a:path>
            </a:pathLst>
          </a:custGeom>
          <a:solidFill>
            <a:schemeClr val="tx1">
              <a:lumMod val="50000"/>
              <a:lumOff val="50000"/>
            </a:schemeClr>
          </a:solidFill>
          <a:ln w="9525">
            <a:noFill/>
            <a:round/>
          </a:ln>
        </p:spPr>
        <p:txBody>
          <a:bodyPr vert="horz" wrap="square" lIns="121920" tIns="60960" rIns="121920" bIns="60960" numCol="1" anchor="t" anchorCtr="0" compatLnSpc="1"/>
          <a:lstStyle/>
          <a:p>
            <a:pPr defTabSz="1218565">
              <a:defRPr/>
            </a:pPr>
            <a:endParaRPr lang="en-US" sz="2400">
              <a:solidFill>
                <a:prstClr val="black"/>
              </a:solidFill>
              <a:latin typeface="Calibri" panose="020f0502020204030204"/>
            </a:endParaRPr>
          </a:p>
        </p:txBody>
      </p:sp>
      <p:sp>
        <p:nvSpPr>
          <p:cNvPr id="38" name="TextBox 37"/>
          <p:cNvSpPr txBox="1"/>
          <p:nvPr/>
        </p:nvSpPr>
        <p:spPr>
          <a:xfrm>
            <a:off x="1139991" y="4336424"/>
            <a:ext cx="2708958" cy="420564"/>
          </a:xfrm>
          <a:prstGeom prst="rect">
            <a:avLst/>
          </a:prstGeom>
          <a:noFill/>
        </p:spPr>
        <p:txBody>
          <a:bodyPr wrap="square" rtlCol="0">
            <a:spAutoFit/>
          </a:bodyPr>
          <a:lstStyle/>
          <a:p>
            <a:pPr indent="-2438400" algn="ctr" defTabSz="1218565">
              <a:defRPr/>
            </a:pPr>
            <a:r>
              <a:rPr lang="en-US" sz="2135">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rPr>
              <a:t>SAM WARNOCK</a:t>
            </a:r>
            <a:endParaRPr lang="en-US" sz="2135">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endParaRPr>
          </a:p>
        </p:txBody>
      </p:sp>
      <p:sp>
        <p:nvSpPr>
          <p:cNvPr id="39" name="TextBox 38"/>
          <p:cNvSpPr txBox="1"/>
          <p:nvPr/>
        </p:nvSpPr>
        <p:spPr>
          <a:xfrm>
            <a:off x="1455275" y="4753813"/>
            <a:ext cx="2078388" cy="297455"/>
          </a:xfrm>
          <a:prstGeom prst="rect">
            <a:avLst/>
          </a:prstGeom>
          <a:noFill/>
        </p:spPr>
        <p:txBody>
          <a:bodyPr wrap="square" rtlCol="0">
            <a:spAutoFit/>
          </a:bodyPr>
          <a:lstStyle/>
          <a:p>
            <a:pPr indent="-2438400" algn="ctr" defTabSz="1218565">
              <a:defRPr/>
            </a:pPr>
            <a:r>
              <a:rPr lang="en-US" sz="1335" i="1" err="1">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rPr>
              <a:t>Ceo/Founder</a:t>
            </a:r>
            <a:endParaRPr lang="en-US" sz="1335" i="1">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endParaRPr>
          </a:p>
        </p:txBody>
      </p:sp>
    </p:spTree>
  </p:cSld>
  <p:clrMapOvr>
    <a:masterClrMapping/>
  </p:clrMapOvr>
  <mc:AlternateContent>
    <mc:Choice xmlns:p15="http://schemas.microsoft.com/office/powerpoint/2012/main" Requires="p15">
      <p:transitio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9"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p:cNvSpPr txBox="1"/>
          <p:nvPr/>
        </p:nvSpPr>
        <p:spPr>
          <a:xfrm>
            <a:off x="5667269" y="951131"/>
            <a:ext cx="851460" cy="369332"/>
          </a:xfrm>
          <a:prstGeom prst="rect">
            <a:avLst/>
          </a:prstGeom>
          <a:solidFill>
            <a:srgbClr val="FFFFFF"/>
          </a:solidFill>
          <a:ln>
            <a:solidFill>
              <a:srgbClr val="FFFFFF"/>
            </a:solidFill>
          </a:ln>
        </p:spPr>
        <p:txBody>
          <a:bodyPr wrap="square" rtlCol="0">
            <a:spAutoFit/>
          </a:bodyPr>
          <a:lstStyle/>
          <a:p>
            <a:pPr algn="ctr"/>
            <a:r>
              <a:rPr lang="en-US" altLang="zh-CN" b="1">
                <a:solidFill>
                  <a:srgbClr val="032642"/>
                </a:solidFill>
                <a:latin typeface="微软雅黑" panose="020b0503020204020204" pitchFamily="34" charset="-122"/>
                <a:ea typeface="微软雅黑" panose="020b0503020204020204" pitchFamily="34" charset="-122"/>
              </a:rPr>
              <a:t>LOGO</a:t>
            </a:r>
            <a:endParaRPr lang="zh-CN" altLang="en-US" b="1">
              <a:solidFill>
                <a:srgbClr val="032642"/>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5151120" y="1320463"/>
            <a:ext cx="1889760" cy="1191062"/>
            <a:chOff x="5151120" y="1228420"/>
            <a:chExt cx="1889760" cy="1191062"/>
          </a:xfrm>
        </p:grpSpPr>
        <p:sp>
          <p:nvSpPr>
            <p:cNvPr id="3" name="文本框 2"/>
            <p:cNvSpPr txBox="1"/>
            <p:nvPr/>
          </p:nvSpPr>
          <p:spPr>
            <a:xfrm>
              <a:off x="5151120" y="1228420"/>
              <a:ext cx="1889760" cy="923330"/>
            </a:xfrm>
            <a:prstGeom prst="rect">
              <a:avLst/>
            </a:prstGeom>
            <a:noFill/>
          </p:spPr>
          <p:txBody>
            <a:bodyPr wrap="square" rtlCol="0">
              <a:spAutoFit/>
            </a:bodyPr>
            <a:lstStyle/>
            <a:p>
              <a:pPr algn="ctr"/>
              <a:r>
                <a:rPr lang="zh-CN" altLang="en-US" sz="5400" b="1">
                  <a:solidFill>
                    <a:schemeClr val="bg1"/>
                  </a:solidFill>
                  <a:latin typeface="微软雅黑" panose="020b0503020204020204" pitchFamily="34" charset="-122"/>
                  <a:ea typeface="微软雅黑" panose="020b0503020204020204" pitchFamily="34" charset="-122"/>
                </a:rPr>
                <a:t>目录</a:t>
              </a:r>
              <a:endParaRPr lang="zh-CN" altLang="en-US" sz="5400" b="1">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5151120" y="2050150"/>
              <a:ext cx="1889760" cy="369332"/>
            </a:xfrm>
            <a:prstGeom prst="rect">
              <a:avLst/>
            </a:prstGeom>
            <a:noFill/>
          </p:spPr>
          <p:txBody>
            <a:bodyPr wrap="square" rtlCol="0">
              <a:spAutoFit/>
            </a:bodyPr>
            <a:lstStyle/>
            <a:p>
              <a:pPr algn="ctr"/>
              <a:r>
                <a:rPr lang="en-US" altLang="zh-CN">
                  <a:solidFill>
                    <a:schemeClr val="bg1"/>
                  </a:solidFill>
                  <a:latin typeface="微软雅黑" panose="020b0503020204020204" pitchFamily="34" charset="-122"/>
                  <a:ea typeface="微软雅黑" panose="020b0503020204020204" pitchFamily="34" charset="-122"/>
                </a:rPr>
                <a:t>contents</a:t>
              </a:r>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670396" y="3992880"/>
            <a:ext cx="2451100" cy="2285127"/>
            <a:chOff x="577685" y="3870960"/>
            <a:chExt cx="2451100" cy="2285127"/>
          </a:xfrm>
        </p:grpSpPr>
        <p:sp>
          <p:nvSpPr>
            <p:cNvPr id="7" name="矩形 6"/>
            <p:cNvSpPr/>
            <p:nvPr/>
          </p:nvSpPr>
          <p:spPr>
            <a:xfrm>
              <a:off x="1437475" y="3870960"/>
              <a:ext cx="731520" cy="731520"/>
            </a:xfrm>
            <a:prstGeom prst="rect">
              <a:avLst/>
            </a:prstGeom>
            <a:noFill/>
            <a:ln w="28575">
              <a:solidFill>
                <a:srgbClr val="0426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066635" y="3913555"/>
              <a:ext cx="1473200" cy="646331"/>
            </a:xfrm>
            <a:prstGeom prst="rect">
              <a:avLst/>
            </a:prstGeom>
            <a:noFill/>
          </p:spPr>
          <p:txBody>
            <a:bodyPr wrap="square" rtlCol="0">
              <a:spAutoFit/>
            </a:bodyPr>
            <a:lstStyle/>
            <a:p>
              <a:pPr algn="ctr"/>
              <a:r>
                <a:rPr lang="en-US" altLang="zh-CN" sz="3600" b="1">
                  <a:solidFill>
                    <a:schemeClr val="tx1">
                      <a:lumMod val="85000"/>
                      <a:lumOff val="15000"/>
                    </a:schemeClr>
                  </a:solidFill>
                  <a:latin typeface="微软雅黑" panose="020b0503020204020204" pitchFamily="34" charset="-122"/>
                  <a:ea typeface="微软雅黑" panose="020b0503020204020204" pitchFamily="34" charset="-122"/>
                </a:rPr>
                <a:t>01</a:t>
              </a:r>
              <a:endParaRPr lang="zh-CN" altLang="en-US" sz="36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Rectangle 10"/>
            <p:cNvSpPr/>
            <p:nvPr/>
          </p:nvSpPr>
          <p:spPr>
            <a:xfrm>
              <a:off x="577685" y="5201980"/>
              <a:ext cx="2451100" cy="954107"/>
            </a:xfrm>
            <a:prstGeom prst="rect">
              <a:avLst/>
            </a:prstGeom>
          </p:spPr>
          <p:txBody>
            <a:bodyPr wrap="square">
              <a:spAutoFit/>
            </a:bodyPr>
            <a:lstStyle/>
            <a:p>
              <a:pPr algn="ctr" defTabSz="913765"/>
              <a:r>
                <a:rPr lang="en-US" sz="1400">
                  <a:solidFill>
                    <a:prstClr val="black">
                      <a:lumMod val="50000"/>
                      <a:lumOff val="50000"/>
                    </a:prstClr>
                  </a:solidFill>
                  <a:latin typeface="Calibri" panose="020f0502020204030204"/>
                </a:rPr>
                <a:t>Lorem Ipsum has been the industry's standard dummy text ever since the 1500s, when .</a:t>
              </a:r>
              <a:endParaRPr lang="en-US" sz="1400">
                <a:solidFill>
                  <a:prstClr val="black">
                    <a:lumMod val="50000"/>
                    <a:lumOff val="50000"/>
                  </a:prstClr>
                </a:solidFill>
                <a:latin typeface="Calibri" panose="020f0502020204030204"/>
              </a:endParaRPr>
            </a:p>
          </p:txBody>
        </p:sp>
        <p:sp>
          <p:nvSpPr>
            <p:cNvPr id="10" name="TextBox 11"/>
            <p:cNvSpPr txBox="1"/>
            <p:nvPr/>
          </p:nvSpPr>
          <p:spPr>
            <a:xfrm>
              <a:off x="812635" y="4894203"/>
              <a:ext cx="1981200" cy="307777"/>
            </a:xfrm>
            <a:prstGeom prst="rect">
              <a:avLst/>
            </a:prstGeom>
            <a:noFill/>
          </p:spPr>
          <p:txBody>
            <a:bodyPr wrap="square" rtlCol="0">
              <a:spAutoFit/>
            </a:bodyPr>
            <a:lstStyle/>
            <a:p>
              <a:pPr algn="ctr" defTabSz="913765"/>
              <a:r>
                <a:rPr lang="en-US" sz="1400" b="1">
                  <a:solidFill>
                    <a:srgbClr val="042642"/>
                  </a:solidFill>
                  <a:latin typeface="微软雅黑" panose="020b0503020204020204" pitchFamily="34" charset="-122"/>
                  <a:cs typeface="Arial" panose="020b0604020202020204" pitchFamily="34" charset="0"/>
                </a:rPr>
                <a:t>ADD YOUR TITTLE</a:t>
              </a:r>
              <a:endParaRPr lang="en-US" sz="1400" b="1">
                <a:solidFill>
                  <a:srgbClr val="042642"/>
                </a:solidFill>
                <a:latin typeface="微软雅黑" panose="020b0503020204020204" pitchFamily="34" charset="-122"/>
                <a:cs typeface="Arial" panose="020b0604020202020204" pitchFamily="34" charset="0"/>
              </a:endParaRPr>
            </a:p>
          </p:txBody>
        </p:sp>
      </p:grpSp>
      <p:grpSp>
        <p:nvGrpSpPr>
          <p:cNvPr id="13" name="组合 12"/>
          <p:cNvGrpSpPr/>
          <p:nvPr/>
        </p:nvGrpSpPr>
        <p:grpSpPr>
          <a:xfrm>
            <a:off x="3475265" y="3992880"/>
            <a:ext cx="2451100" cy="2285127"/>
            <a:chOff x="577685" y="3870960"/>
            <a:chExt cx="2451100" cy="2285127"/>
          </a:xfrm>
        </p:grpSpPr>
        <p:sp>
          <p:nvSpPr>
            <p:cNvPr id="14" name="矩形 13"/>
            <p:cNvSpPr/>
            <p:nvPr/>
          </p:nvSpPr>
          <p:spPr>
            <a:xfrm>
              <a:off x="1437475" y="3870960"/>
              <a:ext cx="731520" cy="731520"/>
            </a:xfrm>
            <a:prstGeom prst="rect">
              <a:avLst/>
            </a:prstGeom>
            <a:noFill/>
            <a:ln w="28575">
              <a:solidFill>
                <a:srgbClr val="0426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066635" y="3913555"/>
              <a:ext cx="1473200" cy="646331"/>
            </a:xfrm>
            <a:prstGeom prst="rect">
              <a:avLst/>
            </a:prstGeom>
            <a:noFill/>
          </p:spPr>
          <p:txBody>
            <a:bodyPr wrap="square" rtlCol="0">
              <a:spAutoFit/>
            </a:bodyPr>
            <a:lstStyle/>
            <a:p>
              <a:pPr algn="ctr"/>
              <a:r>
                <a:rPr lang="en-US" altLang="zh-CN" sz="3600" b="1">
                  <a:solidFill>
                    <a:schemeClr val="tx1">
                      <a:lumMod val="85000"/>
                      <a:lumOff val="15000"/>
                    </a:schemeClr>
                  </a:solidFill>
                  <a:latin typeface="微软雅黑" panose="020b0503020204020204" pitchFamily="34" charset="-122"/>
                  <a:ea typeface="微软雅黑" panose="020b0503020204020204" pitchFamily="34" charset="-122"/>
                </a:rPr>
                <a:t>02</a:t>
              </a:r>
              <a:endParaRPr lang="zh-CN" altLang="en-US" sz="36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Rectangle 10"/>
            <p:cNvSpPr/>
            <p:nvPr/>
          </p:nvSpPr>
          <p:spPr>
            <a:xfrm>
              <a:off x="577685" y="5201980"/>
              <a:ext cx="2451100" cy="954107"/>
            </a:xfrm>
            <a:prstGeom prst="rect">
              <a:avLst/>
            </a:prstGeom>
          </p:spPr>
          <p:txBody>
            <a:bodyPr wrap="square">
              <a:spAutoFit/>
            </a:bodyPr>
            <a:lstStyle/>
            <a:p>
              <a:pPr algn="ctr" defTabSz="913765"/>
              <a:r>
                <a:rPr lang="en-US" sz="1400">
                  <a:solidFill>
                    <a:prstClr val="black">
                      <a:lumMod val="50000"/>
                      <a:lumOff val="50000"/>
                    </a:prstClr>
                  </a:solidFill>
                  <a:latin typeface="Calibri" panose="020f0502020204030204"/>
                </a:rPr>
                <a:t>Lorem Ipsum has been the industry's standard dummy text ever since the 1500s, when .</a:t>
              </a:r>
              <a:endParaRPr lang="en-US" sz="1400">
                <a:solidFill>
                  <a:prstClr val="black">
                    <a:lumMod val="50000"/>
                    <a:lumOff val="50000"/>
                  </a:prstClr>
                </a:solidFill>
                <a:latin typeface="Calibri" panose="020f0502020204030204"/>
              </a:endParaRPr>
            </a:p>
          </p:txBody>
        </p:sp>
        <p:sp>
          <p:nvSpPr>
            <p:cNvPr id="17" name="TextBox 11"/>
            <p:cNvSpPr txBox="1"/>
            <p:nvPr/>
          </p:nvSpPr>
          <p:spPr>
            <a:xfrm>
              <a:off x="812635" y="4894203"/>
              <a:ext cx="1981200" cy="307777"/>
            </a:xfrm>
            <a:prstGeom prst="rect">
              <a:avLst/>
            </a:prstGeom>
            <a:noFill/>
          </p:spPr>
          <p:txBody>
            <a:bodyPr wrap="square" rtlCol="0">
              <a:spAutoFit/>
            </a:bodyPr>
            <a:lstStyle/>
            <a:p>
              <a:pPr algn="ctr" defTabSz="913765"/>
              <a:r>
                <a:rPr lang="en-US" sz="1400" b="1">
                  <a:solidFill>
                    <a:srgbClr val="042642"/>
                  </a:solidFill>
                  <a:latin typeface="微软雅黑" panose="020b0503020204020204" pitchFamily="34" charset="-122"/>
                  <a:cs typeface="Arial" panose="020b0604020202020204" pitchFamily="34" charset="0"/>
                </a:rPr>
                <a:t>ADD YOUR TITTLE</a:t>
              </a:r>
              <a:endParaRPr lang="en-US" sz="1400" b="1">
                <a:solidFill>
                  <a:srgbClr val="042642"/>
                </a:solidFill>
                <a:latin typeface="微软雅黑" panose="020b0503020204020204" pitchFamily="34" charset="-122"/>
                <a:cs typeface="Arial" panose="020b0604020202020204" pitchFamily="34" charset="0"/>
              </a:endParaRPr>
            </a:p>
          </p:txBody>
        </p:sp>
      </p:grpSp>
      <p:grpSp>
        <p:nvGrpSpPr>
          <p:cNvPr id="18" name="组合 17"/>
          <p:cNvGrpSpPr/>
          <p:nvPr/>
        </p:nvGrpSpPr>
        <p:grpSpPr>
          <a:xfrm>
            <a:off x="6283779" y="3992880"/>
            <a:ext cx="2451100" cy="2285127"/>
            <a:chOff x="577685" y="3870960"/>
            <a:chExt cx="2451100" cy="2285127"/>
          </a:xfrm>
        </p:grpSpPr>
        <p:sp>
          <p:nvSpPr>
            <p:cNvPr id="19" name="矩形 18"/>
            <p:cNvSpPr/>
            <p:nvPr/>
          </p:nvSpPr>
          <p:spPr>
            <a:xfrm>
              <a:off x="1437475" y="3870960"/>
              <a:ext cx="731520" cy="731520"/>
            </a:xfrm>
            <a:prstGeom prst="rect">
              <a:avLst/>
            </a:prstGeom>
            <a:noFill/>
            <a:ln w="28575">
              <a:solidFill>
                <a:srgbClr val="0426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066635" y="3913555"/>
              <a:ext cx="1473200" cy="646331"/>
            </a:xfrm>
            <a:prstGeom prst="rect">
              <a:avLst/>
            </a:prstGeom>
            <a:noFill/>
          </p:spPr>
          <p:txBody>
            <a:bodyPr wrap="square" rtlCol="0">
              <a:spAutoFit/>
            </a:bodyPr>
            <a:lstStyle/>
            <a:p>
              <a:pPr algn="ctr"/>
              <a:r>
                <a:rPr lang="en-US" altLang="zh-CN" sz="3600" b="1">
                  <a:solidFill>
                    <a:schemeClr val="tx1">
                      <a:lumMod val="85000"/>
                      <a:lumOff val="15000"/>
                    </a:schemeClr>
                  </a:solidFill>
                  <a:latin typeface="微软雅黑" panose="020b0503020204020204" pitchFamily="34" charset="-122"/>
                  <a:ea typeface="微软雅黑" panose="020b0503020204020204" pitchFamily="34" charset="-122"/>
                </a:rPr>
                <a:t>03</a:t>
              </a:r>
              <a:endParaRPr lang="zh-CN" altLang="en-US" sz="36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Rectangle 10"/>
            <p:cNvSpPr/>
            <p:nvPr/>
          </p:nvSpPr>
          <p:spPr>
            <a:xfrm>
              <a:off x="577685" y="5201980"/>
              <a:ext cx="2451100" cy="954107"/>
            </a:xfrm>
            <a:prstGeom prst="rect">
              <a:avLst/>
            </a:prstGeom>
          </p:spPr>
          <p:txBody>
            <a:bodyPr wrap="square">
              <a:spAutoFit/>
            </a:bodyPr>
            <a:lstStyle/>
            <a:p>
              <a:pPr algn="ctr" defTabSz="913765"/>
              <a:r>
                <a:rPr lang="en-US" sz="1400">
                  <a:solidFill>
                    <a:prstClr val="black">
                      <a:lumMod val="50000"/>
                      <a:lumOff val="50000"/>
                    </a:prstClr>
                  </a:solidFill>
                  <a:latin typeface="Calibri" panose="020f0502020204030204"/>
                </a:rPr>
                <a:t>Lorem Ipsum has been the industry's standard dummy text ever since the 1500s, when .</a:t>
              </a:r>
              <a:endParaRPr lang="en-US" sz="1400">
                <a:solidFill>
                  <a:prstClr val="black">
                    <a:lumMod val="50000"/>
                    <a:lumOff val="50000"/>
                  </a:prstClr>
                </a:solidFill>
                <a:latin typeface="Calibri" panose="020f0502020204030204"/>
              </a:endParaRPr>
            </a:p>
          </p:txBody>
        </p:sp>
        <p:sp>
          <p:nvSpPr>
            <p:cNvPr id="22" name="TextBox 11"/>
            <p:cNvSpPr txBox="1"/>
            <p:nvPr/>
          </p:nvSpPr>
          <p:spPr>
            <a:xfrm>
              <a:off x="812635" y="4894203"/>
              <a:ext cx="1981200" cy="307777"/>
            </a:xfrm>
            <a:prstGeom prst="rect">
              <a:avLst/>
            </a:prstGeom>
            <a:noFill/>
          </p:spPr>
          <p:txBody>
            <a:bodyPr wrap="square" rtlCol="0">
              <a:spAutoFit/>
            </a:bodyPr>
            <a:lstStyle/>
            <a:p>
              <a:pPr algn="ctr" defTabSz="913765"/>
              <a:r>
                <a:rPr lang="en-US" sz="1400" b="1">
                  <a:solidFill>
                    <a:srgbClr val="042642"/>
                  </a:solidFill>
                  <a:latin typeface="微软雅黑" panose="020b0503020204020204" pitchFamily="34" charset="-122"/>
                  <a:cs typeface="Arial" panose="020b0604020202020204" pitchFamily="34" charset="0"/>
                </a:rPr>
                <a:t>ADD YOUR TITTLE</a:t>
              </a:r>
              <a:endParaRPr lang="en-US" sz="1400" b="1">
                <a:solidFill>
                  <a:srgbClr val="042642"/>
                </a:solidFill>
                <a:latin typeface="微软雅黑" panose="020b0503020204020204" pitchFamily="34" charset="-122"/>
                <a:cs typeface="Arial" panose="020b0604020202020204" pitchFamily="34" charset="0"/>
              </a:endParaRPr>
            </a:p>
          </p:txBody>
        </p:sp>
      </p:grpSp>
      <p:grpSp>
        <p:nvGrpSpPr>
          <p:cNvPr id="23" name="组合 22"/>
          <p:cNvGrpSpPr/>
          <p:nvPr/>
        </p:nvGrpSpPr>
        <p:grpSpPr>
          <a:xfrm>
            <a:off x="9092294" y="3992880"/>
            <a:ext cx="2451100" cy="2285127"/>
            <a:chOff x="577685" y="3870960"/>
            <a:chExt cx="2451100" cy="2285127"/>
          </a:xfrm>
        </p:grpSpPr>
        <p:sp>
          <p:nvSpPr>
            <p:cNvPr id="24" name="矩形 23"/>
            <p:cNvSpPr/>
            <p:nvPr/>
          </p:nvSpPr>
          <p:spPr>
            <a:xfrm>
              <a:off x="1437475" y="3870960"/>
              <a:ext cx="731520" cy="731520"/>
            </a:xfrm>
            <a:prstGeom prst="rect">
              <a:avLst/>
            </a:prstGeom>
            <a:noFill/>
            <a:ln w="28575">
              <a:solidFill>
                <a:srgbClr val="0426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1066635" y="3913555"/>
              <a:ext cx="1473200" cy="646331"/>
            </a:xfrm>
            <a:prstGeom prst="rect">
              <a:avLst/>
            </a:prstGeom>
            <a:noFill/>
          </p:spPr>
          <p:txBody>
            <a:bodyPr wrap="square" rtlCol="0">
              <a:spAutoFit/>
            </a:bodyPr>
            <a:lstStyle/>
            <a:p>
              <a:pPr algn="ctr"/>
              <a:r>
                <a:rPr lang="en-US" altLang="zh-CN" sz="3600" b="1">
                  <a:solidFill>
                    <a:schemeClr val="tx1">
                      <a:lumMod val="85000"/>
                      <a:lumOff val="15000"/>
                    </a:schemeClr>
                  </a:solidFill>
                  <a:latin typeface="微软雅黑" panose="020b0503020204020204" pitchFamily="34" charset="-122"/>
                  <a:ea typeface="微软雅黑" panose="020b0503020204020204" pitchFamily="34" charset="-122"/>
                </a:rPr>
                <a:t>04</a:t>
              </a:r>
              <a:endParaRPr lang="zh-CN" altLang="en-US" sz="36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Rectangle 10"/>
            <p:cNvSpPr/>
            <p:nvPr/>
          </p:nvSpPr>
          <p:spPr>
            <a:xfrm>
              <a:off x="577685" y="5201980"/>
              <a:ext cx="2451100" cy="954107"/>
            </a:xfrm>
            <a:prstGeom prst="rect">
              <a:avLst/>
            </a:prstGeom>
          </p:spPr>
          <p:txBody>
            <a:bodyPr wrap="square">
              <a:spAutoFit/>
            </a:bodyPr>
            <a:lstStyle/>
            <a:p>
              <a:pPr algn="ctr" defTabSz="913765"/>
              <a:r>
                <a:rPr lang="en-US" sz="1400">
                  <a:solidFill>
                    <a:prstClr val="black">
                      <a:lumMod val="50000"/>
                      <a:lumOff val="50000"/>
                    </a:prstClr>
                  </a:solidFill>
                  <a:latin typeface="Calibri" panose="020f0502020204030204"/>
                </a:rPr>
                <a:t>Lorem Ipsum has been the industry's standard dummy text ever since the 1500s, when .</a:t>
              </a:r>
              <a:endParaRPr lang="en-US" sz="1400">
                <a:solidFill>
                  <a:prstClr val="black">
                    <a:lumMod val="50000"/>
                    <a:lumOff val="50000"/>
                  </a:prstClr>
                </a:solidFill>
                <a:latin typeface="Calibri" panose="020f0502020204030204"/>
              </a:endParaRPr>
            </a:p>
          </p:txBody>
        </p:sp>
        <p:sp>
          <p:nvSpPr>
            <p:cNvPr id="27" name="TextBox 11"/>
            <p:cNvSpPr txBox="1"/>
            <p:nvPr/>
          </p:nvSpPr>
          <p:spPr>
            <a:xfrm>
              <a:off x="812635" y="4894203"/>
              <a:ext cx="1981200" cy="307777"/>
            </a:xfrm>
            <a:prstGeom prst="rect">
              <a:avLst/>
            </a:prstGeom>
            <a:noFill/>
          </p:spPr>
          <p:txBody>
            <a:bodyPr wrap="square" rtlCol="0">
              <a:spAutoFit/>
            </a:bodyPr>
            <a:lstStyle/>
            <a:p>
              <a:pPr algn="ctr" defTabSz="913765"/>
              <a:r>
                <a:rPr lang="en-US" sz="1400" b="1">
                  <a:solidFill>
                    <a:srgbClr val="042642"/>
                  </a:solidFill>
                  <a:latin typeface="微软雅黑" panose="020b0503020204020204" pitchFamily="34" charset="-122"/>
                  <a:cs typeface="Arial" panose="020b0604020202020204" pitchFamily="34" charset="0"/>
                </a:rPr>
                <a:t>ADD YOUR TITTLE</a:t>
              </a:r>
              <a:endParaRPr lang="en-US" sz="1400" b="1">
                <a:solidFill>
                  <a:srgbClr val="042642"/>
                </a:solidFill>
                <a:latin typeface="微软雅黑" panose="020b0503020204020204" pitchFamily="34" charset="-122"/>
                <a:cs typeface="Arial" panose="020b0604020202020204" pitchFamily="34" charset="0"/>
              </a:endParaRPr>
            </a:p>
          </p:txBody>
        </p:sp>
      </p:grpSp>
    </p:spTree>
  </p:cSld>
  <p:clrMapOvr>
    <a:masterClrMapping/>
  </p:clrMapOvr>
  <p:transition spd="slow">
    <p:push dir="u"/>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TextBox 2"/>
          <p:cNvSpPr txBox="1"/>
          <p:nvPr/>
        </p:nvSpPr>
        <p:spPr>
          <a:xfrm>
            <a:off x="3514463" y="627009"/>
            <a:ext cx="5163074" cy="584775"/>
          </a:xfrm>
          <a:prstGeom prst="rect">
            <a:avLst/>
          </a:prstGeom>
          <a:noFill/>
        </p:spPr>
        <p:txBody>
          <a:bodyPr wrap="square" rtlCol="0">
            <a:spAutoFit/>
          </a:bodyPr>
          <a:lstStyle/>
          <a:p>
            <a:pPr algn="ctr" defTabSz="913765"/>
            <a:r>
              <a:rPr lang="en-US" sz="3200" b="1">
                <a:solidFill>
                  <a:prstClr val="black"/>
                </a:solidFill>
                <a:latin typeface="微软雅黑" panose="020b0503020204020204" pitchFamily="34" charset="-122"/>
                <a:ea typeface="Roboto" pitchFamily="2" charset="0"/>
                <a:cs typeface="Arial" panose="020b0604020202020204" pitchFamily="34" charset="0"/>
              </a:rPr>
              <a:t>YOUR TITTLE</a:t>
            </a:r>
            <a:endParaRPr lang="id-ID" sz="3200" b="1">
              <a:solidFill>
                <a:prstClr val="black"/>
              </a:solidFill>
              <a:latin typeface="微软雅黑" panose="020b0503020204020204" pitchFamily="34" charset="-122"/>
              <a:ea typeface="Roboto" pitchFamily="2" charset="0"/>
              <a:cs typeface="Arial" panose="020b0604020202020204" pitchFamily="34" charset="0"/>
            </a:endParaRPr>
          </a:p>
        </p:txBody>
      </p:sp>
      <p:sp>
        <p:nvSpPr>
          <p:cNvPr id="4" name="TextBox 3"/>
          <p:cNvSpPr txBox="1"/>
          <p:nvPr/>
        </p:nvSpPr>
        <p:spPr>
          <a:xfrm>
            <a:off x="2802418" y="1110576"/>
            <a:ext cx="6587164" cy="307777"/>
          </a:xfrm>
          <a:prstGeom prst="rect">
            <a:avLst/>
          </a:prstGeom>
          <a:noFill/>
        </p:spPr>
        <p:txBody>
          <a:bodyPr wrap="square" rtlCol="0">
            <a:spAutoFit/>
          </a:bodyPr>
          <a:lstStyle/>
          <a:p>
            <a:pPr algn="ctr" defTabSz="913765"/>
            <a:r>
              <a:rPr lang="en-US" sz="1400">
                <a:solidFill>
                  <a:srgbClr val="A5A5A5"/>
                </a:solidFill>
                <a:latin typeface="Sansation" panose="02000000000000000000" pitchFamily="2" charset="0"/>
              </a:rPr>
              <a:t>There are many </a:t>
            </a:r>
            <a:r>
              <a:rPr lang="en-US" sz="1400" b="1">
                <a:solidFill>
                  <a:srgbClr val="A5A5A5"/>
                </a:solidFill>
                <a:latin typeface="Sansation" panose="02000000000000000000" pitchFamily="2" charset="0"/>
              </a:rPr>
              <a:t>variations of passages </a:t>
            </a:r>
            <a:r>
              <a:rPr lang="en-US" sz="1400">
                <a:solidFill>
                  <a:srgbClr val="A5A5A5"/>
                </a:solidFill>
                <a:latin typeface="Sansation" panose="02000000000000000000" pitchFamily="2" charset="0"/>
              </a:rPr>
              <a:t>of Lorem </a:t>
            </a:r>
            <a:r>
              <a:rPr lang="en-US" sz="1400" b="1">
                <a:solidFill>
                  <a:srgbClr val="A5A5A5"/>
                </a:solidFill>
                <a:latin typeface="Sansation" panose="02000000000000000000" pitchFamily="2" charset="0"/>
              </a:rPr>
              <a:t>Ipsum available</a:t>
            </a:r>
            <a:r>
              <a:rPr lang="en-US" sz="1400">
                <a:solidFill>
                  <a:srgbClr val="A5A5A5"/>
                </a:solidFill>
                <a:latin typeface="Sansation" panose="02000000000000000000" pitchFamily="2" charset="0"/>
              </a:rPr>
              <a:t>,</a:t>
            </a:r>
            <a:endParaRPr lang="id-ID" sz="1400">
              <a:solidFill>
                <a:srgbClr val="A5A5A5"/>
              </a:solidFill>
              <a:latin typeface="Sansation" panose="02000000000000000000" pitchFamily="2" charset="0"/>
            </a:endParaRPr>
          </a:p>
        </p:txBody>
      </p:sp>
      <p:sp>
        <p:nvSpPr>
          <p:cNvPr id="6" name="Freeform 5"/>
          <p:cNvSpPr/>
          <p:nvPr/>
        </p:nvSpPr>
        <p:spPr bwMode="auto">
          <a:xfrm>
            <a:off x="7538129" y="3866496"/>
            <a:ext cx="136933" cy="110712"/>
          </a:xfrm>
          <a:custGeom>
            <a:gdLst>
              <a:gd name="T0" fmla="*/ 50 w 94"/>
              <a:gd name="T1" fmla="*/ 42 h 76"/>
              <a:gd name="T2" fmla="*/ 50 w 94"/>
              <a:gd name="T3" fmla="*/ 42 h 76"/>
              <a:gd name="T4" fmla="*/ 38 w 94"/>
              <a:gd name="T5" fmla="*/ 50 h 76"/>
              <a:gd name="T6" fmla="*/ 28 w 94"/>
              <a:gd name="T7" fmla="*/ 54 h 76"/>
              <a:gd name="T8" fmla="*/ 14 w 94"/>
              <a:gd name="T9" fmla="*/ 56 h 76"/>
              <a:gd name="T10" fmla="*/ 2 w 94"/>
              <a:gd name="T11" fmla="*/ 56 h 76"/>
              <a:gd name="T12" fmla="*/ 0 w 94"/>
              <a:gd name="T13" fmla="*/ 76 h 76"/>
              <a:gd name="T14" fmla="*/ 0 w 94"/>
              <a:gd name="T15" fmla="*/ 76 h 76"/>
              <a:gd name="T16" fmla="*/ 16 w 94"/>
              <a:gd name="T17" fmla="*/ 76 h 76"/>
              <a:gd name="T18" fmla="*/ 32 w 94"/>
              <a:gd name="T19" fmla="*/ 74 h 76"/>
              <a:gd name="T20" fmla="*/ 48 w 94"/>
              <a:gd name="T21" fmla="*/ 68 h 76"/>
              <a:gd name="T22" fmla="*/ 62 w 94"/>
              <a:gd name="T23" fmla="*/ 58 h 76"/>
              <a:gd name="T24" fmla="*/ 62 w 94"/>
              <a:gd name="T25" fmla="*/ 58 h 76"/>
              <a:gd name="T26" fmla="*/ 76 w 94"/>
              <a:gd name="T27" fmla="*/ 46 h 76"/>
              <a:gd name="T28" fmla="*/ 84 w 94"/>
              <a:gd name="T29" fmla="*/ 32 h 76"/>
              <a:gd name="T30" fmla="*/ 90 w 94"/>
              <a:gd name="T31" fmla="*/ 18 h 76"/>
              <a:gd name="T32" fmla="*/ 94 w 94"/>
              <a:gd name="T33" fmla="*/ 2 h 76"/>
              <a:gd name="T34" fmla="*/ 74 w 94"/>
              <a:gd name="T35" fmla="*/ 0 h 76"/>
              <a:gd name="T36" fmla="*/ 74 w 94"/>
              <a:gd name="T37" fmla="*/ 0 h 76"/>
              <a:gd name="T38" fmla="*/ 70 w 94"/>
              <a:gd name="T39" fmla="*/ 12 h 76"/>
              <a:gd name="T40" fmla="*/ 66 w 94"/>
              <a:gd name="T41" fmla="*/ 22 h 76"/>
              <a:gd name="T42" fmla="*/ 60 w 94"/>
              <a:gd name="T43" fmla="*/ 34 h 76"/>
              <a:gd name="T44" fmla="*/ 50 w 94"/>
              <a:gd name="T45" fmla="*/ 42 h 76"/>
              <a:gd name="T46" fmla="*/ 50 w 94"/>
              <a:gd name="T47" fmla="*/ 42 h 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76">
                <a:moveTo>
                  <a:pt x="50" y="42"/>
                </a:moveTo>
                <a:lnTo>
                  <a:pt x="50" y="42"/>
                </a:lnTo>
                <a:lnTo>
                  <a:pt x="38" y="50"/>
                </a:lnTo>
                <a:lnTo>
                  <a:pt x="28" y="54"/>
                </a:lnTo>
                <a:lnTo>
                  <a:pt x="14" y="56"/>
                </a:lnTo>
                <a:lnTo>
                  <a:pt x="2" y="56"/>
                </a:lnTo>
                <a:lnTo>
                  <a:pt x="0" y="76"/>
                </a:lnTo>
                <a:lnTo>
                  <a:pt x="0" y="76"/>
                </a:lnTo>
                <a:lnTo>
                  <a:pt x="16" y="76"/>
                </a:lnTo>
                <a:lnTo>
                  <a:pt x="32" y="74"/>
                </a:lnTo>
                <a:lnTo>
                  <a:pt x="48" y="68"/>
                </a:lnTo>
                <a:lnTo>
                  <a:pt x="62" y="58"/>
                </a:lnTo>
                <a:lnTo>
                  <a:pt x="62" y="58"/>
                </a:lnTo>
                <a:lnTo>
                  <a:pt x="76" y="46"/>
                </a:lnTo>
                <a:lnTo>
                  <a:pt x="84" y="32"/>
                </a:lnTo>
                <a:lnTo>
                  <a:pt x="90" y="18"/>
                </a:lnTo>
                <a:lnTo>
                  <a:pt x="94" y="2"/>
                </a:lnTo>
                <a:lnTo>
                  <a:pt x="74" y="0"/>
                </a:lnTo>
                <a:lnTo>
                  <a:pt x="74" y="0"/>
                </a:lnTo>
                <a:lnTo>
                  <a:pt x="70" y="12"/>
                </a:lnTo>
                <a:lnTo>
                  <a:pt x="66" y="22"/>
                </a:lnTo>
                <a:lnTo>
                  <a:pt x="60" y="34"/>
                </a:lnTo>
                <a:lnTo>
                  <a:pt x="50" y="42"/>
                </a:lnTo>
                <a:lnTo>
                  <a:pt x="50" y="42"/>
                </a:lnTo>
                <a:close/>
              </a:path>
            </a:pathLst>
          </a:custGeom>
          <a:solidFill>
            <a:srgbClr val="4351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id-ID">
              <a:solidFill>
                <a:prstClr val="black"/>
              </a:solidFill>
              <a:latin typeface="Calibri" panose="020f0502020204030204"/>
            </a:endParaRPr>
          </a:p>
        </p:txBody>
      </p:sp>
      <p:sp>
        <p:nvSpPr>
          <p:cNvPr id="7" name="Freeform 6"/>
          <p:cNvSpPr/>
          <p:nvPr/>
        </p:nvSpPr>
        <p:spPr bwMode="auto">
          <a:xfrm>
            <a:off x="7532302" y="3872323"/>
            <a:ext cx="198116" cy="160241"/>
          </a:xfrm>
          <a:custGeom>
            <a:gdLst>
              <a:gd name="T0" fmla="*/ 76 w 136"/>
              <a:gd name="T1" fmla="*/ 68 h 110"/>
              <a:gd name="T2" fmla="*/ 76 w 136"/>
              <a:gd name="T3" fmla="*/ 68 h 110"/>
              <a:gd name="T4" fmla="*/ 60 w 136"/>
              <a:gd name="T5" fmla="*/ 78 h 110"/>
              <a:gd name="T6" fmla="*/ 42 w 136"/>
              <a:gd name="T7" fmla="*/ 86 h 110"/>
              <a:gd name="T8" fmla="*/ 22 w 136"/>
              <a:gd name="T9" fmla="*/ 90 h 110"/>
              <a:gd name="T10" fmla="*/ 2 w 136"/>
              <a:gd name="T11" fmla="*/ 88 h 110"/>
              <a:gd name="T12" fmla="*/ 0 w 136"/>
              <a:gd name="T13" fmla="*/ 110 h 110"/>
              <a:gd name="T14" fmla="*/ 0 w 136"/>
              <a:gd name="T15" fmla="*/ 110 h 110"/>
              <a:gd name="T16" fmla="*/ 24 w 136"/>
              <a:gd name="T17" fmla="*/ 110 h 110"/>
              <a:gd name="T18" fmla="*/ 46 w 136"/>
              <a:gd name="T19" fmla="*/ 106 h 110"/>
              <a:gd name="T20" fmla="*/ 58 w 136"/>
              <a:gd name="T21" fmla="*/ 102 h 110"/>
              <a:gd name="T22" fmla="*/ 70 w 136"/>
              <a:gd name="T23" fmla="*/ 98 h 110"/>
              <a:gd name="T24" fmla="*/ 80 w 136"/>
              <a:gd name="T25" fmla="*/ 92 h 110"/>
              <a:gd name="T26" fmla="*/ 90 w 136"/>
              <a:gd name="T27" fmla="*/ 84 h 110"/>
              <a:gd name="T28" fmla="*/ 90 w 136"/>
              <a:gd name="T29" fmla="*/ 84 h 110"/>
              <a:gd name="T30" fmla="*/ 100 w 136"/>
              <a:gd name="T31" fmla="*/ 76 h 110"/>
              <a:gd name="T32" fmla="*/ 108 w 136"/>
              <a:gd name="T33" fmla="*/ 66 h 110"/>
              <a:gd name="T34" fmla="*/ 114 w 136"/>
              <a:gd name="T35" fmla="*/ 56 h 110"/>
              <a:gd name="T36" fmla="*/ 122 w 136"/>
              <a:gd name="T37" fmla="*/ 46 h 110"/>
              <a:gd name="T38" fmla="*/ 130 w 136"/>
              <a:gd name="T39" fmla="*/ 26 h 110"/>
              <a:gd name="T40" fmla="*/ 136 w 136"/>
              <a:gd name="T41" fmla="*/ 2 h 110"/>
              <a:gd name="T42" fmla="*/ 114 w 136"/>
              <a:gd name="T43" fmla="*/ 0 h 110"/>
              <a:gd name="T44" fmla="*/ 114 w 136"/>
              <a:gd name="T45" fmla="*/ 0 h 110"/>
              <a:gd name="T46" fmla="*/ 110 w 136"/>
              <a:gd name="T47" fmla="*/ 18 h 110"/>
              <a:gd name="T48" fmla="*/ 102 w 136"/>
              <a:gd name="T49" fmla="*/ 36 h 110"/>
              <a:gd name="T50" fmla="*/ 92 w 136"/>
              <a:gd name="T51" fmla="*/ 54 h 110"/>
              <a:gd name="T52" fmla="*/ 76 w 136"/>
              <a:gd name="T53" fmla="*/ 68 h 110"/>
              <a:gd name="T54" fmla="*/ 76 w 136"/>
              <a:gd name="T55" fmla="*/ 68 h 1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6" h="110">
                <a:moveTo>
                  <a:pt x="76" y="68"/>
                </a:moveTo>
                <a:lnTo>
                  <a:pt x="76" y="68"/>
                </a:lnTo>
                <a:lnTo>
                  <a:pt x="60" y="78"/>
                </a:lnTo>
                <a:lnTo>
                  <a:pt x="42" y="86"/>
                </a:lnTo>
                <a:lnTo>
                  <a:pt x="22" y="90"/>
                </a:lnTo>
                <a:lnTo>
                  <a:pt x="2" y="88"/>
                </a:lnTo>
                <a:lnTo>
                  <a:pt x="0" y="110"/>
                </a:lnTo>
                <a:lnTo>
                  <a:pt x="0" y="110"/>
                </a:lnTo>
                <a:lnTo>
                  <a:pt x="24" y="110"/>
                </a:lnTo>
                <a:lnTo>
                  <a:pt x="46" y="106"/>
                </a:lnTo>
                <a:lnTo>
                  <a:pt x="58" y="102"/>
                </a:lnTo>
                <a:lnTo>
                  <a:pt x="70" y="98"/>
                </a:lnTo>
                <a:lnTo>
                  <a:pt x="80" y="92"/>
                </a:lnTo>
                <a:lnTo>
                  <a:pt x="90" y="84"/>
                </a:lnTo>
                <a:lnTo>
                  <a:pt x="90" y="84"/>
                </a:lnTo>
                <a:lnTo>
                  <a:pt x="100" y="76"/>
                </a:lnTo>
                <a:lnTo>
                  <a:pt x="108" y="66"/>
                </a:lnTo>
                <a:lnTo>
                  <a:pt x="114" y="56"/>
                </a:lnTo>
                <a:lnTo>
                  <a:pt x="122" y="46"/>
                </a:lnTo>
                <a:lnTo>
                  <a:pt x="130" y="26"/>
                </a:lnTo>
                <a:lnTo>
                  <a:pt x="136" y="2"/>
                </a:lnTo>
                <a:lnTo>
                  <a:pt x="114" y="0"/>
                </a:lnTo>
                <a:lnTo>
                  <a:pt x="114" y="0"/>
                </a:lnTo>
                <a:lnTo>
                  <a:pt x="110" y="18"/>
                </a:lnTo>
                <a:lnTo>
                  <a:pt x="102" y="36"/>
                </a:lnTo>
                <a:lnTo>
                  <a:pt x="92" y="54"/>
                </a:lnTo>
                <a:lnTo>
                  <a:pt x="76" y="68"/>
                </a:lnTo>
                <a:lnTo>
                  <a:pt x="76" y="68"/>
                </a:lnTo>
                <a:close/>
              </a:path>
            </a:pathLst>
          </a:custGeom>
          <a:solidFill>
            <a:srgbClr val="4351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id-ID">
              <a:solidFill>
                <a:prstClr val="black"/>
              </a:solidFill>
              <a:latin typeface="Calibri" panose="020f0502020204030204"/>
            </a:endParaRPr>
          </a:p>
        </p:txBody>
      </p:sp>
      <p:sp>
        <p:nvSpPr>
          <p:cNvPr id="8" name="Freeform 7"/>
          <p:cNvSpPr/>
          <p:nvPr/>
        </p:nvSpPr>
        <p:spPr bwMode="auto">
          <a:xfrm>
            <a:off x="7456552" y="3636332"/>
            <a:ext cx="37875" cy="43702"/>
          </a:xfrm>
          <a:custGeom>
            <a:gdLst>
              <a:gd name="T0" fmla="*/ 22 w 26"/>
              <a:gd name="T1" fmla="*/ 8 h 30"/>
              <a:gd name="T2" fmla="*/ 22 w 26"/>
              <a:gd name="T3" fmla="*/ 8 h 30"/>
              <a:gd name="T4" fmla="*/ 16 w 26"/>
              <a:gd name="T5" fmla="*/ 2 h 30"/>
              <a:gd name="T6" fmla="*/ 12 w 26"/>
              <a:gd name="T7" fmla="*/ 0 h 30"/>
              <a:gd name="T8" fmla="*/ 6 w 26"/>
              <a:gd name="T9" fmla="*/ 0 h 30"/>
              <a:gd name="T10" fmla="*/ 0 w 26"/>
              <a:gd name="T11" fmla="*/ 2 h 30"/>
              <a:gd name="T12" fmla="*/ 24 w 26"/>
              <a:gd name="T13" fmla="*/ 30 h 30"/>
              <a:gd name="T14" fmla="*/ 24 w 26"/>
              <a:gd name="T15" fmla="*/ 30 h 30"/>
              <a:gd name="T16" fmla="*/ 26 w 26"/>
              <a:gd name="T17" fmla="*/ 24 h 30"/>
              <a:gd name="T18" fmla="*/ 26 w 26"/>
              <a:gd name="T19" fmla="*/ 18 h 30"/>
              <a:gd name="T20" fmla="*/ 26 w 26"/>
              <a:gd name="T21" fmla="*/ 12 h 30"/>
              <a:gd name="T22" fmla="*/ 22 w 26"/>
              <a:gd name="T23" fmla="*/ 8 h 30"/>
              <a:gd name="T24" fmla="*/ 22 w 26"/>
              <a:gd name="T25" fmla="*/ 8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0">
                <a:moveTo>
                  <a:pt x="22" y="8"/>
                </a:moveTo>
                <a:lnTo>
                  <a:pt x="22" y="8"/>
                </a:lnTo>
                <a:lnTo>
                  <a:pt x="16" y="2"/>
                </a:lnTo>
                <a:lnTo>
                  <a:pt x="12" y="0"/>
                </a:lnTo>
                <a:lnTo>
                  <a:pt x="6" y="0"/>
                </a:lnTo>
                <a:lnTo>
                  <a:pt x="0" y="2"/>
                </a:lnTo>
                <a:lnTo>
                  <a:pt x="24" y="30"/>
                </a:lnTo>
                <a:lnTo>
                  <a:pt x="24" y="30"/>
                </a:lnTo>
                <a:lnTo>
                  <a:pt x="26" y="24"/>
                </a:lnTo>
                <a:lnTo>
                  <a:pt x="26" y="18"/>
                </a:lnTo>
                <a:lnTo>
                  <a:pt x="26" y="12"/>
                </a:lnTo>
                <a:lnTo>
                  <a:pt x="22" y="8"/>
                </a:lnTo>
                <a:lnTo>
                  <a:pt x="22" y="8"/>
                </a:lnTo>
                <a:close/>
              </a:path>
            </a:pathLst>
          </a:custGeom>
          <a:solidFill>
            <a:srgbClr val="4351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id-ID">
              <a:solidFill>
                <a:prstClr val="black"/>
              </a:solidFill>
              <a:latin typeface="Calibri" panose="020f0502020204030204"/>
            </a:endParaRPr>
          </a:p>
        </p:txBody>
      </p:sp>
      <p:sp>
        <p:nvSpPr>
          <p:cNvPr id="9" name="Freeform 8"/>
          <p:cNvSpPr/>
          <p:nvPr/>
        </p:nvSpPr>
        <p:spPr bwMode="auto">
          <a:xfrm>
            <a:off x="7345840" y="3726649"/>
            <a:ext cx="40789" cy="43702"/>
          </a:xfrm>
          <a:custGeom>
            <a:gdLst>
              <a:gd name="T0" fmla="*/ 4 w 28"/>
              <a:gd name="T1" fmla="*/ 24 h 30"/>
              <a:gd name="T2" fmla="*/ 4 w 28"/>
              <a:gd name="T3" fmla="*/ 24 h 30"/>
              <a:gd name="T4" fmla="*/ 10 w 28"/>
              <a:gd name="T5" fmla="*/ 28 h 30"/>
              <a:gd name="T6" fmla="*/ 16 w 28"/>
              <a:gd name="T7" fmla="*/ 30 h 30"/>
              <a:gd name="T8" fmla="*/ 22 w 28"/>
              <a:gd name="T9" fmla="*/ 30 h 30"/>
              <a:gd name="T10" fmla="*/ 28 w 28"/>
              <a:gd name="T11" fmla="*/ 30 h 30"/>
              <a:gd name="T12" fmla="*/ 4 w 28"/>
              <a:gd name="T13" fmla="*/ 0 h 30"/>
              <a:gd name="T14" fmla="*/ 4 w 28"/>
              <a:gd name="T15" fmla="*/ 0 h 30"/>
              <a:gd name="T16" fmla="*/ 0 w 28"/>
              <a:gd name="T17" fmla="*/ 6 h 30"/>
              <a:gd name="T18" fmla="*/ 0 w 28"/>
              <a:gd name="T19" fmla="*/ 12 h 30"/>
              <a:gd name="T20" fmla="*/ 2 w 28"/>
              <a:gd name="T21" fmla="*/ 18 h 30"/>
              <a:gd name="T22" fmla="*/ 4 w 28"/>
              <a:gd name="T23" fmla="*/ 24 h 30"/>
              <a:gd name="T24" fmla="*/ 4 w 28"/>
              <a:gd name="T25" fmla="*/ 24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0">
                <a:moveTo>
                  <a:pt x="4" y="24"/>
                </a:moveTo>
                <a:lnTo>
                  <a:pt x="4" y="24"/>
                </a:lnTo>
                <a:lnTo>
                  <a:pt x="10" y="28"/>
                </a:lnTo>
                <a:lnTo>
                  <a:pt x="16" y="30"/>
                </a:lnTo>
                <a:lnTo>
                  <a:pt x="22" y="30"/>
                </a:lnTo>
                <a:lnTo>
                  <a:pt x="28" y="30"/>
                </a:lnTo>
                <a:lnTo>
                  <a:pt x="4" y="0"/>
                </a:lnTo>
                <a:lnTo>
                  <a:pt x="4" y="0"/>
                </a:lnTo>
                <a:lnTo>
                  <a:pt x="0" y="6"/>
                </a:lnTo>
                <a:lnTo>
                  <a:pt x="0" y="12"/>
                </a:lnTo>
                <a:lnTo>
                  <a:pt x="2" y="18"/>
                </a:lnTo>
                <a:lnTo>
                  <a:pt x="4" y="24"/>
                </a:lnTo>
                <a:lnTo>
                  <a:pt x="4" y="24"/>
                </a:lnTo>
                <a:close/>
              </a:path>
            </a:pathLst>
          </a:custGeom>
          <a:solidFill>
            <a:srgbClr val="4351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id-ID">
              <a:solidFill>
                <a:prstClr val="black"/>
              </a:solidFill>
              <a:latin typeface="Calibri" panose="020f0502020204030204"/>
            </a:endParaRPr>
          </a:p>
        </p:txBody>
      </p:sp>
      <p:sp>
        <p:nvSpPr>
          <p:cNvPr id="10" name="Freeform 9"/>
          <p:cNvSpPr/>
          <p:nvPr/>
        </p:nvSpPr>
        <p:spPr bwMode="auto">
          <a:xfrm>
            <a:off x="7395369" y="3691688"/>
            <a:ext cx="134019" cy="122366"/>
          </a:xfrm>
          <a:custGeom>
            <a:gdLst>
              <a:gd name="T0" fmla="*/ 4 w 92"/>
              <a:gd name="T1" fmla="*/ 56 h 84"/>
              <a:gd name="T2" fmla="*/ 4 w 92"/>
              <a:gd name="T3" fmla="*/ 56 h 84"/>
              <a:gd name="T4" fmla="*/ 0 w 92"/>
              <a:gd name="T5" fmla="*/ 60 h 84"/>
              <a:gd name="T6" fmla="*/ 18 w 92"/>
              <a:gd name="T7" fmla="*/ 82 h 84"/>
              <a:gd name="T8" fmla="*/ 18 w 92"/>
              <a:gd name="T9" fmla="*/ 82 h 84"/>
              <a:gd name="T10" fmla="*/ 20 w 92"/>
              <a:gd name="T11" fmla="*/ 84 h 84"/>
              <a:gd name="T12" fmla="*/ 24 w 92"/>
              <a:gd name="T13" fmla="*/ 84 h 84"/>
              <a:gd name="T14" fmla="*/ 26 w 92"/>
              <a:gd name="T15" fmla="*/ 84 h 84"/>
              <a:gd name="T16" fmla="*/ 30 w 92"/>
              <a:gd name="T17" fmla="*/ 82 h 84"/>
              <a:gd name="T18" fmla="*/ 88 w 92"/>
              <a:gd name="T19" fmla="*/ 34 h 84"/>
              <a:gd name="T20" fmla="*/ 88 w 92"/>
              <a:gd name="T21" fmla="*/ 34 h 84"/>
              <a:gd name="T22" fmla="*/ 90 w 92"/>
              <a:gd name="T23" fmla="*/ 30 h 84"/>
              <a:gd name="T24" fmla="*/ 92 w 92"/>
              <a:gd name="T25" fmla="*/ 26 h 84"/>
              <a:gd name="T26" fmla="*/ 90 w 92"/>
              <a:gd name="T27" fmla="*/ 24 h 84"/>
              <a:gd name="T28" fmla="*/ 90 w 92"/>
              <a:gd name="T29" fmla="*/ 20 h 84"/>
              <a:gd name="T30" fmla="*/ 72 w 92"/>
              <a:gd name="T31" fmla="*/ 0 h 84"/>
              <a:gd name="T32" fmla="*/ 72 w 92"/>
              <a:gd name="T33" fmla="*/ 0 h 84"/>
              <a:gd name="T34" fmla="*/ 68 w 92"/>
              <a:gd name="T35" fmla="*/ 4 h 84"/>
              <a:gd name="T36" fmla="*/ 4 w 92"/>
              <a:gd name="T37" fmla="*/ 56 h 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84">
                <a:moveTo>
                  <a:pt x="4" y="56"/>
                </a:moveTo>
                <a:lnTo>
                  <a:pt x="4" y="56"/>
                </a:lnTo>
                <a:lnTo>
                  <a:pt x="0" y="60"/>
                </a:lnTo>
                <a:lnTo>
                  <a:pt x="18" y="82"/>
                </a:lnTo>
                <a:lnTo>
                  <a:pt x="18" y="82"/>
                </a:lnTo>
                <a:lnTo>
                  <a:pt x="20" y="84"/>
                </a:lnTo>
                <a:lnTo>
                  <a:pt x="24" y="84"/>
                </a:lnTo>
                <a:lnTo>
                  <a:pt x="26" y="84"/>
                </a:lnTo>
                <a:lnTo>
                  <a:pt x="30" y="82"/>
                </a:lnTo>
                <a:lnTo>
                  <a:pt x="88" y="34"/>
                </a:lnTo>
                <a:lnTo>
                  <a:pt x="88" y="34"/>
                </a:lnTo>
                <a:lnTo>
                  <a:pt x="90" y="30"/>
                </a:lnTo>
                <a:lnTo>
                  <a:pt x="92" y="26"/>
                </a:lnTo>
                <a:lnTo>
                  <a:pt x="90" y="24"/>
                </a:lnTo>
                <a:lnTo>
                  <a:pt x="90" y="20"/>
                </a:lnTo>
                <a:lnTo>
                  <a:pt x="72" y="0"/>
                </a:lnTo>
                <a:lnTo>
                  <a:pt x="72" y="0"/>
                </a:lnTo>
                <a:lnTo>
                  <a:pt x="68" y="4"/>
                </a:lnTo>
                <a:lnTo>
                  <a:pt x="4" y="56"/>
                </a:lnTo>
                <a:close/>
              </a:path>
            </a:pathLst>
          </a:custGeom>
          <a:solidFill>
            <a:srgbClr val="4351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id-ID">
              <a:solidFill>
                <a:prstClr val="black"/>
              </a:solidFill>
              <a:latin typeface="Calibri" panose="020f0502020204030204"/>
            </a:endParaRPr>
          </a:p>
        </p:txBody>
      </p:sp>
      <p:sp>
        <p:nvSpPr>
          <p:cNvPr id="11" name="Freeform 10"/>
          <p:cNvSpPr/>
          <p:nvPr/>
        </p:nvSpPr>
        <p:spPr bwMode="auto">
          <a:xfrm>
            <a:off x="7351667" y="3639245"/>
            <a:ext cx="139846" cy="131106"/>
          </a:xfrm>
          <a:custGeom>
            <a:gdLst>
              <a:gd name="T0" fmla="*/ 92 w 96"/>
              <a:gd name="T1" fmla="*/ 34 h 90"/>
              <a:gd name="T2" fmla="*/ 92 w 96"/>
              <a:gd name="T3" fmla="*/ 34 h 90"/>
              <a:gd name="T4" fmla="*/ 96 w 96"/>
              <a:gd name="T5" fmla="*/ 28 h 90"/>
              <a:gd name="T6" fmla="*/ 72 w 96"/>
              <a:gd name="T7" fmla="*/ 0 h 90"/>
              <a:gd name="T8" fmla="*/ 72 w 96"/>
              <a:gd name="T9" fmla="*/ 0 h 90"/>
              <a:gd name="T10" fmla="*/ 66 w 96"/>
              <a:gd name="T11" fmla="*/ 2 h 90"/>
              <a:gd name="T12" fmla="*/ 4 w 96"/>
              <a:gd name="T13" fmla="*/ 56 h 90"/>
              <a:gd name="T14" fmla="*/ 4 w 96"/>
              <a:gd name="T15" fmla="*/ 56 h 90"/>
              <a:gd name="T16" fmla="*/ 0 w 96"/>
              <a:gd name="T17" fmla="*/ 60 h 90"/>
              <a:gd name="T18" fmla="*/ 24 w 96"/>
              <a:gd name="T19" fmla="*/ 90 h 90"/>
              <a:gd name="T20" fmla="*/ 24 w 96"/>
              <a:gd name="T21" fmla="*/ 90 h 90"/>
              <a:gd name="T22" fmla="*/ 28 w 96"/>
              <a:gd name="T23" fmla="*/ 86 h 90"/>
              <a:gd name="T24" fmla="*/ 92 w 96"/>
              <a:gd name="T25" fmla="*/ 34 h 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90">
                <a:moveTo>
                  <a:pt x="92" y="34"/>
                </a:moveTo>
                <a:lnTo>
                  <a:pt x="92" y="34"/>
                </a:lnTo>
                <a:lnTo>
                  <a:pt x="96" y="28"/>
                </a:lnTo>
                <a:lnTo>
                  <a:pt x="72" y="0"/>
                </a:lnTo>
                <a:lnTo>
                  <a:pt x="72" y="0"/>
                </a:lnTo>
                <a:lnTo>
                  <a:pt x="66" y="2"/>
                </a:lnTo>
                <a:lnTo>
                  <a:pt x="4" y="56"/>
                </a:lnTo>
                <a:lnTo>
                  <a:pt x="4" y="56"/>
                </a:lnTo>
                <a:lnTo>
                  <a:pt x="0" y="60"/>
                </a:lnTo>
                <a:lnTo>
                  <a:pt x="24" y="90"/>
                </a:lnTo>
                <a:lnTo>
                  <a:pt x="24" y="90"/>
                </a:lnTo>
                <a:lnTo>
                  <a:pt x="28" y="86"/>
                </a:lnTo>
                <a:lnTo>
                  <a:pt x="92" y="34"/>
                </a:lnTo>
                <a:close/>
              </a:path>
            </a:pathLst>
          </a:custGeom>
          <a:solidFill>
            <a:srgbClr val="4351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id-ID">
              <a:solidFill>
                <a:prstClr val="black"/>
              </a:solidFill>
              <a:latin typeface="Calibri" panose="020f0502020204030204"/>
            </a:endParaRPr>
          </a:p>
        </p:txBody>
      </p:sp>
      <p:sp>
        <p:nvSpPr>
          <p:cNvPr id="12" name="Freeform 11"/>
          <p:cNvSpPr/>
          <p:nvPr/>
        </p:nvSpPr>
        <p:spPr bwMode="auto">
          <a:xfrm>
            <a:off x="7310878" y="3589716"/>
            <a:ext cx="136933" cy="125279"/>
          </a:xfrm>
          <a:custGeom>
            <a:gdLst>
              <a:gd name="T0" fmla="*/ 88 w 94"/>
              <a:gd name="T1" fmla="*/ 30 h 86"/>
              <a:gd name="T2" fmla="*/ 88 w 94"/>
              <a:gd name="T3" fmla="*/ 30 h 86"/>
              <a:gd name="T4" fmla="*/ 94 w 94"/>
              <a:gd name="T5" fmla="*/ 26 h 86"/>
              <a:gd name="T6" fmla="*/ 74 w 94"/>
              <a:gd name="T7" fmla="*/ 4 h 86"/>
              <a:gd name="T8" fmla="*/ 74 w 94"/>
              <a:gd name="T9" fmla="*/ 4 h 86"/>
              <a:gd name="T10" fmla="*/ 72 w 94"/>
              <a:gd name="T11" fmla="*/ 2 h 86"/>
              <a:gd name="T12" fmla="*/ 68 w 94"/>
              <a:gd name="T13" fmla="*/ 0 h 86"/>
              <a:gd name="T14" fmla="*/ 64 w 94"/>
              <a:gd name="T15" fmla="*/ 2 h 86"/>
              <a:gd name="T16" fmla="*/ 62 w 94"/>
              <a:gd name="T17" fmla="*/ 2 h 86"/>
              <a:gd name="T18" fmla="*/ 4 w 94"/>
              <a:gd name="T19" fmla="*/ 52 h 86"/>
              <a:gd name="T20" fmla="*/ 4 w 94"/>
              <a:gd name="T21" fmla="*/ 52 h 86"/>
              <a:gd name="T22" fmla="*/ 2 w 94"/>
              <a:gd name="T23" fmla="*/ 54 h 86"/>
              <a:gd name="T24" fmla="*/ 0 w 94"/>
              <a:gd name="T25" fmla="*/ 58 h 86"/>
              <a:gd name="T26" fmla="*/ 0 w 94"/>
              <a:gd name="T27" fmla="*/ 62 h 86"/>
              <a:gd name="T28" fmla="*/ 2 w 94"/>
              <a:gd name="T29" fmla="*/ 64 h 86"/>
              <a:gd name="T30" fmla="*/ 22 w 94"/>
              <a:gd name="T31" fmla="*/ 86 h 86"/>
              <a:gd name="T32" fmla="*/ 22 w 94"/>
              <a:gd name="T33" fmla="*/ 86 h 86"/>
              <a:gd name="T34" fmla="*/ 26 w 94"/>
              <a:gd name="T35" fmla="*/ 82 h 86"/>
              <a:gd name="T36" fmla="*/ 88 w 94"/>
              <a:gd name="T37" fmla="*/ 30 h 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4" h="86">
                <a:moveTo>
                  <a:pt x="88" y="30"/>
                </a:moveTo>
                <a:lnTo>
                  <a:pt x="88" y="30"/>
                </a:lnTo>
                <a:lnTo>
                  <a:pt x="94" y="26"/>
                </a:lnTo>
                <a:lnTo>
                  <a:pt x="74" y="4"/>
                </a:lnTo>
                <a:lnTo>
                  <a:pt x="74" y="4"/>
                </a:lnTo>
                <a:lnTo>
                  <a:pt x="72" y="2"/>
                </a:lnTo>
                <a:lnTo>
                  <a:pt x="68" y="0"/>
                </a:lnTo>
                <a:lnTo>
                  <a:pt x="64" y="2"/>
                </a:lnTo>
                <a:lnTo>
                  <a:pt x="62" y="2"/>
                </a:lnTo>
                <a:lnTo>
                  <a:pt x="4" y="52"/>
                </a:lnTo>
                <a:lnTo>
                  <a:pt x="4" y="52"/>
                </a:lnTo>
                <a:lnTo>
                  <a:pt x="2" y="54"/>
                </a:lnTo>
                <a:lnTo>
                  <a:pt x="0" y="58"/>
                </a:lnTo>
                <a:lnTo>
                  <a:pt x="0" y="62"/>
                </a:lnTo>
                <a:lnTo>
                  <a:pt x="2" y="64"/>
                </a:lnTo>
                <a:lnTo>
                  <a:pt x="22" y="86"/>
                </a:lnTo>
                <a:lnTo>
                  <a:pt x="22" y="86"/>
                </a:lnTo>
                <a:lnTo>
                  <a:pt x="26" y="82"/>
                </a:lnTo>
                <a:lnTo>
                  <a:pt x="88" y="30"/>
                </a:lnTo>
                <a:close/>
              </a:path>
            </a:pathLst>
          </a:custGeom>
          <a:solidFill>
            <a:srgbClr val="4351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id-ID">
              <a:solidFill>
                <a:prstClr val="black"/>
              </a:solidFill>
              <a:latin typeface="Calibri" panose="020f0502020204030204"/>
            </a:endParaRPr>
          </a:p>
        </p:txBody>
      </p:sp>
      <p:sp>
        <p:nvSpPr>
          <p:cNvPr id="13" name="Freeform 12"/>
          <p:cNvSpPr/>
          <p:nvPr/>
        </p:nvSpPr>
        <p:spPr bwMode="auto">
          <a:xfrm>
            <a:off x="7331273" y="3714996"/>
            <a:ext cx="64096" cy="69923"/>
          </a:xfrm>
          <a:custGeom>
            <a:gdLst>
              <a:gd name="T0" fmla="*/ 8 w 44"/>
              <a:gd name="T1" fmla="*/ 38 h 48"/>
              <a:gd name="T2" fmla="*/ 8 w 44"/>
              <a:gd name="T3" fmla="*/ 38 h 48"/>
              <a:gd name="T4" fmla="*/ 16 w 44"/>
              <a:gd name="T5" fmla="*/ 44 h 48"/>
              <a:gd name="T6" fmla="*/ 24 w 44"/>
              <a:gd name="T7" fmla="*/ 48 h 48"/>
              <a:gd name="T8" fmla="*/ 34 w 44"/>
              <a:gd name="T9" fmla="*/ 48 h 48"/>
              <a:gd name="T10" fmla="*/ 44 w 44"/>
              <a:gd name="T11" fmla="*/ 44 h 48"/>
              <a:gd name="T12" fmla="*/ 38 w 44"/>
              <a:gd name="T13" fmla="*/ 38 h 48"/>
              <a:gd name="T14" fmla="*/ 38 w 44"/>
              <a:gd name="T15" fmla="*/ 38 h 48"/>
              <a:gd name="T16" fmla="*/ 32 w 44"/>
              <a:gd name="T17" fmla="*/ 38 h 48"/>
              <a:gd name="T18" fmla="*/ 26 w 44"/>
              <a:gd name="T19" fmla="*/ 38 h 48"/>
              <a:gd name="T20" fmla="*/ 20 w 44"/>
              <a:gd name="T21" fmla="*/ 36 h 48"/>
              <a:gd name="T22" fmla="*/ 14 w 44"/>
              <a:gd name="T23" fmla="*/ 32 h 48"/>
              <a:gd name="T24" fmla="*/ 14 w 44"/>
              <a:gd name="T25" fmla="*/ 32 h 48"/>
              <a:gd name="T26" fmla="*/ 12 w 44"/>
              <a:gd name="T27" fmla="*/ 26 h 48"/>
              <a:gd name="T28" fmla="*/ 10 w 44"/>
              <a:gd name="T29" fmla="*/ 20 h 48"/>
              <a:gd name="T30" fmla="*/ 10 w 44"/>
              <a:gd name="T31" fmla="*/ 14 h 48"/>
              <a:gd name="T32" fmla="*/ 14 w 44"/>
              <a:gd name="T33" fmla="*/ 8 h 48"/>
              <a:gd name="T34" fmla="*/ 8 w 44"/>
              <a:gd name="T35" fmla="*/ 0 h 48"/>
              <a:gd name="T36" fmla="*/ 8 w 44"/>
              <a:gd name="T37" fmla="*/ 0 h 48"/>
              <a:gd name="T38" fmla="*/ 2 w 44"/>
              <a:gd name="T39" fmla="*/ 10 h 48"/>
              <a:gd name="T40" fmla="*/ 0 w 44"/>
              <a:gd name="T41" fmla="*/ 20 h 48"/>
              <a:gd name="T42" fmla="*/ 2 w 44"/>
              <a:gd name="T43" fmla="*/ 28 h 48"/>
              <a:gd name="T44" fmla="*/ 8 w 44"/>
              <a:gd name="T45" fmla="*/ 38 h 48"/>
              <a:gd name="T46" fmla="*/ 8 w 44"/>
              <a:gd name="T47" fmla="*/ 38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 h="48">
                <a:moveTo>
                  <a:pt x="8" y="38"/>
                </a:moveTo>
                <a:lnTo>
                  <a:pt x="8" y="38"/>
                </a:lnTo>
                <a:lnTo>
                  <a:pt x="16" y="44"/>
                </a:lnTo>
                <a:lnTo>
                  <a:pt x="24" y="48"/>
                </a:lnTo>
                <a:lnTo>
                  <a:pt x="34" y="48"/>
                </a:lnTo>
                <a:lnTo>
                  <a:pt x="44" y="44"/>
                </a:lnTo>
                <a:lnTo>
                  <a:pt x="38" y="38"/>
                </a:lnTo>
                <a:lnTo>
                  <a:pt x="38" y="38"/>
                </a:lnTo>
                <a:lnTo>
                  <a:pt x="32" y="38"/>
                </a:lnTo>
                <a:lnTo>
                  <a:pt x="26" y="38"/>
                </a:lnTo>
                <a:lnTo>
                  <a:pt x="20" y="36"/>
                </a:lnTo>
                <a:lnTo>
                  <a:pt x="14" y="32"/>
                </a:lnTo>
                <a:lnTo>
                  <a:pt x="14" y="32"/>
                </a:lnTo>
                <a:lnTo>
                  <a:pt x="12" y="26"/>
                </a:lnTo>
                <a:lnTo>
                  <a:pt x="10" y="20"/>
                </a:lnTo>
                <a:lnTo>
                  <a:pt x="10" y="14"/>
                </a:lnTo>
                <a:lnTo>
                  <a:pt x="14" y="8"/>
                </a:lnTo>
                <a:lnTo>
                  <a:pt x="8" y="0"/>
                </a:lnTo>
                <a:lnTo>
                  <a:pt x="8" y="0"/>
                </a:lnTo>
                <a:lnTo>
                  <a:pt x="2" y="10"/>
                </a:lnTo>
                <a:lnTo>
                  <a:pt x="0" y="20"/>
                </a:lnTo>
                <a:lnTo>
                  <a:pt x="2" y="28"/>
                </a:lnTo>
                <a:lnTo>
                  <a:pt x="8" y="38"/>
                </a:lnTo>
                <a:lnTo>
                  <a:pt x="8" y="38"/>
                </a:lnTo>
                <a:close/>
              </a:path>
            </a:pathLst>
          </a:custGeom>
          <a:solidFill>
            <a:srgbClr val="4351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id-ID">
              <a:solidFill>
                <a:prstClr val="black"/>
              </a:solidFill>
              <a:latin typeface="Calibri" panose="020f0502020204030204"/>
            </a:endParaRPr>
          </a:p>
        </p:txBody>
      </p:sp>
      <p:sp>
        <p:nvSpPr>
          <p:cNvPr id="14" name="Freeform 13"/>
          <p:cNvSpPr/>
          <p:nvPr/>
        </p:nvSpPr>
        <p:spPr bwMode="auto">
          <a:xfrm>
            <a:off x="7447811" y="3624678"/>
            <a:ext cx="61183" cy="67010"/>
          </a:xfrm>
          <a:custGeom>
            <a:gdLst>
              <a:gd name="T0" fmla="*/ 28 w 42"/>
              <a:gd name="T1" fmla="*/ 16 h 46"/>
              <a:gd name="T2" fmla="*/ 28 w 42"/>
              <a:gd name="T3" fmla="*/ 16 h 46"/>
              <a:gd name="T4" fmla="*/ 32 w 42"/>
              <a:gd name="T5" fmla="*/ 20 h 46"/>
              <a:gd name="T6" fmla="*/ 32 w 42"/>
              <a:gd name="T7" fmla="*/ 26 h 46"/>
              <a:gd name="T8" fmla="*/ 32 w 42"/>
              <a:gd name="T9" fmla="*/ 32 h 46"/>
              <a:gd name="T10" fmla="*/ 30 w 42"/>
              <a:gd name="T11" fmla="*/ 38 h 46"/>
              <a:gd name="T12" fmla="*/ 36 w 42"/>
              <a:gd name="T13" fmla="*/ 46 h 46"/>
              <a:gd name="T14" fmla="*/ 36 w 42"/>
              <a:gd name="T15" fmla="*/ 46 h 46"/>
              <a:gd name="T16" fmla="*/ 40 w 42"/>
              <a:gd name="T17" fmla="*/ 36 h 46"/>
              <a:gd name="T18" fmla="*/ 42 w 42"/>
              <a:gd name="T19" fmla="*/ 28 h 46"/>
              <a:gd name="T20" fmla="*/ 40 w 42"/>
              <a:gd name="T21" fmla="*/ 18 h 46"/>
              <a:gd name="T22" fmla="*/ 34 w 42"/>
              <a:gd name="T23" fmla="*/ 10 h 46"/>
              <a:gd name="T24" fmla="*/ 34 w 42"/>
              <a:gd name="T25" fmla="*/ 10 h 46"/>
              <a:gd name="T26" fmla="*/ 28 w 42"/>
              <a:gd name="T27" fmla="*/ 2 h 46"/>
              <a:gd name="T28" fmla="*/ 18 w 42"/>
              <a:gd name="T29" fmla="*/ 0 h 46"/>
              <a:gd name="T30" fmla="*/ 8 w 42"/>
              <a:gd name="T31" fmla="*/ 0 h 46"/>
              <a:gd name="T32" fmla="*/ 0 w 42"/>
              <a:gd name="T33" fmla="*/ 2 h 46"/>
              <a:gd name="T34" fmla="*/ 6 w 42"/>
              <a:gd name="T35" fmla="*/ 10 h 46"/>
              <a:gd name="T36" fmla="*/ 6 w 42"/>
              <a:gd name="T37" fmla="*/ 10 h 46"/>
              <a:gd name="T38" fmla="*/ 12 w 42"/>
              <a:gd name="T39" fmla="*/ 8 h 46"/>
              <a:gd name="T40" fmla="*/ 18 w 42"/>
              <a:gd name="T41" fmla="*/ 8 h 46"/>
              <a:gd name="T42" fmla="*/ 22 w 42"/>
              <a:gd name="T43" fmla="*/ 10 h 46"/>
              <a:gd name="T44" fmla="*/ 28 w 42"/>
              <a:gd name="T45" fmla="*/ 16 h 46"/>
              <a:gd name="T46" fmla="*/ 28 w 42"/>
              <a:gd name="T47" fmla="*/ 16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46">
                <a:moveTo>
                  <a:pt x="28" y="16"/>
                </a:moveTo>
                <a:lnTo>
                  <a:pt x="28" y="16"/>
                </a:lnTo>
                <a:lnTo>
                  <a:pt x="32" y="20"/>
                </a:lnTo>
                <a:lnTo>
                  <a:pt x="32" y="26"/>
                </a:lnTo>
                <a:lnTo>
                  <a:pt x="32" y="32"/>
                </a:lnTo>
                <a:lnTo>
                  <a:pt x="30" y="38"/>
                </a:lnTo>
                <a:lnTo>
                  <a:pt x="36" y="46"/>
                </a:lnTo>
                <a:lnTo>
                  <a:pt x="36" y="46"/>
                </a:lnTo>
                <a:lnTo>
                  <a:pt x="40" y="36"/>
                </a:lnTo>
                <a:lnTo>
                  <a:pt x="42" y="28"/>
                </a:lnTo>
                <a:lnTo>
                  <a:pt x="40" y="18"/>
                </a:lnTo>
                <a:lnTo>
                  <a:pt x="34" y="10"/>
                </a:lnTo>
                <a:lnTo>
                  <a:pt x="34" y="10"/>
                </a:lnTo>
                <a:lnTo>
                  <a:pt x="28" y="2"/>
                </a:lnTo>
                <a:lnTo>
                  <a:pt x="18" y="0"/>
                </a:lnTo>
                <a:lnTo>
                  <a:pt x="8" y="0"/>
                </a:lnTo>
                <a:lnTo>
                  <a:pt x="0" y="2"/>
                </a:lnTo>
                <a:lnTo>
                  <a:pt x="6" y="10"/>
                </a:lnTo>
                <a:lnTo>
                  <a:pt x="6" y="10"/>
                </a:lnTo>
                <a:lnTo>
                  <a:pt x="12" y="8"/>
                </a:lnTo>
                <a:lnTo>
                  <a:pt x="18" y="8"/>
                </a:lnTo>
                <a:lnTo>
                  <a:pt x="22" y="10"/>
                </a:lnTo>
                <a:lnTo>
                  <a:pt x="28" y="16"/>
                </a:lnTo>
                <a:lnTo>
                  <a:pt x="28" y="16"/>
                </a:lnTo>
                <a:close/>
              </a:path>
            </a:pathLst>
          </a:custGeom>
          <a:solidFill>
            <a:srgbClr val="4351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id-ID">
              <a:solidFill>
                <a:prstClr val="black"/>
              </a:solidFill>
              <a:latin typeface="Calibri" panose="020f0502020204030204"/>
            </a:endParaRPr>
          </a:p>
        </p:txBody>
      </p:sp>
      <p:sp>
        <p:nvSpPr>
          <p:cNvPr id="15" name="Freeform 14"/>
          <p:cNvSpPr/>
          <p:nvPr/>
        </p:nvSpPr>
        <p:spPr bwMode="auto">
          <a:xfrm>
            <a:off x="7255523" y="3522706"/>
            <a:ext cx="122366" cy="116539"/>
          </a:xfrm>
          <a:custGeom>
            <a:gdLst>
              <a:gd name="T0" fmla="*/ 2 w 84"/>
              <a:gd name="T1" fmla="*/ 62 h 80"/>
              <a:gd name="T2" fmla="*/ 2 w 84"/>
              <a:gd name="T3" fmla="*/ 62 h 80"/>
              <a:gd name="T4" fmla="*/ 0 w 84"/>
              <a:gd name="T5" fmla="*/ 58 h 80"/>
              <a:gd name="T6" fmla="*/ 0 w 84"/>
              <a:gd name="T7" fmla="*/ 54 h 80"/>
              <a:gd name="T8" fmla="*/ 0 w 84"/>
              <a:gd name="T9" fmla="*/ 52 h 80"/>
              <a:gd name="T10" fmla="*/ 2 w 84"/>
              <a:gd name="T11" fmla="*/ 48 h 80"/>
              <a:gd name="T12" fmla="*/ 58 w 84"/>
              <a:gd name="T13" fmla="*/ 2 h 80"/>
              <a:gd name="T14" fmla="*/ 58 w 84"/>
              <a:gd name="T15" fmla="*/ 2 h 80"/>
              <a:gd name="T16" fmla="*/ 60 w 84"/>
              <a:gd name="T17" fmla="*/ 0 h 80"/>
              <a:gd name="T18" fmla="*/ 64 w 84"/>
              <a:gd name="T19" fmla="*/ 0 h 80"/>
              <a:gd name="T20" fmla="*/ 68 w 84"/>
              <a:gd name="T21" fmla="*/ 2 h 80"/>
              <a:gd name="T22" fmla="*/ 70 w 84"/>
              <a:gd name="T23" fmla="*/ 4 h 80"/>
              <a:gd name="T24" fmla="*/ 82 w 84"/>
              <a:gd name="T25" fmla="*/ 18 h 80"/>
              <a:gd name="T26" fmla="*/ 82 w 84"/>
              <a:gd name="T27" fmla="*/ 18 h 80"/>
              <a:gd name="T28" fmla="*/ 84 w 84"/>
              <a:gd name="T29" fmla="*/ 22 h 80"/>
              <a:gd name="T30" fmla="*/ 84 w 84"/>
              <a:gd name="T31" fmla="*/ 24 h 80"/>
              <a:gd name="T32" fmla="*/ 84 w 84"/>
              <a:gd name="T33" fmla="*/ 28 h 80"/>
              <a:gd name="T34" fmla="*/ 82 w 84"/>
              <a:gd name="T35" fmla="*/ 30 h 80"/>
              <a:gd name="T36" fmla="*/ 26 w 84"/>
              <a:gd name="T37" fmla="*/ 76 h 80"/>
              <a:gd name="T38" fmla="*/ 26 w 84"/>
              <a:gd name="T39" fmla="*/ 76 h 80"/>
              <a:gd name="T40" fmla="*/ 24 w 84"/>
              <a:gd name="T41" fmla="*/ 78 h 80"/>
              <a:gd name="T42" fmla="*/ 20 w 84"/>
              <a:gd name="T43" fmla="*/ 80 h 80"/>
              <a:gd name="T44" fmla="*/ 16 w 84"/>
              <a:gd name="T45" fmla="*/ 78 h 80"/>
              <a:gd name="T46" fmla="*/ 14 w 84"/>
              <a:gd name="T47" fmla="*/ 76 h 80"/>
              <a:gd name="T48" fmla="*/ 2 w 84"/>
              <a:gd name="T49" fmla="*/ 62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80">
                <a:moveTo>
                  <a:pt x="2" y="62"/>
                </a:moveTo>
                <a:lnTo>
                  <a:pt x="2" y="62"/>
                </a:lnTo>
                <a:lnTo>
                  <a:pt x="0" y="58"/>
                </a:lnTo>
                <a:lnTo>
                  <a:pt x="0" y="54"/>
                </a:lnTo>
                <a:lnTo>
                  <a:pt x="0" y="52"/>
                </a:lnTo>
                <a:lnTo>
                  <a:pt x="2" y="48"/>
                </a:lnTo>
                <a:lnTo>
                  <a:pt x="58" y="2"/>
                </a:lnTo>
                <a:lnTo>
                  <a:pt x="58" y="2"/>
                </a:lnTo>
                <a:lnTo>
                  <a:pt x="60" y="0"/>
                </a:lnTo>
                <a:lnTo>
                  <a:pt x="64" y="0"/>
                </a:lnTo>
                <a:lnTo>
                  <a:pt x="68" y="2"/>
                </a:lnTo>
                <a:lnTo>
                  <a:pt x="70" y="4"/>
                </a:lnTo>
                <a:lnTo>
                  <a:pt x="82" y="18"/>
                </a:lnTo>
                <a:lnTo>
                  <a:pt x="82" y="18"/>
                </a:lnTo>
                <a:lnTo>
                  <a:pt x="84" y="22"/>
                </a:lnTo>
                <a:lnTo>
                  <a:pt x="84" y="24"/>
                </a:lnTo>
                <a:lnTo>
                  <a:pt x="84" y="28"/>
                </a:lnTo>
                <a:lnTo>
                  <a:pt x="82" y="30"/>
                </a:lnTo>
                <a:lnTo>
                  <a:pt x="26" y="76"/>
                </a:lnTo>
                <a:lnTo>
                  <a:pt x="26" y="76"/>
                </a:lnTo>
                <a:lnTo>
                  <a:pt x="24" y="78"/>
                </a:lnTo>
                <a:lnTo>
                  <a:pt x="20" y="80"/>
                </a:lnTo>
                <a:lnTo>
                  <a:pt x="16" y="78"/>
                </a:lnTo>
                <a:lnTo>
                  <a:pt x="14" y="76"/>
                </a:lnTo>
                <a:lnTo>
                  <a:pt x="2" y="62"/>
                </a:lnTo>
                <a:close/>
              </a:path>
            </a:pathLst>
          </a:custGeom>
          <a:solidFill>
            <a:srgbClr val="4351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id-ID">
              <a:solidFill>
                <a:prstClr val="black"/>
              </a:solidFill>
              <a:latin typeface="Calibri" panose="020f0502020204030204"/>
            </a:endParaRPr>
          </a:p>
        </p:txBody>
      </p:sp>
      <p:sp>
        <p:nvSpPr>
          <p:cNvPr id="16" name="Freeform 15"/>
          <p:cNvSpPr/>
          <p:nvPr/>
        </p:nvSpPr>
        <p:spPr bwMode="auto">
          <a:xfrm>
            <a:off x="7313792" y="3586803"/>
            <a:ext cx="61183" cy="55356"/>
          </a:xfrm>
          <a:custGeom>
            <a:gdLst>
              <a:gd name="T0" fmla="*/ 2 w 42"/>
              <a:gd name="T1" fmla="*/ 34 h 38"/>
              <a:gd name="T2" fmla="*/ 2 w 42"/>
              <a:gd name="T3" fmla="*/ 34 h 38"/>
              <a:gd name="T4" fmla="*/ 0 w 42"/>
              <a:gd name="T5" fmla="*/ 32 h 38"/>
              <a:gd name="T6" fmla="*/ 0 w 42"/>
              <a:gd name="T7" fmla="*/ 28 h 38"/>
              <a:gd name="T8" fmla="*/ 0 w 42"/>
              <a:gd name="T9" fmla="*/ 24 h 38"/>
              <a:gd name="T10" fmla="*/ 4 w 42"/>
              <a:gd name="T11" fmla="*/ 22 h 38"/>
              <a:gd name="T12" fmla="*/ 28 w 42"/>
              <a:gd name="T13" fmla="*/ 2 h 38"/>
              <a:gd name="T14" fmla="*/ 28 w 42"/>
              <a:gd name="T15" fmla="*/ 2 h 38"/>
              <a:gd name="T16" fmla="*/ 30 w 42"/>
              <a:gd name="T17" fmla="*/ 0 h 38"/>
              <a:gd name="T18" fmla="*/ 34 w 42"/>
              <a:gd name="T19" fmla="*/ 0 h 38"/>
              <a:gd name="T20" fmla="*/ 38 w 42"/>
              <a:gd name="T21" fmla="*/ 0 h 38"/>
              <a:gd name="T22" fmla="*/ 40 w 42"/>
              <a:gd name="T23" fmla="*/ 2 h 38"/>
              <a:gd name="T24" fmla="*/ 40 w 42"/>
              <a:gd name="T25" fmla="*/ 2 h 38"/>
              <a:gd name="T26" fmla="*/ 42 w 42"/>
              <a:gd name="T27" fmla="*/ 6 h 38"/>
              <a:gd name="T28" fmla="*/ 42 w 42"/>
              <a:gd name="T29" fmla="*/ 8 h 38"/>
              <a:gd name="T30" fmla="*/ 42 w 42"/>
              <a:gd name="T31" fmla="*/ 12 h 38"/>
              <a:gd name="T32" fmla="*/ 38 w 42"/>
              <a:gd name="T33" fmla="*/ 14 h 38"/>
              <a:gd name="T34" fmla="*/ 14 w 42"/>
              <a:gd name="T35" fmla="*/ 36 h 38"/>
              <a:gd name="T36" fmla="*/ 14 w 42"/>
              <a:gd name="T37" fmla="*/ 36 h 38"/>
              <a:gd name="T38" fmla="*/ 12 w 42"/>
              <a:gd name="T39" fmla="*/ 38 h 38"/>
              <a:gd name="T40" fmla="*/ 8 w 42"/>
              <a:gd name="T41" fmla="*/ 38 h 38"/>
              <a:gd name="T42" fmla="*/ 4 w 42"/>
              <a:gd name="T43" fmla="*/ 36 h 38"/>
              <a:gd name="T44" fmla="*/ 2 w 42"/>
              <a:gd name="T45" fmla="*/ 34 h 38"/>
              <a:gd name="T46" fmla="*/ 2 w 42"/>
              <a:gd name="T47" fmla="*/ 34 h 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38">
                <a:moveTo>
                  <a:pt x="2" y="34"/>
                </a:moveTo>
                <a:lnTo>
                  <a:pt x="2" y="34"/>
                </a:lnTo>
                <a:lnTo>
                  <a:pt x="0" y="32"/>
                </a:lnTo>
                <a:lnTo>
                  <a:pt x="0" y="28"/>
                </a:lnTo>
                <a:lnTo>
                  <a:pt x="0" y="24"/>
                </a:lnTo>
                <a:lnTo>
                  <a:pt x="4" y="22"/>
                </a:lnTo>
                <a:lnTo>
                  <a:pt x="28" y="2"/>
                </a:lnTo>
                <a:lnTo>
                  <a:pt x="28" y="2"/>
                </a:lnTo>
                <a:lnTo>
                  <a:pt x="30" y="0"/>
                </a:lnTo>
                <a:lnTo>
                  <a:pt x="34" y="0"/>
                </a:lnTo>
                <a:lnTo>
                  <a:pt x="38" y="0"/>
                </a:lnTo>
                <a:lnTo>
                  <a:pt x="40" y="2"/>
                </a:lnTo>
                <a:lnTo>
                  <a:pt x="40" y="2"/>
                </a:lnTo>
                <a:lnTo>
                  <a:pt x="42" y="6"/>
                </a:lnTo>
                <a:lnTo>
                  <a:pt x="42" y="8"/>
                </a:lnTo>
                <a:lnTo>
                  <a:pt x="42" y="12"/>
                </a:lnTo>
                <a:lnTo>
                  <a:pt x="38" y="14"/>
                </a:lnTo>
                <a:lnTo>
                  <a:pt x="14" y="36"/>
                </a:lnTo>
                <a:lnTo>
                  <a:pt x="14" y="36"/>
                </a:lnTo>
                <a:lnTo>
                  <a:pt x="12" y="38"/>
                </a:lnTo>
                <a:lnTo>
                  <a:pt x="8" y="38"/>
                </a:lnTo>
                <a:lnTo>
                  <a:pt x="4" y="36"/>
                </a:lnTo>
                <a:lnTo>
                  <a:pt x="2" y="34"/>
                </a:lnTo>
                <a:lnTo>
                  <a:pt x="2" y="34"/>
                </a:lnTo>
                <a:close/>
              </a:path>
            </a:pathLst>
          </a:custGeom>
          <a:solidFill>
            <a:srgbClr val="4351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id-ID">
              <a:solidFill>
                <a:prstClr val="black"/>
              </a:solidFill>
              <a:latin typeface="Calibri" panose="020f0502020204030204"/>
            </a:endParaRPr>
          </a:p>
        </p:txBody>
      </p:sp>
      <p:sp>
        <p:nvSpPr>
          <p:cNvPr id="17" name="Freeform 16"/>
          <p:cNvSpPr/>
          <p:nvPr/>
        </p:nvSpPr>
        <p:spPr bwMode="auto">
          <a:xfrm>
            <a:off x="7474032" y="3787832"/>
            <a:ext cx="136933" cy="119452"/>
          </a:xfrm>
          <a:custGeom>
            <a:gdLst>
              <a:gd name="T0" fmla="*/ 28 w 94"/>
              <a:gd name="T1" fmla="*/ 20 h 82"/>
              <a:gd name="T2" fmla="*/ 28 w 94"/>
              <a:gd name="T3" fmla="*/ 20 h 82"/>
              <a:gd name="T4" fmla="*/ 20 w 94"/>
              <a:gd name="T5" fmla="*/ 28 h 82"/>
              <a:gd name="T6" fmla="*/ 12 w 94"/>
              <a:gd name="T7" fmla="*/ 36 h 82"/>
              <a:gd name="T8" fmla="*/ 8 w 94"/>
              <a:gd name="T9" fmla="*/ 44 h 82"/>
              <a:gd name="T10" fmla="*/ 4 w 94"/>
              <a:gd name="T11" fmla="*/ 54 h 82"/>
              <a:gd name="T12" fmla="*/ 0 w 94"/>
              <a:gd name="T13" fmla="*/ 62 h 82"/>
              <a:gd name="T14" fmla="*/ 0 w 94"/>
              <a:gd name="T15" fmla="*/ 70 h 82"/>
              <a:gd name="T16" fmla="*/ 2 w 94"/>
              <a:gd name="T17" fmla="*/ 76 h 82"/>
              <a:gd name="T18" fmla="*/ 6 w 94"/>
              <a:gd name="T19" fmla="*/ 82 h 82"/>
              <a:gd name="T20" fmla="*/ 94 w 94"/>
              <a:gd name="T21" fmla="*/ 8 h 82"/>
              <a:gd name="T22" fmla="*/ 94 w 94"/>
              <a:gd name="T23" fmla="*/ 8 h 82"/>
              <a:gd name="T24" fmla="*/ 90 w 94"/>
              <a:gd name="T25" fmla="*/ 2 h 82"/>
              <a:gd name="T26" fmla="*/ 82 w 94"/>
              <a:gd name="T27" fmla="*/ 0 h 82"/>
              <a:gd name="T28" fmla="*/ 74 w 94"/>
              <a:gd name="T29" fmla="*/ 0 h 82"/>
              <a:gd name="T30" fmla="*/ 66 w 94"/>
              <a:gd name="T31" fmla="*/ 0 h 82"/>
              <a:gd name="T32" fmla="*/ 56 w 94"/>
              <a:gd name="T33" fmla="*/ 2 h 82"/>
              <a:gd name="T34" fmla="*/ 48 w 94"/>
              <a:gd name="T35" fmla="*/ 6 h 82"/>
              <a:gd name="T36" fmla="*/ 38 w 94"/>
              <a:gd name="T37" fmla="*/ 12 h 82"/>
              <a:gd name="T38" fmla="*/ 28 w 94"/>
              <a:gd name="T39" fmla="*/ 20 h 82"/>
              <a:gd name="T40" fmla="*/ 28 w 94"/>
              <a:gd name="T41" fmla="*/ 2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82">
                <a:moveTo>
                  <a:pt x="28" y="20"/>
                </a:moveTo>
                <a:lnTo>
                  <a:pt x="28" y="20"/>
                </a:lnTo>
                <a:lnTo>
                  <a:pt x="20" y="28"/>
                </a:lnTo>
                <a:lnTo>
                  <a:pt x="12" y="36"/>
                </a:lnTo>
                <a:lnTo>
                  <a:pt x="8" y="44"/>
                </a:lnTo>
                <a:lnTo>
                  <a:pt x="4" y="54"/>
                </a:lnTo>
                <a:lnTo>
                  <a:pt x="0" y="62"/>
                </a:lnTo>
                <a:lnTo>
                  <a:pt x="0" y="70"/>
                </a:lnTo>
                <a:lnTo>
                  <a:pt x="2" y="76"/>
                </a:lnTo>
                <a:lnTo>
                  <a:pt x="6" y="82"/>
                </a:lnTo>
                <a:lnTo>
                  <a:pt x="94" y="8"/>
                </a:lnTo>
                <a:lnTo>
                  <a:pt x="94" y="8"/>
                </a:lnTo>
                <a:lnTo>
                  <a:pt x="90" y="2"/>
                </a:lnTo>
                <a:lnTo>
                  <a:pt x="82" y="0"/>
                </a:lnTo>
                <a:lnTo>
                  <a:pt x="74" y="0"/>
                </a:lnTo>
                <a:lnTo>
                  <a:pt x="66" y="0"/>
                </a:lnTo>
                <a:lnTo>
                  <a:pt x="56" y="2"/>
                </a:lnTo>
                <a:lnTo>
                  <a:pt x="48" y="6"/>
                </a:lnTo>
                <a:lnTo>
                  <a:pt x="38" y="12"/>
                </a:lnTo>
                <a:lnTo>
                  <a:pt x="28" y="20"/>
                </a:lnTo>
                <a:lnTo>
                  <a:pt x="28" y="20"/>
                </a:lnTo>
                <a:close/>
              </a:path>
            </a:pathLst>
          </a:custGeom>
          <a:solidFill>
            <a:srgbClr val="4351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id-ID">
              <a:solidFill>
                <a:prstClr val="black"/>
              </a:solidFill>
              <a:latin typeface="Calibri" panose="020f0502020204030204"/>
            </a:endParaRPr>
          </a:p>
        </p:txBody>
      </p:sp>
      <p:sp>
        <p:nvSpPr>
          <p:cNvPr id="18" name="Freeform 17"/>
          <p:cNvSpPr/>
          <p:nvPr/>
        </p:nvSpPr>
        <p:spPr bwMode="auto">
          <a:xfrm>
            <a:off x="7252609" y="3513966"/>
            <a:ext cx="81577" cy="72837"/>
          </a:xfrm>
          <a:custGeom>
            <a:gdLst>
              <a:gd name="T0" fmla="*/ 16 w 56"/>
              <a:gd name="T1" fmla="*/ 12 h 50"/>
              <a:gd name="T2" fmla="*/ 16 w 56"/>
              <a:gd name="T3" fmla="*/ 12 h 50"/>
              <a:gd name="T4" fmla="*/ 6 w 56"/>
              <a:gd name="T5" fmla="*/ 22 h 50"/>
              <a:gd name="T6" fmla="*/ 0 w 56"/>
              <a:gd name="T7" fmla="*/ 32 h 50"/>
              <a:gd name="T8" fmla="*/ 0 w 56"/>
              <a:gd name="T9" fmla="*/ 42 h 50"/>
              <a:gd name="T10" fmla="*/ 0 w 56"/>
              <a:gd name="T11" fmla="*/ 46 h 50"/>
              <a:gd name="T12" fmla="*/ 2 w 56"/>
              <a:gd name="T13" fmla="*/ 50 h 50"/>
              <a:gd name="T14" fmla="*/ 56 w 56"/>
              <a:gd name="T15" fmla="*/ 6 h 50"/>
              <a:gd name="T16" fmla="*/ 56 w 56"/>
              <a:gd name="T17" fmla="*/ 6 h 50"/>
              <a:gd name="T18" fmla="*/ 52 w 56"/>
              <a:gd name="T19" fmla="*/ 2 h 50"/>
              <a:gd name="T20" fmla="*/ 48 w 56"/>
              <a:gd name="T21" fmla="*/ 0 h 50"/>
              <a:gd name="T22" fmla="*/ 38 w 56"/>
              <a:gd name="T23" fmla="*/ 0 h 50"/>
              <a:gd name="T24" fmla="*/ 28 w 56"/>
              <a:gd name="T25" fmla="*/ 4 h 50"/>
              <a:gd name="T26" fmla="*/ 16 w 56"/>
              <a:gd name="T27" fmla="*/ 12 h 50"/>
              <a:gd name="T28" fmla="*/ 16 w 56"/>
              <a:gd name="T29" fmla="*/ 12 h 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50">
                <a:moveTo>
                  <a:pt x="16" y="12"/>
                </a:moveTo>
                <a:lnTo>
                  <a:pt x="16" y="12"/>
                </a:lnTo>
                <a:lnTo>
                  <a:pt x="6" y="22"/>
                </a:lnTo>
                <a:lnTo>
                  <a:pt x="0" y="32"/>
                </a:lnTo>
                <a:lnTo>
                  <a:pt x="0" y="42"/>
                </a:lnTo>
                <a:lnTo>
                  <a:pt x="0" y="46"/>
                </a:lnTo>
                <a:lnTo>
                  <a:pt x="2" y="50"/>
                </a:lnTo>
                <a:lnTo>
                  <a:pt x="56" y="6"/>
                </a:lnTo>
                <a:lnTo>
                  <a:pt x="56" y="6"/>
                </a:lnTo>
                <a:lnTo>
                  <a:pt x="52" y="2"/>
                </a:lnTo>
                <a:lnTo>
                  <a:pt x="48" y="0"/>
                </a:lnTo>
                <a:lnTo>
                  <a:pt x="38" y="0"/>
                </a:lnTo>
                <a:lnTo>
                  <a:pt x="28" y="4"/>
                </a:lnTo>
                <a:lnTo>
                  <a:pt x="16" y="12"/>
                </a:lnTo>
                <a:lnTo>
                  <a:pt x="16" y="12"/>
                </a:lnTo>
                <a:close/>
              </a:path>
            </a:pathLst>
          </a:custGeom>
          <a:solidFill>
            <a:srgbClr val="4351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id-ID">
              <a:solidFill>
                <a:prstClr val="black"/>
              </a:solidFill>
              <a:latin typeface="Calibri" panose="020f0502020204030204"/>
            </a:endParaRPr>
          </a:p>
        </p:txBody>
      </p:sp>
      <p:sp>
        <p:nvSpPr>
          <p:cNvPr id="19" name="Freeform 18"/>
          <p:cNvSpPr/>
          <p:nvPr/>
        </p:nvSpPr>
        <p:spPr bwMode="auto">
          <a:xfrm>
            <a:off x="7543956" y="3851929"/>
            <a:ext cx="40789" cy="43702"/>
          </a:xfrm>
          <a:custGeom>
            <a:gdLst>
              <a:gd name="T0" fmla="*/ 24 w 28"/>
              <a:gd name="T1" fmla="*/ 30 h 30"/>
              <a:gd name="T2" fmla="*/ 26 w 28"/>
              <a:gd name="T3" fmla="*/ 28 h 30"/>
              <a:gd name="T4" fmla="*/ 28 w 28"/>
              <a:gd name="T5" fmla="*/ 26 h 30"/>
              <a:gd name="T6" fmla="*/ 8 w 28"/>
              <a:gd name="T7" fmla="*/ 0 h 30"/>
              <a:gd name="T8" fmla="*/ 4 w 28"/>
              <a:gd name="T9" fmla="*/ 4 h 30"/>
              <a:gd name="T10" fmla="*/ 0 w 28"/>
              <a:gd name="T11" fmla="*/ 8 h 30"/>
              <a:gd name="T12" fmla="*/ 24 w 28"/>
              <a:gd name="T13" fmla="*/ 30 h 30"/>
            </a:gdLst>
            <a:cxnLst>
              <a:cxn ang="0">
                <a:pos x="T0" y="T1"/>
              </a:cxn>
              <a:cxn ang="0">
                <a:pos x="T2" y="T3"/>
              </a:cxn>
              <a:cxn ang="0">
                <a:pos x="T4" y="T5"/>
              </a:cxn>
              <a:cxn ang="0">
                <a:pos x="T6" y="T7"/>
              </a:cxn>
              <a:cxn ang="0">
                <a:pos x="T8" y="T9"/>
              </a:cxn>
              <a:cxn ang="0">
                <a:pos x="T10" y="T11"/>
              </a:cxn>
              <a:cxn ang="0">
                <a:pos x="T12" y="T13"/>
              </a:cxn>
            </a:cxnLst>
            <a:rect l="0" t="0" r="r" b="b"/>
            <a:pathLst>
              <a:path w="28" h="30">
                <a:moveTo>
                  <a:pt x="24" y="30"/>
                </a:moveTo>
                <a:lnTo>
                  <a:pt x="26" y="28"/>
                </a:lnTo>
                <a:lnTo>
                  <a:pt x="28" y="26"/>
                </a:lnTo>
                <a:lnTo>
                  <a:pt x="8" y="0"/>
                </a:lnTo>
                <a:lnTo>
                  <a:pt x="4" y="4"/>
                </a:lnTo>
                <a:lnTo>
                  <a:pt x="0" y="8"/>
                </a:lnTo>
                <a:lnTo>
                  <a:pt x="24" y="30"/>
                </a:lnTo>
                <a:close/>
              </a:path>
            </a:pathLst>
          </a:custGeom>
          <a:solidFill>
            <a:srgbClr val="4351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id-ID">
              <a:solidFill>
                <a:prstClr val="black"/>
              </a:solidFill>
              <a:latin typeface="Calibri" panose="020f0502020204030204"/>
            </a:endParaRPr>
          </a:p>
        </p:txBody>
      </p:sp>
      <p:sp>
        <p:nvSpPr>
          <p:cNvPr id="20" name="Freeform 19"/>
          <p:cNvSpPr/>
          <p:nvPr/>
        </p:nvSpPr>
        <p:spPr bwMode="auto">
          <a:xfrm>
            <a:off x="7567263" y="3881063"/>
            <a:ext cx="32048" cy="29135"/>
          </a:xfrm>
          <a:custGeom>
            <a:gdLst>
              <a:gd name="T0" fmla="*/ 2 w 22"/>
              <a:gd name="T1" fmla="*/ 18 h 20"/>
              <a:gd name="T2" fmla="*/ 2 w 22"/>
              <a:gd name="T3" fmla="*/ 18 h 20"/>
              <a:gd name="T4" fmla="*/ 2 w 22"/>
              <a:gd name="T5" fmla="*/ 14 h 20"/>
              <a:gd name="T6" fmla="*/ 0 w 22"/>
              <a:gd name="T7" fmla="*/ 10 h 20"/>
              <a:gd name="T8" fmla="*/ 2 w 22"/>
              <a:gd name="T9" fmla="*/ 6 h 20"/>
              <a:gd name="T10" fmla="*/ 4 w 22"/>
              <a:gd name="T11" fmla="*/ 2 h 20"/>
              <a:gd name="T12" fmla="*/ 4 w 22"/>
              <a:gd name="T13" fmla="*/ 2 h 20"/>
              <a:gd name="T14" fmla="*/ 8 w 22"/>
              <a:gd name="T15" fmla="*/ 0 h 20"/>
              <a:gd name="T16" fmla="*/ 12 w 22"/>
              <a:gd name="T17" fmla="*/ 0 h 20"/>
              <a:gd name="T18" fmla="*/ 16 w 22"/>
              <a:gd name="T19" fmla="*/ 2 h 20"/>
              <a:gd name="T20" fmla="*/ 18 w 22"/>
              <a:gd name="T21" fmla="*/ 4 h 20"/>
              <a:gd name="T22" fmla="*/ 18 w 22"/>
              <a:gd name="T23" fmla="*/ 4 h 20"/>
              <a:gd name="T24" fmla="*/ 20 w 22"/>
              <a:gd name="T25" fmla="*/ 8 h 20"/>
              <a:gd name="T26" fmla="*/ 22 w 22"/>
              <a:gd name="T27" fmla="*/ 12 h 20"/>
              <a:gd name="T28" fmla="*/ 20 w 22"/>
              <a:gd name="T29" fmla="*/ 16 h 20"/>
              <a:gd name="T30" fmla="*/ 18 w 22"/>
              <a:gd name="T31" fmla="*/ 18 h 20"/>
              <a:gd name="T32" fmla="*/ 18 w 22"/>
              <a:gd name="T33" fmla="*/ 18 h 20"/>
              <a:gd name="T34" fmla="*/ 14 w 22"/>
              <a:gd name="T35" fmla="*/ 20 h 20"/>
              <a:gd name="T36" fmla="*/ 10 w 22"/>
              <a:gd name="T37" fmla="*/ 20 h 20"/>
              <a:gd name="T38" fmla="*/ 6 w 22"/>
              <a:gd name="T39" fmla="*/ 20 h 20"/>
              <a:gd name="T40" fmla="*/ 2 w 22"/>
              <a:gd name="T41" fmla="*/ 18 h 20"/>
              <a:gd name="T42" fmla="*/ 2 w 22"/>
              <a:gd name="T43" fmla="*/ 18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0">
                <a:moveTo>
                  <a:pt x="2" y="18"/>
                </a:moveTo>
                <a:lnTo>
                  <a:pt x="2" y="18"/>
                </a:lnTo>
                <a:lnTo>
                  <a:pt x="2" y="14"/>
                </a:lnTo>
                <a:lnTo>
                  <a:pt x="0" y="10"/>
                </a:lnTo>
                <a:lnTo>
                  <a:pt x="2" y="6"/>
                </a:lnTo>
                <a:lnTo>
                  <a:pt x="4" y="2"/>
                </a:lnTo>
                <a:lnTo>
                  <a:pt x="4" y="2"/>
                </a:lnTo>
                <a:lnTo>
                  <a:pt x="8" y="0"/>
                </a:lnTo>
                <a:lnTo>
                  <a:pt x="12" y="0"/>
                </a:lnTo>
                <a:lnTo>
                  <a:pt x="16" y="2"/>
                </a:lnTo>
                <a:lnTo>
                  <a:pt x="18" y="4"/>
                </a:lnTo>
                <a:lnTo>
                  <a:pt x="18" y="4"/>
                </a:lnTo>
                <a:lnTo>
                  <a:pt x="20" y="8"/>
                </a:lnTo>
                <a:lnTo>
                  <a:pt x="22" y="12"/>
                </a:lnTo>
                <a:lnTo>
                  <a:pt x="20" y="16"/>
                </a:lnTo>
                <a:lnTo>
                  <a:pt x="18" y="18"/>
                </a:lnTo>
                <a:lnTo>
                  <a:pt x="18" y="18"/>
                </a:lnTo>
                <a:lnTo>
                  <a:pt x="14" y="20"/>
                </a:lnTo>
                <a:lnTo>
                  <a:pt x="10" y="20"/>
                </a:lnTo>
                <a:lnTo>
                  <a:pt x="6" y="20"/>
                </a:lnTo>
                <a:lnTo>
                  <a:pt x="2" y="18"/>
                </a:lnTo>
                <a:lnTo>
                  <a:pt x="2" y="18"/>
                </a:lnTo>
                <a:close/>
              </a:path>
            </a:pathLst>
          </a:custGeom>
          <a:solidFill>
            <a:srgbClr val="4351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id-ID">
              <a:solidFill>
                <a:prstClr val="black"/>
              </a:solidFill>
              <a:latin typeface="Calibri" panose="020f0502020204030204"/>
            </a:endParaRPr>
          </a:p>
        </p:txBody>
      </p:sp>
      <p:sp>
        <p:nvSpPr>
          <p:cNvPr id="21" name="Freeform 20"/>
          <p:cNvSpPr>
            <a:spLocks noEditPoints="1"/>
          </p:cNvSpPr>
          <p:nvPr/>
        </p:nvSpPr>
        <p:spPr bwMode="auto">
          <a:xfrm>
            <a:off x="7476946" y="3773265"/>
            <a:ext cx="43702" cy="43702"/>
          </a:xfrm>
          <a:custGeom>
            <a:gdLst>
              <a:gd name="T0" fmla="*/ 24 w 30"/>
              <a:gd name="T1" fmla="*/ 26 h 30"/>
              <a:gd name="T2" fmla="*/ 24 w 30"/>
              <a:gd name="T3" fmla="*/ 26 h 30"/>
              <a:gd name="T4" fmla="*/ 28 w 30"/>
              <a:gd name="T5" fmla="*/ 22 h 30"/>
              <a:gd name="T6" fmla="*/ 30 w 30"/>
              <a:gd name="T7" fmla="*/ 16 h 30"/>
              <a:gd name="T8" fmla="*/ 28 w 30"/>
              <a:gd name="T9" fmla="*/ 10 h 30"/>
              <a:gd name="T10" fmla="*/ 26 w 30"/>
              <a:gd name="T11" fmla="*/ 6 h 30"/>
              <a:gd name="T12" fmla="*/ 26 w 30"/>
              <a:gd name="T13" fmla="*/ 6 h 30"/>
              <a:gd name="T14" fmla="*/ 22 w 30"/>
              <a:gd name="T15" fmla="*/ 2 h 30"/>
              <a:gd name="T16" fmla="*/ 16 w 30"/>
              <a:gd name="T17" fmla="*/ 0 h 30"/>
              <a:gd name="T18" fmla="*/ 10 w 30"/>
              <a:gd name="T19" fmla="*/ 0 h 30"/>
              <a:gd name="T20" fmla="*/ 4 w 30"/>
              <a:gd name="T21" fmla="*/ 4 h 30"/>
              <a:gd name="T22" fmla="*/ 4 w 30"/>
              <a:gd name="T23" fmla="*/ 4 h 30"/>
              <a:gd name="T24" fmla="*/ 2 w 30"/>
              <a:gd name="T25" fmla="*/ 8 h 30"/>
              <a:gd name="T26" fmla="*/ 0 w 30"/>
              <a:gd name="T27" fmla="*/ 14 h 30"/>
              <a:gd name="T28" fmla="*/ 0 w 30"/>
              <a:gd name="T29" fmla="*/ 20 h 30"/>
              <a:gd name="T30" fmla="*/ 4 w 30"/>
              <a:gd name="T31" fmla="*/ 24 h 30"/>
              <a:gd name="T32" fmla="*/ 4 w 30"/>
              <a:gd name="T33" fmla="*/ 24 h 30"/>
              <a:gd name="T34" fmla="*/ 8 w 30"/>
              <a:gd name="T35" fmla="*/ 28 h 30"/>
              <a:gd name="T36" fmla="*/ 14 w 30"/>
              <a:gd name="T37" fmla="*/ 30 h 30"/>
              <a:gd name="T38" fmla="*/ 18 w 30"/>
              <a:gd name="T39" fmla="*/ 30 h 30"/>
              <a:gd name="T40" fmla="*/ 24 w 30"/>
              <a:gd name="T41" fmla="*/ 26 h 30"/>
              <a:gd name="T42" fmla="*/ 24 w 30"/>
              <a:gd name="T43" fmla="*/ 26 h 30"/>
              <a:gd name="T44" fmla="*/ 12 w 30"/>
              <a:gd name="T45" fmla="*/ 12 h 30"/>
              <a:gd name="T46" fmla="*/ 12 w 30"/>
              <a:gd name="T47" fmla="*/ 12 h 30"/>
              <a:gd name="T48" fmla="*/ 14 w 30"/>
              <a:gd name="T49" fmla="*/ 10 h 30"/>
              <a:gd name="T50" fmla="*/ 18 w 30"/>
              <a:gd name="T51" fmla="*/ 12 h 30"/>
              <a:gd name="T52" fmla="*/ 18 w 30"/>
              <a:gd name="T53" fmla="*/ 12 h 30"/>
              <a:gd name="T54" fmla="*/ 20 w 30"/>
              <a:gd name="T55" fmla="*/ 16 h 30"/>
              <a:gd name="T56" fmla="*/ 18 w 30"/>
              <a:gd name="T57" fmla="*/ 18 h 30"/>
              <a:gd name="T58" fmla="*/ 18 w 30"/>
              <a:gd name="T59" fmla="*/ 18 h 30"/>
              <a:gd name="T60" fmla="*/ 14 w 30"/>
              <a:gd name="T61" fmla="*/ 20 h 30"/>
              <a:gd name="T62" fmla="*/ 10 w 30"/>
              <a:gd name="T63" fmla="*/ 18 h 30"/>
              <a:gd name="T64" fmla="*/ 10 w 30"/>
              <a:gd name="T65" fmla="*/ 18 h 30"/>
              <a:gd name="T66" fmla="*/ 10 w 30"/>
              <a:gd name="T67" fmla="*/ 14 h 30"/>
              <a:gd name="T68" fmla="*/ 12 w 30"/>
              <a:gd name="T69" fmla="*/ 12 h 30"/>
              <a:gd name="T70" fmla="*/ 12 w 30"/>
              <a:gd name="T71" fmla="*/ 12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30">
                <a:moveTo>
                  <a:pt x="24" y="26"/>
                </a:moveTo>
                <a:lnTo>
                  <a:pt x="24" y="26"/>
                </a:lnTo>
                <a:lnTo>
                  <a:pt x="28" y="22"/>
                </a:lnTo>
                <a:lnTo>
                  <a:pt x="30" y="16"/>
                </a:lnTo>
                <a:lnTo>
                  <a:pt x="28" y="10"/>
                </a:lnTo>
                <a:lnTo>
                  <a:pt x="26" y="6"/>
                </a:lnTo>
                <a:lnTo>
                  <a:pt x="26" y="6"/>
                </a:lnTo>
                <a:lnTo>
                  <a:pt x="22" y="2"/>
                </a:lnTo>
                <a:lnTo>
                  <a:pt x="16" y="0"/>
                </a:lnTo>
                <a:lnTo>
                  <a:pt x="10" y="0"/>
                </a:lnTo>
                <a:lnTo>
                  <a:pt x="4" y="4"/>
                </a:lnTo>
                <a:lnTo>
                  <a:pt x="4" y="4"/>
                </a:lnTo>
                <a:lnTo>
                  <a:pt x="2" y="8"/>
                </a:lnTo>
                <a:lnTo>
                  <a:pt x="0" y="14"/>
                </a:lnTo>
                <a:lnTo>
                  <a:pt x="0" y="20"/>
                </a:lnTo>
                <a:lnTo>
                  <a:pt x="4" y="24"/>
                </a:lnTo>
                <a:lnTo>
                  <a:pt x="4" y="24"/>
                </a:lnTo>
                <a:lnTo>
                  <a:pt x="8" y="28"/>
                </a:lnTo>
                <a:lnTo>
                  <a:pt x="14" y="30"/>
                </a:lnTo>
                <a:lnTo>
                  <a:pt x="18" y="30"/>
                </a:lnTo>
                <a:lnTo>
                  <a:pt x="24" y="26"/>
                </a:lnTo>
                <a:lnTo>
                  <a:pt x="24" y="26"/>
                </a:lnTo>
                <a:close/>
                <a:moveTo>
                  <a:pt x="12" y="12"/>
                </a:moveTo>
                <a:lnTo>
                  <a:pt x="12" y="12"/>
                </a:lnTo>
                <a:lnTo>
                  <a:pt x="14" y="10"/>
                </a:lnTo>
                <a:lnTo>
                  <a:pt x="18" y="12"/>
                </a:lnTo>
                <a:lnTo>
                  <a:pt x="18" y="12"/>
                </a:lnTo>
                <a:lnTo>
                  <a:pt x="20" y="16"/>
                </a:lnTo>
                <a:lnTo>
                  <a:pt x="18" y="18"/>
                </a:lnTo>
                <a:lnTo>
                  <a:pt x="18" y="18"/>
                </a:lnTo>
                <a:lnTo>
                  <a:pt x="14" y="20"/>
                </a:lnTo>
                <a:lnTo>
                  <a:pt x="10" y="18"/>
                </a:lnTo>
                <a:lnTo>
                  <a:pt x="10" y="18"/>
                </a:lnTo>
                <a:lnTo>
                  <a:pt x="10" y="14"/>
                </a:lnTo>
                <a:lnTo>
                  <a:pt x="12" y="12"/>
                </a:lnTo>
                <a:lnTo>
                  <a:pt x="12" y="12"/>
                </a:lnTo>
                <a:close/>
              </a:path>
            </a:pathLst>
          </a:custGeom>
          <a:solidFill>
            <a:srgbClr val="4351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id-ID">
              <a:solidFill>
                <a:prstClr val="black"/>
              </a:solidFill>
              <a:latin typeface="Calibri" panose="020f0502020204030204"/>
            </a:endParaRPr>
          </a:p>
        </p:txBody>
      </p:sp>
      <p:sp>
        <p:nvSpPr>
          <p:cNvPr id="22" name="Freeform 21"/>
          <p:cNvSpPr/>
          <p:nvPr/>
        </p:nvSpPr>
        <p:spPr bwMode="auto">
          <a:xfrm>
            <a:off x="7564350" y="3505226"/>
            <a:ext cx="87404" cy="81577"/>
          </a:xfrm>
          <a:custGeom>
            <a:gdLst>
              <a:gd name="T0" fmla="*/ 0 w 60"/>
              <a:gd name="T1" fmla="*/ 34 h 56"/>
              <a:gd name="T2" fmla="*/ 18 w 60"/>
              <a:gd name="T3" fmla="*/ 56 h 56"/>
              <a:gd name="T4" fmla="*/ 60 w 60"/>
              <a:gd name="T5" fmla="*/ 20 h 56"/>
              <a:gd name="T6" fmla="*/ 42 w 60"/>
              <a:gd name="T7" fmla="*/ 0 h 56"/>
              <a:gd name="T8" fmla="*/ 0 w 60"/>
              <a:gd name="T9" fmla="*/ 34 h 56"/>
            </a:gdLst>
            <a:cxnLst>
              <a:cxn ang="0">
                <a:pos x="T0" y="T1"/>
              </a:cxn>
              <a:cxn ang="0">
                <a:pos x="T2" y="T3"/>
              </a:cxn>
              <a:cxn ang="0">
                <a:pos x="T4" y="T5"/>
              </a:cxn>
              <a:cxn ang="0">
                <a:pos x="T6" y="T7"/>
              </a:cxn>
              <a:cxn ang="0">
                <a:pos x="T8" y="T9"/>
              </a:cxn>
            </a:cxnLst>
            <a:rect l="0" t="0" r="r" b="b"/>
            <a:pathLst>
              <a:path w="60" h="56">
                <a:moveTo>
                  <a:pt x="0" y="34"/>
                </a:moveTo>
                <a:lnTo>
                  <a:pt x="18" y="56"/>
                </a:lnTo>
                <a:lnTo>
                  <a:pt x="60" y="20"/>
                </a:lnTo>
                <a:lnTo>
                  <a:pt x="42" y="0"/>
                </a:lnTo>
                <a:lnTo>
                  <a:pt x="0" y="34"/>
                </a:lnTo>
                <a:close/>
              </a:path>
            </a:pathLst>
          </a:custGeom>
          <a:solidFill>
            <a:srgbClr val="4351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id-ID">
              <a:solidFill>
                <a:prstClr val="black"/>
              </a:solidFill>
              <a:latin typeface="Calibri" panose="020f0502020204030204"/>
            </a:endParaRPr>
          </a:p>
        </p:txBody>
      </p:sp>
      <p:sp>
        <p:nvSpPr>
          <p:cNvPr id="23" name="Freeform 22"/>
          <p:cNvSpPr/>
          <p:nvPr/>
        </p:nvSpPr>
        <p:spPr bwMode="auto">
          <a:xfrm>
            <a:off x="7188513" y="3819881"/>
            <a:ext cx="87404" cy="84491"/>
          </a:xfrm>
          <a:custGeom>
            <a:gdLst>
              <a:gd name="T0" fmla="*/ 0 w 60"/>
              <a:gd name="T1" fmla="*/ 36 h 58"/>
              <a:gd name="T2" fmla="*/ 18 w 60"/>
              <a:gd name="T3" fmla="*/ 58 h 58"/>
              <a:gd name="T4" fmla="*/ 60 w 60"/>
              <a:gd name="T5" fmla="*/ 22 h 58"/>
              <a:gd name="T6" fmla="*/ 42 w 60"/>
              <a:gd name="T7" fmla="*/ 0 h 58"/>
              <a:gd name="T8" fmla="*/ 0 w 60"/>
              <a:gd name="T9" fmla="*/ 36 h 58"/>
            </a:gdLst>
            <a:cxnLst>
              <a:cxn ang="0">
                <a:pos x="T0" y="T1"/>
              </a:cxn>
              <a:cxn ang="0">
                <a:pos x="T2" y="T3"/>
              </a:cxn>
              <a:cxn ang="0">
                <a:pos x="T4" y="T5"/>
              </a:cxn>
              <a:cxn ang="0">
                <a:pos x="T6" y="T7"/>
              </a:cxn>
              <a:cxn ang="0">
                <a:pos x="T8" y="T9"/>
              </a:cxn>
            </a:cxnLst>
            <a:rect l="0" t="0" r="r" b="b"/>
            <a:pathLst>
              <a:path w="60" h="57">
                <a:moveTo>
                  <a:pt x="0" y="36"/>
                </a:moveTo>
                <a:lnTo>
                  <a:pt x="18" y="58"/>
                </a:lnTo>
                <a:lnTo>
                  <a:pt x="60" y="22"/>
                </a:lnTo>
                <a:lnTo>
                  <a:pt x="42" y="0"/>
                </a:lnTo>
                <a:lnTo>
                  <a:pt x="0" y="36"/>
                </a:lnTo>
                <a:close/>
              </a:path>
            </a:pathLst>
          </a:custGeom>
          <a:solidFill>
            <a:srgbClr val="4351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id-ID">
              <a:solidFill>
                <a:prstClr val="black"/>
              </a:solidFill>
              <a:latin typeface="Calibri" panose="020f0502020204030204"/>
            </a:endParaRPr>
          </a:p>
        </p:txBody>
      </p:sp>
      <p:sp>
        <p:nvSpPr>
          <p:cNvPr id="24" name="Freeform 23"/>
          <p:cNvSpPr>
            <a:spLocks noEditPoints="1"/>
          </p:cNvSpPr>
          <p:nvPr/>
        </p:nvSpPr>
        <p:spPr bwMode="auto">
          <a:xfrm>
            <a:off x="7465292" y="3409081"/>
            <a:ext cx="288433" cy="273866"/>
          </a:xfrm>
          <a:custGeom>
            <a:gdLst>
              <a:gd name="T0" fmla="*/ 140 w 198"/>
              <a:gd name="T1" fmla="*/ 2 h 188"/>
              <a:gd name="T2" fmla="*/ 138 w 198"/>
              <a:gd name="T3" fmla="*/ 0 h 188"/>
              <a:gd name="T4" fmla="*/ 130 w 198"/>
              <a:gd name="T5" fmla="*/ 0 h 188"/>
              <a:gd name="T6" fmla="*/ 2 w 198"/>
              <a:gd name="T7" fmla="*/ 108 h 188"/>
              <a:gd name="T8" fmla="*/ 0 w 198"/>
              <a:gd name="T9" fmla="*/ 110 h 188"/>
              <a:gd name="T10" fmla="*/ 0 w 198"/>
              <a:gd name="T11" fmla="*/ 116 h 188"/>
              <a:gd name="T12" fmla="*/ 56 w 198"/>
              <a:gd name="T13" fmla="*/ 184 h 188"/>
              <a:gd name="T14" fmla="*/ 58 w 198"/>
              <a:gd name="T15" fmla="*/ 186 h 188"/>
              <a:gd name="T16" fmla="*/ 66 w 198"/>
              <a:gd name="T17" fmla="*/ 188 h 188"/>
              <a:gd name="T18" fmla="*/ 194 w 198"/>
              <a:gd name="T19" fmla="*/ 80 h 188"/>
              <a:gd name="T20" fmla="*/ 196 w 198"/>
              <a:gd name="T21" fmla="*/ 78 h 188"/>
              <a:gd name="T22" fmla="*/ 196 w 198"/>
              <a:gd name="T23" fmla="*/ 70 h 188"/>
              <a:gd name="T24" fmla="*/ 194 w 198"/>
              <a:gd name="T25" fmla="*/ 68 h 188"/>
              <a:gd name="T26" fmla="*/ 136 w 198"/>
              <a:gd name="T27" fmla="*/ 88 h 188"/>
              <a:gd name="T28" fmla="*/ 148 w 198"/>
              <a:gd name="T29" fmla="*/ 102 h 188"/>
              <a:gd name="T30" fmla="*/ 148 w 198"/>
              <a:gd name="T31" fmla="*/ 106 h 188"/>
              <a:gd name="T32" fmla="*/ 146 w 198"/>
              <a:gd name="T33" fmla="*/ 106 h 188"/>
              <a:gd name="T34" fmla="*/ 132 w 198"/>
              <a:gd name="T35" fmla="*/ 92 h 188"/>
              <a:gd name="T36" fmla="*/ 102 w 198"/>
              <a:gd name="T37" fmla="*/ 140 h 188"/>
              <a:gd name="T38" fmla="*/ 102 w 198"/>
              <a:gd name="T39" fmla="*/ 142 h 188"/>
              <a:gd name="T40" fmla="*/ 102 w 198"/>
              <a:gd name="T41" fmla="*/ 144 h 188"/>
              <a:gd name="T42" fmla="*/ 98 w 198"/>
              <a:gd name="T43" fmla="*/ 144 h 188"/>
              <a:gd name="T44" fmla="*/ 52 w 198"/>
              <a:gd name="T45" fmla="*/ 158 h 188"/>
              <a:gd name="T46" fmla="*/ 50 w 198"/>
              <a:gd name="T47" fmla="*/ 158 h 188"/>
              <a:gd name="T48" fmla="*/ 48 w 198"/>
              <a:gd name="T49" fmla="*/ 158 h 188"/>
              <a:gd name="T50" fmla="*/ 48 w 198"/>
              <a:gd name="T51" fmla="*/ 154 h 188"/>
              <a:gd name="T52" fmla="*/ 64 w 198"/>
              <a:gd name="T53" fmla="*/ 104 h 188"/>
              <a:gd name="T54" fmla="*/ 30 w 198"/>
              <a:gd name="T55" fmla="*/ 132 h 188"/>
              <a:gd name="T56" fmla="*/ 26 w 198"/>
              <a:gd name="T57" fmla="*/ 132 h 188"/>
              <a:gd name="T58" fmla="*/ 26 w 198"/>
              <a:gd name="T59" fmla="*/ 130 h 188"/>
              <a:gd name="T60" fmla="*/ 60 w 198"/>
              <a:gd name="T61" fmla="*/ 100 h 188"/>
              <a:gd name="T62" fmla="*/ 48 w 198"/>
              <a:gd name="T63" fmla="*/ 86 h 188"/>
              <a:gd name="T64" fmla="*/ 48 w 198"/>
              <a:gd name="T65" fmla="*/ 82 h 188"/>
              <a:gd name="T66" fmla="*/ 50 w 198"/>
              <a:gd name="T67" fmla="*/ 82 h 188"/>
              <a:gd name="T68" fmla="*/ 64 w 198"/>
              <a:gd name="T69" fmla="*/ 96 h 188"/>
              <a:gd name="T70" fmla="*/ 94 w 198"/>
              <a:gd name="T71" fmla="*/ 48 h 188"/>
              <a:gd name="T72" fmla="*/ 94 w 198"/>
              <a:gd name="T73" fmla="*/ 44 h 188"/>
              <a:gd name="T74" fmla="*/ 94 w 198"/>
              <a:gd name="T75" fmla="*/ 42 h 188"/>
              <a:gd name="T76" fmla="*/ 100 w 198"/>
              <a:gd name="T77" fmla="*/ 44 h 188"/>
              <a:gd name="T78" fmla="*/ 144 w 198"/>
              <a:gd name="T79" fmla="*/ 30 h 188"/>
              <a:gd name="T80" fmla="*/ 146 w 198"/>
              <a:gd name="T81" fmla="*/ 28 h 188"/>
              <a:gd name="T82" fmla="*/ 148 w 198"/>
              <a:gd name="T83" fmla="*/ 30 h 188"/>
              <a:gd name="T84" fmla="*/ 148 w 198"/>
              <a:gd name="T85" fmla="*/ 34 h 188"/>
              <a:gd name="T86" fmla="*/ 132 w 198"/>
              <a:gd name="T87" fmla="*/ 82 h 188"/>
              <a:gd name="T88" fmla="*/ 166 w 198"/>
              <a:gd name="T89" fmla="*/ 56 h 188"/>
              <a:gd name="T90" fmla="*/ 170 w 198"/>
              <a:gd name="T91" fmla="*/ 56 h 188"/>
              <a:gd name="T92" fmla="*/ 170 w 198"/>
              <a:gd name="T93" fmla="*/ 58 h 188"/>
              <a:gd name="T94" fmla="*/ 170 w 198"/>
              <a:gd name="T95" fmla="*/ 60 h 1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8" h="188">
                <a:moveTo>
                  <a:pt x="194" y="68"/>
                </a:moveTo>
                <a:lnTo>
                  <a:pt x="140" y="2"/>
                </a:lnTo>
                <a:lnTo>
                  <a:pt x="140" y="2"/>
                </a:lnTo>
                <a:lnTo>
                  <a:pt x="138" y="0"/>
                </a:lnTo>
                <a:lnTo>
                  <a:pt x="134" y="0"/>
                </a:lnTo>
                <a:lnTo>
                  <a:pt x="130" y="0"/>
                </a:lnTo>
                <a:lnTo>
                  <a:pt x="128" y="2"/>
                </a:lnTo>
                <a:lnTo>
                  <a:pt x="2" y="108"/>
                </a:lnTo>
                <a:lnTo>
                  <a:pt x="2" y="108"/>
                </a:lnTo>
                <a:lnTo>
                  <a:pt x="0" y="110"/>
                </a:lnTo>
                <a:lnTo>
                  <a:pt x="0" y="114"/>
                </a:lnTo>
                <a:lnTo>
                  <a:pt x="0" y="116"/>
                </a:lnTo>
                <a:lnTo>
                  <a:pt x="2" y="120"/>
                </a:lnTo>
                <a:lnTo>
                  <a:pt x="56" y="184"/>
                </a:lnTo>
                <a:lnTo>
                  <a:pt x="56" y="184"/>
                </a:lnTo>
                <a:lnTo>
                  <a:pt x="58" y="186"/>
                </a:lnTo>
                <a:lnTo>
                  <a:pt x="62" y="188"/>
                </a:lnTo>
                <a:lnTo>
                  <a:pt x="66" y="188"/>
                </a:lnTo>
                <a:lnTo>
                  <a:pt x="68" y="186"/>
                </a:lnTo>
                <a:lnTo>
                  <a:pt x="194" y="80"/>
                </a:lnTo>
                <a:lnTo>
                  <a:pt x="194" y="80"/>
                </a:lnTo>
                <a:lnTo>
                  <a:pt x="196" y="78"/>
                </a:lnTo>
                <a:lnTo>
                  <a:pt x="198" y="74"/>
                </a:lnTo>
                <a:lnTo>
                  <a:pt x="196" y="70"/>
                </a:lnTo>
                <a:lnTo>
                  <a:pt x="194" y="68"/>
                </a:lnTo>
                <a:lnTo>
                  <a:pt x="194" y="68"/>
                </a:lnTo>
                <a:close/>
                <a:moveTo>
                  <a:pt x="170" y="60"/>
                </a:moveTo>
                <a:lnTo>
                  <a:pt x="136" y="88"/>
                </a:lnTo>
                <a:lnTo>
                  <a:pt x="148" y="102"/>
                </a:lnTo>
                <a:lnTo>
                  <a:pt x="148" y="102"/>
                </a:lnTo>
                <a:lnTo>
                  <a:pt x="148" y="104"/>
                </a:lnTo>
                <a:lnTo>
                  <a:pt x="148" y="106"/>
                </a:lnTo>
                <a:lnTo>
                  <a:pt x="148" y="106"/>
                </a:lnTo>
                <a:lnTo>
                  <a:pt x="146" y="106"/>
                </a:lnTo>
                <a:lnTo>
                  <a:pt x="144" y="106"/>
                </a:lnTo>
                <a:lnTo>
                  <a:pt x="132" y="92"/>
                </a:lnTo>
                <a:lnTo>
                  <a:pt x="90" y="126"/>
                </a:lnTo>
                <a:lnTo>
                  <a:pt x="102" y="140"/>
                </a:lnTo>
                <a:lnTo>
                  <a:pt x="102" y="140"/>
                </a:lnTo>
                <a:lnTo>
                  <a:pt x="102" y="142"/>
                </a:lnTo>
                <a:lnTo>
                  <a:pt x="102" y="144"/>
                </a:lnTo>
                <a:lnTo>
                  <a:pt x="102" y="144"/>
                </a:lnTo>
                <a:lnTo>
                  <a:pt x="100" y="146"/>
                </a:lnTo>
                <a:lnTo>
                  <a:pt x="98" y="144"/>
                </a:lnTo>
                <a:lnTo>
                  <a:pt x="86" y="130"/>
                </a:lnTo>
                <a:lnTo>
                  <a:pt x="52" y="158"/>
                </a:lnTo>
                <a:lnTo>
                  <a:pt x="52" y="158"/>
                </a:lnTo>
                <a:lnTo>
                  <a:pt x="50" y="158"/>
                </a:lnTo>
                <a:lnTo>
                  <a:pt x="48" y="158"/>
                </a:lnTo>
                <a:lnTo>
                  <a:pt x="48" y="158"/>
                </a:lnTo>
                <a:lnTo>
                  <a:pt x="48" y="156"/>
                </a:lnTo>
                <a:lnTo>
                  <a:pt x="48" y="154"/>
                </a:lnTo>
                <a:lnTo>
                  <a:pt x="82" y="126"/>
                </a:lnTo>
                <a:lnTo>
                  <a:pt x="64" y="104"/>
                </a:lnTo>
                <a:lnTo>
                  <a:pt x="30" y="132"/>
                </a:lnTo>
                <a:lnTo>
                  <a:pt x="30" y="132"/>
                </a:lnTo>
                <a:lnTo>
                  <a:pt x="28" y="132"/>
                </a:lnTo>
                <a:lnTo>
                  <a:pt x="26" y="132"/>
                </a:lnTo>
                <a:lnTo>
                  <a:pt x="26" y="132"/>
                </a:lnTo>
                <a:lnTo>
                  <a:pt x="26" y="130"/>
                </a:lnTo>
                <a:lnTo>
                  <a:pt x="28" y="128"/>
                </a:lnTo>
                <a:lnTo>
                  <a:pt x="60" y="100"/>
                </a:lnTo>
                <a:lnTo>
                  <a:pt x="48" y="86"/>
                </a:lnTo>
                <a:lnTo>
                  <a:pt x="48" y="86"/>
                </a:lnTo>
                <a:lnTo>
                  <a:pt x="48" y="84"/>
                </a:lnTo>
                <a:lnTo>
                  <a:pt x="48" y="82"/>
                </a:lnTo>
                <a:lnTo>
                  <a:pt x="48" y="82"/>
                </a:lnTo>
                <a:lnTo>
                  <a:pt x="50" y="82"/>
                </a:lnTo>
                <a:lnTo>
                  <a:pt x="52" y="82"/>
                </a:lnTo>
                <a:lnTo>
                  <a:pt x="64" y="96"/>
                </a:lnTo>
                <a:lnTo>
                  <a:pt x="106" y="60"/>
                </a:lnTo>
                <a:lnTo>
                  <a:pt x="94" y="48"/>
                </a:lnTo>
                <a:lnTo>
                  <a:pt x="94" y="48"/>
                </a:lnTo>
                <a:lnTo>
                  <a:pt x="94" y="44"/>
                </a:lnTo>
                <a:lnTo>
                  <a:pt x="94" y="42"/>
                </a:lnTo>
                <a:lnTo>
                  <a:pt x="94" y="42"/>
                </a:lnTo>
                <a:lnTo>
                  <a:pt x="98" y="42"/>
                </a:lnTo>
                <a:lnTo>
                  <a:pt x="100" y="44"/>
                </a:lnTo>
                <a:lnTo>
                  <a:pt x="110" y="58"/>
                </a:lnTo>
                <a:lnTo>
                  <a:pt x="144" y="30"/>
                </a:lnTo>
                <a:lnTo>
                  <a:pt x="144" y="30"/>
                </a:lnTo>
                <a:lnTo>
                  <a:pt x="146" y="28"/>
                </a:lnTo>
                <a:lnTo>
                  <a:pt x="148" y="30"/>
                </a:lnTo>
                <a:lnTo>
                  <a:pt x="148" y="30"/>
                </a:lnTo>
                <a:lnTo>
                  <a:pt x="148" y="32"/>
                </a:lnTo>
                <a:lnTo>
                  <a:pt x="148" y="34"/>
                </a:lnTo>
                <a:lnTo>
                  <a:pt x="114" y="62"/>
                </a:lnTo>
                <a:lnTo>
                  <a:pt x="132" y="82"/>
                </a:lnTo>
                <a:lnTo>
                  <a:pt x="166" y="56"/>
                </a:lnTo>
                <a:lnTo>
                  <a:pt x="166" y="56"/>
                </a:lnTo>
                <a:lnTo>
                  <a:pt x="168" y="54"/>
                </a:lnTo>
                <a:lnTo>
                  <a:pt x="170" y="56"/>
                </a:lnTo>
                <a:lnTo>
                  <a:pt x="170" y="56"/>
                </a:lnTo>
                <a:lnTo>
                  <a:pt x="170" y="58"/>
                </a:lnTo>
                <a:lnTo>
                  <a:pt x="170" y="60"/>
                </a:lnTo>
                <a:lnTo>
                  <a:pt x="170" y="60"/>
                </a:lnTo>
                <a:close/>
              </a:path>
            </a:pathLst>
          </a:custGeom>
          <a:solidFill>
            <a:srgbClr val="4351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id-ID">
              <a:solidFill>
                <a:prstClr val="black"/>
              </a:solidFill>
              <a:latin typeface="Calibri" panose="020f0502020204030204"/>
            </a:endParaRPr>
          </a:p>
        </p:txBody>
      </p:sp>
      <p:sp>
        <p:nvSpPr>
          <p:cNvPr id="25" name="Freeform 24"/>
          <p:cNvSpPr>
            <a:spLocks noEditPoints="1"/>
          </p:cNvSpPr>
          <p:nvPr/>
        </p:nvSpPr>
        <p:spPr bwMode="auto">
          <a:xfrm>
            <a:off x="7089455" y="3723736"/>
            <a:ext cx="288433" cy="276780"/>
          </a:xfrm>
          <a:custGeom>
            <a:gdLst>
              <a:gd name="T0" fmla="*/ 140 w 198"/>
              <a:gd name="T1" fmla="*/ 4 h 190"/>
              <a:gd name="T2" fmla="*/ 134 w 198"/>
              <a:gd name="T3" fmla="*/ 0 h 190"/>
              <a:gd name="T4" fmla="*/ 128 w 198"/>
              <a:gd name="T5" fmla="*/ 2 h 190"/>
              <a:gd name="T6" fmla="*/ 2 w 198"/>
              <a:gd name="T7" fmla="*/ 108 h 190"/>
              <a:gd name="T8" fmla="*/ 0 w 198"/>
              <a:gd name="T9" fmla="*/ 114 h 190"/>
              <a:gd name="T10" fmla="*/ 2 w 198"/>
              <a:gd name="T11" fmla="*/ 122 h 190"/>
              <a:gd name="T12" fmla="*/ 56 w 198"/>
              <a:gd name="T13" fmla="*/ 186 h 190"/>
              <a:gd name="T14" fmla="*/ 62 w 198"/>
              <a:gd name="T15" fmla="*/ 190 h 190"/>
              <a:gd name="T16" fmla="*/ 68 w 198"/>
              <a:gd name="T17" fmla="*/ 188 h 190"/>
              <a:gd name="T18" fmla="*/ 194 w 198"/>
              <a:gd name="T19" fmla="*/ 82 h 190"/>
              <a:gd name="T20" fmla="*/ 198 w 198"/>
              <a:gd name="T21" fmla="*/ 76 h 190"/>
              <a:gd name="T22" fmla="*/ 196 w 198"/>
              <a:gd name="T23" fmla="*/ 68 h 190"/>
              <a:gd name="T24" fmla="*/ 170 w 198"/>
              <a:gd name="T25" fmla="*/ 62 h 190"/>
              <a:gd name="T26" fmla="*/ 148 w 198"/>
              <a:gd name="T27" fmla="*/ 102 h 190"/>
              <a:gd name="T28" fmla="*/ 148 w 198"/>
              <a:gd name="T29" fmla="*/ 104 h 190"/>
              <a:gd name="T30" fmla="*/ 148 w 198"/>
              <a:gd name="T31" fmla="*/ 106 h 190"/>
              <a:gd name="T32" fmla="*/ 144 w 198"/>
              <a:gd name="T33" fmla="*/ 106 h 190"/>
              <a:gd name="T34" fmla="*/ 90 w 198"/>
              <a:gd name="T35" fmla="*/ 128 h 190"/>
              <a:gd name="T36" fmla="*/ 102 w 198"/>
              <a:gd name="T37" fmla="*/ 142 h 190"/>
              <a:gd name="T38" fmla="*/ 102 w 198"/>
              <a:gd name="T39" fmla="*/ 146 h 190"/>
              <a:gd name="T40" fmla="*/ 100 w 198"/>
              <a:gd name="T41" fmla="*/ 146 h 190"/>
              <a:gd name="T42" fmla="*/ 86 w 198"/>
              <a:gd name="T43" fmla="*/ 132 h 190"/>
              <a:gd name="T44" fmla="*/ 52 w 198"/>
              <a:gd name="T45" fmla="*/ 160 h 190"/>
              <a:gd name="T46" fmla="*/ 48 w 198"/>
              <a:gd name="T47" fmla="*/ 158 h 190"/>
              <a:gd name="T48" fmla="*/ 48 w 198"/>
              <a:gd name="T49" fmla="*/ 156 h 190"/>
              <a:gd name="T50" fmla="*/ 82 w 198"/>
              <a:gd name="T51" fmla="*/ 128 h 190"/>
              <a:gd name="T52" fmla="*/ 32 w 198"/>
              <a:gd name="T53" fmla="*/ 134 h 190"/>
              <a:gd name="T54" fmla="*/ 28 w 198"/>
              <a:gd name="T55" fmla="*/ 134 h 190"/>
              <a:gd name="T56" fmla="*/ 26 w 198"/>
              <a:gd name="T57" fmla="*/ 134 h 190"/>
              <a:gd name="T58" fmla="*/ 28 w 198"/>
              <a:gd name="T59" fmla="*/ 128 h 190"/>
              <a:gd name="T60" fmla="*/ 48 w 198"/>
              <a:gd name="T61" fmla="*/ 88 h 190"/>
              <a:gd name="T62" fmla="*/ 48 w 198"/>
              <a:gd name="T63" fmla="*/ 86 h 190"/>
              <a:gd name="T64" fmla="*/ 48 w 198"/>
              <a:gd name="T65" fmla="*/ 84 h 190"/>
              <a:gd name="T66" fmla="*/ 52 w 198"/>
              <a:gd name="T67" fmla="*/ 84 h 190"/>
              <a:gd name="T68" fmla="*/ 106 w 198"/>
              <a:gd name="T69" fmla="*/ 62 h 190"/>
              <a:gd name="T70" fmla="*/ 94 w 198"/>
              <a:gd name="T71" fmla="*/ 48 h 190"/>
              <a:gd name="T72" fmla="*/ 94 w 198"/>
              <a:gd name="T73" fmla="*/ 44 h 190"/>
              <a:gd name="T74" fmla="*/ 98 w 198"/>
              <a:gd name="T75" fmla="*/ 44 h 190"/>
              <a:gd name="T76" fmla="*/ 110 w 198"/>
              <a:gd name="T77" fmla="*/ 58 h 190"/>
              <a:gd name="T78" fmla="*/ 144 w 198"/>
              <a:gd name="T79" fmla="*/ 30 h 190"/>
              <a:gd name="T80" fmla="*/ 148 w 198"/>
              <a:gd name="T81" fmla="*/ 32 h 190"/>
              <a:gd name="T82" fmla="*/ 148 w 198"/>
              <a:gd name="T83" fmla="*/ 34 h 190"/>
              <a:gd name="T84" fmla="*/ 114 w 198"/>
              <a:gd name="T85" fmla="*/ 62 h 190"/>
              <a:gd name="T86" fmla="*/ 166 w 198"/>
              <a:gd name="T87" fmla="*/ 56 h 190"/>
              <a:gd name="T88" fmla="*/ 168 w 198"/>
              <a:gd name="T89" fmla="*/ 56 h 190"/>
              <a:gd name="T90" fmla="*/ 170 w 198"/>
              <a:gd name="T91" fmla="*/ 56 h 190"/>
              <a:gd name="T92" fmla="*/ 170 w 198"/>
              <a:gd name="T93" fmla="*/ 62 h 1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8" h="190">
                <a:moveTo>
                  <a:pt x="140" y="4"/>
                </a:moveTo>
                <a:lnTo>
                  <a:pt x="140" y="4"/>
                </a:lnTo>
                <a:lnTo>
                  <a:pt x="138" y="2"/>
                </a:lnTo>
                <a:lnTo>
                  <a:pt x="134" y="0"/>
                </a:lnTo>
                <a:lnTo>
                  <a:pt x="130" y="2"/>
                </a:lnTo>
                <a:lnTo>
                  <a:pt x="128" y="2"/>
                </a:lnTo>
                <a:lnTo>
                  <a:pt x="2" y="108"/>
                </a:lnTo>
                <a:lnTo>
                  <a:pt x="2" y="108"/>
                </a:lnTo>
                <a:lnTo>
                  <a:pt x="0" y="112"/>
                </a:lnTo>
                <a:lnTo>
                  <a:pt x="0" y="114"/>
                </a:lnTo>
                <a:lnTo>
                  <a:pt x="0" y="118"/>
                </a:lnTo>
                <a:lnTo>
                  <a:pt x="2" y="122"/>
                </a:lnTo>
                <a:lnTo>
                  <a:pt x="56" y="186"/>
                </a:lnTo>
                <a:lnTo>
                  <a:pt x="56" y="186"/>
                </a:lnTo>
                <a:lnTo>
                  <a:pt x="58" y="188"/>
                </a:lnTo>
                <a:lnTo>
                  <a:pt x="62" y="190"/>
                </a:lnTo>
                <a:lnTo>
                  <a:pt x="66" y="188"/>
                </a:lnTo>
                <a:lnTo>
                  <a:pt x="68" y="188"/>
                </a:lnTo>
                <a:lnTo>
                  <a:pt x="194" y="82"/>
                </a:lnTo>
                <a:lnTo>
                  <a:pt x="194" y="82"/>
                </a:lnTo>
                <a:lnTo>
                  <a:pt x="196" y="78"/>
                </a:lnTo>
                <a:lnTo>
                  <a:pt x="198" y="76"/>
                </a:lnTo>
                <a:lnTo>
                  <a:pt x="196" y="72"/>
                </a:lnTo>
                <a:lnTo>
                  <a:pt x="196" y="68"/>
                </a:lnTo>
                <a:lnTo>
                  <a:pt x="140" y="4"/>
                </a:lnTo>
                <a:close/>
                <a:moveTo>
                  <a:pt x="170" y="62"/>
                </a:moveTo>
                <a:lnTo>
                  <a:pt x="136" y="88"/>
                </a:lnTo>
                <a:lnTo>
                  <a:pt x="148" y="102"/>
                </a:lnTo>
                <a:lnTo>
                  <a:pt x="148" y="102"/>
                </a:lnTo>
                <a:lnTo>
                  <a:pt x="148" y="104"/>
                </a:lnTo>
                <a:lnTo>
                  <a:pt x="148" y="106"/>
                </a:lnTo>
                <a:lnTo>
                  <a:pt x="148" y="106"/>
                </a:lnTo>
                <a:lnTo>
                  <a:pt x="146" y="108"/>
                </a:lnTo>
                <a:lnTo>
                  <a:pt x="144" y="106"/>
                </a:lnTo>
                <a:lnTo>
                  <a:pt x="132" y="92"/>
                </a:lnTo>
                <a:lnTo>
                  <a:pt x="90" y="128"/>
                </a:lnTo>
                <a:lnTo>
                  <a:pt x="102" y="142"/>
                </a:lnTo>
                <a:lnTo>
                  <a:pt x="102" y="142"/>
                </a:lnTo>
                <a:lnTo>
                  <a:pt x="102" y="144"/>
                </a:lnTo>
                <a:lnTo>
                  <a:pt x="102" y="146"/>
                </a:lnTo>
                <a:lnTo>
                  <a:pt x="102" y="146"/>
                </a:lnTo>
                <a:lnTo>
                  <a:pt x="100" y="146"/>
                </a:lnTo>
                <a:lnTo>
                  <a:pt x="98" y="146"/>
                </a:lnTo>
                <a:lnTo>
                  <a:pt x="86" y="132"/>
                </a:lnTo>
                <a:lnTo>
                  <a:pt x="52" y="160"/>
                </a:lnTo>
                <a:lnTo>
                  <a:pt x="52" y="160"/>
                </a:lnTo>
                <a:lnTo>
                  <a:pt x="50" y="160"/>
                </a:lnTo>
                <a:lnTo>
                  <a:pt x="48" y="158"/>
                </a:lnTo>
                <a:lnTo>
                  <a:pt x="48" y="158"/>
                </a:lnTo>
                <a:lnTo>
                  <a:pt x="48" y="156"/>
                </a:lnTo>
                <a:lnTo>
                  <a:pt x="48" y="154"/>
                </a:lnTo>
                <a:lnTo>
                  <a:pt x="82" y="128"/>
                </a:lnTo>
                <a:lnTo>
                  <a:pt x="64" y="106"/>
                </a:lnTo>
                <a:lnTo>
                  <a:pt x="32" y="134"/>
                </a:lnTo>
                <a:lnTo>
                  <a:pt x="32" y="134"/>
                </a:lnTo>
                <a:lnTo>
                  <a:pt x="28" y="134"/>
                </a:lnTo>
                <a:lnTo>
                  <a:pt x="26" y="134"/>
                </a:lnTo>
                <a:lnTo>
                  <a:pt x="26" y="134"/>
                </a:lnTo>
                <a:lnTo>
                  <a:pt x="26" y="130"/>
                </a:lnTo>
                <a:lnTo>
                  <a:pt x="28" y="128"/>
                </a:lnTo>
                <a:lnTo>
                  <a:pt x="60" y="102"/>
                </a:lnTo>
                <a:lnTo>
                  <a:pt x="48" y="88"/>
                </a:lnTo>
                <a:lnTo>
                  <a:pt x="48" y="88"/>
                </a:lnTo>
                <a:lnTo>
                  <a:pt x="48" y="86"/>
                </a:lnTo>
                <a:lnTo>
                  <a:pt x="48" y="84"/>
                </a:lnTo>
                <a:lnTo>
                  <a:pt x="48" y="84"/>
                </a:lnTo>
                <a:lnTo>
                  <a:pt x="50" y="82"/>
                </a:lnTo>
                <a:lnTo>
                  <a:pt x="52" y="84"/>
                </a:lnTo>
                <a:lnTo>
                  <a:pt x="64" y="98"/>
                </a:lnTo>
                <a:lnTo>
                  <a:pt x="106" y="62"/>
                </a:lnTo>
                <a:lnTo>
                  <a:pt x="94" y="48"/>
                </a:lnTo>
                <a:lnTo>
                  <a:pt x="94" y="48"/>
                </a:lnTo>
                <a:lnTo>
                  <a:pt x="94" y="46"/>
                </a:lnTo>
                <a:lnTo>
                  <a:pt x="94" y="44"/>
                </a:lnTo>
                <a:lnTo>
                  <a:pt x="94" y="44"/>
                </a:lnTo>
                <a:lnTo>
                  <a:pt x="98" y="44"/>
                </a:lnTo>
                <a:lnTo>
                  <a:pt x="100" y="44"/>
                </a:lnTo>
                <a:lnTo>
                  <a:pt x="110" y="58"/>
                </a:lnTo>
                <a:lnTo>
                  <a:pt x="144" y="30"/>
                </a:lnTo>
                <a:lnTo>
                  <a:pt x="144" y="30"/>
                </a:lnTo>
                <a:lnTo>
                  <a:pt x="146" y="30"/>
                </a:lnTo>
                <a:lnTo>
                  <a:pt x="148" y="32"/>
                </a:lnTo>
                <a:lnTo>
                  <a:pt x="148" y="32"/>
                </a:lnTo>
                <a:lnTo>
                  <a:pt x="148" y="34"/>
                </a:lnTo>
                <a:lnTo>
                  <a:pt x="148" y="36"/>
                </a:lnTo>
                <a:lnTo>
                  <a:pt x="114" y="62"/>
                </a:lnTo>
                <a:lnTo>
                  <a:pt x="132" y="84"/>
                </a:lnTo>
                <a:lnTo>
                  <a:pt x="166" y="56"/>
                </a:lnTo>
                <a:lnTo>
                  <a:pt x="166" y="56"/>
                </a:lnTo>
                <a:lnTo>
                  <a:pt x="168" y="56"/>
                </a:lnTo>
                <a:lnTo>
                  <a:pt x="170" y="56"/>
                </a:lnTo>
                <a:lnTo>
                  <a:pt x="170" y="56"/>
                </a:lnTo>
                <a:lnTo>
                  <a:pt x="170" y="60"/>
                </a:lnTo>
                <a:lnTo>
                  <a:pt x="170" y="62"/>
                </a:lnTo>
                <a:lnTo>
                  <a:pt x="170" y="62"/>
                </a:lnTo>
                <a:close/>
              </a:path>
            </a:pathLst>
          </a:custGeom>
          <a:solidFill>
            <a:srgbClr val="4351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id-ID">
              <a:solidFill>
                <a:prstClr val="black"/>
              </a:solidFill>
              <a:latin typeface="Calibri" panose="020f0502020204030204"/>
            </a:endParaRPr>
          </a:p>
        </p:txBody>
      </p:sp>
      <p:sp>
        <p:nvSpPr>
          <p:cNvPr id="27" name="Freeform 28"/>
          <p:cNvSpPr>
            <a:spLocks noEditPoints="1"/>
          </p:cNvSpPr>
          <p:nvPr/>
        </p:nvSpPr>
        <p:spPr bwMode="auto">
          <a:xfrm>
            <a:off x="2011927" y="3414473"/>
            <a:ext cx="205906" cy="220357"/>
          </a:xfrm>
          <a:custGeom>
            <a:gdLst>
              <a:gd name="T0" fmla="*/ 82 w 164"/>
              <a:gd name="T1" fmla="*/ 0 h 164"/>
              <a:gd name="T2" fmla="*/ 50 w 164"/>
              <a:gd name="T3" fmla="*/ 6 h 164"/>
              <a:gd name="T4" fmla="*/ 24 w 164"/>
              <a:gd name="T5" fmla="*/ 24 h 164"/>
              <a:gd name="T6" fmla="*/ 6 w 164"/>
              <a:gd name="T7" fmla="*/ 50 h 164"/>
              <a:gd name="T8" fmla="*/ 0 w 164"/>
              <a:gd name="T9" fmla="*/ 82 h 164"/>
              <a:gd name="T10" fmla="*/ 0 w 164"/>
              <a:gd name="T11" fmla="*/ 98 h 164"/>
              <a:gd name="T12" fmla="*/ 14 w 164"/>
              <a:gd name="T13" fmla="*/ 128 h 164"/>
              <a:gd name="T14" fmla="*/ 36 w 164"/>
              <a:gd name="T15" fmla="*/ 150 h 164"/>
              <a:gd name="T16" fmla="*/ 66 w 164"/>
              <a:gd name="T17" fmla="*/ 162 h 164"/>
              <a:gd name="T18" fmla="*/ 82 w 164"/>
              <a:gd name="T19" fmla="*/ 164 h 164"/>
              <a:gd name="T20" fmla="*/ 114 w 164"/>
              <a:gd name="T21" fmla="*/ 158 h 164"/>
              <a:gd name="T22" fmla="*/ 140 w 164"/>
              <a:gd name="T23" fmla="*/ 140 h 164"/>
              <a:gd name="T24" fmla="*/ 158 w 164"/>
              <a:gd name="T25" fmla="*/ 114 h 164"/>
              <a:gd name="T26" fmla="*/ 164 w 164"/>
              <a:gd name="T27" fmla="*/ 82 h 164"/>
              <a:gd name="T28" fmla="*/ 162 w 164"/>
              <a:gd name="T29" fmla="*/ 66 h 164"/>
              <a:gd name="T30" fmla="*/ 150 w 164"/>
              <a:gd name="T31" fmla="*/ 36 h 164"/>
              <a:gd name="T32" fmla="*/ 128 w 164"/>
              <a:gd name="T33" fmla="*/ 14 h 164"/>
              <a:gd name="T34" fmla="*/ 98 w 164"/>
              <a:gd name="T35" fmla="*/ 2 h 164"/>
              <a:gd name="T36" fmla="*/ 82 w 164"/>
              <a:gd name="T37" fmla="*/ 0 h 164"/>
              <a:gd name="T38" fmla="*/ 82 w 164"/>
              <a:gd name="T39" fmla="*/ 114 h 164"/>
              <a:gd name="T40" fmla="*/ 70 w 164"/>
              <a:gd name="T41" fmla="*/ 110 h 164"/>
              <a:gd name="T42" fmla="*/ 52 w 164"/>
              <a:gd name="T43" fmla="*/ 94 h 164"/>
              <a:gd name="T44" fmla="*/ 50 w 164"/>
              <a:gd name="T45" fmla="*/ 82 h 164"/>
              <a:gd name="T46" fmla="*/ 52 w 164"/>
              <a:gd name="T47" fmla="*/ 76 h 164"/>
              <a:gd name="T48" fmla="*/ 60 w 164"/>
              <a:gd name="T49" fmla="*/ 60 h 164"/>
              <a:gd name="T50" fmla="*/ 76 w 164"/>
              <a:gd name="T51" fmla="*/ 52 h 164"/>
              <a:gd name="T52" fmla="*/ 82 w 164"/>
              <a:gd name="T53" fmla="*/ 52 h 164"/>
              <a:gd name="T54" fmla="*/ 94 w 164"/>
              <a:gd name="T55" fmla="*/ 54 h 164"/>
              <a:gd name="T56" fmla="*/ 110 w 164"/>
              <a:gd name="T57" fmla="*/ 70 h 164"/>
              <a:gd name="T58" fmla="*/ 112 w 164"/>
              <a:gd name="T59" fmla="*/ 82 h 164"/>
              <a:gd name="T60" fmla="*/ 112 w 164"/>
              <a:gd name="T61" fmla="*/ 88 h 164"/>
              <a:gd name="T62" fmla="*/ 104 w 164"/>
              <a:gd name="T63" fmla="*/ 104 h 164"/>
              <a:gd name="T64" fmla="*/ 88 w 164"/>
              <a:gd name="T65" fmla="*/ 112 h 164"/>
              <a:gd name="T66" fmla="*/ 82 w 164"/>
              <a:gd name="T67" fmla="*/ 114 h 1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4" h="164">
                <a:moveTo>
                  <a:pt x="82" y="0"/>
                </a:moveTo>
                <a:lnTo>
                  <a:pt x="82" y="0"/>
                </a:lnTo>
                <a:lnTo>
                  <a:pt x="66" y="2"/>
                </a:lnTo>
                <a:lnTo>
                  <a:pt x="50" y="6"/>
                </a:lnTo>
                <a:lnTo>
                  <a:pt x="36" y="14"/>
                </a:lnTo>
                <a:lnTo>
                  <a:pt x="24" y="24"/>
                </a:lnTo>
                <a:lnTo>
                  <a:pt x="14" y="36"/>
                </a:lnTo>
                <a:lnTo>
                  <a:pt x="6" y="50"/>
                </a:lnTo>
                <a:lnTo>
                  <a:pt x="0" y="66"/>
                </a:lnTo>
                <a:lnTo>
                  <a:pt x="0" y="82"/>
                </a:lnTo>
                <a:lnTo>
                  <a:pt x="0" y="82"/>
                </a:lnTo>
                <a:lnTo>
                  <a:pt x="0" y="98"/>
                </a:lnTo>
                <a:lnTo>
                  <a:pt x="6" y="114"/>
                </a:lnTo>
                <a:lnTo>
                  <a:pt x="14" y="128"/>
                </a:lnTo>
                <a:lnTo>
                  <a:pt x="24" y="140"/>
                </a:lnTo>
                <a:lnTo>
                  <a:pt x="36" y="150"/>
                </a:lnTo>
                <a:lnTo>
                  <a:pt x="50" y="158"/>
                </a:lnTo>
                <a:lnTo>
                  <a:pt x="66" y="162"/>
                </a:lnTo>
                <a:lnTo>
                  <a:pt x="82" y="164"/>
                </a:lnTo>
                <a:lnTo>
                  <a:pt x="82" y="164"/>
                </a:lnTo>
                <a:lnTo>
                  <a:pt x="98" y="162"/>
                </a:lnTo>
                <a:lnTo>
                  <a:pt x="114" y="158"/>
                </a:lnTo>
                <a:lnTo>
                  <a:pt x="128" y="150"/>
                </a:lnTo>
                <a:lnTo>
                  <a:pt x="140" y="140"/>
                </a:lnTo>
                <a:lnTo>
                  <a:pt x="150" y="128"/>
                </a:lnTo>
                <a:lnTo>
                  <a:pt x="158" y="114"/>
                </a:lnTo>
                <a:lnTo>
                  <a:pt x="162" y="98"/>
                </a:lnTo>
                <a:lnTo>
                  <a:pt x="164" y="82"/>
                </a:lnTo>
                <a:lnTo>
                  <a:pt x="164" y="82"/>
                </a:lnTo>
                <a:lnTo>
                  <a:pt x="162" y="66"/>
                </a:lnTo>
                <a:lnTo>
                  <a:pt x="158" y="50"/>
                </a:lnTo>
                <a:lnTo>
                  <a:pt x="150" y="36"/>
                </a:lnTo>
                <a:lnTo>
                  <a:pt x="140" y="24"/>
                </a:lnTo>
                <a:lnTo>
                  <a:pt x="128" y="14"/>
                </a:lnTo>
                <a:lnTo>
                  <a:pt x="114" y="6"/>
                </a:lnTo>
                <a:lnTo>
                  <a:pt x="98" y="2"/>
                </a:lnTo>
                <a:lnTo>
                  <a:pt x="82" y="0"/>
                </a:lnTo>
                <a:lnTo>
                  <a:pt x="82" y="0"/>
                </a:lnTo>
                <a:close/>
                <a:moveTo>
                  <a:pt x="82" y="114"/>
                </a:moveTo>
                <a:lnTo>
                  <a:pt x="82" y="114"/>
                </a:lnTo>
                <a:lnTo>
                  <a:pt x="76" y="112"/>
                </a:lnTo>
                <a:lnTo>
                  <a:pt x="70" y="110"/>
                </a:lnTo>
                <a:lnTo>
                  <a:pt x="60" y="104"/>
                </a:lnTo>
                <a:lnTo>
                  <a:pt x="52" y="94"/>
                </a:lnTo>
                <a:lnTo>
                  <a:pt x="52" y="88"/>
                </a:lnTo>
                <a:lnTo>
                  <a:pt x="50" y="82"/>
                </a:lnTo>
                <a:lnTo>
                  <a:pt x="50" y="82"/>
                </a:lnTo>
                <a:lnTo>
                  <a:pt x="52" y="76"/>
                </a:lnTo>
                <a:lnTo>
                  <a:pt x="52" y="70"/>
                </a:lnTo>
                <a:lnTo>
                  <a:pt x="60" y="60"/>
                </a:lnTo>
                <a:lnTo>
                  <a:pt x="70" y="54"/>
                </a:lnTo>
                <a:lnTo>
                  <a:pt x="76" y="52"/>
                </a:lnTo>
                <a:lnTo>
                  <a:pt x="82" y="52"/>
                </a:lnTo>
                <a:lnTo>
                  <a:pt x="82" y="52"/>
                </a:lnTo>
                <a:lnTo>
                  <a:pt x="88" y="52"/>
                </a:lnTo>
                <a:lnTo>
                  <a:pt x="94" y="54"/>
                </a:lnTo>
                <a:lnTo>
                  <a:pt x="104" y="60"/>
                </a:lnTo>
                <a:lnTo>
                  <a:pt x="110" y="70"/>
                </a:lnTo>
                <a:lnTo>
                  <a:pt x="112" y="76"/>
                </a:lnTo>
                <a:lnTo>
                  <a:pt x="112" y="82"/>
                </a:lnTo>
                <a:lnTo>
                  <a:pt x="112" y="82"/>
                </a:lnTo>
                <a:lnTo>
                  <a:pt x="112" y="88"/>
                </a:lnTo>
                <a:lnTo>
                  <a:pt x="110" y="94"/>
                </a:lnTo>
                <a:lnTo>
                  <a:pt x="104" y="104"/>
                </a:lnTo>
                <a:lnTo>
                  <a:pt x="94" y="110"/>
                </a:lnTo>
                <a:lnTo>
                  <a:pt x="88" y="112"/>
                </a:lnTo>
                <a:lnTo>
                  <a:pt x="82" y="114"/>
                </a:lnTo>
                <a:lnTo>
                  <a:pt x="82" y="114"/>
                </a:lnTo>
                <a:close/>
              </a:path>
            </a:pathLst>
          </a:custGeom>
          <a:solidFill>
            <a:srgbClr val="4351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id-ID">
              <a:solidFill>
                <a:prstClr val="black"/>
              </a:solidFill>
              <a:latin typeface="Calibri" panose="020f0502020204030204"/>
            </a:endParaRPr>
          </a:p>
        </p:txBody>
      </p:sp>
      <p:sp>
        <p:nvSpPr>
          <p:cNvPr id="28" name="Freeform 29"/>
          <p:cNvSpPr>
            <a:spLocks noEditPoints="1"/>
          </p:cNvSpPr>
          <p:nvPr/>
        </p:nvSpPr>
        <p:spPr bwMode="auto">
          <a:xfrm>
            <a:off x="1807695" y="3495091"/>
            <a:ext cx="153174" cy="163924"/>
          </a:xfrm>
          <a:custGeom>
            <a:gdLst>
              <a:gd name="T0" fmla="*/ 62 w 122"/>
              <a:gd name="T1" fmla="*/ 0 h 122"/>
              <a:gd name="T2" fmla="*/ 38 w 122"/>
              <a:gd name="T3" fmla="*/ 4 h 122"/>
              <a:gd name="T4" fmla="*/ 18 w 122"/>
              <a:gd name="T5" fmla="*/ 18 h 122"/>
              <a:gd name="T6" fmla="*/ 4 w 122"/>
              <a:gd name="T7" fmla="*/ 36 h 122"/>
              <a:gd name="T8" fmla="*/ 0 w 122"/>
              <a:gd name="T9" fmla="*/ 60 h 122"/>
              <a:gd name="T10" fmla="*/ 0 w 122"/>
              <a:gd name="T11" fmla="*/ 74 h 122"/>
              <a:gd name="T12" fmla="*/ 10 w 122"/>
              <a:gd name="T13" fmla="*/ 96 h 122"/>
              <a:gd name="T14" fmla="*/ 26 w 122"/>
              <a:gd name="T15" fmla="*/ 112 h 122"/>
              <a:gd name="T16" fmla="*/ 48 w 122"/>
              <a:gd name="T17" fmla="*/ 122 h 122"/>
              <a:gd name="T18" fmla="*/ 62 w 122"/>
              <a:gd name="T19" fmla="*/ 122 h 122"/>
              <a:gd name="T20" fmla="*/ 86 w 122"/>
              <a:gd name="T21" fmla="*/ 118 h 122"/>
              <a:gd name="T22" fmla="*/ 104 w 122"/>
              <a:gd name="T23" fmla="*/ 104 h 122"/>
              <a:gd name="T24" fmla="*/ 118 w 122"/>
              <a:gd name="T25" fmla="*/ 84 h 122"/>
              <a:gd name="T26" fmla="*/ 122 w 122"/>
              <a:gd name="T27" fmla="*/ 60 h 122"/>
              <a:gd name="T28" fmla="*/ 122 w 122"/>
              <a:gd name="T29" fmla="*/ 48 h 122"/>
              <a:gd name="T30" fmla="*/ 112 w 122"/>
              <a:gd name="T31" fmla="*/ 26 h 122"/>
              <a:gd name="T32" fmla="*/ 96 w 122"/>
              <a:gd name="T33" fmla="*/ 10 h 122"/>
              <a:gd name="T34" fmla="*/ 74 w 122"/>
              <a:gd name="T35" fmla="*/ 0 h 122"/>
              <a:gd name="T36" fmla="*/ 62 w 122"/>
              <a:gd name="T37" fmla="*/ 0 h 122"/>
              <a:gd name="T38" fmla="*/ 62 w 122"/>
              <a:gd name="T39" fmla="*/ 92 h 122"/>
              <a:gd name="T40" fmla="*/ 48 w 122"/>
              <a:gd name="T41" fmla="*/ 90 h 122"/>
              <a:gd name="T42" fmla="*/ 32 w 122"/>
              <a:gd name="T43" fmla="*/ 74 h 122"/>
              <a:gd name="T44" fmla="*/ 30 w 122"/>
              <a:gd name="T45" fmla="*/ 60 h 122"/>
              <a:gd name="T46" fmla="*/ 30 w 122"/>
              <a:gd name="T47" fmla="*/ 54 h 122"/>
              <a:gd name="T48" fmla="*/ 38 w 122"/>
              <a:gd name="T49" fmla="*/ 38 h 122"/>
              <a:gd name="T50" fmla="*/ 54 w 122"/>
              <a:gd name="T51" fmla="*/ 30 h 122"/>
              <a:gd name="T52" fmla="*/ 62 w 122"/>
              <a:gd name="T53" fmla="*/ 30 h 122"/>
              <a:gd name="T54" fmla="*/ 74 w 122"/>
              <a:gd name="T55" fmla="*/ 32 h 122"/>
              <a:gd name="T56" fmla="*/ 90 w 122"/>
              <a:gd name="T57" fmla="*/ 48 h 122"/>
              <a:gd name="T58" fmla="*/ 92 w 122"/>
              <a:gd name="T59" fmla="*/ 60 h 122"/>
              <a:gd name="T60" fmla="*/ 92 w 122"/>
              <a:gd name="T61" fmla="*/ 68 h 122"/>
              <a:gd name="T62" fmla="*/ 84 w 122"/>
              <a:gd name="T63" fmla="*/ 84 h 122"/>
              <a:gd name="T64" fmla="*/ 68 w 122"/>
              <a:gd name="T65" fmla="*/ 92 h 122"/>
              <a:gd name="T66" fmla="*/ 62 w 122"/>
              <a:gd name="T67" fmla="*/ 92 h 1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2" h="122">
                <a:moveTo>
                  <a:pt x="62" y="0"/>
                </a:moveTo>
                <a:lnTo>
                  <a:pt x="62" y="0"/>
                </a:lnTo>
                <a:lnTo>
                  <a:pt x="48" y="0"/>
                </a:lnTo>
                <a:lnTo>
                  <a:pt x="38" y="4"/>
                </a:lnTo>
                <a:lnTo>
                  <a:pt x="26" y="10"/>
                </a:lnTo>
                <a:lnTo>
                  <a:pt x="18" y="18"/>
                </a:lnTo>
                <a:lnTo>
                  <a:pt x="10" y="26"/>
                </a:lnTo>
                <a:lnTo>
                  <a:pt x="4" y="36"/>
                </a:lnTo>
                <a:lnTo>
                  <a:pt x="0" y="48"/>
                </a:lnTo>
                <a:lnTo>
                  <a:pt x="0" y="60"/>
                </a:lnTo>
                <a:lnTo>
                  <a:pt x="0" y="60"/>
                </a:lnTo>
                <a:lnTo>
                  <a:pt x="0" y="74"/>
                </a:lnTo>
                <a:lnTo>
                  <a:pt x="4" y="84"/>
                </a:lnTo>
                <a:lnTo>
                  <a:pt x="10" y="96"/>
                </a:lnTo>
                <a:lnTo>
                  <a:pt x="18" y="104"/>
                </a:lnTo>
                <a:lnTo>
                  <a:pt x="26" y="112"/>
                </a:lnTo>
                <a:lnTo>
                  <a:pt x="38" y="118"/>
                </a:lnTo>
                <a:lnTo>
                  <a:pt x="48" y="122"/>
                </a:lnTo>
                <a:lnTo>
                  <a:pt x="62" y="122"/>
                </a:lnTo>
                <a:lnTo>
                  <a:pt x="62" y="122"/>
                </a:lnTo>
                <a:lnTo>
                  <a:pt x="74" y="122"/>
                </a:lnTo>
                <a:lnTo>
                  <a:pt x="86" y="118"/>
                </a:lnTo>
                <a:lnTo>
                  <a:pt x="96" y="112"/>
                </a:lnTo>
                <a:lnTo>
                  <a:pt x="104" y="104"/>
                </a:lnTo>
                <a:lnTo>
                  <a:pt x="112" y="96"/>
                </a:lnTo>
                <a:lnTo>
                  <a:pt x="118" y="84"/>
                </a:lnTo>
                <a:lnTo>
                  <a:pt x="122" y="74"/>
                </a:lnTo>
                <a:lnTo>
                  <a:pt x="122" y="60"/>
                </a:lnTo>
                <a:lnTo>
                  <a:pt x="122" y="60"/>
                </a:lnTo>
                <a:lnTo>
                  <a:pt x="122" y="48"/>
                </a:lnTo>
                <a:lnTo>
                  <a:pt x="118" y="36"/>
                </a:lnTo>
                <a:lnTo>
                  <a:pt x="112" y="26"/>
                </a:lnTo>
                <a:lnTo>
                  <a:pt x="104" y="18"/>
                </a:lnTo>
                <a:lnTo>
                  <a:pt x="96" y="10"/>
                </a:lnTo>
                <a:lnTo>
                  <a:pt x="86" y="4"/>
                </a:lnTo>
                <a:lnTo>
                  <a:pt x="74" y="0"/>
                </a:lnTo>
                <a:lnTo>
                  <a:pt x="62" y="0"/>
                </a:lnTo>
                <a:lnTo>
                  <a:pt x="62" y="0"/>
                </a:lnTo>
                <a:close/>
                <a:moveTo>
                  <a:pt x="62" y="92"/>
                </a:moveTo>
                <a:lnTo>
                  <a:pt x="62" y="92"/>
                </a:lnTo>
                <a:lnTo>
                  <a:pt x="54" y="92"/>
                </a:lnTo>
                <a:lnTo>
                  <a:pt x="48" y="90"/>
                </a:lnTo>
                <a:lnTo>
                  <a:pt x="38" y="84"/>
                </a:lnTo>
                <a:lnTo>
                  <a:pt x="32" y="74"/>
                </a:lnTo>
                <a:lnTo>
                  <a:pt x="30" y="68"/>
                </a:lnTo>
                <a:lnTo>
                  <a:pt x="30" y="60"/>
                </a:lnTo>
                <a:lnTo>
                  <a:pt x="30" y="60"/>
                </a:lnTo>
                <a:lnTo>
                  <a:pt x="30" y="54"/>
                </a:lnTo>
                <a:lnTo>
                  <a:pt x="32" y="48"/>
                </a:lnTo>
                <a:lnTo>
                  <a:pt x="38" y="38"/>
                </a:lnTo>
                <a:lnTo>
                  <a:pt x="48" y="32"/>
                </a:lnTo>
                <a:lnTo>
                  <a:pt x="54" y="30"/>
                </a:lnTo>
                <a:lnTo>
                  <a:pt x="62" y="30"/>
                </a:lnTo>
                <a:lnTo>
                  <a:pt x="62" y="30"/>
                </a:lnTo>
                <a:lnTo>
                  <a:pt x="68" y="30"/>
                </a:lnTo>
                <a:lnTo>
                  <a:pt x="74" y="32"/>
                </a:lnTo>
                <a:lnTo>
                  <a:pt x="84" y="38"/>
                </a:lnTo>
                <a:lnTo>
                  <a:pt x="90" y="48"/>
                </a:lnTo>
                <a:lnTo>
                  <a:pt x="92" y="54"/>
                </a:lnTo>
                <a:lnTo>
                  <a:pt x="92" y="60"/>
                </a:lnTo>
                <a:lnTo>
                  <a:pt x="92" y="60"/>
                </a:lnTo>
                <a:lnTo>
                  <a:pt x="92" y="68"/>
                </a:lnTo>
                <a:lnTo>
                  <a:pt x="90" y="74"/>
                </a:lnTo>
                <a:lnTo>
                  <a:pt x="84" y="84"/>
                </a:lnTo>
                <a:lnTo>
                  <a:pt x="74" y="90"/>
                </a:lnTo>
                <a:lnTo>
                  <a:pt x="68" y="92"/>
                </a:lnTo>
                <a:lnTo>
                  <a:pt x="62" y="92"/>
                </a:lnTo>
                <a:lnTo>
                  <a:pt x="62" y="92"/>
                </a:lnTo>
                <a:close/>
              </a:path>
            </a:pathLst>
          </a:custGeom>
          <a:solidFill>
            <a:srgbClr val="4351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id-ID">
              <a:solidFill>
                <a:prstClr val="black"/>
              </a:solidFill>
              <a:latin typeface="Calibri" panose="020f0502020204030204"/>
            </a:endParaRPr>
          </a:p>
        </p:txBody>
      </p:sp>
      <p:sp>
        <p:nvSpPr>
          <p:cNvPr id="29" name="Freeform 30"/>
          <p:cNvSpPr/>
          <p:nvPr/>
        </p:nvSpPr>
        <p:spPr bwMode="auto">
          <a:xfrm>
            <a:off x="1802320" y="3669764"/>
            <a:ext cx="384191" cy="225731"/>
          </a:xfrm>
          <a:custGeom>
            <a:gdLst>
              <a:gd name="T0" fmla="*/ 306 w 306"/>
              <a:gd name="T1" fmla="*/ 128 h 168"/>
              <a:gd name="T2" fmla="*/ 306 w 306"/>
              <a:gd name="T3" fmla="*/ 128 h 168"/>
              <a:gd name="T4" fmla="*/ 306 w 306"/>
              <a:gd name="T5" fmla="*/ 136 h 168"/>
              <a:gd name="T6" fmla="*/ 304 w 306"/>
              <a:gd name="T7" fmla="*/ 144 h 168"/>
              <a:gd name="T8" fmla="*/ 300 w 306"/>
              <a:gd name="T9" fmla="*/ 150 h 168"/>
              <a:gd name="T10" fmla="*/ 296 w 306"/>
              <a:gd name="T11" fmla="*/ 156 h 168"/>
              <a:gd name="T12" fmla="*/ 290 w 306"/>
              <a:gd name="T13" fmla="*/ 162 h 168"/>
              <a:gd name="T14" fmla="*/ 282 w 306"/>
              <a:gd name="T15" fmla="*/ 166 h 168"/>
              <a:gd name="T16" fmla="*/ 274 w 306"/>
              <a:gd name="T17" fmla="*/ 168 h 168"/>
              <a:gd name="T18" fmla="*/ 266 w 306"/>
              <a:gd name="T19" fmla="*/ 168 h 168"/>
              <a:gd name="T20" fmla="*/ 40 w 306"/>
              <a:gd name="T21" fmla="*/ 168 h 168"/>
              <a:gd name="T22" fmla="*/ 40 w 306"/>
              <a:gd name="T23" fmla="*/ 168 h 168"/>
              <a:gd name="T24" fmla="*/ 32 w 306"/>
              <a:gd name="T25" fmla="*/ 168 h 168"/>
              <a:gd name="T26" fmla="*/ 24 w 306"/>
              <a:gd name="T27" fmla="*/ 166 h 168"/>
              <a:gd name="T28" fmla="*/ 18 w 306"/>
              <a:gd name="T29" fmla="*/ 162 h 168"/>
              <a:gd name="T30" fmla="*/ 12 w 306"/>
              <a:gd name="T31" fmla="*/ 156 h 168"/>
              <a:gd name="T32" fmla="*/ 6 w 306"/>
              <a:gd name="T33" fmla="*/ 150 h 168"/>
              <a:gd name="T34" fmla="*/ 2 w 306"/>
              <a:gd name="T35" fmla="*/ 144 h 168"/>
              <a:gd name="T36" fmla="*/ 0 w 306"/>
              <a:gd name="T37" fmla="*/ 136 h 168"/>
              <a:gd name="T38" fmla="*/ 0 w 306"/>
              <a:gd name="T39" fmla="*/ 128 h 168"/>
              <a:gd name="T40" fmla="*/ 0 w 306"/>
              <a:gd name="T41" fmla="*/ 40 h 168"/>
              <a:gd name="T42" fmla="*/ 0 w 306"/>
              <a:gd name="T43" fmla="*/ 40 h 168"/>
              <a:gd name="T44" fmla="*/ 0 w 306"/>
              <a:gd name="T45" fmla="*/ 32 h 168"/>
              <a:gd name="T46" fmla="*/ 2 w 306"/>
              <a:gd name="T47" fmla="*/ 24 h 168"/>
              <a:gd name="T48" fmla="*/ 6 w 306"/>
              <a:gd name="T49" fmla="*/ 18 h 168"/>
              <a:gd name="T50" fmla="*/ 12 w 306"/>
              <a:gd name="T51" fmla="*/ 12 h 168"/>
              <a:gd name="T52" fmla="*/ 18 w 306"/>
              <a:gd name="T53" fmla="*/ 6 h 168"/>
              <a:gd name="T54" fmla="*/ 24 w 306"/>
              <a:gd name="T55" fmla="*/ 4 h 168"/>
              <a:gd name="T56" fmla="*/ 32 w 306"/>
              <a:gd name="T57" fmla="*/ 0 h 168"/>
              <a:gd name="T58" fmla="*/ 40 w 306"/>
              <a:gd name="T59" fmla="*/ 0 h 168"/>
              <a:gd name="T60" fmla="*/ 266 w 306"/>
              <a:gd name="T61" fmla="*/ 0 h 168"/>
              <a:gd name="T62" fmla="*/ 266 w 306"/>
              <a:gd name="T63" fmla="*/ 0 h 168"/>
              <a:gd name="T64" fmla="*/ 274 w 306"/>
              <a:gd name="T65" fmla="*/ 0 h 168"/>
              <a:gd name="T66" fmla="*/ 282 w 306"/>
              <a:gd name="T67" fmla="*/ 4 h 168"/>
              <a:gd name="T68" fmla="*/ 290 w 306"/>
              <a:gd name="T69" fmla="*/ 6 h 168"/>
              <a:gd name="T70" fmla="*/ 296 w 306"/>
              <a:gd name="T71" fmla="*/ 12 h 168"/>
              <a:gd name="T72" fmla="*/ 300 w 306"/>
              <a:gd name="T73" fmla="*/ 18 h 168"/>
              <a:gd name="T74" fmla="*/ 304 w 306"/>
              <a:gd name="T75" fmla="*/ 24 h 168"/>
              <a:gd name="T76" fmla="*/ 306 w 306"/>
              <a:gd name="T77" fmla="*/ 32 h 168"/>
              <a:gd name="T78" fmla="*/ 306 w 306"/>
              <a:gd name="T79" fmla="*/ 40 h 168"/>
              <a:gd name="T80" fmla="*/ 306 w 306"/>
              <a:gd name="T81" fmla="*/ 128 h 1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6" h="168">
                <a:moveTo>
                  <a:pt x="306" y="128"/>
                </a:moveTo>
                <a:lnTo>
                  <a:pt x="306" y="128"/>
                </a:lnTo>
                <a:lnTo>
                  <a:pt x="306" y="136"/>
                </a:lnTo>
                <a:lnTo>
                  <a:pt x="304" y="144"/>
                </a:lnTo>
                <a:lnTo>
                  <a:pt x="300" y="150"/>
                </a:lnTo>
                <a:lnTo>
                  <a:pt x="296" y="156"/>
                </a:lnTo>
                <a:lnTo>
                  <a:pt x="290" y="162"/>
                </a:lnTo>
                <a:lnTo>
                  <a:pt x="282" y="166"/>
                </a:lnTo>
                <a:lnTo>
                  <a:pt x="274" y="168"/>
                </a:lnTo>
                <a:lnTo>
                  <a:pt x="266" y="168"/>
                </a:lnTo>
                <a:lnTo>
                  <a:pt x="40" y="168"/>
                </a:lnTo>
                <a:lnTo>
                  <a:pt x="40" y="168"/>
                </a:lnTo>
                <a:lnTo>
                  <a:pt x="32" y="168"/>
                </a:lnTo>
                <a:lnTo>
                  <a:pt x="24" y="166"/>
                </a:lnTo>
                <a:lnTo>
                  <a:pt x="18" y="162"/>
                </a:lnTo>
                <a:lnTo>
                  <a:pt x="12" y="156"/>
                </a:lnTo>
                <a:lnTo>
                  <a:pt x="6" y="150"/>
                </a:lnTo>
                <a:lnTo>
                  <a:pt x="2" y="144"/>
                </a:lnTo>
                <a:lnTo>
                  <a:pt x="0" y="136"/>
                </a:lnTo>
                <a:lnTo>
                  <a:pt x="0" y="128"/>
                </a:lnTo>
                <a:lnTo>
                  <a:pt x="0" y="40"/>
                </a:lnTo>
                <a:lnTo>
                  <a:pt x="0" y="40"/>
                </a:lnTo>
                <a:lnTo>
                  <a:pt x="0" y="32"/>
                </a:lnTo>
                <a:lnTo>
                  <a:pt x="2" y="24"/>
                </a:lnTo>
                <a:lnTo>
                  <a:pt x="6" y="18"/>
                </a:lnTo>
                <a:lnTo>
                  <a:pt x="12" y="12"/>
                </a:lnTo>
                <a:lnTo>
                  <a:pt x="18" y="6"/>
                </a:lnTo>
                <a:lnTo>
                  <a:pt x="24" y="4"/>
                </a:lnTo>
                <a:lnTo>
                  <a:pt x="32" y="0"/>
                </a:lnTo>
                <a:lnTo>
                  <a:pt x="40" y="0"/>
                </a:lnTo>
                <a:lnTo>
                  <a:pt x="266" y="0"/>
                </a:lnTo>
                <a:lnTo>
                  <a:pt x="266" y="0"/>
                </a:lnTo>
                <a:lnTo>
                  <a:pt x="274" y="0"/>
                </a:lnTo>
                <a:lnTo>
                  <a:pt x="282" y="4"/>
                </a:lnTo>
                <a:lnTo>
                  <a:pt x="290" y="6"/>
                </a:lnTo>
                <a:lnTo>
                  <a:pt x="296" y="12"/>
                </a:lnTo>
                <a:lnTo>
                  <a:pt x="300" y="18"/>
                </a:lnTo>
                <a:lnTo>
                  <a:pt x="304" y="24"/>
                </a:lnTo>
                <a:lnTo>
                  <a:pt x="306" y="32"/>
                </a:lnTo>
                <a:lnTo>
                  <a:pt x="306" y="40"/>
                </a:lnTo>
                <a:lnTo>
                  <a:pt x="306" y="128"/>
                </a:lnTo>
                <a:close/>
              </a:path>
            </a:pathLst>
          </a:custGeom>
          <a:solidFill>
            <a:srgbClr val="4351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id-ID">
              <a:solidFill>
                <a:prstClr val="black"/>
              </a:solidFill>
              <a:latin typeface="Calibri" panose="020f0502020204030204"/>
            </a:endParaRPr>
          </a:p>
        </p:txBody>
      </p:sp>
      <p:sp>
        <p:nvSpPr>
          <p:cNvPr id="30" name="Freeform 31"/>
          <p:cNvSpPr/>
          <p:nvPr/>
        </p:nvSpPr>
        <p:spPr bwMode="auto">
          <a:xfrm>
            <a:off x="2221533" y="3720823"/>
            <a:ext cx="38696" cy="123615"/>
          </a:xfrm>
          <a:custGeom>
            <a:gdLst>
              <a:gd name="T0" fmla="*/ 26 w 26"/>
              <a:gd name="T1" fmla="*/ 84 h 92"/>
              <a:gd name="T2" fmla="*/ 26 w 26"/>
              <a:gd name="T3" fmla="*/ 84 h 92"/>
              <a:gd name="T4" fmla="*/ 26 w 26"/>
              <a:gd name="T5" fmla="*/ 88 h 92"/>
              <a:gd name="T6" fmla="*/ 24 w 26"/>
              <a:gd name="T7" fmla="*/ 90 h 92"/>
              <a:gd name="T8" fmla="*/ 22 w 26"/>
              <a:gd name="T9" fmla="*/ 92 h 92"/>
              <a:gd name="T10" fmla="*/ 18 w 26"/>
              <a:gd name="T11" fmla="*/ 92 h 92"/>
              <a:gd name="T12" fmla="*/ 8 w 26"/>
              <a:gd name="T13" fmla="*/ 92 h 92"/>
              <a:gd name="T14" fmla="*/ 8 w 26"/>
              <a:gd name="T15" fmla="*/ 92 h 92"/>
              <a:gd name="T16" fmla="*/ 6 w 26"/>
              <a:gd name="T17" fmla="*/ 92 h 92"/>
              <a:gd name="T18" fmla="*/ 4 w 26"/>
              <a:gd name="T19" fmla="*/ 90 h 92"/>
              <a:gd name="T20" fmla="*/ 2 w 26"/>
              <a:gd name="T21" fmla="*/ 88 h 92"/>
              <a:gd name="T22" fmla="*/ 0 w 26"/>
              <a:gd name="T23" fmla="*/ 84 h 92"/>
              <a:gd name="T24" fmla="*/ 0 w 26"/>
              <a:gd name="T25" fmla="*/ 8 h 92"/>
              <a:gd name="T26" fmla="*/ 0 w 26"/>
              <a:gd name="T27" fmla="*/ 8 h 92"/>
              <a:gd name="T28" fmla="*/ 2 w 26"/>
              <a:gd name="T29" fmla="*/ 4 h 92"/>
              <a:gd name="T30" fmla="*/ 4 w 26"/>
              <a:gd name="T31" fmla="*/ 2 h 92"/>
              <a:gd name="T32" fmla="*/ 6 w 26"/>
              <a:gd name="T33" fmla="*/ 0 h 92"/>
              <a:gd name="T34" fmla="*/ 8 w 26"/>
              <a:gd name="T35" fmla="*/ 0 h 92"/>
              <a:gd name="T36" fmla="*/ 18 w 26"/>
              <a:gd name="T37" fmla="*/ 0 h 92"/>
              <a:gd name="T38" fmla="*/ 18 w 26"/>
              <a:gd name="T39" fmla="*/ 0 h 92"/>
              <a:gd name="T40" fmla="*/ 22 w 26"/>
              <a:gd name="T41" fmla="*/ 0 h 92"/>
              <a:gd name="T42" fmla="*/ 24 w 26"/>
              <a:gd name="T43" fmla="*/ 2 h 92"/>
              <a:gd name="T44" fmla="*/ 26 w 26"/>
              <a:gd name="T45" fmla="*/ 4 h 92"/>
              <a:gd name="T46" fmla="*/ 26 w 26"/>
              <a:gd name="T47" fmla="*/ 8 h 92"/>
              <a:gd name="T48" fmla="*/ 26 w 26"/>
              <a:gd name="T49" fmla="*/ 84 h 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92">
                <a:moveTo>
                  <a:pt x="26" y="84"/>
                </a:moveTo>
                <a:lnTo>
                  <a:pt x="26" y="84"/>
                </a:lnTo>
                <a:lnTo>
                  <a:pt x="26" y="88"/>
                </a:lnTo>
                <a:lnTo>
                  <a:pt x="24" y="90"/>
                </a:lnTo>
                <a:lnTo>
                  <a:pt x="22" y="92"/>
                </a:lnTo>
                <a:lnTo>
                  <a:pt x="18" y="92"/>
                </a:lnTo>
                <a:lnTo>
                  <a:pt x="8" y="92"/>
                </a:lnTo>
                <a:lnTo>
                  <a:pt x="8" y="92"/>
                </a:lnTo>
                <a:lnTo>
                  <a:pt x="6" y="92"/>
                </a:lnTo>
                <a:lnTo>
                  <a:pt x="4" y="90"/>
                </a:lnTo>
                <a:lnTo>
                  <a:pt x="2" y="88"/>
                </a:lnTo>
                <a:lnTo>
                  <a:pt x="0" y="84"/>
                </a:lnTo>
                <a:lnTo>
                  <a:pt x="0" y="8"/>
                </a:lnTo>
                <a:lnTo>
                  <a:pt x="0" y="8"/>
                </a:lnTo>
                <a:lnTo>
                  <a:pt x="2" y="4"/>
                </a:lnTo>
                <a:lnTo>
                  <a:pt x="4" y="2"/>
                </a:lnTo>
                <a:lnTo>
                  <a:pt x="6" y="0"/>
                </a:lnTo>
                <a:lnTo>
                  <a:pt x="8" y="0"/>
                </a:lnTo>
                <a:lnTo>
                  <a:pt x="18" y="0"/>
                </a:lnTo>
                <a:lnTo>
                  <a:pt x="18" y="0"/>
                </a:lnTo>
                <a:lnTo>
                  <a:pt x="22" y="0"/>
                </a:lnTo>
                <a:lnTo>
                  <a:pt x="24" y="2"/>
                </a:lnTo>
                <a:lnTo>
                  <a:pt x="26" y="4"/>
                </a:lnTo>
                <a:lnTo>
                  <a:pt x="26" y="8"/>
                </a:lnTo>
                <a:lnTo>
                  <a:pt x="26" y="84"/>
                </a:lnTo>
                <a:close/>
              </a:path>
            </a:pathLst>
          </a:custGeom>
          <a:solidFill>
            <a:srgbClr val="4351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id-ID">
              <a:solidFill>
                <a:prstClr val="black"/>
              </a:solidFill>
              <a:latin typeface="Calibri" panose="020f0502020204030204"/>
            </a:endParaRPr>
          </a:p>
        </p:txBody>
      </p:sp>
      <p:sp>
        <p:nvSpPr>
          <p:cNvPr id="31" name="Freeform 32"/>
          <p:cNvSpPr/>
          <p:nvPr/>
        </p:nvSpPr>
        <p:spPr bwMode="auto">
          <a:xfrm>
            <a:off x="2267217" y="3680513"/>
            <a:ext cx="55243" cy="204233"/>
          </a:xfrm>
          <a:custGeom>
            <a:gdLst>
              <a:gd name="T0" fmla="*/ 0 w 44"/>
              <a:gd name="T1" fmla="*/ 42 h 152"/>
              <a:gd name="T2" fmla="*/ 0 w 44"/>
              <a:gd name="T3" fmla="*/ 112 h 152"/>
              <a:gd name="T4" fmla="*/ 44 w 44"/>
              <a:gd name="T5" fmla="*/ 152 h 152"/>
              <a:gd name="T6" fmla="*/ 44 w 44"/>
              <a:gd name="T7" fmla="*/ 0 h 152"/>
              <a:gd name="T8" fmla="*/ 0 w 44"/>
              <a:gd name="T9" fmla="*/ 42 h 152"/>
            </a:gdLst>
            <a:cxnLst>
              <a:cxn ang="0">
                <a:pos x="T0" y="T1"/>
              </a:cxn>
              <a:cxn ang="0">
                <a:pos x="T2" y="T3"/>
              </a:cxn>
              <a:cxn ang="0">
                <a:pos x="T4" y="T5"/>
              </a:cxn>
              <a:cxn ang="0">
                <a:pos x="T6" y="T7"/>
              </a:cxn>
              <a:cxn ang="0">
                <a:pos x="T8" y="T9"/>
              </a:cxn>
            </a:cxnLst>
            <a:rect l="0" t="0" r="r" b="b"/>
            <a:pathLst>
              <a:path w="44" h="152">
                <a:moveTo>
                  <a:pt x="0" y="42"/>
                </a:moveTo>
                <a:lnTo>
                  <a:pt x="0" y="112"/>
                </a:lnTo>
                <a:lnTo>
                  <a:pt x="44" y="152"/>
                </a:lnTo>
                <a:lnTo>
                  <a:pt x="44" y="0"/>
                </a:lnTo>
                <a:lnTo>
                  <a:pt x="0" y="42"/>
                </a:lnTo>
                <a:close/>
              </a:path>
            </a:pathLst>
          </a:custGeom>
          <a:solidFill>
            <a:srgbClr val="4351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id-ID">
              <a:solidFill>
                <a:prstClr val="black"/>
              </a:solidFill>
              <a:latin typeface="Calibri" panose="020f0502020204030204"/>
            </a:endParaRPr>
          </a:p>
        </p:txBody>
      </p:sp>
      <p:sp>
        <p:nvSpPr>
          <p:cNvPr id="32" name="Freeform 33"/>
          <p:cNvSpPr/>
          <p:nvPr/>
        </p:nvSpPr>
        <p:spPr bwMode="auto">
          <a:xfrm>
            <a:off x="1872189" y="3903557"/>
            <a:ext cx="90398" cy="123615"/>
          </a:xfrm>
          <a:custGeom>
            <a:gdLst>
              <a:gd name="T0" fmla="*/ 16 w 72"/>
              <a:gd name="T1" fmla="*/ 92 h 92"/>
              <a:gd name="T2" fmla="*/ 16 w 72"/>
              <a:gd name="T3" fmla="*/ 92 h 92"/>
              <a:gd name="T4" fmla="*/ 12 w 72"/>
              <a:gd name="T5" fmla="*/ 90 h 92"/>
              <a:gd name="T6" fmla="*/ 8 w 72"/>
              <a:gd name="T7" fmla="*/ 88 h 92"/>
              <a:gd name="T8" fmla="*/ 8 w 72"/>
              <a:gd name="T9" fmla="*/ 88 h 92"/>
              <a:gd name="T10" fmla="*/ 2 w 72"/>
              <a:gd name="T11" fmla="*/ 84 h 92"/>
              <a:gd name="T12" fmla="*/ 0 w 72"/>
              <a:gd name="T13" fmla="*/ 78 h 92"/>
              <a:gd name="T14" fmla="*/ 0 w 72"/>
              <a:gd name="T15" fmla="*/ 72 h 92"/>
              <a:gd name="T16" fmla="*/ 2 w 72"/>
              <a:gd name="T17" fmla="*/ 66 h 92"/>
              <a:gd name="T18" fmla="*/ 42 w 72"/>
              <a:gd name="T19" fmla="*/ 6 h 92"/>
              <a:gd name="T20" fmla="*/ 42 w 72"/>
              <a:gd name="T21" fmla="*/ 6 h 92"/>
              <a:gd name="T22" fmla="*/ 48 w 72"/>
              <a:gd name="T23" fmla="*/ 2 h 92"/>
              <a:gd name="T24" fmla="*/ 54 w 72"/>
              <a:gd name="T25" fmla="*/ 0 h 92"/>
              <a:gd name="T26" fmla="*/ 60 w 72"/>
              <a:gd name="T27" fmla="*/ 0 h 92"/>
              <a:gd name="T28" fmla="*/ 66 w 72"/>
              <a:gd name="T29" fmla="*/ 2 h 92"/>
              <a:gd name="T30" fmla="*/ 66 w 72"/>
              <a:gd name="T31" fmla="*/ 2 h 92"/>
              <a:gd name="T32" fmla="*/ 70 w 72"/>
              <a:gd name="T33" fmla="*/ 6 h 92"/>
              <a:gd name="T34" fmla="*/ 72 w 72"/>
              <a:gd name="T35" fmla="*/ 12 h 92"/>
              <a:gd name="T36" fmla="*/ 72 w 72"/>
              <a:gd name="T37" fmla="*/ 18 h 92"/>
              <a:gd name="T38" fmla="*/ 70 w 72"/>
              <a:gd name="T39" fmla="*/ 24 h 92"/>
              <a:gd name="T40" fmla="*/ 30 w 72"/>
              <a:gd name="T41" fmla="*/ 84 h 92"/>
              <a:gd name="T42" fmla="*/ 30 w 72"/>
              <a:gd name="T43" fmla="*/ 84 h 92"/>
              <a:gd name="T44" fmla="*/ 24 w 72"/>
              <a:gd name="T45" fmla="*/ 90 h 92"/>
              <a:gd name="T46" fmla="*/ 16 w 72"/>
              <a:gd name="T47" fmla="*/ 92 h 92"/>
              <a:gd name="T48" fmla="*/ 16 w 72"/>
              <a:gd name="T49" fmla="*/ 92 h 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 h="92">
                <a:moveTo>
                  <a:pt x="16" y="92"/>
                </a:moveTo>
                <a:lnTo>
                  <a:pt x="16" y="92"/>
                </a:lnTo>
                <a:lnTo>
                  <a:pt x="12" y="90"/>
                </a:lnTo>
                <a:lnTo>
                  <a:pt x="8" y="88"/>
                </a:lnTo>
                <a:lnTo>
                  <a:pt x="8" y="88"/>
                </a:lnTo>
                <a:lnTo>
                  <a:pt x="2" y="84"/>
                </a:lnTo>
                <a:lnTo>
                  <a:pt x="0" y="78"/>
                </a:lnTo>
                <a:lnTo>
                  <a:pt x="0" y="72"/>
                </a:lnTo>
                <a:lnTo>
                  <a:pt x="2" y="66"/>
                </a:lnTo>
                <a:lnTo>
                  <a:pt x="42" y="6"/>
                </a:lnTo>
                <a:lnTo>
                  <a:pt x="42" y="6"/>
                </a:lnTo>
                <a:lnTo>
                  <a:pt x="48" y="2"/>
                </a:lnTo>
                <a:lnTo>
                  <a:pt x="54" y="0"/>
                </a:lnTo>
                <a:lnTo>
                  <a:pt x="60" y="0"/>
                </a:lnTo>
                <a:lnTo>
                  <a:pt x="66" y="2"/>
                </a:lnTo>
                <a:lnTo>
                  <a:pt x="66" y="2"/>
                </a:lnTo>
                <a:lnTo>
                  <a:pt x="70" y="6"/>
                </a:lnTo>
                <a:lnTo>
                  <a:pt x="72" y="12"/>
                </a:lnTo>
                <a:lnTo>
                  <a:pt x="72" y="18"/>
                </a:lnTo>
                <a:lnTo>
                  <a:pt x="70" y="24"/>
                </a:lnTo>
                <a:lnTo>
                  <a:pt x="30" y="84"/>
                </a:lnTo>
                <a:lnTo>
                  <a:pt x="30" y="84"/>
                </a:lnTo>
                <a:lnTo>
                  <a:pt x="24" y="90"/>
                </a:lnTo>
                <a:lnTo>
                  <a:pt x="16" y="92"/>
                </a:lnTo>
                <a:lnTo>
                  <a:pt x="16" y="92"/>
                </a:lnTo>
                <a:close/>
              </a:path>
            </a:pathLst>
          </a:custGeom>
          <a:solidFill>
            <a:srgbClr val="4351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id-ID">
              <a:solidFill>
                <a:prstClr val="black"/>
              </a:solidFill>
              <a:latin typeface="Calibri" panose="020f0502020204030204"/>
            </a:endParaRPr>
          </a:p>
        </p:txBody>
      </p:sp>
      <p:sp>
        <p:nvSpPr>
          <p:cNvPr id="33" name="Freeform 34"/>
          <p:cNvSpPr/>
          <p:nvPr/>
        </p:nvSpPr>
        <p:spPr bwMode="auto">
          <a:xfrm>
            <a:off x="2071046" y="3903557"/>
            <a:ext cx="90398" cy="123615"/>
          </a:xfrm>
          <a:custGeom>
            <a:gdLst>
              <a:gd name="T0" fmla="*/ 56 w 72"/>
              <a:gd name="T1" fmla="*/ 92 h 92"/>
              <a:gd name="T2" fmla="*/ 56 w 72"/>
              <a:gd name="T3" fmla="*/ 92 h 92"/>
              <a:gd name="T4" fmla="*/ 60 w 72"/>
              <a:gd name="T5" fmla="*/ 90 h 92"/>
              <a:gd name="T6" fmla="*/ 64 w 72"/>
              <a:gd name="T7" fmla="*/ 88 h 92"/>
              <a:gd name="T8" fmla="*/ 64 w 72"/>
              <a:gd name="T9" fmla="*/ 88 h 92"/>
              <a:gd name="T10" fmla="*/ 68 w 72"/>
              <a:gd name="T11" fmla="*/ 84 h 92"/>
              <a:gd name="T12" fmla="*/ 70 w 72"/>
              <a:gd name="T13" fmla="*/ 78 h 92"/>
              <a:gd name="T14" fmla="*/ 72 w 72"/>
              <a:gd name="T15" fmla="*/ 72 h 92"/>
              <a:gd name="T16" fmla="*/ 68 w 72"/>
              <a:gd name="T17" fmla="*/ 66 h 92"/>
              <a:gd name="T18" fmla="*/ 28 w 72"/>
              <a:gd name="T19" fmla="*/ 6 h 92"/>
              <a:gd name="T20" fmla="*/ 28 w 72"/>
              <a:gd name="T21" fmla="*/ 6 h 92"/>
              <a:gd name="T22" fmla="*/ 24 w 72"/>
              <a:gd name="T23" fmla="*/ 2 h 92"/>
              <a:gd name="T24" fmla="*/ 18 w 72"/>
              <a:gd name="T25" fmla="*/ 0 h 92"/>
              <a:gd name="T26" fmla="*/ 12 w 72"/>
              <a:gd name="T27" fmla="*/ 0 h 92"/>
              <a:gd name="T28" fmla="*/ 6 w 72"/>
              <a:gd name="T29" fmla="*/ 2 h 92"/>
              <a:gd name="T30" fmla="*/ 6 w 72"/>
              <a:gd name="T31" fmla="*/ 2 h 92"/>
              <a:gd name="T32" fmla="*/ 2 w 72"/>
              <a:gd name="T33" fmla="*/ 6 h 92"/>
              <a:gd name="T34" fmla="*/ 0 w 72"/>
              <a:gd name="T35" fmla="*/ 12 h 92"/>
              <a:gd name="T36" fmla="*/ 0 w 72"/>
              <a:gd name="T37" fmla="*/ 18 h 92"/>
              <a:gd name="T38" fmla="*/ 2 w 72"/>
              <a:gd name="T39" fmla="*/ 24 h 92"/>
              <a:gd name="T40" fmla="*/ 42 w 72"/>
              <a:gd name="T41" fmla="*/ 84 h 92"/>
              <a:gd name="T42" fmla="*/ 42 w 72"/>
              <a:gd name="T43" fmla="*/ 84 h 92"/>
              <a:gd name="T44" fmla="*/ 48 w 72"/>
              <a:gd name="T45" fmla="*/ 90 h 92"/>
              <a:gd name="T46" fmla="*/ 56 w 72"/>
              <a:gd name="T47" fmla="*/ 92 h 92"/>
              <a:gd name="T48" fmla="*/ 56 w 72"/>
              <a:gd name="T49" fmla="*/ 92 h 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 h="92">
                <a:moveTo>
                  <a:pt x="56" y="92"/>
                </a:moveTo>
                <a:lnTo>
                  <a:pt x="56" y="92"/>
                </a:lnTo>
                <a:lnTo>
                  <a:pt x="60" y="90"/>
                </a:lnTo>
                <a:lnTo>
                  <a:pt x="64" y="88"/>
                </a:lnTo>
                <a:lnTo>
                  <a:pt x="64" y="88"/>
                </a:lnTo>
                <a:lnTo>
                  <a:pt x="68" y="84"/>
                </a:lnTo>
                <a:lnTo>
                  <a:pt x="70" y="78"/>
                </a:lnTo>
                <a:lnTo>
                  <a:pt x="72" y="72"/>
                </a:lnTo>
                <a:lnTo>
                  <a:pt x="68" y="66"/>
                </a:lnTo>
                <a:lnTo>
                  <a:pt x="28" y="6"/>
                </a:lnTo>
                <a:lnTo>
                  <a:pt x="28" y="6"/>
                </a:lnTo>
                <a:lnTo>
                  <a:pt x="24" y="2"/>
                </a:lnTo>
                <a:lnTo>
                  <a:pt x="18" y="0"/>
                </a:lnTo>
                <a:lnTo>
                  <a:pt x="12" y="0"/>
                </a:lnTo>
                <a:lnTo>
                  <a:pt x="6" y="2"/>
                </a:lnTo>
                <a:lnTo>
                  <a:pt x="6" y="2"/>
                </a:lnTo>
                <a:lnTo>
                  <a:pt x="2" y="6"/>
                </a:lnTo>
                <a:lnTo>
                  <a:pt x="0" y="12"/>
                </a:lnTo>
                <a:lnTo>
                  <a:pt x="0" y="18"/>
                </a:lnTo>
                <a:lnTo>
                  <a:pt x="2" y="24"/>
                </a:lnTo>
                <a:lnTo>
                  <a:pt x="42" y="84"/>
                </a:lnTo>
                <a:lnTo>
                  <a:pt x="42" y="84"/>
                </a:lnTo>
                <a:lnTo>
                  <a:pt x="48" y="90"/>
                </a:lnTo>
                <a:lnTo>
                  <a:pt x="56" y="92"/>
                </a:lnTo>
                <a:lnTo>
                  <a:pt x="56" y="92"/>
                </a:lnTo>
                <a:close/>
              </a:path>
            </a:pathLst>
          </a:custGeom>
          <a:solidFill>
            <a:srgbClr val="4351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id-ID">
              <a:solidFill>
                <a:prstClr val="black"/>
              </a:solidFill>
              <a:latin typeface="Calibri" panose="020f0502020204030204"/>
            </a:endParaRPr>
          </a:p>
        </p:txBody>
      </p:sp>
      <p:sp>
        <p:nvSpPr>
          <p:cNvPr id="35" name="Freeform 38"/>
          <p:cNvSpPr/>
          <p:nvPr/>
        </p:nvSpPr>
        <p:spPr bwMode="auto">
          <a:xfrm>
            <a:off x="4708379" y="3653051"/>
            <a:ext cx="318002" cy="114690"/>
          </a:xfrm>
          <a:custGeom>
            <a:gdLst>
              <a:gd name="T0" fmla="*/ 172 w 244"/>
              <a:gd name="T1" fmla="*/ 66 h 88"/>
              <a:gd name="T2" fmla="*/ 172 w 244"/>
              <a:gd name="T3" fmla="*/ 0 h 88"/>
              <a:gd name="T4" fmla="*/ 98 w 244"/>
              <a:gd name="T5" fmla="*/ 66 h 88"/>
              <a:gd name="T6" fmla="*/ 98 w 244"/>
              <a:gd name="T7" fmla="*/ 0 h 88"/>
              <a:gd name="T8" fmla="*/ 0 w 244"/>
              <a:gd name="T9" fmla="*/ 88 h 88"/>
              <a:gd name="T10" fmla="*/ 72 w 244"/>
              <a:gd name="T11" fmla="*/ 88 h 88"/>
              <a:gd name="T12" fmla="*/ 98 w 244"/>
              <a:gd name="T13" fmla="*/ 88 h 88"/>
              <a:gd name="T14" fmla="*/ 146 w 244"/>
              <a:gd name="T15" fmla="*/ 88 h 88"/>
              <a:gd name="T16" fmla="*/ 172 w 244"/>
              <a:gd name="T17" fmla="*/ 88 h 88"/>
              <a:gd name="T18" fmla="*/ 244 w 244"/>
              <a:gd name="T19" fmla="*/ 88 h 88"/>
              <a:gd name="T20" fmla="*/ 244 w 244"/>
              <a:gd name="T21" fmla="*/ 0 h 88"/>
              <a:gd name="T22" fmla="*/ 172 w 244"/>
              <a:gd name="T23" fmla="*/ 66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4" h="88">
                <a:moveTo>
                  <a:pt x="172" y="66"/>
                </a:moveTo>
                <a:lnTo>
                  <a:pt x="172" y="0"/>
                </a:lnTo>
                <a:lnTo>
                  <a:pt x="98" y="66"/>
                </a:lnTo>
                <a:lnTo>
                  <a:pt x="98" y="0"/>
                </a:lnTo>
                <a:lnTo>
                  <a:pt x="0" y="88"/>
                </a:lnTo>
                <a:lnTo>
                  <a:pt x="72" y="88"/>
                </a:lnTo>
                <a:lnTo>
                  <a:pt x="98" y="88"/>
                </a:lnTo>
                <a:lnTo>
                  <a:pt x="146" y="88"/>
                </a:lnTo>
                <a:lnTo>
                  <a:pt x="172" y="88"/>
                </a:lnTo>
                <a:lnTo>
                  <a:pt x="244" y="88"/>
                </a:lnTo>
                <a:lnTo>
                  <a:pt x="244" y="0"/>
                </a:lnTo>
                <a:lnTo>
                  <a:pt x="172" y="66"/>
                </a:lnTo>
                <a:close/>
              </a:path>
            </a:pathLst>
          </a:custGeom>
          <a:solidFill>
            <a:srgbClr val="4351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id-ID">
              <a:solidFill>
                <a:prstClr val="black"/>
              </a:solidFill>
              <a:latin typeface="Calibri" panose="020f0502020204030204"/>
            </a:endParaRPr>
          </a:p>
        </p:txBody>
      </p:sp>
      <p:sp>
        <p:nvSpPr>
          <p:cNvPr id="36" name="Freeform 39"/>
          <p:cNvSpPr/>
          <p:nvPr/>
        </p:nvSpPr>
        <p:spPr bwMode="auto">
          <a:xfrm>
            <a:off x="4601510" y="3629592"/>
            <a:ext cx="138148" cy="26066"/>
          </a:xfrm>
          <a:custGeom>
            <a:gdLst>
              <a:gd name="T0" fmla="*/ 0 w 106"/>
              <a:gd name="T1" fmla="*/ 20 h 20"/>
              <a:gd name="T2" fmla="*/ 106 w 106"/>
              <a:gd name="T3" fmla="*/ 20 h 20"/>
              <a:gd name="T4" fmla="*/ 102 w 106"/>
              <a:gd name="T5" fmla="*/ 0 h 20"/>
              <a:gd name="T6" fmla="*/ 4 w 106"/>
              <a:gd name="T7" fmla="*/ 0 h 20"/>
              <a:gd name="T8" fmla="*/ 0 w 106"/>
              <a:gd name="T9" fmla="*/ 20 h 20"/>
            </a:gdLst>
            <a:cxnLst>
              <a:cxn ang="0">
                <a:pos x="T0" y="T1"/>
              </a:cxn>
              <a:cxn ang="0">
                <a:pos x="T2" y="T3"/>
              </a:cxn>
              <a:cxn ang="0">
                <a:pos x="T4" y="T5"/>
              </a:cxn>
              <a:cxn ang="0">
                <a:pos x="T6" y="T7"/>
              </a:cxn>
              <a:cxn ang="0">
                <a:pos x="T8" y="T9"/>
              </a:cxn>
            </a:cxnLst>
            <a:rect l="0" t="0" r="r" b="b"/>
            <a:pathLst>
              <a:path w="105" h="20">
                <a:moveTo>
                  <a:pt x="0" y="20"/>
                </a:moveTo>
                <a:lnTo>
                  <a:pt x="106" y="20"/>
                </a:lnTo>
                <a:lnTo>
                  <a:pt x="102" y="0"/>
                </a:lnTo>
                <a:lnTo>
                  <a:pt x="4" y="0"/>
                </a:lnTo>
                <a:lnTo>
                  <a:pt x="0" y="20"/>
                </a:lnTo>
                <a:close/>
              </a:path>
            </a:pathLst>
          </a:custGeom>
          <a:solidFill>
            <a:srgbClr val="4351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id-ID">
              <a:solidFill>
                <a:prstClr val="black"/>
              </a:solidFill>
              <a:latin typeface="Calibri" panose="020f0502020204030204"/>
            </a:endParaRPr>
          </a:p>
        </p:txBody>
      </p:sp>
      <p:sp>
        <p:nvSpPr>
          <p:cNvPr id="37" name="Freeform 40"/>
          <p:cNvSpPr/>
          <p:nvPr/>
        </p:nvSpPr>
        <p:spPr bwMode="auto">
          <a:xfrm>
            <a:off x="4619756" y="3494050"/>
            <a:ext cx="104263" cy="78198"/>
          </a:xfrm>
          <a:custGeom>
            <a:gdLst>
              <a:gd name="T0" fmla="*/ 66 w 80"/>
              <a:gd name="T1" fmla="*/ 0 h 60"/>
              <a:gd name="T2" fmla="*/ 40 w 80"/>
              <a:gd name="T3" fmla="*/ 0 h 60"/>
              <a:gd name="T4" fmla="*/ 38 w 80"/>
              <a:gd name="T5" fmla="*/ 0 h 60"/>
              <a:gd name="T6" fmla="*/ 12 w 80"/>
              <a:gd name="T7" fmla="*/ 0 h 60"/>
              <a:gd name="T8" fmla="*/ 0 w 80"/>
              <a:gd name="T9" fmla="*/ 60 h 60"/>
              <a:gd name="T10" fmla="*/ 80 w 80"/>
              <a:gd name="T11" fmla="*/ 60 h 60"/>
              <a:gd name="T12" fmla="*/ 66 w 80"/>
              <a:gd name="T13" fmla="*/ 0 h 60"/>
            </a:gdLst>
            <a:cxnLst>
              <a:cxn ang="0">
                <a:pos x="T0" y="T1"/>
              </a:cxn>
              <a:cxn ang="0">
                <a:pos x="T2" y="T3"/>
              </a:cxn>
              <a:cxn ang="0">
                <a:pos x="T4" y="T5"/>
              </a:cxn>
              <a:cxn ang="0">
                <a:pos x="T6" y="T7"/>
              </a:cxn>
              <a:cxn ang="0">
                <a:pos x="T8" y="T9"/>
              </a:cxn>
              <a:cxn ang="0">
                <a:pos x="T10" y="T11"/>
              </a:cxn>
              <a:cxn ang="0">
                <a:pos x="T12" y="T13"/>
              </a:cxn>
            </a:cxnLst>
            <a:rect l="0" t="0" r="r" b="b"/>
            <a:pathLst>
              <a:path w="80" h="60">
                <a:moveTo>
                  <a:pt x="66" y="0"/>
                </a:moveTo>
                <a:lnTo>
                  <a:pt x="40" y="0"/>
                </a:lnTo>
                <a:lnTo>
                  <a:pt x="38" y="0"/>
                </a:lnTo>
                <a:lnTo>
                  <a:pt x="12" y="0"/>
                </a:lnTo>
                <a:lnTo>
                  <a:pt x="0" y="60"/>
                </a:lnTo>
                <a:lnTo>
                  <a:pt x="80" y="60"/>
                </a:lnTo>
                <a:lnTo>
                  <a:pt x="66" y="0"/>
                </a:lnTo>
                <a:close/>
              </a:path>
            </a:pathLst>
          </a:custGeom>
          <a:solidFill>
            <a:srgbClr val="4351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id-ID">
              <a:solidFill>
                <a:prstClr val="black"/>
              </a:solidFill>
              <a:latin typeface="Calibri" panose="020f0502020204030204"/>
            </a:endParaRPr>
          </a:p>
        </p:txBody>
      </p:sp>
      <p:sp>
        <p:nvSpPr>
          <p:cNvPr id="38" name="Freeform 41"/>
          <p:cNvSpPr/>
          <p:nvPr/>
        </p:nvSpPr>
        <p:spPr bwMode="auto">
          <a:xfrm>
            <a:off x="4583264" y="3671297"/>
            <a:ext cx="174640" cy="78198"/>
          </a:xfrm>
          <a:custGeom>
            <a:gdLst>
              <a:gd name="T0" fmla="*/ 0 w 134"/>
              <a:gd name="T1" fmla="*/ 60 h 60"/>
              <a:gd name="T2" fmla="*/ 66 w 134"/>
              <a:gd name="T3" fmla="*/ 60 h 60"/>
              <a:gd name="T4" fmla="*/ 68 w 134"/>
              <a:gd name="T5" fmla="*/ 60 h 60"/>
              <a:gd name="T6" fmla="*/ 134 w 134"/>
              <a:gd name="T7" fmla="*/ 60 h 60"/>
              <a:gd name="T8" fmla="*/ 122 w 134"/>
              <a:gd name="T9" fmla="*/ 0 h 60"/>
              <a:gd name="T10" fmla="*/ 12 w 134"/>
              <a:gd name="T11" fmla="*/ 0 h 60"/>
              <a:gd name="T12" fmla="*/ 0 w 134"/>
              <a:gd name="T13" fmla="*/ 60 h 60"/>
            </a:gdLst>
            <a:cxnLst>
              <a:cxn ang="0">
                <a:pos x="T0" y="T1"/>
              </a:cxn>
              <a:cxn ang="0">
                <a:pos x="T2" y="T3"/>
              </a:cxn>
              <a:cxn ang="0">
                <a:pos x="T4" y="T5"/>
              </a:cxn>
              <a:cxn ang="0">
                <a:pos x="T6" y="T7"/>
              </a:cxn>
              <a:cxn ang="0">
                <a:pos x="T8" y="T9"/>
              </a:cxn>
              <a:cxn ang="0">
                <a:pos x="T10" y="T11"/>
              </a:cxn>
              <a:cxn ang="0">
                <a:pos x="T12" y="T13"/>
              </a:cxn>
            </a:cxnLst>
            <a:rect l="0" t="0" r="r" b="b"/>
            <a:pathLst>
              <a:path w="134" h="60">
                <a:moveTo>
                  <a:pt x="0" y="60"/>
                </a:moveTo>
                <a:lnTo>
                  <a:pt x="66" y="60"/>
                </a:lnTo>
                <a:lnTo>
                  <a:pt x="68" y="60"/>
                </a:lnTo>
                <a:lnTo>
                  <a:pt x="134" y="60"/>
                </a:lnTo>
                <a:lnTo>
                  <a:pt x="122" y="0"/>
                </a:lnTo>
                <a:lnTo>
                  <a:pt x="12" y="0"/>
                </a:lnTo>
                <a:lnTo>
                  <a:pt x="0" y="60"/>
                </a:lnTo>
                <a:close/>
              </a:path>
            </a:pathLst>
          </a:custGeom>
          <a:solidFill>
            <a:srgbClr val="4351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id-ID">
              <a:solidFill>
                <a:prstClr val="black"/>
              </a:solidFill>
              <a:latin typeface="Calibri" panose="020f0502020204030204"/>
            </a:endParaRPr>
          </a:p>
        </p:txBody>
      </p:sp>
      <p:sp>
        <p:nvSpPr>
          <p:cNvPr id="39" name="Freeform 42"/>
          <p:cNvSpPr/>
          <p:nvPr/>
        </p:nvSpPr>
        <p:spPr bwMode="auto">
          <a:xfrm>
            <a:off x="4609330" y="3587887"/>
            <a:ext cx="122509" cy="26066"/>
          </a:xfrm>
          <a:custGeom>
            <a:gdLst>
              <a:gd name="T0" fmla="*/ 4 w 94"/>
              <a:gd name="T1" fmla="*/ 0 h 20"/>
              <a:gd name="T2" fmla="*/ 0 w 94"/>
              <a:gd name="T3" fmla="*/ 20 h 20"/>
              <a:gd name="T4" fmla="*/ 94 w 94"/>
              <a:gd name="T5" fmla="*/ 20 h 20"/>
              <a:gd name="T6" fmla="*/ 90 w 94"/>
              <a:gd name="T7" fmla="*/ 0 h 20"/>
              <a:gd name="T8" fmla="*/ 4 w 94"/>
              <a:gd name="T9" fmla="*/ 0 h 20"/>
            </a:gdLst>
            <a:cxnLst>
              <a:cxn ang="0">
                <a:pos x="T0" y="T1"/>
              </a:cxn>
              <a:cxn ang="0">
                <a:pos x="T2" y="T3"/>
              </a:cxn>
              <a:cxn ang="0">
                <a:pos x="T4" y="T5"/>
              </a:cxn>
              <a:cxn ang="0">
                <a:pos x="T6" y="T7"/>
              </a:cxn>
              <a:cxn ang="0">
                <a:pos x="T8" y="T9"/>
              </a:cxn>
            </a:cxnLst>
            <a:rect l="0" t="0" r="r" b="b"/>
            <a:pathLst>
              <a:path w="94" h="20">
                <a:moveTo>
                  <a:pt x="4" y="0"/>
                </a:moveTo>
                <a:lnTo>
                  <a:pt x="0" y="20"/>
                </a:lnTo>
                <a:lnTo>
                  <a:pt x="94" y="20"/>
                </a:lnTo>
                <a:lnTo>
                  <a:pt x="90" y="0"/>
                </a:lnTo>
                <a:lnTo>
                  <a:pt x="4" y="0"/>
                </a:lnTo>
                <a:close/>
              </a:path>
            </a:pathLst>
          </a:custGeom>
          <a:solidFill>
            <a:srgbClr val="4351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id-ID">
              <a:solidFill>
                <a:prstClr val="black"/>
              </a:solidFill>
              <a:latin typeface="Calibri" panose="020f0502020204030204"/>
            </a:endParaRPr>
          </a:p>
        </p:txBody>
      </p:sp>
      <p:sp>
        <p:nvSpPr>
          <p:cNvPr id="40" name="Freeform 43"/>
          <p:cNvSpPr/>
          <p:nvPr/>
        </p:nvSpPr>
        <p:spPr bwMode="auto">
          <a:xfrm>
            <a:off x="4726625" y="3423672"/>
            <a:ext cx="367527" cy="138149"/>
          </a:xfrm>
          <a:custGeom>
            <a:gdLst>
              <a:gd name="T0" fmla="*/ 0 w 282"/>
              <a:gd name="T1" fmla="*/ 52 h 106"/>
              <a:gd name="T2" fmla="*/ 22 w 282"/>
              <a:gd name="T3" fmla="*/ 28 h 106"/>
              <a:gd name="T4" fmla="*/ 46 w 282"/>
              <a:gd name="T5" fmla="*/ 10 h 106"/>
              <a:gd name="T6" fmla="*/ 72 w 282"/>
              <a:gd name="T7" fmla="*/ 0 h 106"/>
              <a:gd name="T8" fmla="*/ 82 w 282"/>
              <a:gd name="T9" fmla="*/ 0 h 106"/>
              <a:gd name="T10" fmla="*/ 96 w 282"/>
              <a:gd name="T11" fmla="*/ 8 h 106"/>
              <a:gd name="T12" fmla="*/ 112 w 282"/>
              <a:gd name="T13" fmla="*/ 22 h 106"/>
              <a:gd name="T14" fmla="*/ 126 w 282"/>
              <a:gd name="T15" fmla="*/ 26 h 106"/>
              <a:gd name="T16" fmla="*/ 138 w 282"/>
              <a:gd name="T17" fmla="*/ 26 h 106"/>
              <a:gd name="T18" fmla="*/ 164 w 282"/>
              <a:gd name="T19" fmla="*/ 10 h 106"/>
              <a:gd name="T20" fmla="*/ 182 w 282"/>
              <a:gd name="T21" fmla="*/ 2 h 106"/>
              <a:gd name="T22" fmla="*/ 202 w 282"/>
              <a:gd name="T23" fmla="*/ 0 h 106"/>
              <a:gd name="T24" fmla="*/ 208 w 282"/>
              <a:gd name="T25" fmla="*/ 4 h 106"/>
              <a:gd name="T26" fmla="*/ 214 w 282"/>
              <a:gd name="T27" fmla="*/ 16 h 106"/>
              <a:gd name="T28" fmla="*/ 220 w 282"/>
              <a:gd name="T29" fmla="*/ 34 h 106"/>
              <a:gd name="T30" fmla="*/ 228 w 282"/>
              <a:gd name="T31" fmla="*/ 40 h 106"/>
              <a:gd name="T32" fmla="*/ 232 w 282"/>
              <a:gd name="T33" fmla="*/ 40 h 106"/>
              <a:gd name="T34" fmla="*/ 244 w 282"/>
              <a:gd name="T35" fmla="*/ 34 h 106"/>
              <a:gd name="T36" fmla="*/ 256 w 282"/>
              <a:gd name="T37" fmla="*/ 26 h 106"/>
              <a:gd name="T38" fmla="*/ 260 w 282"/>
              <a:gd name="T39" fmla="*/ 26 h 106"/>
              <a:gd name="T40" fmla="*/ 276 w 282"/>
              <a:gd name="T41" fmla="*/ 36 h 106"/>
              <a:gd name="T42" fmla="*/ 282 w 282"/>
              <a:gd name="T43" fmla="*/ 48 h 106"/>
              <a:gd name="T44" fmla="*/ 280 w 282"/>
              <a:gd name="T45" fmla="*/ 52 h 106"/>
              <a:gd name="T46" fmla="*/ 260 w 282"/>
              <a:gd name="T47" fmla="*/ 66 h 106"/>
              <a:gd name="T48" fmla="*/ 230 w 282"/>
              <a:gd name="T49" fmla="*/ 74 h 106"/>
              <a:gd name="T50" fmla="*/ 226 w 282"/>
              <a:gd name="T51" fmla="*/ 74 h 106"/>
              <a:gd name="T52" fmla="*/ 216 w 282"/>
              <a:gd name="T53" fmla="*/ 68 h 106"/>
              <a:gd name="T54" fmla="*/ 212 w 282"/>
              <a:gd name="T55" fmla="*/ 68 h 106"/>
              <a:gd name="T56" fmla="*/ 204 w 282"/>
              <a:gd name="T57" fmla="*/ 72 h 106"/>
              <a:gd name="T58" fmla="*/ 192 w 282"/>
              <a:gd name="T59" fmla="*/ 86 h 106"/>
              <a:gd name="T60" fmla="*/ 178 w 282"/>
              <a:gd name="T61" fmla="*/ 94 h 106"/>
              <a:gd name="T62" fmla="*/ 168 w 282"/>
              <a:gd name="T63" fmla="*/ 96 h 106"/>
              <a:gd name="T64" fmla="*/ 154 w 282"/>
              <a:gd name="T65" fmla="*/ 94 h 106"/>
              <a:gd name="T66" fmla="*/ 132 w 282"/>
              <a:gd name="T67" fmla="*/ 84 h 106"/>
              <a:gd name="T68" fmla="*/ 120 w 282"/>
              <a:gd name="T69" fmla="*/ 82 h 106"/>
              <a:gd name="T70" fmla="*/ 112 w 282"/>
              <a:gd name="T71" fmla="*/ 82 h 106"/>
              <a:gd name="T72" fmla="*/ 60 w 282"/>
              <a:gd name="T73" fmla="*/ 104 h 106"/>
              <a:gd name="T74" fmla="*/ 52 w 282"/>
              <a:gd name="T75" fmla="*/ 106 h 106"/>
              <a:gd name="T76" fmla="*/ 38 w 282"/>
              <a:gd name="T77" fmla="*/ 106 h 106"/>
              <a:gd name="T78" fmla="*/ 26 w 282"/>
              <a:gd name="T79" fmla="*/ 98 h 106"/>
              <a:gd name="T80" fmla="*/ 22 w 282"/>
              <a:gd name="T81" fmla="*/ 86 h 106"/>
              <a:gd name="T82" fmla="*/ 22 w 282"/>
              <a:gd name="T83" fmla="*/ 76 h 106"/>
              <a:gd name="T84" fmla="*/ 18 w 282"/>
              <a:gd name="T85" fmla="*/ 60 h 106"/>
              <a:gd name="T86" fmla="*/ 0 w 282"/>
              <a:gd name="T87" fmla="*/ 52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2" h="105">
                <a:moveTo>
                  <a:pt x="0" y="52"/>
                </a:moveTo>
                <a:lnTo>
                  <a:pt x="0" y="52"/>
                </a:lnTo>
                <a:lnTo>
                  <a:pt x="6" y="44"/>
                </a:lnTo>
                <a:lnTo>
                  <a:pt x="22" y="28"/>
                </a:lnTo>
                <a:lnTo>
                  <a:pt x="34" y="18"/>
                </a:lnTo>
                <a:lnTo>
                  <a:pt x="46" y="10"/>
                </a:lnTo>
                <a:lnTo>
                  <a:pt x="60" y="4"/>
                </a:lnTo>
                <a:lnTo>
                  <a:pt x="72" y="0"/>
                </a:lnTo>
                <a:lnTo>
                  <a:pt x="72" y="0"/>
                </a:lnTo>
                <a:lnTo>
                  <a:pt x="82" y="0"/>
                </a:lnTo>
                <a:lnTo>
                  <a:pt x="90" y="4"/>
                </a:lnTo>
                <a:lnTo>
                  <a:pt x="96" y="8"/>
                </a:lnTo>
                <a:lnTo>
                  <a:pt x="100" y="12"/>
                </a:lnTo>
                <a:lnTo>
                  <a:pt x="112" y="22"/>
                </a:lnTo>
                <a:lnTo>
                  <a:pt x="118" y="26"/>
                </a:lnTo>
                <a:lnTo>
                  <a:pt x="126" y="26"/>
                </a:lnTo>
                <a:lnTo>
                  <a:pt x="126" y="26"/>
                </a:lnTo>
                <a:lnTo>
                  <a:pt x="138" y="26"/>
                </a:lnTo>
                <a:lnTo>
                  <a:pt x="146" y="22"/>
                </a:lnTo>
                <a:lnTo>
                  <a:pt x="164" y="10"/>
                </a:lnTo>
                <a:lnTo>
                  <a:pt x="172" y="6"/>
                </a:lnTo>
                <a:lnTo>
                  <a:pt x="182" y="2"/>
                </a:lnTo>
                <a:lnTo>
                  <a:pt x="190" y="0"/>
                </a:lnTo>
                <a:lnTo>
                  <a:pt x="202" y="0"/>
                </a:lnTo>
                <a:lnTo>
                  <a:pt x="202" y="0"/>
                </a:lnTo>
                <a:lnTo>
                  <a:pt x="208" y="4"/>
                </a:lnTo>
                <a:lnTo>
                  <a:pt x="212" y="8"/>
                </a:lnTo>
                <a:lnTo>
                  <a:pt x="214" y="16"/>
                </a:lnTo>
                <a:lnTo>
                  <a:pt x="216" y="22"/>
                </a:lnTo>
                <a:lnTo>
                  <a:pt x="220" y="34"/>
                </a:lnTo>
                <a:lnTo>
                  <a:pt x="224" y="38"/>
                </a:lnTo>
                <a:lnTo>
                  <a:pt x="228" y="40"/>
                </a:lnTo>
                <a:lnTo>
                  <a:pt x="228" y="40"/>
                </a:lnTo>
                <a:lnTo>
                  <a:pt x="232" y="40"/>
                </a:lnTo>
                <a:lnTo>
                  <a:pt x="236" y="38"/>
                </a:lnTo>
                <a:lnTo>
                  <a:pt x="244" y="34"/>
                </a:lnTo>
                <a:lnTo>
                  <a:pt x="252" y="28"/>
                </a:lnTo>
                <a:lnTo>
                  <a:pt x="256" y="26"/>
                </a:lnTo>
                <a:lnTo>
                  <a:pt x="260" y="26"/>
                </a:lnTo>
                <a:lnTo>
                  <a:pt x="260" y="26"/>
                </a:lnTo>
                <a:lnTo>
                  <a:pt x="270" y="30"/>
                </a:lnTo>
                <a:lnTo>
                  <a:pt x="276" y="36"/>
                </a:lnTo>
                <a:lnTo>
                  <a:pt x="280" y="42"/>
                </a:lnTo>
                <a:lnTo>
                  <a:pt x="282" y="48"/>
                </a:lnTo>
                <a:lnTo>
                  <a:pt x="282" y="48"/>
                </a:lnTo>
                <a:lnTo>
                  <a:pt x="280" y="52"/>
                </a:lnTo>
                <a:lnTo>
                  <a:pt x="274" y="58"/>
                </a:lnTo>
                <a:lnTo>
                  <a:pt x="260" y="66"/>
                </a:lnTo>
                <a:lnTo>
                  <a:pt x="244" y="72"/>
                </a:lnTo>
                <a:lnTo>
                  <a:pt x="230" y="74"/>
                </a:lnTo>
                <a:lnTo>
                  <a:pt x="230" y="74"/>
                </a:lnTo>
                <a:lnTo>
                  <a:pt x="226" y="74"/>
                </a:lnTo>
                <a:lnTo>
                  <a:pt x="220" y="72"/>
                </a:lnTo>
                <a:lnTo>
                  <a:pt x="216" y="68"/>
                </a:lnTo>
                <a:lnTo>
                  <a:pt x="212" y="68"/>
                </a:lnTo>
                <a:lnTo>
                  <a:pt x="212" y="68"/>
                </a:lnTo>
                <a:lnTo>
                  <a:pt x="208" y="70"/>
                </a:lnTo>
                <a:lnTo>
                  <a:pt x="204" y="72"/>
                </a:lnTo>
                <a:lnTo>
                  <a:pt x="196" y="82"/>
                </a:lnTo>
                <a:lnTo>
                  <a:pt x="192" y="86"/>
                </a:lnTo>
                <a:lnTo>
                  <a:pt x="186" y="92"/>
                </a:lnTo>
                <a:lnTo>
                  <a:pt x="178" y="94"/>
                </a:lnTo>
                <a:lnTo>
                  <a:pt x="168" y="96"/>
                </a:lnTo>
                <a:lnTo>
                  <a:pt x="168" y="96"/>
                </a:lnTo>
                <a:lnTo>
                  <a:pt x="160" y="96"/>
                </a:lnTo>
                <a:lnTo>
                  <a:pt x="154" y="94"/>
                </a:lnTo>
                <a:lnTo>
                  <a:pt x="142" y="88"/>
                </a:lnTo>
                <a:lnTo>
                  <a:pt x="132" y="84"/>
                </a:lnTo>
                <a:lnTo>
                  <a:pt x="126" y="82"/>
                </a:lnTo>
                <a:lnTo>
                  <a:pt x="120" y="82"/>
                </a:lnTo>
                <a:lnTo>
                  <a:pt x="120" y="82"/>
                </a:lnTo>
                <a:lnTo>
                  <a:pt x="112" y="82"/>
                </a:lnTo>
                <a:lnTo>
                  <a:pt x="102" y="86"/>
                </a:lnTo>
                <a:lnTo>
                  <a:pt x="60" y="104"/>
                </a:lnTo>
                <a:lnTo>
                  <a:pt x="60" y="104"/>
                </a:lnTo>
                <a:lnTo>
                  <a:pt x="52" y="106"/>
                </a:lnTo>
                <a:lnTo>
                  <a:pt x="44" y="106"/>
                </a:lnTo>
                <a:lnTo>
                  <a:pt x="38" y="106"/>
                </a:lnTo>
                <a:lnTo>
                  <a:pt x="32" y="102"/>
                </a:lnTo>
                <a:lnTo>
                  <a:pt x="26" y="98"/>
                </a:lnTo>
                <a:lnTo>
                  <a:pt x="24" y="92"/>
                </a:lnTo>
                <a:lnTo>
                  <a:pt x="22" y="86"/>
                </a:lnTo>
                <a:lnTo>
                  <a:pt x="22" y="76"/>
                </a:lnTo>
                <a:lnTo>
                  <a:pt x="22" y="76"/>
                </a:lnTo>
                <a:lnTo>
                  <a:pt x="22" y="66"/>
                </a:lnTo>
                <a:lnTo>
                  <a:pt x="18" y="60"/>
                </a:lnTo>
                <a:lnTo>
                  <a:pt x="10" y="56"/>
                </a:lnTo>
                <a:lnTo>
                  <a:pt x="0" y="52"/>
                </a:lnTo>
                <a:lnTo>
                  <a:pt x="0" y="52"/>
                </a:lnTo>
                <a:close/>
              </a:path>
            </a:pathLst>
          </a:custGeom>
          <a:solidFill>
            <a:srgbClr val="4351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id-ID">
              <a:solidFill>
                <a:prstClr val="black"/>
              </a:solidFill>
              <a:latin typeface="Calibri" panose="020f0502020204030204"/>
            </a:endParaRPr>
          </a:p>
        </p:txBody>
      </p:sp>
      <p:sp>
        <p:nvSpPr>
          <p:cNvPr id="41" name="Freeform 44"/>
          <p:cNvSpPr>
            <a:spLocks noEditPoints="1"/>
          </p:cNvSpPr>
          <p:nvPr/>
        </p:nvSpPr>
        <p:spPr bwMode="auto">
          <a:xfrm>
            <a:off x="4583264" y="3749495"/>
            <a:ext cx="443117" cy="268478"/>
          </a:xfrm>
          <a:custGeom>
            <a:gdLst>
              <a:gd name="T0" fmla="*/ 0 w 340"/>
              <a:gd name="T1" fmla="*/ 206 h 206"/>
              <a:gd name="T2" fmla="*/ 340 w 340"/>
              <a:gd name="T3" fmla="*/ 0 h 206"/>
              <a:gd name="T4" fmla="*/ 230 w 340"/>
              <a:gd name="T5" fmla="*/ 40 h 206"/>
              <a:gd name="T6" fmla="*/ 260 w 340"/>
              <a:gd name="T7" fmla="*/ 74 h 206"/>
              <a:gd name="T8" fmla="*/ 230 w 340"/>
              <a:gd name="T9" fmla="*/ 40 h 206"/>
              <a:gd name="T10" fmla="*/ 184 w 340"/>
              <a:gd name="T11" fmla="*/ 40 h 206"/>
              <a:gd name="T12" fmla="*/ 154 w 340"/>
              <a:gd name="T13" fmla="*/ 74 h 206"/>
              <a:gd name="T14" fmla="*/ 154 w 340"/>
              <a:gd name="T15" fmla="*/ 82 h 206"/>
              <a:gd name="T16" fmla="*/ 184 w 340"/>
              <a:gd name="T17" fmla="*/ 116 h 206"/>
              <a:gd name="T18" fmla="*/ 154 w 340"/>
              <a:gd name="T19" fmla="*/ 82 h 206"/>
              <a:gd name="T20" fmla="*/ 148 w 340"/>
              <a:gd name="T21" fmla="*/ 40 h 206"/>
              <a:gd name="T22" fmla="*/ 118 w 340"/>
              <a:gd name="T23" fmla="*/ 74 h 206"/>
              <a:gd name="T24" fmla="*/ 72 w 340"/>
              <a:gd name="T25" fmla="*/ 116 h 206"/>
              <a:gd name="T26" fmla="*/ 42 w 340"/>
              <a:gd name="T27" fmla="*/ 82 h 206"/>
              <a:gd name="T28" fmla="*/ 72 w 340"/>
              <a:gd name="T29" fmla="*/ 116 h 206"/>
              <a:gd name="T30" fmla="*/ 42 w 340"/>
              <a:gd name="T31" fmla="*/ 74 h 206"/>
              <a:gd name="T32" fmla="*/ 72 w 340"/>
              <a:gd name="T33" fmla="*/ 40 h 206"/>
              <a:gd name="T34" fmla="*/ 104 w 340"/>
              <a:gd name="T35" fmla="*/ 196 h 206"/>
              <a:gd name="T36" fmla="*/ 72 w 340"/>
              <a:gd name="T37" fmla="*/ 138 h 206"/>
              <a:gd name="T38" fmla="*/ 104 w 340"/>
              <a:gd name="T39" fmla="*/ 196 h 206"/>
              <a:gd name="T40" fmla="*/ 80 w 340"/>
              <a:gd name="T41" fmla="*/ 116 h 206"/>
              <a:gd name="T42" fmla="*/ 110 w 340"/>
              <a:gd name="T43" fmla="*/ 82 h 206"/>
              <a:gd name="T44" fmla="*/ 110 w 340"/>
              <a:gd name="T45" fmla="*/ 74 h 206"/>
              <a:gd name="T46" fmla="*/ 80 w 340"/>
              <a:gd name="T47" fmla="*/ 40 h 206"/>
              <a:gd name="T48" fmla="*/ 110 w 340"/>
              <a:gd name="T49" fmla="*/ 74 h 206"/>
              <a:gd name="T50" fmla="*/ 148 w 340"/>
              <a:gd name="T51" fmla="*/ 82 h 206"/>
              <a:gd name="T52" fmla="*/ 118 w 340"/>
              <a:gd name="T53" fmla="*/ 116 h 206"/>
              <a:gd name="T54" fmla="*/ 158 w 340"/>
              <a:gd name="T55" fmla="*/ 196 h 206"/>
              <a:gd name="T56" fmla="*/ 128 w 340"/>
              <a:gd name="T57" fmla="*/ 138 h 206"/>
              <a:gd name="T58" fmla="*/ 158 w 340"/>
              <a:gd name="T59" fmla="*/ 196 h 206"/>
              <a:gd name="T60" fmla="*/ 182 w 340"/>
              <a:gd name="T61" fmla="*/ 196 h 206"/>
              <a:gd name="T62" fmla="*/ 212 w 340"/>
              <a:gd name="T63" fmla="*/ 138 h 206"/>
              <a:gd name="T64" fmla="*/ 222 w 340"/>
              <a:gd name="T65" fmla="*/ 116 h 206"/>
              <a:gd name="T66" fmla="*/ 192 w 340"/>
              <a:gd name="T67" fmla="*/ 82 h 206"/>
              <a:gd name="T68" fmla="*/ 222 w 340"/>
              <a:gd name="T69" fmla="*/ 116 h 206"/>
              <a:gd name="T70" fmla="*/ 192 w 340"/>
              <a:gd name="T71" fmla="*/ 74 h 206"/>
              <a:gd name="T72" fmla="*/ 222 w 340"/>
              <a:gd name="T73" fmla="*/ 40 h 206"/>
              <a:gd name="T74" fmla="*/ 230 w 340"/>
              <a:gd name="T75" fmla="*/ 82 h 206"/>
              <a:gd name="T76" fmla="*/ 260 w 340"/>
              <a:gd name="T77" fmla="*/ 116 h 206"/>
              <a:gd name="T78" fmla="*/ 230 w 340"/>
              <a:gd name="T79" fmla="*/ 82 h 206"/>
              <a:gd name="T80" fmla="*/ 236 w 340"/>
              <a:gd name="T81" fmla="*/ 196 h 206"/>
              <a:gd name="T82" fmla="*/ 268 w 340"/>
              <a:gd name="T83" fmla="*/ 138 h 206"/>
              <a:gd name="T84" fmla="*/ 298 w 340"/>
              <a:gd name="T85" fmla="*/ 116 h 206"/>
              <a:gd name="T86" fmla="*/ 268 w 340"/>
              <a:gd name="T87" fmla="*/ 82 h 206"/>
              <a:gd name="T88" fmla="*/ 298 w 340"/>
              <a:gd name="T89" fmla="*/ 116 h 206"/>
              <a:gd name="T90" fmla="*/ 268 w 340"/>
              <a:gd name="T91" fmla="*/ 74 h 206"/>
              <a:gd name="T92" fmla="*/ 298 w 340"/>
              <a:gd name="T93" fmla="*/ 40 h 2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206">
                <a:moveTo>
                  <a:pt x="0" y="0"/>
                </a:moveTo>
                <a:lnTo>
                  <a:pt x="0" y="206"/>
                </a:lnTo>
                <a:lnTo>
                  <a:pt x="340" y="206"/>
                </a:lnTo>
                <a:lnTo>
                  <a:pt x="340" y="0"/>
                </a:lnTo>
                <a:lnTo>
                  <a:pt x="0" y="0"/>
                </a:lnTo>
                <a:close/>
                <a:moveTo>
                  <a:pt x="230" y="40"/>
                </a:moveTo>
                <a:lnTo>
                  <a:pt x="260" y="40"/>
                </a:lnTo>
                <a:lnTo>
                  <a:pt x="260" y="74"/>
                </a:lnTo>
                <a:lnTo>
                  <a:pt x="230" y="74"/>
                </a:lnTo>
                <a:lnTo>
                  <a:pt x="230" y="40"/>
                </a:lnTo>
                <a:close/>
                <a:moveTo>
                  <a:pt x="154" y="40"/>
                </a:moveTo>
                <a:lnTo>
                  <a:pt x="184" y="40"/>
                </a:lnTo>
                <a:lnTo>
                  <a:pt x="184" y="74"/>
                </a:lnTo>
                <a:lnTo>
                  <a:pt x="154" y="74"/>
                </a:lnTo>
                <a:lnTo>
                  <a:pt x="154" y="40"/>
                </a:lnTo>
                <a:close/>
                <a:moveTo>
                  <a:pt x="154" y="82"/>
                </a:moveTo>
                <a:lnTo>
                  <a:pt x="184" y="82"/>
                </a:lnTo>
                <a:lnTo>
                  <a:pt x="184" y="116"/>
                </a:lnTo>
                <a:lnTo>
                  <a:pt x="154" y="116"/>
                </a:lnTo>
                <a:lnTo>
                  <a:pt x="154" y="82"/>
                </a:lnTo>
                <a:close/>
                <a:moveTo>
                  <a:pt x="118" y="40"/>
                </a:moveTo>
                <a:lnTo>
                  <a:pt x="148" y="40"/>
                </a:lnTo>
                <a:lnTo>
                  <a:pt x="148" y="74"/>
                </a:lnTo>
                <a:lnTo>
                  <a:pt x="118" y="74"/>
                </a:lnTo>
                <a:lnTo>
                  <a:pt x="118" y="40"/>
                </a:lnTo>
                <a:close/>
                <a:moveTo>
                  <a:pt x="72" y="116"/>
                </a:moveTo>
                <a:lnTo>
                  <a:pt x="42" y="116"/>
                </a:lnTo>
                <a:lnTo>
                  <a:pt x="42" y="82"/>
                </a:lnTo>
                <a:lnTo>
                  <a:pt x="72" y="82"/>
                </a:lnTo>
                <a:lnTo>
                  <a:pt x="72" y="116"/>
                </a:lnTo>
                <a:close/>
                <a:moveTo>
                  <a:pt x="72" y="74"/>
                </a:moveTo>
                <a:lnTo>
                  <a:pt x="42" y="74"/>
                </a:lnTo>
                <a:lnTo>
                  <a:pt x="42" y="40"/>
                </a:lnTo>
                <a:lnTo>
                  <a:pt x="72" y="40"/>
                </a:lnTo>
                <a:lnTo>
                  <a:pt x="72" y="74"/>
                </a:lnTo>
                <a:close/>
                <a:moveTo>
                  <a:pt x="104" y="196"/>
                </a:moveTo>
                <a:lnTo>
                  <a:pt x="72" y="196"/>
                </a:lnTo>
                <a:lnTo>
                  <a:pt x="72" y="138"/>
                </a:lnTo>
                <a:lnTo>
                  <a:pt x="104" y="138"/>
                </a:lnTo>
                <a:lnTo>
                  <a:pt x="104" y="196"/>
                </a:lnTo>
                <a:close/>
                <a:moveTo>
                  <a:pt x="110" y="116"/>
                </a:moveTo>
                <a:lnTo>
                  <a:pt x="80" y="116"/>
                </a:lnTo>
                <a:lnTo>
                  <a:pt x="80" y="82"/>
                </a:lnTo>
                <a:lnTo>
                  <a:pt x="110" y="82"/>
                </a:lnTo>
                <a:lnTo>
                  <a:pt x="110" y="116"/>
                </a:lnTo>
                <a:close/>
                <a:moveTo>
                  <a:pt x="110" y="74"/>
                </a:moveTo>
                <a:lnTo>
                  <a:pt x="80" y="74"/>
                </a:lnTo>
                <a:lnTo>
                  <a:pt x="80" y="40"/>
                </a:lnTo>
                <a:lnTo>
                  <a:pt x="110" y="40"/>
                </a:lnTo>
                <a:lnTo>
                  <a:pt x="110" y="74"/>
                </a:lnTo>
                <a:close/>
                <a:moveTo>
                  <a:pt x="118" y="82"/>
                </a:moveTo>
                <a:lnTo>
                  <a:pt x="148" y="82"/>
                </a:lnTo>
                <a:lnTo>
                  <a:pt x="148" y="116"/>
                </a:lnTo>
                <a:lnTo>
                  <a:pt x="118" y="116"/>
                </a:lnTo>
                <a:lnTo>
                  <a:pt x="118" y="82"/>
                </a:lnTo>
                <a:close/>
                <a:moveTo>
                  <a:pt x="158" y="196"/>
                </a:moveTo>
                <a:lnTo>
                  <a:pt x="128" y="196"/>
                </a:lnTo>
                <a:lnTo>
                  <a:pt x="128" y="138"/>
                </a:lnTo>
                <a:lnTo>
                  <a:pt x="158" y="138"/>
                </a:lnTo>
                <a:lnTo>
                  <a:pt x="158" y="196"/>
                </a:lnTo>
                <a:close/>
                <a:moveTo>
                  <a:pt x="212" y="196"/>
                </a:moveTo>
                <a:lnTo>
                  <a:pt x="182" y="196"/>
                </a:lnTo>
                <a:lnTo>
                  <a:pt x="182" y="138"/>
                </a:lnTo>
                <a:lnTo>
                  <a:pt x="212" y="138"/>
                </a:lnTo>
                <a:lnTo>
                  <a:pt x="212" y="196"/>
                </a:lnTo>
                <a:close/>
                <a:moveTo>
                  <a:pt x="222" y="116"/>
                </a:moveTo>
                <a:lnTo>
                  <a:pt x="192" y="116"/>
                </a:lnTo>
                <a:lnTo>
                  <a:pt x="192" y="82"/>
                </a:lnTo>
                <a:lnTo>
                  <a:pt x="222" y="82"/>
                </a:lnTo>
                <a:lnTo>
                  <a:pt x="222" y="116"/>
                </a:lnTo>
                <a:close/>
                <a:moveTo>
                  <a:pt x="222" y="74"/>
                </a:moveTo>
                <a:lnTo>
                  <a:pt x="192" y="74"/>
                </a:lnTo>
                <a:lnTo>
                  <a:pt x="192" y="40"/>
                </a:lnTo>
                <a:lnTo>
                  <a:pt x="222" y="40"/>
                </a:lnTo>
                <a:lnTo>
                  <a:pt x="222" y="74"/>
                </a:lnTo>
                <a:close/>
                <a:moveTo>
                  <a:pt x="230" y="82"/>
                </a:moveTo>
                <a:lnTo>
                  <a:pt x="260" y="82"/>
                </a:lnTo>
                <a:lnTo>
                  <a:pt x="260" y="116"/>
                </a:lnTo>
                <a:lnTo>
                  <a:pt x="230" y="116"/>
                </a:lnTo>
                <a:lnTo>
                  <a:pt x="230" y="82"/>
                </a:lnTo>
                <a:close/>
                <a:moveTo>
                  <a:pt x="268" y="196"/>
                </a:moveTo>
                <a:lnTo>
                  <a:pt x="236" y="196"/>
                </a:lnTo>
                <a:lnTo>
                  <a:pt x="236" y="138"/>
                </a:lnTo>
                <a:lnTo>
                  <a:pt x="268" y="138"/>
                </a:lnTo>
                <a:lnTo>
                  <a:pt x="268" y="196"/>
                </a:lnTo>
                <a:close/>
                <a:moveTo>
                  <a:pt x="298" y="116"/>
                </a:moveTo>
                <a:lnTo>
                  <a:pt x="268" y="116"/>
                </a:lnTo>
                <a:lnTo>
                  <a:pt x="268" y="82"/>
                </a:lnTo>
                <a:lnTo>
                  <a:pt x="298" y="82"/>
                </a:lnTo>
                <a:lnTo>
                  <a:pt x="298" y="116"/>
                </a:lnTo>
                <a:close/>
                <a:moveTo>
                  <a:pt x="298" y="74"/>
                </a:moveTo>
                <a:lnTo>
                  <a:pt x="268" y="74"/>
                </a:lnTo>
                <a:lnTo>
                  <a:pt x="268" y="40"/>
                </a:lnTo>
                <a:lnTo>
                  <a:pt x="298" y="40"/>
                </a:lnTo>
                <a:lnTo>
                  <a:pt x="298" y="74"/>
                </a:lnTo>
                <a:close/>
              </a:path>
            </a:pathLst>
          </a:custGeom>
          <a:solidFill>
            <a:srgbClr val="4351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id-ID">
              <a:solidFill>
                <a:prstClr val="black"/>
              </a:solidFill>
              <a:latin typeface="Calibri" panose="020f0502020204030204"/>
            </a:endParaRPr>
          </a:p>
        </p:txBody>
      </p:sp>
      <p:sp>
        <p:nvSpPr>
          <p:cNvPr id="43" name="Freeform 42"/>
          <p:cNvSpPr/>
          <p:nvPr/>
        </p:nvSpPr>
        <p:spPr bwMode="auto">
          <a:xfrm>
            <a:off x="9816258" y="3640124"/>
            <a:ext cx="584102" cy="363783"/>
          </a:xfrm>
          <a:custGeom>
            <a:gdLst>
              <a:gd name="T0" fmla="*/ 380 w 456"/>
              <a:gd name="T1" fmla="*/ 92 h 284"/>
              <a:gd name="T2" fmla="*/ 372 w 456"/>
              <a:gd name="T3" fmla="*/ 72 h 284"/>
              <a:gd name="T4" fmla="*/ 338 w 456"/>
              <a:gd name="T5" fmla="*/ 40 h 284"/>
              <a:gd name="T6" fmla="*/ 288 w 456"/>
              <a:gd name="T7" fmla="*/ 16 h 284"/>
              <a:gd name="T8" fmla="*/ 226 w 456"/>
              <a:gd name="T9" fmla="*/ 2 h 284"/>
              <a:gd name="T10" fmla="*/ 192 w 456"/>
              <a:gd name="T11" fmla="*/ 0 h 284"/>
              <a:gd name="T12" fmla="*/ 154 w 456"/>
              <a:gd name="T13" fmla="*/ 2 h 284"/>
              <a:gd name="T14" fmla="*/ 84 w 456"/>
              <a:gd name="T15" fmla="*/ 20 h 284"/>
              <a:gd name="T16" fmla="*/ 56 w 456"/>
              <a:gd name="T17" fmla="*/ 34 h 284"/>
              <a:gd name="T18" fmla="*/ 32 w 456"/>
              <a:gd name="T19" fmla="*/ 52 h 284"/>
              <a:gd name="T20" fmla="*/ 14 w 456"/>
              <a:gd name="T21" fmla="*/ 72 h 284"/>
              <a:gd name="T22" fmla="*/ 4 w 456"/>
              <a:gd name="T23" fmla="*/ 92 h 284"/>
              <a:gd name="T24" fmla="*/ 0 w 456"/>
              <a:gd name="T25" fmla="*/ 116 h 284"/>
              <a:gd name="T26" fmla="*/ 0 w 456"/>
              <a:gd name="T27" fmla="*/ 126 h 284"/>
              <a:gd name="T28" fmla="*/ 6 w 456"/>
              <a:gd name="T29" fmla="*/ 148 h 284"/>
              <a:gd name="T30" fmla="*/ 20 w 456"/>
              <a:gd name="T31" fmla="*/ 166 h 284"/>
              <a:gd name="T32" fmla="*/ 48 w 456"/>
              <a:gd name="T33" fmla="*/ 192 h 284"/>
              <a:gd name="T34" fmla="*/ 100 w 456"/>
              <a:gd name="T35" fmla="*/ 218 h 284"/>
              <a:gd name="T36" fmla="*/ 164 w 456"/>
              <a:gd name="T37" fmla="*/ 230 h 284"/>
              <a:gd name="T38" fmla="*/ 176 w 456"/>
              <a:gd name="T39" fmla="*/ 242 h 284"/>
              <a:gd name="T40" fmla="*/ 204 w 456"/>
              <a:gd name="T41" fmla="*/ 262 h 284"/>
              <a:gd name="T42" fmla="*/ 238 w 456"/>
              <a:gd name="T43" fmla="*/ 276 h 284"/>
              <a:gd name="T44" fmla="*/ 278 w 456"/>
              <a:gd name="T45" fmla="*/ 282 h 284"/>
              <a:gd name="T46" fmla="*/ 300 w 456"/>
              <a:gd name="T47" fmla="*/ 284 h 284"/>
              <a:gd name="T48" fmla="*/ 360 w 456"/>
              <a:gd name="T49" fmla="*/ 276 h 284"/>
              <a:gd name="T50" fmla="*/ 410 w 456"/>
              <a:gd name="T51" fmla="*/ 254 h 284"/>
              <a:gd name="T52" fmla="*/ 436 w 456"/>
              <a:gd name="T53" fmla="*/ 230 h 284"/>
              <a:gd name="T54" fmla="*/ 448 w 456"/>
              <a:gd name="T55" fmla="*/ 210 h 284"/>
              <a:gd name="T56" fmla="*/ 454 w 456"/>
              <a:gd name="T57" fmla="*/ 190 h 284"/>
              <a:gd name="T58" fmla="*/ 456 w 456"/>
              <a:gd name="T59" fmla="*/ 180 h 284"/>
              <a:gd name="T60" fmla="*/ 450 w 456"/>
              <a:gd name="T61" fmla="*/ 154 h 284"/>
              <a:gd name="T62" fmla="*/ 436 w 456"/>
              <a:gd name="T63" fmla="*/ 128 h 284"/>
              <a:gd name="T64" fmla="*/ 412 w 456"/>
              <a:gd name="T65" fmla="*/ 108 h 284"/>
              <a:gd name="T66" fmla="*/ 380 w 456"/>
              <a:gd name="T67" fmla="*/ 92 h 2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284">
                <a:moveTo>
                  <a:pt x="380" y="92"/>
                </a:moveTo>
                <a:lnTo>
                  <a:pt x="380" y="92"/>
                </a:lnTo>
                <a:lnTo>
                  <a:pt x="376" y="82"/>
                </a:lnTo>
                <a:lnTo>
                  <a:pt x="372" y="72"/>
                </a:lnTo>
                <a:lnTo>
                  <a:pt x="356" y="56"/>
                </a:lnTo>
                <a:lnTo>
                  <a:pt x="338" y="40"/>
                </a:lnTo>
                <a:lnTo>
                  <a:pt x="314" y="26"/>
                </a:lnTo>
                <a:lnTo>
                  <a:pt x="288" y="16"/>
                </a:lnTo>
                <a:lnTo>
                  <a:pt x="258" y="8"/>
                </a:lnTo>
                <a:lnTo>
                  <a:pt x="226" y="2"/>
                </a:lnTo>
                <a:lnTo>
                  <a:pt x="192" y="0"/>
                </a:lnTo>
                <a:lnTo>
                  <a:pt x="192" y="0"/>
                </a:lnTo>
                <a:lnTo>
                  <a:pt x="172" y="2"/>
                </a:lnTo>
                <a:lnTo>
                  <a:pt x="154" y="2"/>
                </a:lnTo>
                <a:lnTo>
                  <a:pt x="118" y="10"/>
                </a:lnTo>
                <a:lnTo>
                  <a:pt x="84" y="20"/>
                </a:lnTo>
                <a:lnTo>
                  <a:pt x="70" y="26"/>
                </a:lnTo>
                <a:lnTo>
                  <a:pt x="56" y="34"/>
                </a:lnTo>
                <a:lnTo>
                  <a:pt x="44" y="42"/>
                </a:lnTo>
                <a:lnTo>
                  <a:pt x="32" y="52"/>
                </a:lnTo>
                <a:lnTo>
                  <a:pt x="24" y="62"/>
                </a:lnTo>
                <a:lnTo>
                  <a:pt x="14" y="72"/>
                </a:lnTo>
                <a:lnTo>
                  <a:pt x="8" y="82"/>
                </a:lnTo>
                <a:lnTo>
                  <a:pt x="4" y="92"/>
                </a:lnTo>
                <a:lnTo>
                  <a:pt x="0" y="104"/>
                </a:lnTo>
                <a:lnTo>
                  <a:pt x="0" y="116"/>
                </a:lnTo>
                <a:lnTo>
                  <a:pt x="0" y="116"/>
                </a:lnTo>
                <a:lnTo>
                  <a:pt x="0" y="126"/>
                </a:lnTo>
                <a:lnTo>
                  <a:pt x="4" y="138"/>
                </a:lnTo>
                <a:lnTo>
                  <a:pt x="6" y="148"/>
                </a:lnTo>
                <a:lnTo>
                  <a:pt x="12" y="158"/>
                </a:lnTo>
                <a:lnTo>
                  <a:pt x="20" y="166"/>
                </a:lnTo>
                <a:lnTo>
                  <a:pt x="28" y="176"/>
                </a:lnTo>
                <a:lnTo>
                  <a:pt x="48" y="192"/>
                </a:lnTo>
                <a:lnTo>
                  <a:pt x="72" y="206"/>
                </a:lnTo>
                <a:lnTo>
                  <a:pt x="100" y="218"/>
                </a:lnTo>
                <a:lnTo>
                  <a:pt x="130" y="226"/>
                </a:lnTo>
                <a:lnTo>
                  <a:pt x="164" y="230"/>
                </a:lnTo>
                <a:lnTo>
                  <a:pt x="164" y="230"/>
                </a:lnTo>
                <a:lnTo>
                  <a:pt x="176" y="242"/>
                </a:lnTo>
                <a:lnTo>
                  <a:pt x="188" y="252"/>
                </a:lnTo>
                <a:lnTo>
                  <a:pt x="204" y="262"/>
                </a:lnTo>
                <a:lnTo>
                  <a:pt x="220" y="268"/>
                </a:lnTo>
                <a:lnTo>
                  <a:pt x="238" y="276"/>
                </a:lnTo>
                <a:lnTo>
                  <a:pt x="258" y="280"/>
                </a:lnTo>
                <a:lnTo>
                  <a:pt x="278" y="282"/>
                </a:lnTo>
                <a:lnTo>
                  <a:pt x="300" y="284"/>
                </a:lnTo>
                <a:lnTo>
                  <a:pt x="300" y="284"/>
                </a:lnTo>
                <a:lnTo>
                  <a:pt x="332" y="282"/>
                </a:lnTo>
                <a:lnTo>
                  <a:pt x="360" y="276"/>
                </a:lnTo>
                <a:lnTo>
                  <a:pt x="386" y="266"/>
                </a:lnTo>
                <a:lnTo>
                  <a:pt x="410" y="254"/>
                </a:lnTo>
                <a:lnTo>
                  <a:pt x="428" y="238"/>
                </a:lnTo>
                <a:lnTo>
                  <a:pt x="436" y="230"/>
                </a:lnTo>
                <a:lnTo>
                  <a:pt x="444" y="220"/>
                </a:lnTo>
                <a:lnTo>
                  <a:pt x="448" y="210"/>
                </a:lnTo>
                <a:lnTo>
                  <a:pt x="452" y="200"/>
                </a:lnTo>
                <a:lnTo>
                  <a:pt x="454" y="190"/>
                </a:lnTo>
                <a:lnTo>
                  <a:pt x="456" y="180"/>
                </a:lnTo>
                <a:lnTo>
                  <a:pt x="456" y="180"/>
                </a:lnTo>
                <a:lnTo>
                  <a:pt x="454" y="166"/>
                </a:lnTo>
                <a:lnTo>
                  <a:pt x="450" y="154"/>
                </a:lnTo>
                <a:lnTo>
                  <a:pt x="444" y="140"/>
                </a:lnTo>
                <a:lnTo>
                  <a:pt x="436" y="128"/>
                </a:lnTo>
                <a:lnTo>
                  <a:pt x="424" y="118"/>
                </a:lnTo>
                <a:lnTo>
                  <a:pt x="412" y="108"/>
                </a:lnTo>
                <a:lnTo>
                  <a:pt x="396" y="100"/>
                </a:lnTo>
                <a:lnTo>
                  <a:pt x="380" y="92"/>
                </a:lnTo>
                <a:lnTo>
                  <a:pt x="380" y="92"/>
                </a:lnTo>
                <a:close/>
              </a:path>
            </a:pathLst>
          </a:custGeom>
          <a:solidFill>
            <a:srgbClr val="4351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id-ID">
              <a:solidFill>
                <a:prstClr val="black"/>
              </a:solidFill>
              <a:latin typeface="Calibri" panose="020f0502020204030204"/>
            </a:endParaRPr>
          </a:p>
        </p:txBody>
      </p:sp>
      <p:sp>
        <p:nvSpPr>
          <p:cNvPr id="44" name="Freeform 43"/>
          <p:cNvSpPr/>
          <p:nvPr/>
        </p:nvSpPr>
        <p:spPr bwMode="auto">
          <a:xfrm>
            <a:off x="9882866" y="3706732"/>
            <a:ext cx="94789" cy="64046"/>
          </a:xfrm>
          <a:custGeom>
            <a:gdLst>
              <a:gd name="T0" fmla="*/ 74 w 74"/>
              <a:gd name="T1" fmla="*/ 32 h 50"/>
              <a:gd name="T2" fmla="*/ 74 w 74"/>
              <a:gd name="T3" fmla="*/ 32 h 50"/>
              <a:gd name="T4" fmla="*/ 72 w 74"/>
              <a:gd name="T5" fmla="*/ 36 h 50"/>
              <a:gd name="T6" fmla="*/ 68 w 74"/>
              <a:gd name="T7" fmla="*/ 40 h 50"/>
              <a:gd name="T8" fmla="*/ 60 w 74"/>
              <a:gd name="T9" fmla="*/ 46 h 50"/>
              <a:gd name="T10" fmla="*/ 48 w 74"/>
              <a:gd name="T11" fmla="*/ 50 h 50"/>
              <a:gd name="T12" fmla="*/ 32 w 74"/>
              <a:gd name="T13" fmla="*/ 50 h 50"/>
              <a:gd name="T14" fmla="*/ 32 w 74"/>
              <a:gd name="T15" fmla="*/ 50 h 50"/>
              <a:gd name="T16" fmla="*/ 18 w 74"/>
              <a:gd name="T17" fmla="*/ 44 h 50"/>
              <a:gd name="T18" fmla="*/ 8 w 74"/>
              <a:gd name="T19" fmla="*/ 38 h 50"/>
              <a:gd name="T20" fmla="*/ 2 w 74"/>
              <a:gd name="T21" fmla="*/ 28 h 50"/>
              <a:gd name="T22" fmla="*/ 0 w 74"/>
              <a:gd name="T23" fmla="*/ 24 h 50"/>
              <a:gd name="T24" fmla="*/ 0 w 74"/>
              <a:gd name="T25" fmla="*/ 18 h 50"/>
              <a:gd name="T26" fmla="*/ 0 w 74"/>
              <a:gd name="T27" fmla="*/ 18 h 50"/>
              <a:gd name="T28" fmla="*/ 2 w 74"/>
              <a:gd name="T29" fmla="*/ 14 h 50"/>
              <a:gd name="T30" fmla="*/ 6 w 74"/>
              <a:gd name="T31" fmla="*/ 8 h 50"/>
              <a:gd name="T32" fmla="*/ 14 w 74"/>
              <a:gd name="T33" fmla="*/ 2 h 50"/>
              <a:gd name="T34" fmla="*/ 28 w 74"/>
              <a:gd name="T35" fmla="*/ 0 h 50"/>
              <a:gd name="T36" fmla="*/ 42 w 74"/>
              <a:gd name="T37" fmla="*/ 0 h 50"/>
              <a:gd name="T38" fmla="*/ 42 w 74"/>
              <a:gd name="T39" fmla="*/ 0 h 50"/>
              <a:gd name="T40" fmla="*/ 56 w 74"/>
              <a:gd name="T41" fmla="*/ 4 h 50"/>
              <a:gd name="T42" fmla="*/ 66 w 74"/>
              <a:gd name="T43" fmla="*/ 12 h 50"/>
              <a:gd name="T44" fmla="*/ 72 w 74"/>
              <a:gd name="T45" fmla="*/ 20 h 50"/>
              <a:gd name="T46" fmla="*/ 74 w 74"/>
              <a:gd name="T47" fmla="*/ 26 h 50"/>
              <a:gd name="T48" fmla="*/ 74 w 74"/>
              <a:gd name="T49" fmla="*/ 32 h 50"/>
              <a:gd name="T50" fmla="*/ 74 w 74"/>
              <a:gd name="T51" fmla="*/ 32 h 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50">
                <a:moveTo>
                  <a:pt x="74" y="32"/>
                </a:moveTo>
                <a:lnTo>
                  <a:pt x="74" y="32"/>
                </a:lnTo>
                <a:lnTo>
                  <a:pt x="72" y="36"/>
                </a:lnTo>
                <a:lnTo>
                  <a:pt x="68" y="40"/>
                </a:lnTo>
                <a:lnTo>
                  <a:pt x="60" y="46"/>
                </a:lnTo>
                <a:lnTo>
                  <a:pt x="48" y="50"/>
                </a:lnTo>
                <a:lnTo>
                  <a:pt x="32" y="50"/>
                </a:lnTo>
                <a:lnTo>
                  <a:pt x="32" y="50"/>
                </a:lnTo>
                <a:lnTo>
                  <a:pt x="18" y="44"/>
                </a:lnTo>
                <a:lnTo>
                  <a:pt x="8" y="38"/>
                </a:lnTo>
                <a:lnTo>
                  <a:pt x="2" y="28"/>
                </a:lnTo>
                <a:lnTo>
                  <a:pt x="0" y="24"/>
                </a:lnTo>
                <a:lnTo>
                  <a:pt x="0" y="18"/>
                </a:lnTo>
                <a:lnTo>
                  <a:pt x="0" y="18"/>
                </a:lnTo>
                <a:lnTo>
                  <a:pt x="2" y="14"/>
                </a:lnTo>
                <a:lnTo>
                  <a:pt x="6" y="8"/>
                </a:lnTo>
                <a:lnTo>
                  <a:pt x="14" y="2"/>
                </a:lnTo>
                <a:lnTo>
                  <a:pt x="28" y="0"/>
                </a:lnTo>
                <a:lnTo>
                  <a:pt x="42" y="0"/>
                </a:lnTo>
                <a:lnTo>
                  <a:pt x="42" y="0"/>
                </a:lnTo>
                <a:lnTo>
                  <a:pt x="56" y="4"/>
                </a:lnTo>
                <a:lnTo>
                  <a:pt x="66" y="12"/>
                </a:lnTo>
                <a:lnTo>
                  <a:pt x="72" y="20"/>
                </a:lnTo>
                <a:lnTo>
                  <a:pt x="74" y="26"/>
                </a:lnTo>
                <a:lnTo>
                  <a:pt x="74" y="32"/>
                </a:lnTo>
                <a:lnTo>
                  <a:pt x="74" y="32"/>
                </a:lnTo>
                <a:close/>
              </a:path>
            </a:pathLst>
          </a:custGeom>
          <a:solidFill>
            <a:srgbClr val="4351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id-ID">
              <a:solidFill>
                <a:prstClr val="black"/>
              </a:solidFill>
              <a:latin typeface="Calibri" panose="020f0502020204030204"/>
            </a:endParaRPr>
          </a:p>
        </p:txBody>
      </p:sp>
      <p:sp>
        <p:nvSpPr>
          <p:cNvPr id="45" name="Freeform 44"/>
          <p:cNvSpPr/>
          <p:nvPr/>
        </p:nvSpPr>
        <p:spPr bwMode="auto">
          <a:xfrm>
            <a:off x="9893113" y="3437738"/>
            <a:ext cx="12809" cy="317670"/>
          </a:xfrm>
          <a:custGeom>
            <a:gdLst>
              <a:gd name="T0" fmla="*/ 4 w 10"/>
              <a:gd name="T1" fmla="*/ 248 h 248"/>
              <a:gd name="T2" fmla="*/ 4 w 10"/>
              <a:gd name="T3" fmla="*/ 248 h 248"/>
              <a:gd name="T4" fmla="*/ 2 w 10"/>
              <a:gd name="T5" fmla="*/ 246 h 248"/>
              <a:gd name="T6" fmla="*/ 0 w 10"/>
              <a:gd name="T7" fmla="*/ 244 h 248"/>
              <a:gd name="T8" fmla="*/ 0 w 10"/>
              <a:gd name="T9" fmla="*/ 4 h 248"/>
              <a:gd name="T10" fmla="*/ 0 w 10"/>
              <a:gd name="T11" fmla="*/ 4 h 248"/>
              <a:gd name="T12" fmla="*/ 2 w 10"/>
              <a:gd name="T13" fmla="*/ 0 h 248"/>
              <a:gd name="T14" fmla="*/ 4 w 10"/>
              <a:gd name="T15" fmla="*/ 0 h 248"/>
              <a:gd name="T16" fmla="*/ 4 w 10"/>
              <a:gd name="T17" fmla="*/ 0 h 248"/>
              <a:gd name="T18" fmla="*/ 8 w 10"/>
              <a:gd name="T19" fmla="*/ 0 h 248"/>
              <a:gd name="T20" fmla="*/ 10 w 10"/>
              <a:gd name="T21" fmla="*/ 4 h 248"/>
              <a:gd name="T22" fmla="*/ 10 w 10"/>
              <a:gd name="T23" fmla="*/ 244 h 248"/>
              <a:gd name="T24" fmla="*/ 10 w 10"/>
              <a:gd name="T25" fmla="*/ 244 h 248"/>
              <a:gd name="T26" fmla="*/ 8 w 10"/>
              <a:gd name="T27" fmla="*/ 246 h 248"/>
              <a:gd name="T28" fmla="*/ 4 w 10"/>
              <a:gd name="T29" fmla="*/ 248 h 248"/>
              <a:gd name="T30" fmla="*/ 4 w 10"/>
              <a:gd name="T31" fmla="*/ 248 h 2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248">
                <a:moveTo>
                  <a:pt x="4" y="248"/>
                </a:moveTo>
                <a:lnTo>
                  <a:pt x="4" y="248"/>
                </a:lnTo>
                <a:lnTo>
                  <a:pt x="2" y="246"/>
                </a:lnTo>
                <a:lnTo>
                  <a:pt x="0" y="244"/>
                </a:lnTo>
                <a:lnTo>
                  <a:pt x="0" y="4"/>
                </a:lnTo>
                <a:lnTo>
                  <a:pt x="0" y="4"/>
                </a:lnTo>
                <a:lnTo>
                  <a:pt x="2" y="0"/>
                </a:lnTo>
                <a:lnTo>
                  <a:pt x="4" y="0"/>
                </a:lnTo>
                <a:lnTo>
                  <a:pt x="4" y="0"/>
                </a:lnTo>
                <a:lnTo>
                  <a:pt x="8" y="0"/>
                </a:lnTo>
                <a:lnTo>
                  <a:pt x="10" y="4"/>
                </a:lnTo>
                <a:lnTo>
                  <a:pt x="10" y="244"/>
                </a:lnTo>
                <a:lnTo>
                  <a:pt x="10" y="244"/>
                </a:lnTo>
                <a:lnTo>
                  <a:pt x="8" y="246"/>
                </a:lnTo>
                <a:lnTo>
                  <a:pt x="4" y="248"/>
                </a:lnTo>
                <a:lnTo>
                  <a:pt x="4" y="248"/>
                </a:lnTo>
                <a:close/>
              </a:path>
            </a:pathLst>
          </a:custGeom>
          <a:solidFill>
            <a:srgbClr val="435169"/>
          </a:solidFill>
          <a:ln w="0">
            <a:solidFill>
              <a:schemeClr val="accent3"/>
            </a:solidFill>
            <a:prstDash val="solid"/>
            <a:round/>
          </a:ln>
        </p:spPr>
        <p:txBody>
          <a:bodyPr vert="horz" wrap="square" lIns="91440" tIns="45720" rIns="91440" bIns="45720" numCol="1" anchor="t" anchorCtr="0" compatLnSpc="1"/>
          <a:lstStyle/>
          <a:p>
            <a:pPr defTabSz="913765"/>
            <a:endParaRPr lang="id-ID">
              <a:solidFill>
                <a:prstClr val="black"/>
              </a:solidFill>
              <a:latin typeface="Calibri" panose="020f0502020204030204"/>
            </a:endParaRPr>
          </a:p>
        </p:txBody>
      </p:sp>
      <p:sp>
        <p:nvSpPr>
          <p:cNvPr id="46" name="Freeform 45"/>
          <p:cNvSpPr/>
          <p:nvPr/>
        </p:nvSpPr>
        <p:spPr bwMode="auto">
          <a:xfrm>
            <a:off x="9911047" y="3447986"/>
            <a:ext cx="240814" cy="105036"/>
          </a:xfrm>
          <a:custGeom>
            <a:gdLst>
              <a:gd name="T0" fmla="*/ 188 w 188"/>
              <a:gd name="T1" fmla="*/ 36 h 82"/>
              <a:gd name="T2" fmla="*/ 188 w 188"/>
              <a:gd name="T3" fmla="*/ 36 h 82"/>
              <a:gd name="T4" fmla="*/ 174 w 188"/>
              <a:gd name="T5" fmla="*/ 30 h 82"/>
              <a:gd name="T6" fmla="*/ 162 w 188"/>
              <a:gd name="T7" fmla="*/ 26 h 82"/>
              <a:gd name="T8" fmla="*/ 150 w 188"/>
              <a:gd name="T9" fmla="*/ 26 h 82"/>
              <a:gd name="T10" fmla="*/ 138 w 188"/>
              <a:gd name="T11" fmla="*/ 28 h 82"/>
              <a:gd name="T12" fmla="*/ 126 w 188"/>
              <a:gd name="T13" fmla="*/ 32 h 82"/>
              <a:gd name="T14" fmla="*/ 116 w 188"/>
              <a:gd name="T15" fmla="*/ 40 h 82"/>
              <a:gd name="T16" fmla="*/ 94 w 188"/>
              <a:gd name="T17" fmla="*/ 54 h 82"/>
              <a:gd name="T18" fmla="*/ 72 w 188"/>
              <a:gd name="T19" fmla="*/ 70 h 82"/>
              <a:gd name="T20" fmla="*/ 62 w 188"/>
              <a:gd name="T21" fmla="*/ 76 h 82"/>
              <a:gd name="T22" fmla="*/ 50 w 188"/>
              <a:gd name="T23" fmla="*/ 80 h 82"/>
              <a:gd name="T24" fmla="*/ 40 w 188"/>
              <a:gd name="T25" fmla="*/ 82 h 82"/>
              <a:gd name="T26" fmla="*/ 28 w 188"/>
              <a:gd name="T27" fmla="*/ 82 h 82"/>
              <a:gd name="T28" fmla="*/ 14 w 188"/>
              <a:gd name="T29" fmla="*/ 80 h 82"/>
              <a:gd name="T30" fmla="*/ 0 w 188"/>
              <a:gd name="T31" fmla="*/ 72 h 82"/>
              <a:gd name="T32" fmla="*/ 0 w 188"/>
              <a:gd name="T33" fmla="*/ 72 h 82"/>
              <a:gd name="T34" fmla="*/ 0 w 188"/>
              <a:gd name="T35" fmla="*/ 0 h 82"/>
              <a:gd name="T36" fmla="*/ 0 w 188"/>
              <a:gd name="T37" fmla="*/ 0 h 82"/>
              <a:gd name="T38" fmla="*/ 12 w 188"/>
              <a:gd name="T39" fmla="*/ 10 h 82"/>
              <a:gd name="T40" fmla="*/ 22 w 188"/>
              <a:gd name="T41" fmla="*/ 18 h 82"/>
              <a:gd name="T42" fmla="*/ 30 w 188"/>
              <a:gd name="T43" fmla="*/ 22 h 82"/>
              <a:gd name="T44" fmla="*/ 40 w 188"/>
              <a:gd name="T45" fmla="*/ 26 h 82"/>
              <a:gd name="T46" fmla="*/ 50 w 188"/>
              <a:gd name="T47" fmla="*/ 28 h 82"/>
              <a:gd name="T48" fmla="*/ 60 w 188"/>
              <a:gd name="T49" fmla="*/ 26 h 82"/>
              <a:gd name="T50" fmla="*/ 72 w 188"/>
              <a:gd name="T51" fmla="*/ 24 h 82"/>
              <a:gd name="T52" fmla="*/ 86 w 188"/>
              <a:gd name="T53" fmla="*/ 20 h 82"/>
              <a:gd name="T54" fmla="*/ 86 w 188"/>
              <a:gd name="T55" fmla="*/ 20 h 82"/>
              <a:gd name="T56" fmla="*/ 116 w 188"/>
              <a:gd name="T57" fmla="*/ 12 h 82"/>
              <a:gd name="T58" fmla="*/ 128 w 188"/>
              <a:gd name="T59" fmla="*/ 10 h 82"/>
              <a:gd name="T60" fmla="*/ 140 w 188"/>
              <a:gd name="T61" fmla="*/ 10 h 82"/>
              <a:gd name="T62" fmla="*/ 152 w 188"/>
              <a:gd name="T63" fmla="*/ 12 h 82"/>
              <a:gd name="T64" fmla="*/ 162 w 188"/>
              <a:gd name="T65" fmla="*/ 16 h 82"/>
              <a:gd name="T66" fmla="*/ 174 w 188"/>
              <a:gd name="T67" fmla="*/ 24 h 82"/>
              <a:gd name="T68" fmla="*/ 188 w 188"/>
              <a:gd name="T69" fmla="*/ 36 h 82"/>
              <a:gd name="T70" fmla="*/ 188 w 188"/>
              <a:gd name="T71" fmla="*/ 36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 h="82">
                <a:moveTo>
                  <a:pt x="188" y="36"/>
                </a:moveTo>
                <a:lnTo>
                  <a:pt x="188" y="36"/>
                </a:lnTo>
                <a:lnTo>
                  <a:pt x="174" y="30"/>
                </a:lnTo>
                <a:lnTo>
                  <a:pt x="162" y="26"/>
                </a:lnTo>
                <a:lnTo>
                  <a:pt x="150" y="26"/>
                </a:lnTo>
                <a:lnTo>
                  <a:pt x="138" y="28"/>
                </a:lnTo>
                <a:lnTo>
                  <a:pt x="126" y="32"/>
                </a:lnTo>
                <a:lnTo>
                  <a:pt x="116" y="40"/>
                </a:lnTo>
                <a:lnTo>
                  <a:pt x="94" y="54"/>
                </a:lnTo>
                <a:lnTo>
                  <a:pt x="72" y="70"/>
                </a:lnTo>
                <a:lnTo>
                  <a:pt x="62" y="76"/>
                </a:lnTo>
                <a:lnTo>
                  <a:pt x="50" y="80"/>
                </a:lnTo>
                <a:lnTo>
                  <a:pt x="40" y="82"/>
                </a:lnTo>
                <a:lnTo>
                  <a:pt x="28" y="82"/>
                </a:lnTo>
                <a:lnTo>
                  <a:pt x="14" y="80"/>
                </a:lnTo>
                <a:lnTo>
                  <a:pt x="0" y="72"/>
                </a:lnTo>
                <a:lnTo>
                  <a:pt x="0" y="72"/>
                </a:lnTo>
                <a:lnTo>
                  <a:pt x="0" y="0"/>
                </a:lnTo>
                <a:lnTo>
                  <a:pt x="0" y="0"/>
                </a:lnTo>
                <a:lnTo>
                  <a:pt x="12" y="10"/>
                </a:lnTo>
                <a:lnTo>
                  <a:pt x="22" y="18"/>
                </a:lnTo>
                <a:lnTo>
                  <a:pt x="30" y="22"/>
                </a:lnTo>
                <a:lnTo>
                  <a:pt x="40" y="26"/>
                </a:lnTo>
                <a:lnTo>
                  <a:pt x="50" y="28"/>
                </a:lnTo>
                <a:lnTo>
                  <a:pt x="60" y="26"/>
                </a:lnTo>
                <a:lnTo>
                  <a:pt x="72" y="24"/>
                </a:lnTo>
                <a:lnTo>
                  <a:pt x="86" y="20"/>
                </a:lnTo>
                <a:lnTo>
                  <a:pt x="86" y="20"/>
                </a:lnTo>
                <a:lnTo>
                  <a:pt x="116" y="12"/>
                </a:lnTo>
                <a:lnTo>
                  <a:pt x="128" y="10"/>
                </a:lnTo>
                <a:lnTo>
                  <a:pt x="140" y="10"/>
                </a:lnTo>
                <a:lnTo>
                  <a:pt x="152" y="12"/>
                </a:lnTo>
                <a:lnTo>
                  <a:pt x="162" y="16"/>
                </a:lnTo>
                <a:lnTo>
                  <a:pt x="174" y="24"/>
                </a:lnTo>
                <a:lnTo>
                  <a:pt x="188" y="36"/>
                </a:lnTo>
                <a:lnTo>
                  <a:pt x="188" y="36"/>
                </a:lnTo>
                <a:close/>
              </a:path>
            </a:pathLst>
          </a:custGeom>
          <a:solidFill>
            <a:srgbClr val="4351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id-ID">
              <a:solidFill>
                <a:prstClr val="black"/>
              </a:solidFill>
              <a:latin typeface="Calibri" panose="020f0502020204030204"/>
            </a:endParaRPr>
          </a:p>
        </p:txBody>
      </p:sp>
      <p:sp>
        <p:nvSpPr>
          <p:cNvPr id="2" name="Rectangle 1"/>
          <p:cNvSpPr/>
          <p:nvPr/>
        </p:nvSpPr>
        <p:spPr>
          <a:xfrm>
            <a:off x="1270001" y="1852697"/>
            <a:ext cx="1130580" cy="1168400"/>
          </a:xfrm>
          <a:prstGeom prst="rect">
            <a:avLst/>
          </a:prstGeom>
          <a:solidFill>
            <a:srgbClr val="435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id-ID">
              <a:solidFill>
                <a:prstClr val="white"/>
              </a:solidFill>
              <a:latin typeface="Calibri" panose="020f0502020204030204"/>
            </a:endParaRPr>
          </a:p>
        </p:txBody>
      </p:sp>
      <p:sp>
        <p:nvSpPr>
          <p:cNvPr id="48" name="Freeform 5"/>
          <p:cNvSpPr>
            <a:spLocks noEditPoints="1"/>
          </p:cNvSpPr>
          <p:nvPr/>
        </p:nvSpPr>
        <p:spPr bwMode="auto">
          <a:xfrm>
            <a:off x="1473341" y="2074947"/>
            <a:ext cx="723900" cy="723900"/>
          </a:xfrm>
          <a:custGeom>
            <a:gdLst>
              <a:gd name="T0" fmla="*/ 454 w 456"/>
              <a:gd name="T1" fmla="*/ 72 h 456"/>
              <a:gd name="T2" fmla="*/ 452 w 456"/>
              <a:gd name="T3" fmla="*/ 70 h 456"/>
              <a:gd name="T4" fmla="*/ 450 w 456"/>
              <a:gd name="T5" fmla="*/ 68 h 456"/>
              <a:gd name="T6" fmla="*/ 446 w 456"/>
              <a:gd name="T7" fmla="*/ 70 h 456"/>
              <a:gd name="T8" fmla="*/ 354 w 456"/>
              <a:gd name="T9" fmla="*/ 102 h 456"/>
              <a:gd name="T10" fmla="*/ 386 w 456"/>
              <a:gd name="T11" fmla="*/ 10 h 456"/>
              <a:gd name="T12" fmla="*/ 388 w 456"/>
              <a:gd name="T13" fmla="*/ 8 h 456"/>
              <a:gd name="T14" fmla="*/ 386 w 456"/>
              <a:gd name="T15" fmla="*/ 6 h 456"/>
              <a:gd name="T16" fmla="*/ 384 w 456"/>
              <a:gd name="T17" fmla="*/ 2 h 456"/>
              <a:gd name="T18" fmla="*/ 364 w 456"/>
              <a:gd name="T19" fmla="*/ 0 h 456"/>
              <a:gd name="T20" fmla="*/ 328 w 456"/>
              <a:gd name="T21" fmla="*/ 10 h 456"/>
              <a:gd name="T22" fmla="*/ 314 w 456"/>
              <a:gd name="T23" fmla="*/ 22 h 456"/>
              <a:gd name="T24" fmla="*/ 306 w 456"/>
              <a:gd name="T25" fmla="*/ 28 h 456"/>
              <a:gd name="T26" fmla="*/ 298 w 456"/>
              <a:gd name="T27" fmla="*/ 46 h 456"/>
              <a:gd name="T28" fmla="*/ 292 w 456"/>
              <a:gd name="T29" fmla="*/ 66 h 456"/>
              <a:gd name="T30" fmla="*/ 294 w 456"/>
              <a:gd name="T31" fmla="*/ 88 h 456"/>
              <a:gd name="T32" fmla="*/ 106 w 456"/>
              <a:gd name="T33" fmla="*/ 286 h 456"/>
              <a:gd name="T34" fmla="*/ 96 w 456"/>
              <a:gd name="T35" fmla="*/ 284 h 456"/>
              <a:gd name="T36" fmla="*/ 72 w 456"/>
              <a:gd name="T37" fmla="*/ 282 h 456"/>
              <a:gd name="T38" fmla="*/ 50 w 456"/>
              <a:gd name="T39" fmla="*/ 286 h 456"/>
              <a:gd name="T40" fmla="*/ 32 w 456"/>
              <a:gd name="T41" fmla="*/ 296 h 456"/>
              <a:gd name="T42" fmla="*/ 22 w 456"/>
              <a:gd name="T43" fmla="*/ 304 h 456"/>
              <a:gd name="T44" fmla="*/ 4 w 456"/>
              <a:gd name="T45" fmla="*/ 332 h 456"/>
              <a:gd name="T46" fmla="*/ 0 w 456"/>
              <a:gd name="T47" fmla="*/ 364 h 456"/>
              <a:gd name="T48" fmla="*/ 8 w 456"/>
              <a:gd name="T49" fmla="*/ 398 h 456"/>
              <a:gd name="T50" fmla="*/ 28 w 456"/>
              <a:gd name="T51" fmla="*/ 426 h 456"/>
              <a:gd name="T52" fmla="*/ 44 w 456"/>
              <a:gd name="T53" fmla="*/ 438 h 456"/>
              <a:gd name="T54" fmla="*/ 76 w 456"/>
              <a:gd name="T55" fmla="*/ 454 h 456"/>
              <a:gd name="T56" fmla="*/ 108 w 456"/>
              <a:gd name="T57" fmla="*/ 454 h 456"/>
              <a:gd name="T58" fmla="*/ 138 w 456"/>
              <a:gd name="T59" fmla="*/ 444 h 456"/>
              <a:gd name="T60" fmla="*/ 152 w 456"/>
              <a:gd name="T61" fmla="*/ 434 h 456"/>
              <a:gd name="T62" fmla="*/ 166 w 456"/>
              <a:gd name="T63" fmla="*/ 416 h 456"/>
              <a:gd name="T64" fmla="*/ 172 w 456"/>
              <a:gd name="T65" fmla="*/ 394 h 456"/>
              <a:gd name="T66" fmla="*/ 174 w 456"/>
              <a:gd name="T67" fmla="*/ 372 h 456"/>
              <a:gd name="T68" fmla="*/ 170 w 456"/>
              <a:gd name="T69" fmla="*/ 350 h 456"/>
              <a:gd name="T70" fmla="*/ 358 w 456"/>
              <a:gd name="T71" fmla="*/ 160 h 456"/>
              <a:gd name="T72" fmla="*/ 378 w 456"/>
              <a:gd name="T73" fmla="*/ 164 h 456"/>
              <a:gd name="T74" fmla="*/ 400 w 456"/>
              <a:gd name="T75" fmla="*/ 162 h 456"/>
              <a:gd name="T76" fmla="*/ 418 w 456"/>
              <a:gd name="T77" fmla="*/ 154 h 456"/>
              <a:gd name="T78" fmla="*/ 434 w 456"/>
              <a:gd name="T79" fmla="*/ 142 h 456"/>
              <a:gd name="T80" fmla="*/ 440 w 456"/>
              <a:gd name="T81" fmla="*/ 136 h 456"/>
              <a:gd name="T82" fmla="*/ 454 w 456"/>
              <a:gd name="T83" fmla="*/ 110 h 456"/>
              <a:gd name="T84" fmla="*/ 454 w 456"/>
              <a:gd name="T85" fmla="*/ 72 h 456"/>
              <a:gd name="T86" fmla="*/ 100 w 456"/>
              <a:gd name="T87" fmla="*/ 422 h 456"/>
              <a:gd name="T88" fmla="*/ 34 w 456"/>
              <a:gd name="T89" fmla="*/ 354 h 456"/>
              <a:gd name="T90" fmla="*/ 126 w 456"/>
              <a:gd name="T91" fmla="*/ 330 h 456"/>
              <a:gd name="T92" fmla="*/ 100 w 456"/>
              <a:gd name="T93" fmla="*/ 422 h 4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6" h="456">
                <a:moveTo>
                  <a:pt x="454" y="72"/>
                </a:moveTo>
                <a:lnTo>
                  <a:pt x="454" y="72"/>
                </a:lnTo>
                <a:lnTo>
                  <a:pt x="452" y="70"/>
                </a:lnTo>
                <a:lnTo>
                  <a:pt x="452" y="70"/>
                </a:lnTo>
                <a:lnTo>
                  <a:pt x="450" y="68"/>
                </a:lnTo>
                <a:lnTo>
                  <a:pt x="450" y="68"/>
                </a:lnTo>
                <a:lnTo>
                  <a:pt x="448" y="68"/>
                </a:lnTo>
                <a:lnTo>
                  <a:pt x="446" y="70"/>
                </a:lnTo>
                <a:lnTo>
                  <a:pt x="402" y="114"/>
                </a:lnTo>
                <a:lnTo>
                  <a:pt x="354" y="102"/>
                </a:lnTo>
                <a:lnTo>
                  <a:pt x="340" y="56"/>
                </a:lnTo>
                <a:lnTo>
                  <a:pt x="386" y="10"/>
                </a:lnTo>
                <a:lnTo>
                  <a:pt x="386" y="10"/>
                </a:lnTo>
                <a:lnTo>
                  <a:pt x="388" y="8"/>
                </a:lnTo>
                <a:lnTo>
                  <a:pt x="386" y="6"/>
                </a:lnTo>
                <a:lnTo>
                  <a:pt x="386" y="6"/>
                </a:lnTo>
                <a:lnTo>
                  <a:pt x="386" y="4"/>
                </a:lnTo>
                <a:lnTo>
                  <a:pt x="384" y="2"/>
                </a:lnTo>
                <a:lnTo>
                  <a:pt x="384" y="2"/>
                </a:lnTo>
                <a:lnTo>
                  <a:pt x="364" y="0"/>
                </a:lnTo>
                <a:lnTo>
                  <a:pt x="346" y="2"/>
                </a:lnTo>
                <a:lnTo>
                  <a:pt x="328" y="10"/>
                </a:lnTo>
                <a:lnTo>
                  <a:pt x="320" y="14"/>
                </a:lnTo>
                <a:lnTo>
                  <a:pt x="314" y="22"/>
                </a:lnTo>
                <a:lnTo>
                  <a:pt x="314" y="22"/>
                </a:lnTo>
                <a:lnTo>
                  <a:pt x="306" y="28"/>
                </a:lnTo>
                <a:lnTo>
                  <a:pt x="302" y="38"/>
                </a:lnTo>
                <a:lnTo>
                  <a:pt x="298" y="46"/>
                </a:lnTo>
                <a:lnTo>
                  <a:pt x="294" y="56"/>
                </a:lnTo>
                <a:lnTo>
                  <a:pt x="292" y="66"/>
                </a:lnTo>
                <a:lnTo>
                  <a:pt x="292" y="76"/>
                </a:lnTo>
                <a:lnTo>
                  <a:pt x="294" y="88"/>
                </a:lnTo>
                <a:lnTo>
                  <a:pt x="296" y="98"/>
                </a:lnTo>
                <a:lnTo>
                  <a:pt x="106" y="286"/>
                </a:lnTo>
                <a:lnTo>
                  <a:pt x="106" y="286"/>
                </a:lnTo>
                <a:lnTo>
                  <a:pt x="96" y="284"/>
                </a:lnTo>
                <a:lnTo>
                  <a:pt x="84" y="282"/>
                </a:lnTo>
                <a:lnTo>
                  <a:pt x="72" y="282"/>
                </a:lnTo>
                <a:lnTo>
                  <a:pt x="62" y="284"/>
                </a:lnTo>
                <a:lnTo>
                  <a:pt x="50" y="286"/>
                </a:lnTo>
                <a:lnTo>
                  <a:pt x="40" y="290"/>
                </a:lnTo>
                <a:lnTo>
                  <a:pt x="32" y="296"/>
                </a:lnTo>
                <a:lnTo>
                  <a:pt x="22" y="304"/>
                </a:lnTo>
                <a:lnTo>
                  <a:pt x="22" y="304"/>
                </a:lnTo>
                <a:lnTo>
                  <a:pt x="12" y="318"/>
                </a:lnTo>
                <a:lnTo>
                  <a:pt x="4" y="332"/>
                </a:lnTo>
                <a:lnTo>
                  <a:pt x="0" y="348"/>
                </a:lnTo>
                <a:lnTo>
                  <a:pt x="0" y="364"/>
                </a:lnTo>
                <a:lnTo>
                  <a:pt x="2" y="380"/>
                </a:lnTo>
                <a:lnTo>
                  <a:pt x="8" y="398"/>
                </a:lnTo>
                <a:lnTo>
                  <a:pt x="18" y="412"/>
                </a:lnTo>
                <a:lnTo>
                  <a:pt x="28" y="426"/>
                </a:lnTo>
                <a:lnTo>
                  <a:pt x="28" y="426"/>
                </a:lnTo>
                <a:lnTo>
                  <a:pt x="44" y="438"/>
                </a:lnTo>
                <a:lnTo>
                  <a:pt x="58" y="448"/>
                </a:lnTo>
                <a:lnTo>
                  <a:pt x="76" y="454"/>
                </a:lnTo>
                <a:lnTo>
                  <a:pt x="92" y="456"/>
                </a:lnTo>
                <a:lnTo>
                  <a:pt x="108" y="454"/>
                </a:lnTo>
                <a:lnTo>
                  <a:pt x="124" y="452"/>
                </a:lnTo>
                <a:lnTo>
                  <a:pt x="138" y="444"/>
                </a:lnTo>
                <a:lnTo>
                  <a:pt x="152" y="434"/>
                </a:lnTo>
                <a:lnTo>
                  <a:pt x="152" y="434"/>
                </a:lnTo>
                <a:lnTo>
                  <a:pt x="160" y="424"/>
                </a:lnTo>
                <a:lnTo>
                  <a:pt x="166" y="416"/>
                </a:lnTo>
                <a:lnTo>
                  <a:pt x="170" y="406"/>
                </a:lnTo>
                <a:lnTo>
                  <a:pt x="172" y="394"/>
                </a:lnTo>
                <a:lnTo>
                  <a:pt x="174" y="384"/>
                </a:lnTo>
                <a:lnTo>
                  <a:pt x="174" y="372"/>
                </a:lnTo>
                <a:lnTo>
                  <a:pt x="172" y="360"/>
                </a:lnTo>
                <a:lnTo>
                  <a:pt x="170" y="350"/>
                </a:lnTo>
                <a:lnTo>
                  <a:pt x="358" y="160"/>
                </a:lnTo>
                <a:lnTo>
                  <a:pt x="358" y="160"/>
                </a:lnTo>
                <a:lnTo>
                  <a:pt x="368" y="162"/>
                </a:lnTo>
                <a:lnTo>
                  <a:pt x="378" y="164"/>
                </a:lnTo>
                <a:lnTo>
                  <a:pt x="390" y="164"/>
                </a:lnTo>
                <a:lnTo>
                  <a:pt x="400" y="162"/>
                </a:lnTo>
                <a:lnTo>
                  <a:pt x="410" y="158"/>
                </a:lnTo>
                <a:lnTo>
                  <a:pt x="418" y="154"/>
                </a:lnTo>
                <a:lnTo>
                  <a:pt x="426" y="150"/>
                </a:lnTo>
                <a:lnTo>
                  <a:pt x="434" y="142"/>
                </a:lnTo>
                <a:lnTo>
                  <a:pt x="434" y="142"/>
                </a:lnTo>
                <a:lnTo>
                  <a:pt x="440" y="136"/>
                </a:lnTo>
                <a:lnTo>
                  <a:pt x="446" y="128"/>
                </a:lnTo>
                <a:lnTo>
                  <a:pt x="454" y="110"/>
                </a:lnTo>
                <a:lnTo>
                  <a:pt x="456" y="92"/>
                </a:lnTo>
                <a:lnTo>
                  <a:pt x="454" y="72"/>
                </a:lnTo>
                <a:lnTo>
                  <a:pt x="454" y="72"/>
                </a:lnTo>
                <a:close/>
                <a:moveTo>
                  <a:pt x="100" y="422"/>
                </a:moveTo>
                <a:lnTo>
                  <a:pt x="48" y="406"/>
                </a:lnTo>
                <a:lnTo>
                  <a:pt x="34" y="354"/>
                </a:lnTo>
                <a:lnTo>
                  <a:pt x="74" y="316"/>
                </a:lnTo>
                <a:lnTo>
                  <a:pt x="126" y="330"/>
                </a:lnTo>
                <a:lnTo>
                  <a:pt x="140" y="384"/>
                </a:lnTo>
                <a:lnTo>
                  <a:pt x="100" y="422"/>
                </a:lnTo>
                <a:close/>
              </a:path>
            </a:pathLst>
          </a:custGeom>
          <a:solidFill>
            <a:schemeClr val="bg1"/>
          </a:solidFill>
          <a:ln>
            <a:noFill/>
          </a:ln>
        </p:spPr>
        <p:txBody>
          <a:bodyPr vert="horz" wrap="square" lIns="91440" tIns="45720" rIns="91440" bIns="45720" numCol="1" anchor="t" anchorCtr="0" compatLnSpc="1"/>
          <a:lstStyle/>
          <a:p>
            <a:pPr defTabSz="913765"/>
            <a:endParaRPr lang="id-ID">
              <a:solidFill>
                <a:prstClr val="black"/>
              </a:solidFill>
              <a:latin typeface="Calibri" panose="020f0502020204030204"/>
            </a:endParaRPr>
          </a:p>
        </p:txBody>
      </p:sp>
      <p:sp>
        <p:nvSpPr>
          <p:cNvPr id="49" name="TextBox 48"/>
          <p:cNvSpPr txBox="1"/>
          <p:nvPr/>
        </p:nvSpPr>
        <p:spPr>
          <a:xfrm>
            <a:off x="2614307" y="1782675"/>
            <a:ext cx="3685853" cy="369332"/>
          </a:xfrm>
          <a:prstGeom prst="rect">
            <a:avLst/>
          </a:prstGeom>
          <a:noFill/>
        </p:spPr>
        <p:txBody>
          <a:bodyPr wrap="square" rtlCol="0">
            <a:spAutoFit/>
          </a:bodyPr>
          <a:lstStyle/>
          <a:p>
            <a:pPr defTabSz="913765"/>
            <a:r>
              <a:rPr lang="en-US" b="1">
                <a:solidFill>
                  <a:prstClr val="black"/>
                </a:solidFill>
                <a:latin typeface="Sansation" panose="02000000000000000000" pitchFamily="2" charset="0"/>
              </a:rPr>
              <a:t>There are many variations</a:t>
            </a:r>
            <a:endParaRPr lang="id-ID" b="1">
              <a:solidFill>
                <a:prstClr val="black"/>
              </a:solidFill>
              <a:latin typeface="Sansation" panose="02000000000000000000" pitchFamily="2" charset="0"/>
            </a:endParaRPr>
          </a:p>
        </p:txBody>
      </p:sp>
      <p:sp>
        <p:nvSpPr>
          <p:cNvPr id="50" name="TextBox 49"/>
          <p:cNvSpPr txBox="1"/>
          <p:nvPr/>
        </p:nvSpPr>
        <p:spPr>
          <a:xfrm>
            <a:off x="2614308" y="2118078"/>
            <a:ext cx="8142592" cy="938718"/>
          </a:xfrm>
          <a:prstGeom prst="rect">
            <a:avLst/>
          </a:prstGeom>
          <a:noFill/>
        </p:spPr>
        <p:txBody>
          <a:bodyPr wrap="square" rtlCol="0">
            <a:spAutoFit/>
          </a:bodyPr>
          <a:lstStyle/>
          <a:p>
            <a:pPr defTabSz="913765"/>
            <a:r>
              <a:rPr lang="en-US" sz="1100">
                <a:solidFill>
                  <a:prstClr val="black"/>
                </a:solidFill>
                <a:latin typeface="Sansation" panose="02000000000000000000" pitchFamily="2" charset="0"/>
              </a:rPr>
              <a:t>There are many variations of passages of Lorem Ipsum available, but the majority have suffered alteration in some form, by injected humour, or randomised words which don't look even slightly believable. If you are</a:t>
            </a:r>
            <a:r>
              <a:rPr lang="id-ID" sz="1100">
                <a:solidFill>
                  <a:prstClr val="black"/>
                </a:solidFill>
                <a:latin typeface="Sansation" panose="02000000000000000000" pitchFamily="2" charset="0"/>
              </a:rPr>
              <a:t>  </a:t>
            </a:r>
            <a:r>
              <a:rPr lang="en-US" sz="1100">
                <a:solidFill>
                  <a:prstClr val="black"/>
                </a:solidFill>
                <a:latin typeface="Sansation" panose="02000000000000000000" pitchFamily="2" charset="0"/>
              </a:rPr>
              <a:t>There are many variationsassages of Lorem Ipsum available, but the majority have suffered alteration in some form, by injected humour, orandomised words which don't look even slightly believable. If you arehere are many variations of passages of Lorem Ipsum available, bumajority have suffered alteration in some form, by injected humour, </a:t>
            </a:r>
            <a:endParaRPr lang="id-ID" sz="1100">
              <a:solidFill>
                <a:prstClr val="black"/>
              </a:solidFill>
              <a:latin typeface="Sansation" panose="02000000000000000000" pitchFamily="2" charset="0"/>
            </a:endParaRPr>
          </a:p>
        </p:txBody>
      </p:sp>
      <p:sp>
        <p:nvSpPr>
          <p:cNvPr id="51" name="TextBox 50"/>
          <p:cNvSpPr txBox="1"/>
          <p:nvPr/>
        </p:nvSpPr>
        <p:spPr>
          <a:xfrm>
            <a:off x="686190" y="4982696"/>
            <a:ext cx="2717579" cy="1277273"/>
          </a:xfrm>
          <a:prstGeom prst="rect">
            <a:avLst/>
          </a:prstGeom>
          <a:noFill/>
        </p:spPr>
        <p:txBody>
          <a:bodyPr wrap="square" rtlCol="0">
            <a:spAutoFit/>
          </a:bodyPr>
          <a:lstStyle/>
          <a:p>
            <a:pPr algn="ctr" defTabSz="913765"/>
            <a:r>
              <a:rPr lang="en-US" sz="1100">
                <a:solidFill>
                  <a:prstClr val="black"/>
                </a:solidFill>
                <a:latin typeface="Sansation" panose="02000000000000000000" pitchFamily="2" charset="0"/>
              </a:rPr>
              <a:t>There are many variations of passages of Lorem Ipsum available, but the majority have suffered alteration in some form, by injected humour, or randomised words which don't look even slightly believable. If you are</a:t>
            </a:r>
            <a:endParaRPr lang="id-ID" sz="1100">
              <a:solidFill>
                <a:prstClr val="black"/>
              </a:solidFill>
              <a:latin typeface="Sansation" panose="02000000000000000000" pitchFamily="2" charset="0"/>
            </a:endParaRPr>
          </a:p>
        </p:txBody>
      </p:sp>
      <p:sp>
        <p:nvSpPr>
          <p:cNvPr id="52" name="TextBox 51"/>
          <p:cNvSpPr txBox="1"/>
          <p:nvPr/>
        </p:nvSpPr>
        <p:spPr>
          <a:xfrm>
            <a:off x="603300" y="4690068"/>
            <a:ext cx="3023159" cy="307777"/>
          </a:xfrm>
          <a:prstGeom prst="rect">
            <a:avLst/>
          </a:prstGeom>
          <a:noFill/>
        </p:spPr>
        <p:txBody>
          <a:bodyPr wrap="square" rtlCol="0">
            <a:spAutoFit/>
          </a:bodyPr>
          <a:lstStyle/>
          <a:p>
            <a:pPr algn="ctr" defTabSz="913765"/>
            <a:r>
              <a:rPr lang="en-US" sz="1400" b="1">
                <a:solidFill>
                  <a:prstClr val="black"/>
                </a:solidFill>
                <a:latin typeface="Sansation" panose="02000000000000000000" pitchFamily="2" charset="0"/>
              </a:rPr>
              <a:t>There are many variations</a:t>
            </a:r>
            <a:endParaRPr lang="id-ID" sz="1400" b="1">
              <a:solidFill>
                <a:prstClr val="black"/>
              </a:solidFill>
              <a:latin typeface="Sansation" panose="02000000000000000000" pitchFamily="2" charset="0"/>
            </a:endParaRPr>
          </a:p>
        </p:txBody>
      </p:sp>
      <p:sp>
        <p:nvSpPr>
          <p:cNvPr id="53" name="TextBox 52"/>
          <p:cNvSpPr txBox="1"/>
          <p:nvPr/>
        </p:nvSpPr>
        <p:spPr>
          <a:xfrm>
            <a:off x="3390490" y="4982696"/>
            <a:ext cx="2717579" cy="1277273"/>
          </a:xfrm>
          <a:prstGeom prst="rect">
            <a:avLst/>
          </a:prstGeom>
          <a:noFill/>
        </p:spPr>
        <p:txBody>
          <a:bodyPr wrap="square" rtlCol="0">
            <a:spAutoFit/>
          </a:bodyPr>
          <a:lstStyle/>
          <a:p>
            <a:pPr algn="ctr" defTabSz="913765"/>
            <a:r>
              <a:rPr lang="en-US" sz="1100">
                <a:solidFill>
                  <a:prstClr val="black"/>
                </a:solidFill>
                <a:latin typeface="Sansation" panose="02000000000000000000" pitchFamily="2" charset="0"/>
              </a:rPr>
              <a:t>There are many variations of passages of Lorem Ipsum available, but the majority have suffered alteration in some form, by injected humour, or randomised words which don't look even slightly believable. If you are</a:t>
            </a:r>
            <a:endParaRPr lang="id-ID" sz="1100">
              <a:solidFill>
                <a:prstClr val="black"/>
              </a:solidFill>
              <a:latin typeface="Sansation" panose="02000000000000000000" pitchFamily="2" charset="0"/>
            </a:endParaRPr>
          </a:p>
        </p:txBody>
      </p:sp>
      <p:sp>
        <p:nvSpPr>
          <p:cNvPr id="54" name="TextBox 53"/>
          <p:cNvSpPr txBox="1"/>
          <p:nvPr/>
        </p:nvSpPr>
        <p:spPr>
          <a:xfrm>
            <a:off x="3218317" y="4690068"/>
            <a:ext cx="2896392" cy="307777"/>
          </a:xfrm>
          <a:prstGeom prst="rect">
            <a:avLst/>
          </a:prstGeom>
          <a:noFill/>
        </p:spPr>
        <p:txBody>
          <a:bodyPr wrap="square" rtlCol="0">
            <a:spAutoFit/>
          </a:bodyPr>
          <a:lstStyle/>
          <a:p>
            <a:pPr algn="ctr" defTabSz="913765"/>
            <a:r>
              <a:rPr lang="en-US" sz="1400" b="1">
                <a:solidFill>
                  <a:prstClr val="black"/>
                </a:solidFill>
                <a:latin typeface="Sansation" panose="02000000000000000000" pitchFamily="2" charset="0"/>
              </a:rPr>
              <a:t>There are many variations</a:t>
            </a:r>
            <a:endParaRPr lang="id-ID" sz="1400" b="1">
              <a:solidFill>
                <a:prstClr val="black"/>
              </a:solidFill>
              <a:latin typeface="Sansation" panose="02000000000000000000" pitchFamily="2" charset="0"/>
            </a:endParaRPr>
          </a:p>
        </p:txBody>
      </p:sp>
      <p:sp>
        <p:nvSpPr>
          <p:cNvPr id="55" name="TextBox 54"/>
          <p:cNvSpPr txBox="1"/>
          <p:nvPr/>
        </p:nvSpPr>
        <p:spPr>
          <a:xfrm>
            <a:off x="6108070" y="4982696"/>
            <a:ext cx="2717579" cy="1277273"/>
          </a:xfrm>
          <a:prstGeom prst="rect">
            <a:avLst/>
          </a:prstGeom>
          <a:noFill/>
        </p:spPr>
        <p:txBody>
          <a:bodyPr wrap="square" rtlCol="0">
            <a:spAutoFit/>
          </a:bodyPr>
          <a:lstStyle/>
          <a:p>
            <a:pPr algn="ctr" defTabSz="913765"/>
            <a:r>
              <a:rPr lang="en-US" sz="1100">
                <a:solidFill>
                  <a:prstClr val="black"/>
                </a:solidFill>
                <a:latin typeface="Sansation" panose="02000000000000000000" pitchFamily="2" charset="0"/>
              </a:rPr>
              <a:t>There are many variations of passages of Lorem Ipsum available, but the majority have suffered alteration in some form, by injected humour, or randomised words which don't look even slightly believable. If you are</a:t>
            </a:r>
            <a:endParaRPr lang="id-ID" sz="1100">
              <a:solidFill>
                <a:prstClr val="black"/>
              </a:solidFill>
              <a:latin typeface="Sansation" panose="02000000000000000000" pitchFamily="2" charset="0"/>
            </a:endParaRPr>
          </a:p>
        </p:txBody>
      </p:sp>
      <p:sp>
        <p:nvSpPr>
          <p:cNvPr id="56" name="TextBox 55"/>
          <p:cNvSpPr txBox="1"/>
          <p:nvPr/>
        </p:nvSpPr>
        <p:spPr>
          <a:xfrm>
            <a:off x="6207435" y="4690068"/>
            <a:ext cx="2518848" cy="307777"/>
          </a:xfrm>
          <a:prstGeom prst="rect">
            <a:avLst/>
          </a:prstGeom>
          <a:noFill/>
        </p:spPr>
        <p:txBody>
          <a:bodyPr wrap="square" rtlCol="0">
            <a:spAutoFit/>
          </a:bodyPr>
          <a:lstStyle/>
          <a:p>
            <a:pPr algn="ctr" defTabSz="913765"/>
            <a:r>
              <a:rPr lang="en-US" sz="1400" b="1">
                <a:solidFill>
                  <a:prstClr val="black"/>
                </a:solidFill>
                <a:latin typeface="Sansation" panose="02000000000000000000" pitchFamily="2" charset="0"/>
              </a:rPr>
              <a:t>There are many variations</a:t>
            </a:r>
            <a:endParaRPr lang="id-ID" sz="1400" b="1">
              <a:solidFill>
                <a:prstClr val="black"/>
              </a:solidFill>
              <a:latin typeface="Sansation" panose="02000000000000000000" pitchFamily="2" charset="0"/>
            </a:endParaRPr>
          </a:p>
        </p:txBody>
      </p:sp>
      <p:sp>
        <p:nvSpPr>
          <p:cNvPr id="57" name="TextBox 56"/>
          <p:cNvSpPr txBox="1"/>
          <p:nvPr/>
        </p:nvSpPr>
        <p:spPr>
          <a:xfrm>
            <a:off x="8812370" y="4982696"/>
            <a:ext cx="2717579" cy="1277273"/>
          </a:xfrm>
          <a:prstGeom prst="rect">
            <a:avLst/>
          </a:prstGeom>
          <a:noFill/>
        </p:spPr>
        <p:txBody>
          <a:bodyPr wrap="square" rtlCol="0">
            <a:spAutoFit/>
          </a:bodyPr>
          <a:lstStyle/>
          <a:p>
            <a:pPr algn="ctr" defTabSz="913765"/>
            <a:r>
              <a:rPr lang="en-US" sz="1100">
                <a:solidFill>
                  <a:prstClr val="black"/>
                </a:solidFill>
                <a:latin typeface="Sansation" panose="02000000000000000000" pitchFamily="2" charset="0"/>
              </a:rPr>
              <a:t>There are many variations of passages of Lorem Ipsum available, but the majority have suffered alteration in some form, by injected humour, or randomised words which don't look even slightly believable. If you are</a:t>
            </a:r>
            <a:endParaRPr lang="id-ID" sz="1100">
              <a:solidFill>
                <a:prstClr val="black"/>
              </a:solidFill>
              <a:latin typeface="Sansation" panose="02000000000000000000" pitchFamily="2" charset="0"/>
            </a:endParaRPr>
          </a:p>
        </p:txBody>
      </p:sp>
      <p:sp>
        <p:nvSpPr>
          <p:cNvPr id="58" name="TextBox 57"/>
          <p:cNvSpPr txBox="1"/>
          <p:nvPr/>
        </p:nvSpPr>
        <p:spPr>
          <a:xfrm>
            <a:off x="8794346" y="4690068"/>
            <a:ext cx="2745579" cy="307777"/>
          </a:xfrm>
          <a:prstGeom prst="rect">
            <a:avLst/>
          </a:prstGeom>
          <a:noFill/>
        </p:spPr>
        <p:txBody>
          <a:bodyPr wrap="square" rtlCol="0">
            <a:spAutoFit/>
          </a:bodyPr>
          <a:lstStyle/>
          <a:p>
            <a:pPr algn="ctr" defTabSz="913765"/>
            <a:r>
              <a:rPr lang="en-US" sz="1400" b="1">
                <a:solidFill>
                  <a:prstClr val="black"/>
                </a:solidFill>
                <a:latin typeface="Sansation" panose="02000000000000000000" pitchFamily="2" charset="0"/>
              </a:rPr>
              <a:t>There are many variations</a:t>
            </a:r>
            <a:endParaRPr lang="id-ID" sz="1400" b="1">
              <a:solidFill>
                <a:prstClr val="black"/>
              </a:solidFill>
              <a:latin typeface="Sansation" panose="02000000000000000000" pitchFamily="2" charset="0"/>
            </a:endParaRPr>
          </a:p>
        </p:txBody>
      </p:sp>
      <p:sp>
        <p:nvSpPr>
          <p:cNvPr id="59" name="Rectangle 58"/>
          <p:cNvSpPr/>
          <p:nvPr/>
        </p:nvSpPr>
        <p:spPr>
          <a:xfrm>
            <a:off x="878282" y="4381240"/>
            <a:ext cx="2333396" cy="53441"/>
          </a:xfrm>
          <a:prstGeom prst="rect">
            <a:avLst/>
          </a:prstGeom>
          <a:solidFill>
            <a:srgbClr val="435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id-ID">
              <a:solidFill>
                <a:prstClr val="white"/>
              </a:solidFill>
              <a:latin typeface="Calibri" panose="020f0502020204030204"/>
            </a:endParaRPr>
          </a:p>
        </p:txBody>
      </p:sp>
      <p:sp>
        <p:nvSpPr>
          <p:cNvPr id="60" name="Rectangle 59"/>
          <p:cNvSpPr/>
          <p:nvPr/>
        </p:nvSpPr>
        <p:spPr>
          <a:xfrm>
            <a:off x="3541682" y="4381240"/>
            <a:ext cx="2333396" cy="53441"/>
          </a:xfrm>
          <a:prstGeom prst="rect">
            <a:avLst/>
          </a:prstGeom>
          <a:solidFill>
            <a:srgbClr val="435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id-ID">
              <a:solidFill>
                <a:prstClr val="white"/>
              </a:solidFill>
              <a:latin typeface="Calibri" panose="020f0502020204030204"/>
            </a:endParaRPr>
          </a:p>
        </p:txBody>
      </p:sp>
      <p:sp>
        <p:nvSpPr>
          <p:cNvPr id="61" name="Rectangle 60"/>
          <p:cNvSpPr/>
          <p:nvPr/>
        </p:nvSpPr>
        <p:spPr>
          <a:xfrm>
            <a:off x="6281114" y="4381240"/>
            <a:ext cx="2333396" cy="53441"/>
          </a:xfrm>
          <a:prstGeom prst="rect">
            <a:avLst/>
          </a:prstGeom>
          <a:solidFill>
            <a:srgbClr val="435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id-ID">
              <a:solidFill>
                <a:prstClr val="white"/>
              </a:solidFill>
              <a:latin typeface="Calibri" panose="020f0502020204030204"/>
            </a:endParaRPr>
          </a:p>
        </p:txBody>
      </p:sp>
      <p:sp>
        <p:nvSpPr>
          <p:cNvPr id="62" name="Rectangle 61"/>
          <p:cNvSpPr/>
          <p:nvPr/>
        </p:nvSpPr>
        <p:spPr>
          <a:xfrm>
            <a:off x="8944514" y="4381240"/>
            <a:ext cx="2333396" cy="53441"/>
          </a:xfrm>
          <a:prstGeom prst="rect">
            <a:avLst/>
          </a:prstGeom>
          <a:solidFill>
            <a:srgbClr val="435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id-ID">
              <a:solidFill>
                <a:prstClr val="white"/>
              </a:solidFill>
              <a:latin typeface="Calibri" panose="020f0502020204030204"/>
            </a:endParaRPr>
          </a:p>
        </p:txBody>
      </p:sp>
    </p:spTree>
  </p:cSld>
  <p:clrMapOvr>
    <a:masterClrMapping/>
  </p:clrMapOvr>
  <mc:AlternateContent>
    <mc:Choice xmlns:p14="http://schemas.microsoft.com/office/powerpoint/2010/main" Requires="p14">
      <p:transition spd="med" advClick="0" p14:dur="700">
        <p:fade/>
      </p:transition>
    </mc:Choice>
    <mc:Fallback>
      <p:transition spd="med" advClick="0">
        <p:fade/>
      </p:transition>
    </mc:Fallback>
  </mc:AlternateConten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7" name="图片 26"/>
          <p:cNvPicPr>
            <a:picLocks noChangeAspect="1"/>
          </p:cNvPicPr>
          <p:nvPr/>
        </p:nvPicPr>
        <p:blipFill>
          <a:blip r:embed="rId2">
            <a:extLst>
              <a:ext uri="{28A0092B-C50C-407E-A947-70E740481C1C}">
                <a14:useLocalDpi xmlns:a14="http://schemas.microsoft.com/office/drawing/2010/main" val="0"/>
              </a:ext>
            </a:extLst>
          </a:blip>
          <a:srcRect l="18811" t="3569" r="17129" b="340"/>
          <a:stretch>
            <a:fillRect/>
          </a:stretch>
        </p:blipFill>
        <p:spPr>
          <a:xfrm>
            <a:off x="9196602" y="2745632"/>
            <a:ext cx="1690932" cy="1690932"/>
          </a:xfrm>
          <a:custGeom>
            <a:gdLst>
              <a:gd name="connsiteX0" fmla="*/ 845466 w 1690932"/>
              <a:gd name="connsiteY0" fmla="*/ 0 h 1690932"/>
              <a:gd name="connsiteX1" fmla="*/ 1690932 w 1690932"/>
              <a:gd name="connsiteY1" fmla="*/ 845466 h 1690932"/>
              <a:gd name="connsiteX2" fmla="*/ 845466 w 1690932"/>
              <a:gd name="connsiteY2" fmla="*/ 1690932 h 1690932"/>
              <a:gd name="connsiteX3" fmla="*/ 0 w 1690932"/>
              <a:gd name="connsiteY3" fmla="*/ 845466 h 1690932"/>
              <a:gd name="connsiteX4" fmla="*/ 845466 w 1690932"/>
              <a:gd name="connsiteY4" fmla="*/ 0 h 1690932"/>
            </a:gdLst>
            <a:cxnLst>
              <a:cxn ang="0">
                <a:pos x="connsiteX0" y="connsiteY0"/>
              </a:cxn>
              <a:cxn ang="0">
                <a:pos x="connsiteX1" y="connsiteY1"/>
              </a:cxn>
              <a:cxn ang="0">
                <a:pos x="connsiteX2" y="connsiteY2"/>
              </a:cxn>
              <a:cxn ang="0">
                <a:pos x="connsiteX3" y="connsiteY3"/>
              </a:cxn>
              <a:cxn ang="0">
                <a:pos x="connsiteX4" y="connsiteY4"/>
              </a:cxn>
            </a:cxnLst>
            <a:rect l="l" t="t" r="r" b="b"/>
            <a:pathLst>
              <a:path w="1690932" h="1690932">
                <a:moveTo>
                  <a:pt x="845466" y="0"/>
                </a:moveTo>
                <a:cubicBezTo>
                  <a:pt x="1312404" y="0"/>
                  <a:pt x="1690932" y="378528"/>
                  <a:pt x="1690932" y="845466"/>
                </a:cubicBezTo>
                <a:cubicBezTo>
                  <a:pt x="1690932" y="1312404"/>
                  <a:pt x="1312404" y="1690932"/>
                  <a:pt x="845466" y="1690932"/>
                </a:cubicBezTo>
                <a:cubicBezTo>
                  <a:pt x="378528" y="1690932"/>
                  <a:pt x="0" y="1312404"/>
                  <a:pt x="0" y="845466"/>
                </a:cubicBezTo>
                <a:cubicBezTo>
                  <a:pt x="0" y="378528"/>
                  <a:pt x="378528" y="0"/>
                  <a:pt x="845466" y="0"/>
                </a:cubicBezTo>
                <a:close/>
              </a:path>
            </a:pathLst>
          </a:custGeom>
          <a:ln w="19050">
            <a:solidFill>
              <a:srgbClr val="042642"/>
            </a:solidFill>
          </a:ln>
        </p:spPr>
      </p:pic>
      <p:pic>
        <p:nvPicPr>
          <p:cNvPr id="25" name="图片 24"/>
          <p:cNvPicPr>
            <a:picLocks noChangeAspect="1"/>
          </p:cNvPicPr>
          <p:nvPr/>
        </p:nvPicPr>
        <p:blipFill>
          <a:blip r:embed="rId3">
            <a:extLst>
              <a:ext uri="{28A0092B-C50C-407E-A947-70E740481C1C}">
                <a14:useLocalDpi xmlns:a14="http://schemas.microsoft.com/office/drawing/2010/main" val="0"/>
              </a:ext>
            </a:extLst>
          </a:blip>
          <a:srcRect l="32430" t="4806" r="11552" b="11167"/>
          <a:stretch>
            <a:fillRect/>
          </a:stretch>
        </p:blipFill>
        <p:spPr>
          <a:xfrm>
            <a:off x="6556154" y="2762565"/>
            <a:ext cx="1690932" cy="1690932"/>
          </a:xfrm>
          <a:custGeom>
            <a:gdLst>
              <a:gd name="connsiteX0" fmla="*/ 845466 w 1690932"/>
              <a:gd name="connsiteY0" fmla="*/ 0 h 1690932"/>
              <a:gd name="connsiteX1" fmla="*/ 1690932 w 1690932"/>
              <a:gd name="connsiteY1" fmla="*/ 845466 h 1690932"/>
              <a:gd name="connsiteX2" fmla="*/ 845466 w 1690932"/>
              <a:gd name="connsiteY2" fmla="*/ 1690932 h 1690932"/>
              <a:gd name="connsiteX3" fmla="*/ 0 w 1690932"/>
              <a:gd name="connsiteY3" fmla="*/ 845466 h 1690932"/>
              <a:gd name="connsiteX4" fmla="*/ 845466 w 1690932"/>
              <a:gd name="connsiteY4" fmla="*/ 0 h 1690932"/>
            </a:gdLst>
            <a:cxnLst>
              <a:cxn ang="0">
                <a:pos x="connsiteX0" y="connsiteY0"/>
              </a:cxn>
              <a:cxn ang="0">
                <a:pos x="connsiteX1" y="connsiteY1"/>
              </a:cxn>
              <a:cxn ang="0">
                <a:pos x="connsiteX2" y="connsiteY2"/>
              </a:cxn>
              <a:cxn ang="0">
                <a:pos x="connsiteX3" y="connsiteY3"/>
              </a:cxn>
              <a:cxn ang="0">
                <a:pos x="connsiteX4" y="connsiteY4"/>
              </a:cxn>
            </a:cxnLst>
            <a:rect l="l" t="t" r="r" b="b"/>
            <a:pathLst>
              <a:path w="1690932" h="1690932">
                <a:moveTo>
                  <a:pt x="845466" y="0"/>
                </a:moveTo>
                <a:cubicBezTo>
                  <a:pt x="1312404" y="0"/>
                  <a:pt x="1690932" y="378528"/>
                  <a:pt x="1690932" y="845466"/>
                </a:cubicBezTo>
                <a:cubicBezTo>
                  <a:pt x="1690932" y="1312404"/>
                  <a:pt x="1312404" y="1690932"/>
                  <a:pt x="845466" y="1690932"/>
                </a:cubicBezTo>
                <a:cubicBezTo>
                  <a:pt x="378528" y="1690932"/>
                  <a:pt x="0" y="1312404"/>
                  <a:pt x="0" y="845466"/>
                </a:cubicBezTo>
                <a:cubicBezTo>
                  <a:pt x="0" y="378528"/>
                  <a:pt x="378528" y="0"/>
                  <a:pt x="845466" y="0"/>
                </a:cubicBezTo>
                <a:close/>
              </a:path>
            </a:pathLst>
          </a:custGeom>
          <a:ln w="19050">
            <a:solidFill>
              <a:srgbClr val="042642"/>
            </a:solidFill>
          </a:ln>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rcRect l="25718" t="5285" r="14792" b="5285"/>
          <a:stretch>
            <a:fillRect/>
          </a:stretch>
        </p:blipFill>
        <p:spPr>
          <a:xfrm>
            <a:off x="3935179" y="2745632"/>
            <a:ext cx="1690932" cy="1690932"/>
          </a:xfrm>
          <a:custGeom>
            <a:gdLst>
              <a:gd name="connsiteX0" fmla="*/ 845466 w 1690932"/>
              <a:gd name="connsiteY0" fmla="*/ 0 h 1690932"/>
              <a:gd name="connsiteX1" fmla="*/ 1690932 w 1690932"/>
              <a:gd name="connsiteY1" fmla="*/ 845466 h 1690932"/>
              <a:gd name="connsiteX2" fmla="*/ 845466 w 1690932"/>
              <a:gd name="connsiteY2" fmla="*/ 1690932 h 1690932"/>
              <a:gd name="connsiteX3" fmla="*/ 0 w 1690932"/>
              <a:gd name="connsiteY3" fmla="*/ 845466 h 1690932"/>
              <a:gd name="connsiteX4" fmla="*/ 845466 w 1690932"/>
              <a:gd name="connsiteY4" fmla="*/ 0 h 1690932"/>
            </a:gdLst>
            <a:cxnLst>
              <a:cxn ang="0">
                <a:pos x="connsiteX0" y="connsiteY0"/>
              </a:cxn>
              <a:cxn ang="0">
                <a:pos x="connsiteX1" y="connsiteY1"/>
              </a:cxn>
              <a:cxn ang="0">
                <a:pos x="connsiteX2" y="connsiteY2"/>
              </a:cxn>
              <a:cxn ang="0">
                <a:pos x="connsiteX3" y="connsiteY3"/>
              </a:cxn>
              <a:cxn ang="0">
                <a:pos x="connsiteX4" y="connsiteY4"/>
              </a:cxn>
            </a:cxnLst>
            <a:rect l="l" t="t" r="r" b="b"/>
            <a:pathLst>
              <a:path w="1690932" h="1690932">
                <a:moveTo>
                  <a:pt x="845466" y="0"/>
                </a:moveTo>
                <a:cubicBezTo>
                  <a:pt x="1312404" y="0"/>
                  <a:pt x="1690932" y="378528"/>
                  <a:pt x="1690932" y="845466"/>
                </a:cubicBezTo>
                <a:cubicBezTo>
                  <a:pt x="1690932" y="1312404"/>
                  <a:pt x="1312404" y="1690932"/>
                  <a:pt x="845466" y="1690932"/>
                </a:cubicBezTo>
                <a:cubicBezTo>
                  <a:pt x="378528" y="1690932"/>
                  <a:pt x="0" y="1312404"/>
                  <a:pt x="0" y="845466"/>
                </a:cubicBezTo>
                <a:cubicBezTo>
                  <a:pt x="0" y="378528"/>
                  <a:pt x="378528" y="0"/>
                  <a:pt x="845466" y="0"/>
                </a:cubicBezTo>
                <a:close/>
              </a:path>
            </a:pathLst>
          </a:custGeom>
          <a:ln w="19050">
            <a:solidFill>
              <a:srgbClr val="042642"/>
            </a:solidFill>
          </a:ln>
        </p:spPr>
      </p:pic>
      <p:pic>
        <p:nvPicPr>
          <p:cNvPr id="21" name="图片 20"/>
          <p:cNvPicPr>
            <a:picLocks noChangeAspect="1"/>
          </p:cNvPicPr>
          <p:nvPr/>
        </p:nvPicPr>
        <p:blipFill>
          <a:blip r:embed="rId5">
            <a:extLst>
              <a:ext uri="{28A0092B-C50C-407E-A947-70E740481C1C}">
                <a14:useLocalDpi xmlns:a14="http://schemas.microsoft.com/office/drawing/2010/main" val="0"/>
              </a:ext>
            </a:extLst>
          </a:blip>
          <a:srcRect l="6032" r="29858" b="3835"/>
          <a:stretch>
            <a:fillRect/>
          </a:stretch>
        </p:blipFill>
        <p:spPr>
          <a:xfrm>
            <a:off x="1304468" y="2745632"/>
            <a:ext cx="1690932" cy="1690932"/>
          </a:xfrm>
          <a:custGeom>
            <a:gdLst>
              <a:gd name="connsiteX0" fmla="*/ 845466 w 1690932"/>
              <a:gd name="connsiteY0" fmla="*/ 0 h 1690932"/>
              <a:gd name="connsiteX1" fmla="*/ 1690932 w 1690932"/>
              <a:gd name="connsiteY1" fmla="*/ 845466 h 1690932"/>
              <a:gd name="connsiteX2" fmla="*/ 845466 w 1690932"/>
              <a:gd name="connsiteY2" fmla="*/ 1690932 h 1690932"/>
              <a:gd name="connsiteX3" fmla="*/ 0 w 1690932"/>
              <a:gd name="connsiteY3" fmla="*/ 845466 h 1690932"/>
              <a:gd name="connsiteX4" fmla="*/ 845466 w 1690932"/>
              <a:gd name="connsiteY4" fmla="*/ 0 h 1690932"/>
            </a:gdLst>
            <a:cxnLst>
              <a:cxn ang="0">
                <a:pos x="connsiteX0" y="connsiteY0"/>
              </a:cxn>
              <a:cxn ang="0">
                <a:pos x="connsiteX1" y="connsiteY1"/>
              </a:cxn>
              <a:cxn ang="0">
                <a:pos x="connsiteX2" y="connsiteY2"/>
              </a:cxn>
              <a:cxn ang="0">
                <a:pos x="connsiteX3" y="connsiteY3"/>
              </a:cxn>
              <a:cxn ang="0">
                <a:pos x="connsiteX4" y="connsiteY4"/>
              </a:cxn>
            </a:cxnLst>
            <a:rect l="l" t="t" r="r" b="b"/>
            <a:pathLst>
              <a:path w="1690932" h="1690932">
                <a:moveTo>
                  <a:pt x="845466" y="0"/>
                </a:moveTo>
                <a:cubicBezTo>
                  <a:pt x="1312404" y="0"/>
                  <a:pt x="1690932" y="378528"/>
                  <a:pt x="1690932" y="845466"/>
                </a:cubicBezTo>
                <a:cubicBezTo>
                  <a:pt x="1690932" y="1312404"/>
                  <a:pt x="1312404" y="1690932"/>
                  <a:pt x="845466" y="1690932"/>
                </a:cubicBezTo>
                <a:cubicBezTo>
                  <a:pt x="378528" y="1690932"/>
                  <a:pt x="0" y="1312404"/>
                  <a:pt x="0" y="845466"/>
                </a:cubicBezTo>
                <a:cubicBezTo>
                  <a:pt x="0" y="378528"/>
                  <a:pt x="378528" y="0"/>
                  <a:pt x="845466" y="0"/>
                </a:cubicBezTo>
                <a:close/>
              </a:path>
            </a:pathLst>
          </a:custGeom>
          <a:ln w="19050">
            <a:solidFill>
              <a:srgbClr val="042642"/>
            </a:solidFill>
          </a:ln>
        </p:spPr>
      </p:pic>
      <p:sp>
        <p:nvSpPr>
          <p:cNvPr id="4" name="TextBox 3"/>
          <p:cNvSpPr txBox="1"/>
          <p:nvPr/>
        </p:nvSpPr>
        <p:spPr>
          <a:xfrm>
            <a:off x="2572667" y="716330"/>
            <a:ext cx="7046668" cy="646331"/>
          </a:xfrm>
          <a:prstGeom prst="rect">
            <a:avLst/>
          </a:prstGeom>
          <a:noFill/>
        </p:spPr>
        <p:txBody>
          <a:bodyPr wrap="square" rtlCol="0">
            <a:spAutoFit/>
          </a:bodyPr>
          <a:lstStyle/>
          <a:p>
            <a:pPr algn="ctr" defTabSz="913765"/>
            <a:r>
              <a:rPr lang="en-US" sz="3600" b="1" spc="-151">
                <a:solidFill>
                  <a:prstClr val="black">
                    <a:lumMod val="75000"/>
                    <a:lumOff val="25000"/>
                  </a:prstClr>
                </a:solidFill>
                <a:latin typeface="微软雅黑" panose="020b0503020204020204" pitchFamily="34" charset="-122"/>
                <a:cs typeface="Arial" panose="020b0604020202020204" pitchFamily="34" charset="0"/>
              </a:rPr>
              <a:t>YOUR TITTLE</a:t>
            </a:r>
            <a:endParaRPr lang="en-US" sz="3600" b="1" spc="-151">
              <a:solidFill>
                <a:prstClr val="black">
                  <a:lumMod val="75000"/>
                  <a:lumOff val="25000"/>
                </a:prstClr>
              </a:solidFill>
              <a:latin typeface="微软雅黑" panose="020b0503020204020204" pitchFamily="34" charset="-122"/>
              <a:cs typeface="Arial" panose="020b0604020202020204" pitchFamily="34" charset="0"/>
            </a:endParaRPr>
          </a:p>
        </p:txBody>
      </p:sp>
      <p:sp>
        <p:nvSpPr>
          <p:cNvPr id="5" name="Rectangle 4"/>
          <p:cNvSpPr/>
          <p:nvPr/>
        </p:nvSpPr>
        <p:spPr>
          <a:xfrm>
            <a:off x="2311400" y="1524339"/>
            <a:ext cx="7569200" cy="338554"/>
          </a:xfrm>
          <a:prstGeom prst="rect">
            <a:avLst/>
          </a:prstGeom>
        </p:spPr>
        <p:txBody>
          <a:bodyPr wrap="square">
            <a:spAutoFit/>
          </a:bodyPr>
          <a:lstStyle/>
          <a:p>
            <a:pPr algn="ctr" defTabSz="913765"/>
            <a:r>
              <a:rPr lang="en-US" sz="1600" b="1">
                <a:solidFill>
                  <a:prstClr val="black">
                    <a:lumMod val="50000"/>
                    <a:lumOff val="50000"/>
                  </a:prstClr>
                </a:solidFill>
                <a:latin typeface="Calibri" panose="020f0502020204030204"/>
              </a:rPr>
              <a:t>Lorem Ipsum</a:t>
            </a:r>
            <a:r>
              <a:rPr lang="en-US" sz="1600">
                <a:solidFill>
                  <a:prstClr val="black">
                    <a:lumMod val="50000"/>
                    <a:lumOff val="50000"/>
                  </a:prstClr>
                </a:solidFill>
                <a:latin typeface="Calibri" panose="020f0502020204030204"/>
              </a:rPr>
              <a:t> is simply dummy text of the printing and typesetting industry.</a:t>
            </a:r>
            <a:endParaRPr lang="en-US" sz="1600">
              <a:solidFill>
                <a:prstClr val="black">
                  <a:lumMod val="50000"/>
                  <a:lumOff val="50000"/>
                </a:prstClr>
              </a:solidFill>
              <a:latin typeface="Calibri" panose="020f0502020204030204"/>
            </a:endParaRPr>
          </a:p>
        </p:txBody>
      </p:sp>
      <p:sp>
        <p:nvSpPr>
          <p:cNvPr id="11" name="Rectangle 10"/>
          <p:cNvSpPr/>
          <p:nvPr/>
        </p:nvSpPr>
        <p:spPr>
          <a:xfrm>
            <a:off x="910414" y="5321640"/>
            <a:ext cx="2451100" cy="954107"/>
          </a:xfrm>
          <a:prstGeom prst="rect">
            <a:avLst/>
          </a:prstGeom>
        </p:spPr>
        <p:txBody>
          <a:bodyPr wrap="square">
            <a:spAutoFit/>
          </a:bodyPr>
          <a:lstStyle/>
          <a:p>
            <a:pPr algn="ctr" defTabSz="913765"/>
            <a:r>
              <a:rPr lang="en-US" sz="1400">
                <a:solidFill>
                  <a:prstClr val="black">
                    <a:lumMod val="50000"/>
                    <a:lumOff val="50000"/>
                  </a:prstClr>
                </a:solidFill>
                <a:latin typeface="Calibri" panose="020f0502020204030204"/>
              </a:rPr>
              <a:t>Lorem Ipsum has been the industry's standard dummy text ever since the 1500s, when .</a:t>
            </a:r>
            <a:endParaRPr lang="en-US" sz="1400">
              <a:solidFill>
                <a:prstClr val="black">
                  <a:lumMod val="50000"/>
                  <a:lumOff val="50000"/>
                </a:prstClr>
              </a:solidFill>
              <a:latin typeface="Calibri" panose="020f0502020204030204"/>
            </a:endParaRPr>
          </a:p>
        </p:txBody>
      </p:sp>
      <p:sp>
        <p:nvSpPr>
          <p:cNvPr id="12" name="TextBox 11"/>
          <p:cNvSpPr txBox="1"/>
          <p:nvPr/>
        </p:nvSpPr>
        <p:spPr>
          <a:xfrm>
            <a:off x="1145365" y="4885997"/>
            <a:ext cx="1981200" cy="307777"/>
          </a:xfrm>
          <a:prstGeom prst="rect">
            <a:avLst/>
          </a:prstGeom>
          <a:noFill/>
        </p:spPr>
        <p:txBody>
          <a:bodyPr wrap="square" rtlCol="0">
            <a:spAutoFit/>
          </a:bodyPr>
          <a:lstStyle/>
          <a:p>
            <a:pPr algn="ctr" defTabSz="913765"/>
            <a:r>
              <a:rPr lang="en-US" sz="1400" b="1">
                <a:solidFill>
                  <a:srgbClr val="25415C"/>
                </a:solidFill>
                <a:latin typeface="微软雅黑" panose="020b0503020204020204" pitchFamily="34" charset="-122"/>
                <a:cs typeface="Arial" panose="020b0604020202020204" pitchFamily="34" charset="0"/>
              </a:rPr>
              <a:t>JHON KENNEDY</a:t>
            </a:r>
            <a:endParaRPr lang="en-US" sz="1400" b="1">
              <a:solidFill>
                <a:srgbClr val="25415C"/>
              </a:solidFill>
              <a:latin typeface="微软雅黑" panose="020b0503020204020204" pitchFamily="34" charset="-122"/>
              <a:cs typeface="Arial" panose="020b0604020202020204" pitchFamily="34" charset="0"/>
            </a:endParaRPr>
          </a:p>
        </p:txBody>
      </p:sp>
      <p:sp>
        <p:nvSpPr>
          <p:cNvPr id="13" name="Rectangle 12"/>
          <p:cNvSpPr/>
          <p:nvPr/>
        </p:nvSpPr>
        <p:spPr>
          <a:xfrm>
            <a:off x="3569794" y="5321640"/>
            <a:ext cx="2451100" cy="954107"/>
          </a:xfrm>
          <a:prstGeom prst="rect">
            <a:avLst/>
          </a:prstGeom>
        </p:spPr>
        <p:txBody>
          <a:bodyPr wrap="square">
            <a:spAutoFit/>
          </a:bodyPr>
          <a:lstStyle/>
          <a:p>
            <a:pPr algn="ctr" defTabSz="913765"/>
            <a:r>
              <a:rPr lang="en-US" sz="1400">
                <a:solidFill>
                  <a:prstClr val="black">
                    <a:lumMod val="50000"/>
                    <a:lumOff val="50000"/>
                  </a:prstClr>
                </a:solidFill>
                <a:latin typeface="Calibri" panose="020f0502020204030204"/>
              </a:rPr>
              <a:t>Lorem Ipsum has been the industry's standard dummy text ever since the 1500s, when .</a:t>
            </a:r>
            <a:endParaRPr lang="en-US" sz="1400">
              <a:solidFill>
                <a:prstClr val="black">
                  <a:lumMod val="50000"/>
                  <a:lumOff val="50000"/>
                </a:prstClr>
              </a:solidFill>
              <a:latin typeface="Calibri" panose="020f0502020204030204"/>
            </a:endParaRPr>
          </a:p>
        </p:txBody>
      </p:sp>
      <p:sp>
        <p:nvSpPr>
          <p:cNvPr id="14" name="TextBox 13"/>
          <p:cNvSpPr txBox="1"/>
          <p:nvPr/>
        </p:nvSpPr>
        <p:spPr>
          <a:xfrm>
            <a:off x="3804745" y="4885997"/>
            <a:ext cx="1981200" cy="307777"/>
          </a:xfrm>
          <a:prstGeom prst="rect">
            <a:avLst/>
          </a:prstGeom>
          <a:noFill/>
        </p:spPr>
        <p:txBody>
          <a:bodyPr wrap="square" rtlCol="0">
            <a:spAutoFit/>
          </a:bodyPr>
          <a:lstStyle/>
          <a:p>
            <a:pPr algn="ctr" defTabSz="913765"/>
            <a:r>
              <a:rPr lang="en-US" sz="1400" b="1">
                <a:solidFill>
                  <a:srgbClr val="25415C"/>
                </a:solidFill>
                <a:latin typeface="微软雅黑" panose="020b0503020204020204" pitchFamily="34" charset="-122"/>
                <a:cs typeface="Arial" panose="020b0604020202020204" pitchFamily="34" charset="0"/>
              </a:rPr>
              <a:t>LYNDA MILLER</a:t>
            </a:r>
            <a:endParaRPr lang="en-US" sz="1400" b="1">
              <a:solidFill>
                <a:srgbClr val="25415C"/>
              </a:solidFill>
              <a:latin typeface="微软雅黑" panose="020b0503020204020204" pitchFamily="34" charset="-122"/>
              <a:cs typeface="Arial" panose="020b0604020202020204" pitchFamily="34" charset="0"/>
            </a:endParaRPr>
          </a:p>
        </p:txBody>
      </p:sp>
      <p:sp>
        <p:nvSpPr>
          <p:cNvPr id="15" name="Rectangle 14"/>
          <p:cNvSpPr/>
          <p:nvPr/>
        </p:nvSpPr>
        <p:spPr>
          <a:xfrm>
            <a:off x="6219438" y="5338573"/>
            <a:ext cx="2451100" cy="954107"/>
          </a:xfrm>
          <a:prstGeom prst="rect">
            <a:avLst/>
          </a:prstGeom>
        </p:spPr>
        <p:txBody>
          <a:bodyPr wrap="square">
            <a:spAutoFit/>
          </a:bodyPr>
          <a:lstStyle/>
          <a:p>
            <a:pPr algn="ctr" defTabSz="913765"/>
            <a:r>
              <a:rPr lang="en-US" sz="1400">
                <a:solidFill>
                  <a:prstClr val="black">
                    <a:lumMod val="50000"/>
                    <a:lumOff val="50000"/>
                  </a:prstClr>
                </a:solidFill>
                <a:latin typeface="Calibri" panose="020f0502020204030204"/>
              </a:rPr>
              <a:t>Lorem Ipsum has been the industry's standard dummy text ever since the 1500s, when .</a:t>
            </a:r>
            <a:endParaRPr lang="en-US" sz="1400">
              <a:solidFill>
                <a:prstClr val="black">
                  <a:lumMod val="50000"/>
                  <a:lumOff val="50000"/>
                </a:prstClr>
              </a:solidFill>
              <a:latin typeface="Calibri" panose="020f0502020204030204"/>
            </a:endParaRPr>
          </a:p>
        </p:txBody>
      </p:sp>
      <p:sp>
        <p:nvSpPr>
          <p:cNvPr id="16" name="TextBox 15"/>
          <p:cNvSpPr txBox="1"/>
          <p:nvPr/>
        </p:nvSpPr>
        <p:spPr>
          <a:xfrm>
            <a:off x="6454389" y="4902930"/>
            <a:ext cx="1981200" cy="307777"/>
          </a:xfrm>
          <a:prstGeom prst="rect">
            <a:avLst/>
          </a:prstGeom>
          <a:noFill/>
        </p:spPr>
        <p:txBody>
          <a:bodyPr wrap="square" rtlCol="0">
            <a:spAutoFit/>
          </a:bodyPr>
          <a:lstStyle/>
          <a:p>
            <a:pPr algn="ctr" defTabSz="913765"/>
            <a:r>
              <a:rPr lang="en-US" sz="1400" b="1">
                <a:solidFill>
                  <a:srgbClr val="25415C"/>
                </a:solidFill>
                <a:latin typeface="微软雅黑" panose="020b0503020204020204" pitchFamily="34" charset="-122"/>
                <a:cs typeface="Arial" panose="020b0604020202020204" pitchFamily="34" charset="0"/>
              </a:rPr>
              <a:t>DILLA COM</a:t>
            </a:r>
            <a:endParaRPr lang="en-US" sz="1400" b="1">
              <a:solidFill>
                <a:srgbClr val="25415C"/>
              </a:solidFill>
              <a:latin typeface="微软雅黑" panose="020b0503020204020204" pitchFamily="34" charset="-122"/>
              <a:cs typeface="Arial" panose="020b0604020202020204" pitchFamily="34" charset="0"/>
            </a:endParaRPr>
          </a:p>
        </p:txBody>
      </p:sp>
      <p:sp>
        <p:nvSpPr>
          <p:cNvPr id="17" name="Rectangle 16"/>
          <p:cNvSpPr/>
          <p:nvPr/>
        </p:nvSpPr>
        <p:spPr>
          <a:xfrm>
            <a:off x="8888554" y="5321640"/>
            <a:ext cx="2451100" cy="954107"/>
          </a:xfrm>
          <a:prstGeom prst="rect">
            <a:avLst/>
          </a:prstGeom>
        </p:spPr>
        <p:txBody>
          <a:bodyPr wrap="square">
            <a:spAutoFit/>
          </a:bodyPr>
          <a:lstStyle/>
          <a:p>
            <a:pPr algn="ctr" defTabSz="913765"/>
            <a:r>
              <a:rPr lang="en-US" sz="1400">
                <a:solidFill>
                  <a:prstClr val="black">
                    <a:lumMod val="50000"/>
                    <a:lumOff val="50000"/>
                  </a:prstClr>
                </a:solidFill>
                <a:latin typeface="Calibri" panose="020f0502020204030204"/>
              </a:rPr>
              <a:t>Lorem Ipsum has been the industry's standard dummy text ever since the 1500s, when .</a:t>
            </a:r>
            <a:endParaRPr lang="en-US" sz="1400">
              <a:solidFill>
                <a:prstClr val="black">
                  <a:lumMod val="50000"/>
                  <a:lumOff val="50000"/>
                </a:prstClr>
              </a:solidFill>
              <a:latin typeface="Calibri" panose="020f0502020204030204"/>
            </a:endParaRPr>
          </a:p>
        </p:txBody>
      </p:sp>
      <p:sp>
        <p:nvSpPr>
          <p:cNvPr id="18" name="TextBox 17"/>
          <p:cNvSpPr txBox="1"/>
          <p:nvPr/>
        </p:nvSpPr>
        <p:spPr>
          <a:xfrm>
            <a:off x="9123505" y="4885997"/>
            <a:ext cx="1981200" cy="307777"/>
          </a:xfrm>
          <a:prstGeom prst="rect">
            <a:avLst/>
          </a:prstGeom>
          <a:noFill/>
        </p:spPr>
        <p:txBody>
          <a:bodyPr wrap="square" rtlCol="0">
            <a:spAutoFit/>
          </a:bodyPr>
          <a:lstStyle/>
          <a:p>
            <a:pPr algn="ctr" defTabSz="913765"/>
            <a:r>
              <a:rPr lang="en-US" sz="1400" b="1">
                <a:solidFill>
                  <a:srgbClr val="25415C"/>
                </a:solidFill>
                <a:latin typeface="微软雅黑" panose="020b0503020204020204" pitchFamily="34" charset="-122"/>
                <a:cs typeface="Arial" panose="020b0604020202020204" pitchFamily="34" charset="0"/>
              </a:rPr>
              <a:t>JACK SPARROW</a:t>
            </a:r>
            <a:endParaRPr lang="en-US" sz="1400" b="1">
              <a:solidFill>
                <a:srgbClr val="25415C"/>
              </a:solidFill>
              <a:latin typeface="微软雅黑" panose="020b0503020204020204" pitchFamily="34" charset="-122"/>
              <a:cs typeface="Arial" panose="020b0604020202020204" pitchFamily="34" charset="0"/>
            </a:endParaRPr>
          </a:p>
        </p:txBody>
      </p:sp>
    </p:spTree>
  </p:cSld>
  <p:clrMapOvr>
    <a:masterClrMapping/>
  </p:clrMapOvr>
  <mc:AlternateContent>
    <mc:Choice xmlns:p14="http://schemas.microsoft.com/office/powerpoint/2010/main" Requires="p14">
      <p:transition spd="med" advClick="0" p14:dur="70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down)">
                                      <p:cBhvr>
                                        <p:cTn id="8" dur="500"/>
                                        <p:tgtEl>
                                          <p:spTgt spid="4"/>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1" name="图片 40"/>
          <p:cNvPicPr>
            <a:picLocks noChangeAspect="1"/>
          </p:cNvPicPr>
          <p:nvPr/>
        </p:nvPicPr>
        <p:blipFill>
          <a:blip r:embed="rId2">
            <a:extLst>
              <a:ext uri="{28A0092B-C50C-407E-A947-70E740481C1C}">
                <a14:useLocalDpi xmlns:a14="http://schemas.microsoft.com/office/drawing/2010/main" val="0"/>
              </a:ext>
            </a:extLst>
          </a:blip>
          <a:srcRect l="18804" t="690" r="8904" b="1812"/>
          <a:stretch>
            <a:fillRect/>
          </a:stretch>
        </p:blipFill>
        <p:spPr>
          <a:xfrm>
            <a:off x="9107055" y="3903517"/>
            <a:ext cx="2678545" cy="2032000"/>
          </a:xfrm>
          <a:custGeom>
            <a:gdLst>
              <a:gd name="connsiteX0" fmla="*/ 0 w 2678545"/>
              <a:gd name="connsiteY0" fmla="*/ 0 h 2032000"/>
              <a:gd name="connsiteX1" fmla="*/ 2678545 w 2678545"/>
              <a:gd name="connsiteY1" fmla="*/ 0 h 2032000"/>
              <a:gd name="connsiteX2" fmla="*/ 2678545 w 2678545"/>
              <a:gd name="connsiteY2" fmla="*/ 2032000 h 2032000"/>
              <a:gd name="connsiteX3" fmla="*/ 0 w 2678545"/>
              <a:gd name="connsiteY3" fmla="*/ 2032000 h 2032000"/>
            </a:gdLst>
            <a:cxnLst>
              <a:cxn ang="0">
                <a:pos x="connsiteX0" y="connsiteY0"/>
              </a:cxn>
              <a:cxn ang="0">
                <a:pos x="connsiteX1" y="connsiteY1"/>
              </a:cxn>
              <a:cxn ang="0">
                <a:pos x="connsiteX2" y="connsiteY2"/>
              </a:cxn>
              <a:cxn ang="0">
                <a:pos x="connsiteX3" y="connsiteY3"/>
              </a:cxn>
            </a:cxnLst>
            <a:rect l="l" t="t" r="r" b="b"/>
            <a:pathLst>
              <a:path w="2678545" h="2032000">
                <a:moveTo>
                  <a:pt x="0" y="0"/>
                </a:moveTo>
                <a:lnTo>
                  <a:pt x="2678545" y="0"/>
                </a:lnTo>
                <a:lnTo>
                  <a:pt x="2678545" y="2032000"/>
                </a:lnTo>
                <a:lnTo>
                  <a:pt x="0" y="2032000"/>
                </a:lnTo>
                <a:close/>
              </a:path>
            </a:pathLst>
          </a:custGeom>
        </p:spPr>
      </p:pic>
      <p:pic>
        <p:nvPicPr>
          <p:cNvPr id="40" name="图片 39"/>
          <p:cNvPicPr>
            <a:picLocks noChangeAspect="1"/>
          </p:cNvPicPr>
          <p:nvPr/>
        </p:nvPicPr>
        <p:blipFill>
          <a:blip r:embed="rId3">
            <a:extLst>
              <a:ext uri="{28A0092B-C50C-407E-A947-70E740481C1C}">
                <a14:useLocalDpi xmlns:a14="http://schemas.microsoft.com/office/drawing/2010/main" val="0"/>
              </a:ext>
            </a:extLst>
          </a:blip>
          <a:srcRect l="11141" t="8781" r="8260"/>
          <a:stretch>
            <a:fillRect/>
          </a:stretch>
        </p:blipFill>
        <p:spPr>
          <a:xfrm>
            <a:off x="6253018" y="1871517"/>
            <a:ext cx="2678545" cy="2017618"/>
          </a:xfrm>
          <a:custGeom>
            <a:gdLst>
              <a:gd name="connsiteX0" fmla="*/ 0 w 2678545"/>
              <a:gd name="connsiteY0" fmla="*/ 0 h 2017618"/>
              <a:gd name="connsiteX1" fmla="*/ 2678545 w 2678545"/>
              <a:gd name="connsiteY1" fmla="*/ 0 h 2017618"/>
              <a:gd name="connsiteX2" fmla="*/ 2678545 w 2678545"/>
              <a:gd name="connsiteY2" fmla="*/ 2017618 h 2017618"/>
              <a:gd name="connsiteX3" fmla="*/ 0 w 2678545"/>
              <a:gd name="connsiteY3" fmla="*/ 2017618 h 2017618"/>
            </a:gdLst>
            <a:cxnLst>
              <a:cxn ang="0">
                <a:pos x="connsiteX0" y="connsiteY0"/>
              </a:cxn>
              <a:cxn ang="0">
                <a:pos x="connsiteX1" y="connsiteY1"/>
              </a:cxn>
              <a:cxn ang="0">
                <a:pos x="connsiteX2" y="connsiteY2"/>
              </a:cxn>
              <a:cxn ang="0">
                <a:pos x="connsiteX3" y="connsiteY3"/>
              </a:cxn>
            </a:cxnLst>
            <a:rect l="l" t="t" r="r" b="b"/>
            <a:pathLst>
              <a:path w="2678545" h="2017618">
                <a:moveTo>
                  <a:pt x="0" y="0"/>
                </a:moveTo>
                <a:lnTo>
                  <a:pt x="2678545" y="0"/>
                </a:lnTo>
                <a:lnTo>
                  <a:pt x="2678545" y="2017618"/>
                </a:lnTo>
                <a:lnTo>
                  <a:pt x="0" y="2017618"/>
                </a:lnTo>
                <a:close/>
              </a:path>
            </a:pathLst>
          </a:custGeom>
        </p:spPr>
      </p:pic>
      <p:pic>
        <p:nvPicPr>
          <p:cNvPr id="27" name="图片 26"/>
          <p:cNvPicPr>
            <a:picLocks noChangeAspect="1"/>
          </p:cNvPicPr>
          <p:nvPr/>
        </p:nvPicPr>
        <p:blipFill>
          <a:blip r:embed="rId4">
            <a:extLst>
              <a:ext uri="{28A0092B-C50C-407E-A947-70E740481C1C}">
                <a14:useLocalDpi xmlns:a14="http://schemas.microsoft.com/office/drawing/2010/main" val="0"/>
              </a:ext>
            </a:extLst>
          </a:blip>
          <a:srcRect l="24725" t="10846" r="6459" b="10846"/>
          <a:stretch>
            <a:fillRect/>
          </a:stretch>
        </p:blipFill>
        <p:spPr>
          <a:xfrm>
            <a:off x="3417456" y="3903517"/>
            <a:ext cx="2678545" cy="2032000"/>
          </a:xfrm>
          <a:custGeom>
            <a:gdLst>
              <a:gd name="connsiteX0" fmla="*/ 0 w 2678545"/>
              <a:gd name="connsiteY0" fmla="*/ 0 h 2032000"/>
              <a:gd name="connsiteX1" fmla="*/ 2678545 w 2678545"/>
              <a:gd name="connsiteY1" fmla="*/ 0 h 2032000"/>
              <a:gd name="connsiteX2" fmla="*/ 2678545 w 2678545"/>
              <a:gd name="connsiteY2" fmla="*/ 2032000 h 2032000"/>
              <a:gd name="connsiteX3" fmla="*/ 0 w 2678545"/>
              <a:gd name="connsiteY3" fmla="*/ 2032000 h 2032000"/>
            </a:gdLst>
            <a:cxnLst>
              <a:cxn ang="0">
                <a:pos x="connsiteX0" y="connsiteY0"/>
              </a:cxn>
              <a:cxn ang="0">
                <a:pos x="connsiteX1" y="connsiteY1"/>
              </a:cxn>
              <a:cxn ang="0">
                <a:pos x="connsiteX2" y="connsiteY2"/>
              </a:cxn>
              <a:cxn ang="0">
                <a:pos x="connsiteX3" y="connsiteY3"/>
              </a:cxn>
            </a:cxnLst>
            <a:rect l="l" t="t" r="r" b="b"/>
            <a:pathLst>
              <a:path w="2678545" h="2032000">
                <a:moveTo>
                  <a:pt x="0" y="0"/>
                </a:moveTo>
                <a:lnTo>
                  <a:pt x="2678545" y="0"/>
                </a:lnTo>
                <a:lnTo>
                  <a:pt x="2678545" y="2032000"/>
                </a:lnTo>
                <a:lnTo>
                  <a:pt x="0" y="2032000"/>
                </a:lnTo>
                <a:close/>
              </a:path>
            </a:pathLst>
          </a:custGeom>
        </p:spPr>
      </p:pic>
      <p:pic>
        <p:nvPicPr>
          <p:cNvPr id="25" name="图片 24"/>
          <p:cNvPicPr>
            <a:picLocks noChangeAspect="1"/>
          </p:cNvPicPr>
          <p:nvPr/>
        </p:nvPicPr>
        <p:blipFill>
          <a:blip r:embed="rId5">
            <a:extLst>
              <a:ext uri="{28A0092B-C50C-407E-A947-70E740481C1C}">
                <a14:useLocalDpi xmlns:a14="http://schemas.microsoft.com/office/drawing/2010/main" val="0"/>
              </a:ext>
            </a:extLst>
          </a:blip>
          <a:srcRect l="1612" t="2363" r="14345" b="382"/>
          <a:stretch>
            <a:fillRect/>
          </a:stretch>
        </p:blipFill>
        <p:spPr>
          <a:xfrm>
            <a:off x="572656" y="1871517"/>
            <a:ext cx="2678545" cy="2032000"/>
          </a:xfrm>
          <a:custGeom>
            <a:gdLst>
              <a:gd name="connsiteX0" fmla="*/ 0 w 2678545"/>
              <a:gd name="connsiteY0" fmla="*/ 0 h 2032000"/>
              <a:gd name="connsiteX1" fmla="*/ 2678545 w 2678545"/>
              <a:gd name="connsiteY1" fmla="*/ 0 h 2032000"/>
              <a:gd name="connsiteX2" fmla="*/ 2678545 w 2678545"/>
              <a:gd name="connsiteY2" fmla="*/ 2032000 h 2032000"/>
              <a:gd name="connsiteX3" fmla="*/ 0 w 2678545"/>
              <a:gd name="connsiteY3" fmla="*/ 2032000 h 2032000"/>
            </a:gdLst>
            <a:cxnLst>
              <a:cxn ang="0">
                <a:pos x="connsiteX0" y="connsiteY0"/>
              </a:cxn>
              <a:cxn ang="0">
                <a:pos x="connsiteX1" y="connsiteY1"/>
              </a:cxn>
              <a:cxn ang="0">
                <a:pos x="connsiteX2" y="connsiteY2"/>
              </a:cxn>
              <a:cxn ang="0">
                <a:pos x="connsiteX3" y="connsiteY3"/>
              </a:cxn>
            </a:cxnLst>
            <a:rect l="l" t="t" r="r" b="b"/>
            <a:pathLst>
              <a:path w="2678545" h="2032000">
                <a:moveTo>
                  <a:pt x="0" y="0"/>
                </a:moveTo>
                <a:lnTo>
                  <a:pt x="2678545" y="0"/>
                </a:lnTo>
                <a:lnTo>
                  <a:pt x="2678545" y="2032000"/>
                </a:lnTo>
                <a:lnTo>
                  <a:pt x="0" y="2032000"/>
                </a:lnTo>
                <a:close/>
              </a:path>
            </a:pathLst>
          </a:custGeom>
        </p:spPr>
      </p:pic>
      <p:sp>
        <p:nvSpPr>
          <p:cNvPr id="4" name="Title 1"/>
          <p:cNvSpPr>
            <a:spLocks noGrp="1"/>
          </p:cNvSpPr>
          <p:nvPr>
            <p:ph type="title" idx="4294967295"/>
          </p:nvPr>
        </p:nvSpPr>
        <p:spPr>
          <a:xfrm>
            <a:off x="0" y="376238"/>
            <a:ext cx="10972800" cy="614362"/>
          </a:xfrm>
        </p:spPr>
        <p:txBody>
          <a:bodyPr>
            <a:noAutofit/>
          </a:bodyPr>
          <a:lstStyle/>
          <a:p>
            <a:r>
              <a:rPr lang="en-US" altLang="zh-CN" sz="4265">
                <a:solidFill>
                  <a:schemeClr val="tx1">
                    <a:lumMod val="50000"/>
                    <a:lumOff val="50000"/>
                  </a:schemeClr>
                </a:solidFill>
                <a:latin typeface="微软雅黑 Light" panose="020b0502040204020203" pitchFamily="34" charset="-122"/>
              </a:rPr>
              <a:t>YOUR TITTLE</a:t>
            </a:r>
            <a:endParaRPr lang="en-US" sz="4265">
              <a:solidFill>
                <a:schemeClr val="tx1">
                  <a:lumMod val="50000"/>
                  <a:lumOff val="50000"/>
                </a:schemeClr>
              </a:solidFill>
              <a:latin typeface="微软雅黑 Light" panose="020b0502040204020203" pitchFamily="34" charset="-122"/>
            </a:endParaRPr>
          </a:p>
        </p:txBody>
      </p:sp>
      <p:sp>
        <p:nvSpPr>
          <p:cNvPr id="5" name="Title 1"/>
          <p:cNvSpPr txBox="1"/>
          <p:nvPr/>
        </p:nvSpPr>
        <p:spPr>
          <a:xfrm>
            <a:off x="609600" y="990600"/>
            <a:ext cx="10972800" cy="411163"/>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8565">
              <a:defRPr/>
            </a:pPr>
            <a:r>
              <a:rPr lang="en-US" sz="1865">
                <a:solidFill>
                  <a:prstClr val="black">
                    <a:lumMod val="50000"/>
                    <a:lumOff val="50000"/>
                  </a:prstClr>
                </a:solidFill>
                <a:latin typeface="微软雅黑 Light" panose="020b0502040204020203" pitchFamily="34" charset="-122"/>
              </a:rPr>
              <a:t>Write subtitle here</a:t>
            </a:r>
            <a:endParaRPr lang="en-US" sz="1865">
              <a:solidFill>
                <a:prstClr val="black">
                  <a:lumMod val="50000"/>
                  <a:lumOff val="50000"/>
                </a:prstClr>
              </a:solidFill>
              <a:latin typeface="微软雅黑 Light" panose="020b0502040204020203" pitchFamily="34" charset="-122"/>
            </a:endParaRPr>
          </a:p>
        </p:txBody>
      </p:sp>
      <p:cxnSp>
        <p:nvCxnSpPr>
          <p:cNvPr id="16" name="Straight Connector 15"/>
          <p:cNvCxnSpPr/>
          <p:nvPr/>
        </p:nvCxnSpPr>
        <p:spPr>
          <a:xfrm flipH="1">
            <a:off x="592860" y="4613712"/>
            <a:ext cx="0" cy="1189181"/>
          </a:xfrm>
          <a:prstGeom prst="line">
            <a:avLst/>
          </a:prstGeom>
          <a:ln w="38100">
            <a:solidFill>
              <a:srgbClr val="25415C"/>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54779" y="4500417"/>
            <a:ext cx="2496422" cy="1569660"/>
          </a:xfrm>
          <a:prstGeom prst="rect">
            <a:avLst/>
          </a:prstGeom>
          <a:noFill/>
        </p:spPr>
        <p:txBody>
          <a:bodyPr wrap="square" rtlCol="0">
            <a:spAutoFit/>
          </a:bodyPr>
          <a:lstStyle/>
          <a:p>
            <a:pPr indent="-2438400" algn="just" defTabSz="1218565">
              <a:defRPr/>
            </a:pPr>
            <a:r>
              <a:rPr lang="en-US" sz="1200">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rPr>
              <a:t>Contrary to popular belief, Lorem Ipsum is not simply random text. It has roots in a piece of classical Latin literature from 45 BC, making it over 2000 years old. Richard McClintock, a Latin professor at Hampden-Sydney College</a:t>
            </a:r>
            <a:endParaRPr lang="en-US" sz="1200">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endParaRPr>
          </a:p>
        </p:txBody>
      </p:sp>
      <p:sp>
        <p:nvSpPr>
          <p:cNvPr id="28" name="TextBox 27"/>
          <p:cNvSpPr txBox="1"/>
          <p:nvPr/>
        </p:nvSpPr>
        <p:spPr>
          <a:xfrm>
            <a:off x="754779" y="4140201"/>
            <a:ext cx="2496422" cy="420564"/>
          </a:xfrm>
          <a:prstGeom prst="rect">
            <a:avLst/>
          </a:prstGeom>
          <a:noFill/>
        </p:spPr>
        <p:txBody>
          <a:bodyPr wrap="square" rtlCol="0">
            <a:spAutoFit/>
          </a:bodyPr>
          <a:lstStyle/>
          <a:p>
            <a:pPr indent="-2438400" defTabSz="1218565">
              <a:defRPr/>
            </a:pPr>
            <a:r>
              <a:rPr lang="en-US" sz="2135">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rPr>
              <a:t>Portfolio 1</a:t>
            </a:r>
            <a:endParaRPr lang="en-US" sz="2135">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endParaRPr>
          </a:p>
        </p:txBody>
      </p:sp>
      <p:cxnSp>
        <p:nvCxnSpPr>
          <p:cNvPr id="19" name="Straight Connector 18"/>
          <p:cNvCxnSpPr/>
          <p:nvPr/>
        </p:nvCxnSpPr>
        <p:spPr>
          <a:xfrm flipH="1">
            <a:off x="6287078" y="4609090"/>
            <a:ext cx="0" cy="1189181"/>
          </a:xfrm>
          <a:prstGeom prst="line">
            <a:avLst/>
          </a:prstGeom>
          <a:ln w="38100">
            <a:solidFill>
              <a:srgbClr val="25415C"/>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435141" y="4500417"/>
            <a:ext cx="2496422" cy="1569660"/>
          </a:xfrm>
          <a:prstGeom prst="rect">
            <a:avLst/>
          </a:prstGeom>
          <a:noFill/>
        </p:spPr>
        <p:txBody>
          <a:bodyPr wrap="square" rtlCol="0">
            <a:spAutoFit/>
          </a:bodyPr>
          <a:lstStyle/>
          <a:p>
            <a:pPr indent="-2438400" algn="just" defTabSz="1218565">
              <a:defRPr/>
            </a:pPr>
            <a:r>
              <a:rPr lang="en-US" sz="1200">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rPr>
              <a:t>Contrary to popular belief, Lorem Ipsum is not simply random text. It has roots in a piece of classical Latin literature from 45 BC, making it over 2000 years old. Richard McClintock, a Latin professor at Hampden-Sydney College</a:t>
            </a:r>
            <a:endParaRPr lang="en-US" sz="1200">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endParaRPr>
          </a:p>
        </p:txBody>
      </p:sp>
      <p:sp>
        <p:nvSpPr>
          <p:cNvPr id="34" name="TextBox 33"/>
          <p:cNvSpPr txBox="1"/>
          <p:nvPr/>
        </p:nvSpPr>
        <p:spPr>
          <a:xfrm>
            <a:off x="6435141" y="4140201"/>
            <a:ext cx="2496422" cy="420564"/>
          </a:xfrm>
          <a:prstGeom prst="rect">
            <a:avLst/>
          </a:prstGeom>
          <a:noFill/>
        </p:spPr>
        <p:txBody>
          <a:bodyPr wrap="square" rtlCol="0">
            <a:spAutoFit/>
          </a:bodyPr>
          <a:lstStyle/>
          <a:p>
            <a:pPr indent="-2438400" defTabSz="1218565">
              <a:defRPr/>
            </a:pPr>
            <a:r>
              <a:rPr lang="en-US" sz="2135">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rPr>
              <a:t>Portfolio 3</a:t>
            </a:r>
            <a:endParaRPr lang="en-US" sz="2135">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endParaRPr>
          </a:p>
        </p:txBody>
      </p:sp>
      <p:cxnSp>
        <p:nvCxnSpPr>
          <p:cNvPr id="22" name="Straight Connector 21"/>
          <p:cNvCxnSpPr/>
          <p:nvPr/>
        </p:nvCxnSpPr>
        <p:spPr>
          <a:xfrm flipH="1">
            <a:off x="3474604" y="2387278"/>
            <a:ext cx="0" cy="1189181"/>
          </a:xfrm>
          <a:prstGeom prst="line">
            <a:avLst/>
          </a:prstGeom>
          <a:ln w="38100">
            <a:solidFill>
              <a:srgbClr val="25415C"/>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608814" y="2296089"/>
            <a:ext cx="2496422" cy="1569660"/>
          </a:xfrm>
          <a:prstGeom prst="rect">
            <a:avLst/>
          </a:prstGeom>
          <a:noFill/>
        </p:spPr>
        <p:txBody>
          <a:bodyPr wrap="square" rtlCol="0">
            <a:spAutoFit/>
          </a:bodyPr>
          <a:lstStyle/>
          <a:p>
            <a:pPr indent="-2438400" algn="just" defTabSz="1218565">
              <a:defRPr/>
            </a:pPr>
            <a:r>
              <a:rPr lang="en-US" sz="1200">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rPr>
              <a:t>Contrary to popular belief, Lorem Ipsum is not simply random text. It has roots in a piece of classical Latin literature from 45 BC, making it over 2000 years old. Richard McClintock, a Latin professor at Hampden-Sydney College</a:t>
            </a:r>
            <a:endParaRPr lang="en-US" sz="1200">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endParaRPr>
          </a:p>
        </p:txBody>
      </p:sp>
      <p:sp>
        <p:nvSpPr>
          <p:cNvPr id="36" name="TextBox 35"/>
          <p:cNvSpPr txBox="1"/>
          <p:nvPr/>
        </p:nvSpPr>
        <p:spPr>
          <a:xfrm>
            <a:off x="3608814" y="1935873"/>
            <a:ext cx="2496422" cy="420564"/>
          </a:xfrm>
          <a:prstGeom prst="rect">
            <a:avLst/>
          </a:prstGeom>
          <a:noFill/>
        </p:spPr>
        <p:txBody>
          <a:bodyPr wrap="square" rtlCol="0">
            <a:spAutoFit/>
          </a:bodyPr>
          <a:lstStyle/>
          <a:p>
            <a:pPr indent="-2438400" defTabSz="1218565">
              <a:defRPr/>
            </a:pPr>
            <a:r>
              <a:rPr lang="en-US" sz="2135">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rPr>
              <a:t>Portfolio 2</a:t>
            </a:r>
            <a:endParaRPr lang="en-US" sz="2135">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endParaRPr>
          </a:p>
        </p:txBody>
      </p:sp>
      <p:cxnSp>
        <p:nvCxnSpPr>
          <p:cNvPr id="23" name="Straight Connector 22"/>
          <p:cNvCxnSpPr/>
          <p:nvPr/>
        </p:nvCxnSpPr>
        <p:spPr>
          <a:xfrm flipH="1">
            <a:off x="9168823" y="2409384"/>
            <a:ext cx="0" cy="1189181"/>
          </a:xfrm>
          <a:prstGeom prst="line">
            <a:avLst/>
          </a:prstGeom>
          <a:ln w="38100">
            <a:solidFill>
              <a:srgbClr val="25415C"/>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9293796" y="2296089"/>
            <a:ext cx="2496423" cy="1569660"/>
          </a:xfrm>
          <a:prstGeom prst="rect">
            <a:avLst/>
          </a:prstGeom>
          <a:noFill/>
        </p:spPr>
        <p:txBody>
          <a:bodyPr wrap="square" rtlCol="0">
            <a:spAutoFit/>
          </a:bodyPr>
          <a:lstStyle/>
          <a:p>
            <a:pPr indent="-2438400" algn="just" defTabSz="1218565">
              <a:defRPr/>
            </a:pPr>
            <a:r>
              <a:rPr lang="en-US" sz="1200">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rPr>
              <a:t>Contrary to popular belief, Lorem Ipsum is not simply random text. It has roots in a piece of classical Latin literature from 45 BC, making it over 2000 years old. Richard McClintock, a Latin professor at Hampden-Sydney College</a:t>
            </a:r>
            <a:endParaRPr lang="en-US" sz="1200">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endParaRPr>
          </a:p>
        </p:txBody>
      </p:sp>
      <p:sp>
        <p:nvSpPr>
          <p:cNvPr id="38" name="TextBox 37"/>
          <p:cNvSpPr txBox="1"/>
          <p:nvPr/>
        </p:nvSpPr>
        <p:spPr>
          <a:xfrm>
            <a:off x="9293796" y="1935873"/>
            <a:ext cx="2496423" cy="420564"/>
          </a:xfrm>
          <a:prstGeom prst="rect">
            <a:avLst/>
          </a:prstGeom>
          <a:noFill/>
        </p:spPr>
        <p:txBody>
          <a:bodyPr wrap="square" rtlCol="0">
            <a:spAutoFit/>
          </a:bodyPr>
          <a:lstStyle/>
          <a:p>
            <a:pPr indent="-2438400" defTabSz="1218565">
              <a:defRPr/>
            </a:pPr>
            <a:r>
              <a:rPr lang="en-US" sz="2135">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rPr>
              <a:t>Portfolio 4</a:t>
            </a:r>
            <a:endParaRPr lang="en-US" sz="2135">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0" name="图片 19"/>
          <p:cNvPicPr>
            <a:picLocks noChangeAspect="1"/>
          </p:cNvPicPr>
          <p:nvPr/>
        </p:nvPicPr>
        <p:blipFill>
          <a:blip r:embed="rId3">
            <a:extLst>
              <a:ext uri="{28A0092B-C50C-407E-A947-70E740481C1C}">
                <a14:useLocalDpi xmlns:a14="http://schemas.microsoft.com/office/drawing/2010/main" val="0"/>
              </a:ext>
            </a:extLst>
          </a:blip>
          <a:srcRect t="48111" b="565"/>
          <a:stretch>
            <a:fillRect/>
          </a:stretch>
        </p:blipFill>
        <p:spPr>
          <a:xfrm>
            <a:off x="609600" y="1600201"/>
            <a:ext cx="10972800" cy="3754437"/>
          </a:xfrm>
          <a:custGeom>
            <a:gdLst>
              <a:gd name="connsiteX0" fmla="*/ 0 w 10972800"/>
              <a:gd name="connsiteY0" fmla="*/ 0 h 3754437"/>
              <a:gd name="connsiteX1" fmla="*/ 10972800 w 10972800"/>
              <a:gd name="connsiteY1" fmla="*/ 0 h 3754437"/>
              <a:gd name="connsiteX2" fmla="*/ 10972800 w 10972800"/>
              <a:gd name="connsiteY2" fmla="*/ 3754437 h 3754437"/>
              <a:gd name="connsiteX3" fmla="*/ 0 w 10972800"/>
              <a:gd name="connsiteY3" fmla="*/ 3754437 h 3754437"/>
            </a:gdLst>
            <a:cxnLst>
              <a:cxn ang="0">
                <a:pos x="connsiteX0" y="connsiteY0"/>
              </a:cxn>
              <a:cxn ang="0">
                <a:pos x="connsiteX1" y="connsiteY1"/>
              </a:cxn>
              <a:cxn ang="0">
                <a:pos x="connsiteX2" y="connsiteY2"/>
              </a:cxn>
              <a:cxn ang="0">
                <a:pos x="connsiteX3" y="connsiteY3"/>
              </a:cxn>
            </a:cxnLst>
            <a:rect l="l" t="t" r="r" b="b"/>
            <a:pathLst>
              <a:path w="10972800" h="3754437">
                <a:moveTo>
                  <a:pt x="0" y="0"/>
                </a:moveTo>
                <a:lnTo>
                  <a:pt x="10972800" y="0"/>
                </a:lnTo>
                <a:lnTo>
                  <a:pt x="10972800" y="3754437"/>
                </a:lnTo>
                <a:lnTo>
                  <a:pt x="0" y="3754437"/>
                </a:lnTo>
                <a:close/>
              </a:path>
            </a:pathLst>
          </a:custGeom>
        </p:spPr>
      </p:pic>
      <p:sp>
        <p:nvSpPr>
          <p:cNvPr id="4" name="Title 1"/>
          <p:cNvSpPr>
            <a:spLocks noGrp="1"/>
          </p:cNvSpPr>
          <p:nvPr>
            <p:ph type="title" idx="4294967295"/>
          </p:nvPr>
        </p:nvSpPr>
        <p:spPr>
          <a:xfrm>
            <a:off x="0" y="376238"/>
            <a:ext cx="10972800" cy="614362"/>
          </a:xfrm>
        </p:spPr>
        <p:txBody>
          <a:bodyPr>
            <a:noAutofit/>
          </a:bodyPr>
          <a:lstStyle/>
          <a:p>
            <a:r>
              <a:rPr lang="en-US" altLang="zh-CN" sz="4265">
                <a:solidFill>
                  <a:schemeClr val="tx1">
                    <a:lumMod val="50000"/>
                    <a:lumOff val="50000"/>
                  </a:schemeClr>
                </a:solidFill>
                <a:latin typeface="微软雅黑 Light" panose="020b0502040204020203" pitchFamily="34" charset="-122"/>
              </a:rPr>
              <a:t>YOUR TITTLE</a:t>
            </a:r>
            <a:endParaRPr lang="en-US" sz="4265">
              <a:solidFill>
                <a:schemeClr val="tx1">
                  <a:lumMod val="50000"/>
                  <a:lumOff val="50000"/>
                </a:schemeClr>
              </a:solidFill>
              <a:latin typeface="微软雅黑 Light" panose="020b0502040204020203" pitchFamily="34" charset="-122"/>
            </a:endParaRPr>
          </a:p>
        </p:txBody>
      </p:sp>
      <p:sp>
        <p:nvSpPr>
          <p:cNvPr id="5" name="Title 1"/>
          <p:cNvSpPr txBox="1"/>
          <p:nvPr/>
        </p:nvSpPr>
        <p:spPr>
          <a:xfrm>
            <a:off x="609600" y="990600"/>
            <a:ext cx="10972800" cy="411163"/>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8565">
              <a:defRPr/>
            </a:pPr>
            <a:r>
              <a:rPr lang="en-US" sz="1865">
                <a:solidFill>
                  <a:prstClr val="black">
                    <a:lumMod val="50000"/>
                    <a:lumOff val="50000"/>
                  </a:prstClr>
                </a:solidFill>
                <a:latin typeface="微软雅黑 Light" panose="020b0502040204020203" pitchFamily="34" charset="-122"/>
              </a:rPr>
              <a:t>Write subtitle here</a:t>
            </a:r>
            <a:endParaRPr lang="en-US" sz="1865">
              <a:solidFill>
                <a:prstClr val="black">
                  <a:lumMod val="50000"/>
                  <a:lumOff val="50000"/>
                </a:prstClr>
              </a:solidFill>
              <a:latin typeface="微软雅黑 Light" panose="020b0502040204020203" pitchFamily="34" charset="-122"/>
            </a:endParaRPr>
          </a:p>
        </p:txBody>
      </p:sp>
      <p:sp>
        <p:nvSpPr>
          <p:cNvPr id="7" name="Rectangle 6"/>
          <p:cNvSpPr/>
          <p:nvPr/>
        </p:nvSpPr>
        <p:spPr>
          <a:xfrm>
            <a:off x="1019740" y="4140200"/>
            <a:ext cx="4184073" cy="2032000"/>
          </a:xfrm>
          <a:prstGeom prst="rect">
            <a:avLst/>
          </a:prstGeom>
          <a:solidFill>
            <a:srgbClr val="25415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defRPr/>
            </a:pPr>
            <a:endParaRPr lang="en-US" sz="2400">
              <a:solidFill>
                <a:prstClr val="white"/>
              </a:solidFill>
              <a:latin typeface="Calibri" panose="020f0502020204030204"/>
            </a:endParaRPr>
          </a:p>
        </p:txBody>
      </p:sp>
      <p:grpSp>
        <p:nvGrpSpPr>
          <p:cNvPr id="2" name="Group 1"/>
          <p:cNvGrpSpPr/>
          <p:nvPr/>
        </p:nvGrpSpPr>
        <p:grpSpPr>
          <a:xfrm>
            <a:off x="1531932" y="4317088"/>
            <a:ext cx="3671881" cy="421300"/>
            <a:chOff x="1148948" y="3237816"/>
            <a:chExt cx="2753911" cy="315975"/>
          </a:xfrm>
        </p:grpSpPr>
        <p:sp>
          <p:nvSpPr>
            <p:cNvPr id="14" name="Freeform 107"/>
            <p:cNvSpPr>
              <a:spLocks noEditPoints="1"/>
            </p:cNvSpPr>
            <p:nvPr/>
          </p:nvSpPr>
          <p:spPr bwMode="auto">
            <a:xfrm>
              <a:off x="1148948" y="3305135"/>
              <a:ext cx="210942" cy="181336"/>
            </a:xfrm>
            <a:custGeom>
              <a:cxnLst>
                <a:cxn ang="0">
                  <a:pos x="337" y="165"/>
                </a:cxn>
                <a:cxn ang="0">
                  <a:pos x="170" y="0"/>
                </a:cxn>
                <a:cxn ang="0">
                  <a:pos x="5" y="165"/>
                </a:cxn>
                <a:cxn ang="0">
                  <a:pos x="5" y="165"/>
                </a:cxn>
                <a:cxn ang="0">
                  <a:pos x="0" y="172"/>
                </a:cxn>
                <a:cxn ang="0">
                  <a:pos x="0" y="181"/>
                </a:cxn>
                <a:cxn ang="0">
                  <a:pos x="0" y="189"/>
                </a:cxn>
                <a:cxn ang="0">
                  <a:pos x="5" y="196"/>
                </a:cxn>
                <a:cxn ang="0">
                  <a:pos x="5" y="196"/>
                </a:cxn>
                <a:cxn ang="0">
                  <a:pos x="13" y="201"/>
                </a:cxn>
                <a:cxn ang="0">
                  <a:pos x="20" y="201"/>
                </a:cxn>
                <a:cxn ang="0">
                  <a:pos x="29" y="201"/>
                </a:cxn>
                <a:cxn ang="0">
                  <a:pos x="36" y="196"/>
                </a:cxn>
                <a:cxn ang="0">
                  <a:pos x="42" y="189"/>
                </a:cxn>
                <a:cxn ang="0">
                  <a:pos x="42" y="294"/>
                </a:cxn>
                <a:cxn ang="0">
                  <a:pos x="301" y="294"/>
                </a:cxn>
                <a:cxn ang="0">
                  <a:pos x="301" y="189"/>
                </a:cxn>
                <a:cxn ang="0">
                  <a:pos x="306" y="196"/>
                </a:cxn>
                <a:cxn ang="0">
                  <a:pos x="306" y="196"/>
                </a:cxn>
                <a:cxn ang="0">
                  <a:pos x="314" y="201"/>
                </a:cxn>
                <a:cxn ang="0">
                  <a:pos x="321" y="201"/>
                </a:cxn>
                <a:cxn ang="0">
                  <a:pos x="321" y="201"/>
                </a:cxn>
                <a:cxn ang="0">
                  <a:pos x="330" y="201"/>
                </a:cxn>
                <a:cxn ang="0">
                  <a:pos x="337" y="196"/>
                </a:cxn>
                <a:cxn ang="0">
                  <a:pos x="337" y="196"/>
                </a:cxn>
                <a:cxn ang="0">
                  <a:pos x="341" y="189"/>
                </a:cxn>
                <a:cxn ang="0">
                  <a:pos x="343" y="181"/>
                </a:cxn>
                <a:cxn ang="0">
                  <a:pos x="341" y="172"/>
                </a:cxn>
                <a:cxn ang="0">
                  <a:pos x="337" y="165"/>
                </a:cxn>
                <a:cxn ang="0">
                  <a:pos x="337" y="165"/>
                </a:cxn>
                <a:cxn ang="0">
                  <a:pos x="279" y="272"/>
                </a:cxn>
                <a:cxn ang="0">
                  <a:pos x="214" y="272"/>
                </a:cxn>
                <a:cxn ang="0">
                  <a:pos x="214" y="187"/>
                </a:cxn>
                <a:cxn ang="0">
                  <a:pos x="129" y="187"/>
                </a:cxn>
                <a:cxn ang="0">
                  <a:pos x="129" y="272"/>
                </a:cxn>
                <a:cxn ang="0">
                  <a:pos x="63" y="272"/>
                </a:cxn>
                <a:cxn ang="0">
                  <a:pos x="63" y="169"/>
                </a:cxn>
                <a:cxn ang="0">
                  <a:pos x="170" y="60"/>
                </a:cxn>
                <a:cxn ang="0">
                  <a:pos x="279" y="169"/>
                </a:cxn>
                <a:cxn ang="0">
                  <a:pos x="279" y="272"/>
                </a:cxn>
              </a:cxnLst>
              <a:rect l="0" t="0" r="r" b="b"/>
              <a:pathLst>
                <a:path w="343" h="294">
                  <a:moveTo>
                    <a:pt x="337" y="165"/>
                  </a:moveTo>
                  <a:lnTo>
                    <a:pt x="170" y="0"/>
                  </a:lnTo>
                  <a:lnTo>
                    <a:pt x="5" y="165"/>
                  </a:lnTo>
                  <a:lnTo>
                    <a:pt x="5" y="165"/>
                  </a:lnTo>
                  <a:lnTo>
                    <a:pt x="0" y="172"/>
                  </a:lnTo>
                  <a:lnTo>
                    <a:pt x="0" y="181"/>
                  </a:lnTo>
                  <a:lnTo>
                    <a:pt x="0" y="189"/>
                  </a:lnTo>
                  <a:lnTo>
                    <a:pt x="5" y="196"/>
                  </a:lnTo>
                  <a:lnTo>
                    <a:pt x="5" y="196"/>
                  </a:lnTo>
                  <a:lnTo>
                    <a:pt x="13" y="201"/>
                  </a:lnTo>
                  <a:lnTo>
                    <a:pt x="20" y="201"/>
                  </a:lnTo>
                  <a:lnTo>
                    <a:pt x="29" y="201"/>
                  </a:lnTo>
                  <a:lnTo>
                    <a:pt x="36" y="196"/>
                  </a:lnTo>
                  <a:lnTo>
                    <a:pt x="42" y="189"/>
                  </a:lnTo>
                  <a:lnTo>
                    <a:pt x="42" y="294"/>
                  </a:lnTo>
                  <a:lnTo>
                    <a:pt x="301" y="294"/>
                  </a:lnTo>
                  <a:lnTo>
                    <a:pt x="301" y="189"/>
                  </a:lnTo>
                  <a:lnTo>
                    <a:pt x="306" y="196"/>
                  </a:lnTo>
                  <a:lnTo>
                    <a:pt x="306" y="196"/>
                  </a:lnTo>
                  <a:lnTo>
                    <a:pt x="314" y="201"/>
                  </a:lnTo>
                  <a:lnTo>
                    <a:pt x="321" y="201"/>
                  </a:lnTo>
                  <a:lnTo>
                    <a:pt x="321" y="201"/>
                  </a:lnTo>
                  <a:lnTo>
                    <a:pt x="330" y="201"/>
                  </a:lnTo>
                  <a:lnTo>
                    <a:pt x="337" y="196"/>
                  </a:lnTo>
                  <a:lnTo>
                    <a:pt x="337" y="196"/>
                  </a:lnTo>
                  <a:lnTo>
                    <a:pt x="341" y="189"/>
                  </a:lnTo>
                  <a:lnTo>
                    <a:pt x="343" y="181"/>
                  </a:lnTo>
                  <a:lnTo>
                    <a:pt x="341" y="172"/>
                  </a:lnTo>
                  <a:lnTo>
                    <a:pt x="337" y="165"/>
                  </a:lnTo>
                  <a:lnTo>
                    <a:pt x="337" y="165"/>
                  </a:lnTo>
                  <a:close/>
                  <a:moveTo>
                    <a:pt x="279" y="272"/>
                  </a:moveTo>
                  <a:lnTo>
                    <a:pt x="214" y="272"/>
                  </a:lnTo>
                  <a:lnTo>
                    <a:pt x="214" y="187"/>
                  </a:lnTo>
                  <a:lnTo>
                    <a:pt x="129" y="187"/>
                  </a:lnTo>
                  <a:lnTo>
                    <a:pt x="129" y="272"/>
                  </a:lnTo>
                  <a:lnTo>
                    <a:pt x="63" y="272"/>
                  </a:lnTo>
                  <a:lnTo>
                    <a:pt x="63" y="169"/>
                  </a:lnTo>
                  <a:lnTo>
                    <a:pt x="170" y="60"/>
                  </a:lnTo>
                  <a:lnTo>
                    <a:pt x="279" y="169"/>
                  </a:lnTo>
                  <a:lnTo>
                    <a:pt x="279" y="272"/>
                  </a:lnTo>
                  <a:close/>
                </a:path>
              </a:pathLst>
            </a:custGeom>
            <a:solidFill>
              <a:schemeClr val="bg1"/>
            </a:solidFill>
            <a:ln w="9525">
              <a:noFill/>
              <a:round/>
            </a:ln>
          </p:spPr>
          <p:txBody>
            <a:bodyPr vert="horz" wrap="square" lIns="121920" tIns="60960" rIns="121920" bIns="60960" numCol="1" anchor="t" anchorCtr="0" compatLnSpc="1"/>
            <a:lstStyle/>
            <a:p>
              <a:pPr defTabSz="1218565">
                <a:defRPr/>
              </a:pPr>
              <a:endParaRPr lang="en-US" sz="2400">
                <a:solidFill>
                  <a:prstClr val="black"/>
                </a:solidFill>
                <a:latin typeface="Calibri" panose="020f0502020204030204"/>
              </a:endParaRPr>
            </a:p>
          </p:txBody>
        </p:sp>
        <p:sp>
          <p:nvSpPr>
            <p:cNvPr id="15" name="Rectangle 14"/>
            <p:cNvSpPr/>
            <p:nvPr/>
          </p:nvSpPr>
          <p:spPr>
            <a:xfrm>
              <a:off x="1556294" y="3237816"/>
              <a:ext cx="2346565" cy="315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438400" defTabSz="1218565">
                <a:defRPr/>
              </a:pPr>
              <a:r>
                <a:rPr lang="en-US" sz="1335">
                  <a:solidFill>
                    <a:prstClr val="white"/>
                  </a:solidFill>
                  <a:latin typeface="微软雅黑 Light" panose="020b0502040204020203" pitchFamily="34" charset="-122"/>
                  <a:ea typeface="微软雅黑 Light" panose="020b0502040204020203" pitchFamily="34" charset="-122"/>
                  <a:cs typeface="Open Sans" pitchFamily="34" charset="0"/>
                </a:rPr>
                <a:t>Centrale Street, 66 West Brown 12345</a:t>
              </a:r>
              <a:endParaRPr lang="en-US" sz="1335">
                <a:solidFill>
                  <a:prstClr val="white"/>
                </a:solidFill>
                <a:latin typeface="微软雅黑 Light" panose="020b0502040204020203" pitchFamily="34" charset="-122"/>
                <a:ea typeface="微软雅黑 Light" panose="020b0502040204020203" pitchFamily="34" charset="-122"/>
                <a:cs typeface="Open Sans" pitchFamily="34" charset="0"/>
              </a:endParaRPr>
            </a:p>
          </p:txBody>
        </p:sp>
      </p:grpSp>
      <p:grpSp>
        <p:nvGrpSpPr>
          <p:cNvPr id="3" name="Group 2"/>
          <p:cNvGrpSpPr/>
          <p:nvPr/>
        </p:nvGrpSpPr>
        <p:grpSpPr>
          <a:xfrm>
            <a:off x="1567060" y="4762169"/>
            <a:ext cx="3126438" cy="421300"/>
            <a:chOff x="1175294" y="3571627"/>
            <a:chExt cx="2344829" cy="315975"/>
          </a:xfrm>
        </p:grpSpPr>
        <p:sp>
          <p:nvSpPr>
            <p:cNvPr id="11" name="Freeform 31"/>
            <p:cNvSpPr/>
            <p:nvPr/>
          </p:nvSpPr>
          <p:spPr bwMode="auto">
            <a:xfrm>
              <a:off x="1175294" y="3651283"/>
              <a:ext cx="156664" cy="156664"/>
            </a:xfrm>
            <a:custGeom>
              <a:cxnLst>
                <a:cxn ang="0">
                  <a:pos x="253" y="201"/>
                </a:cxn>
                <a:cxn ang="0">
                  <a:pos x="250" y="212"/>
                </a:cxn>
                <a:cxn ang="0">
                  <a:pos x="214" y="246"/>
                </a:cxn>
                <a:cxn ang="0">
                  <a:pos x="208" y="252"/>
                </a:cxn>
                <a:cxn ang="0">
                  <a:pos x="201" y="254"/>
                </a:cxn>
                <a:cxn ang="0">
                  <a:pos x="199" y="254"/>
                </a:cxn>
                <a:cxn ang="0">
                  <a:pos x="195" y="254"/>
                </a:cxn>
                <a:cxn ang="0">
                  <a:pos x="179" y="252"/>
                </a:cxn>
                <a:cxn ang="0">
                  <a:pos x="150" y="245"/>
                </a:cxn>
                <a:cxn ang="0">
                  <a:pos x="134" y="236"/>
                </a:cxn>
                <a:cxn ang="0">
                  <a:pos x="114" y="223"/>
                </a:cxn>
                <a:cxn ang="0">
                  <a:pos x="69" y="187"/>
                </a:cxn>
                <a:cxn ang="0">
                  <a:pos x="52" y="169"/>
                </a:cxn>
                <a:cxn ang="0">
                  <a:pos x="38" y="150"/>
                </a:cxn>
                <a:cxn ang="0">
                  <a:pos x="18" y="120"/>
                </a:cxn>
                <a:cxn ang="0">
                  <a:pos x="11" y="105"/>
                </a:cxn>
                <a:cxn ang="0">
                  <a:pos x="7" y="92"/>
                </a:cxn>
                <a:cxn ang="0">
                  <a:pos x="1" y="72"/>
                </a:cxn>
                <a:cxn ang="0">
                  <a:pos x="0" y="60"/>
                </a:cxn>
                <a:cxn ang="0">
                  <a:pos x="1" y="54"/>
                </a:cxn>
                <a:cxn ang="0">
                  <a:pos x="3" y="47"/>
                </a:cxn>
                <a:cxn ang="0">
                  <a:pos x="43" y="5"/>
                </a:cxn>
                <a:cxn ang="0">
                  <a:pos x="47" y="2"/>
                </a:cxn>
                <a:cxn ang="0">
                  <a:pos x="52" y="0"/>
                </a:cxn>
                <a:cxn ang="0">
                  <a:pos x="58" y="4"/>
                </a:cxn>
                <a:cxn ang="0">
                  <a:pos x="63" y="7"/>
                </a:cxn>
                <a:cxn ang="0">
                  <a:pos x="92" y="62"/>
                </a:cxn>
                <a:cxn ang="0">
                  <a:pos x="92" y="72"/>
                </a:cxn>
                <a:cxn ang="0">
                  <a:pos x="90" y="76"/>
                </a:cxn>
                <a:cxn ang="0">
                  <a:pos x="76" y="94"/>
                </a:cxn>
                <a:cxn ang="0">
                  <a:pos x="74" y="96"/>
                </a:cxn>
                <a:cxn ang="0">
                  <a:pos x="74" y="98"/>
                </a:cxn>
                <a:cxn ang="0">
                  <a:pos x="79" y="110"/>
                </a:cxn>
                <a:cxn ang="0">
                  <a:pos x="88" y="125"/>
                </a:cxn>
                <a:cxn ang="0">
                  <a:pos x="96" y="136"/>
                </a:cxn>
                <a:cxn ang="0">
                  <a:pos x="108" y="147"/>
                </a:cxn>
                <a:cxn ang="0">
                  <a:pos x="128" y="167"/>
                </a:cxn>
                <a:cxn ang="0">
                  <a:pos x="145" y="176"/>
                </a:cxn>
                <a:cxn ang="0">
                  <a:pos x="154" y="181"/>
                </a:cxn>
                <a:cxn ang="0">
                  <a:pos x="157" y="181"/>
                </a:cxn>
                <a:cxn ang="0">
                  <a:pos x="159" y="181"/>
                </a:cxn>
                <a:cxn ang="0">
                  <a:pos x="177" y="165"/>
                </a:cxn>
                <a:cxn ang="0">
                  <a:pos x="181" y="161"/>
                </a:cxn>
                <a:cxn ang="0">
                  <a:pos x="188" y="159"/>
                </a:cxn>
                <a:cxn ang="0">
                  <a:pos x="195" y="161"/>
                </a:cxn>
                <a:cxn ang="0">
                  <a:pos x="248" y="192"/>
                </a:cxn>
                <a:cxn ang="0">
                  <a:pos x="253" y="201"/>
                </a:cxn>
              </a:cxnLst>
              <a:rect l="0" t="0" r="r" b="b"/>
              <a:pathLst>
                <a:path w="253" h="254">
                  <a:moveTo>
                    <a:pt x="253" y="201"/>
                  </a:moveTo>
                  <a:lnTo>
                    <a:pt x="253" y="201"/>
                  </a:lnTo>
                  <a:lnTo>
                    <a:pt x="253" y="207"/>
                  </a:lnTo>
                  <a:lnTo>
                    <a:pt x="250" y="212"/>
                  </a:lnTo>
                  <a:lnTo>
                    <a:pt x="214" y="246"/>
                  </a:lnTo>
                  <a:lnTo>
                    <a:pt x="214" y="246"/>
                  </a:lnTo>
                  <a:lnTo>
                    <a:pt x="208" y="252"/>
                  </a:lnTo>
                  <a:lnTo>
                    <a:pt x="208" y="252"/>
                  </a:lnTo>
                  <a:lnTo>
                    <a:pt x="201" y="254"/>
                  </a:lnTo>
                  <a:lnTo>
                    <a:pt x="201" y="254"/>
                  </a:lnTo>
                  <a:lnTo>
                    <a:pt x="199" y="254"/>
                  </a:lnTo>
                  <a:lnTo>
                    <a:pt x="199" y="254"/>
                  </a:lnTo>
                  <a:lnTo>
                    <a:pt x="195" y="254"/>
                  </a:lnTo>
                  <a:lnTo>
                    <a:pt x="195" y="254"/>
                  </a:lnTo>
                  <a:lnTo>
                    <a:pt x="179" y="252"/>
                  </a:lnTo>
                  <a:lnTo>
                    <a:pt x="179" y="252"/>
                  </a:lnTo>
                  <a:lnTo>
                    <a:pt x="166" y="250"/>
                  </a:lnTo>
                  <a:lnTo>
                    <a:pt x="150" y="245"/>
                  </a:lnTo>
                  <a:lnTo>
                    <a:pt x="150" y="245"/>
                  </a:lnTo>
                  <a:lnTo>
                    <a:pt x="134" y="236"/>
                  </a:lnTo>
                  <a:lnTo>
                    <a:pt x="114" y="223"/>
                  </a:lnTo>
                  <a:lnTo>
                    <a:pt x="114" y="223"/>
                  </a:lnTo>
                  <a:lnTo>
                    <a:pt x="92" y="207"/>
                  </a:lnTo>
                  <a:lnTo>
                    <a:pt x="69" y="187"/>
                  </a:lnTo>
                  <a:lnTo>
                    <a:pt x="69" y="187"/>
                  </a:lnTo>
                  <a:lnTo>
                    <a:pt x="52" y="169"/>
                  </a:lnTo>
                  <a:lnTo>
                    <a:pt x="38" y="150"/>
                  </a:lnTo>
                  <a:lnTo>
                    <a:pt x="38" y="150"/>
                  </a:lnTo>
                  <a:lnTo>
                    <a:pt x="27" y="134"/>
                  </a:lnTo>
                  <a:lnTo>
                    <a:pt x="18" y="120"/>
                  </a:lnTo>
                  <a:lnTo>
                    <a:pt x="18" y="120"/>
                  </a:lnTo>
                  <a:lnTo>
                    <a:pt x="11" y="105"/>
                  </a:lnTo>
                  <a:lnTo>
                    <a:pt x="7" y="92"/>
                  </a:lnTo>
                  <a:lnTo>
                    <a:pt x="7" y="92"/>
                  </a:lnTo>
                  <a:lnTo>
                    <a:pt x="1" y="72"/>
                  </a:lnTo>
                  <a:lnTo>
                    <a:pt x="1" y="72"/>
                  </a:lnTo>
                  <a:lnTo>
                    <a:pt x="0" y="60"/>
                  </a:lnTo>
                  <a:lnTo>
                    <a:pt x="0" y="60"/>
                  </a:lnTo>
                  <a:lnTo>
                    <a:pt x="1" y="54"/>
                  </a:lnTo>
                  <a:lnTo>
                    <a:pt x="1" y="54"/>
                  </a:lnTo>
                  <a:lnTo>
                    <a:pt x="3" y="47"/>
                  </a:lnTo>
                  <a:lnTo>
                    <a:pt x="3" y="47"/>
                  </a:lnTo>
                  <a:lnTo>
                    <a:pt x="7" y="40"/>
                  </a:lnTo>
                  <a:lnTo>
                    <a:pt x="43" y="5"/>
                  </a:lnTo>
                  <a:lnTo>
                    <a:pt x="43" y="5"/>
                  </a:lnTo>
                  <a:lnTo>
                    <a:pt x="47" y="2"/>
                  </a:lnTo>
                  <a:lnTo>
                    <a:pt x="52" y="0"/>
                  </a:lnTo>
                  <a:lnTo>
                    <a:pt x="52" y="0"/>
                  </a:lnTo>
                  <a:lnTo>
                    <a:pt x="56" y="2"/>
                  </a:lnTo>
                  <a:lnTo>
                    <a:pt x="58" y="4"/>
                  </a:lnTo>
                  <a:lnTo>
                    <a:pt x="58" y="4"/>
                  </a:lnTo>
                  <a:lnTo>
                    <a:pt x="63" y="7"/>
                  </a:lnTo>
                  <a:lnTo>
                    <a:pt x="92" y="62"/>
                  </a:lnTo>
                  <a:lnTo>
                    <a:pt x="92" y="62"/>
                  </a:lnTo>
                  <a:lnTo>
                    <a:pt x="92" y="67"/>
                  </a:lnTo>
                  <a:lnTo>
                    <a:pt x="92" y="72"/>
                  </a:lnTo>
                  <a:lnTo>
                    <a:pt x="92" y="72"/>
                  </a:lnTo>
                  <a:lnTo>
                    <a:pt x="90" y="76"/>
                  </a:lnTo>
                  <a:lnTo>
                    <a:pt x="88" y="80"/>
                  </a:lnTo>
                  <a:lnTo>
                    <a:pt x="76" y="94"/>
                  </a:lnTo>
                  <a:lnTo>
                    <a:pt x="76" y="94"/>
                  </a:lnTo>
                  <a:lnTo>
                    <a:pt x="74" y="96"/>
                  </a:lnTo>
                  <a:lnTo>
                    <a:pt x="74" y="96"/>
                  </a:lnTo>
                  <a:lnTo>
                    <a:pt x="74" y="98"/>
                  </a:lnTo>
                  <a:lnTo>
                    <a:pt x="74" y="98"/>
                  </a:lnTo>
                  <a:lnTo>
                    <a:pt x="79" y="110"/>
                  </a:lnTo>
                  <a:lnTo>
                    <a:pt x="79" y="110"/>
                  </a:lnTo>
                  <a:lnTo>
                    <a:pt x="88" y="125"/>
                  </a:lnTo>
                  <a:lnTo>
                    <a:pt x="88" y="125"/>
                  </a:lnTo>
                  <a:lnTo>
                    <a:pt x="96" y="136"/>
                  </a:lnTo>
                  <a:lnTo>
                    <a:pt x="108" y="147"/>
                  </a:lnTo>
                  <a:lnTo>
                    <a:pt x="108" y="147"/>
                  </a:lnTo>
                  <a:lnTo>
                    <a:pt x="119" y="158"/>
                  </a:lnTo>
                  <a:lnTo>
                    <a:pt x="128" y="167"/>
                  </a:lnTo>
                  <a:lnTo>
                    <a:pt x="128" y="167"/>
                  </a:lnTo>
                  <a:lnTo>
                    <a:pt x="145" y="176"/>
                  </a:lnTo>
                  <a:lnTo>
                    <a:pt x="145" y="176"/>
                  </a:lnTo>
                  <a:lnTo>
                    <a:pt x="154" y="181"/>
                  </a:lnTo>
                  <a:lnTo>
                    <a:pt x="157" y="181"/>
                  </a:lnTo>
                  <a:lnTo>
                    <a:pt x="157" y="181"/>
                  </a:lnTo>
                  <a:lnTo>
                    <a:pt x="159" y="181"/>
                  </a:lnTo>
                  <a:lnTo>
                    <a:pt x="159" y="181"/>
                  </a:lnTo>
                  <a:lnTo>
                    <a:pt x="161" y="179"/>
                  </a:lnTo>
                  <a:lnTo>
                    <a:pt x="177" y="165"/>
                  </a:lnTo>
                  <a:lnTo>
                    <a:pt x="177" y="165"/>
                  </a:lnTo>
                  <a:lnTo>
                    <a:pt x="181" y="161"/>
                  </a:lnTo>
                  <a:lnTo>
                    <a:pt x="188" y="159"/>
                  </a:lnTo>
                  <a:lnTo>
                    <a:pt x="188" y="159"/>
                  </a:lnTo>
                  <a:lnTo>
                    <a:pt x="195" y="161"/>
                  </a:lnTo>
                  <a:lnTo>
                    <a:pt x="195" y="161"/>
                  </a:lnTo>
                  <a:lnTo>
                    <a:pt x="248" y="192"/>
                  </a:lnTo>
                  <a:lnTo>
                    <a:pt x="248" y="192"/>
                  </a:lnTo>
                  <a:lnTo>
                    <a:pt x="252" y="196"/>
                  </a:lnTo>
                  <a:lnTo>
                    <a:pt x="253" y="201"/>
                  </a:lnTo>
                  <a:lnTo>
                    <a:pt x="253" y="201"/>
                  </a:lnTo>
                  <a:close/>
                </a:path>
              </a:pathLst>
            </a:custGeom>
            <a:solidFill>
              <a:schemeClr val="bg1"/>
            </a:solidFill>
            <a:ln w="9525">
              <a:noFill/>
              <a:round/>
            </a:ln>
          </p:spPr>
          <p:txBody>
            <a:bodyPr vert="horz" wrap="square" lIns="121920" tIns="60960" rIns="121920" bIns="60960" numCol="1" anchor="t" anchorCtr="0" compatLnSpc="1"/>
            <a:lstStyle/>
            <a:p>
              <a:pPr defTabSz="1218565">
                <a:defRPr/>
              </a:pPr>
              <a:endParaRPr lang="en-US" sz="2400">
                <a:solidFill>
                  <a:prstClr val="black"/>
                </a:solidFill>
                <a:latin typeface="Calibri" panose="020f0502020204030204"/>
              </a:endParaRPr>
            </a:p>
          </p:txBody>
        </p:sp>
        <p:sp>
          <p:nvSpPr>
            <p:cNvPr id="16" name="Rectangle 15"/>
            <p:cNvSpPr/>
            <p:nvPr/>
          </p:nvSpPr>
          <p:spPr>
            <a:xfrm>
              <a:off x="1556294" y="3571627"/>
              <a:ext cx="1963829" cy="315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438400" defTabSz="1218565">
                <a:defRPr/>
              </a:pPr>
              <a:r>
                <a:rPr lang="en-US" sz="1335">
                  <a:solidFill>
                    <a:prstClr val="white"/>
                  </a:solidFill>
                  <a:latin typeface="微软雅黑 Light" panose="020b0502040204020203" pitchFamily="34" charset="-122"/>
                  <a:ea typeface="微软雅黑 Light" panose="020b0502040204020203" pitchFamily="34" charset="-122"/>
                  <a:cs typeface="Open Sans" pitchFamily="34" charset="0"/>
                </a:rPr>
                <a:t>+12 34567 890, +01 23456 789</a:t>
              </a:r>
              <a:endParaRPr lang="en-US" sz="1335">
                <a:solidFill>
                  <a:prstClr val="white"/>
                </a:solidFill>
                <a:latin typeface="微软雅黑 Light" panose="020b0502040204020203" pitchFamily="34" charset="-122"/>
                <a:ea typeface="微软雅黑 Light" panose="020b0502040204020203" pitchFamily="34" charset="-122"/>
                <a:cs typeface="Open Sans" pitchFamily="34" charset="0"/>
              </a:endParaRPr>
            </a:p>
          </p:txBody>
        </p:sp>
      </p:grpSp>
      <p:grpSp>
        <p:nvGrpSpPr>
          <p:cNvPr id="8" name="Group 7"/>
          <p:cNvGrpSpPr/>
          <p:nvPr/>
        </p:nvGrpSpPr>
        <p:grpSpPr>
          <a:xfrm>
            <a:off x="1530053" y="5191767"/>
            <a:ext cx="3163445" cy="421300"/>
            <a:chOff x="1147539" y="3893825"/>
            <a:chExt cx="2372584" cy="315975"/>
          </a:xfrm>
        </p:grpSpPr>
        <p:sp>
          <p:nvSpPr>
            <p:cNvPr id="13" name="Freeform 106"/>
            <p:cNvSpPr>
              <a:spLocks noEditPoints="1"/>
            </p:cNvSpPr>
            <p:nvPr/>
          </p:nvSpPr>
          <p:spPr bwMode="auto">
            <a:xfrm>
              <a:off x="1147539" y="3972865"/>
              <a:ext cx="212172" cy="157896"/>
            </a:xfrm>
            <a:custGeom>
              <a:cxnLst>
                <a:cxn ang="0">
                  <a:pos x="41" y="0"/>
                </a:cxn>
                <a:cxn ang="0">
                  <a:pos x="34" y="0"/>
                </a:cxn>
                <a:cxn ang="0">
                  <a:pos x="18" y="7"/>
                </a:cxn>
                <a:cxn ang="0">
                  <a:pos x="7" y="18"/>
                </a:cxn>
                <a:cxn ang="0">
                  <a:pos x="0" y="33"/>
                </a:cxn>
                <a:cxn ang="0">
                  <a:pos x="0" y="214"/>
                </a:cxn>
                <a:cxn ang="0">
                  <a:pos x="0" y="221"/>
                </a:cxn>
                <a:cxn ang="0">
                  <a:pos x="7" y="237"/>
                </a:cxn>
                <a:cxn ang="0">
                  <a:pos x="18" y="248"/>
                </a:cxn>
                <a:cxn ang="0">
                  <a:pos x="34" y="256"/>
                </a:cxn>
                <a:cxn ang="0">
                  <a:pos x="299" y="256"/>
                </a:cxn>
                <a:cxn ang="0">
                  <a:pos x="308" y="256"/>
                </a:cxn>
                <a:cxn ang="0">
                  <a:pos x="322" y="248"/>
                </a:cxn>
                <a:cxn ang="0">
                  <a:pos x="335" y="237"/>
                </a:cxn>
                <a:cxn ang="0">
                  <a:pos x="340" y="221"/>
                </a:cxn>
                <a:cxn ang="0">
                  <a:pos x="342" y="42"/>
                </a:cxn>
                <a:cxn ang="0">
                  <a:pos x="340" y="33"/>
                </a:cxn>
                <a:cxn ang="0">
                  <a:pos x="335" y="18"/>
                </a:cxn>
                <a:cxn ang="0">
                  <a:pos x="322" y="7"/>
                </a:cxn>
                <a:cxn ang="0">
                  <a:pos x="308" y="0"/>
                </a:cxn>
                <a:cxn ang="0">
                  <a:pos x="299" y="0"/>
                </a:cxn>
                <a:cxn ang="0">
                  <a:pos x="319" y="36"/>
                </a:cxn>
                <a:cxn ang="0">
                  <a:pos x="320" y="42"/>
                </a:cxn>
                <a:cxn ang="0">
                  <a:pos x="320" y="214"/>
                </a:cxn>
                <a:cxn ang="0">
                  <a:pos x="228" y="114"/>
                </a:cxn>
                <a:cxn ang="0">
                  <a:pos x="299" y="20"/>
                </a:cxn>
                <a:cxn ang="0">
                  <a:pos x="170" y="134"/>
                </a:cxn>
                <a:cxn ang="0">
                  <a:pos x="38" y="22"/>
                </a:cxn>
                <a:cxn ang="0">
                  <a:pos x="299" y="20"/>
                </a:cxn>
                <a:cxn ang="0">
                  <a:pos x="21" y="218"/>
                </a:cxn>
                <a:cxn ang="0">
                  <a:pos x="21" y="42"/>
                </a:cxn>
                <a:cxn ang="0">
                  <a:pos x="21" y="36"/>
                </a:cxn>
                <a:cxn ang="0">
                  <a:pos x="21" y="218"/>
                </a:cxn>
                <a:cxn ang="0">
                  <a:pos x="41" y="234"/>
                </a:cxn>
                <a:cxn ang="0">
                  <a:pos x="128" y="127"/>
                </a:cxn>
                <a:cxn ang="0">
                  <a:pos x="163" y="158"/>
                </a:cxn>
                <a:cxn ang="0">
                  <a:pos x="170" y="160"/>
                </a:cxn>
                <a:cxn ang="0">
                  <a:pos x="174" y="160"/>
                </a:cxn>
                <a:cxn ang="0">
                  <a:pos x="212" y="127"/>
                </a:cxn>
                <a:cxn ang="0">
                  <a:pos x="306" y="234"/>
                </a:cxn>
                <a:cxn ang="0">
                  <a:pos x="41" y="234"/>
                </a:cxn>
              </a:cxnLst>
              <a:rect l="0" t="0" r="r" b="b"/>
              <a:pathLst>
                <a:path w="342" h="256">
                  <a:moveTo>
                    <a:pt x="299" y="0"/>
                  </a:moveTo>
                  <a:lnTo>
                    <a:pt x="41" y="0"/>
                  </a:lnTo>
                  <a:lnTo>
                    <a:pt x="41" y="0"/>
                  </a:lnTo>
                  <a:lnTo>
                    <a:pt x="34" y="0"/>
                  </a:lnTo>
                  <a:lnTo>
                    <a:pt x="25" y="2"/>
                  </a:lnTo>
                  <a:lnTo>
                    <a:pt x="18" y="7"/>
                  </a:lnTo>
                  <a:lnTo>
                    <a:pt x="12" y="11"/>
                  </a:lnTo>
                  <a:lnTo>
                    <a:pt x="7" y="18"/>
                  </a:lnTo>
                  <a:lnTo>
                    <a:pt x="3" y="25"/>
                  </a:lnTo>
                  <a:lnTo>
                    <a:pt x="0" y="33"/>
                  </a:lnTo>
                  <a:lnTo>
                    <a:pt x="0" y="42"/>
                  </a:lnTo>
                  <a:lnTo>
                    <a:pt x="0" y="214"/>
                  </a:lnTo>
                  <a:lnTo>
                    <a:pt x="0" y="214"/>
                  </a:lnTo>
                  <a:lnTo>
                    <a:pt x="0" y="221"/>
                  </a:lnTo>
                  <a:lnTo>
                    <a:pt x="3" y="230"/>
                  </a:lnTo>
                  <a:lnTo>
                    <a:pt x="7" y="237"/>
                  </a:lnTo>
                  <a:lnTo>
                    <a:pt x="12" y="243"/>
                  </a:lnTo>
                  <a:lnTo>
                    <a:pt x="18" y="248"/>
                  </a:lnTo>
                  <a:lnTo>
                    <a:pt x="25" y="252"/>
                  </a:lnTo>
                  <a:lnTo>
                    <a:pt x="34" y="256"/>
                  </a:lnTo>
                  <a:lnTo>
                    <a:pt x="41" y="256"/>
                  </a:lnTo>
                  <a:lnTo>
                    <a:pt x="299" y="256"/>
                  </a:lnTo>
                  <a:lnTo>
                    <a:pt x="299" y="256"/>
                  </a:lnTo>
                  <a:lnTo>
                    <a:pt x="308" y="256"/>
                  </a:lnTo>
                  <a:lnTo>
                    <a:pt x="315" y="252"/>
                  </a:lnTo>
                  <a:lnTo>
                    <a:pt x="322" y="248"/>
                  </a:lnTo>
                  <a:lnTo>
                    <a:pt x="330" y="243"/>
                  </a:lnTo>
                  <a:lnTo>
                    <a:pt x="335" y="237"/>
                  </a:lnTo>
                  <a:lnTo>
                    <a:pt x="339" y="230"/>
                  </a:lnTo>
                  <a:lnTo>
                    <a:pt x="340" y="221"/>
                  </a:lnTo>
                  <a:lnTo>
                    <a:pt x="342" y="214"/>
                  </a:lnTo>
                  <a:lnTo>
                    <a:pt x="342" y="42"/>
                  </a:lnTo>
                  <a:lnTo>
                    <a:pt x="342" y="42"/>
                  </a:lnTo>
                  <a:lnTo>
                    <a:pt x="340" y="33"/>
                  </a:lnTo>
                  <a:lnTo>
                    <a:pt x="339" y="25"/>
                  </a:lnTo>
                  <a:lnTo>
                    <a:pt x="335" y="18"/>
                  </a:lnTo>
                  <a:lnTo>
                    <a:pt x="330" y="11"/>
                  </a:lnTo>
                  <a:lnTo>
                    <a:pt x="322" y="7"/>
                  </a:lnTo>
                  <a:lnTo>
                    <a:pt x="315" y="2"/>
                  </a:lnTo>
                  <a:lnTo>
                    <a:pt x="308" y="0"/>
                  </a:lnTo>
                  <a:lnTo>
                    <a:pt x="299" y="0"/>
                  </a:lnTo>
                  <a:lnTo>
                    <a:pt x="299" y="0"/>
                  </a:lnTo>
                  <a:close/>
                  <a:moveTo>
                    <a:pt x="228" y="114"/>
                  </a:moveTo>
                  <a:lnTo>
                    <a:pt x="319" y="36"/>
                  </a:lnTo>
                  <a:lnTo>
                    <a:pt x="319" y="36"/>
                  </a:lnTo>
                  <a:lnTo>
                    <a:pt x="320" y="42"/>
                  </a:lnTo>
                  <a:lnTo>
                    <a:pt x="320" y="214"/>
                  </a:lnTo>
                  <a:lnTo>
                    <a:pt x="320" y="214"/>
                  </a:lnTo>
                  <a:lnTo>
                    <a:pt x="320" y="218"/>
                  </a:lnTo>
                  <a:lnTo>
                    <a:pt x="228" y="114"/>
                  </a:lnTo>
                  <a:close/>
                  <a:moveTo>
                    <a:pt x="299" y="20"/>
                  </a:moveTo>
                  <a:lnTo>
                    <a:pt x="299" y="20"/>
                  </a:lnTo>
                  <a:lnTo>
                    <a:pt x="302" y="22"/>
                  </a:lnTo>
                  <a:lnTo>
                    <a:pt x="170" y="134"/>
                  </a:lnTo>
                  <a:lnTo>
                    <a:pt x="38" y="22"/>
                  </a:lnTo>
                  <a:lnTo>
                    <a:pt x="38" y="22"/>
                  </a:lnTo>
                  <a:lnTo>
                    <a:pt x="41" y="20"/>
                  </a:lnTo>
                  <a:lnTo>
                    <a:pt x="299" y="20"/>
                  </a:lnTo>
                  <a:close/>
                  <a:moveTo>
                    <a:pt x="21" y="218"/>
                  </a:moveTo>
                  <a:lnTo>
                    <a:pt x="21" y="218"/>
                  </a:lnTo>
                  <a:lnTo>
                    <a:pt x="21" y="214"/>
                  </a:lnTo>
                  <a:lnTo>
                    <a:pt x="21" y="42"/>
                  </a:lnTo>
                  <a:lnTo>
                    <a:pt x="21" y="42"/>
                  </a:lnTo>
                  <a:lnTo>
                    <a:pt x="21" y="36"/>
                  </a:lnTo>
                  <a:lnTo>
                    <a:pt x="112" y="114"/>
                  </a:lnTo>
                  <a:lnTo>
                    <a:pt x="21" y="218"/>
                  </a:lnTo>
                  <a:close/>
                  <a:moveTo>
                    <a:pt x="41" y="234"/>
                  </a:moveTo>
                  <a:lnTo>
                    <a:pt x="41" y="234"/>
                  </a:lnTo>
                  <a:lnTo>
                    <a:pt x="36" y="234"/>
                  </a:lnTo>
                  <a:lnTo>
                    <a:pt x="128" y="127"/>
                  </a:lnTo>
                  <a:lnTo>
                    <a:pt x="163" y="158"/>
                  </a:lnTo>
                  <a:lnTo>
                    <a:pt x="163" y="158"/>
                  </a:lnTo>
                  <a:lnTo>
                    <a:pt x="166" y="160"/>
                  </a:lnTo>
                  <a:lnTo>
                    <a:pt x="170" y="160"/>
                  </a:lnTo>
                  <a:lnTo>
                    <a:pt x="170" y="160"/>
                  </a:lnTo>
                  <a:lnTo>
                    <a:pt x="174" y="160"/>
                  </a:lnTo>
                  <a:lnTo>
                    <a:pt x="177" y="158"/>
                  </a:lnTo>
                  <a:lnTo>
                    <a:pt x="212" y="127"/>
                  </a:lnTo>
                  <a:lnTo>
                    <a:pt x="306" y="234"/>
                  </a:lnTo>
                  <a:lnTo>
                    <a:pt x="306" y="234"/>
                  </a:lnTo>
                  <a:lnTo>
                    <a:pt x="299" y="234"/>
                  </a:lnTo>
                  <a:lnTo>
                    <a:pt x="41" y="234"/>
                  </a:lnTo>
                  <a:close/>
                </a:path>
              </a:pathLst>
            </a:custGeom>
            <a:solidFill>
              <a:schemeClr val="bg1"/>
            </a:solidFill>
            <a:ln w="9525">
              <a:noFill/>
              <a:round/>
            </a:ln>
          </p:spPr>
          <p:txBody>
            <a:bodyPr vert="horz" wrap="square" lIns="121920" tIns="60960" rIns="121920" bIns="60960" numCol="1" anchor="t" anchorCtr="0" compatLnSpc="1"/>
            <a:lstStyle/>
            <a:p>
              <a:pPr defTabSz="1218565">
                <a:defRPr/>
              </a:pPr>
              <a:endParaRPr lang="en-US" sz="2400">
                <a:solidFill>
                  <a:prstClr val="black"/>
                </a:solidFill>
                <a:latin typeface="Calibri" panose="020f0502020204030204"/>
              </a:endParaRPr>
            </a:p>
          </p:txBody>
        </p:sp>
        <p:sp>
          <p:nvSpPr>
            <p:cNvPr id="17" name="Rectangle 16"/>
            <p:cNvSpPr/>
            <p:nvPr/>
          </p:nvSpPr>
          <p:spPr>
            <a:xfrm>
              <a:off x="1556294" y="3893825"/>
              <a:ext cx="1963829" cy="315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438400" defTabSz="1218565">
                <a:defRPr/>
              </a:pPr>
              <a:r>
                <a:rPr lang="en-US" sz="1335">
                  <a:solidFill>
                    <a:prstClr val="white"/>
                  </a:solidFill>
                  <a:latin typeface="微软雅黑 Light" panose="020b0502040204020203" pitchFamily="34" charset="-122"/>
                  <a:ea typeface="微软雅黑 Light" panose="020b0502040204020203" pitchFamily="34" charset="-122"/>
                  <a:cs typeface="Open Sans" pitchFamily="34" charset="0"/>
                </a:rPr>
                <a:t>aaaaaa@mail.com</a:t>
              </a:r>
              <a:endParaRPr lang="en-US" sz="1335">
                <a:solidFill>
                  <a:prstClr val="white"/>
                </a:solidFill>
                <a:latin typeface="微软雅黑 Light" panose="020b0502040204020203" pitchFamily="34" charset="-122"/>
                <a:ea typeface="微软雅黑 Light" panose="020b0502040204020203" pitchFamily="34" charset="-122"/>
                <a:cs typeface="Open Sans" pitchFamily="34" charset="0"/>
              </a:endParaRPr>
            </a:p>
          </p:txBody>
        </p:sp>
      </p:grpSp>
      <p:grpSp>
        <p:nvGrpSpPr>
          <p:cNvPr id="9" name="Group 8"/>
          <p:cNvGrpSpPr/>
          <p:nvPr/>
        </p:nvGrpSpPr>
        <p:grpSpPr>
          <a:xfrm>
            <a:off x="1590909" y="5614629"/>
            <a:ext cx="3102589" cy="421300"/>
            <a:chOff x="1193181" y="4210972"/>
            <a:chExt cx="2326942" cy="315975"/>
          </a:xfrm>
        </p:grpSpPr>
        <p:sp>
          <p:nvSpPr>
            <p:cNvPr id="12" name="Freeform 99"/>
            <p:cNvSpPr>
              <a:spLocks noEditPoints="1"/>
            </p:cNvSpPr>
            <p:nvPr/>
          </p:nvSpPr>
          <p:spPr bwMode="auto">
            <a:xfrm>
              <a:off x="1193181" y="4272742"/>
              <a:ext cx="120890" cy="192436"/>
            </a:xfrm>
            <a:custGeom>
              <a:cxnLst>
                <a:cxn ang="0">
                  <a:pos x="98" y="0"/>
                </a:cxn>
                <a:cxn ang="0">
                  <a:pos x="60" y="7"/>
                </a:cxn>
                <a:cxn ang="0">
                  <a:pos x="29" y="27"/>
                </a:cxn>
                <a:cxn ang="0">
                  <a:pos x="7" y="59"/>
                </a:cxn>
                <a:cxn ang="0">
                  <a:pos x="0" y="98"/>
                </a:cxn>
                <a:cxn ang="0">
                  <a:pos x="0" y="116"/>
                </a:cxn>
                <a:cxn ang="0">
                  <a:pos x="9" y="154"/>
                </a:cxn>
                <a:cxn ang="0">
                  <a:pos x="31" y="208"/>
                </a:cxn>
                <a:cxn ang="0">
                  <a:pos x="67" y="270"/>
                </a:cxn>
                <a:cxn ang="0">
                  <a:pos x="98" y="311"/>
                </a:cxn>
                <a:cxn ang="0">
                  <a:pos x="112" y="291"/>
                </a:cxn>
                <a:cxn ang="0">
                  <a:pos x="147" y="241"/>
                </a:cxn>
                <a:cxn ang="0">
                  <a:pos x="180" y="172"/>
                </a:cxn>
                <a:cxn ang="0">
                  <a:pos x="190" y="134"/>
                </a:cxn>
                <a:cxn ang="0">
                  <a:pos x="196" y="98"/>
                </a:cxn>
                <a:cxn ang="0">
                  <a:pos x="194" y="78"/>
                </a:cxn>
                <a:cxn ang="0">
                  <a:pos x="178" y="41"/>
                </a:cxn>
                <a:cxn ang="0">
                  <a:pos x="152" y="16"/>
                </a:cxn>
                <a:cxn ang="0">
                  <a:pos x="118" y="1"/>
                </a:cxn>
                <a:cxn ang="0">
                  <a:pos x="98" y="0"/>
                </a:cxn>
                <a:cxn ang="0">
                  <a:pos x="98" y="157"/>
                </a:cxn>
                <a:cxn ang="0">
                  <a:pos x="74" y="152"/>
                </a:cxn>
                <a:cxn ang="0">
                  <a:pos x="54" y="139"/>
                </a:cxn>
                <a:cxn ang="0">
                  <a:pos x="42" y="119"/>
                </a:cxn>
                <a:cxn ang="0">
                  <a:pos x="38" y="98"/>
                </a:cxn>
                <a:cxn ang="0">
                  <a:pos x="38" y="85"/>
                </a:cxn>
                <a:cxn ang="0">
                  <a:pos x="47" y="63"/>
                </a:cxn>
                <a:cxn ang="0">
                  <a:pos x="64" y="47"/>
                </a:cxn>
                <a:cxn ang="0">
                  <a:pos x="85" y="38"/>
                </a:cxn>
                <a:cxn ang="0">
                  <a:pos x="98" y="36"/>
                </a:cxn>
                <a:cxn ang="0">
                  <a:pos x="122" y="41"/>
                </a:cxn>
                <a:cxn ang="0">
                  <a:pos x="140" y="54"/>
                </a:cxn>
                <a:cxn ang="0">
                  <a:pos x="152" y="74"/>
                </a:cxn>
                <a:cxn ang="0">
                  <a:pos x="158" y="98"/>
                </a:cxn>
                <a:cxn ang="0">
                  <a:pos x="156" y="108"/>
                </a:cxn>
                <a:cxn ang="0">
                  <a:pos x="147" y="130"/>
                </a:cxn>
                <a:cxn ang="0">
                  <a:pos x="131" y="146"/>
                </a:cxn>
                <a:cxn ang="0">
                  <a:pos x="109" y="156"/>
                </a:cxn>
                <a:cxn ang="0">
                  <a:pos x="98" y="157"/>
                </a:cxn>
                <a:cxn ang="0">
                  <a:pos x="60" y="98"/>
                </a:cxn>
                <a:cxn ang="0">
                  <a:pos x="62" y="112"/>
                </a:cxn>
                <a:cxn ang="0">
                  <a:pos x="71" y="123"/>
                </a:cxn>
                <a:cxn ang="0">
                  <a:pos x="83" y="132"/>
                </a:cxn>
                <a:cxn ang="0">
                  <a:pos x="98" y="134"/>
                </a:cxn>
                <a:cxn ang="0">
                  <a:pos x="105" y="134"/>
                </a:cxn>
                <a:cxn ang="0">
                  <a:pos x="118" y="128"/>
                </a:cxn>
                <a:cxn ang="0">
                  <a:pos x="129" y="117"/>
                </a:cxn>
                <a:cxn ang="0">
                  <a:pos x="134" y="105"/>
                </a:cxn>
                <a:cxn ang="0">
                  <a:pos x="136" y="98"/>
                </a:cxn>
                <a:cxn ang="0">
                  <a:pos x="132" y="81"/>
                </a:cxn>
                <a:cxn ang="0">
                  <a:pos x="125" y="70"/>
                </a:cxn>
                <a:cxn ang="0">
                  <a:pos x="112" y="61"/>
                </a:cxn>
                <a:cxn ang="0">
                  <a:pos x="98" y="59"/>
                </a:cxn>
                <a:cxn ang="0">
                  <a:pos x="89" y="59"/>
                </a:cxn>
                <a:cxn ang="0">
                  <a:pos x="76" y="65"/>
                </a:cxn>
                <a:cxn ang="0">
                  <a:pos x="65" y="76"/>
                </a:cxn>
                <a:cxn ang="0">
                  <a:pos x="60" y="88"/>
                </a:cxn>
                <a:cxn ang="0">
                  <a:pos x="60" y="98"/>
                </a:cxn>
              </a:cxnLst>
              <a:rect l="0" t="0" r="r" b="b"/>
              <a:pathLst>
                <a:path w="196" h="311">
                  <a:moveTo>
                    <a:pt x="98" y="0"/>
                  </a:moveTo>
                  <a:lnTo>
                    <a:pt x="98" y="0"/>
                  </a:lnTo>
                  <a:lnTo>
                    <a:pt x="78" y="1"/>
                  </a:lnTo>
                  <a:lnTo>
                    <a:pt x="60" y="7"/>
                  </a:lnTo>
                  <a:lnTo>
                    <a:pt x="44" y="16"/>
                  </a:lnTo>
                  <a:lnTo>
                    <a:pt x="29" y="27"/>
                  </a:lnTo>
                  <a:lnTo>
                    <a:pt x="16" y="41"/>
                  </a:lnTo>
                  <a:lnTo>
                    <a:pt x="7" y="59"/>
                  </a:lnTo>
                  <a:lnTo>
                    <a:pt x="2" y="78"/>
                  </a:lnTo>
                  <a:lnTo>
                    <a:pt x="0" y="98"/>
                  </a:lnTo>
                  <a:lnTo>
                    <a:pt x="0" y="98"/>
                  </a:lnTo>
                  <a:lnTo>
                    <a:pt x="0" y="116"/>
                  </a:lnTo>
                  <a:lnTo>
                    <a:pt x="4" y="134"/>
                  </a:lnTo>
                  <a:lnTo>
                    <a:pt x="9" y="154"/>
                  </a:lnTo>
                  <a:lnTo>
                    <a:pt x="15" y="172"/>
                  </a:lnTo>
                  <a:lnTo>
                    <a:pt x="31" y="208"/>
                  </a:lnTo>
                  <a:lnTo>
                    <a:pt x="49" y="241"/>
                  </a:lnTo>
                  <a:lnTo>
                    <a:pt x="67" y="270"/>
                  </a:lnTo>
                  <a:lnTo>
                    <a:pt x="82" y="291"/>
                  </a:lnTo>
                  <a:lnTo>
                    <a:pt x="98" y="311"/>
                  </a:lnTo>
                  <a:lnTo>
                    <a:pt x="98" y="311"/>
                  </a:lnTo>
                  <a:lnTo>
                    <a:pt x="112" y="291"/>
                  </a:lnTo>
                  <a:lnTo>
                    <a:pt x="129" y="270"/>
                  </a:lnTo>
                  <a:lnTo>
                    <a:pt x="147" y="241"/>
                  </a:lnTo>
                  <a:lnTo>
                    <a:pt x="165" y="208"/>
                  </a:lnTo>
                  <a:lnTo>
                    <a:pt x="180" y="172"/>
                  </a:lnTo>
                  <a:lnTo>
                    <a:pt x="187" y="154"/>
                  </a:lnTo>
                  <a:lnTo>
                    <a:pt x="190" y="134"/>
                  </a:lnTo>
                  <a:lnTo>
                    <a:pt x="194" y="116"/>
                  </a:lnTo>
                  <a:lnTo>
                    <a:pt x="196" y="98"/>
                  </a:lnTo>
                  <a:lnTo>
                    <a:pt x="196" y="98"/>
                  </a:lnTo>
                  <a:lnTo>
                    <a:pt x="194" y="78"/>
                  </a:lnTo>
                  <a:lnTo>
                    <a:pt x="187" y="59"/>
                  </a:lnTo>
                  <a:lnTo>
                    <a:pt x="178" y="41"/>
                  </a:lnTo>
                  <a:lnTo>
                    <a:pt x="167" y="27"/>
                  </a:lnTo>
                  <a:lnTo>
                    <a:pt x="152" y="16"/>
                  </a:lnTo>
                  <a:lnTo>
                    <a:pt x="136" y="7"/>
                  </a:lnTo>
                  <a:lnTo>
                    <a:pt x="118" y="1"/>
                  </a:lnTo>
                  <a:lnTo>
                    <a:pt x="98" y="0"/>
                  </a:lnTo>
                  <a:lnTo>
                    <a:pt x="98" y="0"/>
                  </a:lnTo>
                  <a:close/>
                  <a:moveTo>
                    <a:pt x="98" y="157"/>
                  </a:moveTo>
                  <a:lnTo>
                    <a:pt x="98" y="157"/>
                  </a:lnTo>
                  <a:lnTo>
                    <a:pt x="85" y="156"/>
                  </a:lnTo>
                  <a:lnTo>
                    <a:pt x="74" y="152"/>
                  </a:lnTo>
                  <a:lnTo>
                    <a:pt x="64" y="146"/>
                  </a:lnTo>
                  <a:lnTo>
                    <a:pt x="54" y="139"/>
                  </a:lnTo>
                  <a:lnTo>
                    <a:pt x="47" y="130"/>
                  </a:lnTo>
                  <a:lnTo>
                    <a:pt x="42" y="119"/>
                  </a:lnTo>
                  <a:lnTo>
                    <a:pt x="38" y="108"/>
                  </a:lnTo>
                  <a:lnTo>
                    <a:pt x="38" y="98"/>
                  </a:lnTo>
                  <a:lnTo>
                    <a:pt x="38" y="98"/>
                  </a:lnTo>
                  <a:lnTo>
                    <a:pt x="38" y="85"/>
                  </a:lnTo>
                  <a:lnTo>
                    <a:pt x="42" y="74"/>
                  </a:lnTo>
                  <a:lnTo>
                    <a:pt x="47" y="63"/>
                  </a:lnTo>
                  <a:lnTo>
                    <a:pt x="54" y="54"/>
                  </a:lnTo>
                  <a:lnTo>
                    <a:pt x="64" y="47"/>
                  </a:lnTo>
                  <a:lnTo>
                    <a:pt x="74" y="41"/>
                  </a:lnTo>
                  <a:lnTo>
                    <a:pt x="85" y="38"/>
                  </a:lnTo>
                  <a:lnTo>
                    <a:pt x="98" y="36"/>
                  </a:lnTo>
                  <a:lnTo>
                    <a:pt x="98" y="36"/>
                  </a:lnTo>
                  <a:lnTo>
                    <a:pt x="109" y="38"/>
                  </a:lnTo>
                  <a:lnTo>
                    <a:pt x="122" y="41"/>
                  </a:lnTo>
                  <a:lnTo>
                    <a:pt x="131" y="47"/>
                  </a:lnTo>
                  <a:lnTo>
                    <a:pt x="140" y="54"/>
                  </a:lnTo>
                  <a:lnTo>
                    <a:pt x="147" y="63"/>
                  </a:lnTo>
                  <a:lnTo>
                    <a:pt x="152" y="74"/>
                  </a:lnTo>
                  <a:lnTo>
                    <a:pt x="156" y="85"/>
                  </a:lnTo>
                  <a:lnTo>
                    <a:pt x="158" y="98"/>
                  </a:lnTo>
                  <a:lnTo>
                    <a:pt x="158" y="98"/>
                  </a:lnTo>
                  <a:lnTo>
                    <a:pt x="156" y="108"/>
                  </a:lnTo>
                  <a:lnTo>
                    <a:pt x="152" y="119"/>
                  </a:lnTo>
                  <a:lnTo>
                    <a:pt x="147" y="130"/>
                  </a:lnTo>
                  <a:lnTo>
                    <a:pt x="140" y="139"/>
                  </a:lnTo>
                  <a:lnTo>
                    <a:pt x="131" y="146"/>
                  </a:lnTo>
                  <a:lnTo>
                    <a:pt x="122" y="152"/>
                  </a:lnTo>
                  <a:lnTo>
                    <a:pt x="109" y="156"/>
                  </a:lnTo>
                  <a:lnTo>
                    <a:pt x="98" y="157"/>
                  </a:lnTo>
                  <a:lnTo>
                    <a:pt x="98" y="157"/>
                  </a:lnTo>
                  <a:close/>
                  <a:moveTo>
                    <a:pt x="60" y="98"/>
                  </a:moveTo>
                  <a:lnTo>
                    <a:pt x="60" y="98"/>
                  </a:lnTo>
                  <a:lnTo>
                    <a:pt x="60" y="105"/>
                  </a:lnTo>
                  <a:lnTo>
                    <a:pt x="62" y="112"/>
                  </a:lnTo>
                  <a:lnTo>
                    <a:pt x="65" y="117"/>
                  </a:lnTo>
                  <a:lnTo>
                    <a:pt x="71" y="123"/>
                  </a:lnTo>
                  <a:lnTo>
                    <a:pt x="76" y="128"/>
                  </a:lnTo>
                  <a:lnTo>
                    <a:pt x="83" y="132"/>
                  </a:lnTo>
                  <a:lnTo>
                    <a:pt x="89" y="134"/>
                  </a:lnTo>
                  <a:lnTo>
                    <a:pt x="98" y="134"/>
                  </a:lnTo>
                  <a:lnTo>
                    <a:pt x="98" y="134"/>
                  </a:lnTo>
                  <a:lnTo>
                    <a:pt x="105" y="134"/>
                  </a:lnTo>
                  <a:lnTo>
                    <a:pt x="112" y="132"/>
                  </a:lnTo>
                  <a:lnTo>
                    <a:pt x="118" y="128"/>
                  </a:lnTo>
                  <a:lnTo>
                    <a:pt x="125" y="123"/>
                  </a:lnTo>
                  <a:lnTo>
                    <a:pt x="129" y="117"/>
                  </a:lnTo>
                  <a:lnTo>
                    <a:pt x="132" y="112"/>
                  </a:lnTo>
                  <a:lnTo>
                    <a:pt x="134" y="105"/>
                  </a:lnTo>
                  <a:lnTo>
                    <a:pt x="136" y="98"/>
                  </a:lnTo>
                  <a:lnTo>
                    <a:pt x="136" y="98"/>
                  </a:lnTo>
                  <a:lnTo>
                    <a:pt x="134" y="88"/>
                  </a:lnTo>
                  <a:lnTo>
                    <a:pt x="132" y="81"/>
                  </a:lnTo>
                  <a:lnTo>
                    <a:pt x="129" y="76"/>
                  </a:lnTo>
                  <a:lnTo>
                    <a:pt x="125" y="70"/>
                  </a:lnTo>
                  <a:lnTo>
                    <a:pt x="118" y="65"/>
                  </a:lnTo>
                  <a:lnTo>
                    <a:pt x="112" y="61"/>
                  </a:lnTo>
                  <a:lnTo>
                    <a:pt x="105" y="59"/>
                  </a:lnTo>
                  <a:lnTo>
                    <a:pt x="98" y="59"/>
                  </a:lnTo>
                  <a:lnTo>
                    <a:pt x="98" y="59"/>
                  </a:lnTo>
                  <a:lnTo>
                    <a:pt x="89" y="59"/>
                  </a:lnTo>
                  <a:lnTo>
                    <a:pt x="83" y="61"/>
                  </a:lnTo>
                  <a:lnTo>
                    <a:pt x="76" y="65"/>
                  </a:lnTo>
                  <a:lnTo>
                    <a:pt x="71" y="70"/>
                  </a:lnTo>
                  <a:lnTo>
                    <a:pt x="65" y="76"/>
                  </a:lnTo>
                  <a:lnTo>
                    <a:pt x="62" y="81"/>
                  </a:lnTo>
                  <a:lnTo>
                    <a:pt x="60" y="88"/>
                  </a:lnTo>
                  <a:lnTo>
                    <a:pt x="60" y="98"/>
                  </a:lnTo>
                  <a:lnTo>
                    <a:pt x="60" y="98"/>
                  </a:lnTo>
                  <a:close/>
                </a:path>
              </a:pathLst>
            </a:custGeom>
            <a:solidFill>
              <a:schemeClr val="bg1"/>
            </a:solidFill>
            <a:ln w="9525">
              <a:noFill/>
              <a:round/>
            </a:ln>
          </p:spPr>
          <p:txBody>
            <a:bodyPr vert="horz" wrap="square" lIns="121920" tIns="60960" rIns="121920" bIns="60960" numCol="1" anchor="t" anchorCtr="0" compatLnSpc="1"/>
            <a:lstStyle/>
            <a:p>
              <a:pPr defTabSz="1218565">
                <a:defRPr/>
              </a:pPr>
              <a:endParaRPr lang="en-US" sz="2400">
                <a:solidFill>
                  <a:prstClr val="black"/>
                </a:solidFill>
                <a:latin typeface="Calibri" panose="020f0502020204030204"/>
              </a:endParaRPr>
            </a:p>
          </p:txBody>
        </p:sp>
        <p:sp>
          <p:nvSpPr>
            <p:cNvPr id="18" name="Rectangle 17"/>
            <p:cNvSpPr/>
            <p:nvPr/>
          </p:nvSpPr>
          <p:spPr>
            <a:xfrm>
              <a:off x="1556294" y="4210972"/>
              <a:ext cx="1963829" cy="315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438400" defTabSz="1218565">
                <a:defRPr/>
              </a:pPr>
              <a:r>
                <a:rPr lang="en-US" sz="1335">
                  <a:solidFill>
                    <a:prstClr val="white"/>
                  </a:solidFill>
                  <a:latin typeface="微软雅黑 Light" panose="020b0502040204020203" pitchFamily="34" charset="-122"/>
                  <a:ea typeface="微软雅黑 Light" panose="020b0502040204020203" pitchFamily="34" charset="-122"/>
                  <a:cs typeface="Open Sans" pitchFamily="34" charset="0"/>
                </a:rPr>
                <a:t>www.aaaaaa.com</a:t>
              </a:r>
              <a:endParaRPr lang="en-US" sz="1335">
                <a:solidFill>
                  <a:prstClr val="white"/>
                </a:solidFill>
                <a:latin typeface="微软雅黑 Light" panose="020b0502040204020203" pitchFamily="34" charset="-122"/>
                <a:ea typeface="微软雅黑 Light" panose="020b0502040204020203" pitchFamily="34" charset="-122"/>
                <a:cs typeface="Open Sans" pitchFamily="34" charset="0"/>
              </a:endParaRPr>
            </a:p>
          </p:txBody>
        </p:sp>
      </p:gr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nodeType="afterGroup">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ppt_y</p:attrName>
                                        </p:attrNameLst>
                                      </p:cBhvr>
                                      <p:tavLst>
                                        <p:tav tm="0">
                                          <p:val>
                                            <p:strVal val="#ppt_y+#ppt_h*1.125000"/>
                                          </p:val>
                                        </p:tav>
                                        <p:tav tm="100000">
                                          <p:val>
                                            <p:strVal val="#ppt_y"/>
                                          </p:val>
                                        </p:tav>
                                      </p:tavLst>
                                    </p:anim>
                                    <p:animEffect transition="in" filter="wipe(up)">
                                      <p:cBhvr>
                                        <p:cTn id="16" dur="500"/>
                                        <p:tgtEl>
                                          <p:spTgt spid="7"/>
                                        </p:tgtEl>
                                      </p:cBhvr>
                                    </p:animEffect>
                                  </p:childTnLst>
                                </p:cTn>
                              </p:par>
                              <p:par>
                                <p:cTn id="17" presetID="1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p:tgtEl>
                                          <p:spTgt spid="2"/>
                                        </p:tgtEl>
                                        <p:attrNameLst>
                                          <p:attrName>ppt_y</p:attrName>
                                        </p:attrNameLst>
                                      </p:cBhvr>
                                      <p:tavLst>
                                        <p:tav tm="0">
                                          <p:val>
                                            <p:strVal val="#ppt_y+#ppt_h*1.125000"/>
                                          </p:val>
                                        </p:tav>
                                        <p:tav tm="100000">
                                          <p:val>
                                            <p:strVal val="#ppt_y"/>
                                          </p:val>
                                        </p:tav>
                                      </p:tavLst>
                                    </p:anim>
                                    <p:animEffect transition="in" filter="wipe(up)">
                                      <p:cBhvr>
                                        <p:cTn id="20" dur="500"/>
                                        <p:tgtEl>
                                          <p:spTgt spid="2"/>
                                        </p:tgtEl>
                                      </p:cBhvr>
                                    </p:animEffect>
                                  </p:childTnLst>
                                </p:cTn>
                              </p:par>
                              <p:par>
                                <p:cTn id="21" presetID="12" presetClass="entr" presetSubtype="4"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p:tgtEl>
                                          <p:spTgt spid="3"/>
                                        </p:tgtEl>
                                        <p:attrNameLst>
                                          <p:attrName>ppt_y</p:attrName>
                                        </p:attrNameLst>
                                      </p:cBhvr>
                                      <p:tavLst>
                                        <p:tav tm="0">
                                          <p:val>
                                            <p:strVal val="#ppt_y+#ppt_h*1.125000"/>
                                          </p:val>
                                        </p:tav>
                                        <p:tav tm="100000">
                                          <p:val>
                                            <p:strVal val="#ppt_y"/>
                                          </p:val>
                                        </p:tav>
                                      </p:tavLst>
                                    </p:anim>
                                    <p:animEffect transition="in" filter="wipe(up)">
                                      <p:cBhvr>
                                        <p:cTn id="24" dur="500"/>
                                        <p:tgtEl>
                                          <p:spTgt spid="3"/>
                                        </p:tgtEl>
                                      </p:cBhvr>
                                    </p:animEffect>
                                  </p:childTnLst>
                                </p:cTn>
                              </p:par>
                              <p:par>
                                <p:cTn id="25" presetID="1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p:tgtEl>
                                          <p:spTgt spid="8"/>
                                        </p:tgtEl>
                                        <p:attrNameLst>
                                          <p:attrName>ppt_y</p:attrName>
                                        </p:attrNameLst>
                                      </p:cBhvr>
                                      <p:tavLst>
                                        <p:tav tm="0">
                                          <p:val>
                                            <p:strVal val="#ppt_y+#ppt_h*1.125000"/>
                                          </p:val>
                                        </p:tav>
                                        <p:tav tm="100000">
                                          <p:val>
                                            <p:strVal val="#ppt_y"/>
                                          </p:val>
                                        </p:tav>
                                      </p:tavLst>
                                    </p:anim>
                                    <p:animEffect transition="in" filter="wipe(up)">
                                      <p:cBhvr>
                                        <p:cTn id="28" dur="500"/>
                                        <p:tgtEl>
                                          <p:spTgt spid="8"/>
                                        </p:tgtEl>
                                      </p:cBhvr>
                                    </p:animEffect>
                                  </p:childTnLst>
                                </p:cTn>
                              </p:par>
                              <p:par>
                                <p:cTn id="29" presetID="1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6" name="矩形 15"/>
          <p:cNvSpPr/>
          <p:nvPr/>
        </p:nvSpPr>
        <p:spPr>
          <a:xfrm>
            <a:off x="1804416" y="2129480"/>
            <a:ext cx="8583168" cy="2599037"/>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305560" y="3082316"/>
            <a:ext cx="9580880" cy="830997"/>
          </a:xfrm>
          <a:prstGeom prst="rect">
            <a:avLst/>
          </a:prstGeom>
          <a:noFill/>
        </p:spPr>
        <p:txBody>
          <a:bodyPr wrap="square" rtlCol="0">
            <a:spAutoFit/>
          </a:bodyPr>
          <a:lstStyle/>
          <a:p>
            <a:pPr algn="ctr"/>
            <a:r>
              <a:rPr lang="en-US" altLang="zh-CN" sz="4800" b="1">
                <a:solidFill>
                  <a:schemeClr val="bg1"/>
                </a:solidFill>
                <a:latin typeface="微软雅黑" panose="020b0503020204020204" pitchFamily="34" charset="-122"/>
                <a:ea typeface="微软雅黑" panose="020b0503020204020204" pitchFamily="34" charset="-122"/>
              </a:rPr>
              <a:t>XX</a:t>
            </a:r>
            <a:r>
              <a:rPr lang="zh-CN" altLang="en-US" sz="4800" b="1">
                <a:solidFill>
                  <a:schemeClr val="bg1"/>
                </a:solidFill>
                <a:latin typeface="微软雅黑" panose="020b0503020204020204" pitchFamily="34" charset="-122"/>
                <a:ea typeface="微软雅黑" panose="020b0503020204020204" pitchFamily="34" charset="-122"/>
              </a:rPr>
              <a:t>星级酒店欢迎您入住</a:t>
            </a:r>
            <a:endParaRPr lang="zh-CN" altLang="en-US" sz="4800" b="1">
              <a:solidFill>
                <a:schemeClr val="bg1"/>
              </a:solidFill>
              <a:latin typeface="微软雅黑" panose="020b0503020204020204" pitchFamily="34" charset="-122"/>
              <a:ea typeface="微软雅黑" panose="020b0503020204020204" pitchFamily="34" charset="-122"/>
            </a:endParaRPr>
          </a:p>
        </p:txBody>
      </p:sp>
      <p:sp>
        <p:nvSpPr>
          <p:cNvPr id="11" name="等腰三角形 10"/>
          <p:cNvSpPr/>
          <p:nvPr/>
        </p:nvSpPr>
        <p:spPr>
          <a:xfrm rot="10800000">
            <a:off x="5951525" y="4646639"/>
            <a:ext cx="288950" cy="249095"/>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4721859" y="2743762"/>
            <a:ext cx="2748280" cy="338554"/>
          </a:xfrm>
          <a:prstGeom prst="rect">
            <a:avLst/>
          </a:prstGeom>
          <a:noFill/>
        </p:spPr>
        <p:txBody>
          <a:bodyPr wrap="square" rtlCol="0">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高端服务  休闲假日</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3780789" y="3854658"/>
            <a:ext cx="4630421" cy="400110"/>
          </a:xfrm>
          <a:prstGeom prst="rect">
            <a:avLst/>
          </a:prstGeom>
          <a:noFill/>
        </p:spPr>
        <p:txBody>
          <a:bodyPr wrap="square" rtlCol="0">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城市，让生活更美好</a:t>
            </a:r>
            <a:r>
              <a:rPr lang="en-US" altLang="zh-CN" sz="2000">
                <a:solidFill>
                  <a:schemeClr val="bg1"/>
                </a:solidFill>
                <a:latin typeface="微软雅黑" panose="020b0503020204020204" pitchFamily="34" charset="-122"/>
                <a:ea typeface="微软雅黑" panose="020b0503020204020204" pitchFamily="34" charset="-122"/>
              </a:rPr>
              <a:t>——</a:t>
            </a:r>
            <a:r>
              <a:rPr lang="zh-CN" altLang="en-US" sz="2000">
                <a:solidFill>
                  <a:schemeClr val="bg1"/>
                </a:solidFill>
                <a:latin typeface="微软雅黑" panose="020b0503020204020204" pitchFamily="34" charset="-122"/>
                <a:ea typeface="微软雅黑" panose="020b0503020204020204" pitchFamily="34" charset="-122"/>
              </a:rPr>
              <a:t>悦享轻生活</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5549340" y="1914835"/>
            <a:ext cx="1093319" cy="461665"/>
          </a:xfrm>
          <a:prstGeom prst="rect">
            <a:avLst/>
          </a:prstGeom>
          <a:solidFill>
            <a:srgbClr val="FFFFFF"/>
          </a:solidFill>
          <a:ln>
            <a:solidFill>
              <a:srgbClr val="FFFFFF"/>
            </a:solidFill>
          </a:ln>
        </p:spPr>
        <p:txBody>
          <a:bodyPr wrap="square" rtlCol="0">
            <a:spAutoFit/>
          </a:bodyPr>
          <a:lstStyle/>
          <a:p>
            <a:pPr algn="ctr"/>
            <a:r>
              <a:rPr lang="en-US" altLang="zh-CN" sz="2400" b="1">
                <a:solidFill>
                  <a:srgbClr val="032642"/>
                </a:solidFill>
                <a:latin typeface="微软雅黑" panose="020b0503020204020204" pitchFamily="34" charset="-122"/>
                <a:ea typeface="微软雅黑" panose="020b0503020204020204" pitchFamily="34" charset="-122"/>
              </a:rPr>
              <a:t>LOGO</a:t>
            </a:r>
            <a:endParaRPr lang="zh-CN" altLang="en-US" sz="2400" b="1">
              <a:solidFill>
                <a:srgbClr val="032642"/>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flipH="1">
            <a:off x="1401049" y="2022688"/>
            <a:ext cx="806729" cy="806729"/>
          </a:xfrm>
          <a:prstGeom prst="line">
            <a:avLst/>
          </a:prstGeom>
          <a:ln w="3175">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等腰三角形 25"/>
          <p:cNvSpPr/>
          <p:nvPr/>
        </p:nvSpPr>
        <p:spPr>
          <a:xfrm rot="10800000">
            <a:off x="5980143" y="4667637"/>
            <a:ext cx="231711" cy="199751"/>
          </a:xfrm>
          <a:prstGeom prst="triangle">
            <a:avLst/>
          </a:prstGeom>
          <a:solidFill>
            <a:srgbClr val="FFFFFF"/>
          </a:solidFill>
          <a:ln w="9525">
            <a:solidFill>
              <a:srgbClr val="0426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27"/>
          <p:cNvCxnSpPr/>
          <p:nvPr/>
        </p:nvCxnSpPr>
        <p:spPr>
          <a:xfrm flipH="1">
            <a:off x="10012837" y="4028582"/>
            <a:ext cx="806729" cy="806729"/>
          </a:xfrm>
          <a:prstGeom prst="line">
            <a:avLst/>
          </a:prstGeom>
          <a:ln w="3175">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5="http://schemas.microsoft.com/office/powerpoint/2012/main" Requires="p15">
      <p:transition spd="slow" p14:dur="1250">
        <p15:prstTrans prst="peelOff"/>
      </p:transition>
    </mc:Choice>
    <mc:Fallback>
      <p:transition spd="slow">
        <p:fade/>
      </p:transition>
    </mc:Fallback>
  </mc:AlternateConten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背景图片：</a:t>
            </a:r>
            <a:r>
              <a:rPr lang="en-US" altLang="zh-CN" sz="1055" b="1">
                <a:solidFill>
                  <a:srgbClr val="4A452A"/>
                </a:solidFill>
                <a:latin typeface="微软雅黑" panose="020b0503020204020204" pitchFamily="34" charset="-122"/>
                <a:ea typeface="微软雅黑" panose="020b0503020204020204" pitchFamily="34" charset="-122"/>
              </a:rPr>
              <a:t> </a:t>
            </a:r>
            <a:r>
              <a:rPr lang="en-US" altLang="zh-CN" sz="1055"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5" b="1">
                <a:solidFill>
                  <a:srgbClr val="4A452A"/>
                </a:solidFill>
                <a:latin typeface="微软雅黑" panose="020b0503020204020204" pitchFamily="34" charset="-122"/>
                <a:ea typeface="微软雅黑" panose="020b0503020204020204" pitchFamily="34" charset="-122"/>
              </a:rPr>
              <a:t>            PPT</a:t>
            </a:r>
            <a:r>
              <a:rPr lang="zh-CN" altLang="en-US" sz="1055" b="1">
                <a:solidFill>
                  <a:srgbClr val="4A452A"/>
                </a:solidFill>
                <a:latin typeface="微软雅黑" panose="020b0503020204020204" pitchFamily="34" charset="-122"/>
                <a:ea typeface="微软雅黑" panose="020b0503020204020204" pitchFamily="34" charset="-122"/>
              </a:rPr>
              <a:t>课件模板：</a:t>
            </a:r>
            <a:r>
              <a:rPr lang="en-US" altLang="zh-CN" sz="1055"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rcRect l="13311" t="15531" r="21000" b="200"/>
          <a:stretch>
            <a:fillRect/>
          </a:stretch>
        </p:blipFill>
        <p:spPr>
          <a:xfrm>
            <a:off x="4183234" y="0"/>
            <a:ext cx="8008766" cy="6857990"/>
          </a:xfrm>
          <a:custGeom>
            <a:gdLst>
              <a:gd name="connsiteX0" fmla="*/ 3996482 w 8008766"/>
              <a:gd name="connsiteY0" fmla="*/ 0 h 6857990"/>
              <a:gd name="connsiteX1" fmla="*/ 8008766 w 8008766"/>
              <a:gd name="connsiteY1" fmla="*/ 0 h 6857990"/>
              <a:gd name="connsiteX2" fmla="*/ 8008766 w 8008766"/>
              <a:gd name="connsiteY2" fmla="*/ 6857990 h 6857990"/>
              <a:gd name="connsiteX3" fmla="*/ 2021813 w 8008766"/>
              <a:gd name="connsiteY3" fmla="*/ 6857990 h 6857990"/>
              <a:gd name="connsiteX4" fmla="*/ 165211 w 8008766"/>
              <a:gd name="connsiteY4" fmla="*/ 5308612 h 6857990"/>
              <a:gd name="connsiteX5" fmla="*/ 106794 w 8008766"/>
              <a:gd name="connsiteY5" fmla="*/ 4660969 h 685799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8766" h="6857990">
                <a:moveTo>
                  <a:pt x="3996482" y="0"/>
                </a:moveTo>
                <a:lnTo>
                  <a:pt x="8008766" y="0"/>
                </a:lnTo>
                <a:lnTo>
                  <a:pt x="8008766" y="6857990"/>
                </a:lnTo>
                <a:lnTo>
                  <a:pt x="2021813" y="6857990"/>
                </a:lnTo>
                <a:lnTo>
                  <a:pt x="165211" y="5308612"/>
                </a:lnTo>
                <a:cubicBezTo>
                  <a:pt x="-29762" y="5145902"/>
                  <a:pt x="-55917" y="4855942"/>
                  <a:pt x="106794" y="4660969"/>
                </a:cubicBezTo>
                <a:close/>
              </a:path>
            </a:pathLst>
          </a:custGeom>
          <a:ln w="57150">
            <a:solidFill>
              <a:srgbClr val="25415C"/>
            </a:solidFill>
          </a:ln>
        </p:spPr>
      </p:pic>
      <p:sp>
        <p:nvSpPr>
          <p:cNvPr id="18" name="任意多边形: 形状 17"/>
          <p:cNvSpPr/>
          <p:nvPr/>
        </p:nvSpPr>
        <p:spPr>
          <a:xfrm>
            <a:off x="4179375" y="0"/>
            <a:ext cx="8008766" cy="6857980"/>
          </a:xfrm>
          <a:custGeom>
            <a:gdLst>
              <a:gd name="connsiteX0" fmla="*/ 3996474 w 8008766"/>
              <a:gd name="connsiteY0" fmla="*/ 0 h 6857980"/>
              <a:gd name="connsiteX1" fmla="*/ 8008766 w 8008766"/>
              <a:gd name="connsiteY1" fmla="*/ 0 h 6857980"/>
              <a:gd name="connsiteX2" fmla="*/ 8008766 w 8008766"/>
              <a:gd name="connsiteY2" fmla="*/ 6857980 h 6857980"/>
              <a:gd name="connsiteX3" fmla="*/ 2021813 w 8008766"/>
              <a:gd name="connsiteY3" fmla="*/ 6857980 h 6857980"/>
              <a:gd name="connsiteX4" fmla="*/ 165211 w 8008766"/>
              <a:gd name="connsiteY4" fmla="*/ 5308602 h 6857980"/>
              <a:gd name="connsiteX5" fmla="*/ 106794 w 8008766"/>
              <a:gd name="connsiteY5" fmla="*/ 4660959 h 68579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8766" h="6857979">
                <a:moveTo>
                  <a:pt x="3996474" y="0"/>
                </a:moveTo>
                <a:lnTo>
                  <a:pt x="8008766" y="0"/>
                </a:lnTo>
                <a:lnTo>
                  <a:pt x="8008766" y="6857980"/>
                </a:lnTo>
                <a:lnTo>
                  <a:pt x="2021813" y="6857980"/>
                </a:lnTo>
                <a:lnTo>
                  <a:pt x="165211" y="5308602"/>
                </a:lnTo>
                <a:cubicBezTo>
                  <a:pt x="-29762" y="5145892"/>
                  <a:pt x="-55917" y="4855932"/>
                  <a:pt x="106794" y="4660959"/>
                </a:cubicBezTo>
                <a:close/>
              </a:path>
            </a:pathLst>
          </a:cu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1853827" y="798267"/>
            <a:ext cx="1473200" cy="731520"/>
            <a:chOff x="1853827" y="427877"/>
            <a:chExt cx="1473200" cy="731520"/>
          </a:xfrm>
        </p:grpSpPr>
        <p:sp>
          <p:nvSpPr>
            <p:cNvPr id="20" name="矩形 19"/>
            <p:cNvSpPr/>
            <p:nvPr/>
          </p:nvSpPr>
          <p:spPr>
            <a:xfrm>
              <a:off x="2224667" y="427877"/>
              <a:ext cx="731520" cy="731520"/>
            </a:xfrm>
            <a:prstGeom prst="rect">
              <a:avLst/>
            </a:prstGeom>
            <a:noFill/>
            <a:ln w="28575">
              <a:solidFill>
                <a:srgbClr val="0426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853827" y="470472"/>
              <a:ext cx="1473200" cy="646331"/>
            </a:xfrm>
            <a:prstGeom prst="rect">
              <a:avLst/>
            </a:prstGeom>
            <a:noFill/>
          </p:spPr>
          <p:txBody>
            <a:bodyPr wrap="square" rtlCol="0">
              <a:spAutoFit/>
            </a:bodyPr>
            <a:lstStyle/>
            <a:p>
              <a:pPr algn="ctr"/>
              <a:r>
                <a:rPr lang="en-US" altLang="zh-CN" sz="3600" b="1">
                  <a:solidFill>
                    <a:schemeClr val="tx1">
                      <a:lumMod val="85000"/>
                      <a:lumOff val="15000"/>
                    </a:schemeClr>
                  </a:solidFill>
                  <a:latin typeface="微软雅黑" panose="020b0503020204020204" pitchFamily="34" charset="-122"/>
                  <a:ea typeface="微软雅黑" panose="020b0503020204020204" pitchFamily="34" charset="-122"/>
                </a:rPr>
                <a:t>01</a:t>
              </a:r>
              <a:endParaRPr lang="zh-CN" altLang="en-US" sz="3600" b="1">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22" name="Rectangle 10"/>
          <p:cNvSpPr/>
          <p:nvPr/>
        </p:nvSpPr>
        <p:spPr>
          <a:xfrm>
            <a:off x="34203" y="2348907"/>
            <a:ext cx="5112447" cy="523220"/>
          </a:xfrm>
          <a:prstGeom prst="rect">
            <a:avLst/>
          </a:prstGeom>
        </p:spPr>
        <p:txBody>
          <a:bodyPr wrap="square">
            <a:spAutoFit/>
          </a:bodyPr>
          <a:lstStyle/>
          <a:p>
            <a:pPr algn="ctr" defTabSz="913765"/>
            <a:r>
              <a:rPr lang="en-US" sz="1400">
                <a:solidFill>
                  <a:prstClr val="black">
                    <a:lumMod val="50000"/>
                    <a:lumOff val="50000"/>
                  </a:prstClr>
                </a:solidFill>
                <a:latin typeface="Calibri" panose="020f0502020204030204"/>
              </a:rPr>
              <a:t>Lorem Ipsum has been the industry's standard dummy text ever since the 1500s, when .</a:t>
            </a:r>
            <a:endParaRPr lang="en-US" sz="1400">
              <a:solidFill>
                <a:prstClr val="black">
                  <a:lumMod val="50000"/>
                  <a:lumOff val="50000"/>
                </a:prstClr>
              </a:solidFill>
              <a:latin typeface="Calibri" panose="020f0502020204030204"/>
            </a:endParaRPr>
          </a:p>
        </p:txBody>
      </p:sp>
      <p:sp>
        <p:nvSpPr>
          <p:cNvPr id="23" name="TextBox 11"/>
          <p:cNvSpPr txBox="1"/>
          <p:nvPr/>
        </p:nvSpPr>
        <p:spPr>
          <a:xfrm>
            <a:off x="-139938" y="1641011"/>
            <a:ext cx="5460730" cy="707886"/>
          </a:xfrm>
          <a:prstGeom prst="rect">
            <a:avLst/>
          </a:prstGeom>
          <a:noFill/>
        </p:spPr>
        <p:txBody>
          <a:bodyPr wrap="square" rtlCol="0">
            <a:spAutoFit/>
          </a:bodyPr>
          <a:lstStyle/>
          <a:p>
            <a:pPr algn="ctr" defTabSz="913765"/>
            <a:r>
              <a:rPr lang="en-US" sz="4000" b="1">
                <a:solidFill>
                  <a:srgbClr val="042642"/>
                </a:solidFill>
                <a:latin typeface="微软雅黑" panose="020b0503020204020204" pitchFamily="34" charset="-122"/>
                <a:cs typeface="Arial" panose="020b0604020202020204" pitchFamily="34" charset="0"/>
              </a:rPr>
              <a:t>ADD YOUR TITTLE</a:t>
            </a:r>
            <a:endParaRPr lang="en-US" sz="4000" b="1">
              <a:solidFill>
                <a:srgbClr val="042642"/>
              </a:solidFill>
              <a:latin typeface="微软雅黑" panose="020b0503020204020204" pitchFamily="34" charset="-122"/>
              <a:cs typeface="Arial" panose="020b0604020202020204" pitchFamily="34" charset="0"/>
            </a:endParaRPr>
          </a:p>
        </p:txBody>
      </p:sp>
      <p:sp>
        <p:nvSpPr>
          <p:cNvPr id="25" name="文本框 24"/>
          <p:cNvSpPr txBox="1"/>
          <p:nvPr/>
        </p:nvSpPr>
        <p:spPr>
          <a:xfrm>
            <a:off x="161186" y="6473224"/>
            <a:ext cx="4630421" cy="307777"/>
          </a:xfrm>
          <a:prstGeom prst="rect">
            <a:avLst/>
          </a:prstGeom>
          <a:noFill/>
        </p:spPr>
        <p:txBody>
          <a:bodyPr wrap="square" rtlCol="0">
            <a:spAutoFit/>
          </a:bodyPr>
          <a:lstStyle/>
          <a:p>
            <a:r>
              <a:rPr lang="zh-CN" altLang="en-US" sz="1400">
                <a:solidFill>
                  <a:srgbClr val="042642"/>
                </a:solidFill>
                <a:latin typeface="微软雅黑" panose="020b0503020204020204" pitchFamily="34" charset="-122"/>
                <a:ea typeface="微软雅黑" panose="020b0503020204020204" pitchFamily="34" charset="-122"/>
              </a:rPr>
              <a:t>城市，让生活更美好</a:t>
            </a:r>
            <a:r>
              <a:rPr lang="en-US" altLang="zh-CN" sz="1400">
                <a:solidFill>
                  <a:srgbClr val="042642"/>
                </a:solidFill>
                <a:latin typeface="微软雅黑" panose="020b0503020204020204" pitchFamily="34" charset="-122"/>
                <a:ea typeface="微软雅黑" panose="020b0503020204020204" pitchFamily="34" charset="-122"/>
              </a:rPr>
              <a:t>——</a:t>
            </a:r>
            <a:r>
              <a:rPr lang="zh-CN" altLang="en-US" sz="1400">
                <a:solidFill>
                  <a:srgbClr val="042642"/>
                </a:solidFill>
                <a:latin typeface="微软雅黑" panose="020b0503020204020204" pitchFamily="34" charset="-122"/>
                <a:ea typeface="微软雅黑" panose="020b0503020204020204" pitchFamily="34" charset="-122"/>
              </a:rPr>
              <a:t>悦享轻生活</a:t>
            </a:r>
            <a:endParaRPr lang="zh-CN" altLang="en-US" sz="1400">
              <a:solidFill>
                <a:srgbClr val="042642"/>
              </a:solidFill>
              <a:latin typeface="微软雅黑" panose="020b0503020204020204" pitchFamily="34" charset="-122"/>
              <a:ea typeface="微软雅黑" panose="020b0503020204020204" pitchFamily="34" charset="-122"/>
            </a:endParaRPr>
          </a:p>
        </p:txBody>
      </p:sp>
    </p:spTree>
  </p:cSld>
  <p:clrMapOvr>
    <a:masterClrMapping/>
  </p:clrMapOvr>
  <p:transition spd="slow">
    <p:push dir="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62" name="图片 61"/>
          <p:cNvPicPr>
            <a:picLocks noChangeAspect="1"/>
          </p:cNvPicPr>
          <p:nvPr/>
        </p:nvPicPr>
        <p:blipFill>
          <a:blip r:embed="rId2">
            <a:extLst>
              <a:ext uri="{28A0092B-C50C-407E-A947-70E740481C1C}">
                <a14:useLocalDpi xmlns:a14="http://schemas.microsoft.com/office/drawing/2010/main" val="0"/>
              </a:ext>
            </a:extLst>
          </a:blip>
          <a:srcRect l="22473" t="4672" r="24770" b="2109"/>
          <a:stretch>
            <a:fillRect/>
          </a:stretch>
        </p:blipFill>
        <p:spPr>
          <a:xfrm>
            <a:off x="8848579" y="1617784"/>
            <a:ext cx="1659988" cy="1955411"/>
          </a:xfrm>
          <a:custGeom>
            <a:gdLst>
              <a:gd name="connsiteX0" fmla="*/ 0 w 1659988"/>
              <a:gd name="connsiteY0" fmla="*/ 0 h 1955411"/>
              <a:gd name="connsiteX1" fmla="*/ 1659988 w 1659988"/>
              <a:gd name="connsiteY1" fmla="*/ 0 h 1955411"/>
              <a:gd name="connsiteX2" fmla="*/ 1659988 w 1659988"/>
              <a:gd name="connsiteY2" fmla="*/ 1955411 h 1955411"/>
              <a:gd name="connsiteX3" fmla="*/ 0 w 1659988"/>
              <a:gd name="connsiteY3" fmla="*/ 1955411 h 1955411"/>
            </a:gdLst>
            <a:cxnLst>
              <a:cxn ang="0">
                <a:pos x="connsiteX0" y="connsiteY0"/>
              </a:cxn>
              <a:cxn ang="0">
                <a:pos x="connsiteX1" y="connsiteY1"/>
              </a:cxn>
              <a:cxn ang="0">
                <a:pos x="connsiteX2" y="connsiteY2"/>
              </a:cxn>
              <a:cxn ang="0">
                <a:pos x="connsiteX3" y="connsiteY3"/>
              </a:cxn>
            </a:cxnLst>
            <a:rect l="l" t="t" r="r" b="b"/>
            <a:pathLst>
              <a:path w="1659988" h="1955411">
                <a:moveTo>
                  <a:pt x="0" y="0"/>
                </a:moveTo>
                <a:lnTo>
                  <a:pt x="1659988" y="0"/>
                </a:lnTo>
                <a:lnTo>
                  <a:pt x="1659988" y="1955411"/>
                </a:lnTo>
                <a:lnTo>
                  <a:pt x="0" y="1955411"/>
                </a:lnTo>
                <a:close/>
              </a:path>
            </a:pathLst>
          </a:custGeom>
        </p:spPr>
      </p:pic>
      <p:pic>
        <p:nvPicPr>
          <p:cNvPr id="60" name="图片 59"/>
          <p:cNvPicPr>
            <a:picLocks noChangeAspect="1"/>
          </p:cNvPicPr>
          <p:nvPr/>
        </p:nvPicPr>
        <p:blipFill>
          <a:blip r:embed="rId3">
            <a:extLst>
              <a:ext uri="{28A0092B-C50C-407E-A947-70E740481C1C}">
                <a14:useLocalDpi xmlns:a14="http://schemas.microsoft.com/office/drawing/2010/main" val="0"/>
              </a:ext>
            </a:extLst>
          </a:blip>
          <a:srcRect l="29087" t="6287" r="21445" b="6287"/>
          <a:stretch>
            <a:fillRect/>
          </a:stretch>
        </p:blipFill>
        <p:spPr>
          <a:xfrm>
            <a:off x="6382043" y="1617785"/>
            <a:ext cx="1659988" cy="1955411"/>
          </a:xfrm>
          <a:custGeom>
            <a:gdLst>
              <a:gd name="connsiteX0" fmla="*/ 0 w 1659988"/>
              <a:gd name="connsiteY0" fmla="*/ 0 h 1955411"/>
              <a:gd name="connsiteX1" fmla="*/ 1659988 w 1659988"/>
              <a:gd name="connsiteY1" fmla="*/ 0 h 1955411"/>
              <a:gd name="connsiteX2" fmla="*/ 1659988 w 1659988"/>
              <a:gd name="connsiteY2" fmla="*/ 1955411 h 1955411"/>
              <a:gd name="connsiteX3" fmla="*/ 0 w 1659988"/>
              <a:gd name="connsiteY3" fmla="*/ 1955411 h 1955411"/>
            </a:gdLst>
            <a:cxnLst>
              <a:cxn ang="0">
                <a:pos x="connsiteX0" y="connsiteY0"/>
              </a:cxn>
              <a:cxn ang="0">
                <a:pos x="connsiteX1" y="connsiteY1"/>
              </a:cxn>
              <a:cxn ang="0">
                <a:pos x="connsiteX2" y="connsiteY2"/>
              </a:cxn>
              <a:cxn ang="0">
                <a:pos x="connsiteX3" y="connsiteY3"/>
              </a:cxn>
            </a:cxnLst>
            <a:rect l="l" t="t" r="r" b="b"/>
            <a:pathLst>
              <a:path w="1659988" h="1955411">
                <a:moveTo>
                  <a:pt x="0" y="0"/>
                </a:moveTo>
                <a:lnTo>
                  <a:pt x="1659988" y="0"/>
                </a:lnTo>
                <a:lnTo>
                  <a:pt x="1659988" y="1955411"/>
                </a:lnTo>
                <a:lnTo>
                  <a:pt x="0" y="1955411"/>
                </a:lnTo>
                <a:close/>
              </a:path>
            </a:pathLst>
          </a:custGeom>
        </p:spPr>
      </p:pic>
      <p:pic>
        <p:nvPicPr>
          <p:cNvPr id="56" name="图片 55"/>
          <p:cNvPicPr>
            <a:picLocks noChangeAspect="1"/>
          </p:cNvPicPr>
          <p:nvPr/>
        </p:nvPicPr>
        <p:blipFill>
          <a:blip r:embed="rId4">
            <a:extLst>
              <a:ext uri="{28A0092B-C50C-407E-A947-70E740481C1C}">
                <a14:useLocalDpi xmlns:a14="http://schemas.microsoft.com/office/drawing/2010/main" val="0"/>
              </a:ext>
            </a:extLst>
          </a:blip>
          <a:srcRect l="26091" t="14266" r="26323" b="1652"/>
          <a:stretch>
            <a:fillRect/>
          </a:stretch>
        </p:blipFill>
        <p:spPr>
          <a:xfrm>
            <a:off x="3915507" y="1617785"/>
            <a:ext cx="1659988" cy="1955411"/>
          </a:xfrm>
          <a:custGeom>
            <a:gdLst>
              <a:gd name="connsiteX0" fmla="*/ 0 w 1659988"/>
              <a:gd name="connsiteY0" fmla="*/ 0 h 1955411"/>
              <a:gd name="connsiteX1" fmla="*/ 1659988 w 1659988"/>
              <a:gd name="connsiteY1" fmla="*/ 0 h 1955411"/>
              <a:gd name="connsiteX2" fmla="*/ 1659988 w 1659988"/>
              <a:gd name="connsiteY2" fmla="*/ 1955411 h 1955411"/>
              <a:gd name="connsiteX3" fmla="*/ 0 w 1659988"/>
              <a:gd name="connsiteY3" fmla="*/ 1955411 h 1955411"/>
            </a:gdLst>
            <a:cxnLst>
              <a:cxn ang="0">
                <a:pos x="connsiteX0" y="connsiteY0"/>
              </a:cxn>
              <a:cxn ang="0">
                <a:pos x="connsiteX1" y="connsiteY1"/>
              </a:cxn>
              <a:cxn ang="0">
                <a:pos x="connsiteX2" y="connsiteY2"/>
              </a:cxn>
              <a:cxn ang="0">
                <a:pos x="connsiteX3" y="connsiteY3"/>
              </a:cxn>
            </a:cxnLst>
            <a:rect l="l" t="t" r="r" b="b"/>
            <a:pathLst>
              <a:path w="1659988" h="1955411">
                <a:moveTo>
                  <a:pt x="0" y="0"/>
                </a:moveTo>
                <a:lnTo>
                  <a:pt x="1659988" y="0"/>
                </a:lnTo>
                <a:lnTo>
                  <a:pt x="1659988" y="1955411"/>
                </a:lnTo>
                <a:lnTo>
                  <a:pt x="0" y="1955411"/>
                </a:lnTo>
                <a:close/>
              </a:path>
            </a:pathLst>
          </a:custGeom>
        </p:spPr>
      </p:pic>
      <p:pic>
        <p:nvPicPr>
          <p:cNvPr id="54" name="图片 53"/>
          <p:cNvPicPr>
            <a:picLocks noChangeAspect="1"/>
          </p:cNvPicPr>
          <p:nvPr/>
        </p:nvPicPr>
        <p:blipFill>
          <a:blip r:embed="rId5">
            <a:extLst>
              <a:ext uri="{28A0092B-C50C-407E-A947-70E740481C1C}">
                <a14:useLocalDpi xmlns:a14="http://schemas.microsoft.com/office/drawing/2010/main" val="0"/>
              </a:ext>
            </a:extLst>
          </a:blip>
          <a:srcRect l="14102" t="7120" r="33993" b="1166"/>
          <a:stretch>
            <a:fillRect/>
          </a:stretch>
        </p:blipFill>
        <p:spPr>
          <a:xfrm>
            <a:off x="1448971" y="1617785"/>
            <a:ext cx="1659988" cy="1955411"/>
          </a:xfrm>
          <a:custGeom>
            <a:gdLst>
              <a:gd name="connsiteX0" fmla="*/ 0 w 1659988"/>
              <a:gd name="connsiteY0" fmla="*/ 0 h 1955411"/>
              <a:gd name="connsiteX1" fmla="*/ 1659988 w 1659988"/>
              <a:gd name="connsiteY1" fmla="*/ 0 h 1955411"/>
              <a:gd name="connsiteX2" fmla="*/ 1659988 w 1659988"/>
              <a:gd name="connsiteY2" fmla="*/ 1955411 h 1955411"/>
              <a:gd name="connsiteX3" fmla="*/ 0 w 1659988"/>
              <a:gd name="connsiteY3" fmla="*/ 1955411 h 1955411"/>
            </a:gdLst>
            <a:cxnLst>
              <a:cxn ang="0">
                <a:pos x="connsiteX0" y="connsiteY0"/>
              </a:cxn>
              <a:cxn ang="0">
                <a:pos x="connsiteX1" y="connsiteY1"/>
              </a:cxn>
              <a:cxn ang="0">
                <a:pos x="connsiteX2" y="connsiteY2"/>
              </a:cxn>
              <a:cxn ang="0">
                <a:pos x="connsiteX3" y="connsiteY3"/>
              </a:cxn>
            </a:cxnLst>
            <a:rect l="l" t="t" r="r" b="b"/>
            <a:pathLst>
              <a:path w="1659988" h="1955411">
                <a:moveTo>
                  <a:pt x="0" y="0"/>
                </a:moveTo>
                <a:lnTo>
                  <a:pt x="1659988" y="0"/>
                </a:lnTo>
                <a:lnTo>
                  <a:pt x="1659988" y="1955411"/>
                </a:lnTo>
                <a:lnTo>
                  <a:pt x="0" y="1955411"/>
                </a:lnTo>
                <a:close/>
              </a:path>
            </a:pathLst>
          </a:custGeom>
        </p:spPr>
      </p:pic>
      <p:grpSp>
        <p:nvGrpSpPr>
          <p:cNvPr id="44" name="Group 43"/>
          <p:cNvGrpSpPr/>
          <p:nvPr/>
        </p:nvGrpSpPr>
        <p:grpSpPr>
          <a:xfrm>
            <a:off x="3585190" y="661183"/>
            <a:ext cx="5021623" cy="995450"/>
            <a:chOff x="3585189" y="661182"/>
            <a:chExt cx="5021623" cy="995451"/>
          </a:xfrm>
        </p:grpSpPr>
        <p:sp>
          <p:nvSpPr>
            <p:cNvPr id="4" name="TextBox 3"/>
            <p:cNvSpPr txBox="1"/>
            <p:nvPr/>
          </p:nvSpPr>
          <p:spPr>
            <a:xfrm>
              <a:off x="3585189" y="661182"/>
              <a:ext cx="5021623" cy="523220"/>
            </a:xfrm>
            <a:prstGeom prst="rect">
              <a:avLst/>
            </a:prstGeom>
            <a:noFill/>
          </p:spPr>
          <p:txBody>
            <a:bodyPr wrap="square" rtlCol="0">
              <a:spAutoFit/>
            </a:bodyPr>
            <a:lstStyle/>
            <a:p>
              <a:pPr algn="ctr" defTabSz="913765"/>
              <a:r>
                <a:rPr lang="id-ID" sz="2800" b="1">
                  <a:solidFill>
                    <a:prstClr val="black"/>
                  </a:solidFill>
                  <a:latin typeface="微软雅黑" panose="020b0503020204020204" pitchFamily="34" charset="-122"/>
                  <a:ea typeface="Roboto" pitchFamily="2" charset="0"/>
                  <a:cs typeface="Arial" panose="020b0604020202020204" pitchFamily="34" charset="0"/>
                </a:rPr>
                <a:t>YOUR TITTLE</a:t>
              </a:r>
              <a:endParaRPr lang="id-ID" sz="2800" b="1">
                <a:solidFill>
                  <a:prstClr val="black"/>
                </a:solidFill>
                <a:latin typeface="微软雅黑" panose="020b0503020204020204" pitchFamily="34" charset="-122"/>
                <a:ea typeface="Roboto" pitchFamily="2" charset="0"/>
                <a:cs typeface="Arial" panose="020b0604020202020204" pitchFamily="34" charset="0"/>
              </a:endParaRPr>
            </a:p>
          </p:txBody>
        </p:sp>
        <p:sp>
          <p:nvSpPr>
            <p:cNvPr id="5" name="TextBox 4"/>
            <p:cNvSpPr txBox="1"/>
            <p:nvPr/>
          </p:nvSpPr>
          <p:spPr>
            <a:xfrm>
              <a:off x="4084881" y="1133413"/>
              <a:ext cx="4022238" cy="523220"/>
            </a:xfrm>
            <a:prstGeom prst="rect">
              <a:avLst/>
            </a:prstGeom>
            <a:noFill/>
          </p:spPr>
          <p:txBody>
            <a:bodyPr wrap="square" rtlCol="0">
              <a:spAutoFit/>
            </a:bodyPr>
            <a:lstStyle/>
            <a:p>
              <a:pPr algn="ctr" defTabSz="913765"/>
              <a:r>
                <a:rPr lang="en-US" sz="1400">
                  <a:solidFill>
                    <a:prstClr val="black">
                      <a:lumMod val="65000"/>
                      <a:lumOff val="35000"/>
                    </a:prstClr>
                  </a:solidFill>
                  <a:latin typeface="Sansation" panose="02000000000000000000" pitchFamily="2" charset="0"/>
                </a:rPr>
                <a:t>There are many variations of passages of Lore.</a:t>
              </a:r>
              <a:endParaRPr lang="id-ID" sz="1400">
                <a:solidFill>
                  <a:prstClr val="black">
                    <a:lumMod val="65000"/>
                    <a:lumOff val="35000"/>
                  </a:prstClr>
                </a:solidFill>
                <a:latin typeface="Sansation" panose="02000000000000000000" pitchFamily="2" charset="0"/>
              </a:endParaRPr>
            </a:p>
          </p:txBody>
        </p:sp>
      </p:grpSp>
      <p:grpSp>
        <p:nvGrpSpPr>
          <p:cNvPr id="49" name="Group 48"/>
          <p:cNvGrpSpPr/>
          <p:nvPr/>
        </p:nvGrpSpPr>
        <p:grpSpPr>
          <a:xfrm>
            <a:off x="1378633" y="3613345"/>
            <a:ext cx="1802595" cy="1970517"/>
            <a:chOff x="1378633" y="3613344"/>
            <a:chExt cx="1802594" cy="1970517"/>
          </a:xfrm>
        </p:grpSpPr>
        <p:sp>
          <p:nvSpPr>
            <p:cNvPr id="10" name="TextBox 9"/>
            <p:cNvSpPr txBox="1"/>
            <p:nvPr/>
          </p:nvSpPr>
          <p:spPr>
            <a:xfrm>
              <a:off x="1378633" y="3613344"/>
              <a:ext cx="1800663" cy="318100"/>
            </a:xfrm>
            <a:prstGeom prst="rect">
              <a:avLst/>
            </a:prstGeom>
            <a:noFill/>
          </p:spPr>
          <p:txBody>
            <a:bodyPr wrap="square" rtlCol="0">
              <a:spAutoFit/>
            </a:bodyPr>
            <a:lstStyle/>
            <a:p>
              <a:pPr algn="ctr" defTabSz="913765"/>
              <a:r>
                <a:rPr lang="id-ID" sz="1465">
                  <a:solidFill>
                    <a:prstClr val="black"/>
                  </a:solidFill>
                  <a:latin typeface="Roboto" pitchFamily="2" charset="0"/>
                  <a:ea typeface="Roboto" pitchFamily="2" charset="0"/>
                </a:rPr>
                <a:t>MARCO ZAMBA</a:t>
              </a:r>
              <a:endParaRPr lang="id-ID" sz="1465">
                <a:solidFill>
                  <a:prstClr val="black"/>
                </a:solidFill>
                <a:latin typeface="Roboto" pitchFamily="2" charset="0"/>
                <a:ea typeface="Roboto" pitchFamily="2" charset="0"/>
              </a:endParaRPr>
            </a:p>
          </p:txBody>
        </p:sp>
        <p:sp>
          <p:nvSpPr>
            <p:cNvPr id="11" name="TextBox 10"/>
            <p:cNvSpPr txBox="1"/>
            <p:nvPr/>
          </p:nvSpPr>
          <p:spPr>
            <a:xfrm>
              <a:off x="1448972" y="4266831"/>
              <a:ext cx="1732255" cy="913392"/>
            </a:xfrm>
            <a:prstGeom prst="rect">
              <a:avLst/>
            </a:prstGeom>
            <a:noFill/>
          </p:spPr>
          <p:txBody>
            <a:bodyPr wrap="square" rtlCol="0">
              <a:spAutoFit/>
            </a:bodyPr>
            <a:lstStyle/>
            <a:p>
              <a:pPr algn="ctr" defTabSz="913765"/>
              <a:r>
                <a:rPr lang="en-US" sz="1065">
                  <a:solidFill>
                    <a:prstClr val="black"/>
                  </a:solidFill>
                  <a:latin typeface="Sansation" panose="02000000000000000000" pitchFamily="2" charset="0"/>
                </a:rPr>
                <a:t>There are many</a:t>
              </a:r>
              <a:r>
                <a:rPr lang="id-ID" sz="1065">
                  <a:solidFill>
                    <a:prstClr val="black"/>
                  </a:solidFill>
                  <a:latin typeface="Sansation" panose="02000000000000000000" pitchFamily="2" charset="0"/>
                </a:rPr>
                <a:t> </a:t>
              </a:r>
              <a:r>
                <a:rPr lang="en-US" sz="1065">
                  <a:solidFill>
                    <a:prstClr val="black"/>
                  </a:solidFill>
                  <a:latin typeface="Sansation" panose="02000000000000000000" pitchFamily="2" charset="0"/>
                </a:rPr>
                <a:t>varia</a:t>
              </a:r>
              <a:r>
                <a:rPr lang="id-ID" sz="1065">
                  <a:solidFill>
                    <a:prstClr val="black"/>
                  </a:solidFill>
                  <a:latin typeface="Sansation" panose="02000000000000000000" pitchFamily="2" charset="0"/>
                </a:rPr>
                <a:t> </a:t>
              </a:r>
              <a:r>
                <a:rPr lang="en-US" sz="1065">
                  <a:solidFill>
                    <a:prstClr val="black"/>
                  </a:solidFill>
                  <a:latin typeface="Sansation" panose="02000000000000000000" pitchFamily="2" charset="0"/>
                </a:rPr>
                <a:t>tions of pas</a:t>
              </a:r>
              <a:r>
                <a:rPr lang="id-ID" sz="1065">
                  <a:solidFill>
                    <a:prstClr val="black"/>
                  </a:solidFill>
                  <a:latin typeface="Sansation" panose="02000000000000000000" pitchFamily="2" charset="0"/>
                </a:rPr>
                <a:t>   </a:t>
              </a:r>
              <a:r>
                <a:rPr lang="en-US" sz="1065">
                  <a:solidFill>
                    <a:prstClr val="black"/>
                  </a:solidFill>
                  <a:latin typeface="Sansation" panose="02000000000000000000" pitchFamily="2" charset="0"/>
                </a:rPr>
                <a:t>sages of Lorem Ipsum available, but the majority have suffered alteration in</a:t>
              </a:r>
              <a:endParaRPr lang="id-ID" sz="1065">
                <a:solidFill>
                  <a:prstClr val="black"/>
                </a:solidFill>
                <a:latin typeface="Sansation" panose="02000000000000000000" pitchFamily="2" charset="0"/>
              </a:endParaRPr>
            </a:p>
          </p:txBody>
        </p:sp>
        <p:sp>
          <p:nvSpPr>
            <p:cNvPr id="12" name="TextBox 11"/>
            <p:cNvSpPr txBox="1"/>
            <p:nvPr/>
          </p:nvSpPr>
          <p:spPr>
            <a:xfrm>
              <a:off x="1448972" y="3964809"/>
              <a:ext cx="1732254" cy="256545"/>
            </a:xfrm>
            <a:prstGeom prst="rect">
              <a:avLst/>
            </a:prstGeom>
            <a:noFill/>
          </p:spPr>
          <p:txBody>
            <a:bodyPr wrap="square" rtlCol="0">
              <a:spAutoFit/>
            </a:bodyPr>
            <a:lstStyle/>
            <a:p>
              <a:pPr algn="ctr" defTabSz="913765"/>
              <a:r>
                <a:rPr lang="id-ID" sz="1065" i="1">
                  <a:solidFill>
                    <a:prstClr val="black"/>
                  </a:solidFill>
                  <a:latin typeface="Sansation" panose="02000000000000000000" pitchFamily="2" charset="0"/>
                </a:rPr>
                <a:t>General Manager</a:t>
              </a:r>
              <a:endParaRPr lang="id-ID" sz="1065" i="1">
                <a:solidFill>
                  <a:prstClr val="black"/>
                </a:solidFill>
                <a:latin typeface="Sansation" panose="02000000000000000000" pitchFamily="2" charset="0"/>
              </a:endParaRPr>
            </a:p>
          </p:txBody>
        </p:sp>
        <p:grpSp>
          <p:nvGrpSpPr>
            <p:cNvPr id="45" name="Group 44"/>
            <p:cNvGrpSpPr/>
            <p:nvPr/>
          </p:nvGrpSpPr>
          <p:grpSpPr>
            <a:xfrm>
              <a:off x="1599564" y="5310543"/>
              <a:ext cx="1384913" cy="273318"/>
              <a:chOff x="1599564" y="5310543"/>
              <a:chExt cx="1384913" cy="273318"/>
            </a:xfrm>
          </p:grpSpPr>
          <p:sp>
            <p:nvSpPr>
              <p:cNvPr id="13" name="Freeform 5"/>
              <p:cNvSpPr/>
              <p:nvPr/>
            </p:nvSpPr>
            <p:spPr bwMode="auto">
              <a:xfrm>
                <a:off x="1599564" y="5310543"/>
                <a:ext cx="282576" cy="269875"/>
              </a:xfrm>
              <a:custGeom>
                <a:gdLst>
                  <a:gd name="T0" fmla="*/ 428 w 428"/>
                  <a:gd name="T1" fmla="*/ 154 h 408"/>
                  <a:gd name="T2" fmla="*/ 428 w 428"/>
                  <a:gd name="T3" fmla="*/ 154 h 408"/>
                  <a:gd name="T4" fmla="*/ 425 w 428"/>
                  <a:gd name="T5" fmla="*/ 150 h 408"/>
                  <a:gd name="T6" fmla="*/ 421 w 428"/>
                  <a:gd name="T7" fmla="*/ 148 h 408"/>
                  <a:gd name="T8" fmla="*/ 284 w 428"/>
                  <a:gd name="T9" fmla="*/ 129 h 408"/>
                  <a:gd name="T10" fmla="*/ 221 w 428"/>
                  <a:gd name="T11" fmla="*/ 4 h 408"/>
                  <a:gd name="T12" fmla="*/ 221 w 428"/>
                  <a:gd name="T13" fmla="*/ 4 h 408"/>
                  <a:gd name="T14" fmla="*/ 218 w 428"/>
                  <a:gd name="T15" fmla="*/ 1 h 408"/>
                  <a:gd name="T16" fmla="*/ 213 w 428"/>
                  <a:gd name="T17" fmla="*/ 0 h 408"/>
                  <a:gd name="T18" fmla="*/ 213 w 428"/>
                  <a:gd name="T19" fmla="*/ 0 h 408"/>
                  <a:gd name="T20" fmla="*/ 213 w 428"/>
                  <a:gd name="T21" fmla="*/ 0 h 408"/>
                  <a:gd name="T22" fmla="*/ 209 w 428"/>
                  <a:gd name="T23" fmla="*/ 1 h 408"/>
                  <a:gd name="T24" fmla="*/ 206 w 428"/>
                  <a:gd name="T25" fmla="*/ 4 h 408"/>
                  <a:gd name="T26" fmla="*/ 145 w 428"/>
                  <a:gd name="T27" fmla="*/ 129 h 408"/>
                  <a:gd name="T28" fmla="*/ 7 w 428"/>
                  <a:gd name="T29" fmla="*/ 150 h 408"/>
                  <a:gd name="T30" fmla="*/ 7 w 428"/>
                  <a:gd name="T31" fmla="*/ 150 h 408"/>
                  <a:gd name="T32" fmla="*/ 3 w 428"/>
                  <a:gd name="T33" fmla="*/ 151 h 408"/>
                  <a:gd name="T34" fmla="*/ 0 w 428"/>
                  <a:gd name="T35" fmla="*/ 155 h 408"/>
                  <a:gd name="T36" fmla="*/ 0 w 428"/>
                  <a:gd name="T37" fmla="*/ 155 h 408"/>
                  <a:gd name="T38" fmla="*/ 0 w 428"/>
                  <a:gd name="T39" fmla="*/ 160 h 408"/>
                  <a:gd name="T40" fmla="*/ 2 w 428"/>
                  <a:gd name="T41" fmla="*/ 165 h 408"/>
                  <a:gd name="T42" fmla="*/ 103 w 428"/>
                  <a:gd name="T43" fmla="*/ 261 h 408"/>
                  <a:gd name="T44" fmla="*/ 79 w 428"/>
                  <a:gd name="T45" fmla="*/ 397 h 408"/>
                  <a:gd name="T46" fmla="*/ 79 w 428"/>
                  <a:gd name="T47" fmla="*/ 397 h 408"/>
                  <a:gd name="T48" fmla="*/ 79 w 428"/>
                  <a:gd name="T49" fmla="*/ 403 h 408"/>
                  <a:gd name="T50" fmla="*/ 82 w 428"/>
                  <a:gd name="T51" fmla="*/ 407 h 408"/>
                  <a:gd name="T52" fmla="*/ 82 w 428"/>
                  <a:gd name="T53" fmla="*/ 407 h 408"/>
                  <a:gd name="T54" fmla="*/ 85 w 428"/>
                  <a:gd name="T55" fmla="*/ 407 h 408"/>
                  <a:gd name="T56" fmla="*/ 88 w 428"/>
                  <a:gd name="T57" fmla="*/ 408 h 408"/>
                  <a:gd name="T58" fmla="*/ 88 w 428"/>
                  <a:gd name="T59" fmla="*/ 408 h 408"/>
                  <a:gd name="T60" fmla="*/ 92 w 428"/>
                  <a:gd name="T61" fmla="*/ 407 h 408"/>
                  <a:gd name="T62" fmla="*/ 214 w 428"/>
                  <a:gd name="T63" fmla="*/ 341 h 408"/>
                  <a:gd name="T64" fmla="*/ 338 w 428"/>
                  <a:gd name="T65" fmla="*/ 407 h 408"/>
                  <a:gd name="T66" fmla="*/ 338 w 428"/>
                  <a:gd name="T67" fmla="*/ 407 h 408"/>
                  <a:gd name="T68" fmla="*/ 342 w 428"/>
                  <a:gd name="T69" fmla="*/ 407 h 408"/>
                  <a:gd name="T70" fmla="*/ 342 w 428"/>
                  <a:gd name="T71" fmla="*/ 407 h 408"/>
                  <a:gd name="T72" fmla="*/ 345 w 428"/>
                  <a:gd name="T73" fmla="*/ 407 h 408"/>
                  <a:gd name="T74" fmla="*/ 346 w 428"/>
                  <a:gd name="T75" fmla="*/ 405 h 408"/>
                  <a:gd name="T76" fmla="*/ 346 w 428"/>
                  <a:gd name="T77" fmla="*/ 405 h 408"/>
                  <a:gd name="T78" fmla="*/ 349 w 428"/>
                  <a:gd name="T79" fmla="*/ 401 h 408"/>
                  <a:gd name="T80" fmla="*/ 350 w 428"/>
                  <a:gd name="T81" fmla="*/ 397 h 408"/>
                  <a:gd name="T82" fmla="*/ 326 w 428"/>
                  <a:gd name="T83" fmla="*/ 260 h 408"/>
                  <a:gd name="T84" fmla="*/ 425 w 428"/>
                  <a:gd name="T85" fmla="*/ 163 h 408"/>
                  <a:gd name="T86" fmla="*/ 425 w 428"/>
                  <a:gd name="T87" fmla="*/ 163 h 408"/>
                  <a:gd name="T88" fmla="*/ 428 w 428"/>
                  <a:gd name="T89" fmla="*/ 159 h 408"/>
                  <a:gd name="T90" fmla="*/ 428 w 428"/>
                  <a:gd name="T91" fmla="*/ 154 h 408"/>
                  <a:gd name="T92" fmla="*/ 428 w 428"/>
                  <a:gd name="T93" fmla="*/ 154 h 4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8" h="408">
                    <a:moveTo>
                      <a:pt x="428" y="154"/>
                    </a:moveTo>
                    <a:lnTo>
                      <a:pt x="428" y="154"/>
                    </a:lnTo>
                    <a:lnTo>
                      <a:pt x="425" y="150"/>
                    </a:lnTo>
                    <a:lnTo>
                      <a:pt x="421" y="148"/>
                    </a:lnTo>
                    <a:lnTo>
                      <a:pt x="284" y="129"/>
                    </a:lnTo>
                    <a:lnTo>
                      <a:pt x="221" y="4"/>
                    </a:lnTo>
                    <a:lnTo>
                      <a:pt x="221" y="4"/>
                    </a:lnTo>
                    <a:lnTo>
                      <a:pt x="218" y="1"/>
                    </a:lnTo>
                    <a:lnTo>
                      <a:pt x="213" y="0"/>
                    </a:lnTo>
                    <a:lnTo>
                      <a:pt x="213" y="0"/>
                    </a:lnTo>
                    <a:lnTo>
                      <a:pt x="213" y="0"/>
                    </a:lnTo>
                    <a:lnTo>
                      <a:pt x="209" y="1"/>
                    </a:lnTo>
                    <a:lnTo>
                      <a:pt x="206" y="4"/>
                    </a:lnTo>
                    <a:lnTo>
                      <a:pt x="145" y="129"/>
                    </a:lnTo>
                    <a:lnTo>
                      <a:pt x="7" y="150"/>
                    </a:lnTo>
                    <a:lnTo>
                      <a:pt x="7" y="150"/>
                    </a:lnTo>
                    <a:lnTo>
                      <a:pt x="3" y="151"/>
                    </a:lnTo>
                    <a:lnTo>
                      <a:pt x="0" y="155"/>
                    </a:lnTo>
                    <a:lnTo>
                      <a:pt x="0" y="155"/>
                    </a:lnTo>
                    <a:lnTo>
                      <a:pt x="0" y="160"/>
                    </a:lnTo>
                    <a:lnTo>
                      <a:pt x="2" y="165"/>
                    </a:lnTo>
                    <a:lnTo>
                      <a:pt x="103" y="261"/>
                    </a:lnTo>
                    <a:lnTo>
                      <a:pt x="79" y="397"/>
                    </a:lnTo>
                    <a:lnTo>
                      <a:pt x="79" y="397"/>
                    </a:lnTo>
                    <a:lnTo>
                      <a:pt x="79" y="403"/>
                    </a:lnTo>
                    <a:lnTo>
                      <a:pt x="82" y="407"/>
                    </a:lnTo>
                    <a:lnTo>
                      <a:pt x="82" y="407"/>
                    </a:lnTo>
                    <a:lnTo>
                      <a:pt x="85" y="407"/>
                    </a:lnTo>
                    <a:lnTo>
                      <a:pt x="88" y="408"/>
                    </a:lnTo>
                    <a:lnTo>
                      <a:pt x="88" y="408"/>
                    </a:lnTo>
                    <a:lnTo>
                      <a:pt x="92" y="407"/>
                    </a:lnTo>
                    <a:lnTo>
                      <a:pt x="214" y="341"/>
                    </a:lnTo>
                    <a:lnTo>
                      <a:pt x="338" y="407"/>
                    </a:lnTo>
                    <a:lnTo>
                      <a:pt x="338" y="407"/>
                    </a:lnTo>
                    <a:lnTo>
                      <a:pt x="342" y="407"/>
                    </a:lnTo>
                    <a:lnTo>
                      <a:pt x="342" y="407"/>
                    </a:lnTo>
                    <a:lnTo>
                      <a:pt x="345" y="407"/>
                    </a:lnTo>
                    <a:lnTo>
                      <a:pt x="346" y="405"/>
                    </a:lnTo>
                    <a:lnTo>
                      <a:pt x="346" y="405"/>
                    </a:lnTo>
                    <a:lnTo>
                      <a:pt x="349" y="401"/>
                    </a:lnTo>
                    <a:lnTo>
                      <a:pt x="350" y="397"/>
                    </a:lnTo>
                    <a:lnTo>
                      <a:pt x="326" y="260"/>
                    </a:lnTo>
                    <a:lnTo>
                      <a:pt x="425" y="163"/>
                    </a:lnTo>
                    <a:lnTo>
                      <a:pt x="425" y="163"/>
                    </a:lnTo>
                    <a:lnTo>
                      <a:pt x="428" y="159"/>
                    </a:lnTo>
                    <a:lnTo>
                      <a:pt x="428" y="154"/>
                    </a:lnTo>
                    <a:lnTo>
                      <a:pt x="428" y="154"/>
                    </a:lnTo>
                    <a:close/>
                  </a:path>
                </a:pathLst>
              </a:custGeom>
              <a:solidFill>
                <a:srgbClr val="25415C"/>
              </a:solidFill>
              <a:ln>
                <a:noFill/>
              </a:ln>
            </p:spPr>
            <p:txBody>
              <a:bodyPr vert="horz" wrap="square" lIns="91440" tIns="45720" rIns="91440" bIns="45720" numCol="1" anchor="t" anchorCtr="0" compatLnSpc="1"/>
              <a:lstStyle/>
              <a:p>
                <a:pPr defTabSz="913765"/>
                <a:endParaRPr lang="id-ID" sz="1600">
                  <a:solidFill>
                    <a:prstClr val="black"/>
                  </a:solidFill>
                  <a:latin typeface="Calibri" panose="020f0502020204030204"/>
                </a:endParaRPr>
              </a:p>
            </p:txBody>
          </p:sp>
          <p:sp>
            <p:nvSpPr>
              <p:cNvPr id="14" name="Freeform 5"/>
              <p:cNvSpPr/>
              <p:nvPr/>
            </p:nvSpPr>
            <p:spPr bwMode="auto">
              <a:xfrm>
                <a:off x="1875148" y="5310543"/>
                <a:ext cx="282576" cy="269875"/>
              </a:xfrm>
              <a:custGeom>
                <a:gdLst>
                  <a:gd name="T0" fmla="*/ 428 w 428"/>
                  <a:gd name="T1" fmla="*/ 154 h 408"/>
                  <a:gd name="T2" fmla="*/ 428 w 428"/>
                  <a:gd name="T3" fmla="*/ 154 h 408"/>
                  <a:gd name="T4" fmla="*/ 425 w 428"/>
                  <a:gd name="T5" fmla="*/ 150 h 408"/>
                  <a:gd name="T6" fmla="*/ 421 w 428"/>
                  <a:gd name="T7" fmla="*/ 148 h 408"/>
                  <a:gd name="T8" fmla="*/ 284 w 428"/>
                  <a:gd name="T9" fmla="*/ 129 h 408"/>
                  <a:gd name="T10" fmla="*/ 221 w 428"/>
                  <a:gd name="T11" fmla="*/ 4 h 408"/>
                  <a:gd name="T12" fmla="*/ 221 w 428"/>
                  <a:gd name="T13" fmla="*/ 4 h 408"/>
                  <a:gd name="T14" fmla="*/ 218 w 428"/>
                  <a:gd name="T15" fmla="*/ 1 h 408"/>
                  <a:gd name="T16" fmla="*/ 213 w 428"/>
                  <a:gd name="T17" fmla="*/ 0 h 408"/>
                  <a:gd name="T18" fmla="*/ 213 w 428"/>
                  <a:gd name="T19" fmla="*/ 0 h 408"/>
                  <a:gd name="T20" fmla="*/ 213 w 428"/>
                  <a:gd name="T21" fmla="*/ 0 h 408"/>
                  <a:gd name="T22" fmla="*/ 209 w 428"/>
                  <a:gd name="T23" fmla="*/ 1 h 408"/>
                  <a:gd name="T24" fmla="*/ 206 w 428"/>
                  <a:gd name="T25" fmla="*/ 4 h 408"/>
                  <a:gd name="T26" fmla="*/ 145 w 428"/>
                  <a:gd name="T27" fmla="*/ 129 h 408"/>
                  <a:gd name="T28" fmla="*/ 7 w 428"/>
                  <a:gd name="T29" fmla="*/ 150 h 408"/>
                  <a:gd name="T30" fmla="*/ 7 w 428"/>
                  <a:gd name="T31" fmla="*/ 150 h 408"/>
                  <a:gd name="T32" fmla="*/ 3 w 428"/>
                  <a:gd name="T33" fmla="*/ 151 h 408"/>
                  <a:gd name="T34" fmla="*/ 0 w 428"/>
                  <a:gd name="T35" fmla="*/ 155 h 408"/>
                  <a:gd name="T36" fmla="*/ 0 w 428"/>
                  <a:gd name="T37" fmla="*/ 155 h 408"/>
                  <a:gd name="T38" fmla="*/ 0 w 428"/>
                  <a:gd name="T39" fmla="*/ 160 h 408"/>
                  <a:gd name="T40" fmla="*/ 2 w 428"/>
                  <a:gd name="T41" fmla="*/ 165 h 408"/>
                  <a:gd name="T42" fmla="*/ 103 w 428"/>
                  <a:gd name="T43" fmla="*/ 261 h 408"/>
                  <a:gd name="T44" fmla="*/ 79 w 428"/>
                  <a:gd name="T45" fmla="*/ 397 h 408"/>
                  <a:gd name="T46" fmla="*/ 79 w 428"/>
                  <a:gd name="T47" fmla="*/ 397 h 408"/>
                  <a:gd name="T48" fmla="*/ 79 w 428"/>
                  <a:gd name="T49" fmla="*/ 403 h 408"/>
                  <a:gd name="T50" fmla="*/ 82 w 428"/>
                  <a:gd name="T51" fmla="*/ 407 h 408"/>
                  <a:gd name="T52" fmla="*/ 82 w 428"/>
                  <a:gd name="T53" fmla="*/ 407 h 408"/>
                  <a:gd name="T54" fmla="*/ 85 w 428"/>
                  <a:gd name="T55" fmla="*/ 407 h 408"/>
                  <a:gd name="T56" fmla="*/ 88 w 428"/>
                  <a:gd name="T57" fmla="*/ 408 h 408"/>
                  <a:gd name="T58" fmla="*/ 88 w 428"/>
                  <a:gd name="T59" fmla="*/ 408 h 408"/>
                  <a:gd name="T60" fmla="*/ 92 w 428"/>
                  <a:gd name="T61" fmla="*/ 407 h 408"/>
                  <a:gd name="T62" fmla="*/ 214 w 428"/>
                  <a:gd name="T63" fmla="*/ 341 h 408"/>
                  <a:gd name="T64" fmla="*/ 338 w 428"/>
                  <a:gd name="T65" fmla="*/ 407 h 408"/>
                  <a:gd name="T66" fmla="*/ 338 w 428"/>
                  <a:gd name="T67" fmla="*/ 407 h 408"/>
                  <a:gd name="T68" fmla="*/ 342 w 428"/>
                  <a:gd name="T69" fmla="*/ 407 h 408"/>
                  <a:gd name="T70" fmla="*/ 342 w 428"/>
                  <a:gd name="T71" fmla="*/ 407 h 408"/>
                  <a:gd name="T72" fmla="*/ 345 w 428"/>
                  <a:gd name="T73" fmla="*/ 407 h 408"/>
                  <a:gd name="T74" fmla="*/ 346 w 428"/>
                  <a:gd name="T75" fmla="*/ 405 h 408"/>
                  <a:gd name="T76" fmla="*/ 346 w 428"/>
                  <a:gd name="T77" fmla="*/ 405 h 408"/>
                  <a:gd name="T78" fmla="*/ 349 w 428"/>
                  <a:gd name="T79" fmla="*/ 401 h 408"/>
                  <a:gd name="T80" fmla="*/ 350 w 428"/>
                  <a:gd name="T81" fmla="*/ 397 h 408"/>
                  <a:gd name="T82" fmla="*/ 326 w 428"/>
                  <a:gd name="T83" fmla="*/ 260 h 408"/>
                  <a:gd name="T84" fmla="*/ 425 w 428"/>
                  <a:gd name="T85" fmla="*/ 163 h 408"/>
                  <a:gd name="T86" fmla="*/ 425 w 428"/>
                  <a:gd name="T87" fmla="*/ 163 h 408"/>
                  <a:gd name="T88" fmla="*/ 428 w 428"/>
                  <a:gd name="T89" fmla="*/ 159 h 408"/>
                  <a:gd name="T90" fmla="*/ 428 w 428"/>
                  <a:gd name="T91" fmla="*/ 154 h 408"/>
                  <a:gd name="T92" fmla="*/ 428 w 428"/>
                  <a:gd name="T93" fmla="*/ 154 h 4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8" h="408">
                    <a:moveTo>
                      <a:pt x="428" y="154"/>
                    </a:moveTo>
                    <a:lnTo>
                      <a:pt x="428" y="154"/>
                    </a:lnTo>
                    <a:lnTo>
                      <a:pt x="425" y="150"/>
                    </a:lnTo>
                    <a:lnTo>
                      <a:pt x="421" y="148"/>
                    </a:lnTo>
                    <a:lnTo>
                      <a:pt x="284" y="129"/>
                    </a:lnTo>
                    <a:lnTo>
                      <a:pt x="221" y="4"/>
                    </a:lnTo>
                    <a:lnTo>
                      <a:pt x="221" y="4"/>
                    </a:lnTo>
                    <a:lnTo>
                      <a:pt x="218" y="1"/>
                    </a:lnTo>
                    <a:lnTo>
                      <a:pt x="213" y="0"/>
                    </a:lnTo>
                    <a:lnTo>
                      <a:pt x="213" y="0"/>
                    </a:lnTo>
                    <a:lnTo>
                      <a:pt x="213" y="0"/>
                    </a:lnTo>
                    <a:lnTo>
                      <a:pt x="209" y="1"/>
                    </a:lnTo>
                    <a:lnTo>
                      <a:pt x="206" y="4"/>
                    </a:lnTo>
                    <a:lnTo>
                      <a:pt x="145" y="129"/>
                    </a:lnTo>
                    <a:lnTo>
                      <a:pt x="7" y="150"/>
                    </a:lnTo>
                    <a:lnTo>
                      <a:pt x="7" y="150"/>
                    </a:lnTo>
                    <a:lnTo>
                      <a:pt x="3" y="151"/>
                    </a:lnTo>
                    <a:lnTo>
                      <a:pt x="0" y="155"/>
                    </a:lnTo>
                    <a:lnTo>
                      <a:pt x="0" y="155"/>
                    </a:lnTo>
                    <a:lnTo>
                      <a:pt x="0" y="160"/>
                    </a:lnTo>
                    <a:lnTo>
                      <a:pt x="2" y="165"/>
                    </a:lnTo>
                    <a:lnTo>
                      <a:pt x="103" y="261"/>
                    </a:lnTo>
                    <a:lnTo>
                      <a:pt x="79" y="397"/>
                    </a:lnTo>
                    <a:lnTo>
                      <a:pt x="79" y="397"/>
                    </a:lnTo>
                    <a:lnTo>
                      <a:pt x="79" y="403"/>
                    </a:lnTo>
                    <a:lnTo>
                      <a:pt x="82" y="407"/>
                    </a:lnTo>
                    <a:lnTo>
                      <a:pt x="82" y="407"/>
                    </a:lnTo>
                    <a:lnTo>
                      <a:pt x="85" y="407"/>
                    </a:lnTo>
                    <a:lnTo>
                      <a:pt x="88" y="408"/>
                    </a:lnTo>
                    <a:lnTo>
                      <a:pt x="88" y="408"/>
                    </a:lnTo>
                    <a:lnTo>
                      <a:pt x="92" y="407"/>
                    </a:lnTo>
                    <a:lnTo>
                      <a:pt x="214" y="341"/>
                    </a:lnTo>
                    <a:lnTo>
                      <a:pt x="338" y="407"/>
                    </a:lnTo>
                    <a:lnTo>
                      <a:pt x="338" y="407"/>
                    </a:lnTo>
                    <a:lnTo>
                      <a:pt x="342" y="407"/>
                    </a:lnTo>
                    <a:lnTo>
                      <a:pt x="342" y="407"/>
                    </a:lnTo>
                    <a:lnTo>
                      <a:pt x="345" y="407"/>
                    </a:lnTo>
                    <a:lnTo>
                      <a:pt x="346" y="405"/>
                    </a:lnTo>
                    <a:lnTo>
                      <a:pt x="346" y="405"/>
                    </a:lnTo>
                    <a:lnTo>
                      <a:pt x="349" y="401"/>
                    </a:lnTo>
                    <a:lnTo>
                      <a:pt x="350" y="397"/>
                    </a:lnTo>
                    <a:lnTo>
                      <a:pt x="326" y="260"/>
                    </a:lnTo>
                    <a:lnTo>
                      <a:pt x="425" y="163"/>
                    </a:lnTo>
                    <a:lnTo>
                      <a:pt x="425" y="163"/>
                    </a:lnTo>
                    <a:lnTo>
                      <a:pt x="428" y="159"/>
                    </a:lnTo>
                    <a:lnTo>
                      <a:pt x="428" y="154"/>
                    </a:lnTo>
                    <a:lnTo>
                      <a:pt x="428" y="154"/>
                    </a:lnTo>
                    <a:close/>
                  </a:path>
                </a:pathLst>
              </a:custGeom>
              <a:solidFill>
                <a:srgbClr val="25415C"/>
              </a:solidFill>
              <a:ln>
                <a:noFill/>
              </a:ln>
            </p:spPr>
            <p:txBody>
              <a:bodyPr vert="horz" wrap="square" lIns="91440" tIns="45720" rIns="91440" bIns="45720" numCol="1" anchor="t" anchorCtr="0" compatLnSpc="1"/>
              <a:lstStyle/>
              <a:p>
                <a:pPr defTabSz="913765"/>
                <a:endParaRPr lang="id-ID" sz="1600">
                  <a:solidFill>
                    <a:prstClr val="black"/>
                  </a:solidFill>
                  <a:latin typeface="Calibri" panose="020f0502020204030204"/>
                </a:endParaRPr>
              </a:p>
            </p:txBody>
          </p:sp>
          <p:sp>
            <p:nvSpPr>
              <p:cNvPr id="15" name="Freeform 5"/>
              <p:cNvSpPr/>
              <p:nvPr/>
            </p:nvSpPr>
            <p:spPr bwMode="auto">
              <a:xfrm>
                <a:off x="2150732" y="5310543"/>
                <a:ext cx="282576" cy="269875"/>
              </a:xfrm>
              <a:custGeom>
                <a:gdLst>
                  <a:gd name="T0" fmla="*/ 428 w 428"/>
                  <a:gd name="T1" fmla="*/ 154 h 408"/>
                  <a:gd name="T2" fmla="*/ 428 w 428"/>
                  <a:gd name="T3" fmla="*/ 154 h 408"/>
                  <a:gd name="T4" fmla="*/ 425 w 428"/>
                  <a:gd name="T5" fmla="*/ 150 h 408"/>
                  <a:gd name="T6" fmla="*/ 421 w 428"/>
                  <a:gd name="T7" fmla="*/ 148 h 408"/>
                  <a:gd name="T8" fmla="*/ 284 w 428"/>
                  <a:gd name="T9" fmla="*/ 129 h 408"/>
                  <a:gd name="T10" fmla="*/ 221 w 428"/>
                  <a:gd name="T11" fmla="*/ 4 h 408"/>
                  <a:gd name="T12" fmla="*/ 221 w 428"/>
                  <a:gd name="T13" fmla="*/ 4 h 408"/>
                  <a:gd name="T14" fmla="*/ 218 w 428"/>
                  <a:gd name="T15" fmla="*/ 1 h 408"/>
                  <a:gd name="T16" fmla="*/ 213 w 428"/>
                  <a:gd name="T17" fmla="*/ 0 h 408"/>
                  <a:gd name="T18" fmla="*/ 213 w 428"/>
                  <a:gd name="T19" fmla="*/ 0 h 408"/>
                  <a:gd name="T20" fmla="*/ 213 w 428"/>
                  <a:gd name="T21" fmla="*/ 0 h 408"/>
                  <a:gd name="T22" fmla="*/ 209 w 428"/>
                  <a:gd name="T23" fmla="*/ 1 h 408"/>
                  <a:gd name="T24" fmla="*/ 206 w 428"/>
                  <a:gd name="T25" fmla="*/ 4 h 408"/>
                  <a:gd name="T26" fmla="*/ 145 w 428"/>
                  <a:gd name="T27" fmla="*/ 129 h 408"/>
                  <a:gd name="T28" fmla="*/ 7 w 428"/>
                  <a:gd name="T29" fmla="*/ 150 h 408"/>
                  <a:gd name="T30" fmla="*/ 7 w 428"/>
                  <a:gd name="T31" fmla="*/ 150 h 408"/>
                  <a:gd name="T32" fmla="*/ 3 w 428"/>
                  <a:gd name="T33" fmla="*/ 151 h 408"/>
                  <a:gd name="T34" fmla="*/ 0 w 428"/>
                  <a:gd name="T35" fmla="*/ 155 h 408"/>
                  <a:gd name="T36" fmla="*/ 0 w 428"/>
                  <a:gd name="T37" fmla="*/ 155 h 408"/>
                  <a:gd name="T38" fmla="*/ 0 w 428"/>
                  <a:gd name="T39" fmla="*/ 160 h 408"/>
                  <a:gd name="T40" fmla="*/ 2 w 428"/>
                  <a:gd name="T41" fmla="*/ 165 h 408"/>
                  <a:gd name="T42" fmla="*/ 103 w 428"/>
                  <a:gd name="T43" fmla="*/ 261 h 408"/>
                  <a:gd name="T44" fmla="*/ 79 w 428"/>
                  <a:gd name="T45" fmla="*/ 397 h 408"/>
                  <a:gd name="T46" fmla="*/ 79 w 428"/>
                  <a:gd name="T47" fmla="*/ 397 h 408"/>
                  <a:gd name="T48" fmla="*/ 79 w 428"/>
                  <a:gd name="T49" fmla="*/ 403 h 408"/>
                  <a:gd name="T50" fmla="*/ 82 w 428"/>
                  <a:gd name="T51" fmla="*/ 407 h 408"/>
                  <a:gd name="T52" fmla="*/ 82 w 428"/>
                  <a:gd name="T53" fmla="*/ 407 h 408"/>
                  <a:gd name="T54" fmla="*/ 85 w 428"/>
                  <a:gd name="T55" fmla="*/ 407 h 408"/>
                  <a:gd name="T56" fmla="*/ 88 w 428"/>
                  <a:gd name="T57" fmla="*/ 408 h 408"/>
                  <a:gd name="T58" fmla="*/ 88 w 428"/>
                  <a:gd name="T59" fmla="*/ 408 h 408"/>
                  <a:gd name="T60" fmla="*/ 92 w 428"/>
                  <a:gd name="T61" fmla="*/ 407 h 408"/>
                  <a:gd name="T62" fmla="*/ 214 w 428"/>
                  <a:gd name="T63" fmla="*/ 341 h 408"/>
                  <a:gd name="T64" fmla="*/ 338 w 428"/>
                  <a:gd name="T65" fmla="*/ 407 h 408"/>
                  <a:gd name="T66" fmla="*/ 338 w 428"/>
                  <a:gd name="T67" fmla="*/ 407 h 408"/>
                  <a:gd name="T68" fmla="*/ 342 w 428"/>
                  <a:gd name="T69" fmla="*/ 407 h 408"/>
                  <a:gd name="T70" fmla="*/ 342 w 428"/>
                  <a:gd name="T71" fmla="*/ 407 h 408"/>
                  <a:gd name="T72" fmla="*/ 345 w 428"/>
                  <a:gd name="T73" fmla="*/ 407 h 408"/>
                  <a:gd name="T74" fmla="*/ 346 w 428"/>
                  <a:gd name="T75" fmla="*/ 405 h 408"/>
                  <a:gd name="T76" fmla="*/ 346 w 428"/>
                  <a:gd name="T77" fmla="*/ 405 h 408"/>
                  <a:gd name="T78" fmla="*/ 349 w 428"/>
                  <a:gd name="T79" fmla="*/ 401 h 408"/>
                  <a:gd name="T80" fmla="*/ 350 w 428"/>
                  <a:gd name="T81" fmla="*/ 397 h 408"/>
                  <a:gd name="T82" fmla="*/ 326 w 428"/>
                  <a:gd name="T83" fmla="*/ 260 h 408"/>
                  <a:gd name="T84" fmla="*/ 425 w 428"/>
                  <a:gd name="T85" fmla="*/ 163 h 408"/>
                  <a:gd name="T86" fmla="*/ 425 w 428"/>
                  <a:gd name="T87" fmla="*/ 163 h 408"/>
                  <a:gd name="T88" fmla="*/ 428 w 428"/>
                  <a:gd name="T89" fmla="*/ 159 h 408"/>
                  <a:gd name="T90" fmla="*/ 428 w 428"/>
                  <a:gd name="T91" fmla="*/ 154 h 408"/>
                  <a:gd name="T92" fmla="*/ 428 w 428"/>
                  <a:gd name="T93" fmla="*/ 154 h 4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8" h="408">
                    <a:moveTo>
                      <a:pt x="428" y="154"/>
                    </a:moveTo>
                    <a:lnTo>
                      <a:pt x="428" y="154"/>
                    </a:lnTo>
                    <a:lnTo>
                      <a:pt x="425" y="150"/>
                    </a:lnTo>
                    <a:lnTo>
                      <a:pt x="421" y="148"/>
                    </a:lnTo>
                    <a:lnTo>
                      <a:pt x="284" y="129"/>
                    </a:lnTo>
                    <a:lnTo>
                      <a:pt x="221" y="4"/>
                    </a:lnTo>
                    <a:lnTo>
                      <a:pt x="221" y="4"/>
                    </a:lnTo>
                    <a:lnTo>
                      <a:pt x="218" y="1"/>
                    </a:lnTo>
                    <a:lnTo>
                      <a:pt x="213" y="0"/>
                    </a:lnTo>
                    <a:lnTo>
                      <a:pt x="213" y="0"/>
                    </a:lnTo>
                    <a:lnTo>
                      <a:pt x="213" y="0"/>
                    </a:lnTo>
                    <a:lnTo>
                      <a:pt x="209" y="1"/>
                    </a:lnTo>
                    <a:lnTo>
                      <a:pt x="206" y="4"/>
                    </a:lnTo>
                    <a:lnTo>
                      <a:pt x="145" y="129"/>
                    </a:lnTo>
                    <a:lnTo>
                      <a:pt x="7" y="150"/>
                    </a:lnTo>
                    <a:lnTo>
                      <a:pt x="7" y="150"/>
                    </a:lnTo>
                    <a:lnTo>
                      <a:pt x="3" y="151"/>
                    </a:lnTo>
                    <a:lnTo>
                      <a:pt x="0" y="155"/>
                    </a:lnTo>
                    <a:lnTo>
                      <a:pt x="0" y="155"/>
                    </a:lnTo>
                    <a:lnTo>
                      <a:pt x="0" y="160"/>
                    </a:lnTo>
                    <a:lnTo>
                      <a:pt x="2" y="165"/>
                    </a:lnTo>
                    <a:lnTo>
                      <a:pt x="103" y="261"/>
                    </a:lnTo>
                    <a:lnTo>
                      <a:pt x="79" y="397"/>
                    </a:lnTo>
                    <a:lnTo>
                      <a:pt x="79" y="397"/>
                    </a:lnTo>
                    <a:lnTo>
                      <a:pt x="79" y="403"/>
                    </a:lnTo>
                    <a:lnTo>
                      <a:pt x="82" y="407"/>
                    </a:lnTo>
                    <a:lnTo>
                      <a:pt x="82" y="407"/>
                    </a:lnTo>
                    <a:lnTo>
                      <a:pt x="85" y="407"/>
                    </a:lnTo>
                    <a:lnTo>
                      <a:pt x="88" y="408"/>
                    </a:lnTo>
                    <a:lnTo>
                      <a:pt x="88" y="408"/>
                    </a:lnTo>
                    <a:lnTo>
                      <a:pt x="92" y="407"/>
                    </a:lnTo>
                    <a:lnTo>
                      <a:pt x="214" y="341"/>
                    </a:lnTo>
                    <a:lnTo>
                      <a:pt x="338" y="407"/>
                    </a:lnTo>
                    <a:lnTo>
                      <a:pt x="338" y="407"/>
                    </a:lnTo>
                    <a:lnTo>
                      <a:pt x="342" y="407"/>
                    </a:lnTo>
                    <a:lnTo>
                      <a:pt x="342" y="407"/>
                    </a:lnTo>
                    <a:lnTo>
                      <a:pt x="345" y="407"/>
                    </a:lnTo>
                    <a:lnTo>
                      <a:pt x="346" y="405"/>
                    </a:lnTo>
                    <a:lnTo>
                      <a:pt x="346" y="405"/>
                    </a:lnTo>
                    <a:lnTo>
                      <a:pt x="349" y="401"/>
                    </a:lnTo>
                    <a:lnTo>
                      <a:pt x="350" y="397"/>
                    </a:lnTo>
                    <a:lnTo>
                      <a:pt x="326" y="260"/>
                    </a:lnTo>
                    <a:lnTo>
                      <a:pt x="425" y="163"/>
                    </a:lnTo>
                    <a:lnTo>
                      <a:pt x="425" y="163"/>
                    </a:lnTo>
                    <a:lnTo>
                      <a:pt x="428" y="159"/>
                    </a:lnTo>
                    <a:lnTo>
                      <a:pt x="428" y="154"/>
                    </a:lnTo>
                    <a:lnTo>
                      <a:pt x="428" y="154"/>
                    </a:lnTo>
                    <a:close/>
                  </a:path>
                </a:pathLst>
              </a:custGeom>
              <a:solidFill>
                <a:srgbClr val="25415C"/>
              </a:solidFill>
              <a:ln>
                <a:noFill/>
              </a:ln>
            </p:spPr>
            <p:txBody>
              <a:bodyPr vert="horz" wrap="square" lIns="91440" tIns="45720" rIns="91440" bIns="45720" numCol="1" anchor="t" anchorCtr="0" compatLnSpc="1"/>
              <a:lstStyle/>
              <a:p>
                <a:pPr defTabSz="913765"/>
                <a:endParaRPr lang="id-ID" sz="1600">
                  <a:solidFill>
                    <a:prstClr val="black"/>
                  </a:solidFill>
                  <a:latin typeface="Calibri" panose="020f0502020204030204"/>
                </a:endParaRPr>
              </a:p>
            </p:txBody>
          </p:sp>
          <p:sp>
            <p:nvSpPr>
              <p:cNvPr id="16" name="Freeform 5"/>
              <p:cNvSpPr/>
              <p:nvPr/>
            </p:nvSpPr>
            <p:spPr bwMode="auto">
              <a:xfrm>
                <a:off x="2426316" y="5310543"/>
                <a:ext cx="282576" cy="269875"/>
              </a:xfrm>
              <a:custGeom>
                <a:gdLst>
                  <a:gd name="T0" fmla="*/ 428 w 428"/>
                  <a:gd name="T1" fmla="*/ 154 h 408"/>
                  <a:gd name="T2" fmla="*/ 428 w 428"/>
                  <a:gd name="T3" fmla="*/ 154 h 408"/>
                  <a:gd name="T4" fmla="*/ 425 w 428"/>
                  <a:gd name="T5" fmla="*/ 150 h 408"/>
                  <a:gd name="T6" fmla="*/ 421 w 428"/>
                  <a:gd name="T7" fmla="*/ 148 h 408"/>
                  <a:gd name="T8" fmla="*/ 284 w 428"/>
                  <a:gd name="T9" fmla="*/ 129 h 408"/>
                  <a:gd name="T10" fmla="*/ 221 w 428"/>
                  <a:gd name="T11" fmla="*/ 4 h 408"/>
                  <a:gd name="T12" fmla="*/ 221 w 428"/>
                  <a:gd name="T13" fmla="*/ 4 h 408"/>
                  <a:gd name="T14" fmla="*/ 218 w 428"/>
                  <a:gd name="T15" fmla="*/ 1 h 408"/>
                  <a:gd name="T16" fmla="*/ 213 w 428"/>
                  <a:gd name="T17" fmla="*/ 0 h 408"/>
                  <a:gd name="T18" fmla="*/ 213 w 428"/>
                  <a:gd name="T19" fmla="*/ 0 h 408"/>
                  <a:gd name="T20" fmla="*/ 213 w 428"/>
                  <a:gd name="T21" fmla="*/ 0 h 408"/>
                  <a:gd name="T22" fmla="*/ 209 w 428"/>
                  <a:gd name="T23" fmla="*/ 1 h 408"/>
                  <a:gd name="T24" fmla="*/ 206 w 428"/>
                  <a:gd name="T25" fmla="*/ 4 h 408"/>
                  <a:gd name="T26" fmla="*/ 145 w 428"/>
                  <a:gd name="T27" fmla="*/ 129 h 408"/>
                  <a:gd name="T28" fmla="*/ 7 w 428"/>
                  <a:gd name="T29" fmla="*/ 150 h 408"/>
                  <a:gd name="T30" fmla="*/ 7 w 428"/>
                  <a:gd name="T31" fmla="*/ 150 h 408"/>
                  <a:gd name="T32" fmla="*/ 3 w 428"/>
                  <a:gd name="T33" fmla="*/ 151 h 408"/>
                  <a:gd name="T34" fmla="*/ 0 w 428"/>
                  <a:gd name="T35" fmla="*/ 155 h 408"/>
                  <a:gd name="T36" fmla="*/ 0 w 428"/>
                  <a:gd name="T37" fmla="*/ 155 h 408"/>
                  <a:gd name="T38" fmla="*/ 0 w 428"/>
                  <a:gd name="T39" fmla="*/ 160 h 408"/>
                  <a:gd name="T40" fmla="*/ 2 w 428"/>
                  <a:gd name="T41" fmla="*/ 165 h 408"/>
                  <a:gd name="T42" fmla="*/ 103 w 428"/>
                  <a:gd name="T43" fmla="*/ 261 h 408"/>
                  <a:gd name="T44" fmla="*/ 79 w 428"/>
                  <a:gd name="T45" fmla="*/ 397 h 408"/>
                  <a:gd name="T46" fmla="*/ 79 w 428"/>
                  <a:gd name="T47" fmla="*/ 397 h 408"/>
                  <a:gd name="T48" fmla="*/ 79 w 428"/>
                  <a:gd name="T49" fmla="*/ 403 h 408"/>
                  <a:gd name="T50" fmla="*/ 82 w 428"/>
                  <a:gd name="T51" fmla="*/ 407 h 408"/>
                  <a:gd name="T52" fmla="*/ 82 w 428"/>
                  <a:gd name="T53" fmla="*/ 407 h 408"/>
                  <a:gd name="T54" fmla="*/ 85 w 428"/>
                  <a:gd name="T55" fmla="*/ 407 h 408"/>
                  <a:gd name="T56" fmla="*/ 88 w 428"/>
                  <a:gd name="T57" fmla="*/ 408 h 408"/>
                  <a:gd name="T58" fmla="*/ 88 w 428"/>
                  <a:gd name="T59" fmla="*/ 408 h 408"/>
                  <a:gd name="T60" fmla="*/ 92 w 428"/>
                  <a:gd name="T61" fmla="*/ 407 h 408"/>
                  <a:gd name="T62" fmla="*/ 214 w 428"/>
                  <a:gd name="T63" fmla="*/ 341 h 408"/>
                  <a:gd name="T64" fmla="*/ 338 w 428"/>
                  <a:gd name="T65" fmla="*/ 407 h 408"/>
                  <a:gd name="T66" fmla="*/ 338 w 428"/>
                  <a:gd name="T67" fmla="*/ 407 h 408"/>
                  <a:gd name="T68" fmla="*/ 342 w 428"/>
                  <a:gd name="T69" fmla="*/ 407 h 408"/>
                  <a:gd name="T70" fmla="*/ 342 w 428"/>
                  <a:gd name="T71" fmla="*/ 407 h 408"/>
                  <a:gd name="T72" fmla="*/ 345 w 428"/>
                  <a:gd name="T73" fmla="*/ 407 h 408"/>
                  <a:gd name="T74" fmla="*/ 346 w 428"/>
                  <a:gd name="T75" fmla="*/ 405 h 408"/>
                  <a:gd name="T76" fmla="*/ 346 w 428"/>
                  <a:gd name="T77" fmla="*/ 405 h 408"/>
                  <a:gd name="T78" fmla="*/ 349 w 428"/>
                  <a:gd name="T79" fmla="*/ 401 h 408"/>
                  <a:gd name="T80" fmla="*/ 350 w 428"/>
                  <a:gd name="T81" fmla="*/ 397 h 408"/>
                  <a:gd name="T82" fmla="*/ 326 w 428"/>
                  <a:gd name="T83" fmla="*/ 260 h 408"/>
                  <a:gd name="T84" fmla="*/ 425 w 428"/>
                  <a:gd name="T85" fmla="*/ 163 h 408"/>
                  <a:gd name="T86" fmla="*/ 425 w 428"/>
                  <a:gd name="T87" fmla="*/ 163 h 408"/>
                  <a:gd name="T88" fmla="*/ 428 w 428"/>
                  <a:gd name="T89" fmla="*/ 159 h 408"/>
                  <a:gd name="T90" fmla="*/ 428 w 428"/>
                  <a:gd name="T91" fmla="*/ 154 h 408"/>
                  <a:gd name="T92" fmla="*/ 428 w 428"/>
                  <a:gd name="T93" fmla="*/ 154 h 4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8" h="408">
                    <a:moveTo>
                      <a:pt x="428" y="154"/>
                    </a:moveTo>
                    <a:lnTo>
                      <a:pt x="428" y="154"/>
                    </a:lnTo>
                    <a:lnTo>
                      <a:pt x="425" y="150"/>
                    </a:lnTo>
                    <a:lnTo>
                      <a:pt x="421" y="148"/>
                    </a:lnTo>
                    <a:lnTo>
                      <a:pt x="284" y="129"/>
                    </a:lnTo>
                    <a:lnTo>
                      <a:pt x="221" y="4"/>
                    </a:lnTo>
                    <a:lnTo>
                      <a:pt x="221" y="4"/>
                    </a:lnTo>
                    <a:lnTo>
                      <a:pt x="218" y="1"/>
                    </a:lnTo>
                    <a:lnTo>
                      <a:pt x="213" y="0"/>
                    </a:lnTo>
                    <a:lnTo>
                      <a:pt x="213" y="0"/>
                    </a:lnTo>
                    <a:lnTo>
                      <a:pt x="213" y="0"/>
                    </a:lnTo>
                    <a:lnTo>
                      <a:pt x="209" y="1"/>
                    </a:lnTo>
                    <a:lnTo>
                      <a:pt x="206" y="4"/>
                    </a:lnTo>
                    <a:lnTo>
                      <a:pt x="145" y="129"/>
                    </a:lnTo>
                    <a:lnTo>
                      <a:pt x="7" y="150"/>
                    </a:lnTo>
                    <a:lnTo>
                      <a:pt x="7" y="150"/>
                    </a:lnTo>
                    <a:lnTo>
                      <a:pt x="3" y="151"/>
                    </a:lnTo>
                    <a:lnTo>
                      <a:pt x="0" y="155"/>
                    </a:lnTo>
                    <a:lnTo>
                      <a:pt x="0" y="155"/>
                    </a:lnTo>
                    <a:lnTo>
                      <a:pt x="0" y="160"/>
                    </a:lnTo>
                    <a:lnTo>
                      <a:pt x="2" y="165"/>
                    </a:lnTo>
                    <a:lnTo>
                      <a:pt x="103" y="261"/>
                    </a:lnTo>
                    <a:lnTo>
                      <a:pt x="79" y="397"/>
                    </a:lnTo>
                    <a:lnTo>
                      <a:pt x="79" y="397"/>
                    </a:lnTo>
                    <a:lnTo>
                      <a:pt x="79" y="403"/>
                    </a:lnTo>
                    <a:lnTo>
                      <a:pt x="82" y="407"/>
                    </a:lnTo>
                    <a:lnTo>
                      <a:pt x="82" y="407"/>
                    </a:lnTo>
                    <a:lnTo>
                      <a:pt x="85" y="407"/>
                    </a:lnTo>
                    <a:lnTo>
                      <a:pt x="88" y="408"/>
                    </a:lnTo>
                    <a:lnTo>
                      <a:pt x="88" y="408"/>
                    </a:lnTo>
                    <a:lnTo>
                      <a:pt x="92" y="407"/>
                    </a:lnTo>
                    <a:lnTo>
                      <a:pt x="214" y="341"/>
                    </a:lnTo>
                    <a:lnTo>
                      <a:pt x="338" y="407"/>
                    </a:lnTo>
                    <a:lnTo>
                      <a:pt x="338" y="407"/>
                    </a:lnTo>
                    <a:lnTo>
                      <a:pt x="342" y="407"/>
                    </a:lnTo>
                    <a:lnTo>
                      <a:pt x="342" y="407"/>
                    </a:lnTo>
                    <a:lnTo>
                      <a:pt x="345" y="407"/>
                    </a:lnTo>
                    <a:lnTo>
                      <a:pt x="346" y="405"/>
                    </a:lnTo>
                    <a:lnTo>
                      <a:pt x="346" y="405"/>
                    </a:lnTo>
                    <a:lnTo>
                      <a:pt x="349" y="401"/>
                    </a:lnTo>
                    <a:lnTo>
                      <a:pt x="350" y="397"/>
                    </a:lnTo>
                    <a:lnTo>
                      <a:pt x="326" y="260"/>
                    </a:lnTo>
                    <a:lnTo>
                      <a:pt x="425" y="163"/>
                    </a:lnTo>
                    <a:lnTo>
                      <a:pt x="425" y="163"/>
                    </a:lnTo>
                    <a:lnTo>
                      <a:pt x="428" y="159"/>
                    </a:lnTo>
                    <a:lnTo>
                      <a:pt x="428" y="154"/>
                    </a:lnTo>
                    <a:lnTo>
                      <a:pt x="428" y="154"/>
                    </a:lnTo>
                    <a:close/>
                  </a:path>
                </a:pathLst>
              </a:custGeom>
              <a:solidFill>
                <a:srgbClr val="25415C"/>
              </a:solidFill>
              <a:ln>
                <a:noFill/>
              </a:ln>
            </p:spPr>
            <p:txBody>
              <a:bodyPr vert="horz" wrap="square" lIns="91440" tIns="45720" rIns="91440" bIns="45720" numCol="1" anchor="t" anchorCtr="0" compatLnSpc="1"/>
              <a:lstStyle/>
              <a:p>
                <a:pPr defTabSz="913765"/>
                <a:endParaRPr lang="id-ID" sz="1600">
                  <a:solidFill>
                    <a:prstClr val="black"/>
                  </a:solidFill>
                  <a:latin typeface="Calibri" panose="020f0502020204030204"/>
                </a:endParaRPr>
              </a:p>
            </p:txBody>
          </p:sp>
          <p:sp>
            <p:nvSpPr>
              <p:cNvPr id="17" name="Freeform 5"/>
              <p:cNvSpPr/>
              <p:nvPr/>
            </p:nvSpPr>
            <p:spPr bwMode="auto">
              <a:xfrm>
                <a:off x="2701901" y="5313986"/>
                <a:ext cx="282576" cy="269875"/>
              </a:xfrm>
              <a:custGeom>
                <a:gdLst>
                  <a:gd name="T0" fmla="*/ 428 w 428"/>
                  <a:gd name="T1" fmla="*/ 154 h 408"/>
                  <a:gd name="T2" fmla="*/ 428 w 428"/>
                  <a:gd name="T3" fmla="*/ 154 h 408"/>
                  <a:gd name="T4" fmla="*/ 425 w 428"/>
                  <a:gd name="T5" fmla="*/ 150 h 408"/>
                  <a:gd name="T6" fmla="*/ 421 w 428"/>
                  <a:gd name="T7" fmla="*/ 148 h 408"/>
                  <a:gd name="T8" fmla="*/ 284 w 428"/>
                  <a:gd name="T9" fmla="*/ 129 h 408"/>
                  <a:gd name="T10" fmla="*/ 221 w 428"/>
                  <a:gd name="T11" fmla="*/ 4 h 408"/>
                  <a:gd name="T12" fmla="*/ 221 w 428"/>
                  <a:gd name="T13" fmla="*/ 4 h 408"/>
                  <a:gd name="T14" fmla="*/ 218 w 428"/>
                  <a:gd name="T15" fmla="*/ 1 h 408"/>
                  <a:gd name="T16" fmla="*/ 213 w 428"/>
                  <a:gd name="T17" fmla="*/ 0 h 408"/>
                  <a:gd name="T18" fmla="*/ 213 w 428"/>
                  <a:gd name="T19" fmla="*/ 0 h 408"/>
                  <a:gd name="T20" fmla="*/ 213 w 428"/>
                  <a:gd name="T21" fmla="*/ 0 h 408"/>
                  <a:gd name="T22" fmla="*/ 209 w 428"/>
                  <a:gd name="T23" fmla="*/ 1 h 408"/>
                  <a:gd name="T24" fmla="*/ 206 w 428"/>
                  <a:gd name="T25" fmla="*/ 4 h 408"/>
                  <a:gd name="T26" fmla="*/ 145 w 428"/>
                  <a:gd name="T27" fmla="*/ 129 h 408"/>
                  <a:gd name="T28" fmla="*/ 7 w 428"/>
                  <a:gd name="T29" fmla="*/ 150 h 408"/>
                  <a:gd name="T30" fmla="*/ 7 w 428"/>
                  <a:gd name="T31" fmla="*/ 150 h 408"/>
                  <a:gd name="T32" fmla="*/ 3 w 428"/>
                  <a:gd name="T33" fmla="*/ 151 h 408"/>
                  <a:gd name="T34" fmla="*/ 0 w 428"/>
                  <a:gd name="T35" fmla="*/ 155 h 408"/>
                  <a:gd name="T36" fmla="*/ 0 w 428"/>
                  <a:gd name="T37" fmla="*/ 155 h 408"/>
                  <a:gd name="T38" fmla="*/ 0 w 428"/>
                  <a:gd name="T39" fmla="*/ 160 h 408"/>
                  <a:gd name="T40" fmla="*/ 2 w 428"/>
                  <a:gd name="T41" fmla="*/ 165 h 408"/>
                  <a:gd name="T42" fmla="*/ 103 w 428"/>
                  <a:gd name="T43" fmla="*/ 261 h 408"/>
                  <a:gd name="T44" fmla="*/ 79 w 428"/>
                  <a:gd name="T45" fmla="*/ 397 h 408"/>
                  <a:gd name="T46" fmla="*/ 79 w 428"/>
                  <a:gd name="T47" fmla="*/ 397 h 408"/>
                  <a:gd name="T48" fmla="*/ 79 w 428"/>
                  <a:gd name="T49" fmla="*/ 403 h 408"/>
                  <a:gd name="T50" fmla="*/ 82 w 428"/>
                  <a:gd name="T51" fmla="*/ 407 h 408"/>
                  <a:gd name="T52" fmla="*/ 82 w 428"/>
                  <a:gd name="T53" fmla="*/ 407 h 408"/>
                  <a:gd name="T54" fmla="*/ 85 w 428"/>
                  <a:gd name="T55" fmla="*/ 407 h 408"/>
                  <a:gd name="T56" fmla="*/ 88 w 428"/>
                  <a:gd name="T57" fmla="*/ 408 h 408"/>
                  <a:gd name="T58" fmla="*/ 88 w 428"/>
                  <a:gd name="T59" fmla="*/ 408 h 408"/>
                  <a:gd name="T60" fmla="*/ 92 w 428"/>
                  <a:gd name="T61" fmla="*/ 407 h 408"/>
                  <a:gd name="T62" fmla="*/ 214 w 428"/>
                  <a:gd name="T63" fmla="*/ 341 h 408"/>
                  <a:gd name="T64" fmla="*/ 338 w 428"/>
                  <a:gd name="T65" fmla="*/ 407 h 408"/>
                  <a:gd name="T66" fmla="*/ 338 w 428"/>
                  <a:gd name="T67" fmla="*/ 407 h 408"/>
                  <a:gd name="T68" fmla="*/ 342 w 428"/>
                  <a:gd name="T69" fmla="*/ 407 h 408"/>
                  <a:gd name="T70" fmla="*/ 342 w 428"/>
                  <a:gd name="T71" fmla="*/ 407 h 408"/>
                  <a:gd name="T72" fmla="*/ 345 w 428"/>
                  <a:gd name="T73" fmla="*/ 407 h 408"/>
                  <a:gd name="T74" fmla="*/ 346 w 428"/>
                  <a:gd name="T75" fmla="*/ 405 h 408"/>
                  <a:gd name="T76" fmla="*/ 346 w 428"/>
                  <a:gd name="T77" fmla="*/ 405 h 408"/>
                  <a:gd name="T78" fmla="*/ 349 w 428"/>
                  <a:gd name="T79" fmla="*/ 401 h 408"/>
                  <a:gd name="T80" fmla="*/ 350 w 428"/>
                  <a:gd name="T81" fmla="*/ 397 h 408"/>
                  <a:gd name="T82" fmla="*/ 326 w 428"/>
                  <a:gd name="T83" fmla="*/ 260 h 408"/>
                  <a:gd name="T84" fmla="*/ 425 w 428"/>
                  <a:gd name="T85" fmla="*/ 163 h 408"/>
                  <a:gd name="T86" fmla="*/ 425 w 428"/>
                  <a:gd name="T87" fmla="*/ 163 h 408"/>
                  <a:gd name="T88" fmla="*/ 428 w 428"/>
                  <a:gd name="T89" fmla="*/ 159 h 408"/>
                  <a:gd name="T90" fmla="*/ 428 w 428"/>
                  <a:gd name="T91" fmla="*/ 154 h 408"/>
                  <a:gd name="T92" fmla="*/ 428 w 428"/>
                  <a:gd name="T93" fmla="*/ 154 h 4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8" h="408">
                    <a:moveTo>
                      <a:pt x="428" y="154"/>
                    </a:moveTo>
                    <a:lnTo>
                      <a:pt x="428" y="154"/>
                    </a:lnTo>
                    <a:lnTo>
                      <a:pt x="425" y="150"/>
                    </a:lnTo>
                    <a:lnTo>
                      <a:pt x="421" y="148"/>
                    </a:lnTo>
                    <a:lnTo>
                      <a:pt x="284" y="129"/>
                    </a:lnTo>
                    <a:lnTo>
                      <a:pt x="221" y="4"/>
                    </a:lnTo>
                    <a:lnTo>
                      <a:pt x="221" y="4"/>
                    </a:lnTo>
                    <a:lnTo>
                      <a:pt x="218" y="1"/>
                    </a:lnTo>
                    <a:lnTo>
                      <a:pt x="213" y="0"/>
                    </a:lnTo>
                    <a:lnTo>
                      <a:pt x="213" y="0"/>
                    </a:lnTo>
                    <a:lnTo>
                      <a:pt x="213" y="0"/>
                    </a:lnTo>
                    <a:lnTo>
                      <a:pt x="209" y="1"/>
                    </a:lnTo>
                    <a:lnTo>
                      <a:pt x="206" y="4"/>
                    </a:lnTo>
                    <a:lnTo>
                      <a:pt x="145" y="129"/>
                    </a:lnTo>
                    <a:lnTo>
                      <a:pt x="7" y="150"/>
                    </a:lnTo>
                    <a:lnTo>
                      <a:pt x="7" y="150"/>
                    </a:lnTo>
                    <a:lnTo>
                      <a:pt x="3" y="151"/>
                    </a:lnTo>
                    <a:lnTo>
                      <a:pt x="0" y="155"/>
                    </a:lnTo>
                    <a:lnTo>
                      <a:pt x="0" y="155"/>
                    </a:lnTo>
                    <a:lnTo>
                      <a:pt x="0" y="160"/>
                    </a:lnTo>
                    <a:lnTo>
                      <a:pt x="2" y="165"/>
                    </a:lnTo>
                    <a:lnTo>
                      <a:pt x="103" y="261"/>
                    </a:lnTo>
                    <a:lnTo>
                      <a:pt x="79" y="397"/>
                    </a:lnTo>
                    <a:lnTo>
                      <a:pt x="79" y="397"/>
                    </a:lnTo>
                    <a:lnTo>
                      <a:pt x="79" y="403"/>
                    </a:lnTo>
                    <a:lnTo>
                      <a:pt x="82" y="407"/>
                    </a:lnTo>
                    <a:lnTo>
                      <a:pt x="82" y="407"/>
                    </a:lnTo>
                    <a:lnTo>
                      <a:pt x="85" y="407"/>
                    </a:lnTo>
                    <a:lnTo>
                      <a:pt x="88" y="408"/>
                    </a:lnTo>
                    <a:lnTo>
                      <a:pt x="88" y="408"/>
                    </a:lnTo>
                    <a:lnTo>
                      <a:pt x="92" y="407"/>
                    </a:lnTo>
                    <a:lnTo>
                      <a:pt x="214" y="341"/>
                    </a:lnTo>
                    <a:lnTo>
                      <a:pt x="338" y="407"/>
                    </a:lnTo>
                    <a:lnTo>
                      <a:pt x="338" y="407"/>
                    </a:lnTo>
                    <a:lnTo>
                      <a:pt x="342" y="407"/>
                    </a:lnTo>
                    <a:lnTo>
                      <a:pt x="342" y="407"/>
                    </a:lnTo>
                    <a:lnTo>
                      <a:pt x="345" y="407"/>
                    </a:lnTo>
                    <a:lnTo>
                      <a:pt x="346" y="405"/>
                    </a:lnTo>
                    <a:lnTo>
                      <a:pt x="346" y="405"/>
                    </a:lnTo>
                    <a:lnTo>
                      <a:pt x="349" y="401"/>
                    </a:lnTo>
                    <a:lnTo>
                      <a:pt x="350" y="397"/>
                    </a:lnTo>
                    <a:lnTo>
                      <a:pt x="326" y="260"/>
                    </a:lnTo>
                    <a:lnTo>
                      <a:pt x="425" y="163"/>
                    </a:lnTo>
                    <a:lnTo>
                      <a:pt x="425" y="163"/>
                    </a:lnTo>
                    <a:lnTo>
                      <a:pt x="428" y="159"/>
                    </a:lnTo>
                    <a:lnTo>
                      <a:pt x="428" y="154"/>
                    </a:lnTo>
                    <a:lnTo>
                      <a:pt x="428" y="154"/>
                    </a:lnTo>
                    <a:close/>
                  </a:path>
                </a:pathLst>
              </a:custGeom>
              <a:solidFill>
                <a:srgbClr val="25415C"/>
              </a:solidFill>
              <a:ln>
                <a:noFill/>
              </a:ln>
            </p:spPr>
            <p:txBody>
              <a:bodyPr vert="horz" wrap="square" lIns="91440" tIns="45720" rIns="91440" bIns="45720" numCol="1" anchor="t" anchorCtr="0" compatLnSpc="1"/>
              <a:lstStyle/>
              <a:p>
                <a:pPr defTabSz="913765"/>
                <a:endParaRPr lang="id-ID" sz="1600">
                  <a:solidFill>
                    <a:prstClr val="black"/>
                  </a:solidFill>
                  <a:latin typeface="Calibri" panose="020f0502020204030204"/>
                </a:endParaRPr>
              </a:p>
            </p:txBody>
          </p:sp>
        </p:grpSp>
      </p:grpSp>
      <p:grpSp>
        <p:nvGrpSpPr>
          <p:cNvPr id="50" name="Group 49"/>
          <p:cNvGrpSpPr/>
          <p:nvPr/>
        </p:nvGrpSpPr>
        <p:grpSpPr>
          <a:xfrm>
            <a:off x="3859236" y="3613345"/>
            <a:ext cx="1802595" cy="1970517"/>
            <a:chOff x="3859235" y="3613344"/>
            <a:chExt cx="1802594" cy="1970517"/>
          </a:xfrm>
        </p:grpSpPr>
        <p:sp>
          <p:nvSpPr>
            <p:cNvPr id="18" name="TextBox 17"/>
            <p:cNvSpPr txBox="1"/>
            <p:nvPr/>
          </p:nvSpPr>
          <p:spPr>
            <a:xfrm>
              <a:off x="3859235" y="3613344"/>
              <a:ext cx="1800663" cy="318100"/>
            </a:xfrm>
            <a:prstGeom prst="rect">
              <a:avLst/>
            </a:prstGeom>
            <a:noFill/>
          </p:spPr>
          <p:txBody>
            <a:bodyPr wrap="square" rtlCol="0">
              <a:spAutoFit/>
            </a:bodyPr>
            <a:lstStyle/>
            <a:p>
              <a:pPr algn="ctr" defTabSz="913765"/>
              <a:r>
                <a:rPr lang="id-ID" sz="1465">
                  <a:solidFill>
                    <a:prstClr val="black"/>
                  </a:solidFill>
                  <a:latin typeface="Roboto" pitchFamily="2" charset="0"/>
                  <a:ea typeface="Roboto" pitchFamily="2" charset="0"/>
                </a:rPr>
                <a:t>SELENA MORATI</a:t>
              </a:r>
              <a:endParaRPr lang="id-ID" sz="1465">
                <a:solidFill>
                  <a:prstClr val="black"/>
                </a:solidFill>
                <a:latin typeface="Roboto" pitchFamily="2" charset="0"/>
                <a:ea typeface="Roboto" pitchFamily="2" charset="0"/>
              </a:endParaRPr>
            </a:p>
          </p:txBody>
        </p:sp>
        <p:sp>
          <p:nvSpPr>
            <p:cNvPr id="19" name="TextBox 18"/>
            <p:cNvSpPr txBox="1"/>
            <p:nvPr/>
          </p:nvSpPr>
          <p:spPr>
            <a:xfrm>
              <a:off x="3929574" y="4266831"/>
              <a:ext cx="1732255" cy="913392"/>
            </a:xfrm>
            <a:prstGeom prst="rect">
              <a:avLst/>
            </a:prstGeom>
            <a:noFill/>
          </p:spPr>
          <p:txBody>
            <a:bodyPr wrap="square" rtlCol="0">
              <a:spAutoFit/>
            </a:bodyPr>
            <a:lstStyle/>
            <a:p>
              <a:pPr algn="ctr" defTabSz="913765"/>
              <a:r>
                <a:rPr lang="en-US" sz="1065">
                  <a:solidFill>
                    <a:prstClr val="black"/>
                  </a:solidFill>
                  <a:latin typeface="Sansation" panose="02000000000000000000" pitchFamily="2" charset="0"/>
                </a:rPr>
                <a:t>There are many</a:t>
              </a:r>
              <a:r>
                <a:rPr lang="id-ID" sz="1065">
                  <a:solidFill>
                    <a:prstClr val="black"/>
                  </a:solidFill>
                  <a:latin typeface="Sansation" panose="02000000000000000000" pitchFamily="2" charset="0"/>
                </a:rPr>
                <a:t> </a:t>
              </a:r>
              <a:r>
                <a:rPr lang="en-US" sz="1065">
                  <a:solidFill>
                    <a:prstClr val="black"/>
                  </a:solidFill>
                  <a:latin typeface="Sansation" panose="02000000000000000000" pitchFamily="2" charset="0"/>
                </a:rPr>
                <a:t>varia</a:t>
              </a:r>
              <a:r>
                <a:rPr lang="id-ID" sz="1065">
                  <a:solidFill>
                    <a:prstClr val="black"/>
                  </a:solidFill>
                  <a:latin typeface="Sansation" panose="02000000000000000000" pitchFamily="2" charset="0"/>
                </a:rPr>
                <a:t> </a:t>
              </a:r>
              <a:r>
                <a:rPr lang="en-US" sz="1065">
                  <a:solidFill>
                    <a:prstClr val="black"/>
                  </a:solidFill>
                  <a:latin typeface="Sansation" panose="02000000000000000000" pitchFamily="2" charset="0"/>
                </a:rPr>
                <a:t>tions of pas</a:t>
              </a:r>
              <a:r>
                <a:rPr lang="id-ID" sz="1065">
                  <a:solidFill>
                    <a:prstClr val="black"/>
                  </a:solidFill>
                  <a:latin typeface="Sansation" panose="02000000000000000000" pitchFamily="2" charset="0"/>
                </a:rPr>
                <a:t>   </a:t>
              </a:r>
              <a:r>
                <a:rPr lang="en-US" sz="1065">
                  <a:solidFill>
                    <a:prstClr val="black"/>
                  </a:solidFill>
                  <a:latin typeface="Sansation" panose="02000000000000000000" pitchFamily="2" charset="0"/>
                </a:rPr>
                <a:t>sages of Lorem Ipsum available, but the majority have suffered alteration in</a:t>
              </a:r>
              <a:endParaRPr lang="id-ID" sz="1065">
                <a:solidFill>
                  <a:prstClr val="black"/>
                </a:solidFill>
                <a:latin typeface="Sansation" panose="02000000000000000000" pitchFamily="2" charset="0"/>
              </a:endParaRPr>
            </a:p>
          </p:txBody>
        </p:sp>
        <p:sp>
          <p:nvSpPr>
            <p:cNvPr id="20" name="TextBox 19"/>
            <p:cNvSpPr txBox="1"/>
            <p:nvPr/>
          </p:nvSpPr>
          <p:spPr>
            <a:xfrm>
              <a:off x="3929574" y="3964809"/>
              <a:ext cx="1732254" cy="256545"/>
            </a:xfrm>
            <a:prstGeom prst="rect">
              <a:avLst/>
            </a:prstGeom>
            <a:noFill/>
          </p:spPr>
          <p:txBody>
            <a:bodyPr wrap="square" rtlCol="0">
              <a:spAutoFit/>
            </a:bodyPr>
            <a:lstStyle/>
            <a:p>
              <a:pPr algn="ctr" defTabSz="913765"/>
              <a:r>
                <a:rPr lang="id-ID" sz="1065" i="1">
                  <a:solidFill>
                    <a:prstClr val="black"/>
                  </a:solidFill>
                  <a:latin typeface="Sansation" panose="02000000000000000000" pitchFamily="2" charset="0"/>
                </a:rPr>
                <a:t>CE.O</a:t>
              </a:r>
              <a:endParaRPr lang="id-ID" sz="1065" i="1">
                <a:solidFill>
                  <a:prstClr val="black"/>
                </a:solidFill>
                <a:latin typeface="Sansation" panose="02000000000000000000" pitchFamily="2" charset="0"/>
              </a:endParaRPr>
            </a:p>
          </p:txBody>
        </p:sp>
        <p:grpSp>
          <p:nvGrpSpPr>
            <p:cNvPr id="46" name="Group 45"/>
            <p:cNvGrpSpPr/>
            <p:nvPr/>
          </p:nvGrpSpPr>
          <p:grpSpPr>
            <a:xfrm>
              <a:off x="4080166" y="5310543"/>
              <a:ext cx="1384913" cy="273318"/>
              <a:chOff x="4080166" y="5310543"/>
              <a:chExt cx="1384913" cy="273318"/>
            </a:xfrm>
          </p:grpSpPr>
          <p:sp>
            <p:nvSpPr>
              <p:cNvPr id="21" name="Freeform 5"/>
              <p:cNvSpPr/>
              <p:nvPr/>
            </p:nvSpPr>
            <p:spPr bwMode="auto">
              <a:xfrm>
                <a:off x="4080166" y="5310543"/>
                <a:ext cx="282576" cy="269875"/>
              </a:xfrm>
              <a:custGeom>
                <a:gdLst>
                  <a:gd name="T0" fmla="*/ 428 w 428"/>
                  <a:gd name="T1" fmla="*/ 154 h 408"/>
                  <a:gd name="T2" fmla="*/ 428 w 428"/>
                  <a:gd name="T3" fmla="*/ 154 h 408"/>
                  <a:gd name="T4" fmla="*/ 425 w 428"/>
                  <a:gd name="T5" fmla="*/ 150 h 408"/>
                  <a:gd name="T6" fmla="*/ 421 w 428"/>
                  <a:gd name="T7" fmla="*/ 148 h 408"/>
                  <a:gd name="T8" fmla="*/ 284 w 428"/>
                  <a:gd name="T9" fmla="*/ 129 h 408"/>
                  <a:gd name="T10" fmla="*/ 221 w 428"/>
                  <a:gd name="T11" fmla="*/ 4 h 408"/>
                  <a:gd name="T12" fmla="*/ 221 w 428"/>
                  <a:gd name="T13" fmla="*/ 4 h 408"/>
                  <a:gd name="T14" fmla="*/ 218 w 428"/>
                  <a:gd name="T15" fmla="*/ 1 h 408"/>
                  <a:gd name="T16" fmla="*/ 213 w 428"/>
                  <a:gd name="T17" fmla="*/ 0 h 408"/>
                  <a:gd name="T18" fmla="*/ 213 w 428"/>
                  <a:gd name="T19" fmla="*/ 0 h 408"/>
                  <a:gd name="T20" fmla="*/ 213 w 428"/>
                  <a:gd name="T21" fmla="*/ 0 h 408"/>
                  <a:gd name="T22" fmla="*/ 209 w 428"/>
                  <a:gd name="T23" fmla="*/ 1 h 408"/>
                  <a:gd name="T24" fmla="*/ 206 w 428"/>
                  <a:gd name="T25" fmla="*/ 4 h 408"/>
                  <a:gd name="T26" fmla="*/ 145 w 428"/>
                  <a:gd name="T27" fmla="*/ 129 h 408"/>
                  <a:gd name="T28" fmla="*/ 7 w 428"/>
                  <a:gd name="T29" fmla="*/ 150 h 408"/>
                  <a:gd name="T30" fmla="*/ 7 w 428"/>
                  <a:gd name="T31" fmla="*/ 150 h 408"/>
                  <a:gd name="T32" fmla="*/ 3 w 428"/>
                  <a:gd name="T33" fmla="*/ 151 h 408"/>
                  <a:gd name="T34" fmla="*/ 0 w 428"/>
                  <a:gd name="T35" fmla="*/ 155 h 408"/>
                  <a:gd name="T36" fmla="*/ 0 w 428"/>
                  <a:gd name="T37" fmla="*/ 155 h 408"/>
                  <a:gd name="T38" fmla="*/ 0 w 428"/>
                  <a:gd name="T39" fmla="*/ 160 h 408"/>
                  <a:gd name="T40" fmla="*/ 2 w 428"/>
                  <a:gd name="T41" fmla="*/ 165 h 408"/>
                  <a:gd name="T42" fmla="*/ 103 w 428"/>
                  <a:gd name="T43" fmla="*/ 261 h 408"/>
                  <a:gd name="T44" fmla="*/ 79 w 428"/>
                  <a:gd name="T45" fmla="*/ 397 h 408"/>
                  <a:gd name="T46" fmla="*/ 79 w 428"/>
                  <a:gd name="T47" fmla="*/ 397 h 408"/>
                  <a:gd name="T48" fmla="*/ 79 w 428"/>
                  <a:gd name="T49" fmla="*/ 403 h 408"/>
                  <a:gd name="T50" fmla="*/ 82 w 428"/>
                  <a:gd name="T51" fmla="*/ 407 h 408"/>
                  <a:gd name="T52" fmla="*/ 82 w 428"/>
                  <a:gd name="T53" fmla="*/ 407 h 408"/>
                  <a:gd name="T54" fmla="*/ 85 w 428"/>
                  <a:gd name="T55" fmla="*/ 407 h 408"/>
                  <a:gd name="T56" fmla="*/ 88 w 428"/>
                  <a:gd name="T57" fmla="*/ 408 h 408"/>
                  <a:gd name="T58" fmla="*/ 88 w 428"/>
                  <a:gd name="T59" fmla="*/ 408 h 408"/>
                  <a:gd name="T60" fmla="*/ 92 w 428"/>
                  <a:gd name="T61" fmla="*/ 407 h 408"/>
                  <a:gd name="T62" fmla="*/ 214 w 428"/>
                  <a:gd name="T63" fmla="*/ 341 h 408"/>
                  <a:gd name="T64" fmla="*/ 338 w 428"/>
                  <a:gd name="T65" fmla="*/ 407 h 408"/>
                  <a:gd name="T66" fmla="*/ 338 w 428"/>
                  <a:gd name="T67" fmla="*/ 407 h 408"/>
                  <a:gd name="T68" fmla="*/ 342 w 428"/>
                  <a:gd name="T69" fmla="*/ 407 h 408"/>
                  <a:gd name="T70" fmla="*/ 342 w 428"/>
                  <a:gd name="T71" fmla="*/ 407 h 408"/>
                  <a:gd name="T72" fmla="*/ 345 w 428"/>
                  <a:gd name="T73" fmla="*/ 407 h 408"/>
                  <a:gd name="T74" fmla="*/ 346 w 428"/>
                  <a:gd name="T75" fmla="*/ 405 h 408"/>
                  <a:gd name="T76" fmla="*/ 346 w 428"/>
                  <a:gd name="T77" fmla="*/ 405 h 408"/>
                  <a:gd name="T78" fmla="*/ 349 w 428"/>
                  <a:gd name="T79" fmla="*/ 401 h 408"/>
                  <a:gd name="T80" fmla="*/ 350 w 428"/>
                  <a:gd name="T81" fmla="*/ 397 h 408"/>
                  <a:gd name="T82" fmla="*/ 326 w 428"/>
                  <a:gd name="T83" fmla="*/ 260 h 408"/>
                  <a:gd name="T84" fmla="*/ 425 w 428"/>
                  <a:gd name="T85" fmla="*/ 163 h 408"/>
                  <a:gd name="T86" fmla="*/ 425 w 428"/>
                  <a:gd name="T87" fmla="*/ 163 h 408"/>
                  <a:gd name="T88" fmla="*/ 428 w 428"/>
                  <a:gd name="T89" fmla="*/ 159 h 408"/>
                  <a:gd name="T90" fmla="*/ 428 w 428"/>
                  <a:gd name="T91" fmla="*/ 154 h 408"/>
                  <a:gd name="T92" fmla="*/ 428 w 428"/>
                  <a:gd name="T93" fmla="*/ 154 h 4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8" h="408">
                    <a:moveTo>
                      <a:pt x="428" y="154"/>
                    </a:moveTo>
                    <a:lnTo>
                      <a:pt x="428" y="154"/>
                    </a:lnTo>
                    <a:lnTo>
                      <a:pt x="425" y="150"/>
                    </a:lnTo>
                    <a:lnTo>
                      <a:pt x="421" y="148"/>
                    </a:lnTo>
                    <a:lnTo>
                      <a:pt x="284" y="129"/>
                    </a:lnTo>
                    <a:lnTo>
                      <a:pt x="221" y="4"/>
                    </a:lnTo>
                    <a:lnTo>
                      <a:pt x="221" y="4"/>
                    </a:lnTo>
                    <a:lnTo>
                      <a:pt x="218" y="1"/>
                    </a:lnTo>
                    <a:lnTo>
                      <a:pt x="213" y="0"/>
                    </a:lnTo>
                    <a:lnTo>
                      <a:pt x="213" y="0"/>
                    </a:lnTo>
                    <a:lnTo>
                      <a:pt x="213" y="0"/>
                    </a:lnTo>
                    <a:lnTo>
                      <a:pt x="209" y="1"/>
                    </a:lnTo>
                    <a:lnTo>
                      <a:pt x="206" y="4"/>
                    </a:lnTo>
                    <a:lnTo>
                      <a:pt x="145" y="129"/>
                    </a:lnTo>
                    <a:lnTo>
                      <a:pt x="7" y="150"/>
                    </a:lnTo>
                    <a:lnTo>
                      <a:pt x="7" y="150"/>
                    </a:lnTo>
                    <a:lnTo>
                      <a:pt x="3" y="151"/>
                    </a:lnTo>
                    <a:lnTo>
                      <a:pt x="0" y="155"/>
                    </a:lnTo>
                    <a:lnTo>
                      <a:pt x="0" y="155"/>
                    </a:lnTo>
                    <a:lnTo>
                      <a:pt x="0" y="160"/>
                    </a:lnTo>
                    <a:lnTo>
                      <a:pt x="2" y="165"/>
                    </a:lnTo>
                    <a:lnTo>
                      <a:pt x="103" y="261"/>
                    </a:lnTo>
                    <a:lnTo>
                      <a:pt x="79" y="397"/>
                    </a:lnTo>
                    <a:lnTo>
                      <a:pt x="79" y="397"/>
                    </a:lnTo>
                    <a:lnTo>
                      <a:pt x="79" y="403"/>
                    </a:lnTo>
                    <a:lnTo>
                      <a:pt x="82" y="407"/>
                    </a:lnTo>
                    <a:lnTo>
                      <a:pt x="82" y="407"/>
                    </a:lnTo>
                    <a:lnTo>
                      <a:pt x="85" y="407"/>
                    </a:lnTo>
                    <a:lnTo>
                      <a:pt x="88" y="408"/>
                    </a:lnTo>
                    <a:lnTo>
                      <a:pt x="88" y="408"/>
                    </a:lnTo>
                    <a:lnTo>
                      <a:pt x="92" y="407"/>
                    </a:lnTo>
                    <a:lnTo>
                      <a:pt x="214" y="341"/>
                    </a:lnTo>
                    <a:lnTo>
                      <a:pt x="338" y="407"/>
                    </a:lnTo>
                    <a:lnTo>
                      <a:pt x="338" y="407"/>
                    </a:lnTo>
                    <a:lnTo>
                      <a:pt x="342" y="407"/>
                    </a:lnTo>
                    <a:lnTo>
                      <a:pt x="342" y="407"/>
                    </a:lnTo>
                    <a:lnTo>
                      <a:pt x="345" y="407"/>
                    </a:lnTo>
                    <a:lnTo>
                      <a:pt x="346" y="405"/>
                    </a:lnTo>
                    <a:lnTo>
                      <a:pt x="346" y="405"/>
                    </a:lnTo>
                    <a:lnTo>
                      <a:pt x="349" y="401"/>
                    </a:lnTo>
                    <a:lnTo>
                      <a:pt x="350" y="397"/>
                    </a:lnTo>
                    <a:lnTo>
                      <a:pt x="326" y="260"/>
                    </a:lnTo>
                    <a:lnTo>
                      <a:pt x="425" y="163"/>
                    </a:lnTo>
                    <a:lnTo>
                      <a:pt x="425" y="163"/>
                    </a:lnTo>
                    <a:lnTo>
                      <a:pt x="428" y="159"/>
                    </a:lnTo>
                    <a:lnTo>
                      <a:pt x="428" y="154"/>
                    </a:lnTo>
                    <a:lnTo>
                      <a:pt x="428" y="154"/>
                    </a:lnTo>
                    <a:close/>
                  </a:path>
                </a:pathLst>
              </a:custGeom>
              <a:solidFill>
                <a:srgbClr val="25415C"/>
              </a:solidFill>
              <a:ln>
                <a:noFill/>
              </a:ln>
            </p:spPr>
            <p:txBody>
              <a:bodyPr vert="horz" wrap="square" lIns="91440" tIns="45720" rIns="91440" bIns="45720" numCol="1" anchor="t" anchorCtr="0" compatLnSpc="1"/>
              <a:lstStyle/>
              <a:p>
                <a:pPr defTabSz="913765"/>
                <a:endParaRPr lang="id-ID" sz="1600">
                  <a:solidFill>
                    <a:prstClr val="black"/>
                  </a:solidFill>
                  <a:latin typeface="Calibri" panose="020f0502020204030204"/>
                </a:endParaRPr>
              </a:p>
            </p:txBody>
          </p:sp>
          <p:sp>
            <p:nvSpPr>
              <p:cNvPr id="22" name="Freeform 5"/>
              <p:cNvSpPr/>
              <p:nvPr/>
            </p:nvSpPr>
            <p:spPr bwMode="auto">
              <a:xfrm>
                <a:off x="4355750" y="5310543"/>
                <a:ext cx="282576" cy="269875"/>
              </a:xfrm>
              <a:custGeom>
                <a:gdLst>
                  <a:gd name="T0" fmla="*/ 428 w 428"/>
                  <a:gd name="T1" fmla="*/ 154 h 408"/>
                  <a:gd name="T2" fmla="*/ 428 w 428"/>
                  <a:gd name="T3" fmla="*/ 154 h 408"/>
                  <a:gd name="T4" fmla="*/ 425 w 428"/>
                  <a:gd name="T5" fmla="*/ 150 h 408"/>
                  <a:gd name="T6" fmla="*/ 421 w 428"/>
                  <a:gd name="T7" fmla="*/ 148 h 408"/>
                  <a:gd name="T8" fmla="*/ 284 w 428"/>
                  <a:gd name="T9" fmla="*/ 129 h 408"/>
                  <a:gd name="T10" fmla="*/ 221 w 428"/>
                  <a:gd name="T11" fmla="*/ 4 h 408"/>
                  <a:gd name="T12" fmla="*/ 221 w 428"/>
                  <a:gd name="T13" fmla="*/ 4 h 408"/>
                  <a:gd name="T14" fmla="*/ 218 w 428"/>
                  <a:gd name="T15" fmla="*/ 1 h 408"/>
                  <a:gd name="T16" fmla="*/ 213 w 428"/>
                  <a:gd name="T17" fmla="*/ 0 h 408"/>
                  <a:gd name="T18" fmla="*/ 213 w 428"/>
                  <a:gd name="T19" fmla="*/ 0 h 408"/>
                  <a:gd name="T20" fmla="*/ 213 w 428"/>
                  <a:gd name="T21" fmla="*/ 0 h 408"/>
                  <a:gd name="T22" fmla="*/ 209 w 428"/>
                  <a:gd name="T23" fmla="*/ 1 h 408"/>
                  <a:gd name="T24" fmla="*/ 206 w 428"/>
                  <a:gd name="T25" fmla="*/ 4 h 408"/>
                  <a:gd name="T26" fmla="*/ 145 w 428"/>
                  <a:gd name="T27" fmla="*/ 129 h 408"/>
                  <a:gd name="T28" fmla="*/ 7 w 428"/>
                  <a:gd name="T29" fmla="*/ 150 h 408"/>
                  <a:gd name="T30" fmla="*/ 7 w 428"/>
                  <a:gd name="T31" fmla="*/ 150 h 408"/>
                  <a:gd name="T32" fmla="*/ 3 w 428"/>
                  <a:gd name="T33" fmla="*/ 151 h 408"/>
                  <a:gd name="T34" fmla="*/ 0 w 428"/>
                  <a:gd name="T35" fmla="*/ 155 h 408"/>
                  <a:gd name="T36" fmla="*/ 0 w 428"/>
                  <a:gd name="T37" fmla="*/ 155 h 408"/>
                  <a:gd name="T38" fmla="*/ 0 w 428"/>
                  <a:gd name="T39" fmla="*/ 160 h 408"/>
                  <a:gd name="T40" fmla="*/ 2 w 428"/>
                  <a:gd name="T41" fmla="*/ 165 h 408"/>
                  <a:gd name="T42" fmla="*/ 103 w 428"/>
                  <a:gd name="T43" fmla="*/ 261 h 408"/>
                  <a:gd name="T44" fmla="*/ 79 w 428"/>
                  <a:gd name="T45" fmla="*/ 397 h 408"/>
                  <a:gd name="T46" fmla="*/ 79 w 428"/>
                  <a:gd name="T47" fmla="*/ 397 h 408"/>
                  <a:gd name="T48" fmla="*/ 79 w 428"/>
                  <a:gd name="T49" fmla="*/ 403 h 408"/>
                  <a:gd name="T50" fmla="*/ 82 w 428"/>
                  <a:gd name="T51" fmla="*/ 407 h 408"/>
                  <a:gd name="T52" fmla="*/ 82 w 428"/>
                  <a:gd name="T53" fmla="*/ 407 h 408"/>
                  <a:gd name="T54" fmla="*/ 85 w 428"/>
                  <a:gd name="T55" fmla="*/ 407 h 408"/>
                  <a:gd name="T56" fmla="*/ 88 w 428"/>
                  <a:gd name="T57" fmla="*/ 408 h 408"/>
                  <a:gd name="T58" fmla="*/ 88 w 428"/>
                  <a:gd name="T59" fmla="*/ 408 h 408"/>
                  <a:gd name="T60" fmla="*/ 92 w 428"/>
                  <a:gd name="T61" fmla="*/ 407 h 408"/>
                  <a:gd name="T62" fmla="*/ 214 w 428"/>
                  <a:gd name="T63" fmla="*/ 341 h 408"/>
                  <a:gd name="T64" fmla="*/ 338 w 428"/>
                  <a:gd name="T65" fmla="*/ 407 h 408"/>
                  <a:gd name="T66" fmla="*/ 338 w 428"/>
                  <a:gd name="T67" fmla="*/ 407 h 408"/>
                  <a:gd name="T68" fmla="*/ 342 w 428"/>
                  <a:gd name="T69" fmla="*/ 407 h 408"/>
                  <a:gd name="T70" fmla="*/ 342 w 428"/>
                  <a:gd name="T71" fmla="*/ 407 h 408"/>
                  <a:gd name="T72" fmla="*/ 345 w 428"/>
                  <a:gd name="T73" fmla="*/ 407 h 408"/>
                  <a:gd name="T74" fmla="*/ 346 w 428"/>
                  <a:gd name="T75" fmla="*/ 405 h 408"/>
                  <a:gd name="T76" fmla="*/ 346 w 428"/>
                  <a:gd name="T77" fmla="*/ 405 h 408"/>
                  <a:gd name="T78" fmla="*/ 349 w 428"/>
                  <a:gd name="T79" fmla="*/ 401 h 408"/>
                  <a:gd name="T80" fmla="*/ 350 w 428"/>
                  <a:gd name="T81" fmla="*/ 397 h 408"/>
                  <a:gd name="T82" fmla="*/ 326 w 428"/>
                  <a:gd name="T83" fmla="*/ 260 h 408"/>
                  <a:gd name="T84" fmla="*/ 425 w 428"/>
                  <a:gd name="T85" fmla="*/ 163 h 408"/>
                  <a:gd name="T86" fmla="*/ 425 w 428"/>
                  <a:gd name="T87" fmla="*/ 163 h 408"/>
                  <a:gd name="T88" fmla="*/ 428 w 428"/>
                  <a:gd name="T89" fmla="*/ 159 h 408"/>
                  <a:gd name="T90" fmla="*/ 428 w 428"/>
                  <a:gd name="T91" fmla="*/ 154 h 408"/>
                  <a:gd name="T92" fmla="*/ 428 w 428"/>
                  <a:gd name="T93" fmla="*/ 154 h 4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8" h="408">
                    <a:moveTo>
                      <a:pt x="428" y="154"/>
                    </a:moveTo>
                    <a:lnTo>
                      <a:pt x="428" y="154"/>
                    </a:lnTo>
                    <a:lnTo>
                      <a:pt x="425" y="150"/>
                    </a:lnTo>
                    <a:lnTo>
                      <a:pt x="421" y="148"/>
                    </a:lnTo>
                    <a:lnTo>
                      <a:pt x="284" y="129"/>
                    </a:lnTo>
                    <a:lnTo>
                      <a:pt x="221" y="4"/>
                    </a:lnTo>
                    <a:lnTo>
                      <a:pt x="221" y="4"/>
                    </a:lnTo>
                    <a:lnTo>
                      <a:pt x="218" y="1"/>
                    </a:lnTo>
                    <a:lnTo>
                      <a:pt x="213" y="0"/>
                    </a:lnTo>
                    <a:lnTo>
                      <a:pt x="213" y="0"/>
                    </a:lnTo>
                    <a:lnTo>
                      <a:pt x="213" y="0"/>
                    </a:lnTo>
                    <a:lnTo>
                      <a:pt x="209" y="1"/>
                    </a:lnTo>
                    <a:lnTo>
                      <a:pt x="206" y="4"/>
                    </a:lnTo>
                    <a:lnTo>
                      <a:pt x="145" y="129"/>
                    </a:lnTo>
                    <a:lnTo>
                      <a:pt x="7" y="150"/>
                    </a:lnTo>
                    <a:lnTo>
                      <a:pt x="7" y="150"/>
                    </a:lnTo>
                    <a:lnTo>
                      <a:pt x="3" y="151"/>
                    </a:lnTo>
                    <a:lnTo>
                      <a:pt x="0" y="155"/>
                    </a:lnTo>
                    <a:lnTo>
                      <a:pt x="0" y="155"/>
                    </a:lnTo>
                    <a:lnTo>
                      <a:pt x="0" y="160"/>
                    </a:lnTo>
                    <a:lnTo>
                      <a:pt x="2" y="165"/>
                    </a:lnTo>
                    <a:lnTo>
                      <a:pt x="103" y="261"/>
                    </a:lnTo>
                    <a:lnTo>
                      <a:pt x="79" y="397"/>
                    </a:lnTo>
                    <a:lnTo>
                      <a:pt x="79" y="397"/>
                    </a:lnTo>
                    <a:lnTo>
                      <a:pt x="79" y="403"/>
                    </a:lnTo>
                    <a:lnTo>
                      <a:pt x="82" y="407"/>
                    </a:lnTo>
                    <a:lnTo>
                      <a:pt x="82" y="407"/>
                    </a:lnTo>
                    <a:lnTo>
                      <a:pt x="85" y="407"/>
                    </a:lnTo>
                    <a:lnTo>
                      <a:pt x="88" y="408"/>
                    </a:lnTo>
                    <a:lnTo>
                      <a:pt x="88" y="408"/>
                    </a:lnTo>
                    <a:lnTo>
                      <a:pt x="92" y="407"/>
                    </a:lnTo>
                    <a:lnTo>
                      <a:pt x="214" y="341"/>
                    </a:lnTo>
                    <a:lnTo>
                      <a:pt x="338" y="407"/>
                    </a:lnTo>
                    <a:lnTo>
                      <a:pt x="338" y="407"/>
                    </a:lnTo>
                    <a:lnTo>
                      <a:pt x="342" y="407"/>
                    </a:lnTo>
                    <a:lnTo>
                      <a:pt x="342" y="407"/>
                    </a:lnTo>
                    <a:lnTo>
                      <a:pt x="345" y="407"/>
                    </a:lnTo>
                    <a:lnTo>
                      <a:pt x="346" y="405"/>
                    </a:lnTo>
                    <a:lnTo>
                      <a:pt x="346" y="405"/>
                    </a:lnTo>
                    <a:lnTo>
                      <a:pt x="349" y="401"/>
                    </a:lnTo>
                    <a:lnTo>
                      <a:pt x="350" y="397"/>
                    </a:lnTo>
                    <a:lnTo>
                      <a:pt x="326" y="260"/>
                    </a:lnTo>
                    <a:lnTo>
                      <a:pt x="425" y="163"/>
                    </a:lnTo>
                    <a:lnTo>
                      <a:pt x="425" y="163"/>
                    </a:lnTo>
                    <a:lnTo>
                      <a:pt x="428" y="159"/>
                    </a:lnTo>
                    <a:lnTo>
                      <a:pt x="428" y="154"/>
                    </a:lnTo>
                    <a:lnTo>
                      <a:pt x="428" y="154"/>
                    </a:lnTo>
                    <a:close/>
                  </a:path>
                </a:pathLst>
              </a:custGeom>
              <a:solidFill>
                <a:srgbClr val="25415C"/>
              </a:solidFill>
              <a:ln>
                <a:noFill/>
              </a:ln>
            </p:spPr>
            <p:txBody>
              <a:bodyPr vert="horz" wrap="square" lIns="91440" tIns="45720" rIns="91440" bIns="45720" numCol="1" anchor="t" anchorCtr="0" compatLnSpc="1"/>
              <a:lstStyle/>
              <a:p>
                <a:pPr defTabSz="913765"/>
                <a:endParaRPr lang="id-ID" sz="1600">
                  <a:solidFill>
                    <a:prstClr val="black"/>
                  </a:solidFill>
                  <a:latin typeface="Calibri" panose="020f0502020204030204"/>
                </a:endParaRPr>
              </a:p>
            </p:txBody>
          </p:sp>
          <p:sp>
            <p:nvSpPr>
              <p:cNvPr id="23" name="Freeform 5"/>
              <p:cNvSpPr/>
              <p:nvPr/>
            </p:nvSpPr>
            <p:spPr bwMode="auto">
              <a:xfrm>
                <a:off x="4631334" y="5310543"/>
                <a:ext cx="282576" cy="269875"/>
              </a:xfrm>
              <a:custGeom>
                <a:gdLst>
                  <a:gd name="T0" fmla="*/ 428 w 428"/>
                  <a:gd name="T1" fmla="*/ 154 h 408"/>
                  <a:gd name="T2" fmla="*/ 428 w 428"/>
                  <a:gd name="T3" fmla="*/ 154 h 408"/>
                  <a:gd name="T4" fmla="*/ 425 w 428"/>
                  <a:gd name="T5" fmla="*/ 150 h 408"/>
                  <a:gd name="T6" fmla="*/ 421 w 428"/>
                  <a:gd name="T7" fmla="*/ 148 h 408"/>
                  <a:gd name="T8" fmla="*/ 284 w 428"/>
                  <a:gd name="T9" fmla="*/ 129 h 408"/>
                  <a:gd name="T10" fmla="*/ 221 w 428"/>
                  <a:gd name="T11" fmla="*/ 4 h 408"/>
                  <a:gd name="T12" fmla="*/ 221 w 428"/>
                  <a:gd name="T13" fmla="*/ 4 h 408"/>
                  <a:gd name="T14" fmla="*/ 218 w 428"/>
                  <a:gd name="T15" fmla="*/ 1 h 408"/>
                  <a:gd name="T16" fmla="*/ 213 w 428"/>
                  <a:gd name="T17" fmla="*/ 0 h 408"/>
                  <a:gd name="T18" fmla="*/ 213 w 428"/>
                  <a:gd name="T19" fmla="*/ 0 h 408"/>
                  <a:gd name="T20" fmla="*/ 213 w 428"/>
                  <a:gd name="T21" fmla="*/ 0 h 408"/>
                  <a:gd name="T22" fmla="*/ 209 w 428"/>
                  <a:gd name="T23" fmla="*/ 1 h 408"/>
                  <a:gd name="T24" fmla="*/ 206 w 428"/>
                  <a:gd name="T25" fmla="*/ 4 h 408"/>
                  <a:gd name="T26" fmla="*/ 145 w 428"/>
                  <a:gd name="T27" fmla="*/ 129 h 408"/>
                  <a:gd name="T28" fmla="*/ 7 w 428"/>
                  <a:gd name="T29" fmla="*/ 150 h 408"/>
                  <a:gd name="T30" fmla="*/ 7 w 428"/>
                  <a:gd name="T31" fmla="*/ 150 h 408"/>
                  <a:gd name="T32" fmla="*/ 3 w 428"/>
                  <a:gd name="T33" fmla="*/ 151 h 408"/>
                  <a:gd name="T34" fmla="*/ 0 w 428"/>
                  <a:gd name="T35" fmla="*/ 155 h 408"/>
                  <a:gd name="T36" fmla="*/ 0 w 428"/>
                  <a:gd name="T37" fmla="*/ 155 h 408"/>
                  <a:gd name="T38" fmla="*/ 0 w 428"/>
                  <a:gd name="T39" fmla="*/ 160 h 408"/>
                  <a:gd name="T40" fmla="*/ 2 w 428"/>
                  <a:gd name="T41" fmla="*/ 165 h 408"/>
                  <a:gd name="T42" fmla="*/ 103 w 428"/>
                  <a:gd name="T43" fmla="*/ 261 h 408"/>
                  <a:gd name="T44" fmla="*/ 79 w 428"/>
                  <a:gd name="T45" fmla="*/ 397 h 408"/>
                  <a:gd name="T46" fmla="*/ 79 w 428"/>
                  <a:gd name="T47" fmla="*/ 397 h 408"/>
                  <a:gd name="T48" fmla="*/ 79 w 428"/>
                  <a:gd name="T49" fmla="*/ 403 h 408"/>
                  <a:gd name="T50" fmla="*/ 82 w 428"/>
                  <a:gd name="T51" fmla="*/ 407 h 408"/>
                  <a:gd name="T52" fmla="*/ 82 w 428"/>
                  <a:gd name="T53" fmla="*/ 407 h 408"/>
                  <a:gd name="T54" fmla="*/ 85 w 428"/>
                  <a:gd name="T55" fmla="*/ 407 h 408"/>
                  <a:gd name="T56" fmla="*/ 88 w 428"/>
                  <a:gd name="T57" fmla="*/ 408 h 408"/>
                  <a:gd name="T58" fmla="*/ 88 w 428"/>
                  <a:gd name="T59" fmla="*/ 408 h 408"/>
                  <a:gd name="T60" fmla="*/ 92 w 428"/>
                  <a:gd name="T61" fmla="*/ 407 h 408"/>
                  <a:gd name="T62" fmla="*/ 214 w 428"/>
                  <a:gd name="T63" fmla="*/ 341 h 408"/>
                  <a:gd name="T64" fmla="*/ 338 w 428"/>
                  <a:gd name="T65" fmla="*/ 407 h 408"/>
                  <a:gd name="T66" fmla="*/ 338 w 428"/>
                  <a:gd name="T67" fmla="*/ 407 h 408"/>
                  <a:gd name="T68" fmla="*/ 342 w 428"/>
                  <a:gd name="T69" fmla="*/ 407 h 408"/>
                  <a:gd name="T70" fmla="*/ 342 w 428"/>
                  <a:gd name="T71" fmla="*/ 407 h 408"/>
                  <a:gd name="T72" fmla="*/ 345 w 428"/>
                  <a:gd name="T73" fmla="*/ 407 h 408"/>
                  <a:gd name="T74" fmla="*/ 346 w 428"/>
                  <a:gd name="T75" fmla="*/ 405 h 408"/>
                  <a:gd name="T76" fmla="*/ 346 w 428"/>
                  <a:gd name="T77" fmla="*/ 405 h 408"/>
                  <a:gd name="T78" fmla="*/ 349 w 428"/>
                  <a:gd name="T79" fmla="*/ 401 h 408"/>
                  <a:gd name="T80" fmla="*/ 350 w 428"/>
                  <a:gd name="T81" fmla="*/ 397 h 408"/>
                  <a:gd name="T82" fmla="*/ 326 w 428"/>
                  <a:gd name="T83" fmla="*/ 260 h 408"/>
                  <a:gd name="T84" fmla="*/ 425 w 428"/>
                  <a:gd name="T85" fmla="*/ 163 h 408"/>
                  <a:gd name="T86" fmla="*/ 425 w 428"/>
                  <a:gd name="T87" fmla="*/ 163 h 408"/>
                  <a:gd name="T88" fmla="*/ 428 w 428"/>
                  <a:gd name="T89" fmla="*/ 159 h 408"/>
                  <a:gd name="T90" fmla="*/ 428 w 428"/>
                  <a:gd name="T91" fmla="*/ 154 h 408"/>
                  <a:gd name="T92" fmla="*/ 428 w 428"/>
                  <a:gd name="T93" fmla="*/ 154 h 4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8" h="408">
                    <a:moveTo>
                      <a:pt x="428" y="154"/>
                    </a:moveTo>
                    <a:lnTo>
                      <a:pt x="428" y="154"/>
                    </a:lnTo>
                    <a:lnTo>
                      <a:pt x="425" y="150"/>
                    </a:lnTo>
                    <a:lnTo>
                      <a:pt x="421" y="148"/>
                    </a:lnTo>
                    <a:lnTo>
                      <a:pt x="284" y="129"/>
                    </a:lnTo>
                    <a:lnTo>
                      <a:pt x="221" y="4"/>
                    </a:lnTo>
                    <a:lnTo>
                      <a:pt x="221" y="4"/>
                    </a:lnTo>
                    <a:lnTo>
                      <a:pt x="218" y="1"/>
                    </a:lnTo>
                    <a:lnTo>
                      <a:pt x="213" y="0"/>
                    </a:lnTo>
                    <a:lnTo>
                      <a:pt x="213" y="0"/>
                    </a:lnTo>
                    <a:lnTo>
                      <a:pt x="213" y="0"/>
                    </a:lnTo>
                    <a:lnTo>
                      <a:pt x="209" y="1"/>
                    </a:lnTo>
                    <a:lnTo>
                      <a:pt x="206" y="4"/>
                    </a:lnTo>
                    <a:lnTo>
                      <a:pt x="145" y="129"/>
                    </a:lnTo>
                    <a:lnTo>
                      <a:pt x="7" y="150"/>
                    </a:lnTo>
                    <a:lnTo>
                      <a:pt x="7" y="150"/>
                    </a:lnTo>
                    <a:lnTo>
                      <a:pt x="3" y="151"/>
                    </a:lnTo>
                    <a:lnTo>
                      <a:pt x="0" y="155"/>
                    </a:lnTo>
                    <a:lnTo>
                      <a:pt x="0" y="155"/>
                    </a:lnTo>
                    <a:lnTo>
                      <a:pt x="0" y="160"/>
                    </a:lnTo>
                    <a:lnTo>
                      <a:pt x="2" y="165"/>
                    </a:lnTo>
                    <a:lnTo>
                      <a:pt x="103" y="261"/>
                    </a:lnTo>
                    <a:lnTo>
                      <a:pt x="79" y="397"/>
                    </a:lnTo>
                    <a:lnTo>
                      <a:pt x="79" y="397"/>
                    </a:lnTo>
                    <a:lnTo>
                      <a:pt x="79" y="403"/>
                    </a:lnTo>
                    <a:lnTo>
                      <a:pt x="82" y="407"/>
                    </a:lnTo>
                    <a:lnTo>
                      <a:pt x="82" y="407"/>
                    </a:lnTo>
                    <a:lnTo>
                      <a:pt x="85" y="407"/>
                    </a:lnTo>
                    <a:lnTo>
                      <a:pt x="88" y="408"/>
                    </a:lnTo>
                    <a:lnTo>
                      <a:pt x="88" y="408"/>
                    </a:lnTo>
                    <a:lnTo>
                      <a:pt x="92" y="407"/>
                    </a:lnTo>
                    <a:lnTo>
                      <a:pt x="214" y="341"/>
                    </a:lnTo>
                    <a:lnTo>
                      <a:pt x="338" y="407"/>
                    </a:lnTo>
                    <a:lnTo>
                      <a:pt x="338" y="407"/>
                    </a:lnTo>
                    <a:lnTo>
                      <a:pt x="342" y="407"/>
                    </a:lnTo>
                    <a:lnTo>
                      <a:pt x="342" y="407"/>
                    </a:lnTo>
                    <a:lnTo>
                      <a:pt x="345" y="407"/>
                    </a:lnTo>
                    <a:lnTo>
                      <a:pt x="346" y="405"/>
                    </a:lnTo>
                    <a:lnTo>
                      <a:pt x="346" y="405"/>
                    </a:lnTo>
                    <a:lnTo>
                      <a:pt x="349" y="401"/>
                    </a:lnTo>
                    <a:lnTo>
                      <a:pt x="350" y="397"/>
                    </a:lnTo>
                    <a:lnTo>
                      <a:pt x="326" y="260"/>
                    </a:lnTo>
                    <a:lnTo>
                      <a:pt x="425" y="163"/>
                    </a:lnTo>
                    <a:lnTo>
                      <a:pt x="425" y="163"/>
                    </a:lnTo>
                    <a:lnTo>
                      <a:pt x="428" y="159"/>
                    </a:lnTo>
                    <a:lnTo>
                      <a:pt x="428" y="154"/>
                    </a:lnTo>
                    <a:lnTo>
                      <a:pt x="428" y="154"/>
                    </a:lnTo>
                    <a:close/>
                  </a:path>
                </a:pathLst>
              </a:custGeom>
              <a:solidFill>
                <a:srgbClr val="25415C"/>
              </a:solidFill>
              <a:ln>
                <a:noFill/>
              </a:ln>
            </p:spPr>
            <p:txBody>
              <a:bodyPr vert="horz" wrap="square" lIns="91440" tIns="45720" rIns="91440" bIns="45720" numCol="1" anchor="t" anchorCtr="0" compatLnSpc="1"/>
              <a:lstStyle/>
              <a:p>
                <a:pPr defTabSz="913765"/>
                <a:endParaRPr lang="id-ID" sz="1600">
                  <a:solidFill>
                    <a:prstClr val="black"/>
                  </a:solidFill>
                  <a:latin typeface="Calibri" panose="020f0502020204030204"/>
                </a:endParaRPr>
              </a:p>
            </p:txBody>
          </p:sp>
          <p:sp>
            <p:nvSpPr>
              <p:cNvPr id="24" name="Freeform 5"/>
              <p:cNvSpPr/>
              <p:nvPr/>
            </p:nvSpPr>
            <p:spPr bwMode="auto">
              <a:xfrm>
                <a:off x="4906918" y="5310543"/>
                <a:ext cx="282576" cy="269875"/>
              </a:xfrm>
              <a:custGeom>
                <a:gdLst>
                  <a:gd name="T0" fmla="*/ 428 w 428"/>
                  <a:gd name="T1" fmla="*/ 154 h 408"/>
                  <a:gd name="T2" fmla="*/ 428 w 428"/>
                  <a:gd name="T3" fmla="*/ 154 h 408"/>
                  <a:gd name="T4" fmla="*/ 425 w 428"/>
                  <a:gd name="T5" fmla="*/ 150 h 408"/>
                  <a:gd name="T6" fmla="*/ 421 w 428"/>
                  <a:gd name="T7" fmla="*/ 148 h 408"/>
                  <a:gd name="T8" fmla="*/ 284 w 428"/>
                  <a:gd name="T9" fmla="*/ 129 h 408"/>
                  <a:gd name="T10" fmla="*/ 221 w 428"/>
                  <a:gd name="T11" fmla="*/ 4 h 408"/>
                  <a:gd name="T12" fmla="*/ 221 w 428"/>
                  <a:gd name="T13" fmla="*/ 4 h 408"/>
                  <a:gd name="T14" fmla="*/ 218 w 428"/>
                  <a:gd name="T15" fmla="*/ 1 h 408"/>
                  <a:gd name="T16" fmla="*/ 213 w 428"/>
                  <a:gd name="T17" fmla="*/ 0 h 408"/>
                  <a:gd name="T18" fmla="*/ 213 w 428"/>
                  <a:gd name="T19" fmla="*/ 0 h 408"/>
                  <a:gd name="T20" fmla="*/ 213 w 428"/>
                  <a:gd name="T21" fmla="*/ 0 h 408"/>
                  <a:gd name="T22" fmla="*/ 209 w 428"/>
                  <a:gd name="T23" fmla="*/ 1 h 408"/>
                  <a:gd name="T24" fmla="*/ 206 w 428"/>
                  <a:gd name="T25" fmla="*/ 4 h 408"/>
                  <a:gd name="T26" fmla="*/ 145 w 428"/>
                  <a:gd name="T27" fmla="*/ 129 h 408"/>
                  <a:gd name="T28" fmla="*/ 7 w 428"/>
                  <a:gd name="T29" fmla="*/ 150 h 408"/>
                  <a:gd name="T30" fmla="*/ 7 w 428"/>
                  <a:gd name="T31" fmla="*/ 150 h 408"/>
                  <a:gd name="T32" fmla="*/ 3 w 428"/>
                  <a:gd name="T33" fmla="*/ 151 h 408"/>
                  <a:gd name="T34" fmla="*/ 0 w 428"/>
                  <a:gd name="T35" fmla="*/ 155 h 408"/>
                  <a:gd name="T36" fmla="*/ 0 w 428"/>
                  <a:gd name="T37" fmla="*/ 155 h 408"/>
                  <a:gd name="T38" fmla="*/ 0 w 428"/>
                  <a:gd name="T39" fmla="*/ 160 h 408"/>
                  <a:gd name="T40" fmla="*/ 2 w 428"/>
                  <a:gd name="T41" fmla="*/ 165 h 408"/>
                  <a:gd name="T42" fmla="*/ 103 w 428"/>
                  <a:gd name="T43" fmla="*/ 261 h 408"/>
                  <a:gd name="T44" fmla="*/ 79 w 428"/>
                  <a:gd name="T45" fmla="*/ 397 h 408"/>
                  <a:gd name="T46" fmla="*/ 79 w 428"/>
                  <a:gd name="T47" fmla="*/ 397 h 408"/>
                  <a:gd name="T48" fmla="*/ 79 w 428"/>
                  <a:gd name="T49" fmla="*/ 403 h 408"/>
                  <a:gd name="T50" fmla="*/ 82 w 428"/>
                  <a:gd name="T51" fmla="*/ 407 h 408"/>
                  <a:gd name="T52" fmla="*/ 82 w 428"/>
                  <a:gd name="T53" fmla="*/ 407 h 408"/>
                  <a:gd name="T54" fmla="*/ 85 w 428"/>
                  <a:gd name="T55" fmla="*/ 407 h 408"/>
                  <a:gd name="T56" fmla="*/ 88 w 428"/>
                  <a:gd name="T57" fmla="*/ 408 h 408"/>
                  <a:gd name="T58" fmla="*/ 88 w 428"/>
                  <a:gd name="T59" fmla="*/ 408 h 408"/>
                  <a:gd name="T60" fmla="*/ 92 w 428"/>
                  <a:gd name="T61" fmla="*/ 407 h 408"/>
                  <a:gd name="T62" fmla="*/ 214 w 428"/>
                  <a:gd name="T63" fmla="*/ 341 h 408"/>
                  <a:gd name="T64" fmla="*/ 338 w 428"/>
                  <a:gd name="T65" fmla="*/ 407 h 408"/>
                  <a:gd name="T66" fmla="*/ 338 w 428"/>
                  <a:gd name="T67" fmla="*/ 407 h 408"/>
                  <a:gd name="T68" fmla="*/ 342 w 428"/>
                  <a:gd name="T69" fmla="*/ 407 h 408"/>
                  <a:gd name="T70" fmla="*/ 342 w 428"/>
                  <a:gd name="T71" fmla="*/ 407 h 408"/>
                  <a:gd name="T72" fmla="*/ 345 w 428"/>
                  <a:gd name="T73" fmla="*/ 407 h 408"/>
                  <a:gd name="T74" fmla="*/ 346 w 428"/>
                  <a:gd name="T75" fmla="*/ 405 h 408"/>
                  <a:gd name="T76" fmla="*/ 346 w 428"/>
                  <a:gd name="T77" fmla="*/ 405 h 408"/>
                  <a:gd name="T78" fmla="*/ 349 w 428"/>
                  <a:gd name="T79" fmla="*/ 401 h 408"/>
                  <a:gd name="T80" fmla="*/ 350 w 428"/>
                  <a:gd name="T81" fmla="*/ 397 h 408"/>
                  <a:gd name="T82" fmla="*/ 326 w 428"/>
                  <a:gd name="T83" fmla="*/ 260 h 408"/>
                  <a:gd name="T84" fmla="*/ 425 w 428"/>
                  <a:gd name="T85" fmla="*/ 163 h 408"/>
                  <a:gd name="T86" fmla="*/ 425 w 428"/>
                  <a:gd name="T87" fmla="*/ 163 h 408"/>
                  <a:gd name="T88" fmla="*/ 428 w 428"/>
                  <a:gd name="T89" fmla="*/ 159 h 408"/>
                  <a:gd name="T90" fmla="*/ 428 w 428"/>
                  <a:gd name="T91" fmla="*/ 154 h 408"/>
                  <a:gd name="T92" fmla="*/ 428 w 428"/>
                  <a:gd name="T93" fmla="*/ 154 h 4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8" h="408">
                    <a:moveTo>
                      <a:pt x="428" y="154"/>
                    </a:moveTo>
                    <a:lnTo>
                      <a:pt x="428" y="154"/>
                    </a:lnTo>
                    <a:lnTo>
                      <a:pt x="425" y="150"/>
                    </a:lnTo>
                    <a:lnTo>
                      <a:pt x="421" y="148"/>
                    </a:lnTo>
                    <a:lnTo>
                      <a:pt x="284" y="129"/>
                    </a:lnTo>
                    <a:lnTo>
                      <a:pt x="221" y="4"/>
                    </a:lnTo>
                    <a:lnTo>
                      <a:pt x="221" y="4"/>
                    </a:lnTo>
                    <a:lnTo>
                      <a:pt x="218" y="1"/>
                    </a:lnTo>
                    <a:lnTo>
                      <a:pt x="213" y="0"/>
                    </a:lnTo>
                    <a:lnTo>
                      <a:pt x="213" y="0"/>
                    </a:lnTo>
                    <a:lnTo>
                      <a:pt x="213" y="0"/>
                    </a:lnTo>
                    <a:lnTo>
                      <a:pt x="209" y="1"/>
                    </a:lnTo>
                    <a:lnTo>
                      <a:pt x="206" y="4"/>
                    </a:lnTo>
                    <a:lnTo>
                      <a:pt x="145" y="129"/>
                    </a:lnTo>
                    <a:lnTo>
                      <a:pt x="7" y="150"/>
                    </a:lnTo>
                    <a:lnTo>
                      <a:pt x="7" y="150"/>
                    </a:lnTo>
                    <a:lnTo>
                      <a:pt x="3" y="151"/>
                    </a:lnTo>
                    <a:lnTo>
                      <a:pt x="0" y="155"/>
                    </a:lnTo>
                    <a:lnTo>
                      <a:pt x="0" y="155"/>
                    </a:lnTo>
                    <a:lnTo>
                      <a:pt x="0" y="160"/>
                    </a:lnTo>
                    <a:lnTo>
                      <a:pt x="2" y="165"/>
                    </a:lnTo>
                    <a:lnTo>
                      <a:pt x="103" y="261"/>
                    </a:lnTo>
                    <a:lnTo>
                      <a:pt x="79" y="397"/>
                    </a:lnTo>
                    <a:lnTo>
                      <a:pt x="79" y="397"/>
                    </a:lnTo>
                    <a:lnTo>
                      <a:pt x="79" y="403"/>
                    </a:lnTo>
                    <a:lnTo>
                      <a:pt x="82" y="407"/>
                    </a:lnTo>
                    <a:lnTo>
                      <a:pt x="82" y="407"/>
                    </a:lnTo>
                    <a:lnTo>
                      <a:pt x="85" y="407"/>
                    </a:lnTo>
                    <a:lnTo>
                      <a:pt x="88" y="408"/>
                    </a:lnTo>
                    <a:lnTo>
                      <a:pt x="88" y="408"/>
                    </a:lnTo>
                    <a:lnTo>
                      <a:pt x="92" y="407"/>
                    </a:lnTo>
                    <a:lnTo>
                      <a:pt x="214" y="341"/>
                    </a:lnTo>
                    <a:lnTo>
                      <a:pt x="338" y="407"/>
                    </a:lnTo>
                    <a:lnTo>
                      <a:pt x="338" y="407"/>
                    </a:lnTo>
                    <a:lnTo>
                      <a:pt x="342" y="407"/>
                    </a:lnTo>
                    <a:lnTo>
                      <a:pt x="342" y="407"/>
                    </a:lnTo>
                    <a:lnTo>
                      <a:pt x="345" y="407"/>
                    </a:lnTo>
                    <a:lnTo>
                      <a:pt x="346" y="405"/>
                    </a:lnTo>
                    <a:lnTo>
                      <a:pt x="346" y="405"/>
                    </a:lnTo>
                    <a:lnTo>
                      <a:pt x="349" y="401"/>
                    </a:lnTo>
                    <a:lnTo>
                      <a:pt x="350" y="397"/>
                    </a:lnTo>
                    <a:lnTo>
                      <a:pt x="326" y="260"/>
                    </a:lnTo>
                    <a:lnTo>
                      <a:pt x="425" y="163"/>
                    </a:lnTo>
                    <a:lnTo>
                      <a:pt x="425" y="163"/>
                    </a:lnTo>
                    <a:lnTo>
                      <a:pt x="428" y="159"/>
                    </a:lnTo>
                    <a:lnTo>
                      <a:pt x="428" y="154"/>
                    </a:lnTo>
                    <a:lnTo>
                      <a:pt x="428" y="154"/>
                    </a:lnTo>
                    <a:close/>
                  </a:path>
                </a:pathLst>
              </a:custGeom>
              <a:solidFill>
                <a:srgbClr val="25415C"/>
              </a:solidFill>
              <a:ln>
                <a:noFill/>
              </a:ln>
            </p:spPr>
            <p:txBody>
              <a:bodyPr vert="horz" wrap="square" lIns="91440" tIns="45720" rIns="91440" bIns="45720" numCol="1" anchor="t" anchorCtr="0" compatLnSpc="1"/>
              <a:lstStyle/>
              <a:p>
                <a:pPr defTabSz="913765"/>
                <a:endParaRPr lang="id-ID" sz="1600">
                  <a:solidFill>
                    <a:prstClr val="black"/>
                  </a:solidFill>
                  <a:latin typeface="Calibri" panose="020f0502020204030204"/>
                </a:endParaRPr>
              </a:p>
            </p:txBody>
          </p:sp>
          <p:sp>
            <p:nvSpPr>
              <p:cNvPr id="25" name="Freeform 5"/>
              <p:cNvSpPr/>
              <p:nvPr/>
            </p:nvSpPr>
            <p:spPr bwMode="auto">
              <a:xfrm>
                <a:off x="5182503" y="5313986"/>
                <a:ext cx="282576" cy="269875"/>
              </a:xfrm>
              <a:custGeom>
                <a:gdLst>
                  <a:gd name="T0" fmla="*/ 428 w 428"/>
                  <a:gd name="T1" fmla="*/ 154 h 408"/>
                  <a:gd name="T2" fmla="*/ 428 w 428"/>
                  <a:gd name="T3" fmla="*/ 154 h 408"/>
                  <a:gd name="T4" fmla="*/ 425 w 428"/>
                  <a:gd name="T5" fmla="*/ 150 h 408"/>
                  <a:gd name="T6" fmla="*/ 421 w 428"/>
                  <a:gd name="T7" fmla="*/ 148 h 408"/>
                  <a:gd name="T8" fmla="*/ 284 w 428"/>
                  <a:gd name="T9" fmla="*/ 129 h 408"/>
                  <a:gd name="T10" fmla="*/ 221 w 428"/>
                  <a:gd name="T11" fmla="*/ 4 h 408"/>
                  <a:gd name="T12" fmla="*/ 221 w 428"/>
                  <a:gd name="T13" fmla="*/ 4 h 408"/>
                  <a:gd name="T14" fmla="*/ 218 w 428"/>
                  <a:gd name="T15" fmla="*/ 1 h 408"/>
                  <a:gd name="T16" fmla="*/ 213 w 428"/>
                  <a:gd name="T17" fmla="*/ 0 h 408"/>
                  <a:gd name="T18" fmla="*/ 213 w 428"/>
                  <a:gd name="T19" fmla="*/ 0 h 408"/>
                  <a:gd name="T20" fmla="*/ 213 w 428"/>
                  <a:gd name="T21" fmla="*/ 0 h 408"/>
                  <a:gd name="T22" fmla="*/ 209 w 428"/>
                  <a:gd name="T23" fmla="*/ 1 h 408"/>
                  <a:gd name="T24" fmla="*/ 206 w 428"/>
                  <a:gd name="T25" fmla="*/ 4 h 408"/>
                  <a:gd name="T26" fmla="*/ 145 w 428"/>
                  <a:gd name="T27" fmla="*/ 129 h 408"/>
                  <a:gd name="T28" fmla="*/ 7 w 428"/>
                  <a:gd name="T29" fmla="*/ 150 h 408"/>
                  <a:gd name="T30" fmla="*/ 7 w 428"/>
                  <a:gd name="T31" fmla="*/ 150 h 408"/>
                  <a:gd name="T32" fmla="*/ 3 w 428"/>
                  <a:gd name="T33" fmla="*/ 151 h 408"/>
                  <a:gd name="T34" fmla="*/ 0 w 428"/>
                  <a:gd name="T35" fmla="*/ 155 h 408"/>
                  <a:gd name="T36" fmla="*/ 0 w 428"/>
                  <a:gd name="T37" fmla="*/ 155 h 408"/>
                  <a:gd name="T38" fmla="*/ 0 w 428"/>
                  <a:gd name="T39" fmla="*/ 160 h 408"/>
                  <a:gd name="T40" fmla="*/ 2 w 428"/>
                  <a:gd name="T41" fmla="*/ 165 h 408"/>
                  <a:gd name="T42" fmla="*/ 103 w 428"/>
                  <a:gd name="T43" fmla="*/ 261 h 408"/>
                  <a:gd name="T44" fmla="*/ 79 w 428"/>
                  <a:gd name="T45" fmla="*/ 397 h 408"/>
                  <a:gd name="T46" fmla="*/ 79 w 428"/>
                  <a:gd name="T47" fmla="*/ 397 h 408"/>
                  <a:gd name="T48" fmla="*/ 79 w 428"/>
                  <a:gd name="T49" fmla="*/ 403 h 408"/>
                  <a:gd name="T50" fmla="*/ 82 w 428"/>
                  <a:gd name="T51" fmla="*/ 407 h 408"/>
                  <a:gd name="T52" fmla="*/ 82 w 428"/>
                  <a:gd name="T53" fmla="*/ 407 h 408"/>
                  <a:gd name="T54" fmla="*/ 85 w 428"/>
                  <a:gd name="T55" fmla="*/ 407 h 408"/>
                  <a:gd name="T56" fmla="*/ 88 w 428"/>
                  <a:gd name="T57" fmla="*/ 408 h 408"/>
                  <a:gd name="T58" fmla="*/ 88 w 428"/>
                  <a:gd name="T59" fmla="*/ 408 h 408"/>
                  <a:gd name="T60" fmla="*/ 92 w 428"/>
                  <a:gd name="T61" fmla="*/ 407 h 408"/>
                  <a:gd name="T62" fmla="*/ 214 w 428"/>
                  <a:gd name="T63" fmla="*/ 341 h 408"/>
                  <a:gd name="T64" fmla="*/ 338 w 428"/>
                  <a:gd name="T65" fmla="*/ 407 h 408"/>
                  <a:gd name="T66" fmla="*/ 338 w 428"/>
                  <a:gd name="T67" fmla="*/ 407 h 408"/>
                  <a:gd name="T68" fmla="*/ 342 w 428"/>
                  <a:gd name="T69" fmla="*/ 407 h 408"/>
                  <a:gd name="T70" fmla="*/ 342 w 428"/>
                  <a:gd name="T71" fmla="*/ 407 h 408"/>
                  <a:gd name="T72" fmla="*/ 345 w 428"/>
                  <a:gd name="T73" fmla="*/ 407 h 408"/>
                  <a:gd name="T74" fmla="*/ 346 w 428"/>
                  <a:gd name="T75" fmla="*/ 405 h 408"/>
                  <a:gd name="T76" fmla="*/ 346 w 428"/>
                  <a:gd name="T77" fmla="*/ 405 h 408"/>
                  <a:gd name="T78" fmla="*/ 349 w 428"/>
                  <a:gd name="T79" fmla="*/ 401 h 408"/>
                  <a:gd name="T80" fmla="*/ 350 w 428"/>
                  <a:gd name="T81" fmla="*/ 397 h 408"/>
                  <a:gd name="T82" fmla="*/ 326 w 428"/>
                  <a:gd name="T83" fmla="*/ 260 h 408"/>
                  <a:gd name="T84" fmla="*/ 425 w 428"/>
                  <a:gd name="T85" fmla="*/ 163 h 408"/>
                  <a:gd name="T86" fmla="*/ 425 w 428"/>
                  <a:gd name="T87" fmla="*/ 163 h 408"/>
                  <a:gd name="T88" fmla="*/ 428 w 428"/>
                  <a:gd name="T89" fmla="*/ 159 h 408"/>
                  <a:gd name="T90" fmla="*/ 428 w 428"/>
                  <a:gd name="T91" fmla="*/ 154 h 408"/>
                  <a:gd name="T92" fmla="*/ 428 w 428"/>
                  <a:gd name="T93" fmla="*/ 154 h 4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8" h="408">
                    <a:moveTo>
                      <a:pt x="428" y="154"/>
                    </a:moveTo>
                    <a:lnTo>
                      <a:pt x="428" y="154"/>
                    </a:lnTo>
                    <a:lnTo>
                      <a:pt x="425" y="150"/>
                    </a:lnTo>
                    <a:lnTo>
                      <a:pt x="421" y="148"/>
                    </a:lnTo>
                    <a:lnTo>
                      <a:pt x="284" y="129"/>
                    </a:lnTo>
                    <a:lnTo>
                      <a:pt x="221" y="4"/>
                    </a:lnTo>
                    <a:lnTo>
                      <a:pt x="221" y="4"/>
                    </a:lnTo>
                    <a:lnTo>
                      <a:pt x="218" y="1"/>
                    </a:lnTo>
                    <a:lnTo>
                      <a:pt x="213" y="0"/>
                    </a:lnTo>
                    <a:lnTo>
                      <a:pt x="213" y="0"/>
                    </a:lnTo>
                    <a:lnTo>
                      <a:pt x="213" y="0"/>
                    </a:lnTo>
                    <a:lnTo>
                      <a:pt x="209" y="1"/>
                    </a:lnTo>
                    <a:lnTo>
                      <a:pt x="206" y="4"/>
                    </a:lnTo>
                    <a:lnTo>
                      <a:pt x="145" y="129"/>
                    </a:lnTo>
                    <a:lnTo>
                      <a:pt x="7" y="150"/>
                    </a:lnTo>
                    <a:lnTo>
                      <a:pt x="7" y="150"/>
                    </a:lnTo>
                    <a:lnTo>
                      <a:pt x="3" y="151"/>
                    </a:lnTo>
                    <a:lnTo>
                      <a:pt x="0" y="155"/>
                    </a:lnTo>
                    <a:lnTo>
                      <a:pt x="0" y="155"/>
                    </a:lnTo>
                    <a:lnTo>
                      <a:pt x="0" y="160"/>
                    </a:lnTo>
                    <a:lnTo>
                      <a:pt x="2" y="165"/>
                    </a:lnTo>
                    <a:lnTo>
                      <a:pt x="103" y="261"/>
                    </a:lnTo>
                    <a:lnTo>
                      <a:pt x="79" y="397"/>
                    </a:lnTo>
                    <a:lnTo>
                      <a:pt x="79" y="397"/>
                    </a:lnTo>
                    <a:lnTo>
                      <a:pt x="79" y="403"/>
                    </a:lnTo>
                    <a:lnTo>
                      <a:pt x="82" y="407"/>
                    </a:lnTo>
                    <a:lnTo>
                      <a:pt x="82" y="407"/>
                    </a:lnTo>
                    <a:lnTo>
                      <a:pt x="85" y="407"/>
                    </a:lnTo>
                    <a:lnTo>
                      <a:pt x="88" y="408"/>
                    </a:lnTo>
                    <a:lnTo>
                      <a:pt x="88" y="408"/>
                    </a:lnTo>
                    <a:lnTo>
                      <a:pt x="92" y="407"/>
                    </a:lnTo>
                    <a:lnTo>
                      <a:pt x="214" y="341"/>
                    </a:lnTo>
                    <a:lnTo>
                      <a:pt x="338" y="407"/>
                    </a:lnTo>
                    <a:lnTo>
                      <a:pt x="338" y="407"/>
                    </a:lnTo>
                    <a:lnTo>
                      <a:pt x="342" y="407"/>
                    </a:lnTo>
                    <a:lnTo>
                      <a:pt x="342" y="407"/>
                    </a:lnTo>
                    <a:lnTo>
                      <a:pt x="345" y="407"/>
                    </a:lnTo>
                    <a:lnTo>
                      <a:pt x="346" y="405"/>
                    </a:lnTo>
                    <a:lnTo>
                      <a:pt x="346" y="405"/>
                    </a:lnTo>
                    <a:lnTo>
                      <a:pt x="349" y="401"/>
                    </a:lnTo>
                    <a:lnTo>
                      <a:pt x="350" y="397"/>
                    </a:lnTo>
                    <a:lnTo>
                      <a:pt x="326" y="260"/>
                    </a:lnTo>
                    <a:lnTo>
                      <a:pt x="425" y="163"/>
                    </a:lnTo>
                    <a:lnTo>
                      <a:pt x="425" y="163"/>
                    </a:lnTo>
                    <a:lnTo>
                      <a:pt x="428" y="159"/>
                    </a:lnTo>
                    <a:lnTo>
                      <a:pt x="428" y="154"/>
                    </a:lnTo>
                    <a:lnTo>
                      <a:pt x="428" y="154"/>
                    </a:lnTo>
                    <a:close/>
                  </a:path>
                </a:pathLst>
              </a:custGeom>
              <a:solidFill>
                <a:srgbClr val="25415C"/>
              </a:solidFill>
              <a:ln>
                <a:noFill/>
              </a:ln>
            </p:spPr>
            <p:txBody>
              <a:bodyPr vert="horz" wrap="square" lIns="91440" tIns="45720" rIns="91440" bIns="45720" numCol="1" anchor="t" anchorCtr="0" compatLnSpc="1"/>
              <a:lstStyle/>
              <a:p>
                <a:pPr defTabSz="913765"/>
                <a:endParaRPr lang="id-ID" sz="1600">
                  <a:solidFill>
                    <a:prstClr val="black"/>
                  </a:solidFill>
                  <a:latin typeface="Calibri" panose="020f0502020204030204"/>
                </a:endParaRPr>
              </a:p>
            </p:txBody>
          </p:sp>
        </p:grpSp>
      </p:grpSp>
      <p:grpSp>
        <p:nvGrpSpPr>
          <p:cNvPr id="51" name="Group 50"/>
          <p:cNvGrpSpPr/>
          <p:nvPr/>
        </p:nvGrpSpPr>
        <p:grpSpPr>
          <a:xfrm>
            <a:off x="6311708" y="3613345"/>
            <a:ext cx="1802595" cy="1970517"/>
            <a:chOff x="6311705" y="3613344"/>
            <a:chExt cx="1802594" cy="1970517"/>
          </a:xfrm>
        </p:grpSpPr>
        <p:sp>
          <p:nvSpPr>
            <p:cNvPr id="26" name="TextBox 25"/>
            <p:cNvSpPr txBox="1"/>
            <p:nvPr/>
          </p:nvSpPr>
          <p:spPr>
            <a:xfrm>
              <a:off x="6311705" y="3613344"/>
              <a:ext cx="1800663" cy="318100"/>
            </a:xfrm>
            <a:prstGeom prst="rect">
              <a:avLst/>
            </a:prstGeom>
            <a:noFill/>
          </p:spPr>
          <p:txBody>
            <a:bodyPr wrap="square" rtlCol="0">
              <a:spAutoFit/>
            </a:bodyPr>
            <a:lstStyle/>
            <a:p>
              <a:pPr algn="ctr" defTabSz="913765"/>
              <a:r>
                <a:rPr lang="id-ID" sz="1465">
                  <a:solidFill>
                    <a:prstClr val="black"/>
                  </a:solidFill>
                  <a:latin typeface="Roboto" pitchFamily="2" charset="0"/>
                  <a:ea typeface="Roboto" pitchFamily="2" charset="0"/>
                </a:rPr>
                <a:t>ALIANDO RAFAEL</a:t>
              </a:r>
              <a:endParaRPr lang="id-ID" sz="1465">
                <a:solidFill>
                  <a:prstClr val="black"/>
                </a:solidFill>
                <a:latin typeface="Roboto" pitchFamily="2" charset="0"/>
                <a:ea typeface="Roboto" pitchFamily="2" charset="0"/>
              </a:endParaRPr>
            </a:p>
          </p:txBody>
        </p:sp>
        <p:sp>
          <p:nvSpPr>
            <p:cNvPr id="27" name="TextBox 26"/>
            <p:cNvSpPr txBox="1"/>
            <p:nvPr/>
          </p:nvSpPr>
          <p:spPr>
            <a:xfrm>
              <a:off x="6382044" y="4266831"/>
              <a:ext cx="1732255" cy="913392"/>
            </a:xfrm>
            <a:prstGeom prst="rect">
              <a:avLst/>
            </a:prstGeom>
            <a:noFill/>
          </p:spPr>
          <p:txBody>
            <a:bodyPr wrap="square" rtlCol="0">
              <a:spAutoFit/>
            </a:bodyPr>
            <a:lstStyle/>
            <a:p>
              <a:pPr algn="ctr" defTabSz="913765"/>
              <a:r>
                <a:rPr lang="en-US" sz="1065">
                  <a:solidFill>
                    <a:prstClr val="black"/>
                  </a:solidFill>
                  <a:latin typeface="Sansation" panose="02000000000000000000" pitchFamily="2" charset="0"/>
                </a:rPr>
                <a:t>There are many</a:t>
              </a:r>
              <a:r>
                <a:rPr lang="id-ID" sz="1065">
                  <a:solidFill>
                    <a:prstClr val="black"/>
                  </a:solidFill>
                  <a:latin typeface="Sansation" panose="02000000000000000000" pitchFamily="2" charset="0"/>
                </a:rPr>
                <a:t> </a:t>
              </a:r>
              <a:r>
                <a:rPr lang="en-US" sz="1065">
                  <a:solidFill>
                    <a:prstClr val="black"/>
                  </a:solidFill>
                  <a:latin typeface="Sansation" panose="02000000000000000000" pitchFamily="2" charset="0"/>
                </a:rPr>
                <a:t>varia</a:t>
              </a:r>
              <a:r>
                <a:rPr lang="id-ID" sz="1065">
                  <a:solidFill>
                    <a:prstClr val="black"/>
                  </a:solidFill>
                  <a:latin typeface="Sansation" panose="02000000000000000000" pitchFamily="2" charset="0"/>
                </a:rPr>
                <a:t> </a:t>
              </a:r>
              <a:r>
                <a:rPr lang="en-US" sz="1065">
                  <a:solidFill>
                    <a:prstClr val="black"/>
                  </a:solidFill>
                  <a:latin typeface="Sansation" panose="02000000000000000000" pitchFamily="2" charset="0"/>
                </a:rPr>
                <a:t>tions of pas</a:t>
              </a:r>
              <a:r>
                <a:rPr lang="id-ID" sz="1065">
                  <a:solidFill>
                    <a:prstClr val="black"/>
                  </a:solidFill>
                  <a:latin typeface="Sansation" panose="02000000000000000000" pitchFamily="2" charset="0"/>
                </a:rPr>
                <a:t>   </a:t>
              </a:r>
              <a:r>
                <a:rPr lang="en-US" sz="1065">
                  <a:solidFill>
                    <a:prstClr val="black"/>
                  </a:solidFill>
                  <a:latin typeface="Sansation" panose="02000000000000000000" pitchFamily="2" charset="0"/>
                </a:rPr>
                <a:t>sages of Lorem Ipsum available, but the majority have suffered alteration in</a:t>
              </a:r>
              <a:endParaRPr lang="id-ID" sz="1065">
                <a:solidFill>
                  <a:prstClr val="black"/>
                </a:solidFill>
                <a:latin typeface="Sansation" panose="02000000000000000000" pitchFamily="2" charset="0"/>
              </a:endParaRPr>
            </a:p>
          </p:txBody>
        </p:sp>
        <p:sp>
          <p:nvSpPr>
            <p:cNvPr id="28" name="TextBox 27"/>
            <p:cNvSpPr txBox="1"/>
            <p:nvPr/>
          </p:nvSpPr>
          <p:spPr>
            <a:xfrm>
              <a:off x="6382044" y="3964809"/>
              <a:ext cx="1732254" cy="256545"/>
            </a:xfrm>
            <a:prstGeom prst="rect">
              <a:avLst/>
            </a:prstGeom>
            <a:noFill/>
          </p:spPr>
          <p:txBody>
            <a:bodyPr wrap="square" rtlCol="0">
              <a:spAutoFit/>
            </a:bodyPr>
            <a:lstStyle/>
            <a:p>
              <a:pPr algn="ctr" defTabSz="913765"/>
              <a:r>
                <a:rPr lang="id-ID" sz="1065" i="1">
                  <a:solidFill>
                    <a:prstClr val="black"/>
                  </a:solidFill>
                  <a:latin typeface="Sansation" panose="02000000000000000000" pitchFamily="2" charset="0"/>
                </a:rPr>
                <a:t>Manager</a:t>
              </a:r>
              <a:endParaRPr lang="id-ID" sz="1065" i="1">
                <a:solidFill>
                  <a:prstClr val="black"/>
                </a:solidFill>
                <a:latin typeface="Sansation" panose="02000000000000000000" pitchFamily="2" charset="0"/>
              </a:endParaRPr>
            </a:p>
          </p:txBody>
        </p:sp>
        <p:grpSp>
          <p:nvGrpSpPr>
            <p:cNvPr id="47" name="Group 46"/>
            <p:cNvGrpSpPr/>
            <p:nvPr/>
          </p:nvGrpSpPr>
          <p:grpSpPr>
            <a:xfrm>
              <a:off x="6532636" y="5310543"/>
              <a:ext cx="1384913" cy="273318"/>
              <a:chOff x="6532636" y="5310543"/>
              <a:chExt cx="1384913" cy="273318"/>
            </a:xfrm>
          </p:grpSpPr>
          <p:sp>
            <p:nvSpPr>
              <p:cNvPr id="29" name="Freeform 5"/>
              <p:cNvSpPr/>
              <p:nvPr/>
            </p:nvSpPr>
            <p:spPr bwMode="auto">
              <a:xfrm>
                <a:off x="6532636" y="5310543"/>
                <a:ext cx="282576" cy="269875"/>
              </a:xfrm>
              <a:custGeom>
                <a:gdLst>
                  <a:gd name="T0" fmla="*/ 428 w 428"/>
                  <a:gd name="T1" fmla="*/ 154 h 408"/>
                  <a:gd name="T2" fmla="*/ 428 w 428"/>
                  <a:gd name="T3" fmla="*/ 154 h 408"/>
                  <a:gd name="T4" fmla="*/ 425 w 428"/>
                  <a:gd name="T5" fmla="*/ 150 h 408"/>
                  <a:gd name="T6" fmla="*/ 421 w 428"/>
                  <a:gd name="T7" fmla="*/ 148 h 408"/>
                  <a:gd name="T8" fmla="*/ 284 w 428"/>
                  <a:gd name="T9" fmla="*/ 129 h 408"/>
                  <a:gd name="T10" fmla="*/ 221 w 428"/>
                  <a:gd name="T11" fmla="*/ 4 h 408"/>
                  <a:gd name="T12" fmla="*/ 221 w 428"/>
                  <a:gd name="T13" fmla="*/ 4 h 408"/>
                  <a:gd name="T14" fmla="*/ 218 w 428"/>
                  <a:gd name="T15" fmla="*/ 1 h 408"/>
                  <a:gd name="T16" fmla="*/ 213 w 428"/>
                  <a:gd name="T17" fmla="*/ 0 h 408"/>
                  <a:gd name="T18" fmla="*/ 213 w 428"/>
                  <a:gd name="T19" fmla="*/ 0 h 408"/>
                  <a:gd name="T20" fmla="*/ 213 w 428"/>
                  <a:gd name="T21" fmla="*/ 0 h 408"/>
                  <a:gd name="T22" fmla="*/ 209 w 428"/>
                  <a:gd name="T23" fmla="*/ 1 h 408"/>
                  <a:gd name="T24" fmla="*/ 206 w 428"/>
                  <a:gd name="T25" fmla="*/ 4 h 408"/>
                  <a:gd name="T26" fmla="*/ 145 w 428"/>
                  <a:gd name="T27" fmla="*/ 129 h 408"/>
                  <a:gd name="T28" fmla="*/ 7 w 428"/>
                  <a:gd name="T29" fmla="*/ 150 h 408"/>
                  <a:gd name="T30" fmla="*/ 7 w 428"/>
                  <a:gd name="T31" fmla="*/ 150 h 408"/>
                  <a:gd name="T32" fmla="*/ 3 w 428"/>
                  <a:gd name="T33" fmla="*/ 151 h 408"/>
                  <a:gd name="T34" fmla="*/ 0 w 428"/>
                  <a:gd name="T35" fmla="*/ 155 h 408"/>
                  <a:gd name="T36" fmla="*/ 0 w 428"/>
                  <a:gd name="T37" fmla="*/ 155 h 408"/>
                  <a:gd name="T38" fmla="*/ 0 w 428"/>
                  <a:gd name="T39" fmla="*/ 160 h 408"/>
                  <a:gd name="T40" fmla="*/ 2 w 428"/>
                  <a:gd name="T41" fmla="*/ 165 h 408"/>
                  <a:gd name="T42" fmla="*/ 103 w 428"/>
                  <a:gd name="T43" fmla="*/ 261 h 408"/>
                  <a:gd name="T44" fmla="*/ 79 w 428"/>
                  <a:gd name="T45" fmla="*/ 397 h 408"/>
                  <a:gd name="T46" fmla="*/ 79 w 428"/>
                  <a:gd name="T47" fmla="*/ 397 h 408"/>
                  <a:gd name="T48" fmla="*/ 79 w 428"/>
                  <a:gd name="T49" fmla="*/ 403 h 408"/>
                  <a:gd name="T50" fmla="*/ 82 w 428"/>
                  <a:gd name="T51" fmla="*/ 407 h 408"/>
                  <a:gd name="T52" fmla="*/ 82 w 428"/>
                  <a:gd name="T53" fmla="*/ 407 h 408"/>
                  <a:gd name="T54" fmla="*/ 85 w 428"/>
                  <a:gd name="T55" fmla="*/ 407 h 408"/>
                  <a:gd name="T56" fmla="*/ 88 w 428"/>
                  <a:gd name="T57" fmla="*/ 408 h 408"/>
                  <a:gd name="T58" fmla="*/ 88 w 428"/>
                  <a:gd name="T59" fmla="*/ 408 h 408"/>
                  <a:gd name="T60" fmla="*/ 92 w 428"/>
                  <a:gd name="T61" fmla="*/ 407 h 408"/>
                  <a:gd name="T62" fmla="*/ 214 w 428"/>
                  <a:gd name="T63" fmla="*/ 341 h 408"/>
                  <a:gd name="T64" fmla="*/ 338 w 428"/>
                  <a:gd name="T65" fmla="*/ 407 h 408"/>
                  <a:gd name="T66" fmla="*/ 338 w 428"/>
                  <a:gd name="T67" fmla="*/ 407 h 408"/>
                  <a:gd name="T68" fmla="*/ 342 w 428"/>
                  <a:gd name="T69" fmla="*/ 407 h 408"/>
                  <a:gd name="T70" fmla="*/ 342 w 428"/>
                  <a:gd name="T71" fmla="*/ 407 h 408"/>
                  <a:gd name="T72" fmla="*/ 345 w 428"/>
                  <a:gd name="T73" fmla="*/ 407 h 408"/>
                  <a:gd name="T74" fmla="*/ 346 w 428"/>
                  <a:gd name="T75" fmla="*/ 405 h 408"/>
                  <a:gd name="T76" fmla="*/ 346 w 428"/>
                  <a:gd name="T77" fmla="*/ 405 h 408"/>
                  <a:gd name="T78" fmla="*/ 349 w 428"/>
                  <a:gd name="T79" fmla="*/ 401 h 408"/>
                  <a:gd name="T80" fmla="*/ 350 w 428"/>
                  <a:gd name="T81" fmla="*/ 397 h 408"/>
                  <a:gd name="T82" fmla="*/ 326 w 428"/>
                  <a:gd name="T83" fmla="*/ 260 h 408"/>
                  <a:gd name="T84" fmla="*/ 425 w 428"/>
                  <a:gd name="T85" fmla="*/ 163 h 408"/>
                  <a:gd name="T86" fmla="*/ 425 w 428"/>
                  <a:gd name="T87" fmla="*/ 163 h 408"/>
                  <a:gd name="T88" fmla="*/ 428 w 428"/>
                  <a:gd name="T89" fmla="*/ 159 h 408"/>
                  <a:gd name="T90" fmla="*/ 428 w 428"/>
                  <a:gd name="T91" fmla="*/ 154 h 408"/>
                  <a:gd name="T92" fmla="*/ 428 w 428"/>
                  <a:gd name="T93" fmla="*/ 154 h 4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8" h="408">
                    <a:moveTo>
                      <a:pt x="428" y="154"/>
                    </a:moveTo>
                    <a:lnTo>
                      <a:pt x="428" y="154"/>
                    </a:lnTo>
                    <a:lnTo>
                      <a:pt x="425" y="150"/>
                    </a:lnTo>
                    <a:lnTo>
                      <a:pt x="421" y="148"/>
                    </a:lnTo>
                    <a:lnTo>
                      <a:pt x="284" y="129"/>
                    </a:lnTo>
                    <a:lnTo>
                      <a:pt x="221" y="4"/>
                    </a:lnTo>
                    <a:lnTo>
                      <a:pt x="221" y="4"/>
                    </a:lnTo>
                    <a:lnTo>
                      <a:pt x="218" y="1"/>
                    </a:lnTo>
                    <a:lnTo>
                      <a:pt x="213" y="0"/>
                    </a:lnTo>
                    <a:lnTo>
                      <a:pt x="213" y="0"/>
                    </a:lnTo>
                    <a:lnTo>
                      <a:pt x="213" y="0"/>
                    </a:lnTo>
                    <a:lnTo>
                      <a:pt x="209" y="1"/>
                    </a:lnTo>
                    <a:lnTo>
                      <a:pt x="206" y="4"/>
                    </a:lnTo>
                    <a:lnTo>
                      <a:pt x="145" y="129"/>
                    </a:lnTo>
                    <a:lnTo>
                      <a:pt x="7" y="150"/>
                    </a:lnTo>
                    <a:lnTo>
                      <a:pt x="7" y="150"/>
                    </a:lnTo>
                    <a:lnTo>
                      <a:pt x="3" y="151"/>
                    </a:lnTo>
                    <a:lnTo>
                      <a:pt x="0" y="155"/>
                    </a:lnTo>
                    <a:lnTo>
                      <a:pt x="0" y="155"/>
                    </a:lnTo>
                    <a:lnTo>
                      <a:pt x="0" y="160"/>
                    </a:lnTo>
                    <a:lnTo>
                      <a:pt x="2" y="165"/>
                    </a:lnTo>
                    <a:lnTo>
                      <a:pt x="103" y="261"/>
                    </a:lnTo>
                    <a:lnTo>
                      <a:pt x="79" y="397"/>
                    </a:lnTo>
                    <a:lnTo>
                      <a:pt x="79" y="397"/>
                    </a:lnTo>
                    <a:lnTo>
                      <a:pt x="79" y="403"/>
                    </a:lnTo>
                    <a:lnTo>
                      <a:pt x="82" y="407"/>
                    </a:lnTo>
                    <a:lnTo>
                      <a:pt x="82" y="407"/>
                    </a:lnTo>
                    <a:lnTo>
                      <a:pt x="85" y="407"/>
                    </a:lnTo>
                    <a:lnTo>
                      <a:pt x="88" y="408"/>
                    </a:lnTo>
                    <a:lnTo>
                      <a:pt x="88" y="408"/>
                    </a:lnTo>
                    <a:lnTo>
                      <a:pt x="92" y="407"/>
                    </a:lnTo>
                    <a:lnTo>
                      <a:pt x="214" y="341"/>
                    </a:lnTo>
                    <a:lnTo>
                      <a:pt x="338" y="407"/>
                    </a:lnTo>
                    <a:lnTo>
                      <a:pt x="338" y="407"/>
                    </a:lnTo>
                    <a:lnTo>
                      <a:pt x="342" y="407"/>
                    </a:lnTo>
                    <a:lnTo>
                      <a:pt x="342" y="407"/>
                    </a:lnTo>
                    <a:lnTo>
                      <a:pt x="345" y="407"/>
                    </a:lnTo>
                    <a:lnTo>
                      <a:pt x="346" y="405"/>
                    </a:lnTo>
                    <a:lnTo>
                      <a:pt x="346" y="405"/>
                    </a:lnTo>
                    <a:lnTo>
                      <a:pt x="349" y="401"/>
                    </a:lnTo>
                    <a:lnTo>
                      <a:pt x="350" y="397"/>
                    </a:lnTo>
                    <a:lnTo>
                      <a:pt x="326" y="260"/>
                    </a:lnTo>
                    <a:lnTo>
                      <a:pt x="425" y="163"/>
                    </a:lnTo>
                    <a:lnTo>
                      <a:pt x="425" y="163"/>
                    </a:lnTo>
                    <a:lnTo>
                      <a:pt x="428" y="159"/>
                    </a:lnTo>
                    <a:lnTo>
                      <a:pt x="428" y="154"/>
                    </a:lnTo>
                    <a:lnTo>
                      <a:pt x="428" y="154"/>
                    </a:lnTo>
                    <a:close/>
                  </a:path>
                </a:pathLst>
              </a:custGeom>
              <a:solidFill>
                <a:srgbClr val="25415C"/>
              </a:solidFill>
              <a:ln>
                <a:noFill/>
              </a:ln>
            </p:spPr>
            <p:txBody>
              <a:bodyPr vert="horz" wrap="square" lIns="91440" tIns="45720" rIns="91440" bIns="45720" numCol="1" anchor="t" anchorCtr="0" compatLnSpc="1"/>
              <a:lstStyle/>
              <a:p>
                <a:pPr defTabSz="913765"/>
                <a:endParaRPr lang="id-ID" sz="1600">
                  <a:solidFill>
                    <a:prstClr val="black"/>
                  </a:solidFill>
                  <a:latin typeface="Calibri" panose="020f0502020204030204"/>
                </a:endParaRPr>
              </a:p>
            </p:txBody>
          </p:sp>
          <p:sp>
            <p:nvSpPr>
              <p:cNvPr id="30" name="Freeform 5"/>
              <p:cNvSpPr/>
              <p:nvPr/>
            </p:nvSpPr>
            <p:spPr bwMode="auto">
              <a:xfrm>
                <a:off x="6808220" y="5310543"/>
                <a:ext cx="282576" cy="269875"/>
              </a:xfrm>
              <a:custGeom>
                <a:gdLst>
                  <a:gd name="T0" fmla="*/ 428 w 428"/>
                  <a:gd name="T1" fmla="*/ 154 h 408"/>
                  <a:gd name="T2" fmla="*/ 428 w 428"/>
                  <a:gd name="T3" fmla="*/ 154 h 408"/>
                  <a:gd name="T4" fmla="*/ 425 w 428"/>
                  <a:gd name="T5" fmla="*/ 150 h 408"/>
                  <a:gd name="T6" fmla="*/ 421 w 428"/>
                  <a:gd name="T7" fmla="*/ 148 h 408"/>
                  <a:gd name="T8" fmla="*/ 284 w 428"/>
                  <a:gd name="T9" fmla="*/ 129 h 408"/>
                  <a:gd name="T10" fmla="*/ 221 w 428"/>
                  <a:gd name="T11" fmla="*/ 4 h 408"/>
                  <a:gd name="T12" fmla="*/ 221 w 428"/>
                  <a:gd name="T13" fmla="*/ 4 h 408"/>
                  <a:gd name="T14" fmla="*/ 218 w 428"/>
                  <a:gd name="T15" fmla="*/ 1 h 408"/>
                  <a:gd name="T16" fmla="*/ 213 w 428"/>
                  <a:gd name="T17" fmla="*/ 0 h 408"/>
                  <a:gd name="T18" fmla="*/ 213 w 428"/>
                  <a:gd name="T19" fmla="*/ 0 h 408"/>
                  <a:gd name="T20" fmla="*/ 213 w 428"/>
                  <a:gd name="T21" fmla="*/ 0 h 408"/>
                  <a:gd name="T22" fmla="*/ 209 w 428"/>
                  <a:gd name="T23" fmla="*/ 1 h 408"/>
                  <a:gd name="T24" fmla="*/ 206 w 428"/>
                  <a:gd name="T25" fmla="*/ 4 h 408"/>
                  <a:gd name="T26" fmla="*/ 145 w 428"/>
                  <a:gd name="T27" fmla="*/ 129 h 408"/>
                  <a:gd name="T28" fmla="*/ 7 w 428"/>
                  <a:gd name="T29" fmla="*/ 150 h 408"/>
                  <a:gd name="T30" fmla="*/ 7 w 428"/>
                  <a:gd name="T31" fmla="*/ 150 h 408"/>
                  <a:gd name="T32" fmla="*/ 3 w 428"/>
                  <a:gd name="T33" fmla="*/ 151 h 408"/>
                  <a:gd name="T34" fmla="*/ 0 w 428"/>
                  <a:gd name="T35" fmla="*/ 155 h 408"/>
                  <a:gd name="T36" fmla="*/ 0 w 428"/>
                  <a:gd name="T37" fmla="*/ 155 h 408"/>
                  <a:gd name="T38" fmla="*/ 0 w 428"/>
                  <a:gd name="T39" fmla="*/ 160 h 408"/>
                  <a:gd name="T40" fmla="*/ 2 w 428"/>
                  <a:gd name="T41" fmla="*/ 165 h 408"/>
                  <a:gd name="T42" fmla="*/ 103 w 428"/>
                  <a:gd name="T43" fmla="*/ 261 h 408"/>
                  <a:gd name="T44" fmla="*/ 79 w 428"/>
                  <a:gd name="T45" fmla="*/ 397 h 408"/>
                  <a:gd name="T46" fmla="*/ 79 w 428"/>
                  <a:gd name="T47" fmla="*/ 397 h 408"/>
                  <a:gd name="T48" fmla="*/ 79 w 428"/>
                  <a:gd name="T49" fmla="*/ 403 h 408"/>
                  <a:gd name="T50" fmla="*/ 82 w 428"/>
                  <a:gd name="T51" fmla="*/ 407 h 408"/>
                  <a:gd name="T52" fmla="*/ 82 w 428"/>
                  <a:gd name="T53" fmla="*/ 407 h 408"/>
                  <a:gd name="T54" fmla="*/ 85 w 428"/>
                  <a:gd name="T55" fmla="*/ 407 h 408"/>
                  <a:gd name="T56" fmla="*/ 88 w 428"/>
                  <a:gd name="T57" fmla="*/ 408 h 408"/>
                  <a:gd name="T58" fmla="*/ 88 w 428"/>
                  <a:gd name="T59" fmla="*/ 408 h 408"/>
                  <a:gd name="T60" fmla="*/ 92 w 428"/>
                  <a:gd name="T61" fmla="*/ 407 h 408"/>
                  <a:gd name="T62" fmla="*/ 214 w 428"/>
                  <a:gd name="T63" fmla="*/ 341 h 408"/>
                  <a:gd name="T64" fmla="*/ 338 w 428"/>
                  <a:gd name="T65" fmla="*/ 407 h 408"/>
                  <a:gd name="T66" fmla="*/ 338 w 428"/>
                  <a:gd name="T67" fmla="*/ 407 h 408"/>
                  <a:gd name="T68" fmla="*/ 342 w 428"/>
                  <a:gd name="T69" fmla="*/ 407 h 408"/>
                  <a:gd name="T70" fmla="*/ 342 w 428"/>
                  <a:gd name="T71" fmla="*/ 407 h 408"/>
                  <a:gd name="T72" fmla="*/ 345 w 428"/>
                  <a:gd name="T73" fmla="*/ 407 h 408"/>
                  <a:gd name="T74" fmla="*/ 346 w 428"/>
                  <a:gd name="T75" fmla="*/ 405 h 408"/>
                  <a:gd name="T76" fmla="*/ 346 w 428"/>
                  <a:gd name="T77" fmla="*/ 405 h 408"/>
                  <a:gd name="T78" fmla="*/ 349 w 428"/>
                  <a:gd name="T79" fmla="*/ 401 h 408"/>
                  <a:gd name="T80" fmla="*/ 350 w 428"/>
                  <a:gd name="T81" fmla="*/ 397 h 408"/>
                  <a:gd name="T82" fmla="*/ 326 w 428"/>
                  <a:gd name="T83" fmla="*/ 260 h 408"/>
                  <a:gd name="T84" fmla="*/ 425 w 428"/>
                  <a:gd name="T85" fmla="*/ 163 h 408"/>
                  <a:gd name="T86" fmla="*/ 425 w 428"/>
                  <a:gd name="T87" fmla="*/ 163 h 408"/>
                  <a:gd name="T88" fmla="*/ 428 w 428"/>
                  <a:gd name="T89" fmla="*/ 159 h 408"/>
                  <a:gd name="T90" fmla="*/ 428 w 428"/>
                  <a:gd name="T91" fmla="*/ 154 h 408"/>
                  <a:gd name="T92" fmla="*/ 428 w 428"/>
                  <a:gd name="T93" fmla="*/ 154 h 4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8" h="408">
                    <a:moveTo>
                      <a:pt x="428" y="154"/>
                    </a:moveTo>
                    <a:lnTo>
                      <a:pt x="428" y="154"/>
                    </a:lnTo>
                    <a:lnTo>
                      <a:pt x="425" y="150"/>
                    </a:lnTo>
                    <a:lnTo>
                      <a:pt x="421" y="148"/>
                    </a:lnTo>
                    <a:lnTo>
                      <a:pt x="284" y="129"/>
                    </a:lnTo>
                    <a:lnTo>
                      <a:pt x="221" y="4"/>
                    </a:lnTo>
                    <a:lnTo>
                      <a:pt x="221" y="4"/>
                    </a:lnTo>
                    <a:lnTo>
                      <a:pt x="218" y="1"/>
                    </a:lnTo>
                    <a:lnTo>
                      <a:pt x="213" y="0"/>
                    </a:lnTo>
                    <a:lnTo>
                      <a:pt x="213" y="0"/>
                    </a:lnTo>
                    <a:lnTo>
                      <a:pt x="213" y="0"/>
                    </a:lnTo>
                    <a:lnTo>
                      <a:pt x="209" y="1"/>
                    </a:lnTo>
                    <a:lnTo>
                      <a:pt x="206" y="4"/>
                    </a:lnTo>
                    <a:lnTo>
                      <a:pt x="145" y="129"/>
                    </a:lnTo>
                    <a:lnTo>
                      <a:pt x="7" y="150"/>
                    </a:lnTo>
                    <a:lnTo>
                      <a:pt x="7" y="150"/>
                    </a:lnTo>
                    <a:lnTo>
                      <a:pt x="3" y="151"/>
                    </a:lnTo>
                    <a:lnTo>
                      <a:pt x="0" y="155"/>
                    </a:lnTo>
                    <a:lnTo>
                      <a:pt x="0" y="155"/>
                    </a:lnTo>
                    <a:lnTo>
                      <a:pt x="0" y="160"/>
                    </a:lnTo>
                    <a:lnTo>
                      <a:pt x="2" y="165"/>
                    </a:lnTo>
                    <a:lnTo>
                      <a:pt x="103" y="261"/>
                    </a:lnTo>
                    <a:lnTo>
                      <a:pt x="79" y="397"/>
                    </a:lnTo>
                    <a:lnTo>
                      <a:pt x="79" y="397"/>
                    </a:lnTo>
                    <a:lnTo>
                      <a:pt x="79" y="403"/>
                    </a:lnTo>
                    <a:lnTo>
                      <a:pt x="82" y="407"/>
                    </a:lnTo>
                    <a:lnTo>
                      <a:pt x="82" y="407"/>
                    </a:lnTo>
                    <a:lnTo>
                      <a:pt x="85" y="407"/>
                    </a:lnTo>
                    <a:lnTo>
                      <a:pt x="88" y="408"/>
                    </a:lnTo>
                    <a:lnTo>
                      <a:pt x="88" y="408"/>
                    </a:lnTo>
                    <a:lnTo>
                      <a:pt x="92" y="407"/>
                    </a:lnTo>
                    <a:lnTo>
                      <a:pt x="214" y="341"/>
                    </a:lnTo>
                    <a:lnTo>
                      <a:pt x="338" y="407"/>
                    </a:lnTo>
                    <a:lnTo>
                      <a:pt x="338" y="407"/>
                    </a:lnTo>
                    <a:lnTo>
                      <a:pt x="342" y="407"/>
                    </a:lnTo>
                    <a:lnTo>
                      <a:pt x="342" y="407"/>
                    </a:lnTo>
                    <a:lnTo>
                      <a:pt x="345" y="407"/>
                    </a:lnTo>
                    <a:lnTo>
                      <a:pt x="346" y="405"/>
                    </a:lnTo>
                    <a:lnTo>
                      <a:pt x="346" y="405"/>
                    </a:lnTo>
                    <a:lnTo>
                      <a:pt x="349" y="401"/>
                    </a:lnTo>
                    <a:lnTo>
                      <a:pt x="350" y="397"/>
                    </a:lnTo>
                    <a:lnTo>
                      <a:pt x="326" y="260"/>
                    </a:lnTo>
                    <a:lnTo>
                      <a:pt x="425" y="163"/>
                    </a:lnTo>
                    <a:lnTo>
                      <a:pt x="425" y="163"/>
                    </a:lnTo>
                    <a:lnTo>
                      <a:pt x="428" y="159"/>
                    </a:lnTo>
                    <a:lnTo>
                      <a:pt x="428" y="154"/>
                    </a:lnTo>
                    <a:lnTo>
                      <a:pt x="428" y="154"/>
                    </a:lnTo>
                    <a:close/>
                  </a:path>
                </a:pathLst>
              </a:custGeom>
              <a:solidFill>
                <a:srgbClr val="25415C"/>
              </a:solidFill>
              <a:ln>
                <a:noFill/>
              </a:ln>
            </p:spPr>
            <p:txBody>
              <a:bodyPr vert="horz" wrap="square" lIns="91440" tIns="45720" rIns="91440" bIns="45720" numCol="1" anchor="t" anchorCtr="0" compatLnSpc="1"/>
              <a:lstStyle/>
              <a:p>
                <a:pPr defTabSz="913765"/>
                <a:endParaRPr lang="id-ID" sz="1600">
                  <a:solidFill>
                    <a:prstClr val="black"/>
                  </a:solidFill>
                  <a:latin typeface="Calibri" panose="020f0502020204030204"/>
                </a:endParaRPr>
              </a:p>
            </p:txBody>
          </p:sp>
          <p:sp>
            <p:nvSpPr>
              <p:cNvPr id="31" name="Freeform 5"/>
              <p:cNvSpPr/>
              <p:nvPr/>
            </p:nvSpPr>
            <p:spPr bwMode="auto">
              <a:xfrm>
                <a:off x="7083804" y="5310543"/>
                <a:ext cx="282576" cy="269875"/>
              </a:xfrm>
              <a:custGeom>
                <a:gdLst>
                  <a:gd name="T0" fmla="*/ 428 w 428"/>
                  <a:gd name="T1" fmla="*/ 154 h 408"/>
                  <a:gd name="T2" fmla="*/ 428 w 428"/>
                  <a:gd name="T3" fmla="*/ 154 h 408"/>
                  <a:gd name="T4" fmla="*/ 425 w 428"/>
                  <a:gd name="T5" fmla="*/ 150 h 408"/>
                  <a:gd name="T6" fmla="*/ 421 w 428"/>
                  <a:gd name="T7" fmla="*/ 148 h 408"/>
                  <a:gd name="T8" fmla="*/ 284 w 428"/>
                  <a:gd name="T9" fmla="*/ 129 h 408"/>
                  <a:gd name="T10" fmla="*/ 221 w 428"/>
                  <a:gd name="T11" fmla="*/ 4 h 408"/>
                  <a:gd name="T12" fmla="*/ 221 w 428"/>
                  <a:gd name="T13" fmla="*/ 4 h 408"/>
                  <a:gd name="T14" fmla="*/ 218 w 428"/>
                  <a:gd name="T15" fmla="*/ 1 h 408"/>
                  <a:gd name="T16" fmla="*/ 213 w 428"/>
                  <a:gd name="T17" fmla="*/ 0 h 408"/>
                  <a:gd name="T18" fmla="*/ 213 w 428"/>
                  <a:gd name="T19" fmla="*/ 0 h 408"/>
                  <a:gd name="T20" fmla="*/ 213 w 428"/>
                  <a:gd name="T21" fmla="*/ 0 h 408"/>
                  <a:gd name="T22" fmla="*/ 209 w 428"/>
                  <a:gd name="T23" fmla="*/ 1 h 408"/>
                  <a:gd name="T24" fmla="*/ 206 w 428"/>
                  <a:gd name="T25" fmla="*/ 4 h 408"/>
                  <a:gd name="T26" fmla="*/ 145 w 428"/>
                  <a:gd name="T27" fmla="*/ 129 h 408"/>
                  <a:gd name="T28" fmla="*/ 7 w 428"/>
                  <a:gd name="T29" fmla="*/ 150 h 408"/>
                  <a:gd name="T30" fmla="*/ 7 w 428"/>
                  <a:gd name="T31" fmla="*/ 150 h 408"/>
                  <a:gd name="T32" fmla="*/ 3 w 428"/>
                  <a:gd name="T33" fmla="*/ 151 h 408"/>
                  <a:gd name="T34" fmla="*/ 0 w 428"/>
                  <a:gd name="T35" fmla="*/ 155 h 408"/>
                  <a:gd name="T36" fmla="*/ 0 w 428"/>
                  <a:gd name="T37" fmla="*/ 155 h 408"/>
                  <a:gd name="T38" fmla="*/ 0 w 428"/>
                  <a:gd name="T39" fmla="*/ 160 h 408"/>
                  <a:gd name="T40" fmla="*/ 2 w 428"/>
                  <a:gd name="T41" fmla="*/ 165 h 408"/>
                  <a:gd name="T42" fmla="*/ 103 w 428"/>
                  <a:gd name="T43" fmla="*/ 261 h 408"/>
                  <a:gd name="T44" fmla="*/ 79 w 428"/>
                  <a:gd name="T45" fmla="*/ 397 h 408"/>
                  <a:gd name="T46" fmla="*/ 79 w 428"/>
                  <a:gd name="T47" fmla="*/ 397 h 408"/>
                  <a:gd name="T48" fmla="*/ 79 w 428"/>
                  <a:gd name="T49" fmla="*/ 403 h 408"/>
                  <a:gd name="T50" fmla="*/ 82 w 428"/>
                  <a:gd name="T51" fmla="*/ 407 h 408"/>
                  <a:gd name="T52" fmla="*/ 82 w 428"/>
                  <a:gd name="T53" fmla="*/ 407 h 408"/>
                  <a:gd name="T54" fmla="*/ 85 w 428"/>
                  <a:gd name="T55" fmla="*/ 407 h 408"/>
                  <a:gd name="T56" fmla="*/ 88 w 428"/>
                  <a:gd name="T57" fmla="*/ 408 h 408"/>
                  <a:gd name="T58" fmla="*/ 88 w 428"/>
                  <a:gd name="T59" fmla="*/ 408 h 408"/>
                  <a:gd name="T60" fmla="*/ 92 w 428"/>
                  <a:gd name="T61" fmla="*/ 407 h 408"/>
                  <a:gd name="T62" fmla="*/ 214 w 428"/>
                  <a:gd name="T63" fmla="*/ 341 h 408"/>
                  <a:gd name="T64" fmla="*/ 338 w 428"/>
                  <a:gd name="T65" fmla="*/ 407 h 408"/>
                  <a:gd name="T66" fmla="*/ 338 w 428"/>
                  <a:gd name="T67" fmla="*/ 407 h 408"/>
                  <a:gd name="T68" fmla="*/ 342 w 428"/>
                  <a:gd name="T69" fmla="*/ 407 h 408"/>
                  <a:gd name="T70" fmla="*/ 342 w 428"/>
                  <a:gd name="T71" fmla="*/ 407 h 408"/>
                  <a:gd name="T72" fmla="*/ 345 w 428"/>
                  <a:gd name="T73" fmla="*/ 407 h 408"/>
                  <a:gd name="T74" fmla="*/ 346 w 428"/>
                  <a:gd name="T75" fmla="*/ 405 h 408"/>
                  <a:gd name="T76" fmla="*/ 346 w 428"/>
                  <a:gd name="T77" fmla="*/ 405 h 408"/>
                  <a:gd name="T78" fmla="*/ 349 w 428"/>
                  <a:gd name="T79" fmla="*/ 401 h 408"/>
                  <a:gd name="T80" fmla="*/ 350 w 428"/>
                  <a:gd name="T81" fmla="*/ 397 h 408"/>
                  <a:gd name="T82" fmla="*/ 326 w 428"/>
                  <a:gd name="T83" fmla="*/ 260 h 408"/>
                  <a:gd name="T84" fmla="*/ 425 w 428"/>
                  <a:gd name="T85" fmla="*/ 163 h 408"/>
                  <a:gd name="T86" fmla="*/ 425 w 428"/>
                  <a:gd name="T87" fmla="*/ 163 h 408"/>
                  <a:gd name="T88" fmla="*/ 428 w 428"/>
                  <a:gd name="T89" fmla="*/ 159 h 408"/>
                  <a:gd name="T90" fmla="*/ 428 w 428"/>
                  <a:gd name="T91" fmla="*/ 154 h 408"/>
                  <a:gd name="T92" fmla="*/ 428 w 428"/>
                  <a:gd name="T93" fmla="*/ 154 h 4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8" h="408">
                    <a:moveTo>
                      <a:pt x="428" y="154"/>
                    </a:moveTo>
                    <a:lnTo>
                      <a:pt x="428" y="154"/>
                    </a:lnTo>
                    <a:lnTo>
                      <a:pt x="425" y="150"/>
                    </a:lnTo>
                    <a:lnTo>
                      <a:pt x="421" y="148"/>
                    </a:lnTo>
                    <a:lnTo>
                      <a:pt x="284" y="129"/>
                    </a:lnTo>
                    <a:lnTo>
                      <a:pt x="221" y="4"/>
                    </a:lnTo>
                    <a:lnTo>
                      <a:pt x="221" y="4"/>
                    </a:lnTo>
                    <a:lnTo>
                      <a:pt x="218" y="1"/>
                    </a:lnTo>
                    <a:lnTo>
                      <a:pt x="213" y="0"/>
                    </a:lnTo>
                    <a:lnTo>
                      <a:pt x="213" y="0"/>
                    </a:lnTo>
                    <a:lnTo>
                      <a:pt x="213" y="0"/>
                    </a:lnTo>
                    <a:lnTo>
                      <a:pt x="209" y="1"/>
                    </a:lnTo>
                    <a:lnTo>
                      <a:pt x="206" y="4"/>
                    </a:lnTo>
                    <a:lnTo>
                      <a:pt x="145" y="129"/>
                    </a:lnTo>
                    <a:lnTo>
                      <a:pt x="7" y="150"/>
                    </a:lnTo>
                    <a:lnTo>
                      <a:pt x="7" y="150"/>
                    </a:lnTo>
                    <a:lnTo>
                      <a:pt x="3" y="151"/>
                    </a:lnTo>
                    <a:lnTo>
                      <a:pt x="0" y="155"/>
                    </a:lnTo>
                    <a:lnTo>
                      <a:pt x="0" y="155"/>
                    </a:lnTo>
                    <a:lnTo>
                      <a:pt x="0" y="160"/>
                    </a:lnTo>
                    <a:lnTo>
                      <a:pt x="2" y="165"/>
                    </a:lnTo>
                    <a:lnTo>
                      <a:pt x="103" y="261"/>
                    </a:lnTo>
                    <a:lnTo>
                      <a:pt x="79" y="397"/>
                    </a:lnTo>
                    <a:lnTo>
                      <a:pt x="79" y="397"/>
                    </a:lnTo>
                    <a:lnTo>
                      <a:pt x="79" y="403"/>
                    </a:lnTo>
                    <a:lnTo>
                      <a:pt x="82" y="407"/>
                    </a:lnTo>
                    <a:lnTo>
                      <a:pt x="82" y="407"/>
                    </a:lnTo>
                    <a:lnTo>
                      <a:pt x="85" y="407"/>
                    </a:lnTo>
                    <a:lnTo>
                      <a:pt x="88" y="408"/>
                    </a:lnTo>
                    <a:lnTo>
                      <a:pt x="88" y="408"/>
                    </a:lnTo>
                    <a:lnTo>
                      <a:pt x="92" y="407"/>
                    </a:lnTo>
                    <a:lnTo>
                      <a:pt x="214" y="341"/>
                    </a:lnTo>
                    <a:lnTo>
                      <a:pt x="338" y="407"/>
                    </a:lnTo>
                    <a:lnTo>
                      <a:pt x="338" y="407"/>
                    </a:lnTo>
                    <a:lnTo>
                      <a:pt x="342" y="407"/>
                    </a:lnTo>
                    <a:lnTo>
                      <a:pt x="342" y="407"/>
                    </a:lnTo>
                    <a:lnTo>
                      <a:pt x="345" y="407"/>
                    </a:lnTo>
                    <a:lnTo>
                      <a:pt x="346" y="405"/>
                    </a:lnTo>
                    <a:lnTo>
                      <a:pt x="346" y="405"/>
                    </a:lnTo>
                    <a:lnTo>
                      <a:pt x="349" y="401"/>
                    </a:lnTo>
                    <a:lnTo>
                      <a:pt x="350" y="397"/>
                    </a:lnTo>
                    <a:lnTo>
                      <a:pt x="326" y="260"/>
                    </a:lnTo>
                    <a:lnTo>
                      <a:pt x="425" y="163"/>
                    </a:lnTo>
                    <a:lnTo>
                      <a:pt x="425" y="163"/>
                    </a:lnTo>
                    <a:lnTo>
                      <a:pt x="428" y="159"/>
                    </a:lnTo>
                    <a:lnTo>
                      <a:pt x="428" y="154"/>
                    </a:lnTo>
                    <a:lnTo>
                      <a:pt x="428" y="154"/>
                    </a:lnTo>
                    <a:close/>
                  </a:path>
                </a:pathLst>
              </a:custGeom>
              <a:solidFill>
                <a:srgbClr val="25415C"/>
              </a:solidFill>
              <a:ln>
                <a:noFill/>
              </a:ln>
            </p:spPr>
            <p:txBody>
              <a:bodyPr vert="horz" wrap="square" lIns="91440" tIns="45720" rIns="91440" bIns="45720" numCol="1" anchor="t" anchorCtr="0" compatLnSpc="1"/>
              <a:lstStyle/>
              <a:p>
                <a:pPr defTabSz="913765"/>
                <a:endParaRPr lang="id-ID" sz="1600">
                  <a:solidFill>
                    <a:prstClr val="black"/>
                  </a:solidFill>
                  <a:latin typeface="Calibri" panose="020f0502020204030204"/>
                </a:endParaRPr>
              </a:p>
            </p:txBody>
          </p:sp>
          <p:sp>
            <p:nvSpPr>
              <p:cNvPr id="32" name="Freeform 5"/>
              <p:cNvSpPr/>
              <p:nvPr/>
            </p:nvSpPr>
            <p:spPr bwMode="auto">
              <a:xfrm>
                <a:off x="7359388" y="5310543"/>
                <a:ext cx="282576" cy="269875"/>
              </a:xfrm>
              <a:custGeom>
                <a:gdLst>
                  <a:gd name="T0" fmla="*/ 428 w 428"/>
                  <a:gd name="T1" fmla="*/ 154 h 408"/>
                  <a:gd name="T2" fmla="*/ 428 w 428"/>
                  <a:gd name="T3" fmla="*/ 154 h 408"/>
                  <a:gd name="T4" fmla="*/ 425 w 428"/>
                  <a:gd name="T5" fmla="*/ 150 h 408"/>
                  <a:gd name="T6" fmla="*/ 421 w 428"/>
                  <a:gd name="T7" fmla="*/ 148 h 408"/>
                  <a:gd name="T8" fmla="*/ 284 w 428"/>
                  <a:gd name="T9" fmla="*/ 129 h 408"/>
                  <a:gd name="T10" fmla="*/ 221 w 428"/>
                  <a:gd name="T11" fmla="*/ 4 h 408"/>
                  <a:gd name="T12" fmla="*/ 221 w 428"/>
                  <a:gd name="T13" fmla="*/ 4 h 408"/>
                  <a:gd name="T14" fmla="*/ 218 w 428"/>
                  <a:gd name="T15" fmla="*/ 1 h 408"/>
                  <a:gd name="T16" fmla="*/ 213 w 428"/>
                  <a:gd name="T17" fmla="*/ 0 h 408"/>
                  <a:gd name="T18" fmla="*/ 213 w 428"/>
                  <a:gd name="T19" fmla="*/ 0 h 408"/>
                  <a:gd name="T20" fmla="*/ 213 w 428"/>
                  <a:gd name="T21" fmla="*/ 0 h 408"/>
                  <a:gd name="T22" fmla="*/ 209 w 428"/>
                  <a:gd name="T23" fmla="*/ 1 h 408"/>
                  <a:gd name="T24" fmla="*/ 206 w 428"/>
                  <a:gd name="T25" fmla="*/ 4 h 408"/>
                  <a:gd name="T26" fmla="*/ 145 w 428"/>
                  <a:gd name="T27" fmla="*/ 129 h 408"/>
                  <a:gd name="T28" fmla="*/ 7 w 428"/>
                  <a:gd name="T29" fmla="*/ 150 h 408"/>
                  <a:gd name="T30" fmla="*/ 7 w 428"/>
                  <a:gd name="T31" fmla="*/ 150 h 408"/>
                  <a:gd name="T32" fmla="*/ 3 w 428"/>
                  <a:gd name="T33" fmla="*/ 151 h 408"/>
                  <a:gd name="T34" fmla="*/ 0 w 428"/>
                  <a:gd name="T35" fmla="*/ 155 h 408"/>
                  <a:gd name="T36" fmla="*/ 0 w 428"/>
                  <a:gd name="T37" fmla="*/ 155 h 408"/>
                  <a:gd name="T38" fmla="*/ 0 w 428"/>
                  <a:gd name="T39" fmla="*/ 160 h 408"/>
                  <a:gd name="T40" fmla="*/ 2 w 428"/>
                  <a:gd name="T41" fmla="*/ 165 h 408"/>
                  <a:gd name="T42" fmla="*/ 103 w 428"/>
                  <a:gd name="T43" fmla="*/ 261 h 408"/>
                  <a:gd name="T44" fmla="*/ 79 w 428"/>
                  <a:gd name="T45" fmla="*/ 397 h 408"/>
                  <a:gd name="T46" fmla="*/ 79 w 428"/>
                  <a:gd name="T47" fmla="*/ 397 h 408"/>
                  <a:gd name="T48" fmla="*/ 79 w 428"/>
                  <a:gd name="T49" fmla="*/ 403 h 408"/>
                  <a:gd name="T50" fmla="*/ 82 w 428"/>
                  <a:gd name="T51" fmla="*/ 407 h 408"/>
                  <a:gd name="T52" fmla="*/ 82 w 428"/>
                  <a:gd name="T53" fmla="*/ 407 h 408"/>
                  <a:gd name="T54" fmla="*/ 85 w 428"/>
                  <a:gd name="T55" fmla="*/ 407 h 408"/>
                  <a:gd name="T56" fmla="*/ 88 w 428"/>
                  <a:gd name="T57" fmla="*/ 408 h 408"/>
                  <a:gd name="T58" fmla="*/ 88 w 428"/>
                  <a:gd name="T59" fmla="*/ 408 h 408"/>
                  <a:gd name="T60" fmla="*/ 92 w 428"/>
                  <a:gd name="T61" fmla="*/ 407 h 408"/>
                  <a:gd name="T62" fmla="*/ 214 w 428"/>
                  <a:gd name="T63" fmla="*/ 341 h 408"/>
                  <a:gd name="T64" fmla="*/ 338 w 428"/>
                  <a:gd name="T65" fmla="*/ 407 h 408"/>
                  <a:gd name="T66" fmla="*/ 338 w 428"/>
                  <a:gd name="T67" fmla="*/ 407 h 408"/>
                  <a:gd name="T68" fmla="*/ 342 w 428"/>
                  <a:gd name="T69" fmla="*/ 407 h 408"/>
                  <a:gd name="T70" fmla="*/ 342 w 428"/>
                  <a:gd name="T71" fmla="*/ 407 h 408"/>
                  <a:gd name="T72" fmla="*/ 345 w 428"/>
                  <a:gd name="T73" fmla="*/ 407 h 408"/>
                  <a:gd name="T74" fmla="*/ 346 w 428"/>
                  <a:gd name="T75" fmla="*/ 405 h 408"/>
                  <a:gd name="T76" fmla="*/ 346 w 428"/>
                  <a:gd name="T77" fmla="*/ 405 h 408"/>
                  <a:gd name="T78" fmla="*/ 349 w 428"/>
                  <a:gd name="T79" fmla="*/ 401 h 408"/>
                  <a:gd name="T80" fmla="*/ 350 w 428"/>
                  <a:gd name="T81" fmla="*/ 397 h 408"/>
                  <a:gd name="T82" fmla="*/ 326 w 428"/>
                  <a:gd name="T83" fmla="*/ 260 h 408"/>
                  <a:gd name="T84" fmla="*/ 425 w 428"/>
                  <a:gd name="T85" fmla="*/ 163 h 408"/>
                  <a:gd name="T86" fmla="*/ 425 w 428"/>
                  <a:gd name="T87" fmla="*/ 163 h 408"/>
                  <a:gd name="T88" fmla="*/ 428 w 428"/>
                  <a:gd name="T89" fmla="*/ 159 h 408"/>
                  <a:gd name="T90" fmla="*/ 428 w 428"/>
                  <a:gd name="T91" fmla="*/ 154 h 408"/>
                  <a:gd name="T92" fmla="*/ 428 w 428"/>
                  <a:gd name="T93" fmla="*/ 154 h 4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8" h="408">
                    <a:moveTo>
                      <a:pt x="428" y="154"/>
                    </a:moveTo>
                    <a:lnTo>
                      <a:pt x="428" y="154"/>
                    </a:lnTo>
                    <a:lnTo>
                      <a:pt x="425" y="150"/>
                    </a:lnTo>
                    <a:lnTo>
                      <a:pt x="421" y="148"/>
                    </a:lnTo>
                    <a:lnTo>
                      <a:pt x="284" y="129"/>
                    </a:lnTo>
                    <a:lnTo>
                      <a:pt x="221" y="4"/>
                    </a:lnTo>
                    <a:lnTo>
                      <a:pt x="221" y="4"/>
                    </a:lnTo>
                    <a:lnTo>
                      <a:pt x="218" y="1"/>
                    </a:lnTo>
                    <a:lnTo>
                      <a:pt x="213" y="0"/>
                    </a:lnTo>
                    <a:lnTo>
                      <a:pt x="213" y="0"/>
                    </a:lnTo>
                    <a:lnTo>
                      <a:pt x="213" y="0"/>
                    </a:lnTo>
                    <a:lnTo>
                      <a:pt x="209" y="1"/>
                    </a:lnTo>
                    <a:lnTo>
                      <a:pt x="206" y="4"/>
                    </a:lnTo>
                    <a:lnTo>
                      <a:pt x="145" y="129"/>
                    </a:lnTo>
                    <a:lnTo>
                      <a:pt x="7" y="150"/>
                    </a:lnTo>
                    <a:lnTo>
                      <a:pt x="7" y="150"/>
                    </a:lnTo>
                    <a:lnTo>
                      <a:pt x="3" y="151"/>
                    </a:lnTo>
                    <a:lnTo>
                      <a:pt x="0" y="155"/>
                    </a:lnTo>
                    <a:lnTo>
                      <a:pt x="0" y="155"/>
                    </a:lnTo>
                    <a:lnTo>
                      <a:pt x="0" y="160"/>
                    </a:lnTo>
                    <a:lnTo>
                      <a:pt x="2" y="165"/>
                    </a:lnTo>
                    <a:lnTo>
                      <a:pt x="103" y="261"/>
                    </a:lnTo>
                    <a:lnTo>
                      <a:pt x="79" y="397"/>
                    </a:lnTo>
                    <a:lnTo>
                      <a:pt x="79" y="397"/>
                    </a:lnTo>
                    <a:lnTo>
                      <a:pt x="79" y="403"/>
                    </a:lnTo>
                    <a:lnTo>
                      <a:pt x="82" y="407"/>
                    </a:lnTo>
                    <a:lnTo>
                      <a:pt x="82" y="407"/>
                    </a:lnTo>
                    <a:lnTo>
                      <a:pt x="85" y="407"/>
                    </a:lnTo>
                    <a:lnTo>
                      <a:pt x="88" y="408"/>
                    </a:lnTo>
                    <a:lnTo>
                      <a:pt x="88" y="408"/>
                    </a:lnTo>
                    <a:lnTo>
                      <a:pt x="92" y="407"/>
                    </a:lnTo>
                    <a:lnTo>
                      <a:pt x="214" y="341"/>
                    </a:lnTo>
                    <a:lnTo>
                      <a:pt x="338" y="407"/>
                    </a:lnTo>
                    <a:lnTo>
                      <a:pt x="338" y="407"/>
                    </a:lnTo>
                    <a:lnTo>
                      <a:pt x="342" y="407"/>
                    </a:lnTo>
                    <a:lnTo>
                      <a:pt x="342" y="407"/>
                    </a:lnTo>
                    <a:lnTo>
                      <a:pt x="345" y="407"/>
                    </a:lnTo>
                    <a:lnTo>
                      <a:pt x="346" y="405"/>
                    </a:lnTo>
                    <a:lnTo>
                      <a:pt x="346" y="405"/>
                    </a:lnTo>
                    <a:lnTo>
                      <a:pt x="349" y="401"/>
                    </a:lnTo>
                    <a:lnTo>
                      <a:pt x="350" y="397"/>
                    </a:lnTo>
                    <a:lnTo>
                      <a:pt x="326" y="260"/>
                    </a:lnTo>
                    <a:lnTo>
                      <a:pt x="425" y="163"/>
                    </a:lnTo>
                    <a:lnTo>
                      <a:pt x="425" y="163"/>
                    </a:lnTo>
                    <a:lnTo>
                      <a:pt x="428" y="159"/>
                    </a:lnTo>
                    <a:lnTo>
                      <a:pt x="428" y="154"/>
                    </a:lnTo>
                    <a:lnTo>
                      <a:pt x="428" y="154"/>
                    </a:lnTo>
                    <a:close/>
                  </a:path>
                </a:pathLst>
              </a:custGeom>
              <a:solidFill>
                <a:srgbClr val="25415C"/>
              </a:solidFill>
              <a:ln>
                <a:noFill/>
              </a:ln>
            </p:spPr>
            <p:txBody>
              <a:bodyPr vert="horz" wrap="square" lIns="91440" tIns="45720" rIns="91440" bIns="45720" numCol="1" anchor="t" anchorCtr="0" compatLnSpc="1"/>
              <a:lstStyle/>
              <a:p>
                <a:pPr defTabSz="913765"/>
                <a:endParaRPr lang="id-ID" sz="1600">
                  <a:solidFill>
                    <a:prstClr val="black"/>
                  </a:solidFill>
                  <a:latin typeface="Calibri" panose="020f0502020204030204"/>
                </a:endParaRPr>
              </a:p>
            </p:txBody>
          </p:sp>
          <p:sp>
            <p:nvSpPr>
              <p:cNvPr id="33" name="Freeform 5"/>
              <p:cNvSpPr/>
              <p:nvPr/>
            </p:nvSpPr>
            <p:spPr bwMode="auto">
              <a:xfrm>
                <a:off x="7634973" y="5313986"/>
                <a:ext cx="282576" cy="269875"/>
              </a:xfrm>
              <a:custGeom>
                <a:gdLst>
                  <a:gd name="T0" fmla="*/ 428 w 428"/>
                  <a:gd name="T1" fmla="*/ 154 h 408"/>
                  <a:gd name="T2" fmla="*/ 428 w 428"/>
                  <a:gd name="T3" fmla="*/ 154 h 408"/>
                  <a:gd name="T4" fmla="*/ 425 w 428"/>
                  <a:gd name="T5" fmla="*/ 150 h 408"/>
                  <a:gd name="T6" fmla="*/ 421 w 428"/>
                  <a:gd name="T7" fmla="*/ 148 h 408"/>
                  <a:gd name="T8" fmla="*/ 284 w 428"/>
                  <a:gd name="T9" fmla="*/ 129 h 408"/>
                  <a:gd name="T10" fmla="*/ 221 w 428"/>
                  <a:gd name="T11" fmla="*/ 4 h 408"/>
                  <a:gd name="T12" fmla="*/ 221 w 428"/>
                  <a:gd name="T13" fmla="*/ 4 h 408"/>
                  <a:gd name="T14" fmla="*/ 218 w 428"/>
                  <a:gd name="T15" fmla="*/ 1 h 408"/>
                  <a:gd name="T16" fmla="*/ 213 w 428"/>
                  <a:gd name="T17" fmla="*/ 0 h 408"/>
                  <a:gd name="T18" fmla="*/ 213 w 428"/>
                  <a:gd name="T19" fmla="*/ 0 h 408"/>
                  <a:gd name="T20" fmla="*/ 213 w 428"/>
                  <a:gd name="T21" fmla="*/ 0 h 408"/>
                  <a:gd name="T22" fmla="*/ 209 w 428"/>
                  <a:gd name="T23" fmla="*/ 1 h 408"/>
                  <a:gd name="T24" fmla="*/ 206 w 428"/>
                  <a:gd name="T25" fmla="*/ 4 h 408"/>
                  <a:gd name="T26" fmla="*/ 145 w 428"/>
                  <a:gd name="T27" fmla="*/ 129 h 408"/>
                  <a:gd name="T28" fmla="*/ 7 w 428"/>
                  <a:gd name="T29" fmla="*/ 150 h 408"/>
                  <a:gd name="T30" fmla="*/ 7 w 428"/>
                  <a:gd name="T31" fmla="*/ 150 h 408"/>
                  <a:gd name="T32" fmla="*/ 3 w 428"/>
                  <a:gd name="T33" fmla="*/ 151 h 408"/>
                  <a:gd name="T34" fmla="*/ 0 w 428"/>
                  <a:gd name="T35" fmla="*/ 155 h 408"/>
                  <a:gd name="T36" fmla="*/ 0 w 428"/>
                  <a:gd name="T37" fmla="*/ 155 h 408"/>
                  <a:gd name="T38" fmla="*/ 0 w 428"/>
                  <a:gd name="T39" fmla="*/ 160 h 408"/>
                  <a:gd name="T40" fmla="*/ 2 w 428"/>
                  <a:gd name="T41" fmla="*/ 165 h 408"/>
                  <a:gd name="T42" fmla="*/ 103 w 428"/>
                  <a:gd name="T43" fmla="*/ 261 h 408"/>
                  <a:gd name="T44" fmla="*/ 79 w 428"/>
                  <a:gd name="T45" fmla="*/ 397 h 408"/>
                  <a:gd name="T46" fmla="*/ 79 w 428"/>
                  <a:gd name="T47" fmla="*/ 397 h 408"/>
                  <a:gd name="T48" fmla="*/ 79 w 428"/>
                  <a:gd name="T49" fmla="*/ 403 h 408"/>
                  <a:gd name="T50" fmla="*/ 82 w 428"/>
                  <a:gd name="T51" fmla="*/ 407 h 408"/>
                  <a:gd name="T52" fmla="*/ 82 w 428"/>
                  <a:gd name="T53" fmla="*/ 407 h 408"/>
                  <a:gd name="T54" fmla="*/ 85 w 428"/>
                  <a:gd name="T55" fmla="*/ 407 h 408"/>
                  <a:gd name="T56" fmla="*/ 88 w 428"/>
                  <a:gd name="T57" fmla="*/ 408 h 408"/>
                  <a:gd name="T58" fmla="*/ 88 w 428"/>
                  <a:gd name="T59" fmla="*/ 408 h 408"/>
                  <a:gd name="T60" fmla="*/ 92 w 428"/>
                  <a:gd name="T61" fmla="*/ 407 h 408"/>
                  <a:gd name="T62" fmla="*/ 214 w 428"/>
                  <a:gd name="T63" fmla="*/ 341 h 408"/>
                  <a:gd name="T64" fmla="*/ 338 w 428"/>
                  <a:gd name="T65" fmla="*/ 407 h 408"/>
                  <a:gd name="T66" fmla="*/ 338 w 428"/>
                  <a:gd name="T67" fmla="*/ 407 h 408"/>
                  <a:gd name="T68" fmla="*/ 342 w 428"/>
                  <a:gd name="T69" fmla="*/ 407 h 408"/>
                  <a:gd name="T70" fmla="*/ 342 w 428"/>
                  <a:gd name="T71" fmla="*/ 407 h 408"/>
                  <a:gd name="T72" fmla="*/ 345 w 428"/>
                  <a:gd name="T73" fmla="*/ 407 h 408"/>
                  <a:gd name="T74" fmla="*/ 346 w 428"/>
                  <a:gd name="T75" fmla="*/ 405 h 408"/>
                  <a:gd name="T76" fmla="*/ 346 w 428"/>
                  <a:gd name="T77" fmla="*/ 405 h 408"/>
                  <a:gd name="T78" fmla="*/ 349 w 428"/>
                  <a:gd name="T79" fmla="*/ 401 h 408"/>
                  <a:gd name="T80" fmla="*/ 350 w 428"/>
                  <a:gd name="T81" fmla="*/ 397 h 408"/>
                  <a:gd name="T82" fmla="*/ 326 w 428"/>
                  <a:gd name="T83" fmla="*/ 260 h 408"/>
                  <a:gd name="T84" fmla="*/ 425 w 428"/>
                  <a:gd name="T85" fmla="*/ 163 h 408"/>
                  <a:gd name="T86" fmla="*/ 425 w 428"/>
                  <a:gd name="T87" fmla="*/ 163 h 408"/>
                  <a:gd name="T88" fmla="*/ 428 w 428"/>
                  <a:gd name="T89" fmla="*/ 159 h 408"/>
                  <a:gd name="T90" fmla="*/ 428 w 428"/>
                  <a:gd name="T91" fmla="*/ 154 h 408"/>
                  <a:gd name="T92" fmla="*/ 428 w 428"/>
                  <a:gd name="T93" fmla="*/ 154 h 4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8" h="408">
                    <a:moveTo>
                      <a:pt x="428" y="154"/>
                    </a:moveTo>
                    <a:lnTo>
                      <a:pt x="428" y="154"/>
                    </a:lnTo>
                    <a:lnTo>
                      <a:pt x="425" y="150"/>
                    </a:lnTo>
                    <a:lnTo>
                      <a:pt x="421" y="148"/>
                    </a:lnTo>
                    <a:lnTo>
                      <a:pt x="284" y="129"/>
                    </a:lnTo>
                    <a:lnTo>
                      <a:pt x="221" y="4"/>
                    </a:lnTo>
                    <a:lnTo>
                      <a:pt x="221" y="4"/>
                    </a:lnTo>
                    <a:lnTo>
                      <a:pt x="218" y="1"/>
                    </a:lnTo>
                    <a:lnTo>
                      <a:pt x="213" y="0"/>
                    </a:lnTo>
                    <a:lnTo>
                      <a:pt x="213" y="0"/>
                    </a:lnTo>
                    <a:lnTo>
                      <a:pt x="213" y="0"/>
                    </a:lnTo>
                    <a:lnTo>
                      <a:pt x="209" y="1"/>
                    </a:lnTo>
                    <a:lnTo>
                      <a:pt x="206" y="4"/>
                    </a:lnTo>
                    <a:lnTo>
                      <a:pt x="145" y="129"/>
                    </a:lnTo>
                    <a:lnTo>
                      <a:pt x="7" y="150"/>
                    </a:lnTo>
                    <a:lnTo>
                      <a:pt x="7" y="150"/>
                    </a:lnTo>
                    <a:lnTo>
                      <a:pt x="3" y="151"/>
                    </a:lnTo>
                    <a:lnTo>
                      <a:pt x="0" y="155"/>
                    </a:lnTo>
                    <a:lnTo>
                      <a:pt x="0" y="155"/>
                    </a:lnTo>
                    <a:lnTo>
                      <a:pt x="0" y="160"/>
                    </a:lnTo>
                    <a:lnTo>
                      <a:pt x="2" y="165"/>
                    </a:lnTo>
                    <a:lnTo>
                      <a:pt x="103" y="261"/>
                    </a:lnTo>
                    <a:lnTo>
                      <a:pt x="79" y="397"/>
                    </a:lnTo>
                    <a:lnTo>
                      <a:pt x="79" y="397"/>
                    </a:lnTo>
                    <a:lnTo>
                      <a:pt x="79" y="403"/>
                    </a:lnTo>
                    <a:lnTo>
                      <a:pt x="82" y="407"/>
                    </a:lnTo>
                    <a:lnTo>
                      <a:pt x="82" y="407"/>
                    </a:lnTo>
                    <a:lnTo>
                      <a:pt x="85" y="407"/>
                    </a:lnTo>
                    <a:lnTo>
                      <a:pt x="88" y="408"/>
                    </a:lnTo>
                    <a:lnTo>
                      <a:pt x="88" y="408"/>
                    </a:lnTo>
                    <a:lnTo>
                      <a:pt x="92" y="407"/>
                    </a:lnTo>
                    <a:lnTo>
                      <a:pt x="214" y="341"/>
                    </a:lnTo>
                    <a:lnTo>
                      <a:pt x="338" y="407"/>
                    </a:lnTo>
                    <a:lnTo>
                      <a:pt x="338" y="407"/>
                    </a:lnTo>
                    <a:lnTo>
                      <a:pt x="342" y="407"/>
                    </a:lnTo>
                    <a:lnTo>
                      <a:pt x="342" y="407"/>
                    </a:lnTo>
                    <a:lnTo>
                      <a:pt x="345" y="407"/>
                    </a:lnTo>
                    <a:lnTo>
                      <a:pt x="346" y="405"/>
                    </a:lnTo>
                    <a:lnTo>
                      <a:pt x="346" y="405"/>
                    </a:lnTo>
                    <a:lnTo>
                      <a:pt x="349" y="401"/>
                    </a:lnTo>
                    <a:lnTo>
                      <a:pt x="350" y="397"/>
                    </a:lnTo>
                    <a:lnTo>
                      <a:pt x="326" y="260"/>
                    </a:lnTo>
                    <a:lnTo>
                      <a:pt x="425" y="163"/>
                    </a:lnTo>
                    <a:lnTo>
                      <a:pt x="425" y="163"/>
                    </a:lnTo>
                    <a:lnTo>
                      <a:pt x="428" y="159"/>
                    </a:lnTo>
                    <a:lnTo>
                      <a:pt x="428" y="154"/>
                    </a:lnTo>
                    <a:lnTo>
                      <a:pt x="428" y="154"/>
                    </a:lnTo>
                    <a:close/>
                  </a:path>
                </a:pathLst>
              </a:custGeom>
              <a:solidFill>
                <a:srgbClr val="25415C"/>
              </a:solidFill>
              <a:ln>
                <a:noFill/>
              </a:ln>
            </p:spPr>
            <p:txBody>
              <a:bodyPr vert="horz" wrap="square" lIns="91440" tIns="45720" rIns="91440" bIns="45720" numCol="1" anchor="t" anchorCtr="0" compatLnSpc="1"/>
              <a:lstStyle/>
              <a:p>
                <a:pPr defTabSz="913765"/>
                <a:endParaRPr lang="id-ID" sz="1600">
                  <a:solidFill>
                    <a:prstClr val="black"/>
                  </a:solidFill>
                  <a:latin typeface="Calibri" panose="020f0502020204030204"/>
                </a:endParaRPr>
              </a:p>
            </p:txBody>
          </p:sp>
        </p:grpSp>
      </p:grpSp>
      <p:grpSp>
        <p:nvGrpSpPr>
          <p:cNvPr id="52" name="Group 51"/>
          <p:cNvGrpSpPr/>
          <p:nvPr/>
        </p:nvGrpSpPr>
        <p:grpSpPr>
          <a:xfrm>
            <a:off x="8778244" y="3613345"/>
            <a:ext cx="1802595" cy="1970517"/>
            <a:chOff x="8778241" y="3613344"/>
            <a:chExt cx="1802594" cy="1970517"/>
          </a:xfrm>
        </p:grpSpPr>
        <p:sp>
          <p:nvSpPr>
            <p:cNvPr id="34" name="TextBox 33"/>
            <p:cNvSpPr txBox="1"/>
            <p:nvPr/>
          </p:nvSpPr>
          <p:spPr>
            <a:xfrm>
              <a:off x="8778241" y="3613344"/>
              <a:ext cx="1800663" cy="318100"/>
            </a:xfrm>
            <a:prstGeom prst="rect">
              <a:avLst/>
            </a:prstGeom>
            <a:noFill/>
          </p:spPr>
          <p:txBody>
            <a:bodyPr wrap="square" rtlCol="0">
              <a:spAutoFit/>
            </a:bodyPr>
            <a:lstStyle/>
            <a:p>
              <a:pPr algn="ctr" defTabSz="913765"/>
              <a:r>
                <a:rPr lang="id-ID" sz="1465">
                  <a:solidFill>
                    <a:prstClr val="black"/>
                  </a:solidFill>
                  <a:latin typeface="Roboto" pitchFamily="2" charset="0"/>
                  <a:ea typeface="Roboto" pitchFamily="2" charset="0"/>
                </a:rPr>
                <a:t>ZENDFRUDGARL</a:t>
              </a:r>
              <a:endParaRPr lang="id-ID" sz="1465">
                <a:solidFill>
                  <a:prstClr val="black"/>
                </a:solidFill>
                <a:latin typeface="Roboto" pitchFamily="2" charset="0"/>
                <a:ea typeface="Roboto" pitchFamily="2" charset="0"/>
              </a:endParaRPr>
            </a:p>
          </p:txBody>
        </p:sp>
        <p:sp>
          <p:nvSpPr>
            <p:cNvPr id="35" name="TextBox 34"/>
            <p:cNvSpPr txBox="1"/>
            <p:nvPr/>
          </p:nvSpPr>
          <p:spPr>
            <a:xfrm>
              <a:off x="8848580" y="4266831"/>
              <a:ext cx="1732255" cy="913392"/>
            </a:xfrm>
            <a:prstGeom prst="rect">
              <a:avLst/>
            </a:prstGeom>
            <a:noFill/>
          </p:spPr>
          <p:txBody>
            <a:bodyPr wrap="square" rtlCol="0">
              <a:spAutoFit/>
            </a:bodyPr>
            <a:lstStyle/>
            <a:p>
              <a:pPr algn="ctr" defTabSz="913765"/>
              <a:r>
                <a:rPr lang="en-US" sz="1065">
                  <a:solidFill>
                    <a:prstClr val="black"/>
                  </a:solidFill>
                  <a:latin typeface="Sansation" panose="02000000000000000000" pitchFamily="2" charset="0"/>
                </a:rPr>
                <a:t>There are many</a:t>
              </a:r>
              <a:r>
                <a:rPr lang="id-ID" sz="1065">
                  <a:solidFill>
                    <a:prstClr val="black"/>
                  </a:solidFill>
                  <a:latin typeface="Sansation" panose="02000000000000000000" pitchFamily="2" charset="0"/>
                </a:rPr>
                <a:t> </a:t>
              </a:r>
              <a:r>
                <a:rPr lang="en-US" sz="1065">
                  <a:solidFill>
                    <a:prstClr val="black"/>
                  </a:solidFill>
                  <a:latin typeface="Sansation" panose="02000000000000000000" pitchFamily="2" charset="0"/>
                </a:rPr>
                <a:t>varia</a:t>
              </a:r>
              <a:r>
                <a:rPr lang="id-ID" sz="1065">
                  <a:solidFill>
                    <a:prstClr val="black"/>
                  </a:solidFill>
                  <a:latin typeface="Sansation" panose="02000000000000000000" pitchFamily="2" charset="0"/>
                </a:rPr>
                <a:t> </a:t>
              </a:r>
              <a:r>
                <a:rPr lang="en-US" sz="1065">
                  <a:solidFill>
                    <a:prstClr val="black"/>
                  </a:solidFill>
                  <a:latin typeface="Sansation" panose="02000000000000000000" pitchFamily="2" charset="0"/>
                </a:rPr>
                <a:t>tions of pas</a:t>
              </a:r>
              <a:r>
                <a:rPr lang="id-ID" sz="1065">
                  <a:solidFill>
                    <a:prstClr val="black"/>
                  </a:solidFill>
                  <a:latin typeface="Sansation" panose="02000000000000000000" pitchFamily="2" charset="0"/>
                </a:rPr>
                <a:t>   </a:t>
              </a:r>
              <a:r>
                <a:rPr lang="en-US" sz="1065">
                  <a:solidFill>
                    <a:prstClr val="black"/>
                  </a:solidFill>
                  <a:latin typeface="Sansation" panose="02000000000000000000" pitchFamily="2" charset="0"/>
                </a:rPr>
                <a:t>sages of Lorem Ipsum available, but the majority have suffered alteration in</a:t>
              </a:r>
              <a:endParaRPr lang="id-ID" sz="1065">
                <a:solidFill>
                  <a:prstClr val="black"/>
                </a:solidFill>
                <a:latin typeface="Sansation" panose="02000000000000000000" pitchFamily="2" charset="0"/>
              </a:endParaRPr>
            </a:p>
          </p:txBody>
        </p:sp>
        <p:sp>
          <p:nvSpPr>
            <p:cNvPr id="36" name="TextBox 35"/>
            <p:cNvSpPr txBox="1"/>
            <p:nvPr/>
          </p:nvSpPr>
          <p:spPr>
            <a:xfrm>
              <a:off x="8848580" y="3964809"/>
              <a:ext cx="1732254" cy="256545"/>
            </a:xfrm>
            <a:prstGeom prst="rect">
              <a:avLst/>
            </a:prstGeom>
            <a:noFill/>
          </p:spPr>
          <p:txBody>
            <a:bodyPr wrap="square" rtlCol="0">
              <a:spAutoFit/>
            </a:bodyPr>
            <a:lstStyle/>
            <a:p>
              <a:pPr algn="ctr" defTabSz="913765"/>
              <a:r>
                <a:rPr lang="id-ID" sz="1065" i="1">
                  <a:solidFill>
                    <a:prstClr val="black"/>
                  </a:solidFill>
                  <a:latin typeface="Sansation" panose="02000000000000000000" pitchFamily="2" charset="0"/>
                </a:rPr>
                <a:t>DIRECTOR</a:t>
              </a:r>
              <a:endParaRPr lang="id-ID" sz="1065" i="1">
                <a:solidFill>
                  <a:prstClr val="black"/>
                </a:solidFill>
                <a:latin typeface="Sansation" panose="02000000000000000000" pitchFamily="2" charset="0"/>
              </a:endParaRPr>
            </a:p>
          </p:txBody>
        </p:sp>
        <p:grpSp>
          <p:nvGrpSpPr>
            <p:cNvPr id="48" name="Group 47"/>
            <p:cNvGrpSpPr/>
            <p:nvPr/>
          </p:nvGrpSpPr>
          <p:grpSpPr>
            <a:xfrm>
              <a:off x="8999172" y="5310543"/>
              <a:ext cx="1384913" cy="273318"/>
              <a:chOff x="8999172" y="5310543"/>
              <a:chExt cx="1384913" cy="273318"/>
            </a:xfrm>
          </p:grpSpPr>
          <p:sp>
            <p:nvSpPr>
              <p:cNvPr id="37" name="Freeform 5"/>
              <p:cNvSpPr/>
              <p:nvPr/>
            </p:nvSpPr>
            <p:spPr bwMode="auto">
              <a:xfrm>
                <a:off x="8999172" y="5310543"/>
                <a:ext cx="282576" cy="269875"/>
              </a:xfrm>
              <a:custGeom>
                <a:gdLst>
                  <a:gd name="T0" fmla="*/ 428 w 428"/>
                  <a:gd name="T1" fmla="*/ 154 h 408"/>
                  <a:gd name="T2" fmla="*/ 428 w 428"/>
                  <a:gd name="T3" fmla="*/ 154 h 408"/>
                  <a:gd name="T4" fmla="*/ 425 w 428"/>
                  <a:gd name="T5" fmla="*/ 150 h 408"/>
                  <a:gd name="T6" fmla="*/ 421 w 428"/>
                  <a:gd name="T7" fmla="*/ 148 h 408"/>
                  <a:gd name="T8" fmla="*/ 284 w 428"/>
                  <a:gd name="T9" fmla="*/ 129 h 408"/>
                  <a:gd name="T10" fmla="*/ 221 w 428"/>
                  <a:gd name="T11" fmla="*/ 4 h 408"/>
                  <a:gd name="T12" fmla="*/ 221 w 428"/>
                  <a:gd name="T13" fmla="*/ 4 h 408"/>
                  <a:gd name="T14" fmla="*/ 218 w 428"/>
                  <a:gd name="T15" fmla="*/ 1 h 408"/>
                  <a:gd name="T16" fmla="*/ 213 w 428"/>
                  <a:gd name="T17" fmla="*/ 0 h 408"/>
                  <a:gd name="T18" fmla="*/ 213 w 428"/>
                  <a:gd name="T19" fmla="*/ 0 h 408"/>
                  <a:gd name="T20" fmla="*/ 213 w 428"/>
                  <a:gd name="T21" fmla="*/ 0 h 408"/>
                  <a:gd name="T22" fmla="*/ 209 w 428"/>
                  <a:gd name="T23" fmla="*/ 1 h 408"/>
                  <a:gd name="T24" fmla="*/ 206 w 428"/>
                  <a:gd name="T25" fmla="*/ 4 h 408"/>
                  <a:gd name="T26" fmla="*/ 145 w 428"/>
                  <a:gd name="T27" fmla="*/ 129 h 408"/>
                  <a:gd name="T28" fmla="*/ 7 w 428"/>
                  <a:gd name="T29" fmla="*/ 150 h 408"/>
                  <a:gd name="T30" fmla="*/ 7 w 428"/>
                  <a:gd name="T31" fmla="*/ 150 h 408"/>
                  <a:gd name="T32" fmla="*/ 3 w 428"/>
                  <a:gd name="T33" fmla="*/ 151 h 408"/>
                  <a:gd name="T34" fmla="*/ 0 w 428"/>
                  <a:gd name="T35" fmla="*/ 155 h 408"/>
                  <a:gd name="T36" fmla="*/ 0 w 428"/>
                  <a:gd name="T37" fmla="*/ 155 h 408"/>
                  <a:gd name="T38" fmla="*/ 0 w 428"/>
                  <a:gd name="T39" fmla="*/ 160 h 408"/>
                  <a:gd name="T40" fmla="*/ 2 w 428"/>
                  <a:gd name="T41" fmla="*/ 165 h 408"/>
                  <a:gd name="T42" fmla="*/ 103 w 428"/>
                  <a:gd name="T43" fmla="*/ 261 h 408"/>
                  <a:gd name="T44" fmla="*/ 79 w 428"/>
                  <a:gd name="T45" fmla="*/ 397 h 408"/>
                  <a:gd name="T46" fmla="*/ 79 w 428"/>
                  <a:gd name="T47" fmla="*/ 397 h 408"/>
                  <a:gd name="T48" fmla="*/ 79 w 428"/>
                  <a:gd name="T49" fmla="*/ 403 h 408"/>
                  <a:gd name="T50" fmla="*/ 82 w 428"/>
                  <a:gd name="T51" fmla="*/ 407 h 408"/>
                  <a:gd name="T52" fmla="*/ 82 w 428"/>
                  <a:gd name="T53" fmla="*/ 407 h 408"/>
                  <a:gd name="T54" fmla="*/ 85 w 428"/>
                  <a:gd name="T55" fmla="*/ 407 h 408"/>
                  <a:gd name="T56" fmla="*/ 88 w 428"/>
                  <a:gd name="T57" fmla="*/ 408 h 408"/>
                  <a:gd name="T58" fmla="*/ 88 w 428"/>
                  <a:gd name="T59" fmla="*/ 408 h 408"/>
                  <a:gd name="T60" fmla="*/ 92 w 428"/>
                  <a:gd name="T61" fmla="*/ 407 h 408"/>
                  <a:gd name="T62" fmla="*/ 214 w 428"/>
                  <a:gd name="T63" fmla="*/ 341 h 408"/>
                  <a:gd name="T64" fmla="*/ 338 w 428"/>
                  <a:gd name="T65" fmla="*/ 407 h 408"/>
                  <a:gd name="T66" fmla="*/ 338 w 428"/>
                  <a:gd name="T67" fmla="*/ 407 h 408"/>
                  <a:gd name="T68" fmla="*/ 342 w 428"/>
                  <a:gd name="T69" fmla="*/ 407 h 408"/>
                  <a:gd name="T70" fmla="*/ 342 w 428"/>
                  <a:gd name="T71" fmla="*/ 407 h 408"/>
                  <a:gd name="T72" fmla="*/ 345 w 428"/>
                  <a:gd name="T73" fmla="*/ 407 h 408"/>
                  <a:gd name="T74" fmla="*/ 346 w 428"/>
                  <a:gd name="T75" fmla="*/ 405 h 408"/>
                  <a:gd name="T76" fmla="*/ 346 w 428"/>
                  <a:gd name="T77" fmla="*/ 405 h 408"/>
                  <a:gd name="T78" fmla="*/ 349 w 428"/>
                  <a:gd name="T79" fmla="*/ 401 h 408"/>
                  <a:gd name="T80" fmla="*/ 350 w 428"/>
                  <a:gd name="T81" fmla="*/ 397 h 408"/>
                  <a:gd name="T82" fmla="*/ 326 w 428"/>
                  <a:gd name="T83" fmla="*/ 260 h 408"/>
                  <a:gd name="T84" fmla="*/ 425 w 428"/>
                  <a:gd name="T85" fmla="*/ 163 h 408"/>
                  <a:gd name="T86" fmla="*/ 425 w 428"/>
                  <a:gd name="T87" fmla="*/ 163 h 408"/>
                  <a:gd name="T88" fmla="*/ 428 w 428"/>
                  <a:gd name="T89" fmla="*/ 159 h 408"/>
                  <a:gd name="T90" fmla="*/ 428 w 428"/>
                  <a:gd name="T91" fmla="*/ 154 h 408"/>
                  <a:gd name="T92" fmla="*/ 428 w 428"/>
                  <a:gd name="T93" fmla="*/ 154 h 4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8" h="408">
                    <a:moveTo>
                      <a:pt x="428" y="154"/>
                    </a:moveTo>
                    <a:lnTo>
                      <a:pt x="428" y="154"/>
                    </a:lnTo>
                    <a:lnTo>
                      <a:pt x="425" y="150"/>
                    </a:lnTo>
                    <a:lnTo>
                      <a:pt x="421" y="148"/>
                    </a:lnTo>
                    <a:lnTo>
                      <a:pt x="284" y="129"/>
                    </a:lnTo>
                    <a:lnTo>
                      <a:pt x="221" y="4"/>
                    </a:lnTo>
                    <a:lnTo>
                      <a:pt x="221" y="4"/>
                    </a:lnTo>
                    <a:lnTo>
                      <a:pt x="218" y="1"/>
                    </a:lnTo>
                    <a:lnTo>
                      <a:pt x="213" y="0"/>
                    </a:lnTo>
                    <a:lnTo>
                      <a:pt x="213" y="0"/>
                    </a:lnTo>
                    <a:lnTo>
                      <a:pt x="213" y="0"/>
                    </a:lnTo>
                    <a:lnTo>
                      <a:pt x="209" y="1"/>
                    </a:lnTo>
                    <a:lnTo>
                      <a:pt x="206" y="4"/>
                    </a:lnTo>
                    <a:lnTo>
                      <a:pt x="145" y="129"/>
                    </a:lnTo>
                    <a:lnTo>
                      <a:pt x="7" y="150"/>
                    </a:lnTo>
                    <a:lnTo>
                      <a:pt x="7" y="150"/>
                    </a:lnTo>
                    <a:lnTo>
                      <a:pt x="3" y="151"/>
                    </a:lnTo>
                    <a:lnTo>
                      <a:pt x="0" y="155"/>
                    </a:lnTo>
                    <a:lnTo>
                      <a:pt x="0" y="155"/>
                    </a:lnTo>
                    <a:lnTo>
                      <a:pt x="0" y="160"/>
                    </a:lnTo>
                    <a:lnTo>
                      <a:pt x="2" y="165"/>
                    </a:lnTo>
                    <a:lnTo>
                      <a:pt x="103" y="261"/>
                    </a:lnTo>
                    <a:lnTo>
                      <a:pt x="79" y="397"/>
                    </a:lnTo>
                    <a:lnTo>
                      <a:pt x="79" y="397"/>
                    </a:lnTo>
                    <a:lnTo>
                      <a:pt x="79" y="403"/>
                    </a:lnTo>
                    <a:lnTo>
                      <a:pt x="82" y="407"/>
                    </a:lnTo>
                    <a:lnTo>
                      <a:pt x="82" y="407"/>
                    </a:lnTo>
                    <a:lnTo>
                      <a:pt x="85" y="407"/>
                    </a:lnTo>
                    <a:lnTo>
                      <a:pt x="88" y="408"/>
                    </a:lnTo>
                    <a:lnTo>
                      <a:pt x="88" y="408"/>
                    </a:lnTo>
                    <a:lnTo>
                      <a:pt x="92" y="407"/>
                    </a:lnTo>
                    <a:lnTo>
                      <a:pt x="214" y="341"/>
                    </a:lnTo>
                    <a:lnTo>
                      <a:pt x="338" y="407"/>
                    </a:lnTo>
                    <a:lnTo>
                      <a:pt x="338" y="407"/>
                    </a:lnTo>
                    <a:lnTo>
                      <a:pt x="342" y="407"/>
                    </a:lnTo>
                    <a:lnTo>
                      <a:pt x="342" y="407"/>
                    </a:lnTo>
                    <a:lnTo>
                      <a:pt x="345" y="407"/>
                    </a:lnTo>
                    <a:lnTo>
                      <a:pt x="346" y="405"/>
                    </a:lnTo>
                    <a:lnTo>
                      <a:pt x="346" y="405"/>
                    </a:lnTo>
                    <a:lnTo>
                      <a:pt x="349" y="401"/>
                    </a:lnTo>
                    <a:lnTo>
                      <a:pt x="350" y="397"/>
                    </a:lnTo>
                    <a:lnTo>
                      <a:pt x="326" y="260"/>
                    </a:lnTo>
                    <a:lnTo>
                      <a:pt x="425" y="163"/>
                    </a:lnTo>
                    <a:lnTo>
                      <a:pt x="425" y="163"/>
                    </a:lnTo>
                    <a:lnTo>
                      <a:pt x="428" y="159"/>
                    </a:lnTo>
                    <a:lnTo>
                      <a:pt x="428" y="154"/>
                    </a:lnTo>
                    <a:lnTo>
                      <a:pt x="428" y="154"/>
                    </a:lnTo>
                    <a:close/>
                  </a:path>
                </a:pathLst>
              </a:custGeom>
              <a:solidFill>
                <a:srgbClr val="25415C"/>
              </a:solidFill>
              <a:ln>
                <a:noFill/>
              </a:ln>
            </p:spPr>
            <p:txBody>
              <a:bodyPr vert="horz" wrap="square" lIns="91440" tIns="45720" rIns="91440" bIns="45720" numCol="1" anchor="t" anchorCtr="0" compatLnSpc="1"/>
              <a:lstStyle/>
              <a:p>
                <a:pPr defTabSz="913765"/>
                <a:endParaRPr lang="id-ID" sz="1600">
                  <a:solidFill>
                    <a:prstClr val="black"/>
                  </a:solidFill>
                  <a:latin typeface="Calibri" panose="020f0502020204030204"/>
                </a:endParaRPr>
              </a:p>
            </p:txBody>
          </p:sp>
          <p:sp>
            <p:nvSpPr>
              <p:cNvPr id="38" name="Freeform 5"/>
              <p:cNvSpPr/>
              <p:nvPr/>
            </p:nvSpPr>
            <p:spPr bwMode="auto">
              <a:xfrm>
                <a:off x="9274756" y="5310543"/>
                <a:ext cx="282576" cy="269875"/>
              </a:xfrm>
              <a:custGeom>
                <a:gdLst>
                  <a:gd name="T0" fmla="*/ 428 w 428"/>
                  <a:gd name="T1" fmla="*/ 154 h 408"/>
                  <a:gd name="T2" fmla="*/ 428 w 428"/>
                  <a:gd name="T3" fmla="*/ 154 h 408"/>
                  <a:gd name="T4" fmla="*/ 425 w 428"/>
                  <a:gd name="T5" fmla="*/ 150 h 408"/>
                  <a:gd name="T6" fmla="*/ 421 w 428"/>
                  <a:gd name="T7" fmla="*/ 148 h 408"/>
                  <a:gd name="T8" fmla="*/ 284 w 428"/>
                  <a:gd name="T9" fmla="*/ 129 h 408"/>
                  <a:gd name="T10" fmla="*/ 221 w 428"/>
                  <a:gd name="T11" fmla="*/ 4 h 408"/>
                  <a:gd name="T12" fmla="*/ 221 w 428"/>
                  <a:gd name="T13" fmla="*/ 4 h 408"/>
                  <a:gd name="T14" fmla="*/ 218 w 428"/>
                  <a:gd name="T15" fmla="*/ 1 h 408"/>
                  <a:gd name="T16" fmla="*/ 213 w 428"/>
                  <a:gd name="T17" fmla="*/ 0 h 408"/>
                  <a:gd name="T18" fmla="*/ 213 w 428"/>
                  <a:gd name="T19" fmla="*/ 0 h 408"/>
                  <a:gd name="T20" fmla="*/ 213 w 428"/>
                  <a:gd name="T21" fmla="*/ 0 h 408"/>
                  <a:gd name="T22" fmla="*/ 209 w 428"/>
                  <a:gd name="T23" fmla="*/ 1 h 408"/>
                  <a:gd name="T24" fmla="*/ 206 w 428"/>
                  <a:gd name="T25" fmla="*/ 4 h 408"/>
                  <a:gd name="T26" fmla="*/ 145 w 428"/>
                  <a:gd name="T27" fmla="*/ 129 h 408"/>
                  <a:gd name="T28" fmla="*/ 7 w 428"/>
                  <a:gd name="T29" fmla="*/ 150 h 408"/>
                  <a:gd name="T30" fmla="*/ 7 w 428"/>
                  <a:gd name="T31" fmla="*/ 150 h 408"/>
                  <a:gd name="T32" fmla="*/ 3 w 428"/>
                  <a:gd name="T33" fmla="*/ 151 h 408"/>
                  <a:gd name="T34" fmla="*/ 0 w 428"/>
                  <a:gd name="T35" fmla="*/ 155 h 408"/>
                  <a:gd name="T36" fmla="*/ 0 w 428"/>
                  <a:gd name="T37" fmla="*/ 155 h 408"/>
                  <a:gd name="T38" fmla="*/ 0 w 428"/>
                  <a:gd name="T39" fmla="*/ 160 h 408"/>
                  <a:gd name="T40" fmla="*/ 2 w 428"/>
                  <a:gd name="T41" fmla="*/ 165 h 408"/>
                  <a:gd name="T42" fmla="*/ 103 w 428"/>
                  <a:gd name="T43" fmla="*/ 261 h 408"/>
                  <a:gd name="T44" fmla="*/ 79 w 428"/>
                  <a:gd name="T45" fmla="*/ 397 h 408"/>
                  <a:gd name="T46" fmla="*/ 79 w 428"/>
                  <a:gd name="T47" fmla="*/ 397 h 408"/>
                  <a:gd name="T48" fmla="*/ 79 w 428"/>
                  <a:gd name="T49" fmla="*/ 403 h 408"/>
                  <a:gd name="T50" fmla="*/ 82 w 428"/>
                  <a:gd name="T51" fmla="*/ 407 h 408"/>
                  <a:gd name="T52" fmla="*/ 82 w 428"/>
                  <a:gd name="T53" fmla="*/ 407 h 408"/>
                  <a:gd name="T54" fmla="*/ 85 w 428"/>
                  <a:gd name="T55" fmla="*/ 407 h 408"/>
                  <a:gd name="T56" fmla="*/ 88 w 428"/>
                  <a:gd name="T57" fmla="*/ 408 h 408"/>
                  <a:gd name="T58" fmla="*/ 88 w 428"/>
                  <a:gd name="T59" fmla="*/ 408 h 408"/>
                  <a:gd name="T60" fmla="*/ 92 w 428"/>
                  <a:gd name="T61" fmla="*/ 407 h 408"/>
                  <a:gd name="T62" fmla="*/ 214 w 428"/>
                  <a:gd name="T63" fmla="*/ 341 h 408"/>
                  <a:gd name="T64" fmla="*/ 338 w 428"/>
                  <a:gd name="T65" fmla="*/ 407 h 408"/>
                  <a:gd name="T66" fmla="*/ 338 w 428"/>
                  <a:gd name="T67" fmla="*/ 407 h 408"/>
                  <a:gd name="T68" fmla="*/ 342 w 428"/>
                  <a:gd name="T69" fmla="*/ 407 h 408"/>
                  <a:gd name="T70" fmla="*/ 342 w 428"/>
                  <a:gd name="T71" fmla="*/ 407 h 408"/>
                  <a:gd name="T72" fmla="*/ 345 w 428"/>
                  <a:gd name="T73" fmla="*/ 407 h 408"/>
                  <a:gd name="T74" fmla="*/ 346 w 428"/>
                  <a:gd name="T75" fmla="*/ 405 h 408"/>
                  <a:gd name="T76" fmla="*/ 346 w 428"/>
                  <a:gd name="T77" fmla="*/ 405 h 408"/>
                  <a:gd name="T78" fmla="*/ 349 w 428"/>
                  <a:gd name="T79" fmla="*/ 401 h 408"/>
                  <a:gd name="T80" fmla="*/ 350 w 428"/>
                  <a:gd name="T81" fmla="*/ 397 h 408"/>
                  <a:gd name="T82" fmla="*/ 326 w 428"/>
                  <a:gd name="T83" fmla="*/ 260 h 408"/>
                  <a:gd name="T84" fmla="*/ 425 w 428"/>
                  <a:gd name="T85" fmla="*/ 163 h 408"/>
                  <a:gd name="T86" fmla="*/ 425 w 428"/>
                  <a:gd name="T87" fmla="*/ 163 h 408"/>
                  <a:gd name="T88" fmla="*/ 428 w 428"/>
                  <a:gd name="T89" fmla="*/ 159 h 408"/>
                  <a:gd name="T90" fmla="*/ 428 w 428"/>
                  <a:gd name="T91" fmla="*/ 154 h 408"/>
                  <a:gd name="T92" fmla="*/ 428 w 428"/>
                  <a:gd name="T93" fmla="*/ 154 h 4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8" h="408">
                    <a:moveTo>
                      <a:pt x="428" y="154"/>
                    </a:moveTo>
                    <a:lnTo>
                      <a:pt x="428" y="154"/>
                    </a:lnTo>
                    <a:lnTo>
                      <a:pt x="425" y="150"/>
                    </a:lnTo>
                    <a:lnTo>
                      <a:pt x="421" y="148"/>
                    </a:lnTo>
                    <a:lnTo>
                      <a:pt x="284" y="129"/>
                    </a:lnTo>
                    <a:lnTo>
                      <a:pt x="221" y="4"/>
                    </a:lnTo>
                    <a:lnTo>
                      <a:pt x="221" y="4"/>
                    </a:lnTo>
                    <a:lnTo>
                      <a:pt x="218" y="1"/>
                    </a:lnTo>
                    <a:lnTo>
                      <a:pt x="213" y="0"/>
                    </a:lnTo>
                    <a:lnTo>
                      <a:pt x="213" y="0"/>
                    </a:lnTo>
                    <a:lnTo>
                      <a:pt x="213" y="0"/>
                    </a:lnTo>
                    <a:lnTo>
                      <a:pt x="209" y="1"/>
                    </a:lnTo>
                    <a:lnTo>
                      <a:pt x="206" y="4"/>
                    </a:lnTo>
                    <a:lnTo>
                      <a:pt x="145" y="129"/>
                    </a:lnTo>
                    <a:lnTo>
                      <a:pt x="7" y="150"/>
                    </a:lnTo>
                    <a:lnTo>
                      <a:pt x="7" y="150"/>
                    </a:lnTo>
                    <a:lnTo>
                      <a:pt x="3" y="151"/>
                    </a:lnTo>
                    <a:lnTo>
                      <a:pt x="0" y="155"/>
                    </a:lnTo>
                    <a:lnTo>
                      <a:pt x="0" y="155"/>
                    </a:lnTo>
                    <a:lnTo>
                      <a:pt x="0" y="160"/>
                    </a:lnTo>
                    <a:lnTo>
                      <a:pt x="2" y="165"/>
                    </a:lnTo>
                    <a:lnTo>
                      <a:pt x="103" y="261"/>
                    </a:lnTo>
                    <a:lnTo>
                      <a:pt x="79" y="397"/>
                    </a:lnTo>
                    <a:lnTo>
                      <a:pt x="79" y="397"/>
                    </a:lnTo>
                    <a:lnTo>
                      <a:pt x="79" y="403"/>
                    </a:lnTo>
                    <a:lnTo>
                      <a:pt x="82" y="407"/>
                    </a:lnTo>
                    <a:lnTo>
                      <a:pt x="82" y="407"/>
                    </a:lnTo>
                    <a:lnTo>
                      <a:pt x="85" y="407"/>
                    </a:lnTo>
                    <a:lnTo>
                      <a:pt x="88" y="408"/>
                    </a:lnTo>
                    <a:lnTo>
                      <a:pt x="88" y="408"/>
                    </a:lnTo>
                    <a:lnTo>
                      <a:pt x="92" y="407"/>
                    </a:lnTo>
                    <a:lnTo>
                      <a:pt x="214" y="341"/>
                    </a:lnTo>
                    <a:lnTo>
                      <a:pt x="338" y="407"/>
                    </a:lnTo>
                    <a:lnTo>
                      <a:pt x="338" y="407"/>
                    </a:lnTo>
                    <a:lnTo>
                      <a:pt x="342" y="407"/>
                    </a:lnTo>
                    <a:lnTo>
                      <a:pt x="342" y="407"/>
                    </a:lnTo>
                    <a:lnTo>
                      <a:pt x="345" y="407"/>
                    </a:lnTo>
                    <a:lnTo>
                      <a:pt x="346" y="405"/>
                    </a:lnTo>
                    <a:lnTo>
                      <a:pt x="346" y="405"/>
                    </a:lnTo>
                    <a:lnTo>
                      <a:pt x="349" y="401"/>
                    </a:lnTo>
                    <a:lnTo>
                      <a:pt x="350" y="397"/>
                    </a:lnTo>
                    <a:lnTo>
                      <a:pt x="326" y="260"/>
                    </a:lnTo>
                    <a:lnTo>
                      <a:pt x="425" y="163"/>
                    </a:lnTo>
                    <a:lnTo>
                      <a:pt x="425" y="163"/>
                    </a:lnTo>
                    <a:lnTo>
                      <a:pt x="428" y="159"/>
                    </a:lnTo>
                    <a:lnTo>
                      <a:pt x="428" y="154"/>
                    </a:lnTo>
                    <a:lnTo>
                      <a:pt x="428" y="154"/>
                    </a:lnTo>
                    <a:close/>
                  </a:path>
                </a:pathLst>
              </a:custGeom>
              <a:solidFill>
                <a:srgbClr val="25415C"/>
              </a:solidFill>
              <a:ln>
                <a:noFill/>
              </a:ln>
            </p:spPr>
            <p:txBody>
              <a:bodyPr vert="horz" wrap="square" lIns="91440" tIns="45720" rIns="91440" bIns="45720" numCol="1" anchor="t" anchorCtr="0" compatLnSpc="1"/>
              <a:lstStyle/>
              <a:p>
                <a:pPr defTabSz="913765"/>
                <a:endParaRPr lang="id-ID" sz="1600">
                  <a:solidFill>
                    <a:prstClr val="black"/>
                  </a:solidFill>
                  <a:latin typeface="Calibri" panose="020f0502020204030204"/>
                </a:endParaRPr>
              </a:p>
            </p:txBody>
          </p:sp>
          <p:sp>
            <p:nvSpPr>
              <p:cNvPr id="39" name="Freeform 5"/>
              <p:cNvSpPr/>
              <p:nvPr/>
            </p:nvSpPr>
            <p:spPr bwMode="auto">
              <a:xfrm>
                <a:off x="9550340" y="5310543"/>
                <a:ext cx="282576" cy="269875"/>
              </a:xfrm>
              <a:custGeom>
                <a:gdLst>
                  <a:gd name="T0" fmla="*/ 428 w 428"/>
                  <a:gd name="T1" fmla="*/ 154 h 408"/>
                  <a:gd name="T2" fmla="*/ 428 w 428"/>
                  <a:gd name="T3" fmla="*/ 154 h 408"/>
                  <a:gd name="T4" fmla="*/ 425 w 428"/>
                  <a:gd name="T5" fmla="*/ 150 h 408"/>
                  <a:gd name="T6" fmla="*/ 421 w 428"/>
                  <a:gd name="T7" fmla="*/ 148 h 408"/>
                  <a:gd name="T8" fmla="*/ 284 w 428"/>
                  <a:gd name="T9" fmla="*/ 129 h 408"/>
                  <a:gd name="T10" fmla="*/ 221 w 428"/>
                  <a:gd name="T11" fmla="*/ 4 h 408"/>
                  <a:gd name="T12" fmla="*/ 221 w 428"/>
                  <a:gd name="T13" fmla="*/ 4 h 408"/>
                  <a:gd name="T14" fmla="*/ 218 w 428"/>
                  <a:gd name="T15" fmla="*/ 1 h 408"/>
                  <a:gd name="T16" fmla="*/ 213 w 428"/>
                  <a:gd name="T17" fmla="*/ 0 h 408"/>
                  <a:gd name="T18" fmla="*/ 213 w 428"/>
                  <a:gd name="T19" fmla="*/ 0 h 408"/>
                  <a:gd name="T20" fmla="*/ 213 w 428"/>
                  <a:gd name="T21" fmla="*/ 0 h 408"/>
                  <a:gd name="T22" fmla="*/ 209 w 428"/>
                  <a:gd name="T23" fmla="*/ 1 h 408"/>
                  <a:gd name="T24" fmla="*/ 206 w 428"/>
                  <a:gd name="T25" fmla="*/ 4 h 408"/>
                  <a:gd name="T26" fmla="*/ 145 w 428"/>
                  <a:gd name="T27" fmla="*/ 129 h 408"/>
                  <a:gd name="T28" fmla="*/ 7 w 428"/>
                  <a:gd name="T29" fmla="*/ 150 h 408"/>
                  <a:gd name="T30" fmla="*/ 7 w 428"/>
                  <a:gd name="T31" fmla="*/ 150 h 408"/>
                  <a:gd name="T32" fmla="*/ 3 w 428"/>
                  <a:gd name="T33" fmla="*/ 151 h 408"/>
                  <a:gd name="T34" fmla="*/ 0 w 428"/>
                  <a:gd name="T35" fmla="*/ 155 h 408"/>
                  <a:gd name="T36" fmla="*/ 0 w 428"/>
                  <a:gd name="T37" fmla="*/ 155 h 408"/>
                  <a:gd name="T38" fmla="*/ 0 w 428"/>
                  <a:gd name="T39" fmla="*/ 160 h 408"/>
                  <a:gd name="T40" fmla="*/ 2 w 428"/>
                  <a:gd name="T41" fmla="*/ 165 h 408"/>
                  <a:gd name="T42" fmla="*/ 103 w 428"/>
                  <a:gd name="T43" fmla="*/ 261 h 408"/>
                  <a:gd name="T44" fmla="*/ 79 w 428"/>
                  <a:gd name="T45" fmla="*/ 397 h 408"/>
                  <a:gd name="T46" fmla="*/ 79 w 428"/>
                  <a:gd name="T47" fmla="*/ 397 h 408"/>
                  <a:gd name="T48" fmla="*/ 79 w 428"/>
                  <a:gd name="T49" fmla="*/ 403 h 408"/>
                  <a:gd name="T50" fmla="*/ 82 w 428"/>
                  <a:gd name="T51" fmla="*/ 407 h 408"/>
                  <a:gd name="T52" fmla="*/ 82 w 428"/>
                  <a:gd name="T53" fmla="*/ 407 h 408"/>
                  <a:gd name="T54" fmla="*/ 85 w 428"/>
                  <a:gd name="T55" fmla="*/ 407 h 408"/>
                  <a:gd name="T56" fmla="*/ 88 w 428"/>
                  <a:gd name="T57" fmla="*/ 408 h 408"/>
                  <a:gd name="T58" fmla="*/ 88 w 428"/>
                  <a:gd name="T59" fmla="*/ 408 h 408"/>
                  <a:gd name="T60" fmla="*/ 92 w 428"/>
                  <a:gd name="T61" fmla="*/ 407 h 408"/>
                  <a:gd name="T62" fmla="*/ 214 w 428"/>
                  <a:gd name="T63" fmla="*/ 341 h 408"/>
                  <a:gd name="T64" fmla="*/ 338 w 428"/>
                  <a:gd name="T65" fmla="*/ 407 h 408"/>
                  <a:gd name="T66" fmla="*/ 338 w 428"/>
                  <a:gd name="T67" fmla="*/ 407 h 408"/>
                  <a:gd name="T68" fmla="*/ 342 w 428"/>
                  <a:gd name="T69" fmla="*/ 407 h 408"/>
                  <a:gd name="T70" fmla="*/ 342 w 428"/>
                  <a:gd name="T71" fmla="*/ 407 h 408"/>
                  <a:gd name="T72" fmla="*/ 345 w 428"/>
                  <a:gd name="T73" fmla="*/ 407 h 408"/>
                  <a:gd name="T74" fmla="*/ 346 w 428"/>
                  <a:gd name="T75" fmla="*/ 405 h 408"/>
                  <a:gd name="T76" fmla="*/ 346 w 428"/>
                  <a:gd name="T77" fmla="*/ 405 h 408"/>
                  <a:gd name="T78" fmla="*/ 349 w 428"/>
                  <a:gd name="T79" fmla="*/ 401 h 408"/>
                  <a:gd name="T80" fmla="*/ 350 w 428"/>
                  <a:gd name="T81" fmla="*/ 397 h 408"/>
                  <a:gd name="T82" fmla="*/ 326 w 428"/>
                  <a:gd name="T83" fmla="*/ 260 h 408"/>
                  <a:gd name="T84" fmla="*/ 425 w 428"/>
                  <a:gd name="T85" fmla="*/ 163 h 408"/>
                  <a:gd name="T86" fmla="*/ 425 w 428"/>
                  <a:gd name="T87" fmla="*/ 163 h 408"/>
                  <a:gd name="T88" fmla="*/ 428 w 428"/>
                  <a:gd name="T89" fmla="*/ 159 h 408"/>
                  <a:gd name="T90" fmla="*/ 428 w 428"/>
                  <a:gd name="T91" fmla="*/ 154 h 408"/>
                  <a:gd name="T92" fmla="*/ 428 w 428"/>
                  <a:gd name="T93" fmla="*/ 154 h 4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8" h="408">
                    <a:moveTo>
                      <a:pt x="428" y="154"/>
                    </a:moveTo>
                    <a:lnTo>
                      <a:pt x="428" y="154"/>
                    </a:lnTo>
                    <a:lnTo>
                      <a:pt x="425" y="150"/>
                    </a:lnTo>
                    <a:lnTo>
                      <a:pt x="421" y="148"/>
                    </a:lnTo>
                    <a:lnTo>
                      <a:pt x="284" y="129"/>
                    </a:lnTo>
                    <a:lnTo>
                      <a:pt x="221" y="4"/>
                    </a:lnTo>
                    <a:lnTo>
                      <a:pt x="221" y="4"/>
                    </a:lnTo>
                    <a:lnTo>
                      <a:pt x="218" y="1"/>
                    </a:lnTo>
                    <a:lnTo>
                      <a:pt x="213" y="0"/>
                    </a:lnTo>
                    <a:lnTo>
                      <a:pt x="213" y="0"/>
                    </a:lnTo>
                    <a:lnTo>
                      <a:pt x="213" y="0"/>
                    </a:lnTo>
                    <a:lnTo>
                      <a:pt x="209" y="1"/>
                    </a:lnTo>
                    <a:lnTo>
                      <a:pt x="206" y="4"/>
                    </a:lnTo>
                    <a:lnTo>
                      <a:pt x="145" y="129"/>
                    </a:lnTo>
                    <a:lnTo>
                      <a:pt x="7" y="150"/>
                    </a:lnTo>
                    <a:lnTo>
                      <a:pt x="7" y="150"/>
                    </a:lnTo>
                    <a:lnTo>
                      <a:pt x="3" y="151"/>
                    </a:lnTo>
                    <a:lnTo>
                      <a:pt x="0" y="155"/>
                    </a:lnTo>
                    <a:lnTo>
                      <a:pt x="0" y="155"/>
                    </a:lnTo>
                    <a:lnTo>
                      <a:pt x="0" y="160"/>
                    </a:lnTo>
                    <a:lnTo>
                      <a:pt x="2" y="165"/>
                    </a:lnTo>
                    <a:lnTo>
                      <a:pt x="103" y="261"/>
                    </a:lnTo>
                    <a:lnTo>
                      <a:pt x="79" y="397"/>
                    </a:lnTo>
                    <a:lnTo>
                      <a:pt x="79" y="397"/>
                    </a:lnTo>
                    <a:lnTo>
                      <a:pt x="79" y="403"/>
                    </a:lnTo>
                    <a:lnTo>
                      <a:pt x="82" y="407"/>
                    </a:lnTo>
                    <a:lnTo>
                      <a:pt x="82" y="407"/>
                    </a:lnTo>
                    <a:lnTo>
                      <a:pt x="85" y="407"/>
                    </a:lnTo>
                    <a:lnTo>
                      <a:pt x="88" y="408"/>
                    </a:lnTo>
                    <a:lnTo>
                      <a:pt x="88" y="408"/>
                    </a:lnTo>
                    <a:lnTo>
                      <a:pt x="92" y="407"/>
                    </a:lnTo>
                    <a:lnTo>
                      <a:pt x="214" y="341"/>
                    </a:lnTo>
                    <a:lnTo>
                      <a:pt x="338" y="407"/>
                    </a:lnTo>
                    <a:lnTo>
                      <a:pt x="338" y="407"/>
                    </a:lnTo>
                    <a:lnTo>
                      <a:pt x="342" y="407"/>
                    </a:lnTo>
                    <a:lnTo>
                      <a:pt x="342" y="407"/>
                    </a:lnTo>
                    <a:lnTo>
                      <a:pt x="345" y="407"/>
                    </a:lnTo>
                    <a:lnTo>
                      <a:pt x="346" y="405"/>
                    </a:lnTo>
                    <a:lnTo>
                      <a:pt x="346" y="405"/>
                    </a:lnTo>
                    <a:lnTo>
                      <a:pt x="349" y="401"/>
                    </a:lnTo>
                    <a:lnTo>
                      <a:pt x="350" y="397"/>
                    </a:lnTo>
                    <a:lnTo>
                      <a:pt x="326" y="260"/>
                    </a:lnTo>
                    <a:lnTo>
                      <a:pt x="425" y="163"/>
                    </a:lnTo>
                    <a:lnTo>
                      <a:pt x="425" y="163"/>
                    </a:lnTo>
                    <a:lnTo>
                      <a:pt x="428" y="159"/>
                    </a:lnTo>
                    <a:lnTo>
                      <a:pt x="428" y="154"/>
                    </a:lnTo>
                    <a:lnTo>
                      <a:pt x="428" y="154"/>
                    </a:lnTo>
                    <a:close/>
                  </a:path>
                </a:pathLst>
              </a:custGeom>
              <a:solidFill>
                <a:srgbClr val="25415C"/>
              </a:solidFill>
              <a:ln>
                <a:noFill/>
              </a:ln>
            </p:spPr>
            <p:txBody>
              <a:bodyPr vert="horz" wrap="square" lIns="91440" tIns="45720" rIns="91440" bIns="45720" numCol="1" anchor="t" anchorCtr="0" compatLnSpc="1"/>
              <a:lstStyle/>
              <a:p>
                <a:pPr defTabSz="913765"/>
                <a:endParaRPr lang="id-ID" sz="1600">
                  <a:solidFill>
                    <a:prstClr val="black"/>
                  </a:solidFill>
                  <a:latin typeface="Calibri" panose="020f0502020204030204"/>
                </a:endParaRPr>
              </a:p>
            </p:txBody>
          </p:sp>
          <p:sp>
            <p:nvSpPr>
              <p:cNvPr id="40" name="Freeform 5"/>
              <p:cNvSpPr/>
              <p:nvPr/>
            </p:nvSpPr>
            <p:spPr bwMode="auto">
              <a:xfrm>
                <a:off x="9825924" y="5310543"/>
                <a:ext cx="282576" cy="269875"/>
              </a:xfrm>
              <a:custGeom>
                <a:gdLst>
                  <a:gd name="T0" fmla="*/ 428 w 428"/>
                  <a:gd name="T1" fmla="*/ 154 h 408"/>
                  <a:gd name="T2" fmla="*/ 428 w 428"/>
                  <a:gd name="T3" fmla="*/ 154 h 408"/>
                  <a:gd name="T4" fmla="*/ 425 w 428"/>
                  <a:gd name="T5" fmla="*/ 150 h 408"/>
                  <a:gd name="T6" fmla="*/ 421 w 428"/>
                  <a:gd name="T7" fmla="*/ 148 h 408"/>
                  <a:gd name="T8" fmla="*/ 284 w 428"/>
                  <a:gd name="T9" fmla="*/ 129 h 408"/>
                  <a:gd name="T10" fmla="*/ 221 w 428"/>
                  <a:gd name="T11" fmla="*/ 4 h 408"/>
                  <a:gd name="T12" fmla="*/ 221 w 428"/>
                  <a:gd name="T13" fmla="*/ 4 h 408"/>
                  <a:gd name="T14" fmla="*/ 218 w 428"/>
                  <a:gd name="T15" fmla="*/ 1 h 408"/>
                  <a:gd name="T16" fmla="*/ 213 w 428"/>
                  <a:gd name="T17" fmla="*/ 0 h 408"/>
                  <a:gd name="T18" fmla="*/ 213 w 428"/>
                  <a:gd name="T19" fmla="*/ 0 h 408"/>
                  <a:gd name="T20" fmla="*/ 213 w 428"/>
                  <a:gd name="T21" fmla="*/ 0 h 408"/>
                  <a:gd name="T22" fmla="*/ 209 w 428"/>
                  <a:gd name="T23" fmla="*/ 1 h 408"/>
                  <a:gd name="T24" fmla="*/ 206 w 428"/>
                  <a:gd name="T25" fmla="*/ 4 h 408"/>
                  <a:gd name="T26" fmla="*/ 145 w 428"/>
                  <a:gd name="T27" fmla="*/ 129 h 408"/>
                  <a:gd name="T28" fmla="*/ 7 w 428"/>
                  <a:gd name="T29" fmla="*/ 150 h 408"/>
                  <a:gd name="T30" fmla="*/ 7 w 428"/>
                  <a:gd name="T31" fmla="*/ 150 h 408"/>
                  <a:gd name="T32" fmla="*/ 3 w 428"/>
                  <a:gd name="T33" fmla="*/ 151 h 408"/>
                  <a:gd name="T34" fmla="*/ 0 w 428"/>
                  <a:gd name="T35" fmla="*/ 155 h 408"/>
                  <a:gd name="T36" fmla="*/ 0 w 428"/>
                  <a:gd name="T37" fmla="*/ 155 h 408"/>
                  <a:gd name="T38" fmla="*/ 0 w 428"/>
                  <a:gd name="T39" fmla="*/ 160 h 408"/>
                  <a:gd name="T40" fmla="*/ 2 w 428"/>
                  <a:gd name="T41" fmla="*/ 165 h 408"/>
                  <a:gd name="T42" fmla="*/ 103 w 428"/>
                  <a:gd name="T43" fmla="*/ 261 h 408"/>
                  <a:gd name="T44" fmla="*/ 79 w 428"/>
                  <a:gd name="T45" fmla="*/ 397 h 408"/>
                  <a:gd name="T46" fmla="*/ 79 w 428"/>
                  <a:gd name="T47" fmla="*/ 397 h 408"/>
                  <a:gd name="T48" fmla="*/ 79 w 428"/>
                  <a:gd name="T49" fmla="*/ 403 h 408"/>
                  <a:gd name="T50" fmla="*/ 82 w 428"/>
                  <a:gd name="T51" fmla="*/ 407 h 408"/>
                  <a:gd name="T52" fmla="*/ 82 w 428"/>
                  <a:gd name="T53" fmla="*/ 407 h 408"/>
                  <a:gd name="T54" fmla="*/ 85 w 428"/>
                  <a:gd name="T55" fmla="*/ 407 h 408"/>
                  <a:gd name="T56" fmla="*/ 88 w 428"/>
                  <a:gd name="T57" fmla="*/ 408 h 408"/>
                  <a:gd name="T58" fmla="*/ 88 w 428"/>
                  <a:gd name="T59" fmla="*/ 408 h 408"/>
                  <a:gd name="T60" fmla="*/ 92 w 428"/>
                  <a:gd name="T61" fmla="*/ 407 h 408"/>
                  <a:gd name="T62" fmla="*/ 214 w 428"/>
                  <a:gd name="T63" fmla="*/ 341 h 408"/>
                  <a:gd name="T64" fmla="*/ 338 w 428"/>
                  <a:gd name="T65" fmla="*/ 407 h 408"/>
                  <a:gd name="T66" fmla="*/ 338 w 428"/>
                  <a:gd name="T67" fmla="*/ 407 h 408"/>
                  <a:gd name="T68" fmla="*/ 342 w 428"/>
                  <a:gd name="T69" fmla="*/ 407 h 408"/>
                  <a:gd name="T70" fmla="*/ 342 w 428"/>
                  <a:gd name="T71" fmla="*/ 407 h 408"/>
                  <a:gd name="T72" fmla="*/ 345 w 428"/>
                  <a:gd name="T73" fmla="*/ 407 h 408"/>
                  <a:gd name="T74" fmla="*/ 346 w 428"/>
                  <a:gd name="T75" fmla="*/ 405 h 408"/>
                  <a:gd name="T76" fmla="*/ 346 w 428"/>
                  <a:gd name="T77" fmla="*/ 405 h 408"/>
                  <a:gd name="T78" fmla="*/ 349 w 428"/>
                  <a:gd name="T79" fmla="*/ 401 h 408"/>
                  <a:gd name="T80" fmla="*/ 350 w 428"/>
                  <a:gd name="T81" fmla="*/ 397 h 408"/>
                  <a:gd name="T82" fmla="*/ 326 w 428"/>
                  <a:gd name="T83" fmla="*/ 260 h 408"/>
                  <a:gd name="T84" fmla="*/ 425 w 428"/>
                  <a:gd name="T85" fmla="*/ 163 h 408"/>
                  <a:gd name="T86" fmla="*/ 425 w 428"/>
                  <a:gd name="T87" fmla="*/ 163 h 408"/>
                  <a:gd name="T88" fmla="*/ 428 w 428"/>
                  <a:gd name="T89" fmla="*/ 159 h 408"/>
                  <a:gd name="T90" fmla="*/ 428 w 428"/>
                  <a:gd name="T91" fmla="*/ 154 h 408"/>
                  <a:gd name="T92" fmla="*/ 428 w 428"/>
                  <a:gd name="T93" fmla="*/ 154 h 4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8" h="408">
                    <a:moveTo>
                      <a:pt x="428" y="154"/>
                    </a:moveTo>
                    <a:lnTo>
                      <a:pt x="428" y="154"/>
                    </a:lnTo>
                    <a:lnTo>
                      <a:pt x="425" y="150"/>
                    </a:lnTo>
                    <a:lnTo>
                      <a:pt x="421" y="148"/>
                    </a:lnTo>
                    <a:lnTo>
                      <a:pt x="284" y="129"/>
                    </a:lnTo>
                    <a:lnTo>
                      <a:pt x="221" y="4"/>
                    </a:lnTo>
                    <a:lnTo>
                      <a:pt x="221" y="4"/>
                    </a:lnTo>
                    <a:lnTo>
                      <a:pt x="218" y="1"/>
                    </a:lnTo>
                    <a:lnTo>
                      <a:pt x="213" y="0"/>
                    </a:lnTo>
                    <a:lnTo>
                      <a:pt x="213" y="0"/>
                    </a:lnTo>
                    <a:lnTo>
                      <a:pt x="213" y="0"/>
                    </a:lnTo>
                    <a:lnTo>
                      <a:pt x="209" y="1"/>
                    </a:lnTo>
                    <a:lnTo>
                      <a:pt x="206" y="4"/>
                    </a:lnTo>
                    <a:lnTo>
                      <a:pt x="145" y="129"/>
                    </a:lnTo>
                    <a:lnTo>
                      <a:pt x="7" y="150"/>
                    </a:lnTo>
                    <a:lnTo>
                      <a:pt x="7" y="150"/>
                    </a:lnTo>
                    <a:lnTo>
                      <a:pt x="3" y="151"/>
                    </a:lnTo>
                    <a:lnTo>
                      <a:pt x="0" y="155"/>
                    </a:lnTo>
                    <a:lnTo>
                      <a:pt x="0" y="155"/>
                    </a:lnTo>
                    <a:lnTo>
                      <a:pt x="0" y="160"/>
                    </a:lnTo>
                    <a:lnTo>
                      <a:pt x="2" y="165"/>
                    </a:lnTo>
                    <a:lnTo>
                      <a:pt x="103" y="261"/>
                    </a:lnTo>
                    <a:lnTo>
                      <a:pt x="79" y="397"/>
                    </a:lnTo>
                    <a:lnTo>
                      <a:pt x="79" y="397"/>
                    </a:lnTo>
                    <a:lnTo>
                      <a:pt x="79" y="403"/>
                    </a:lnTo>
                    <a:lnTo>
                      <a:pt x="82" y="407"/>
                    </a:lnTo>
                    <a:lnTo>
                      <a:pt x="82" y="407"/>
                    </a:lnTo>
                    <a:lnTo>
                      <a:pt x="85" y="407"/>
                    </a:lnTo>
                    <a:lnTo>
                      <a:pt x="88" y="408"/>
                    </a:lnTo>
                    <a:lnTo>
                      <a:pt x="88" y="408"/>
                    </a:lnTo>
                    <a:lnTo>
                      <a:pt x="92" y="407"/>
                    </a:lnTo>
                    <a:lnTo>
                      <a:pt x="214" y="341"/>
                    </a:lnTo>
                    <a:lnTo>
                      <a:pt x="338" y="407"/>
                    </a:lnTo>
                    <a:lnTo>
                      <a:pt x="338" y="407"/>
                    </a:lnTo>
                    <a:lnTo>
                      <a:pt x="342" y="407"/>
                    </a:lnTo>
                    <a:lnTo>
                      <a:pt x="342" y="407"/>
                    </a:lnTo>
                    <a:lnTo>
                      <a:pt x="345" y="407"/>
                    </a:lnTo>
                    <a:lnTo>
                      <a:pt x="346" y="405"/>
                    </a:lnTo>
                    <a:lnTo>
                      <a:pt x="346" y="405"/>
                    </a:lnTo>
                    <a:lnTo>
                      <a:pt x="349" y="401"/>
                    </a:lnTo>
                    <a:lnTo>
                      <a:pt x="350" y="397"/>
                    </a:lnTo>
                    <a:lnTo>
                      <a:pt x="326" y="260"/>
                    </a:lnTo>
                    <a:lnTo>
                      <a:pt x="425" y="163"/>
                    </a:lnTo>
                    <a:lnTo>
                      <a:pt x="425" y="163"/>
                    </a:lnTo>
                    <a:lnTo>
                      <a:pt x="428" y="159"/>
                    </a:lnTo>
                    <a:lnTo>
                      <a:pt x="428" y="154"/>
                    </a:lnTo>
                    <a:lnTo>
                      <a:pt x="428" y="154"/>
                    </a:lnTo>
                    <a:close/>
                  </a:path>
                </a:pathLst>
              </a:custGeom>
              <a:solidFill>
                <a:srgbClr val="25415C"/>
              </a:solidFill>
              <a:ln>
                <a:noFill/>
              </a:ln>
            </p:spPr>
            <p:txBody>
              <a:bodyPr vert="horz" wrap="square" lIns="91440" tIns="45720" rIns="91440" bIns="45720" numCol="1" anchor="t" anchorCtr="0" compatLnSpc="1"/>
              <a:lstStyle/>
              <a:p>
                <a:pPr defTabSz="913765"/>
                <a:endParaRPr lang="id-ID" sz="1600">
                  <a:solidFill>
                    <a:prstClr val="black"/>
                  </a:solidFill>
                  <a:latin typeface="Calibri" panose="020f0502020204030204"/>
                </a:endParaRPr>
              </a:p>
            </p:txBody>
          </p:sp>
          <p:sp>
            <p:nvSpPr>
              <p:cNvPr id="41" name="Freeform 5"/>
              <p:cNvSpPr/>
              <p:nvPr/>
            </p:nvSpPr>
            <p:spPr bwMode="auto">
              <a:xfrm>
                <a:off x="10101509" y="5313986"/>
                <a:ext cx="282576" cy="269875"/>
              </a:xfrm>
              <a:custGeom>
                <a:gdLst>
                  <a:gd name="T0" fmla="*/ 428 w 428"/>
                  <a:gd name="T1" fmla="*/ 154 h 408"/>
                  <a:gd name="T2" fmla="*/ 428 w 428"/>
                  <a:gd name="T3" fmla="*/ 154 h 408"/>
                  <a:gd name="T4" fmla="*/ 425 w 428"/>
                  <a:gd name="T5" fmla="*/ 150 h 408"/>
                  <a:gd name="T6" fmla="*/ 421 w 428"/>
                  <a:gd name="T7" fmla="*/ 148 h 408"/>
                  <a:gd name="T8" fmla="*/ 284 w 428"/>
                  <a:gd name="T9" fmla="*/ 129 h 408"/>
                  <a:gd name="T10" fmla="*/ 221 w 428"/>
                  <a:gd name="T11" fmla="*/ 4 h 408"/>
                  <a:gd name="T12" fmla="*/ 221 w 428"/>
                  <a:gd name="T13" fmla="*/ 4 h 408"/>
                  <a:gd name="T14" fmla="*/ 218 w 428"/>
                  <a:gd name="T15" fmla="*/ 1 h 408"/>
                  <a:gd name="T16" fmla="*/ 213 w 428"/>
                  <a:gd name="T17" fmla="*/ 0 h 408"/>
                  <a:gd name="T18" fmla="*/ 213 w 428"/>
                  <a:gd name="T19" fmla="*/ 0 h 408"/>
                  <a:gd name="T20" fmla="*/ 213 w 428"/>
                  <a:gd name="T21" fmla="*/ 0 h 408"/>
                  <a:gd name="T22" fmla="*/ 209 w 428"/>
                  <a:gd name="T23" fmla="*/ 1 h 408"/>
                  <a:gd name="T24" fmla="*/ 206 w 428"/>
                  <a:gd name="T25" fmla="*/ 4 h 408"/>
                  <a:gd name="T26" fmla="*/ 145 w 428"/>
                  <a:gd name="T27" fmla="*/ 129 h 408"/>
                  <a:gd name="T28" fmla="*/ 7 w 428"/>
                  <a:gd name="T29" fmla="*/ 150 h 408"/>
                  <a:gd name="T30" fmla="*/ 7 w 428"/>
                  <a:gd name="T31" fmla="*/ 150 h 408"/>
                  <a:gd name="T32" fmla="*/ 3 w 428"/>
                  <a:gd name="T33" fmla="*/ 151 h 408"/>
                  <a:gd name="T34" fmla="*/ 0 w 428"/>
                  <a:gd name="T35" fmla="*/ 155 h 408"/>
                  <a:gd name="T36" fmla="*/ 0 w 428"/>
                  <a:gd name="T37" fmla="*/ 155 h 408"/>
                  <a:gd name="T38" fmla="*/ 0 w 428"/>
                  <a:gd name="T39" fmla="*/ 160 h 408"/>
                  <a:gd name="T40" fmla="*/ 2 w 428"/>
                  <a:gd name="T41" fmla="*/ 165 h 408"/>
                  <a:gd name="T42" fmla="*/ 103 w 428"/>
                  <a:gd name="T43" fmla="*/ 261 h 408"/>
                  <a:gd name="T44" fmla="*/ 79 w 428"/>
                  <a:gd name="T45" fmla="*/ 397 h 408"/>
                  <a:gd name="T46" fmla="*/ 79 w 428"/>
                  <a:gd name="T47" fmla="*/ 397 h 408"/>
                  <a:gd name="T48" fmla="*/ 79 w 428"/>
                  <a:gd name="T49" fmla="*/ 403 h 408"/>
                  <a:gd name="T50" fmla="*/ 82 w 428"/>
                  <a:gd name="T51" fmla="*/ 407 h 408"/>
                  <a:gd name="T52" fmla="*/ 82 w 428"/>
                  <a:gd name="T53" fmla="*/ 407 h 408"/>
                  <a:gd name="T54" fmla="*/ 85 w 428"/>
                  <a:gd name="T55" fmla="*/ 407 h 408"/>
                  <a:gd name="T56" fmla="*/ 88 w 428"/>
                  <a:gd name="T57" fmla="*/ 408 h 408"/>
                  <a:gd name="T58" fmla="*/ 88 w 428"/>
                  <a:gd name="T59" fmla="*/ 408 h 408"/>
                  <a:gd name="T60" fmla="*/ 92 w 428"/>
                  <a:gd name="T61" fmla="*/ 407 h 408"/>
                  <a:gd name="T62" fmla="*/ 214 w 428"/>
                  <a:gd name="T63" fmla="*/ 341 h 408"/>
                  <a:gd name="T64" fmla="*/ 338 w 428"/>
                  <a:gd name="T65" fmla="*/ 407 h 408"/>
                  <a:gd name="T66" fmla="*/ 338 w 428"/>
                  <a:gd name="T67" fmla="*/ 407 h 408"/>
                  <a:gd name="T68" fmla="*/ 342 w 428"/>
                  <a:gd name="T69" fmla="*/ 407 h 408"/>
                  <a:gd name="T70" fmla="*/ 342 w 428"/>
                  <a:gd name="T71" fmla="*/ 407 h 408"/>
                  <a:gd name="T72" fmla="*/ 345 w 428"/>
                  <a:gd name="T73" fmla="*/ 407 h 408"/>
                  <a:gd name="T74" fmla="*/ 346 w 428"/>
                  <a:gd name="T75" fmla="*/ 405 h 408"/>
                  <a:gd name="T76" fmla="*/ 346 w 428"/>
                  <a:gd name="T77" fmla="*/ 405 h 408"/>
                  <a:gd name="T78" fmla="*/ 349 w 428"/>
                  <a:gd name="T79" fmla="*/ 401 h 408"/>
                  <a:gd name="T80" fmla="*/ 350 w 428"/>
                  <a:gd name="T81" fmla="*/ 397 h 408"/>
                  <a:gd name="T82" fmla="*/ 326 w 428"/>
                  <a:gd name="T83" fmla="*/ 260 h 408"/>
                  <a:gd name="T84" fmla="*/ 425 w 428"/>
                  <a:gd name="T85" fmla="*/ 163 h 408"/>
                  <a:gd name="T86" fmla="*/ 425 w 428"/>
                  <a:gd name="T87" fmla="*/ 163 h 408"/>
                  <a:gd name="T88" fmla="*/ 428 w 428"/>
                  <a:gd name="T89" fmla="*/ 159 h 408"/>
                  <a:gd name="T90" fmla="*/ 428 w 428"/>
                  <a:gd name="T91" fmla="*/ 154 h 408"/>
                  <a:gd name="T92" fmla="*/ 428 w 428"/>
                  <a:gd name="T93" fmla="*/ 154 h 4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8" h="408">
                    <a:moveTo>
                      <a:pt x="428" y="154"/>
                    </a:moveTo>
                    <a:lnTo>
                      <a:pt x="428" y="154"/>
                    </a:lnTo>
                    <a:lnTo>
                      <a:pt x="425" y="150"/>
                    </a:lnTo>
                    <a:lnTo>
                      <a:pt x="421" y="148"/>
                    </a:lnTo>
                    <a:lnTo>
                      <a:pt x="284" y="129"/>
                    </a:lnTo>
                    <a:lnTo>
                      <a:pt x="221" y="4"/>
                    </a:lnTo>
                    <a:lnTo>
                      <a:pt x="221" y="4"/>
                    </a:lnTo>
                    <a:lnTo>
                      <a:pt x="218" y="1"/>
                    </a:lnTo>
                    <a:lnTo>
                      <a:pt x="213" y="0"/>
                    </a:lnTo>
                    <a:lnTo>
                      <a:pt x="213" y="0"/>
                    </a:lnTo>
                    <a:lnTo>
                      <a:pt x="213" y="0"/>
                    </a:lnTo>
                    <a:lnTo>
                      <a:pt x="209" y="1"/>
                    </a:lnTo>
                    <a:lnTo>
                      <a:pt x="206" y="4"/>
                    </a:lnTo>
                    <a:lnTo>
                      <a:pt x="145" y="129"/>
                    </a:lnTo>
                    <a:lnTo>
                      <a:pt x="7" y="150"/>
                    </a:lnTo>
                    <a:lnTo>
                      <a:pt x="7" y="150"/>
                    </a:lnTo>
                    <a:lnTo>
                      <a:pt x="3" y="151"/>
                    </a:lnTo>
                    <a:lnTo>
                      <a:pt x="0" y="155"/>
                    </a:lnTo>
                    <a:lnTo>
                      <a:pt x="0" y="155"/>
                    </a:lnTo>
                    <a:lnTo>
                      <a:pt x="0" y="160"/>
                    </a:lnTo>
                    <a:lnTo>
                      <a:pt x="2" y="165"/>
                    </a:lnTo>
                    <a:lnTo>
                      <a:pt x="103" y="261"/>
                    </a:lnTo>
                    <a:lnTo>
                      <a:pt x="79" y="397"/>
                    </a:lnTo>
                    <a:lnTo>
                      <a:pt x="79" y="397"/>
                    </a:lnTo>
                    <a:lnTo>
                      <a:pt x="79" y="403"/>
                    </a:lnTo>
                    <a:lnTo>
                      <a:pt x="82" y="407"/>
                    </a:lnTo>
                    <a:lnTo>
                      <a:pt x="82" y="407"/>
                    </a:lnTo>
                    <a:lnTo>
                      <a:pt x="85" y="407"/>
                    </a:lnTo>
                    <a:lnTo>
                      <a:pt x="88" y="408"/>
                    </a:lnTo>
                    <a:lnTo>
                      <a:pt x="88" y="408"/>
                    </a:lnTo>
                    <a:lnTo>
                      <a:pt x="92" y="407"/>
                    </a:lnTo>
                    <a:lnTo>
                      <a:pt x="214" y="341"/>
                    </a:lnTo>
                    <a:lnTo>
                      <a:pt x="338" y="407"/>
                    </a:lnTo>
                    <a:lnTo>
                      <a:pt x="338" y="407"/>
                    </a:lnTo>
                    <a:lnTo>
                      <a:pt x="342" y="407"/>
                    </a:lnTo>
                    <a:lnTo>
                      <a:pt x="342" y="407"/>
                    </a:lnTo>
                    <a:lnTo>
                      <a:pt x="345" y="407"/>
                    </a:lnTo>
                    <a:lnTo>
                      <a:pt x="346" y="405"/>
                    </a:lnTo>
                    <a:lnTo>
                      <a:pt x="346" y="405"/>
                    </a:lnTo>
                    <a:lnTo>
                      <a:pt x="349" y="401"/>
                    </a:lnTo>
                    <a:lnTo>
                      <a:pt x="350" y="397"/>
                    </a:lnTo>
                    <a:lnTo>
                      <a:pt x="326" y="260"/>
                    </a:lnTo>
                    <a:lnTo>
                      <a:pt x="425" y="163"/>
                    </a:lnTo>
                    <a:lnTo>
                      <a:pt x="425" y="163"/>
                    </a:lnTo>
                    <a:lnTo>
                      <a:pt x="428" y="159"/>
                    </a:lnTo>
                    <a:lnTo>
                      <a:pt x="428" y="154"/>
                    </a:lnTo>
                    <a:lnTo>
                      <a:pt x="428" y="154"/>
                    </a:lnTo>
                    <a:close/>
                  </a:path>
                </a:pathLst>
              </a:custGeom>
              <a:solidFill>
                <a:srgbClr val="25415C"/>
              </a:solidFill>
              <a:ln>
                <a:noFill/>
              </a:ln>
            </p:spPr>
            <p:txBody>
              <a:bodyPr vert="horz" wrap="square" lIns="91440" tIns="45720" rIns="91440" bIns="45720" numCol="1" anchor="t" anchorCtr="0" compatLnSpc="1"/>
              <a:lstStyle/>
              <a:p>
                <a:pPr defTabSz="913765"/>
                <a:endParaRPr lang="id-ID" sz="1600">
                  <a:solidFill>
                    <a:prstClr val="black"/>
                  </a:solidFill>
                  <a:latin typeface="Calibri" panose="020f0502020204030204"/>
                </a:endParaRPr>
              </a:p>
            </p:txBody>
          </p:sp>
        </p:grpSp>
      </p:grpSp>
      <p:sp>
        <p:nvSpPr>
          <p:cNvPr id="42" name="TextBox 41"/>
          <p:cNvSpPr txBox="1"/>
          <p:nvPr/>
        </p:nvSpPr>
        <p:spPr>
          <a:xfrm>
            <a:off x="657235" y="5863656"/>
            <a:ext cx="11017611" cy="600164"/>
          </a:xfrm>
          <a:prstGeom prst="rect">
            <a:avLst/>
          </a:prstGeom>
          <a:noFill/>
        </p:spPr>
        <p:txBody>
          <a:bodyPr wrap="square" rtlCol="0">
            <a:spAutoFit/>
          </a:bodyPr>
          <a:lstStyle/>
          <a:p>
            <a:pPr algn="ctr" defTabSz="913765"/>
            <a:r>
              <a:rPr lang="en-US" sz="1100">
                <a:solidFill>
                  <a:prstClr val="black"/>
                </a:solidFill>
                <a:latin typeface="Sansation" panose="02000000000000000000" pitchFamily="2" charset="0"/>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consectetur, from a Lorem Ipsum passage, and going through the cites of the word in classical literature, discovered the undoubtable source. Lorem Ipsum comes </a:t>
            </a:r>
            <a:endParaRPr lang="id-ID" sz="1100">
              <a:solidFill>
                <a:prstClr val="black"/>
              </a:solidFill>
              <a:latin typeface="Sansation" panose="02000000000000000000" pitchFamily="2" charset="0"/>
            </a:endParaRPr>
          </a:p>
        </p:txBody>
      </p:sp>
    </p:spTree>
  </p:cSld>
  <p:clrMapOvr>
    <a:masterClrMapping/>
  </p:clrMapOvr>
  <mc:AlternateContent>
    <mc:Choice xmlns:p15="http://schemas.microsoft.com/office/powerpoint/2012/main" Requires="p15">
      <p:transition spd="slow" advClick="0" p14:dur="1500">
        <p15:prstTrans prst="fallOve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strVal val="#ppt_w*0.70"/>
                                          </p:val>
                                        </p:tav>
                                        <p:tav tm="100000">
                                          <p:val>
                                            <p:strVal val="#ppt_w"/>
                                          </p:val>
                                        </p:tav>
                                      </p:tavLst>
                                    </p:anim>
                                    <p:anim calcmode="lin" valueType="num">
                                      <p:cBhvr>
                                        <p:cTn id="8" dur="500" fill="hold"/>
                                        <p:tgtEl>
                                          <p:spTgt spid="44"/>
                                        </p:tgtEl>
                                        <p:attrNameLst>
                                          <p:attrName>ppt_h</p:attrName>
                                        </p:attrNameLst>
                                      </p:cBhvr>
                                      <p:tavLst>
                                        <p:tav tm="0">
                                          <p:val>
                                            <p:strVal val="#ppt_h"/>
                                          </p:val>
                                        </p:tav>
                                        <p:tav tm="100000">
                                          <p:val>
                                            <p:strVal val="#ppt_h"/>
                                          </p:val>
                                        </p:tav>
                                      </p:tavLst>
                                    </p:anim>
                                    <p:animEffect transition="in" filter="fade">
                                      <p:cBhvr>
                                        <p:cTn id="9" dur="500"/>
                                        <p:tgtEl>
                                          <p:spTgt spid="44"/>
                                        </p:tgtEl>
                                      </p:cBhvr>
                                    </p:animEffect>
                                  </p:childTnLst>
                                </p:cTn>
                              </p:par>
                              <p:par>
                                <p:cTn id="10" presetID="42" presetClass="entr" presetSubtype="0" fill="hold" nodeType="withEffect">
                                  <p:stCondLst>
                                    <p:cond delay="50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anim calcmode="lin" valueType="num">
                                      <p:cBhvr>
                                        <p:cTn id="13" dur="500" fill="hold"/>
                                        <p:tgtEl>
                                          <p:spTgt spid="49"/>
                                        </p:tgtEl>
                                        <p:attrNameLst>
                                          <p:attrName>ppt_x</p:attrName>
                                        </p:attrNameLst>
                                      </p:cBhvr>
                                      <p:tavLst>
                                        <p:tav tm="0">
                                          <p:val>
                                            <p:strVal val="#ppt_x"/>
                                          </p:val>
                                        </p:tav>
                                        <p:tav tm="100000">
                                          <p:val>
                                            <p:strVal val="#ppt_x"/>
                                          </p:val>
                                        </p:tav>
                                      </p:tavLst>
                                    </p:anim>
                                    <p:anim calcmode="lin" valueType="num">
                                      <p:cBhvr>
                                        <p:cTn id="14" dur="500" fill="hold"/>
                                        <p:tgtEl>
                                          <p:spTgt spid="49"/>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100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anim calcmode="lin" valueType="num">
                                      <p:cBhvr>
                                        <p:cTn id="18" dur="500" fill="hold"/>
                                        <p:tgtEl>
                                          <p:spTgt spid="50"/>
                                        </p:tgtEl>
                                        <p:attrNameLst>
                                          <p:attrName>ppt_x</p:attrName>
                                        </p:attrNameLst>
                                      </p:cBhvr>
                                      <p:tavLst>
                                        <p:tav tm="0">
                                          <p:val>
                                            <p:strVal val="#ppt_x"/>
                                          </p:val>
                                        </p:tav>
                                        <p:tav tm="100000">
                                          <p:val>
                                            <p:strVal val="#ppt_x"/>
                                          </p:val>
                                        </p:tav>
                                      </p:tavLst>
                                    </p:anim>
                                    <p:anim calcmode="lin" valueType="num">
                                      <p:cBhvr>
                                        <p:cTn id="19" dur="500" fill="hold"/>
                                        <p:tgtEl>
                                          <p:spTgt spid="5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anim calcmode="lin" valueType="num">
                                      <p:cBhvr>
                                        <p:cTn id="23" dur="500" fill="hold"/>
                                        <p:tgtEl>
                                          <p:spTgt spid="51"/>
                                        </p:tgtEl>
                                        <p:attrNameLst>
                                          <p:attrName>ppt_x</p:attrName>
                                        </p:attrNameLst>
                                      </p:cBhvr>
                                      <p:tavLst>
                                        <p:tav tm="0">
                                          <p:val>
                                            <p:strVal val="#ppt_x"/>
                                          </p:val>
                                        </p:tav>
                                        <p:tav tm="100000">
                                          <p:val>
                                            <p:strVal val="#ppt_x"/>
                                          </p:val>
                                        </p:tav>
                                      </p:tavLst>
                                    </p:anim>
                                    <p:anim calcmode="lin" valueType="num">
                                      <p:cBhvr>
                                        <p:cTn id="24" dur="500" fill="hold"/>
                                        <p:tgtEl>
                                          <p:spTgt spid="51"/>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200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anim calcmode="lin" valueType="num">
                                      <p:cBhvr>
                                        <p:cTn id="28" dur="500" fill="hold"/>
                                        <p:tgtEl>
                                          <p:spTgt spid="52"/>
                                        </p:tgtEl>
                                        <p:attrNameLst>
                                          <p:attrName>ppt_x</p:attrName>
                                        </p:attrNameLst>
                                      </p:cBhvr>
                                      <p:tavLst>
                                        <p:tav tm="0">
                                          <p:val>
                                            <p:strVal val="#ppt_x"/>
                                          </p:val>
                                        </p:tav>
                                        <p:tav tm="100000">
                                          <p:val>
                                            <p:strVal val="#ppt_x"/>
                                          </p:val>
                                        </p:tav>
                                      </p:tavLst>
                                    </p:anim>
                                    <p:anim calcmode="lin" valueType="num">
                                      <p:cBhvr>
                                        <p:cTn id="29" dur="500" fill="hold"/>
                                        <p:tgtEl>
                                          <p:spTgt spid="52"/>
                                        </p:tgtEl>
                                        <p:attrNameLst>
                                          <p:attrName>ppt_y</p:attrName>
                                        </p:attrNameLst>
                                      </p:cBhvr>
                                      <p:tavLst>
                                        <p:tav tm="0">
                                          <p:val>
                                            <p:strVal val="#ppt_y-.1"/>
                                          </p:val>
                                        </p:tav>
                                        <p:tav tm="100000">
                                          <p:val>
                                            <p:strVal val="#ppt_y"/>
                                          </p:val>
                                        </p:tav>
                                      </p:tavLst>
                                    </p:anim>
                                  </p:childTnLst>
                                </p:cTn>
                              </p:par>
                              <p:par>
                                <p:cTn id="30" presetID="37" presetClass="entr" presetSubtype="0" fill="hold" grpId="0" nodeType="withEffect">
                                  <p:stCondLst>
                                    <p:cond delay="225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anim calcmode="lin" valueType="num">
                                      <p:cBhvr>
                                        <p:cTn id="33" dur="500" fill="hold"/>
                                        <p:tgtEl>
                                          <p:spTgt spid="42"/>
                                        </p:tgtEl>
                                        <p:attrNameLst>
                                          <p:attrName>ppt_x</p:attrName>
                                        </p:attrNameLst>
                                      </p:cBhvr>
                                      <p:tavLst>
                                        <p:tav tm="0">
                                          <p:val>
                                            <p:strVal val="#ppt_x"/>
                                          </p:val>
                                        </p:tav>
                                        <p:tav tm="100000">
                                          <p:val>
                                            <p:strVal val="#ppt_x"/>
                                          </p:val>
                                        </p:tav>
                                      </p:tavLst>
                                    </p:anim>
                                    <p:anim calcmode="lin" valueType="num">
                                      <p:cBhvr>
                                        <p:cTn id="34" dur="450" decel="100000" fill="hold"/>
                                        <p:tgtEl>
                                          <p:spTgt spid="42"/>
                                        </p:tgtEl>
                                        <p:attrNameLst>
                                          <p:attrName>ppt_y</p:attrName>
                                        </p:attrNameLst>
                                      </p:cBhvr>
                                      <p:tavLst>
                                        <p:tav tm="0">
                                          <p:val>
                                            <p:strVal val="#ppt_y+1"/>
                                          </p:val>
                                        </p:tav>
                                        <p:tav tm="100000">
                                          <p:val>
                                            <p:strVal val="#ppt_y-.03"/>
                                          </p:val>
                                        </p:tav>
                                      </p:tavLst>
                                    </p:anim>
                                    <p:anim calcmode="lin" valueType="num">
                                      <p:cBhvr>
                                        <p:cTn id="35" dur="50" accel="100000" fill="hold">
                                          <p:stCondLst>
                                            <p:cond delay="450"/>
                                          </p:stCondLst>
                                        </p:cTn>
                                        <p:tgtEl>
                                          <p:spTgt spid="4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5" name="图片 24"/>
          <p:cNvPicPr>
            <a:picLocks noChangeAspect="1"/>
          </p:cNvPicPr>
          <p:nvPr/>
        </p:nvPicPr>
        <p:blipFill>
          <a:blip r:embed="rId2">
            <a:extLst>
              <a:ext uri="{28A0092B-C50C-407E-A947-70E740481C1C}">
                <a14:useLocalDpi xmlns:a14="http://schemas.microsoft.com/office/drawing/2010/main" val="0"/>
              </a:ext>
            </a:extLst>
          </a:blip>
          <a:srcRect l="26634" t="486" r="15955" b="2345"/>
          <a:stretch>
            <a:fillRect/>
          </a:stretch>
        </p:blipFill>
        <p:spPr>
          <a:xfrm>
            <a:off x="654213" y="1701800"/>
            <a:ext cx="3962400" cy="4470400"/>
          </a:xfrm>
          <a:custGeom>
            <a:gdLst>
              <a:gd name="connsiteX0" fmla="*/ 0 w 3962400"/>
              <a:gd name="connsiteY0" fmla="*/ 0 h 4470400"/>
              <a:gd name="connsiteX1" fmla="*/ 3962400 w 3962400"/>
              <a:gd name="connsiteY1" fmla="*/ 0 h 4470400"/>
              <a:gd name="connsiteX2" fmla="*/ 3962400 w 3962400"/>
              <a:gd name="connsiteY2" fmla="*/ 4470400 h 4470400"/>
              <a:gd name="connsiteX3" fmla="*/ 0 w 3962400"/>
              <a:gd name="connsiteY3" fmla="*/ 4470400 h 4470400"/>
            </a:gdLst>
            <a:cxnLst>
              <a:cxn ang="0">
                <a:pos x="connsiteX0" y="connsiteY0"/>
              </a:cxn>
              <a:cxn ang="0">
                <a:pos x="connsiteX1" y="connsiteY1"/>
              </a:cxn>
              <a:cxn ang="0">
                <a:pos x="connsiteX2" y="connsiteY2"/>
              </a:cxn>
              <a:cxn ang="0">
                <a:pos x="connsiteX3" y="connsiteY3"/>
              </a:cxn>
            </a:cxnLst>
            <a:rect l="l" t="t" r="r" b="b"/>
            <a:pathLst>
              <a:path w="3962400" h="4470400">
                <a:moveTo>
                  <a:pt x="0" y="0"/>
                </a:moveTo>
                <a:lnTo>
                  <a:pt x="3962400" y="0"/>
                </a:lnTo>
                <a:lnTo>
                  <a:pt x="3962400" y="4470400"/>
                </a:lnTo>
                <a:lnTo>
                  <a:pt x="0" y="4470400"/>
                </a:lnTo>
                <a:close/>
              </a:path>
            </a:pathLst>
          </a:custGeom>
        </p:spPr>
      </p:pic>
      <p:sp>
        <p:nvSpPr>
          <p:cNvPr id="4" name="Title 1"/>
          <p:cNvSpPr>
            <a:spLocks noGrp="1"/>
          </p:cNvSpPr>
          <p:nvPr>
            <p:ph type="title" idx="4294967295"/>
          </p:nvPr>
        </p:nvSpPr>
        <p:spPr>
          <a:xfrm>
            <a:off x="0" y="376238"/>
            <a:ext cx="10972800" cy="614362"/>
          </a:xfrm>
        </p:spPr>
        <p:txBody>
          <a:bodyPr>
            <a:noAutofit/>
          </a:bodyPr>
          <a:lstStyle/>
          <a:p>
            <a:r>
              <a:rPr lang="en-US" altLang="zh-CN" sz="4265">
                <a:solidFill>
                  <a:schemeClr val="tx1">
                    <a:lumMod val="50000"/>
                    <a:lumOff val="50000"/>
                  </a:schemeClr>
                </a:solidFill>
                <a:latin typeface="微软雅黑 Light" panose="020b0502040204020203" pitchFamily="34" charset="-122"/>
              </a:rPr>
              <a:t>YOUR TITTLE</a:t>
            </a:r>
            <a:endParaRPr lang="en-US" sz="4265">
              <a:solidFill>
                <a:schemeClr val="tx1">
                  <a:lumMod val="50000"/>
                  <a:lumOff val="50000"/>
                </a:schemeClr>
              </a:solidFill>
              <a:latin typeface="微软雅黑 Light" panose="020b0502040204020203" pitchFamily="34" charset="-122"/>
            </a:endParaRPr>
          </a:p>
        </p:txBody>
      </p:sp>
      <p:sp>
        <p:nvSpPr>
          <p:cNvPr id="5" name="Title 1"/>
          <p:cNvSpPr txBox="1"/>
          <p:nvPr/>
        </p:nvSpPr>
        <p:spPr>
          <a:xfrm>
            <a:off x="609600" y="990600"/>
            <a:ext cx="10972800" cy="411163"/>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8565">
              <a:defRPr/>
            </a:pPr>
            <a:r>
              <a:rPr lang="en-US" sz="1865">
                <a:solidFill>
                  <a:prstClr val="black">
                    <a:lumMod val="50000"/>
                    <a:lumOff val="50000"/>
                  </a:prstClr>
                </a:solidFill>
                <a:latin typeface="微软雅黑 Light" panose="020b0502040204020203" pitchFamily="34" charset="-122"/>
              </a:rPr>
              <a:t>Write subtitle here</a:t>
            </a:r>
            <a:endParaRPr lang="en-US" sz="1865">
              <a:solidFill>
                <a:prstClr val="black">
                  <a:lumMod val="50000"/>
                  <a:lumOff val="50000"/>
                </a:prstClr>
              </a:solidFill>
              <a:latin typeface="微软雅黑 Light" panose="020b0502040204020203" pitchFamily="34" charset="-122"/>
            </a:endParaRPr>
          </a:p>
        </p:txBody>
      </p:sp>
      <p:sp>
        <p:nvSpPr>
          <p:cNvPr id="7" name="Oval 6"/>
          <p:cNvSpPr/>
          <p:nvPr/>
        </p:nvSpPr>
        <p:spPr>
          <a:xfrm>
            <a:off x="4757261" y="3405911"/>
            <a:ext cx="960581" cy="960581"/>
          </a:xfrm>
          <a:prstGeom prst="ellipse">
            <a:avLst/>
          </a:prstGeom>
          <a:solidFill>
            <a:srgbClr val="2541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defRPr/>
            </a:pPr>
            <a:endParaRPr lang="en-US" sz="2400">
              <a:solidFill>
                <a:prstClr val="white"/>
              </a:solidFill>
              <a:latin typeface="Calibri" panose="020f0502020204030204"/>
            </a:endParaRPr>
          </a:p>
        </p:txBody>
      </p:sp>
      <p:sp>
        <p:nvSpPr>
          <p:cNvPr id="11" name="Rectangle 10"/>
          <p:cNvSpPr/>
          <p:nvPr/>
        </p:nvSpPr>
        <p:spPr>
          <a:xfrm>
            <a:off x="6079613" y="3715807"/>
            <a:ext cx="5502788" cy="1052596"/>
          </a:xfrm>
          <a:prstGeom prst="rect">
            <a:avLst/>
          </a:prstGeom>
        </p:spPr>
        <p:txBody>
          <a:bodyPr wrap="square">
            <a:spAutoFit/>
          </a:bodyPr>
          <a:lstStyle/>
          <a:p>
            <a:pPr defTabSz="1218565">
              <a:lnSpc>
                <a:spcPct val="130000"/>
              </a:lnSpc>
              <a:defRPr/>
            </a:pPr>
            <a:r>
              <a:rPr lang="pt-BR" sz="1200">
                <a:solidFill>
                  <a:prstClr val="black">
                    <a:lumMod val="50000"/>
                    <a:lumOff val="50000"/>
                  </a:prstClr>
                </a:solidFill>
                <a:latin typeface="微软雅黑 Light" panose="020b0502040204020203" pitchFamily="34" charset="-122"/>
                <a:cs typeface="Raleway Light"/>
              </a:rPr>
              <a:t>Lorem ipsum dolor sit amet, eos numquam accommodare et. In cibo graeco dicunt sea. Augue zril sapientem ne mei, ad suas voluptatibus eum. Tempor mediocrem imperdiet no usu, tractatos salutatus ut est. Eu vel detraxit laboramus. </a:t>
            </a:r>
            <a:endParaRPr lang="pt-BR" sz="1200">
              <a:solidFill>
                <a:prstClr val="black">
                  <a:lumMod val="50000"/>
                  <a:lumOff val="50000"/>
                </a:prstClr>
              </a:solidFill>
              <a:latin typeface="微软雅黑 Light" panose="020b0502040204020203" pitchFamily="34" charset="-122"/>
              <a:cs typeface="Raleway Light"/>
            </a:endParaRPr>
          </a:p>
        </p:txBody>
      </p:sp>
      <p:sp>
        <p:nvSpPr>
          <p:cNvPr id="12" name="Rectangle 11"/>
          <p:cNvSpPr/>
          <p:nvPr/>
        </p:nvSpPr>
        <p:spPr>
          <a:xfrm>
            <a:off x="6079613" y="3409858"/>
            <a:ext cx="2601400" cy="267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438400" defTabSz="1218565">
              <a:defRPr/>
            </a:pPr>
            <a:r>
              <a:rPr lang="en-US" sz="2135">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rPr>
              <a:t>Our Best Service 2</a:t>
            </a:r>
            <a:endParaRPr lang="en-US" sz="2135">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endParaRPr>
          </a:p>
        </p:txBody>
      </p:sp>
      <p:sp>
        <p:nvSpPr>
          <p:cNvPr id="15" name="Freeform 95"/>
          <p:cNvSpPr>
            <a:spLocks noEditPoints="1"/>
          </p:cNvSpPr>
          <p:nvPr/>
        </p:nvSpPr>
        <p:spPr bwMode="auto">
          <a:xfrm>
            <a:off x="5019948" y="3693807"/>
            <a:ext cx="435208" cy="384789"/>
          </a:xfrm>
          <a:custGeom>
            <a:cxnLst>
              <a:cxn ang="0">
                <a:pos x="296" y="7"/>
              </a:cxn>
              <a:cxn ang="0">
                <a:pos x="285" y="5"/>
              </a:cxn>
              <a:cxn ang="0">
                <a:pos x="279" y="11"/>
              </a:cxn>
              <a:cxn ang="0">
                <a:pos x="276" y="16"/>
              </a:cxn>
              <a:cxn ang="0">
                <a:pos x="196" y="94"/>
              </a:cxn>
              <a:cxn ang="0">
                <a:pos x="192" y="112"/>
              </a:cxn>
              <a:cxn ang="0">
                <a:pos x="200" y="121"/>
              </a:cxn>
              <a:cxn ang="0">
                <a:pos x="129" y="83"/>
              </a:cxn>
              <a:cxn ang="0">
                <a:pos x="131" y="58"/>
              </a:cxn>
              <a:cxn ang="0">
                <a:pos x="124" y="33"/>
              </a:cxn>
              <a:cxn ang="0">
                <a:pos x="113" y="18"/>
              </a:cxn>
              <a:cxn ang="0">
                <a:pos x="91" y="4"/>
              </a:cxn>
              <a:cxn ang="0">
                <a:pos x="66" y="0"/>
              </a:cxn>
              <a:cxn ang="0">
                <a:pos x="86" y="40"/>
              </a:cxn>
              <a:cxn ang="0">
                <a:pos x="2" y="49"/>
              </a:cxn>
              <a:cxn ang="0">
                <a:pos x="0" y="65"/>
              </a:cxn>
              <a:cxn ang="0">
                <a:pos x="4" y="91"/>
              </a:cxn>
              <a:cxn ang="0">
                <a:pos x="18" y="112"/>
              </a:cxn>
              <a:cxn ang="0">
                <a:pos x="35" y="123"/>
              </a:cxn>
              <a:cxn ang="0">
                <a:pos x="60" y="131"/>
              </a:cxn>
              <a:cxn ang="0">
                <a:pos x="86" y="129"/>
              </a:cxn>
              <a:cxn ang="0">
                <a:pos x="89" y="234"/>
              </a:cxn>
              <a:cxn ang="0">
                <a:pos x="47" y="281"/>
              </a:cxn>
              <a:cxn ang="0">
                <a:pos x="104" y="248"/>
              </a:cxn>
              <a:cxn ang="0">
                <a:pos x="240" y="281"/>
              </a:cxn>
              <a:cxn ang="0">
                <a:pos x="250" y="288"/>
              </a:cxn>
              <a:cxn ang="0">
                <a:pos x="261" y="290"/>
              </a:cxn>
              <a:cxn ang="0">
                <a:pos x="278" y="285"/>
              </a:cxn>
              <a:cxn ang="0">
                <a:pos x="287" y="277"/>
              </a:cxn>
              <a:cxn ang="0">
                <a:pos x="292" y="259"/>
              </a:cxn>
              <a:cxn ang="0">
                <a:pos x="287" y="243"/>
              </a:cxn>
              <a:cxn ang="0">
                <a:pos x="212" y="134"/>
              </a:cxn>
              <a:cxn ang="0">
                <a:pos x="229" y="136"/>
              </a:cxn>
              <a:cxn ang="0">
                <a:pos x="314" y="60"/>
              </a:cxn>
              <a:cxn ang="0">
                <a:pos x="316" y="56"/>
              </a:cxn>
              <a:cxn ang="0">
                <a:pos x="321" y="53"/>
              </a:cxn>
              <a:cxn ang="0">
                <a:pos x="328" y="47"/>
              </a:cxn>
              <a:cxn ang="0">
                <a:pos x="325" y="36"/>
              </a:cxn>
              <a:cxn ang="0">
                <a:pos x="263" y="252"/>
              </a:cxn>
              <a:cxn ang="0">
                <a:pos x="276" y="259"/>
              </a:cxn>
              <a:cxn ang="0">
                <a:pos x="276" y="268"/>
              </a:cxn>
              <a:cxn ang="0">
                <a:pos x="263" y="276"/>
              </a:cxn>
              <a:cxn ang="0">
                <a:pos x="256" y="272"/>
              </a:cxn>
              <a:cxn ang="0">
                <a:pos x="252" y="265"/>
              </a:cxn>
              <a:cxn ang="0">
                <a:pos x="260" y="254"/>
              </a:cxn>
              <a:cxn ang="0">
                <a:pos x="221" y="98"/>
              </a:cxn>
              <a:cxn ang="0">
                <a:pos x="278" y="42"/>
              </a:cxn>
              <a:cxn ang="0">
                <a:pos x="234" y="111"/>
              </a:cxn>
              <a:cxn ang="0">
                <a:pos x="240" y="116"/>
              </a:cxn>
            </a:cxnLst>
            <a:rect l="0" t="0" r="r" b="b"/>
            <a:pathLst>
              <a:path w="328" h="290">
                <a:moveTo>
                  <a:pt x="325" y="36"/>
                </a:moveTo>
                <a:lnTo>
                  <a:pt x="296" y="7"/>
                </a:lnTo>
                <a:lnTo>
                  <a:pt x="296" y="7"/>
                </a:lnTo>
                <a:lnTo>
                  <a:pt x="292" y="5"/>
                </a:lnTo>
                <a:lnTo>
                  <a:pt x="289" y="4"/>
                </a:lnTo>
                <a:lnTo>
                  <a:pt x="285" y="5"/>
                </a:lnTo>
                <a:lnTo>
                  <a:pt x="281" y="7"/>
                </a:lnTo>
                <a:lnTo>
                  <a:pt x="281" y="7"/>
                </a:lnTo>
                <a:lnTo>
                  <a:pt x="279" y="11"/>
                </a:lnTo>
                <a:lnTo>
                  <a:pt x="279" y="16"/>
                </a:lnTo>
                <a:lnTo>
                  <a:pt x="279" y="16"/>
                </a:lnTo>
                <a:lnTo>
                  <a:pt x="276" y="16"/>
                </a:lnTo>
                <a:lnTo>
                  <a:pt x="272" y="18"/>
                </a:lnTo>
                <a:lnTo>
                  <a:pt x="272" y="18"/>
                </a:lnTo>
                <a:lnTo>
                  <a:pt x="196" y="94"/>
                </a:lnTo>
                <a:lnTo>
                  <a:pt x="196" y="94"/>
                </a:lnTo>
                <a:lnTo>
                  <a:pt x="196" y="103"/>
                </a:lnTo>
                <a:lnTo>
                  <a:pt x="192" y="112"/>
                </a:lnTo>
                <a:lnTo>
                  <a:pt x="200" y="121"/>
                </a:lnTo>
                <a:lnTo>
                  <a:pt x="200" y="121"/>
                </a:lnTo>
                <a:lnTo>
                  <a:pt x="200" y="121"/>
                </a:lnTo>
                <a:lnTo>
                  <a:pt x="183" y="138"/>
                </a:lnTo>
                <a:lnTo>
                  <a:pt x="129" y="83"/>
                </a:lnTo>
                <a:lnTo>
                  <a:pt x="129" y="83"/>
                </a:lnTo>
                <a:lnTo>
                  <a:pt x="131" y="74"/>
                </a:lnTo>
                <a:lnTo>
                  <a:pt x="131" y="67"/>
                </a:lnTo>
                <a:lnTo>
                  <a:pt x="131" y="58"/>
                </a:lnTo>
                <a:lnTo>
                  <a:pt x="129" y="49"/>
                </a:lnTo>
                <a:lnTo>
                  <a:pt x="127" y="42"/>
                </a:lnTo>
                <a:lnTo>
                  <a:pt x="124" y="33"/>
                </a:lnTo>
                <a:lnTo>
                  <a:pt x="118" y="25"/>
                </a:lnTo>
                <a:lnTo>
                  <a:pt x="113" y="18"/>
                </a:lnTo>
                <a:lnTo>
                  <a:pt x="113" y="18"/>
                </a:lnTo>
                <a:lnTo>
                  <a:pt x="105" y="13"/>
                </a:lnTo>
                <a:lnTo>
                  <a:pt x="98" y="9"/>
                </a:lnTo>
                <a:lnTo>
                  <a:pt x="91" y="4"/>
                </a:lnTo>
                <a:lnTo>
                  <a:pt x="82" y="2"/>
                </a:lnTo>
                <a:lnTo>
                  <a:pt x="73" y="0"/>
                </a:lnTo>
                <a:lnTo>
                  <a:pt x="66" y="0"/>
                </a:lnTo>
                <a:lnTo>
                  <a:pt x="57" y="0"/>
                </a:lnTo>
                <a:lnTo>
                  <a:pt x="47" y="2"/>
                </a:lnTo>
                <a:lnTo>
                  <a:pt x="86" y="40"/>
                </a:lnTo>
                <a:lnTo>
                  <a:pt x="76" y="76"/>
                </a:lnTo>
                <a:lnTo>
                  <a:pt x="38" y="85"/>
                </a:lnTo>
                <a:lnTo>
                  <a:pt x="2" y="49"/>
                </a:lnTo>
                <a:lnTo>
                  <a:pt x="2" y="49"/>
                </a:lnTo>
                <a:lnTo>
                  <a:pt x="0" y="56"/>
                </a:lnTo>
                <a:lnTo>
                  <a:pt x="0" y="65"/>
                </a:lnTo>
                <a:lnTo>
                  <a:pt x="0" y="74"/>
                </a:lnTo>
                <a:lnTo>
                  <a:pt x="2" y="82"/>
                </a:lnTo>
                <a:lnTo>
                  <a:pt x="4" y="91"/>
                </a:lnTo>
                <a:lnTo>
                  <a:pt x="8" y="98"/>
                </a:lnTo>
                <a:lnTo>
                  <a:pt x="13" y="105"/>
                </a:lnTo>
                <a:lnTo>
                  <a:pt x="18" y="112"/>
                </a:lnTo>
                <a:lnTo>
                  <a:pt x="18" y="112"/>
                </a:lnTo>
                <a:lnTo>
                  <a:pt x="26" y="118"/>
                </a:lnTo>
                <a:lnTo>
                  <a:pt x="35" y="123"/>
                </a:lnTo>
                <a:lnTo>
                  <a:pt x="42" y="127"/>
                </a:lnTo>
                <a:lnTo>
                  <a:pt x="51" y="129"/>
                </a:lnTo>
                <a:lnTo>
                  <a:pt x="60" y="131"/>
                </a:lnTo>
                <a:lnTo>
                  <a:pt x="69" y="131"/>
                </a:lnTo>
                <a:lnTo>
                  <a:pt x="76" y="131"/>
                </a:lnTo>
                <a:lnTo>
                  <a:pt x="86" y="129"/>
                </a:lnTo>
                <a:lnTo>
                  <a:pt x="86" y="129"/>
                </a:lnTo>
                <a:lnTo>
                  <a:pt x="140" y="181"/>
                </a:lnTo>
                <a:lnTo>
                  <a:pt x="89" y="234"/>
                </a:lnTo>
                <a:lnTo>
                  <a:pt x="86" y="230"/>
                </a:lnTo>
                <a:lnTo>
                  <a:pt x="71" y="243"/>
                </a:lnTo>
                <a:lnTo>
                  <a:pt x="47" y="281"/>
                </a:lnTo>
                <a:lnTo>
                  <a:pt x="53" y="286"/>
                </a:lnTo>
                <a:lnTo>
                  <a:pt x="91" y="263"/>
                </a:lnTo>
                <a:lnTo>
                  <a:pt x="104" y="248"/>
                </a:lnTo>
                <a:lnTo>
                  <a:pt x="100" y="245"/>
                </a:lnTo>
                <a:lnTo>
                  <a:pt x="153" y="194"/>
                </a:lnTo>
                <a:lnTo>
                  <a:pt x="240" y="281"/>
                </a:lnTo>
                <a:lnTo>
                  <a:pt x="240" y="281"/>
                </a:lnTo>
                <a:lnTo>
                  <a:pt x="245" y="285"/>
                </a:lnTo>
                <a:lnTo>
                  <a:pt x="250" y="288"/>
                </a:lnTo>
                <a:lnTo>
                  <a:pt x="256" y="290"/>
                </a:lnTo>
                <a:lnTo>
                  <a:pt x="261" y="290"/>
                </a:lnTo>
                <a:lnTo>
                  <a:pt x="261" y="290"/>
                </a:lnTo>
                <a:lnTo>
                  <a:pt x="267" y="290"/>
                </a:lnTo>
                <a:lnTo>
                  <a:pt x="272" y="288"/>
                </a:lnTo>
                <a:lnTo>
                  <a:pt x="278" y="285"/>
                </a:lnTo>
                <a:lnTo>
                  <a:pt x="283" y="281"/>
                </a:lnTo>
                <a:lnTo>
                  <a:pt x="283" y="281"/>
                </a:lnTo>
                <a:lnTo>
                  <a:pt x="287" y="277"/>
                </a:lnTo>
                <a:lnTo>
                  <a:pt x="290" y="272"/>
                </a:lnTo>
                <a:lnTo>
                  <a:pt x="292" y="265"/>
                </a:lnTo>
                <a:lnTo>
                  <a:pt x="292" y="259"/>
                </a:lnTo>
                <a:lnTo>
                  <a:pt x="292" y="254"/>
                </a:lnTo>
                <a:lnTo>
                  <a:pt x="290" y="248"/>
                </a:lnTo>
                <a:lnTo>
                  <a:pt x="287" y="243"/>
                </a:lnTo>
                <a:lnTo>
                  <a:pt x="283" y="237"/>
                </a:lnTo>
                <a:lnTo>
                  <a:pt x="196" y="150"/>
                </a:lnTo>
                <a:lnTo>
                  <a:pt x="212" y="134"/>
                </a:lnTo>
                <a:lnTo>
                  <a:pt x="220" y="141"/>
                </a:lnTo>
                <a:lnTo>
                  <a:pt x="220" y="141"/>
                </a:lnTo>
                <a:lnTo>
                  <a:pt x="229" y="136"/>
                </a:lnTo>
                <a:lnTo>
                  <a:pt x="240" y="136"/>
                </a:lnTo>
                <a:lnTo>
                  <a:pt x="314" y="62"/>
                </a:lnTo>
                <a:lnTo>
                  <a:pt x="314" y="60"/>
                </a:lnTo>
                <a:lnTo>
                  <a:pt x="314" y="60"/>
                </a:lnTo>
                <a:lnTo>
                  <a:pt x="314" y="60"/>
                </a:lnTo>
                <a:lnTo>
                  <a:pt x="316" y="56"/>
                </a:lnTo>
                <a:lnTo>
                  <a:pt x="318" y="54"/>
                </a:lnTo>
                <a:lnTo>
                  <a:pt x="318" y="54"/>
                </a:lnTo>
                <a:lnTo>
                  <a:pt x="321" y="53"/>
                </a:lnTo>
                <a:lnTo>
                  <a:pt x="325" y="51"/>
                </a:lnTo>
                <a:lnTo>
                  <a:pt x="325" y="51"/>
                </a:lnTo>
                <a:lnTo>
                  <a:pt x="328" y="47"/>
                </a:lnTo>
                <a:lnTo>
                  <a:pt x="328" y="44"/>
                </a:lnTo>
                <a:lnTo>
                  <a:pt x="328" y="40"/>
                </a:lnTo>
                <a:lnTo>
                  <a:pt x="325" y="36"/>
                </a:lnTo>
                <a:lnTo>
                  <a:pt x="325" y="36"/>
                </a:lnTo>
                <a:close/>
                <a:moveTo>
                  <a:pt x="263" y="252"/>
                </a:moveTo>
                <a:lnTo>
                  <a:pt x="263" y="252"/>
                </a:lnTo>
                <a:lnTo>
                  <a:pt x="269" y="254"/>
                </a:lnTo>
                <a:lnTo>
                  <a:pt x="272" y="256"/>
                </a:lnTo>
                <a:lnTo>
                  <a:pt x="276" y="259"/>
                </a:lnTo>
                <a:lnTo>
                  <a:pt x="276" y="265"/>
                </a:lnTo>
                <a:lnTo>
                  <a:pt x="276" y="265"/>
                </a:lnTo>
                <a:lnTo>
                  <a:pt x="276" y="268"/>
                </a:lnTo>
                <a:lnTo>
                  <a:pt x="272" y="272"/>
                </a:lnTo>
                <a:lnTo>
                  <a:pt x="269" y="276"/>
                </a:lnTo>
                <a:lnTo>
                  <a:pt x="263" y="276"/>
                </a:lnTo>
                <a:lnTo>
                  <a:pt x="263" y="276"/>
                </a:lnTo>
                <a:lnTo>
                  <a:pt x="260" y="276"/>
                </a:lnTo>
                <a:lnTo>
                  <a:pt x="256" y="272"/>
                </a:lnTo>
                <a:lnTo>
                  <a:pt x="252" y="268"/>
                </a:lnTo>
                <a:lnTo>
                  <a:pt x="252" y="265"/>
                </a:lnTo>
                <a:lnTo>
                  <a:pt x="252" y="265"/>
                </a:lnTo>
                <a:lnTo>
                  <a:pt x="252" y="259"/>
                </a:lnTo>
                <a:lnTo>
                  <a:pt x="256" y="256"/>
                </a:lnTo>
                <a:lnTo>
                  <a:pt x="260" y="254"/>
                </a:lnTo>
                <a:lnTo>
                  <a:pt x="263" y="252"/>
                </a:lnTo>
                <a:lnTo>
                  <a:pt x="263" y="252"/>
                </a:lnTo>
                <a:close/>
                <a:moveTo>
                  <a:pt x="221" y="98"/>
                </a:moveTo>
                <a:lnTo>
                  <a:pt x="216" y="92"/>
                </a:lnTo>
                <a:lnTo>
                  <a:pt x="272" y="36"/>
                </a:lnTo>
                <a:lnTo>
                  <a:pt x="278" y="42"/>
                </a:lnTo>
                <a:lnTo>
                  <a:pt x="221" y="98"/>
                </a:lnTo>
                <a:close/>
                <a:moveTo>
                  <a:pt x="240" y="116"/>
                </a:moveTo>
                <a:lnTo>
                  <a:pt x="234" y="111"/>
                </a:lnTo>
                <a:lnTo>
                  <a:pt x="290" y="54"/>
                </a:lnTo>
                <a:lnTo>
                  <a:pt x="296" y="60"/>
                </a:lnTo>
                <a:lnTo>
                  <a:pt x="240" y="116"/>
                </a:lnTo>
                <a:close/>
              </a:path>
            </a:pathLst>
          </a:custGeom>
          <a:solidFill>
            <a:schemeClr val="bg1"/>
          </a:solidFill>
          <a:ln w="9525">
            <a:noFill/>
            <a:round/>
          </a:ln>
        </p:spPr>
        <p:txBody>
          <a:bodyPr vert="horz" wrap="square" lIns="121920" tIns="60960" rIns="121920" bIns="60960" numCol="1" anchor="t" anchorCtr="0" compatLnSpc="1"/>
          <a:lstStyle/>
          <a:p>
            <a:pPr defTabSz="1218565">
              <a:defRPr/>
            </a:pPr>
            <a:endParaRPr lang="en-US" sz="2400">
              <a:solidFill>
                <a:prstClr val="black"/>
              </a:solidFill>
              <a:latin typeface="Calibri" panose="020f0502020204030204"/>
            </a:endParaRPr>
          </a:p>
        </p:txBody>
      </p:sp>
      <p:sp>
        <p:nvSpPr>
          <p:cNvPr id="8" name="Oval 7"/>
          <p:cNvSpPr/>
          <p:nvPr/>
        </p:nvSpPr>
        <p:spPr>
          <a:xfrm>
            <a:off x="4757261" y="4851402"/>
            <a:ext cx="960581" cy="960581"/>
          </a:xfrm>
          <a:prstGeom prst="ellipse">
            <a:avLst/>
          </a:prstGeom>
          <a:solidFill>
            <a:srgbClr val="2541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defRPr/>
            </a:pPr>
            <a:endParaRPr lang="en-US" sz="2400">
              <a:solidFill>
                <a:prstClr val="white"/>
              </a:solidFill>
              <a:latin typeface="Calibri" panose="020f0502020204030204"/>
            </a:endParaRPr>
          </a:p>
        </p:txBody>
      </p:sp>
      <p:sp>
        <p:nvSpPr>
          <p:cNvPr id="13" name="Rectangle 12"/>
          <p:cNvSpPr/>
          <p:nvPr/>
        </p:nvSpPr>
        <p:spPr>
          <a:xfrm>
            <a:off x="6079613" y="5172174"/>
            <a:ext cx="5502788" cy="1052596"/>
          </a:xfrm>
          <a:prstGeom prst="rect">
            <a:avLst/>
          </a:prstGeom>
        </p:spPr>
        <p:txBody>
          <a:bodyPr wrap="square">
            <a:spAutoFit/>
          </a:bodyPr>
          <a:lstStyle/>
          <a:p>
            <a:pPr defTabSz="1218565">
              <a:lnSpc>
                <a:spcPct val="130000"/>
              </a:lnSpc>
              <a:defRPr/>
            </a:pPr>
            <a:r>
              <a:rPr lang="pt-BR" sz="1200">
                <a:solidFill>
                  <a:prstClr val="black">
                    <a:lumMod val="50000"/>
                    <a:lumOff val="50000"/>
                  </a:prstClr>
                </a:solidFill>
                <a:latin typeface="微软雅黑 Light" panose="020b0502040204020203" pitchFamily="34" charset="-122"/>
                <a:cs typeface="Raleway Light"/>
              </a:rPr>
              <a:t>Lorem ipsum dolor sit amet, eos numquam accommodare et. In cibo graeco dicunt sea. Augue zril sapientem ne mei, ad suas voluptatibus eum. Tempor mediocrem imperdiet no usu, tractatos salutatus ut est. Eu vel detraxit laboramus. </a:t>
            </a:r>
            <a:endParaRPr lang="pt-BR" sz="1200">
              <a:solidFill>
                <a:prstClr val="black">
                  <a:lumMod val="50000"/>
                  <a:lumOff val="50000"/>
                </a:prstClr>
              </a:solidFill>
              <a:latin typeface="微软雅黑 Light" panose="020b0502040204020203" pitchFamily="34" charset="-122"/>
              <a:cs typeface="Raleway Light"/>
            </a:endParaRPr>
          </a:p>
        </p:txBody>
      </p:sp>
      <p:sp>
        <p:nvSpPr>
          <p:cNvPr id="14" name="Rectangle 13"/>
          <p:cNvSpPr/>
          <p:nvPr/>
        </p:nvSpPr>
        <p:spPr>
          <a:xfrm>
            <a:off x="6079613" y="4866225"/>
            <a:ext cx="2717147" cy="301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438400" defTabSz="1218565">
              <a:defRPr/>
            </a:pPr>
            <a:r>
              <a:rPr lang="en-US" sz="2135">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rPr>
              <a:t>Our Best Service 3</a:t>
            </a:r>
            <a:endParaRPr lang="en-US" sz="2135">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endParaRPr>
          </a:p>
        </p:txBody>
      </p:sp>
      <p:grpSp>
        <p:nvGrpSpPr>
          <p:cNvPr id="24" name="Group 23"/>
          <p:cNvGrpSpPr/>
          <p:nvPr/>
        </p:nvGrpSpPr>
        <p:grpSpPr>
          <a:xfrm>
            <a:off x="4981466" y="5153894"/>
            <a:ext cx="512171" cy="355597"/>
            <a:chOff x="8477250" y="2244725"/>
            <a:chExt cx="306388" cy="212725"/>
          </a:xfrm>
          <a:solidFill>
            <a:schemeClr val="bg1"/>
          </a:solidFill>
        </p:grpSpPr>
        <p:sp>
          <p:nvSpPr>
            <p:cNvPr id="16" name="Freeform 101"/>
            <p:cNvSpPr/>
            <p:nvPr/>
          </p:nvSpPr>
          <p:spPr bwMode="auto">
            <a:xfrm>
              <a:off x="8628063" y="2359025"/>
              <a:ext cx="71438" cy="98425"/>
            </a:xfrm>
            <a:custGeom>
              <a:cxnLst>
                <a:cxn ang="0">
                  <a:pos x="0" y="34"/>
                </a:cxn>
                <a:cxn ang="0">
                  <a:pos x="0" y="34"/>
                </a:cxn>
                <a:cxn ang="0">
                  <a:pos x="14" y="52"/>
                </a:cxn>
                <a:cxn ang="0">
                  <a:pos x="23" y="74"/>
                </a:cxn>
                <a:cxn ang="0">
                  <a:pos x="30" y="96"/>
                </a:cxn>
                <a:cxn ang="0">
                  <a:pos x="30" y="109"/>
                </a:cxn>
                <a:cxn ang="0">
                  <a:pos x="32" y="120"/>
                </a:cxn>
                <a:cxn ang="0">
                  <a:pos x="32" y="120"/>
                </a:cxn>
                <a:cxn ang="0">
                  <a:pos x="32" y="123"/>
                </a:cxn>
                <a:cxn ang="0">
                  <a:pos x="32" y="123"/>
                </a:cxn>
                <a:cxn ang="0">
                  <a:pos x="34" y="123"/>
                </a:cxn>
                <a:cxn ang="0">
                  <a:pos x="87" y="123"/>
                </a:cxn>
                <a:cxn ang="0">
                  <a:pos x="87" y="123"/>
                </a:cxn>
                <a:cxn ang="0">
                  <a:pos x="88" y="121"/>
                </a:cxn>
                <a:cxn ang="0">
                  <a:pos x="90" y="120"/>
                </a:cxn>
                <a:cxn ang="0">
                  <a:pos x="90" y="120"/>
                </a:cxn>
                <a:cxn ang="0">
                  <a:pos x="88" y="103"/>
                </a:cxn>
                <a:cxn ang="0">
                  <a:pos x="87" y="87"/>
                </a:cxn>
                <a:cxn ang="0">
                  <a:pos x="83" y="71"/>
                </a:cxn>
                <a:cxn ang="0">
                  <a:pos x="78" y="54"/>
                </a:cxn>
                <a:cxn ang="0">
                  <a:pos x="72" y="40"/>
                </a:cxn>
                <a:cxn ang="0">
                  <a:pos x="65" y="25"/>
                </a:cxn>
                <a:cxn ang="0">
                  <a:pos x="56" y="13"/>
                </a:cxn>
                <a:cxn ang="0">
                  <a:pos x="47" y="0"/>
                </a:cxn>
                <a:cxn ang="0">
                  <a:pos x="47" y="0"/>
                </a:cxn>
                <a:cxn ang="0">
                  <a:pos x="34" y="5"/>
                </a:cxn>
                <a:cxn ang="0">
                  <a:pos x="21" y="14"/>
                </a:cxn>
                <a:cxn ang="0">
                  <a:pos x="10" y="23"/>
                </a:cxn>
                <a:cxn ang="0">
                  <a:pos x="0" y="34"/>
                </a:cxn>
                <a:cxn ang="0">
                  <a:pos x="0" y="34"/>
                </a:cxn>
              </a:cxnLst>
              <a:rect l="0" t="0" r="r" b="b"/>
              <a:pathLst>
                <a:path w="90" h="123">
                  <a:moveTo>
                    <a:pt x="0" y="34"/>
                  </a:moveTo>
                  <a:lnTo>
                    <a:pt x="0" y="34"/>
                  </a:lnTo>
                  <a:lnTo>
                    <a:pt x="14" y="52"/>
                  </a:lnTo>
                  <a:lnTo>
                    <a:pt x="23" y="74"/>
                  </a:lnTo>
                  <a:lnTo>
                    <a:pt x="30" y="96"/>
                  </a:lnTo>
                  <a:lnTo>
                    <a:pt x="30" y="109"/>
                  </a:lnTo>
                  <a:lnTo>
                    <a:pt x="32" y="120"/>
                  </a:lnTo>
                  <a:lnTo>
                    <a:pt x="32" y="120"/>
                  </a:lnTo>
                  <a:lnTo>
                    <a:pt x="32" y="123"/>
                  </a:lnTo>
                  <a:lnTo>
                    <a:pt x="32" y="123"/>
                  </a:lnTo>
                  <a:lnTo>
                    <a:pt x="34" y="123"/>
                  </a:lnTo>
                  <a:lnTo>
                    <a:pt x="87" y="123"/>
                  </a:lnTo>
                  <a:lnTo>
                    <a:pt x="87" y="123"/>
                  </a:lnTo>
                  <a:lnTo>
                    <a:pt x="88" y="121"/>
                  </a:lnTo>
                  <a:lnTo>
                    <a:pt x="90" y="120"/>
                  </a:lnTo>
                  <a:lnTo>
                    <a:pt x="90" y="120"/>
                  </a:lnTo>
                  <a:lnTo>
                    <a:pt x="88" y="103"/>
                  </a:lnTo>
                  <a:lnTo>
                    <a:pt x="87" y="87"/>
                  </a:lnTo>
                  <a:lnTo>
                    <a:pt x="83" y="71"/>
                  </a:lnTo>
                  <a:lnTo>
                    <a:pt x="78" y="54"/>
                  </a:lnTo>
                  <a:lnTo>
                    <a:pt x="72" y="40"/>
                  </a:lnTo>
                  <a:lnTo>
                    <a:pt x="65" y="25"/>
                  </a:lnTo>
                  <a:lnTo>
                    <a:pt x="56" y="13"/>
                  </a:lnTo>
                  <a:lnTo>
                    <a:pt x="47" y="0"/>
                  </a:lnTo>
                  <a:lnTo>
                    <a:pt x="47" y="0"/>
                  </a:lnTo>
                  <a:lnTo>
                    <a:pt x="34" y="5"/>
                  </a:lnTo>
                  <a:lnTo>
                    <a:pt x="21" y="14"/>
                  </a:lnTo>
                  <a:lnTo>
                    <a:pt x="10" y="23"/>
                  </a:lnTo>
                  <a:lnTo>
                    <a:pt x="0" y="34"/>
                  </a:lnTo>
                  <a:lnTo>
                    <a:pt x="0" y="34"/>
                  </a:lnTo>
                  <a:close/>
                </a:path>
              </a:pathLst>
            </a:custGeom>
            <a:grpFill/>
            <a:ln w="9525">
              <a:noFill/>
              <a:round/>
            </a:ln>
          </p:spPr>
          <p:txBody>
            <a:bodyPr vert="horz" wrap="square" lIns="121920" tIns="60960" rIns="121920" bIns="60960" numCol="1" anchor="t" anchorCtr="0" compatLnSpc="1"/>
            <a:lstStyle/>
            <a:p>
              <a:pPr defTabSz="1218565">
                <a:defRPr/>
              </a:pPr>
              <a:endParaRPr lang="en-US" sz="2400">
                <a:solidFill>
                  <a:prstClr val="black"/>
                </a:solidFill>
                <a:latin typeface="Calibri" panose="020f0502020204030204"/>
              </a:endParaRPr>
            </a:p>
          </p:txBody>
        </p:sp>
        <p:sp>
          <p:nvSpPr>
            <p:cNvPr id="17" name="Freeform 102"/>
            <p:cNvSpPr/>
            <p:nvPr/>
          </p:nvSpPr>
          <p:spPr bwMode="auto">
            <a:xfrm>
              <a:off x="8477250" y="2246313"/>
              <a:ext cx="139700" cy="115888"/>
            </a:xfrm>
            <a:custGeom>
              <a:cxnLst>
                <a:cxn ang="0">
                  <a:pos x="178" y="71"/>
                </a:cxn>
                <a:cxn ang="0">
                  <a:pos x="178" y="71"/>
                </a:cxn>
                <a:cxn ang="0">
                  <a:pos x="154" y="58"/>
                </a:cxn>
                <a:cxn ang="0">
                  <a:pos x="131" y="49"/>
                </a:cxn>
                <a:cxn ang="0">
                  <a:pos x="104" y="44"/>
                </a:cxn>
                <a:cxn ang="0">
                  <a:pos x="76" y="42"/>
                </a:cxn>
                <a:cxn ang="0">
                  <a:pos x="76" y="2"/>
                </a:cxn>
                <a:cxn ang="0">
                  <a:pos x="76" y="2"/>
                </a:cxn>
                <a:cxn ang="0">
                  <a:pos x="75" y="0"/>
                </a:cxn>
                <a:cxn ang="0">
                  <a:pos x="75" y="0"/>
                </a:cxn>
                <a:cxn ang="0">
                  <a:pos x="73" y="0"/>
                </a:cxn>
                <a:cxn ang="0">
                  <a:pos x="2" y="71"/>
                </a:cxn>
                <a:cxn ang="0">
                  <a:pos x="2" y="71"/>
                </a:cxn>
                <a:cxn ang="0">
                  <a:pos x="0" y="73"/>
                </a:cxn>
                <a:cxn ang="0">
                  <a:pos x="2" y="75"/>
                </a:cxn>
                <a:cxn ang="0">
                  <a:pos x="73" y="145"/>
                </a:cxn>
                <a:cxn ang="0">
                  <a:pos x="73" y="145"/>
                </a:cxn>
                <a:cxn ang="0">
                  <a:pos x="75" y="145"/>
                </a:cxn>
                <a:cxn ang="0">
                  <a:pos x="75" y="145"/>
                </a:cxn>
                <a:cxn ang="0">
                  <a:pos x="76" y="144"/>
                </a:cxn>
                <a:cxn ang="0">
                  <a:pos x="76" y="100"/>
                </a:cxn>
                <a:cxn ang="0">
                  <a:pos x="76" y="100"/>
                </a:cxn>
                <a:cxn ang="0">
                  <a:pos x="91" y="100"/>
                </a:cxn>
                <a:cxn ang="0">
                  <a:pos x="105" y="102"/>
                </a:cxn>
                <a:cxn ang="0">
                  <a:pos x="118" y="107"/>
                </a:cxn>
                <a:cxn ang="0">
                  <a:pos x="133" y="113"/>
                </a:cxn>
                <a:cxn ang="0">
                  <a:pos x="133" y="113"/>
                </a:cxn>
                <a:cxn ang="0">
                  <a:pos x="142" y="100"/>
                </a:cxn>
                <a:cxn ang="0">
                  <a:pos x="153" y="89"/>
                </a:cxn>
                <a:cxn ang="0">
                  <a:pos x="165" y="80"/>
                </a:cxn>
                <a:cxn ang="0">
                  <a:pos x="178" y="71"/>
                </a:cxn>
                <a:cxn ang="0">
                  <a:pos x="178" y="71"/>
                </a:cxn>
              </a:cxnLst>
              <a:rect l="0" t="0" r="r" b="b"/>
              <a:pathLst>
                <a:path w="178" h="145">
                  <a:moveTo>
                    <a:pt x="178" y="71"/>
                  </a:moveTo>
                  <a:lnTo>
                    <a:pt x="178" y="71"/>
                  </a:lnTo>
                  <a:lnTo>
                    <a:pt x="154" y="58"/>
                  </a:lnTo>
                  <a:lnTo>
                    <a:pt x="131" y="49"/>
                  </a:lnTo>
                  <a:lnTo>
                    <a:pt x="104" y="44"/>
                  </a:lnTo>
                  <a:lnTo>
                    <a:pt x="76" y="42"/>
                  </a:lnTo>
                  <a:lnTo>
                    <a:pt x="76" y="2"/>
                  </a:lnTo>
                  <a:lnTo>
                    <a:pt x="76" y="2"/>
                  </a:lnTo>
                  <a:lnTo>
                    <a:pt x="75" y="0"/>
                  </a:lnTo>
                  <a:lnTo>
                    <a:pt x="75" y="0"/>
                  </a:lnTo>
                  <a:lnTo>
                    <a:pt x="73" y="0"/>
                  </a:lnTo>
                  <a:lnTo>
                    <a:pt x="2" y="71"/>
                  </a:lnTo>
                  <a:lnTo>
                    <a:pt x="2" y="71"/>
                  </a:lnTo>
                  <a:lnTo>
                    <a:pt x="0" y="73"/>
                  </a:lnTo>
                  <a:lnTo>
                    <a:pt x="2" y="75"/>
                  </a:lnTo>
                  <a:lnTo>
                    <a:pt x="73" y="145"/>
                  </a:lnTo>
                  <a:lnTo>
                    <a:pt x="73" y="145"/>
                  </a:lnTo>
                  <a:lnTo>
                    <a:pt x="75" y="145"/>
                  </a:lnTo>
                  <a:lnTo>
                    <a:pt x="75" y="145"/>
                  </a:lnTo>
                  <a:lnTo>
                    <a:pt x="76" y="144"/>
                  </a:lnTo>
                  <a:lnTo>
                    <a:pt x="76" y="100"/>
                  </a:lnTo>
                  <a:lnTo>
                    <a:pt x="76" y="100"/>
                  </a:lnTo>
                  <a:lnTo>
                    <a:pt x="91" y="100"/>
                  </a:lnTo>
                  <a:lnTo>
                    <a:pt x="105" y="102"/>
                  </a:lnTo>
                  <a:lnTo>
                    <a:pt x="118" y="107"/>
                  </a:lnTo>
                  <a:lnTo>
                    <a:pt x="133" y="113"/>
                  </a:lnTo>
                  <a:lnTo>
                    <a:pt x="133" y="113"/>
                  </a:lnTo>
                  <a:lnTo>
                    <a:pt x="142" y="100"/>
                  </a:lnTo>
                  <a:lnTo>
                    <a:pt x="153" y="89"/>
                  </a:lnTo>
                  <a:lnTo>
                    <a:pt x="165" y="80"/>
                  </a:lnTo>
                  <a:lnTo>
                    <a:pt x="178" y="71"/>
                  </a:lnTo>
                  <a:lnTo>
                    <a:pt x="178" y="71"/>
                  </a:lnTo>
                  <a:close/>
                </a:path>
              </a:pathLst>
            </a:custGeom>
            <a:grpFill/>
            <a:ln w="9525">
              <a:noFill/>
              <a:round/>
            </a:ln>
          </p:spPr>
          <p:txBody>
            <a:bodyPr vert="horz" wrap="square" lIns="121920" tIns="60960" rIns="121920" bIns="60960" numCol="1" anchor="t" anchorCtr="0" compatLnSpc="1"/>
            <a:lstStyle/>
            <a:p>
              <a:pPr defTabSz="1218565">
                <a:defRPr/>
              </a:pPr>
              <a:endParaRPr lang="en-US" sz="2400">
                <a:solidFill>
                  <a:prstClr val="black"/>
                </a:solidFill>
                <a:latin typeface="Calibri" panose="020f0502020204030204"/>
              </a:endParaRPr>
            </a:p>
          </p:txBody>
        </p:sp>
        <p:sp>
          <p:nvSpPr>
            <p:cNvPr id="18" name="Freeform 103"/>
            <p:cNvSpPr/>
            <p:nvPr/>
          </p:nvSpPr>
          <p:spPr bwMode="auto">
            <a:xfrm>
              <a:off x="8543925" y="2244725"/>
              <a:ext cx="239713" cy="212725"/>
            </a:xfrm>
            <a:custGeom>
              <a:cxnLst>
                <a:cxn ang="0">
                  <a:pos x="300" y="79"/>
                </a:cxn>
                <a:cxn ang="0">
                  <a:pos x="220" y="1"/>
                </a:cxn>
                <a:cxn ang="0">
                  <a:pos x="220" y="1"/>
                </a:cxn>
                <a:cxn ang="0">
                  <a:pos x="218" y="0"/>
                </a:cxn>
                <a:cxn ang="0">
                  <a:pos x="218" y="0"/>
                </a:cxn>
                <a:cxn ang="0">
                  <a:pos x="216" y="3"/>
                </a:cxn>
                <a:cxn ang="0">
                  <a:pos x="216" y="47"/>
                </a:cxn>
                <a:cxn ang="0">
                  <a:pos x="216" y="47"/>
                </a:cxn>
                <a:cxn ang="0">
                  <a:pos x="200" y="49"/>
                </a:cxn>
                <a:cxn ang="0">
                  <a:pos x="185" y="50"/>
                </a:cxn>
                <a:cxn ang="0">
                  <a:pos x="155" y="56"/>
                </a:cxn>
                <a:cxn ang="0">
                  <a:pos x="127" y="67"/>
                </a:cxn>
                <a:cxn ang="0">
                  <a:pos x="102" y="81"/>
                </a:cxn>
                <a:cxn ang="0">
                  <a:pos x="102" y="81"/>
                </a:cxn>
                <a:cxn ang="0">
                  <a:pos x="87" y="90"/>
                </a:cxn>
                <a:cxn ang="0">
                  <a:pos x="75" y="101"/>
                </a:cxn>
                <a:cxn ang="0">
                  <a:pos x="62" y="114"/>
                </a:cxn>
                <a:cxn ang="0">
                  <a:pos x="49" y="127"/>
                </a:cxn>
                <a:cxn ang="0">
                  <a:pos x="49" y="127"/>
                </a:cxn>
                <a:cxn ang="0">
                  <a:pos x="39" y="141"/>
                </a:cxn>
                <a:cxn ang="0">
                  <a:pos x="29" y="157"/>
                </a:cxn>
                <a:cxn ang="0">
                  <a:pos x="20" y="172"/>
                </a:cxn>
                <a:cxn ang="0">
                  <a:pos x="15" y="190"/>
                </a:cxn>
                <a:cxn ang="0">
                  <a:pos x="10" y="206"/>
                </a:cxn>
                <a:cxn ang="0">
                  <a:pos x="4" y="224"/>
                </a:cxn>
                <a:cxn ang="0">
                  <a:pos x="2" y="244"/>
                </a:cxn>
                <a:cxn ang="0">
                  <a:pos x="0" y="263"/>
                </a:cxn>
                <a:cxn ang="0">
                  <a:pos x="0" y="263"/>
                </a:cxn>
                <a:cxn ang="0">
                  <a:pos x="2" y="266"/>
                </a:cxn>
                <a:cxn ang="0">
                  <a:pos x="4" y="266"/>
                </a:cxn>
                <a:cxn ang="0">
                  <a:pos x="64" y="266"/>
                </a:cxn>
                <a:cxn ang="0">
                  <a:pos x="64" y="266"/>
                </a:cxn>
                <a:cxn ang="0">
                  <a:pos x="66" y="266"/>
                </a:cxn>
                <a:cxn ang="0">
                  <a:pos x="66" y="266"/>
                </a:cxn>
                <a:cxn ang="0">
                  <a:pos x="66" y="263"/>
                </a:cxn>
                <a:cxn ang="0">
                  <a:pos x="66" y="263"/>
                </a:cxn>
                <a:cxn ang="0">
                  <a:pos x="68" y="250"/>
                </a:cxn>
                <a:cxn ang="0">
                  <a:pos x="69" y="237"/>
                </a:cxn>
                <a:cxn ang="0">
                  <a:pos x="71" y="223"/>
                </a:cxn>
                <a:cxn ang="0">
                  <a:pos x="77" y="212"/>
                </a:cxn>
                <a:cxn ang="0">
                  <a:pos x="80" y="199"/>
                </a:cxn>
                <a:cxn ang="0">
                  <a:pos x="87" y="188"/>
                </a:cxn>
                <a:cxn ang="0">
                  <a:pos x="102" y="166"/>
                </a:cxn>
                <a:cxn ang="0">
                  <a:pos x="102" y="166"/>
                </a:cxn>
                <a:cxn ang="0">
                  <a:pos x="113" y="154"/>
                </a:cxn>
                <a:cxn ang="0">
                  <a:pos x="126" y="145"/>
                </a:cxn>
                <a:cxn ang="0">
                  <a:pos x="138" y="134"/>
                </a:cxn>
                <a:cxn ang="0">
                  <a:pos x="153" y="127"/>
                </a:cxn>
                <a:cxn ang="0">
                  <a:pos x="153" y="127"/>
                </a:cxn>
                <a:cxn ang="0">
                  <a:pos x="167" y="121"/>
                </a:cxn>
                <a:cxn ang="0">
                  <a:pos x="184" y="116"/>
                </a:cxn>
                <a:cxn ang="0">
                  <a:pos x="198" y="114"/>
                </a:cxn>
                <a:cxn ang="0">
                  <a:pos x="216" y="112"/>
                </a:cxn>
                <a:cxn ang="0">
                  <a:pos x="216" y="161"/>
                </a:cxn>
                <a:cxn ang="0">
                  <a:pos x="216" y="161"/>
                </a:cxn>
                <a:cxn ang="0">
                  <a:pos x="218" y="165"/>
                </a:cxn>
                <a:cxn ang="0">
                  <a:pos x="218" y="165"/>
                </a:cxn>
                <a:cxn ang="0">
                  <a:pos x="220" y="165"/>
                </a:cxn>
                <a:cxn ang="0">
                  <a:pos x="300" y="85"/>
                </a:cxn>
                <a:cxn ang="0">
                  <a:pos x="300" y="85"/>
                </a:cxn>
                <a:cxn ang="0">
                  <a:pos x="301" y="83"/>
                </a:cxn>
                <a:cxn ang="0">
                  <a:pos x="300" y="79"/>
                </a:cxn>
                <a:cxn ang="0">
                  <a:pos x="300" y="79"/>
                </a:cxn>
              </a:cxnLst>
              <a:rect l="0" t="0" r="r" b="b"/>
              <a:pathLst>
                <a:path w="301" h="266">
                  <a:moveTo>
                    <a:pt x="300" y="79"/>
                  </a:moveTo>
                  <a:lnTo>
                    <a:pt x="220" y="1"/>
                  </a:lnTo>
                  <a:lnTo>
                    <a:pt x="220" y="1"/>
                  </a:lnTo>
                  <a:lnTo>
                    <a:pt x="218" y="0"/>
                  </a:lnTo>
                  <a:lnTo>
                    <a:pt x="218" y="0"/>
                  </a:lnTo>
                  <a:lnTo>
                    <a:pt x="216" y="3"/>
                  </a:lnTo>
                  <a:lnTo>
                    <a:pt x="216" y="47"/>
                  </a:lnTo>
                  <a:lnTo>
                    <a:pt x="216" y="47"/>
                  </a:lnTo>
                  <a:lnTo>
                    <a:pt x="200" y="49"/>
                  </a:lnTo>
                  <a:lnTo>
                    <a:pt x="185" y="50"/>
                  </a:lnTo>
                  <a:lnTo>
                    <a:pt x="155" y="56"/>
                  </a:lnTo>
                  <a:lnTo>
                    <a:pt x="127" y="67"/>
                  </a:lnTo>
                  <a:lnTo>
                    <a:pt x="102" y="81"/>
                  </a:lnTo>
                  <a:lnTo>
                    <a:pt x="102" y="81"/>
                  </a:lnTo>
                  <a:lnTo>
                    <a:pt x="87" y="90"/>
                  </a:lnTo>
                  <a:lnTo>
                    <a:pt x="75" y="101"/>
                  </a:lnTo>
                  <a:lnTo>
                    <a:pt x="62" y="114"/>
                  </a:lnTo>
                  <a:lnTo>
                    <a:pt x="49" y="127"/>
                  </a:lnTo>
                  <a:lnTo>
                    <a:pt x="49" y="127"/>
                  </a:lnTo>
                  <a:lnTo>
                    <a:pt x="39" y="141"/>
                  </a:lnTo>
                  <a:lnTo>
                    <a:pt x="29" y="157"/>
                  </a:lnTo>
                  <a:lnTo>
                    <a:pt x="20" y="172"/>
                  </a:lnTo>
                  <a:lnTo>
                    <a:pt x="15" y="190"/>
                  </a:lnTo>
                  <a:lnTo>
                    <a:pt x="10" y="206"/>
                  </a:lnTo>
                  <a:lnTo>
                    <a:pt x="4" y="224"/>
                  </a:lnTo>
                  <a:lnTo>
                    <a:pt x="2" y="244"/>
                  </a:lnTo>
                  <a:lnTo>
                    <a:pt x="0" y="263"/>
                  </a:lnTo>
                  <a:lnTo>
                    <a:pt x="0" y="263"/>
                  </a:lnTo>
                  <a:lnTo>
                    <a:pt x="2" y="266"/>
                  </a:lnTo>
                  <a:lnTo>
                    <a:pt x="4" y="266"/>
                  </a:lnTo>
                  <a:lnTo>
                    <a:pt x="64" y="266"/>
                  </a:lnTo>
                  <a:lnTo>
                    <a:pt x="64" y="266"/>
                  </a:lnTo>
                  <a:lnTo>
                    <a:pt x="66" y="266"/>
                  </a:lnTo>
                  <a:lnTo>
                    <a:pt x="66" y="266"/>
                  </a:lnTo>
                  <a:lnTo>
                    <a:pt x="66" y="263"/>
                  </a:lnTo>
                  <a:lnTo>
                    <a:pt x="66" y="263"/>
                  </a:lnTo>
                  <a:lnTo>
                    <a:pt x="68" y="250"/>
                  </a:lnTo>
                  <a:lnTo>
                    <a:pt x="69" y="237"/>
                  </a:lnTo>
                  <a:lnTo>
                    <a:pt x="71" y="223"/>
                  </a:lnTo>
                  <a:lnTo>
                    <a:pt x="77" y="212"/>
                  </a:lnTo>
                  <a:lnTo>
                    <a:pt x="80" y="199"/>
                  </a:lnTo>
                  <a:lnTo>
                    <a:pt x="87" y="188"/>
                  </a:lnTo>
                  <a:lnTo>
                    <a:pt x="102" y="166"/>
                  </a:lnTo>
                  <a:lnTo>
                    <a:pt x="102" y="166"/>
                  </a:lnTo>
                  <a:lnTo>
                    <a:pt x="113" y="154"/>
                  </a:lnTo>
                  <a:lnTo>
                    <a:pt x="126" y="145"/>
                  </a:lnTo>
                  <a:lnTo>
                    <a:pt x="138" y="134"/>
                  </a:lnTo>
                  <a:lnTo>
                    <a:pt x="153" y="127"/>
                  </a:lnTo>
                  <a:lnTo>
                    <a:pt x="153" y="127"/>
                  </a:lnTo>
                  <a:lnTo>
                    <a:pt x="167" y="121"/>
                  </a:lnTo>
                  <a:lnTo>
                    <a:pt x="184" y="116"/>
                  </a:lnTo>
                  <a:lnTo>
                    <a:pt x="198" y="114"/>
                  </a:lnTo>
                  <a:lnTo>
                    <a:pt x="216" y="112"/>
                  </a:lnTo>
                  <a:lnTo>
                    <a:pt x="216" y="161"/>
                  </a:lnTo>
                  <a:lnTo>
                    <a:pt x="216" y="161"/>
                  </a:lnTo>
                  <a:lnTo>
                    <a:pt x="218" y="165"/>
                  </a:lnTo>
                  <a:lnTo>
                    <a:pt x="218" y="165"/>
                  </a:lnTo>
                  <a:lnTo>
                    <a:pt x="220" y="165"/>
                  </a:lnTo>
                  <a:lnTo>
                    <a:pt x="300" y="85"/>
                  </a:lnTo>
                  <a:lnTo>
                    <a:pt x="300" y="85"/>
                  </a:lnTo>
                  <a:lnTo>
                    <a:pt x="301" y="83"/>
                  </a:lnTo>
                  <a:lnTo>
                    <a:pt x="300" y="79"/>
                  </a:lnTo>
                  <a:lnTo>
                    <a:pt x="300" y="79"/>
                  </a:lnTo>
                  <a:close/>
                </a:path>
              </a:pathLst>
            </a:custGeom>
            <a:grpFill/>
            <a:ln w="9525">
              <a:noFill/>
              <a:round/>
            </a:ln>
          </p:spPr>
          <p:txBody>
            <a:bodyPr vert="horz" wrap="square" lIns="121920" tIns="60960" rIns="121920" bIns="60960" numCol="1" anchor="t" anchorCtr="0" compatLnSpc="1"/>
            <a:lstStyle/>
            <a:p>
              <a:pPr defTabSz="1218565">
                <a:defRPr/>
              </a:pPr>
              <a:endParaRPr lang="en-US" sz="2400">
                <a:solidFill>
                  <a:prstClr val="black"/>
                </a:solidFill>
                <a:latin typeface="Calibri" panose="020f0502020204030204"/>
              </a:endParaRPr>
            </a:p>
          </p:txBody>
        </p:sp>
      </p:grpSp>
      <p:sp>
        <p:nvSpPr>
          <p:cNvPr id="6" name="Oval 5"/>
          <p:cNvSpPr/>
          <p:nvPr/>
        </p:nvSpPr>
        <p:spPr>
          <a:xfrm>
            <a:off x="4757261" y="1958110"/>
            <a:ext cx="960581" cy="960582"/>
          </a:xfrm>
          <a:prstGeom prst="ellipse">
            <a:avLst/>
          </a:prstGeom>
          <a:solidFill>
            <a:srgbClr val="2541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defRPr/>
            </a:pPr>
            <a:endParaRPr lang="en-US" sz="2400">
              <a:solidFill>
                <a:prstClr val="white"/>
              </a:solidFill>
              <a:latin typeface="Calibri" panose="020f0502020204030204"/>
            </a:endParaRPr>
          </a:p>
        </p:txBody>
      </p:sp>
      <p:sp>
        <p:nvSpPr>
          <p:cNvPr id="9" name="Rectangle 8"/>
          <p:cNvSpPr/>
          <p:nvPr/>
        </p:nvSpPr>
        <p:spPr>
          <a:xfrm>
            <a:off x="6079613" y="2264058"/>
            <a:ext cx="5502788" cy="1052597"/>
          </a:xfrm>
          <a:prstGeom prst="rect">
            <a:avLst/>
          </a:prstGeom>
        </p:spPr>
        <p:txBody>
          <a:bodyPr wrap="square">
            <a:spAutoFit/>
          </a:bodyPr>
          <a:lstStyle/>
          <a:p>
            <a:pPr defTabSz="1218565">
              <a:lnSpc>
                <a:spcPct val="130000"/>
              </a:lnSpc>
              <a:defRPr/>
            </a:pPr>
            <a:r>
              <a:rPr lang="pt-BR" sz="1200">
                <a:solidFill>
                  <a:prstClr val="black">
                    <a:lumMod val="50000"/>
                    <a:lumOff val="50000"/>
                  </a:prstClr>
                </a:solidFill>
                <a:latin typeface="微软雅黑 Light" panose="020b0502040204020203" pitchFamily="34" charset="-122"/>
                <a:cs typeface="Raleway Light"/>
              </a:rPr>
              <a:t>Lorem ipsum dolor sit amet, eos numquam accommodare et. In cibo graeco dicunt sea. Augue zril sapientem ne mei, ad suas voluptatibus eum. Tempor mediocrem imperdiet no usu, tractatos salutatus ut est. Eu vel detraxit laboramus. </a:t>
            </a:r>
            <a:endParaRPr lang="pt-BR" sz="1200">
              <a:solidFill>
                <a:prstClr val="black">
                  <a:lumMod val="50000"/>
                  <a:lumOff val="50000"/>
                </a:prstClr>
              </a:solidFill>
              <a:latin typeface="微软雅黑 Light" panose="020b0502040204020203" pitchFamily="34" charset="-122"/>
              <a:cs typeface="Raleway Light"/>
            </a:endParaRPr>
          </a:p>
        </p:txBody>
      </p:sp>
      <p:sp>
        <p:nvSpPr>
          <p:cNvPr id="10" name="Rectangle 9"/>
          <p:cNvSpPr/>
          <p:nvPr/>
        </p:nvSpPr>
        <p:spPr>
          <a:xfrm>
            <a:off x="6079613" y="1958109"/>
            <a:ext cx="2832893" cy="301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438400" defTabSz="1218565">
              <a:defRPr/>
            </a:pPr>
            <a:r>
              <a:rPr lang="en-US" sz="2135">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rPr>
              <a:t>Our Best Service 1</a:t>
            </a:r>
            <a:endParaRPr lang="en-US" sz="2135">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endParaRPr>
          </a:p>
        </p:txBody>
      </p:sp>
      <p:grpSp>
        <p:nvGrpSpPr>
          <p:cNvPr id="23" name="Group 22"/>
          <p:cNvGrpSpPr/>
          <p:nvPr/>
        </p:nvGrpSpPr>
        <p:grpSpPr>
          <a:xfrm>
            <a:off x="5035869" y="2170376"/>
            <a:ext cx="403365" cy="536051"/>
            <a:chOff x="8509000" y="4478338"/>
            <a:chExt cx="241300" cy="320675"/>
          </a:xfrm>
          <a:solidFill>
            <a:schemeClr val="bg1"/>
          </a:solidFill>
        </p:grpSpPr>
        <p:sp>
          <p:nvSpPr>
            <p:cNvPr id="19" name="Freeform 108"/>
            <p:cNvSpPr>
              <a:spLocks noEditPoints="1"/>
            </p:cNvSpPr>
            <p:nvPr/>
          </p:nvSpPr>
          <p:spPr bwMode="auto">
            <a:xfrm>
              <a:off x="8509000" y="4478338"/>
              <a:ext cx="241300" cy="320675"/>
            </a:xfrm>
            <a:custGeom>
              <a:cxnLst>
                <a:cxn ang="0">
                  <a:pos x="136" y="2"/>
                </a:cxn>
                <a:cxn ang="0">
                  <a:pos x="92" y="13"/>
                </a:cxn>
                <a:cxn ang="0">
                  <a:pos x="56" y="35"/>
                </a:cxn>
                <a:cxn ang="0">
                  <a:pos x="25" y="67"/>
                </a:cxn>
                <a:cxn ang="0">
                  <a:pos x="7" y="107"/>
                </a:cxn>
                <a:cxn ang="0">
                  <a:pos x="0" y="153"/>
                </a:cxn>
                <a:cxn ang="0">
                  <a:pos x="5" y="187"/>
                </a:cxn>
                <a:cxn ang="0">
                  <a:pos x="25" y="236"/>
                </a:cxn>
                <a:cxn ang="0">
                  <a:pos x="63" y="274"/>
                </a:cxn>
                <a:cxn ang="0">
                  <a:pos x="69" y="278"/>
                </a:cxn>
                <a:cxn ang="0">
                  <a:pos x="76" y="301"/>
                </a:cxn>
                <a:cxn ang="0">
                  <a:pos x="76" y="354"/>
                </a:cxn>
                <a:cxn ang="0">
                  <a:pos x="83" y="372"/>
                </a:cxn>
                <a:cxn ang="0">
                  <a:pos x="140" y="401"/>
                </a:cxn>
                <a:cxn ang="0">
                  <a:pos x="150" y="405"/>
                </a:cxn>
                <a:cxn ang="0">
                  <a:pos x="214" y="376"/>
                </a:cxn>
                <a:cxn ang="0">
                  <a:pos x="225" y="367"/>
                </a:cxn>
                <a:cxn ang="0">
                  <a:pos x="228" y="303"/>
                </a:cxn>
                <a:cxn ang="0">
                  <a:pos x="230" y="289"/>
                </a:cxn>
                <a:cxn ang="0">
                  <a:pos x="243" y="270"/>
                </a:cxn>
                <a:cxn ang="0">
                  <a:pos x="261" y="256"/>
                </a:cxn>
                <a:cxn ang="0">
                  <a:pos x="288" y="216"/>
                </a:cxn>
                <a:cxn ang="0">
                  <a:pos x="301" y="169"/>
                </a:cxn>
                <a:cxn ang="0">
                  <a:pos x="301" y="136"/>
                </a:cxn>
                <a:cxn ang="0">
                  <a:pos x="290" y="93"/>
                </a:cxn>
                <a:cxn ang="0">
                  <a:pos x="268" y="57"/>
                </a:cxn>
                <a:cxn ang="0">
                  <a:pos x="236" y="28"/>
                </a:cxn>
                <a:cxn ang="0">
                  <a:pos x="196" y="8"/>
                </a:cxn>
                <a:cxn ang="0">
                  <a:pos x="150" y="0"/>
                </a:cxn>
                <a:cxn ang="0">
                  <a:pos x="100" y="354"/>
                </a:cxn>
                <a:cxn ang="0">
                  <a:pos x="203" y="303"/>
                </a:cxn>
                <a:cxn ang="0">
                  <a:pos x="100" y="303"/>
                </a:cxn>
                <a:cxn ang="0">
                  <a:pos x="203" y="303"/>
                </a:cxn>
                <a:cxn ang="0">
                  <a:pos x="230" y="249"/>
                </a:cxn>
                <a:cxn ang="0">
                  <a:pos x="210" y="270"/>
                </a:cxn>
                <a:cxn ang="0">
                  <a:pos x="96" y="278"/>
                </a:cxn>
                <a:cxn ang="0">
                  <a:pos x="85" y="260"/>
                </a:cxn>
                <a:cxn ang="0">
                  <a:pos x="67" y="245"/>
                </a:cxn>
                <a:cxn ang="0">
                  <a:pos x="40" y="211"/>
                </a:cxn>
                <a:cxn ang="0">
                  <a:pos x="27" y="167"/>
                </a:cxn>
                <a:cxn ang="0">
                  <a:pos x="25" y="140"/>
                </a:cxn>
                <a:cxn ang="0">
                  <a:pos x="36" y="104"/>
                </a:cxn>
                <a:cxn ang="0">
                  <a:pos x="54" y="71"/>
                </a:cxn>
                <a:cxn ang="0">
                  <a:pos x="82" y="47"/>
                </a:cxn>
                <a:cxn ang="0">
                  <a:pos x="114" y="31"/>
                </a:cxn>
                <a:cxn ang="0">
                  <a:pos x="150" y="26"/>
                </a:cxn>
                <a:cxn ang="0">
                  <a:pos x="176" y="29"/>
                </a:cxn>
                <a:cxn ang="0">
                  <a:pos x="212" y="42"/>
                </a:cxn>
                <a:cxn ang="0">
                  <a:pos x="239" y="64"/>
                </a:cxn>
                <a:cxn ang="0">
                  <a:pos x="261" y="93"/>
                </a:cxn>
                <a:cxn ang="0">
                  <a:pos x="274" y="127"/>
                </a:cxn>
                <a:cxn ang="0">
                  <a:pos x="277" y="153"/>
                </a:cxn>
                <a:cxn ang="0">
                  <a:pos x="270" y="192"/>
                </a:cxn>
                <a:cxn ang="0">
                  <a:pos x="250" y="229"/>
                </a:cxn>
                <a:cxn ang="0">
                  <a:pos x="232" y="249"/>
                </a:cxn>
              </a:cxnLst>
              <a:rect l="0" t="0" r="r" b="b"/>
              <a:pathLst>
                <a:path w="303" h="405">
                  <a:moveTo>
                    <a:pt x="150" y="0"/>
                  </a:moveTo>
                  <a:lnTo>
                    <a:pt x="150" y="0"/>
                  </a:lnTo>
                  <a:lnTo>
                    <a:pt x="136" y="2"/>
                  </a:lnTo>
                  <a:lnTo>
                    <a:pt x="121" y="4"/>
                  </a:lnTo>
                  <a:lnTo>
                    <a:pt x="107" y="8"/>
                  </a:lnTo>
                  <a:lnTo>
                    <a:pt x="92" y="13"/>
                  </a:lnTo>
                  <a:lnTo>
                    <a:pt x="80" y="18"/>
                  </a:lnTo>
                  <a:lnTo>
                    <a:pt x="67" y="28"/>
                  </a:lnTo>
                  <a:lnTo>
                    <a:pt x="56" y="35"/>
                  </a:lnTo>
                  <a:lnTo>
                    <a:pt x="45" y="46"/>
                  </a:lnTo>
                  <a:lnTo>
                    <a:pt x="34" y="57"/>
                  </a:lnTo>
                  <a:lnTo>
                    <a:pt x="25" y="67"/>
                  </a:lnTo>
                  <a:lnTo>
                    <a:pt x="18" y="80"/>
                  </a:lnTo>
                  <a:lnTo>
                    <a:pt x="13" y="93"/>
                  </a:lnTo>
                  <a:lnTo>
                    <a:pt x="7" y="107"/>
                  </a:lnTo>
                  <a:lnTo>
                    <a:pt x="4" y="122"/>
                  </a:lnTo>
                  <a:lnTo>
                    <a:pt x="2" y="136"/>
                  </a:lnTo>
                  <a:lnTo>
                    <a:pt x="0" y="153"/>
                  </a:lnTo>
                  <a:lnTo>
                    <a:pt x="0" y="153"/>
                  </a:lnTo>
                  <a:lnTo>
                    <a:pt x="2" y="171"/>
                  </a:lnTo>
                  <a:lnTo>
                    <a:pt x="5" y="187"/>
                  </a:lnTo>
                  <a:lnTo>
                    <a:pt x="9" y="205"/>
                  </a:lnTo>
                  <a:lnTo>
                    <a:pt x="16" y="221"/>
                  </a:lnTo>
                  <a:lnTo>
                    <a:pt x="25" y="236"/>
                  </a:lnTo>
                  <a:lnTo>
                    <a:pt x="36" y="251"/>
                  </a:lnTo>
                  <a:lnTo>
                    <a:pt x="49" y="263"/>
                  </a:lnTo>
                  <a:lnTo>
                    <a:pt x="63" y="274"/>
                  </a:lnTo>
                  <a:lnTo>
                    <a:pt x="65" y="276"/>
                  </a:lnTo>
                  <a:lnTo>
                    <a:pt x="65" y="276"/>
                  </a:lnTo>
                  <a:lnTo>
                    <a:pt x="69" y="278"/>
                  </a:lnTo>
                  <a:lnTo>
                    <a:pt x="71" y="281"/>
                  </a:lnTo>
                  <a:lnTo>
                    <a:pt x="74" y="290"/>
                  </a:lnTo>
                  <a:lnTo>
                    <a:pt x="76" y="301"/>
                  </a:lnTo>
                  <a:lnTo>
                    <a:pt x="76" y="303"/>
                  </a:lnTo>
                  <a:lnTo>
                    <a:pt x="76" y="354"/>
                  </a:lnTo>
                  <a:lnTo>
                    <a:pt x="76" y="354"/>
                  </a:lnTo>
                  <a:lnTo>
                    <a:pt x="76" y="359"/>
                  </a:lnTo>
                  <a:lnTo>
                    <a:pt x="80" y="367"/>
                  </a:lnTo>
                  <a:lnTo>
                    <a:pt x="83" y="372"/>
                  </a:lnTo>
                  <a:lnTo>
                    <a:pt x="89" y="376"/>
                  </a:lnTo>
                  <a:lnTo>
                    <a:pt x="140" y="401"/>
                  </a:lnTo>
                  <a:lnTo>
                    <a:pt x="140" y="401"/>
                  </a:lnTo>
                  <a:lnTo>
                    <a:pt x="145" y="403"/>
                  </a:lnTo>
                  <a:lnTo>
                    <a:pt x="150" y="405"/>
                  </a:lnTo>
                  <a:lnTo>
                    <a:pt x="150" y="405"/>
                  </a:lnTo>
                  <a:lnTo>
                    <a:pt x="158" y="403"/>
                  </a:lnTo>
                  <a:lnTo>
                    <a:pt x="163" y="401"/>
                  </a:lnTo>
                  <a:lnTo>
                    <a:pt x="214" y="376"/>
                  </a:lnTo>
                  <a:lnTo>
                    <a:pt x="214" y="376"/>
                  </a:lnTo>
                  <a:lnTo>
                    <a:pt x="219" y="372"/>
                  </a:lnTo>
                  <a:lnTo>
                    <a:pt x="225" y="367"/>
                  </a:lnTo>
                  <a:lnTo>
                    <a:pt x="227" y="359"/>
                  </a:lnTo>
                  <a:lnTo>
                    <a:pt x="228" y="354"/>
                  </a:lnTo>
                  <a:lnTo>
                    <a:pt x="228" y="303"/>
                  </a:lnTo>
                  <a:lnTo>
                    <a:pt x="228" y="303"/>
                  </a:lnTo>
                  <a:lnTo>
                    <a:pt x="228" y="296"/>
                  </a:lnTo>
                  <a:lnTo>
                    <a:pt x="230" y="289"/>
                  </a:lnTo>
                  <a:lnTo>
                    <a:pt x="236" y="278"/>
                  </a:lnTo>
                  <a:lnTo>
                    <a:pt x="241" y="272"/>
                  </a:lnTo>
                  <a:lnTo>
                    <a:pt x="243" y="270"/>
                  </a:lnTo>
                  <a:lnTo>
                    <a:pt x="248" y="267"/>
                  </a:lnTo>
                  <a:lnTo>
                    <a:pt x="248" y="267"/>
                  </a:lnTo>
                  <a:lnTo>
                    <a:pt x="261" y="256"/>
                  </a:lnTo>
                  <a:lnTo>
                    <a:pt x="272" y="243"/>
                  </a:lnTo>
                  <a:lnTo>
                    <a:pt x="281" y="231"/>
                  </a:lnTo>
                  <a:lnTo>
                    <a:pt x="288" y="216"/>
                  </a:lnTo>
                  <a:lnTo>
                    <a:pt x="294" y="200"/>
                  </a:lnTo>
                  <a:lnTo>
                    <a:pt x="299" y="185"/>
                  </a:lnTo>
                  <a:lnTo>
                    <a:pt x="301" y="169"/>
                  </a:lnTo>
                  <a:lnTo>
                    <a:pt x="303" y="153"/>
                  </a:lnTo>
                  <a:lnTo>
                    <a:pt x="303" y="153"/>
                  </a:lnTo>
                  <a:lnTo>
                    <a:pt x="301" y="136"/>
                  </a:lnTo>
                  <a:lnTo>
                    <a:pt x="299" y="122"/>
                  </a:lnTo>
                  <a:lnTo>
                    <a:pt x="295" y="107"/>
                  </a:lnTo>
                  <a:lnTo>
                    <a:pt x="290" y="93"/>
                  </a:lnTo>
                  <a:lnTo>
                    <a:pt x="285" y="80"/>
                  </a:lnTo>
                  <a:lnTo>
                    <a:pt x="275" y="67"/>
                  </a:lnTo>
                  <a:lnTo>
                    <a:pt x="268" y="57"/>
                  </a:lnTo>
                  <a:lnTo>
                    <a:pt x="257" y="46"/>
                  </a:lnTo>
                  <a:lnTo>
                    <a:pt x="246" y="35"/>
                  </a:lnTo>
                  <a:lnTo>
                    <a:pt x="236" y="28"/>
                  </a:lnTo>
                  <a:lnTo>
                    <a:pt x="223" y="18"/>
                  </a:lnTo>
                  <a:lnTo>
                    <a:pt x="210" y="13"/>
                  </a:lnTo>
                  <a:lnTo>
                    <a:pt x="196" y="8"/>
                  </a:lnTo>
                  <a:lnTo>
                    <a:pt x="181" y="4"/>
                  </a:lnTo>
                  <a:lnTo>
                    <a:pt x="167" y="2"/>
                  </a:lnTo>
                  <a:lnTo>
                    <a:pt x="150" y="0"/>
                  </a:lnTo>
                  <a:lnTo>
                    <a:pt x="150" y="0"/>
                  </a:lnTo>
                  <a:close/>
                  <a:moveTo>
                    <a:pt x="150" y="379"/>
                  </a:moveTo>
                  <a:lnTo>
                    <a:pt x="100" y="354"/>
                  </a:lnTo>
                  <a:lnTo>
                    <a:pt x="203" y="354"/>
                  </a:lnTo>
                  <a:lnTo>
                    <a:pt x="150" y="379"/>
                  </a:lnTo>
                  <a:close/>
                  <a:moveTo>
                    <a:pt x="203" y="303"/>
                  </a:moveTo>
                  <a:lnTo>
                    <a:pt x="203" y="328"/>
                  </a:lnTo>
                  <a:lnTo>
                    <a:pt x="100" y="328"/>
                  </a:lnTo>
                  <a:lnTo>
                    <a:pt x="100" y="303"/>
                  </a:lnTo>
                  <a:lnTo>
                    <a:pt x="100" y="303"/>
                  </a:lnTo>
                  <a:lnTo>
                    <a:pt x="203" y="303"/>
                  </a:lnTo>
                  <a:lnTo>
                    <a:pt x="203" y="303"/>
                  </a:lnTo>
                  <a:close/>
                  <a:moveTo>
                    <a:pt x="232" y="249"/>
                  </a:moveTo>
                  <a:lnTo>
                    <a:pt x="232" y="249"/>
                  </a:lnTo>
                  <a:lnTo>
                    <a:pt x="230" y="249"/>
                  </a:lnTo>
                  <a:lnTo>
                    <a:pt x="223" y="254"/>
                  </a:lnTo>
                  <a:lnTo>
                    <a:pt x="214" y="263"/>
                  </a:lnTo>
                  <a:lnTo>
                    <a:pt x="210" y="270"/>
                  </a:lnTo>
                  <a:lnTo>
                    <a:pt x="207" y="278"/>
                  </a:lnTo>
                  <a:lnTo>
                    <a:pt x="96" y="278"/>
                  </a:lnTo>
                  <a:lnTo>
                    <a:pt x="96" y="278"/>
                  </a:lnTo>
                  <a:lnTo>
                    <a:pt x="94" y="270"/>
                  </a:lnTo>
                  <a:lnTo>
                    <a:pt x="91" y="265"/>
                  </a:lnTo>
                  <a:lnTo>
                    <a:pt x="85" y="260"/>
                  </a:lnTo>
                  <a:lnTo>
                    <a:pt x="78" y="254"/>
                  </a:lnTo>
                  <a:lnTo>
                    <a:pt x="78" y="254"/>
                  </a:lnTo>
                  <a:lnTo>
                    <a:pt x="67" y="245"/>
                  </a:lnTo>
                  <a:lnTo>
                    <a:pt x="56" y="234"/>
                  </a:lnTo>
                  <a:lnTo>
                    <a:pt x="47" y="223"/>
                  </a:lnTo>
                  <a:lnTo>
                    <a:pt x="40" y="211"/>
                  </a:lnTo>
                  <a:lnTo>
                    <a:pt x="34" y="196"/>
                  </a:lnTo>
                  <a:lnTo>
                    <a:pt x="29" y="182"/>
                  </a:lnTo>
                  <a:lnTo>
                    <a:pt x="27" y="167"/>
                  </a:lnTo>
                  <a:lnTo>
                    <a:pt x="25" y="153"/>
                  </a:lnTo>
                  <a:lnTo>
                    <a:pt x="25" y="153"/>
                  </a:lnTo>
                  <a:lnTo>
                    <a:pt x="25" y="140"/>
                  </a:lnTo>
                  <a:lnTo>
                    <a:pt x="27" y="127"/>
                  </a:lnTo>
                  <a:lnTo>
                    <a:pt x="31" y="115"/>
                  </a:lnTo>
                  <a:lnTo>
                    <a:pt x="36" y="104"/>
                  </a:lnTo>
                  <a:lnTo>
                    <a:pt x="40" y="93"/>
                  </a:lnTo>
                  <a:lnTo>
                    <a:pt x="47" y="82"/>
                  </a:lnTo>
                  <a:lnTo>
                    <a:pt x="54" y="71"/>
                  </a:lnTo>
                  <a:lnTo>
                    <a:pt x="62" y="64"/>
                  </a:lnTo>
                  <a:lnTo>
                    <a:pt x="71" y="55"/>
                  </a:lnTo>
                  <a:lnTo>
                    <a:pt x="82" y="47"/>
                  </a:lnTo>
                  <a:lnTo>
                    <a:pt x="91" y="42"/>
                  </a:lnTo>
                  <a:lnTo>
                    <a:pt x="101" y="37"/>
                  </a:lnTo>
                  <a:lnTo>
                    <a:pt x="114" y="31"/>
                  </a:lnTo>
                  <a:lnTo>
                    <a:pt x="125" y="29"/>
                  </a:lnTo>
                  <a:lnTo>
                    <a:pt x="138" y="28"/>
                  </a:lnTo>
                  <a:lnTo>
                    <a:pt x="150" y="26"/>
                  </a:lnTo>
                  <a:lnTo>
                    <a:pt x="150" y="26"/>
                  </a:lnTo>
                  <a:lnTo>
                    <a:pt x="165" y="28"/>
                  </a:lnTo>
                  <a:lnTo>
                    <a:pt x="176" y="29"/>
                  </a:lnTo>
                  <a:lnTo>
                    <a:pt x="188" y="31"/>
                  </a:lnTo>
                  <a:lnTo>
                    <a:pt x="199" y="37"/>
                  </a:lnTo>
                  <a:lnTo>
                    <a:pt x="212" y="42"/>
                  </a:lnTo>
                  <a:lnTo>
                    <a:pt x="221" y="47"/>
                  </a:lnTo>
                  <a:lnTo>
                    <a:pt x="232" y="55"/>
                  </a:lnTo>
                  <a:lnTo>
                    <a:pt x="239" y="64"/>
                  </a:lnTo>
                  <a:lnTo>
                    <a:pt x="248" y="71"/>
                  </a:lnTo>
                  <a:lnTo>
                    <a:pt x="256" y="82"/>
                  </a:lnTo>
                  <a:lnTo>
                    <a:pt x="261" y="93"/>
                  </a:lnTo>
                  <a:lnTo>
                    <a:pt x="266" y="104"/>
                  </a:lnTo>
                  <a:lnTo>
                    <a:pt x="272" y="115"/>
                  </a:lnTo>
                  <a:lnTo>
                    <a:pt x="274" y="127"/>
                  </a:lnTo>
                  <a:lnTo>
                    <a:pt x="275" y="140"/>
                  </a:lnTo>
                  <a:lnTo>
                    <a:pt x="277" y="153"/>
                  </a:lnTo>
                  <a:lnTo>
                    <a:pt x="277" y="153"/>
                  </a:lnTo>
                  <a:lnTo>
                    <a:pt x="275" y="165"/>
                  </a:lnTo>
                  <a:lnTo>
                    <a:pt x="274" y="180"/>
                  </a:lnTo>
                  <a:lnTo>
                    <a:pt x="270" y="192"/>
                  </a:lnTo>
                  <a:lnTo>
                    <a:pt x="265" y="205"/>
                  </a:lnTo>
                  <a:lnTo>
                    <a:pt x="259" y="218"/>
                  </a:lnTo>
                  <a:lnTo>
                    <a:pt x="250" y="229"/>
                  </a:lnTo>
                  <a:lnTo>
                    <a:pt x="243" y="240"/>
                  </a:lnTo>
                  <a:lnTo>
                    <a:pt x="232" y="249"/>
                  </a:lnTo>
                  <a:lnTo>
                    <a:pt x="232" y="249"/>
                  </a:lnTo>
                  <a:close/>
                </a:path>
              </a:pathLst>
            </a:custGeom>
            <a:grpFill/>
            <a:ln w="9525">
              <a:noFill/>
              <a:round/>
            </a:ln>
          </p:spPr>
          <p:txBody>
            <a:bodyPr vert="horz" wrap="square" lIns="121920" tIns="60960" rIns="121920" bIns="60960" numCol="1" anchor="t" anchorCtr="0" compatLnSpc="1"/>
            <a:lstStyle/>
            <a:p>
              <a:pPr defTabSz="1218565">
                <a:defRPr/>
              </a:pPr>
              <a:endParaRPr lang="en-US" sz="2400">
                <a:solidFill>
                  <a:prstClr val="black"/>
                </a:solidFill>
                <a:latin typeface="Calibri" panose="020f0502020204030204"/>
              </a:endParaRPr>
            </a:p>
          </p:txBody>
        </p:sp>
        <p:sp>
          <p:nvSpPr>
            <p:cNvPr id="20" name="Freeform 109"/>
            <p:cNvSpPr/>
            <p:nvPr/>
          </p:nvSpPr>
          <p:spPr bwMode="auto">
            <a:xfrm>
              <a:off x="8629650" y="4519613"/>
              <a:ext cx="79375" cy="79375"/>
            </a:xfrm>
            <a:custGeom>
              <a:cxnLst>
                <a:cxn ang="0">
                  <a:pos x="13" y="0"/>
                </a:cxn>
                <a:cxn ang="0">
                  <a:pos x="13" y="0"/>
                </a:cxn>
                <a:cxn ang="0">
                  <a:pos x="9" y="2"/>
                </a:cxn>
                <a:cxn ang="0">
                  <a:pos x="4" y="4"/>
                </a:cxn>
                <a:cxn ang="0">
                  <a:pos x="2" y="7"/>
                </a:cxn>
                <a:cxn ang="0">
                  <a:pos x="0" y="13"/>
                </a:cxn>
                <a:cxn ang="0">
                  <a:pos x="0" y="13"/>
                </a:cxn>
                <a:cxn ang="0">
                  <a:pos x="2" y="18"/>
                </a:cxn>
                <a:cxn ang="0">
                  <a:pos x="4" y="22"/>
                </a:cxn>
                <a:cxn ang="0">
                  <a:pos x="9" y="24"/>
                </a:cxn>
                <a:cxn ang="0">
                  <a:pos x="13" y="25"/>
                </a:cxn>
                <a:cxn ang="0">
                  <a:pos x="13" y="25"/>
                </a:cxn>
                <a:cxn ang="0">
                  <a:pos x="24" y="27"/>
                </a:cxn>
                <a:cxn ang="0">
                  <a:pos x="35" y="31"/>
                </a:cxn>
                <a:cxn ang="0">
                  <a:pos x="46" y="36"/>
                </a:cxn>
                <a:cxn ang="0">
                  <a:pos x="57" y="44"/>
                </a:cxn>
                <a:cxn ang="0">
                  <a:pos x="64" y="53"/>
                </a:cxn>
                <a:cxn ang="0">
                  <a:pos x="71" y="64"/>
                </a:cxn>
                <a:cxn ang="0">
                  <a:pos x="75" y="76"/>
                </a:cxn>
                <a:cxn ang="0">
                  <a:pos x="77" y="89"/>
                </a:cxn>
                <a:cxn ang="0">
                  <a:pos x="77" y="89"/>
                </a:cxn>
                <a:cxn ang="0">
                  <a:pos x="78" y="94"/>
                </a:cxn>
                <a:cxn ang="0">
                  <a:pos x="80" y="98"/>
                </a:cxn>
                <a:cxn ang="0">
                  <a:pos x="84" y="102"/>
                </a:cxn>
                <a:cxn ang="0">
                  <a:pos x="89" y="102"/>
                </a:cxn>
                <a:cxn ang="0">
                  <a:pos x="89" y="102"/>
                </a:cxn>
                <a:cxn ang="0">
                  <a:pos x="95" y="102"/>
                </a:cxn>
                <a:cxn ang="0">
                  <a:pos x="98" y="98"/>
                </a:cxn>
                <a:cxn ang="0">
                  <a:pos x="100" y="94"/>
                </a:cxn>
                <a:cxn ang="0">
                  <a:pos x="102" y="89"/>
                </a:cxn>
                <a:cxn ang="0">
                  <a:pos x="102" y="89"/>
                </a:cxn>
                <a:cxn ang="0">
                  <a:pos x="100" y="69"/>
                </a:cxn>
                <a:cxn ang="0">
                  <a:pos x="95" y="51"/>
                </a:cxn>
                <a:cxn ang="0">
                  <a:pos x="86" y="36"/>
                </a:cxn>
                <a:cxn ang="0">
                  <a:pos x="75" y="24"/>
                </a:cxn>
                <a:cxn ang="0">
                  <a:pos x="60" y="13"/>
                </a:cxn>
                <a:cxn ang="0">
                  <a:pos x="46" y="6"/>
                </a:cxn>
                <a:cxn ang="0">
                  <a:pos x="29" y="2"/>
                </a:cxn>
                <a:cxn ang="0">
                  <a:pos x="13" y="0"/>
                </a:cxn>
                <a:cxn ang="0">
                  <a:pos x="13" y="0"/>
                </a:cxn>
              </a:cxnLst>
              <a:rect l="0" t="0" r="r" b="b"/>
              <a:pathLst>
                <a:path w="102" h="102">
                  <a:moveTo>
                    <a:pt x="13" y="0"/>
                  </a:moveTo>
                  <a:lnTo>
                    <a:pt x="13" y="0"/>
                  </a:lnTo>
                  <a:lnTo>
                    <a:pt x="9" y="2"/>
                  </a:lnTo>
                  <a:lnTo>
                    <a:pt x="4" y="4"/>
                  </a:lnTo>
                  <a:lnTo>
                    <a:pt x="2" y="7"/>
                  </a:lnTo>
                  <a:lnTo>
                    <a:pt x="0" y="13"/>
                  </a:lnTo>
                  <a:lnTo>
                    <a:pt x="0" y="13"/>
                  </a:lnTo>
                  <a:lnTo>
                    <a:pt x="2" y="18"/>
                  </a:lnTo>
                  <a:lnTo>
                    <a:pt x="4" y="22"/>
                  </a:lnTo>
                  <a:lnTo>
                    <a:pt x="9" y="24"/>
                  </a:lnTo>
                  <a:lnTo>
                    <a:pt x="13" y="25"/>
                  </a:lnTo>
                  <a:lnTo>
                    <a:pt x="13" y="25"/>
                  </a:lnTo>
                  <a:lnTo>
                    <a:pt x="24" y="27"/>
                  </a:lnTo>
                  <a:lnTo>
                    <a:pt x="35" y="31"/>
                  </a:lnTo>
                  <a:lnTo>
                    <a:pt x="46" y="36"/>
                  </a:lnTo>
                  <a:lnTo>
                    <a:pt x="57" y="44"/>
                  </a:lnTo>
                  <a:lnTo>
                    <a:pt x="64" y="53"/>
                  </a:lnTo>
                  <a:lnTo>
                    <a:pt x="71" y="64"/>
                  </a:lnTo>
                  <a:lnTo>
                    <a:pt x="75" y="76"/>
                  </a:lnTo>
                  <a:lnTo>
                    <a:pt x="77" y="89"/>
                  </a:lnTo>
                  <a:lnTo>
                    <a:pt x="77" y="89"/>
                  </a:lnTo>
                  <a:lnTo>
                    <a:pt x="78" y="94"/>
                  </a:lnTo>
                  <a:lnTo>
                    <a:pt x="80" y="98"/>
                  </a:lnTo>
                  <a:lnTo>
                    <a:pt x="84" y="102"/>
                  </a:lnTo>
                  <a:lnTo>
                    <a:pt x="89" y="102"/>
                  </a:lnTo>
                  <a:lnTo>
                    <a:pt x="89" y="102"/>
                  </a:lnTo>
                  <a:lnTo>
                    <a:pt x="95" y="102"/>
                  </a:lnTo>
                  <a:lnTo>
                    <a:pt x="98" y="98"/>
                  </a:lnTo>
                  <a:lnTo>
                    <a:pt x="100" y="94"/>
                  </a:lnTo>
                  <a:lnTo>
                    <a:pt x="102" y="89"/>
                  </a:lnTo>
                  <a:lnTo>
                    <a:pt x="102" y="89"/>
                  </a:lnTo>
                  <a:lnTo>
                    <a:pt x="100" y="69"/>
                  </a:lnTo>
                  <a:lnTo>
                    <a:pt x="95" y="51"/>
                  </a:lnTo>
                  <a:lnTo>
                    <a:pt x="86" y="36"/>
                  </a:lnTo>
                  <a:lnTo>
                    <a:pt x="75" y="24"/>
                  </a:lnTo>
                  <a:lnTo>
                    <a:pt x="60" y="13"/>
                  </a:lnTo>
                  <a:lnTo>
                    <a:pt x="46" y="6"/>
                  </a:lnTo>
                  <a:lnTo>
                    <a:pt x="29" y="2"/>
                  </a:lnTo>
                  <a:lnTo>
                    <a:pt x="13" y="0"/>
                  </a:lnTo>
                  <a:lnTo>
                    <a:pt x="13" y="0"/>
                  </a:lnTo>
                  <a:close/>
                </a:path>
              </a:pathLst>
            </a:custGeom>
            <a:grpFill/>
            <a:ln w="9525">
              <a:noFill/>
              <a:round/>
            </a:ln>
          </p:spPr>
          <p:txBody>
            <a:bodyPr vert="horz" wrap="square" lIns="121920" tIns="60960" rIns="121920" bIns="60960" numCol="1" anchor="t" anchorCtr="0" compatLnSpc="1"/>
            <a:lstStyle/>
            <a:p>
              <a:pPr defTabSz="1218565">
                <a:defRPr/>
              </a:pPr>
              <a:endParaRPr lang="en-US" sz="2400">
                <a:solidFill>
                  <a:prstClr val="black"/>
                </a:solidFill>
                <a:latin typeface="Calibri" panose="020f0502020204030204"/>
              </a:endParaRPr>
            </a:p>
          </p:txBody>
        </p:sp>
      </p:gr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nodeType="afterGroup">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p:tgtEl>
                                          <p:spTgt spid="9"/>
                                        </p:tgtEl>
                                        <p:attrNameLst>
                                          <p:attrName>ppt_x</p:attrName>
                                        </p:attrNameLst>
                                      </p:cBhvr>
                                      <p:tavLst>
                                        <p:tav tm="0">
                                          <p:val>
                                            <p:strVal val="#ppt_x-#ppt_w*1.125000"/>
                                          </p:val>
                                        </p:tav>
                                        <p:tav tm="100000">
                                          <p:val>
                                            <p:strVal val="#ppt_x"/>
                                          </p:val>
                                        </p:tav>
                                      </p:tavLst>
                                    </p:anim>
                                    <p:animEffect transition="in" filter="wipe(right)">
                                      <p:cBhvr>
                                        <p:cTn id="16" dur="500"/>
                                        <p:tgtEl>
                                          <p:spTgt spid="9"/>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p:tgtEl>
                                          <p:spTgt spid="10"/>
                                        </p:tgtEl>
                                        <p:attrNameLst>
                                          <p:attrName>ppt_x</p:attrName>
                                        </p:attrNameLst>
                                      </p:cBhvr>
                                      <p:tavLst>
                                        <p:tav tm="0">
                                          <p:val>
                                            <p:strVal val="#ppt_x-#ppt_w*1.125000"/>
                                          </p:val>
                                        </p:tav>
                                        <p:tav tm="100000">
                                          <p:val>
                                            <p:strVal val="#ppt_x"/>
                                          </p:val>
                                        </p:tav>
                                      </p:tavLst>
                                    </p:anim>
                                    <p:animEffect transition="in" filter="wipe(right)">
                                      <p:cBhvr>
                                        <p:cTn id="20" dur="500"/>
                                        <p:tgtEl>
                                          <p:spTgt spid="10"/>
                                        </p:tgtEl>
                                      </p:cBhvr>
                                    </p:animEffect>
                                  </p:childTnLst>
                                </p:cTn>
                              </p:par>
                              <p:par>
                                <p:cTn id="21" presetID="12" presetClass="entr" presetSubtype="8"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p:tgtEl>
                                          <p:spTgt spid="23"/>
                                        </p:tgtEl>
                                        <p:attrNameLst>
                                          <p:attrName>ppt_x</p:attrName>
                                        </p:attrNameLst>
                                      </p:cBhvr>
                                      <p:tavLst>
                                        <p:tav tm="0">
                                          <p:val>
                                            <p:strVal val="#ppt_x-#ppt_w*1.125000"/>
                                          </p:val>
                                        </p:tav>
                                        <p:tav tm="100000">
                                          <p:val>
                                            <p:strVal val="#ppt_x"/>
                                          </p:val>
                                        </p:tav>
                                      </p:tavLst>
                                    </p:anim>
                                    <p:animEffect transition="in" filter="wipe(right)">
                                      <p:cBhvr>
                                        <p:cTn id="24" dur="500"/>
                                        <p:tgtEl>
                                          <p:spTgt spid="23"/>
                                        </p:tgtEl>
                                      </p:cBhvr>
                                    </p:animEffect>
                                  </p:childTnLst>
                                </p:cTn>
                              </p:par>
                              <p:par>
                                <p:cTn id="25" presetID="1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p:tgtEl>
                                          <p:spTgt spid="6"/>
                                        </p:tgtEl>
                                        <p:attrNameLst>
                                          <p:attrName>ppt_x</p:attrName>
                                        </p:attrNameLst>
                                      </p:cBhvr>
                                      <p:tavLst>
                                        <p:tav tm="0">
                                          <p:val>
                                            <p:strVal val="#ppt_x-#ppt_w*1.125000"/>
                                          </p:val>
                                        </p:tav>
                                        <p:tav tm="100000">
                                          <p:val>
                                            <p:strVal val="#ppt_x"/>
                                          </p:val>
                                        </p:tav>
                                      </p:tavLst>
                                    </p:anim>
                                    <p:animEffect transition="in" filter="wipe(right)">
                                      <p:cBhvr>
                                        <p:cTn id="28" dur="500"/>
                                        <p:tgtEl>
                                          <p:spTgt spid="6"/>
                                        </p:tgtEl>
                                      </p:cBhvr>
                                    </p:animEffect>
                                  </p:childTnLst>
                                </p:cTn>
                              </p:par>
                            </p:childTnLst>
                          </p:cTn>
                        </p:par>
                        <p:par>
                          <p:cTn id="29" fill="hold" nodeType="afterGroup">
                            <p:stCondLst>
                              <p:cond delay="1500"/>
                            </p:stCondLst>
                            <p:childTnLst>
                              <p:par>
                                <p:cTn id="30" presetID="12" presetClass="entr" presetSubtype="8"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p:tgtEl>
                                          <p:spTgt spid="7"/>
                                        </p:tgtEl>
                                        <p:attrNameLst>
                                          <p:attrName>ppt_x</p:attrName>
                                        </p:attrNameLst>
                                      </p:cBhvr>
                                      <p:tavLst>
                                        <p:tav tm="0">
                                          <p:val>
                                            <p:strVal val="#ppt_x-#ppt_w*1.125000"/>
                                          </p:val>
                                        </p:tav>
                                        <p:tav tm="100000">
                                          <p:val>
                                            <p:strVal val="#ppt_x"/>
                                          </p:val>
                                        </p:tav>
                                      </p:tavLst>
                                    </p:anim>
                                    <p:animEffect transition="in" filter="wipe(right)">
                                      <p:cBhvr>
                                        <p:cTn id="33" dur="500"/>
                                        <p:tgtEl>
                                          <p:spTgt spid="7"/>
                                        </p:tgtEl>
                                      </p:cBhvr>
                                    </p:animEffect>
                                  </p:childTnLst>
                                </p:cTn>
                              </p:par>
                              <p:par>
                                <p:cTn id="34" presetID="12" presetClass="entr" presetSubtype="8"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p:tgtEl>
                                          <p:spTgt spid="12"/>
                                        </p:tgtEl>
                                        <p:attrNameLst>
                                          <p:attrName>ppt_x</p:attrName>
                                        </p:attrNameLst>
                                      </p:cBhvr>
                                      <p:tavLst>
                                        <p:tav tm="0">
                                          <p:val>
                                            <p:strVal val="#ppt_x-#ppt_w*1.125000"/>
                                          </p:val>
                                        </p:tav>
                                        <p:tav tm="100000">
                                          <p:val>
                                            <p:strVal val="#ppt_x"/>
                                          </p:val>
                                        </p:tav>
                                      </p:tavLst>
                                    </p:anim>
                                    <p:animEffect transition="in" filter="wipe(right)">
                                      <p:cBhvr>
                                        <p:cTn id="37" dur="500"/>
                                        <p:tgtEl>
                                          <p:spTgt spid="12"/>
                                        </p:tgtEl>
                                      </p:cBhvr>
                                    </p:animEffect>
                                  </p:childTnLst>
                                </p:cTn>
                              </p:par>
                              <p:par>
                                <p:cTn id="38" presetID="12" presetClass="entr" presetSubtype="8"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p:tgtEl>
                                          <p:spTgt spid="15"/>
                                        </p:tgtEl>
                                        <p:attrNameLst>
                                          <p:attrName>ppt_x</p:attrName>
                                        </p:attrNameLst>
                                      </p:cBhvr>
                                      <p:tavLst>
                                        <p:tav tm="0">
                                          <p:val>
                                            <p:strVal val="#ppt_x-#ppt_w*1.125000"/>
                                          </p:val>
                                        </p:tav>
                                        <p:tav tm="100000">
                                          <p:val>
                                            <p:strVal val="#ppt_x"/>
                                          </p:val>
                                        </p:tav>
                                      </p:tavLst>
                                    </p:anim>
                                    <p:animEffect transition="in" filter="wipe(right)">
                                      <p:cBhvr>
                                        <p:cTn id="41" dur="500"/>
                                        <p:tgtEl>
                                          <p:spTgt spid="15"/>
                                        </p:tgtEl>
                                      </p:cBhvr>
                                    </p:animEffect>
                                  </p:childTnLst>
                                </p:cTn>
                              </p:par>
                              <p:par>
                                <p:cTn id="42" presetID="12" presetClass="entr" presetSubtype="8"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p:tgtEl>
                                          <p:spTgt spid="11"/>
                                        </p:tgtEl>
                                        <p:attrNameLst>
                                          <p:attrName>ppt_x</p:attrName>
                                        </p:attrNameLst>
                                      </p:cBhvr>
                                      <p:tavLst>
                                        <p:tav tm="0">
                                          <p:val>
                                            <p:strVal val="#ppt_x-#ppt_w*1.125000"/>
                                          </p:val>
                                        </p:tav>
                                        <p:tav tm="100000">
                                          <p:val>
                                            <p:strVal val="#ppt_x"/>
                                          </p:val>
                                        </p:tav>
                                      </p:tavLst>
                                    </p:anim>
                                    <p:animEffect transition="in" filter="wipe(right)">
                                      <p:cBhvr>
                                        <p:cTn id="45" dur="500"/>
                                        <p:tgtEl>
                                          <p:spTgt spid="11"/>
                                        </p:tgtEl>
                                      </p:cBhvr>
                                    </p:animEffect>
                                  </p:childTnLst>
                                </p:cTn>
                              </p:par>
                            </p:childTnLst>
                          </p:cTn>
                        </p:par>
                        <p:par>
                          <p:cTn id="46" fill="hold" nodeType="afterGroup">
                            <p:stCondLst>
                              <p:cond delay="2000"/>
                            </p:stCondLst>
                            <p:childTnLst>
                              <p:par>
                                <p:cTn id="47" presetID="12" presetClass="entr" presetSubtype="8"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p:tgtEl>
                                          <p:spTgt spid="8"/>
                                        </p:tgtEl>
                                        <p:attrNameLst>
                                          <p:attrName>ppt_x</p:attrName>
                                        </p:attrNameLst>
                                      </p:cBhvr>
                                      <p:tavLst>
                                        <p:tav tm="0">
                                          <p:val>
                                            <p:strVal val="#ppt_x-#ppt_w*1.125000"/>
                                          </p:val>
                                        </p:tav>
                                        <p:tav tm="100000">
                                          <p:val>
                                            <p:strVal val="#ppt_x"/>
                                          </p:val>
                                        </p:tav>
                                      </p:tavLst>
                                    </p:anim>
                                    <p:animEffect transition="in" filter="wipe(right)">
                                      <p:cBhvr>
                                        <p:cTn id="50" dur="500"/>
                                        <p:tgtEl>
                                          <p:spTgt spid="8"/>
                                        </p:tgtEl>
                                      </p:cBhvr>
                                    </p:animEffect>
                                  </p:childTnLst>
                                </p:cTn>
                              </p:par>
                              <p:par>
                                <p:cTn id="51" presetID="12" presetClass="entr" presetSubtype="8"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p:tgtEl>
                                          <p:spTgt spid="13"/>
                                        </p:tgtEl>
                                        <p:attrNameLst>
                                          <p:attrName>ppt_x</p:attrName>
                                        </p:attrNameLst>
                                      </p:cBhvr>
                                      <p:tavLst>
                                        <p:tav tm="0">
                                          <p:val>
                                            <p:strVal val="#ppt_x-#ppt_w*1.125000"/>
                                          </p:val>
                                        </p:tav>
                                        <p:tav tm="100000">
                                          <p:val>
                                            <p:strVal val="#ppt_x"/>
                                          </p:val>
                                        </p:tav>
                                      </p:tavLst>
                                    </p:anim>
                                    <p:animEffect transition="in" filter="wipe(right)">
                                      <p:cBhvr>
                                        <p:cTn id="54" dur="500"/>
                                        <p:tgtEl>
                                          <p:spTgt spid="13"/>
                                        </p:tgtEl>
                                      </p:cBhvr>
                                    </p:animEffect>
                                  </p:childTnLst>
                                </p:cTn>
                              </p:par>
                              <p:par>
                                <p:cTn id="55" presetID="12" presetClass="entr" presetSubtype="8"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p:tgtEl>
                                          <p:spTgt spid="14"/>
                                        </p:tgtEl>
                                        <p:attrNameLst>
                                          <p:attrName>ppt_x</p:attrName>
                                        </p:attrNameLst>
                                      </p:cBhvr>
                                      <p:tavLst>
                                        <p:tav tm="0">
                                          <p:val>
                                            <p:strVal val="#ppt_x-#ppt_w*1.125000"/>
                                          </p:val>
                                        </p:tav>
                                        <p:tav tm="100000">
                                          <p:val>
                                            <p:strVal val="#ppt_x"/>
                                          </p:val>
                                        </p:tav>
                                      </p:tavLst>
                                    </p:anim>
                                    <p:animEffect transition="in" filter="wipe(right)">
                                      <p:cBhvr>
                                        <p:cTn id="58" dur="500"/>
                                        <p:tgtEl>
                                          <p:spTgt spid="14"/>
                                        </p:tgtEl>
                                      </p:cBhvr>
                                    </p:animEffect>
                                  </p:childTnLst>
                                </p:cTn>
                              </p:par>
                              <p:par>
                                <p:cTn id="59" presetID="12" presetClass="entr" presetSubtype="8"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p:tgtEl>
                                          <p:spTgt spid="24"/>
                                        </p:tgtEl>
                                        <p:attrNameLst>
                                          <p:attrName>ppt_x</p:attrName>
                                        </p:attrNameLst>
                                      </p:cBhvr>
                                      <p:tavLst>
                                        <p:tav tm="0">
                                          <p:val>
                                            <p:strVal val="#ppt_x-#ppt_w*1.125000"/>
                                          </p:val>
                                        </p:tav>
                                        <p:tav tm="100000">
                                          <p:val>
                                            <p:strVal val="#ppt_x"/>
                                          </p:val>
                                        </p:tav>
                                      </p:tavLst>
                                    </p:anim>
                                    <p:animEffect transition="in" filter="wipe(right)">
                                      <p:cBhvr>
                                        <p:cTn id="6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11" grpId="0"/>
      <p:bldP spid="12" grpId="0"/>
      <p:bldP spid="15" grpId="0" animBg="1"/>
      <p:bldP spid="8" grpId="0" animBg="1"/>
      <p:bldP spid="13" grpId="0"/>
      <p:bldP spid="14" grpId="0"/>
      <p:bldP spid="6" grpId="0" animBg="1"/>
      <p:bldP spid="9" grpId="0"/>
      <p:bldP spid="10"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itle 1"/>
          <p:cNvSpPr>
            <a:spLocks noGrp="1"/>
          </p:cNvSpPr>
          <p:nvPr>
            <p:ph type="title" idx="4294967295"/>
          </p:nvPr>
        </p:nvSpPr>
        <p:spPr>
          <a:xfrm>
            <a:off x="0" y="376238"/>
            <a:ext cx="10972800" cy="614362"/>
          </a:xfrm>
        </p:spPr>
        <p:txBody>
          <a:bodyPr>
            <a:noAutofit/>
          </a:bodyPr>
          <a:lstStyle/>
          <a:p>
            <a:r>
              <a:rPr lang="en-US" altLang="zh-CN" sz="4265">
                <a:solidFill>
                  <a:schemeClr val="tx1">
                    <a:lumMod val="50000"/>
                    <a:lumOff val="50000"/>
                  </a:schemeClr>
                </a:solidFill>
                <a:latin typeface="微软雅黑 Light" panose="020b0502040204020203" pitchFamily="34" charset="-122"/>
              </a:rPr>
              <a:t>YOUR TITTLE</a:t>
            </a:r>
            <a:endParaRPr lang="en-US" sz="4265">
              <a:solidFill>
                <a:schemeClr val="tx1">
                  <a:lumMod val="50000"/>
                  <a:lumOff val="50000"/>
                </a:schemeClr>
              </a:solidFill>
              <a:latin typeface="微软雅黑 Light" panose="020b0502040204020203" pitchFamily="34" charset="-122"/>
            </a:endParaRPr>
          </a:p>
        </p:txBody>
      </p:sp>
      <p:sp>
        <p:nvSpPr>
          <p:cNvPr id="5" name="Title 1"/>
          <p:cNvSpPr txBox="1"/>
          <p:nvPr/>
        </p:nvSpPr>
        <p:spPr>
          <a:xfrm>
            <a:off x="609600" y="990600"/>
            <a:ext cx="10972800" cy="411163"/>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8565">
              <a:defRPr/>
            </a:pPr>
            <a:r>
              <a:rPr lang="en-US" sz="1865">
                <a:solidFill>
                  <a:prstClr val="black">
                    <a:lumMod val="50000"/>
                    <a:lumOff val="50000"/>
                  </a:prstClr>
                </a:solidFill>
                <a:latin typeface="微软雅黑 Light" panose="020b0502040204020203" pitchFamily="34" charset="-122"/>
              </a:rPr>
              <a:t>Write subtitle here</a:t>
            </a:r>
            <a:endParaRPr lang="en-US" sz="1865">
              <a:solidFill>
                <a:prstClr val="black">
                  <a:lumMod val="50000"/>
                  <a:lumOff val="50000"/>
                </a:prstClr>
              </a:solidFill>
              <a:latin typeface="微软雅黑 Light" panose="020b0502040204020203" pitchFamily="34" charset="-122"/>
            </a:endParaRPr>
          </a:p>
        </p:txBody>
      </p:sp>
      <p:grpSp>
        <p:nvGrpSpPr>
          <p:cNvPr id="13" name="Group 12"/>
          <p:cNvGrpSpPr/>
          <p:nvPr/>
        </p:nvGrpSpPr>
        <p:grpSpPr>
          <a:xfrm>
            <a:off x="812800" y="4276437"/>
            <a:ext cx="4876801" cy="1779468"/>
            <a:chOff x="609599" y="3207327"/>
            <a:chExt cx="3657601" cy="1334601"/>
          </a:xfrm>
        </p:grpSpPr>
        <p:sp>
          <p:nvSpPr>
            <p:cNvPr id="8" name="TextBox 7"/>
            <p:cNvSpPr txBox="1"/>
            <p:nvPr/>
          </p:nvSpPr>
          <p:spPr>
            <a:xfrm>
              <a:off x="609600" y="3512127"/>
              <a:ext cx="3657600" cy="1029801"/>
            </a:xfrm>
            <a:prstGeom prst="rect">
              <a:avLst/>
            </a:prstGeom>
            <a:noFill/>
          </p:spPr>
          <p:txBody>
            <a:bodyPr wrap="square" rtlCol="0">
              <a:spAutoFit/>
            </a:bodyPr>
            <a:lstStyle/>
            <a:p>
              <a:pPr algn="just" defTabSz="1218565">
                <a:lnSpc>
                  <a:spcPct val="130000"/>
                </a:lnSpc>
                <a:defRPr/>
              </a:pPr>
              <a:r>
                <a:rPr lang="pt-BR" sz="1065">
                  <a:solidFill>
                    <a:prstClr val="black">
                      <a:lumMod val="50000"/>
                      <a:lumOff val="50000"/>
                    </a:prstClr>
                  </a:solidFill>
                  <a:latin typeface="微软雅黑 Light" panose="020b0502040204020203" pitchFamily="34" charset="-122"/>
                  <a:cs typeface="Raleway Light"/>
                </a:rPr>
                <a:t>Lorem ipsum dolor sit amet, eos numquam accommodare et. In cibo graeco dicunt sea. Augue zril sapientem ne mei, ad suas voluptatibus eum. Tempor mediocrem imperdiet no usu, tractatos salutatus ut est. Eu vel detraxit laboramus. Cu nam unum liber audiam, sed an graeci prompta invenire, in gubergren percipitur scribentur nam. Sale omnis indoctum has ei, ne sed ludus tamquam urbanitas. </a:t>
              </a:r>
              <a:endParaRPr lang="en-US" sz="1065">
                <a:solidFill>
                  <a:prstClr val="black">
                    <a:lumMod val="50000"/>
                    <a:lumOff val="50000"/>
                  </a:prstClr>
                </a:solidFill>
                <a:latin typeface="微软雅黑 Light" panose="020b0502040204020203" pitchFamily="34" charset="-122"/>
                <a:cs typeface="Raleway Light"/>
              </a:endParaRPr>
            </a:p>
          </p:txBody>
        </p:sp>
        <p:sp>
          <p:nvSpPr>
            <p:cNvPr id="11" name="Rectangle 10"/>
            <p:cNvSpPr/>
            <p:nvPr/>
          </p:nvSpPr>
          <p:spPr>
            <a:xfrm>
              <a:off x="609599" y="3207327"/>
              <a:ext cx="1997299" cy="200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438400" defTabSz="1218565">
                <a:defRPr/>
              </a:pPr>
              <a:r>
                <a:rPr lang="en-US" sz="2400">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rPr>
                <a:t>Our Process 01</a:t>
              </a:r>
              <a:endParaRPr lang="en-US" sz="2400">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endParaRPr>
            </a:p>
          </p:txBody>
        </p:sp>
      </p:grpSp>
      <p:grpSp>
        <p:nvGrpSpPr>
          <p:cNvPr id="14" name="Group 13"/>
          <p:cNvGrpSpPr/>
          <p:nvPr/>
        </p:nvGrpSpPr>
        <p:grpSpPr>
          <a:xfrm>
            <a:off x="6502400" y="4276437"/>
            <a:ext cx="4876801" cy="1779468"/>
            <a:chOff x="4876799" y="3207327"/>
            <a:chExt cx="3657601" cy="1334601"/>
          </a:xfrm>
        </p:grpSpPr>
        <p:sp>
          <p:nvSpPr>
            <p:cNvPr id="9" name="TextBox 8"/>
            <p:cNvSpPr txBox="1"/>
            <p:nvPr/>
          </p:nvSpPr>
          <p:spPr>
            <a:xfrm>
              <a:off x="4876800" y="3512127"/>
              <a:ext cx="3657600" cy="1029801"/>
            </a:xfrm>
            <a:prstGeom prst="rect">
              <a:avLst/>
            </a:prstGeom>
            <a:noFill/>
          </p:spPr>
          <p:txBody>
            <a:bodyPr wrap="square" rtlCol="0">
              <a:spAutoFit/>
            </a:bodyPr>
            <a:lstStyle/>
            <a:p>
              <a:pPr algn="just" defTabSz="1218565">
                <a:lnSpc>
                  <a:spcPct val="130000"/>
                </a:lnSpc>
                <a:defRPr/>
              </a:pPr>
              <a:r>
                <a:rPr lang="pt-BR" sz="1065">
                  <a:solidFill>
                    <a:prstClr val="black">
                      <a:lumMod val="50000"/>
                      <a:lumOff val="50000"/>
                    </a:prstClr>
                  </a:solidFill>
                  <a:latin typeface="微软雅黑 Light" panose="020b0502040204020203" pitchFamily="34" charset="-122"/>
                  <a:cs typeface="Raleway Light"/>
                </a:rPr>
                <a:t>Lorem ipsum dolor sit amet, eos numquam accommodare et. In cibo graeco dicunt sea. Augue zril sapientem ne mei, ad suas voluptatibus eum. Tempor mediocrem imperdiet no usu, tractatos salutatus ut est. Eu vel detraxit laboramus. Cu nam unum liber audiam, sed an graeci prompta invenire, in gubergren percipitur scribentur nam. Sale omnis indoctum has ei, ne sed ludus tamquam urbanitas. </a:t>
              </a:r>
              <a:endParaRPr lang="en-US" sz="1065">
                <a:solidFill>
                  <a:prstClr val="black">
                    <a:lumMod val="50000"/>
                    <a:lumOff val="50000"/>
                  </a:prstClr>
                </a:solidFill>
                <a:latin typeface="微软雅黑 Light" panose="020b0502040204020203" pitchFamily="34" charset="-122"/>
                <a:cs typeface="Raleway Light"/>
              </a:endParaRPr>
            </a:p>
          </p:txBody>
        </p:sp>
        <p:sp>
          <p:nvSpPr>
            <p:cNvPr id="12" name="Rectangle 11"/>
            <p:cNvSpPr/>
            <p:nvPr/>
          </p:nvSpPr>
          <p:spPr>
            <a:xfrm>
              <a:off x="4876799" y="3207327"/>
              <a:ext cx="1997299" cy="200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438400" defTabSz="1218565">
                <a:defRPr/>
              </a:pPr>
              <a:r>
                <a:rPr lang="en-US" sz="2400">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rPr>
                <a:t>Our Process 02</a:t>
              </a:r>
              <a:endParaRPr lang="en-US" sz="2400">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endParaRPr>
            </a:p>
          </p:txBody>
        </p:sp>
      </p:grpSp>
      <p:sp>
        <p:nvSpPr>
          <p:cNvPr id="21" name="任意多边形: 形状 20"/>
          <p:cNvSpPr/>
          <p:nvPr/>
        </p:nvSpPr>
        <p:spPr>
          <a:xfrm>
            <a:off x="934778" y="2077928"/>
            <a:ext cx="2789849" cy="1115939"/>
          </a:xfrm>
          <a:custGeom>
            <a:gdLst>
              <a:gd name="connsiteX0" fmla="*/ 0 w 2789849"/>
              <a:gd name="connsiteY0" fmla="*/ 0 h 1115939"/>
              <a:gd name="connsiteX1" fmla="*/ 2231880 w 2789849"/>
              <a:gd name="connsiteY1" fmla="*/ 0 h 1115939"/>
              <a:gd name="connsiteX2" fmla="*/ 2789849 w 2789849"/>
              <a:gd name="connsiteY2" fmla="*/ 557970 h 1115939"/>
              <a:gd name="connsiteX3" fmla="*/ 2231880 w 2789849"/>
              <a:gd name="connsiteY3" fmla="*/ 1115939 h 1115939"/>
              <a:gd name="connsiteX4" fmla="*/ 0 w 2789849"/>
              <a:gd name="connsiteY4" fmla="*/ 1115939 h 1115939"/>
              <a:gd name="connsiteX5" fmla="*/ 557970 w 2789849"/>
              <a:gd name="connsiteY5" fmla="*/ 557970 h 1115939"/>
              <a:gd name="connsiteX6" fmla="*/ 0 w 2789849"/>
              <a:gd name="connsiteY6" fmla="*/ 0 h 11159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9849" h="1115939">
                <a:moveTo>
                  <a:pt x="0" y="0"/>
                </a:moveTo>
                <a:lnTo>
                  <a:pt x="2231880" y="0"/>
                </a:lnTo>
                <a:lnTo>
                  <a:pt x="2789849" y="557970"/>
                </a:lnTo>
                <a:lnTo>
                  <a:pt x="2231880" y="1115939"/>
                </a:lnTo>
                <a:lnTo>
                  <a:pt x="0" y="1115939"/>
                </a:lnTo>
                <a:lnTo>
                  <a:pt x="557970" y="557970"/>
                </a:lnTo>
                <a:lnTo>
                  <a:pt x="0" y="0"/>
                </a:lnTo>
                <a:close/>
              </a:path>
            </a:pathLst>
          </a:custGeom>
          <a:solidFill>
            <a:srgbClr val="25415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5976" tIns="16002" rIns="573971" bIns="16002" numCol="1" spcCol="1270" anchor="ctr" anchorCtr="0">
            <a:noAutofit/>
          </a:bodyPr>
          <a:lstStyle/>
          <a:p>
            <a:pPr marL="0" lvl="0" indent="0" algn="ctr" defTabSz="533400">
              <a:lnSpc>
                <a:spcPct val="90000"/>
              </a:lnSpc>
              <a:spcBef>
                <a:spcPct val="0"/>
              </a:spcBef>
              <a:spcAft>
                <a:spcPct val="35000"/>
              </a:spcAft>
              <a:buNone/>
            </a:pPr>
            <a:r>
              <a:rPr lang="en-US" sz="1200" kern="1200"/>
              <a:t> </a:t>
            </a:r>
            <a:endParaRPr lang="en-US" sz="1200" kern="1200"/>
          </a:p>
        </p:txBody>
      </p:sp>
      <p:sp>
        <p:nvSpPr>
          <p:cNvPr id="22" name="任意多边形: 形状 21"/>
          <p:cNvSpPr/>
          <p:nvPr/>
        </p:nvSpPr>
        <p:spPr>
          <a:xfrm>
            <a:off x="3445643" y="2077928"/>
            <a:ext cx="2789849" cy="1115939"/>
          </a:xfrm>
          <a:custGeom>
            <a:gdLst>
              <a:gd name="connsiteX0" fmla="*/ 0 w 2789849"/>
              <a:gd name="connsiteY0" fmla="*/ 0 h 1115939"/>
              <a:gd name="connsiteX1" fmla="*/ 2231880 w 2789849"/>
              <a:gd name="connsiteY1" fmla="*/ 0 h 1115939"/>
              <a:gd name="connsiteX2" fmla="*/ 2789849 w 2789849"/>
              <a:gd name="connsiteY2" fmla="*/ 557970 h 1115939"/>
              <a:gd name="connsiteX3" fmla="*/ 2231880 w 2789849"/>
              <a:gd name="connsiteY3" fmla="*/ 1115939 h 1115939"/>
              <a:gd name="connsiteX4" fmla="*/ 0 w 2789849"/>
              <a:gd name="connsiteY4" fmla="*/ 1115939 h 1115939"/>
              <a:gd name="connsiteX5" fmla="*/ 557970 w 2789849"/>
              <a:gd name="connsiteY5" fmla="*/ 557970 h 1115939"/>
              <a:gd name="connsiteX6" fmla="*/ 0 w 2789849"/>
              <a:gd name="connsiteY6" fmla="*/ 0 h 11159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9849" h="1115939">
                <a:moveTo>
                  <a:pt x="0" y="0"/>
                </a:moveTo>
                <a:lnTo>
                  <a:pt x="2231880" y="0"/>
                </a:lnTo>
                <a:lnTo>
                  <a:pt x="2789849" y="557970"/>
                </a:lnTo>
                <a:lnTo>
                  <a:pt x="2231880" y="1115939"/>
                </a:lnTo>
                <a:lnTo>
                  <a:pt x="0" y="1115939"/>
                </a:lnTo>
                <a:lnTo>
                  <a:pt x="557970" y="557970"/>
                </a:lnTo>
                <a:lnTo>
                  <a:pt x="0" y="0"/>
                </a:lnTo>
                <a:close/>
              </a:path>
            </a:pathLst>
          </a:custGeom>
          <a:solidFill>
            <a:srgbClr val="40404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5976" tIns="16002" rIns="573971" bIns="16002" numCol="1" spcCol="1270" anchor="ctr" anchorCtr="0">
            <a:noAutofit/>
          </a:bodyPr>
          <a:lstStyle/>
          <a:p>
            <a:pPr marL="0" lvl="0" indent="0" algn="ctr" defTabSz="533400">
              <a:lnSpc>
                <a:spcPct val="90000"/>
              </a:lnSpc>
              <a:spcBef>
                <a:spcPct val="0"/>
              </a:spcBef>
              <a:spcAft>
                <a:spcPct val="35000"/>
              </a:spcAft>
              <a:buNone/>
            </a:pPr>
            <a:r>
              <a:rPr lang="en-US" sz="1200" kern="1200"/>
              <a:t> </a:t>
            </a:r>
            <a:endParaRPr lang="en-US" sz="1200" kern="1200"/>
          </a:p>
        </p:txBody>
      </p:sp>
      <p:sp>
        <p:nvSpPr>
          <p:cNvPr id="23" name="任意多边形: 形状 22"/>
          <p:cNvSpPr/>
          <p:nvPr/>
        </p:nvSpPr>
        <p:spPr>
          <a:xfrm>
            <a:off x="5956508" y="2077928"/>
            <a:ext cx="2789849" cy="1115939"/>
          </a:xfrm>
          <a:custGeom>
            <a:gdLst>
              <a:gd name="connsiteX0" fmla="*/ 0 w 2789849"/>
              <a:gd name="connsiteY0" fmla="*/ 0 h 1115939"/>
              <a:gd name="connsiteX1" fmla="*/ 2231880 w 2789849"/>
              <a:gd name="connsiteY1" fmla="*/ 0 h 1115939"/>
              <a:gd name="connsiteX2" fmla="*/ 2789849 w 2789849"/>
              <a:gd name="connsiteY2" fmla="*/ 557970 h 1115939"/>
              <a:gd name="connsiteX3" fmla="*/ 2231880 w 2789849"/>
              <a:gd name="connsiteY3" fmla="*/ 1115939 h 1115939"/>
              <a:gd name="connsiteX4" fmla="*/ 0 w 2789849"/>
              <a:gd name="connsiteY4" fmla="*/ 1115939 h 1115939"/>
              <a:gd name="connsiteX5" fmla="*/ 557970 w 2789849"/>
              <a:gd name="connsiteY5" fmla="*/ 557970 h 1115939"/>
              <a:gd name="connsiteX6" fmla="*/ 0 w 2789849"/>
              <a:gd name="connsiteY6" fmla="*/ 0 h 11159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9849" h="1115939">
                <a:moveTo>
                  <a:pt x="0" y="0"/>
                </a:moveTo>
                <a:lnTo>
                  <a:pt x="2231880" y="0"/>
                </a:lnTo>
                <a:lnTo>
                  <a:pt x="2789849" y="557970"/>
                </a:lnTo>
                <a:lnTo>
                  <a:pt x="2231880" y="1115939"/>
                </a:lnTo>
                <a:lnTo>
                  <a:pt x="0" y="1115939"/>
                </a:lnTo>
                <a:lnTo>
                  <a:pt x="557970" y="557970"/>
                </a:lnTo>
                <a:lnTo>
                  <a:pt x="0" y="0"/>
                </a:lnTo>
                <a:close/>
              </a:path>
            </a:pathLst>
          </a:custGeom>
          <a:solidFill>
            <a:srgbClr val="25415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5976" tIns="16002" rIns="573971" bIns="16002" numCol="1" spcCol="1270" anchor="ctr" anchorCtr="0">
            <a:noAutofit/>
          </a:bodyPr>
          <a:lstStyle/>
          <a:p>
            <a:pPr marL="0" lvl="0" indent="0" algn="ctr" defTabSz="533400">
              <a:lnSpc>
                <a:spcPct val="90000"/>
              </a:lnSpc>
              <a:spcBef>
                <a:spcPct val="0"/>
              </a:spcBef>
              <a:spcAft>
                <a:spcPct val="35000"/>
              </a:spcAft>
              <a:buNone/>
            </a:pPr>
            <a:r>
              <a:rPr lang="en-US" sz="1200" kern="1200"/>
              <a:t> </a:t>
            </a:r>
            <a:endParaRPr lang="en-US" sz="1200" kern="1200"/>
          </a:p>
        </p:txBody>
      </p:sp>
      <p:sp>
        <p:nvSpPr>
          <p:cNvPr id="24" name="任意多边形: 形状 23"/>
          <p:cNvSpPr/>
          <p:nvPr/>
        </p:nvSpPr>
        <p:spPr>
          <a:xfrm>
            <a:off x="8467372" y="2077928"/>
            <a:ext cx="2789849" cy="1115939"/>
          </a:xfrm>
          <a:custGeom>
            <a:gdLst>
              <a:gd name="connsiteX0" fmla="*/ 0 w 2789849"/>
              <a:gd name="connsiteY0" fmla="*/ 0 h 1115939"/>
              <a:gd name="connsiteX1" fmla="*/ 2231880 w 2789849"/>
              <a:gd name="connsiteY1" fmla="*/ 0 h 1115939"/>
              <a:gd name="connsiteX2" fmla="*/ 2789849 w 2789849"/>
              <a:gd name="connsiteY2" fmla="*/ 557970 h 1115939"/>
              <a:gd name="connsiteX3" fmla="*/ 2231880 w 2789849"/>
              <a:gd name="connsiteY3" fmla="*/ 1115939 h 1115939"/>
              <a:gd name="connsiteX4" fmla="*/ 0 w 2789849"/>
              <a:gd name="connsiteY4" fmla="*/ 1115939 h 1115939"/>
              <a:gd name="connsiteX5" fmla="*/ 557970 w 2789849"/>
              <a:gd name="connsiteY5" fmla="*/ 557970 h 1115939"/>
              <a:gd name="connsiteX6" fmla="*/ 0 w 2789849"/>
              <a:gd name="connsiteY6" fmla="*/ 0 h 11159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9849" h="1115939">
                <a:moveTo>
                  <a:pt x="0" y="0"/>
                </a:moveTo>
                <a:lnTo>
                  <a:pt x="2231880" y="0"/>
                </a:lnTo>
                <a:lnTo>
                  <a:pt x="2789849" y="557970"/>
                </a:lnTo>
                <a:lnTo>
                  <a:pt x="2231880" y="1115939"/>
                </a:lnTo>
                <a:lnTo>
                  <a:pt x="0" y="1115939"/>
                </a:lnTo>
                <a:lnTo>
                  <a:pt x="557970" y="557970"/>
                </a:lnTo>
                <a:lnTo>
                  <a:pt x="0" y="0"/>
                </a:lnTo>
                <a:close/>
              </a:path>
            </a:pathLst>
          </a:custGeom>
          <a:solidFill>
            <a:srgbClr val="40404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5976" tIns="16002" rIns="573971" bIns="16002" numCol="1" spcCol="1270" anchor="ctr" anchorCtr="0">
            <a:noAutofit/>
          </a:bodyPr>
          <a:lstStyle/>
          <a:p>
            <a:pPr marL="0" lvl="0" indent="0" algn="ctr" defTabSz="533400">
              <a:lnSpc>
                <a:spcPct val="90000"/>
              </a:lnSpc>
              <a:spcBef>
                <a:spcPct val="0"/>
              </a:spcBef>
              <a:spcAft>
                <a:spcPct val="35000"/>
              </a:spcAft>
              <a:buNone/>
            </a:pPr>
            <a:endParaRPr lang="en-US" sz="1200" kern="1200"/>
          </a:p>
        </p:txBody>
      </p:sp>
      <p:grpSp>
        <p:nvGrpSpPr>
          <p:cNvPr id="6" name="Group 5"/>
          <p:cNvGrpSpPr/>
          <p:nvPr/>
        </p:nvGrpSpPr>
        <p:grpSpPr>
          <a:xfrm>
            <a:off x="3475865" y="2458344"/>
            <a:ext cx="1907899" cy="1169237"/>
            <a:chOff x="2606899" y="1843758"/>
            <a:chExt cx="1430924" cy="876928"/>
          </a:xfrm>
        </p:grpSpPr>
        <p:sp>
          <p:nvSpPr>
            <p:cNvPr id="31" name="Rectangle 30"/>
            <p:cNvSpPr/>
            <p:nvPr/>
          </p:nvSpPr>
          <p:spPr>
            <a:xfrm>
              <a:off x="2606899" y="2519795"/>
              <a:ext cx="1430924" cy="200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438400" defTabSz="1218565">
                <a:defRPr/>
              </a:pPr>
              <a:r>
                <a:rPr lang="en-US" sz="1465">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rPr>
                <a:t>Statistic Business</a:t>
              </a:r>
              <a:endParaRPr lang="en-US" sz="1465">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endParaRPr>
            </a:p>
          </p:txBody>
        </p:sp>
        <p:grpSp>
          <p:nvGrpSpPr>
            <p:cNvPr id="51" name="Group 50"/>
            <p:cNvGrpSpPr/>
            <p:nvPr/>
          </p:nvGrpSpPr>
          <p:grpSpPr>
            <a:xfrm>
              <a:off x="3460506" y="1843758"/>
              <a:ext cx="316402" cy="298698"/>
              <a:chOff x="6052561" y="5213351"/>
              <a:chExt cx="227013" cy="214313"/>
            </a:xfrm>
            <a:solidFill>
              <a:schemeClr val="bg1"/>
            </a:solidFill>
          </p:grpSpPr>
          <p:sp>
            <p:nvSpPr>
              <p:cNvPr id="34" name="Freeform 14"/>
              <p:cNvSpPr>
                <a:spLocks noEditPoints="1"/>
              </p:cNvSpPr>
              <p:nvPr/>
            </p:nvSpPr>
            <p:spPr bwMode="auto">
              <a:xfrm>
                <a:off x="6052561" y="5297488"/>
                <a:ext cx="65088" cy="130175"/>
              </a:xfrm>
              <a:custGeom>
                <a:cxnLst>
                  <a:cxn ang="0">
                    <a:pos x="64" y="20"/>
                  </a:cxn>
                  <a:cxn ang="0">
                    <a:pos x="64" y="71"/>
                  </a:cxn>
                  <a:cxn ang="0">
                    <a:pos x="20" y="71"/>
                  </a:cxn>
                  <a:cxn ang="0">
                    <a:pos x="20" y="20"/>
                  </a:cxn>
                  <a:cxn ang="0">
                    <a:pos x="64" y="20"/>
                  </a:cxn>
                  <a:cxn ang="0">
                    <a:pos x="76" y="0"/>
                  </a:cxn>
                  <a:cxn ang="0">
                    <a:pos x="8" y="0"/>
                  </a:cxn>
                  <a:cxn ang="0">
                    <a:pos x="8" y="0"/>
                  </a:cxn>
                  <a:cxn ang="0">
                    <a:pos x="2" y="2"/>
                  </a:cxn>
                  <a:cxn ang="0">
                    <a:pos x="0" y="8"/>
                  </a:cxn>
                  <a:cxn ang="0">
                    <a:pos x="0" y="158"/>
                  </a:cxn>
                  <a:cxn ang="0">
                    <a:pos x="0" y="158"/>
                  </a:cxn>
                  <a:cxn ang="0">
                    <a:pos x="2" y="162"/>
                  </a:cxn>
                  <a:cxn ang="0">
                    <a:pos x="8" y="164"/>
                  </a:cxn>
                  <a:cxn ang="0">
                    <a:pos x="76" y="164"/>
                  </a:cxn>
                  <a:cxn ang="0">
                    <a:pos x="76" y="164"/>
                  </a:cxn>
                  <a:cxn ang="0">
                    <a:pos x="82" y="162"/>
                  </a:cxn>
                  <a:cxn ang="0">
                    <a:pos x="84" y="158"/>
                  </a:cxn>
                  <a:cxn ang="0">
                    <a:pos x="84" y="8"/>
                  </a:cxn>
                  <a:cxn ang="0">
                    <a:pos x="84" y="8"/>
                  </a:cxn>
                  <a:cxn ang="0">
                    <a:pos x="82" y="2"/>
                  </a:cxn>
                  <a:cxn ang="0">
                    <a:pos x="76" y="0"/>
                  </a:cxn>
                  <a:cxn ang="0">
                    <a:pos x="76" y="0"/>
                  </a:cxn>
                </a:cxnLst>
                <a:rect l="0" t="0" r="r" b="b"/>
                <a:pathLst>
                  <a:path w="84" h="164">
                    <a:moveTo>
                      <a:pt x="64" y="20"/>
                    </a:moveTo>
                    <a:lnTo>
                      <a:pt x="64" y="71"/>
                    </a:lnTo>
                    <a:lnTo>
                      <a:pt x="20" y="71"/>
                    </a:lnTo>
                    <a:lnTo>
                      <a:pt x="20" y="20"/>
                    </a:lnTo>
                    <a:lnTo>
                      <a:pt x="64" y="20"/>
                    </a:lnTo>
                    <a:close/>
                    <a:moveTo>
                      <a:pt x="76" y="0"/>
                    </a:moveTo>
                    <a:lnTo>
                      <a:pt x="8" y="0"/>
                    </a:lnTo>
                    <a:lnTo>
                      <a:pt x="8" y="0"/>
                    </a:lnTo>
                    <a:lnTo>
                      <a:pt x="2" y="2"/>
                    </a:lnTo>
                    <a:lnTo>
                      <a:pt x="0" y="8"/>
                    </a:lnTo>
                    <a:lnTo>
                      <a:pt x="0" y="158"/>
                    </a:lnTo>
                    <a:lnTo>
                      <a:pt x="0" y="158"/>
                    </a:lnTo>
                    <a:lnTo>
                      <a:pt x="2" y="162"/>
                    </a:lnTo>
                    <a:lnTo>
                      <a:pt x="8" y="164"/>
                    </a:lnTo>
                    <a:lnTo>
                      <a:pt x="76" y="164"/>
                    </a:lnTo>
                    <a:lnTo>
                      <a:pt x="76" y="164"/>
                    </a:lnTo>
                    <a:lnTo>
                      <a:pt x="82" y="162"/>
                    </a:lnTo>
                    <a:lnTo>
                      <a:pt x="84" y="158"/>
                    </a:lnTo>
                    <a:lnTo>
                      <a:pt x="84" y="8"/>
                    </a:lnTo>
                    <a:lnTo>
                      <a:pt x="84" y="8"/>
                    </a:lnTo>
                    <a:lnTo>
                      <a:pt x="82" y="2"/>
                    </a:lnTo>
                    <a:lnTo>
                      <a:pt x="76" y="0"/>
                    </a:lnTo>
                    <a:lnTo>
                      <a:pt x="76" y="0"/>
                    </a:lnTo>
                    <a:close/>
                  </a:path>
                </a:pathLst>
              </a:custGeom>
              <a:grpFill/>
              <a:ln w="9525">
                <a:noFill/>
                <a:round/>
              </a:ln>
            </p:spPr>
            <p:txBody>
              <a:bodyPr vert="horz" wrap="square" lIns="121920" tIns="60960" rIns="121920" bIns="60960" numCol="1" anchor="t" anchorCtr="0" compatLnSpc="1"/>
              <a:lstStyle/>
              <a:p>
                <a:pPr defTabSz="1218565">
                  <a:defRPr/>
                </a:pPr>
                <a:endParaRPr lang="en-US" sz="2400">
                  <a:solidFill>
                    <a:prstClr val="black"/>
                  </a:solidFill>
                  <a:latin typeface="Calibri" panose="020f0502020204030204"/>
                </a:endParaRPr>
              </a:p>
            </p:txBody>
          </p:sp>
          <p:sp>
            <p:nvSpPr>
              <p:cNvPr id="35" name="Rectangle 15"/>
              <p:cNvSpPr>
                <a:spLocks noChangeArrowheads="1"/>
              </p:cNvSpPr>
              <p:nvPr/>
            </p:nvSpPr>
            <p:spPr bwMode="auto">
              <a:xfrm>
                <a:off x="6068436" y="5313363"/>
                <a:ext cx="33338" cy="41275"/>
              </a:xfrm>
              <a:prstGeom prst="rect">
                <a:avLst/>
              </a:prstGeom>
              <a:grpFill/>
              <a:ln w="9525">
                <a:noFill/>
                <a:miter lim="800000"/>
              </a:ln>
            </p:spPr>
            <p:txBody>
              <a:bodyPr vert="horz" wrap="square" lIns="121920" tIns="60960" rIns="121920" bIns="60960" numCol="1" anchor="t" anchorCtr="0" compatLnSpc="1"/>
              <a:lstStyle/>
              <a:p>
                <a:pPr defTabSz="1218565">
                  <a:defRPr/>
                </a:pPr>
                <a:endParaRPr lang="en-US" sz="2400">
                  <a:solidFill>
                    <a:prstClr val="black"/>
                  </a:solidFill>
                  <a:latin typeface="Calibri" panose="020f0502020204030204"/>
                </a:endParaRPr>
              </a:p>
            </p:txBody>
          </p:sp>
          <p:sp>
            <p:nvSpPr>
              <p:cNvPr id="36" name="Freeform 16"/>
              <p:cNvSpPr/>
              <p:nvPr/>
            </p:nvSpPr>
            <p:spPr bwMode="auto">
              <a:xfrm>
                <a:off x="6052561" y="5297488"/>
                <a:ext cx="65088" cy="130175"/>
              </a:xfrm>
              <a:custGeom>
                <a:cxnLst>
                  <a:cxn ang="0">
                    <a:pos x="76" y="0"/>
                  </a:cxn>
                  <a:cxn ang="0">
                    <a:pos x="8" y="0"/>
                  </a:cxn>
                  <a:cxn ang="0">
                    <a:pos x="8" y="0"/>
                  </a:cxn>
                  <a:cxn ang="0">
                    <a:pos x="2" y="2"/>
                  </a:cxn>
                  <a:cxn ang="0">
                    <a:pos x="0" y="8"/>
                  </a:cxn>
                  <a:cxn ang="0">
                    <a:pos x="0" y="158"/>
                  </a:cxn>
                  <a:cxn ang="0">
                    <a:pos x="0" y="158"/>
                  </a:cxn>
                  <a:cxn ang="0">
                    <a:pos x="2" y="162"/>
                  </a:cxn>
                  <a:cxn ang="0">
                    <a:pos x="8" y="164"/>
                  </a:cxn>
                  <a:cxn ang="0">
                    <a:pos x="76" y="164"/>
                  </a:cxn>
                  <a:cxn ang="0">
                    <a:pos x="76" y="164"/>
                  </a:cxn>
                  <a:cxn ang="0">
                    <a:pos x="82" y="162"/>
                  </a:cxn>
                  <a:cxn ang="0">
                    <a:pos x="84" y="158"/>
                  </a:cxn>
                  <a:cxn ang="0">
                    <a:pos x="84" y="8"/>
                  </a:cxn>
                  <a:cxn ang="0">
                    <a:pos x="84" y="8"/>
                  </a:cxn>
                  <a:cxn ang="0">
                    <a:pos x="82" y="2"/>
                  </a:cxn>
                  <a:cxn ang="0">
                    <a:pos x="76" y="0"/>
                  </a:cxn>
                  <a:cxn ang="0">
                    <a:pos x="76" y="0"/>
                  </a:cxn>
                </a:cxnLst>
                <a:rect l="0" t="0" r="r" b="b"/>
                <a:pathLst>
                  <a:path w="84" h="164">
                    <a:moveTo>
                      <a:pt x="76" y="0"/>
                    </a:moveTo>
                    <a:lnTo>
                      <a:pt x="8" y="0"/>
                    </a:lnTo>
                    <a:lnTo>
                      <a:pt x="8" y="0"/>
                    </a:lnTo>
                    <a:lnTo>
                      <a:pt x="2" y="2"/>
                    </a:lnTo>
                    <a:lnTo>
                      <a:pt x="0" y="8"/>
                    </a:lnTo>
                    <a:lnTo>
                      <a:pt x="0" y="158"/>
                    </a:lnTo>
                    <a:lnTo>
                      <a:pt x="0" y="158"/>
                    </a:lnTo>
                    <a:lnTo>
                      <a:pt x="2" y="162"/>
                    </a:lnTo>
                    <a:lnTo>
                      <a:pt x="8" y="164"/>
                    </a:lnTo>
                    <a:lnTo>
                      <a:pt x="76" y="164"/>
                    </a:lnTo>
                    <a:lnTo>
                      <a:pt x="76" y="164"/>
                    </a:lnTo>
                    <a:lnTo>
                      <a:pt x="82" y="162"/>
                    </a:lnTo>
                    <a:lnTo>
                      <a:pt x="84" y="158"/>
                    </a:lnTo>
                    <a:lnTo>
                      <a:pt x="84" y="8"/>
                    </a:lnTo>
                    <a:lnTo>
                      <a:pt x="84" y="8"/>
                    </a:lnTo>
                    <a:lnTo>
                      <a:pt x="82" y="2"/>
                    </a:lnTo>
                    <a:lnTo>
                      <a:pt x="76" y="0"/>
                    </a:lnTo>
                    <a:lnTo>
                      <a:pt x="76" y="0"/>
                    </a:lnTo>
                  </a:path>
                </a:pathLst>
              </a:custGeom>
              <a:grpFill/>
              <a:ln w="9525">
                <a:noFill/>
                <a:round/>
              </a:ln>
            </p:spPr>
            <p:txBody>
              <a:bodyPr vert="horz" wrap="square" lIns="121920" tIns="60960" rIns="121920" bIns="60960" numCol="1" anchor="t" anchorCtr="0" compatLnSpc="1"/>
              <a:lstStyle/>
              <a:p>
                <a:pPr defTabSz="1218565">
                  <a:defRPr/>
                </a:pPr>
                <a:endParaRPr lang="en-US" sz="2400">
                  <a:solidFill>
                    <a:prstClr val="black"/>
                  </a:solidFill>
                  <a:latin typeface="Calibri" panose="020f0502020204030204"/>
                </a:endParaRPr>
              </a:p>
            </p:txBody>
          </p:sp>
          <p:sp>
            <p:nvSpPr>
              <p:cNvPr id="37" name="Freeform 17"/>
              <p:cNvSpPr>
                <a:spLocks noEditPoints="1"/>
              </p:cNvSpPr>
              <p:nvPr/>
            </p:nvSpPr>
            <p:spPr bwMode="auto">
              <a:xfrm>
                <a:off x="6131936" y="5267326"/>
                <a:ext cx="66675" cy="160338"/>
              </a:xfrm>
              <a:custGeom>
                <a:cxnLst>
                  <a:cxn ang="0">
                    <a:pos x="63" y="18"/>
                  </a:cxn>
                  <a:cxn ang="0">
                    <a:pos x="63" y="120"/>
                  </a:cxn>
                  <a:cxn ang="0">
                    <a:pos x="20" y="120"/>
                  </a:cxn>
                  <a:cxn ang="0">
                    <a:pos x="20" y="18"/>
                  </a:cxn>
                  <a:cxn ang="0">
                    <a:pos x="63" y="18"/>
                  </a:cxn>
                  <a:cxn ang="0">
                    <a:pos x="76" y="0"/>
                  </a:cxn>
                  <a:cxn ang="0">
                    <a:pos x="7" y="0"/>
                  </a:cxn>
                  <a:cxn ang="0">
                    <a:pos x="7" y="0"/>
                  </a:cxn>
                  <a:cxn ang="0">
                    <a:pos x="2" y="2"/>
                  </a:cxn>
                  <a:cxn ang="0">
                    <a:pos x="0" y="6"/>
                  </a:cxn>
                  <a:cxn ang="0">
                    <a:pos x="0" y="196"/>
                  </a:cxn>
                  <a:cxn ang="0">
                    <a:pos x="0" y="196"/>
                  </a:cxn>
                  <a:cxn ang="0">
                    <a:pos x="2" y="200"/>
                  </a:cxn>
                  <a:cxn ang="0">
                    <a:pos x="7" y="202"/>
                  </a:cxn>
                  <a:cxn ang="0">
                    <a:pos x="76" y="202"/>
                  </a:cxn>
                  <a:cxn ang="0">
                    <a:pos x="76" y="202"/>
                  </a:cxn>
                  <a:cxn ang="0">
                    <a:pos x="81" y="200"/>
                  </a:cxn>
                  <a:cxn ang="0">
                    <a:pos x="83" y="196"/>
                  </a:cxn>
                  <a:cxn ang="0">
                    <a:pos x="83" y="6"/>
                  </a:cxn>
                  <a:cxn ang="0">
                    <a:pos x="83" y="6"/>
                  </a:cxn>
                  <a:cxn ang="0">
                    <a:pos x="81" y="2"/>
                  </a:cxn>
                  <a:cxn ang="0">
                    <a:pos x="76" y="0"/>
                  </a:cxn>
                  <a:cxn ang="0">
                    <a:pos x="76" y="0"/>
                  </a:cxn>
                </a:cxnLst>
                <a:rect l="0" t="0" r="r" b="b"/>
                <a:pathLst>
                  <a:path w="83" h="201">
                    <a:moveTo>
                      <a:pt x="63" y="18"/>
                    </a:moveTo>
                    <a:lnTo>
                      <a:pt x="63" y="120"/>
                    </a:lnTo>
                    <a:lnTo>
                      <a:pt x="20" y="120"/>
                    </a:lnTo>
                    <a:lnTo>
                      <a:pt x="20" y="18"/>
                    </a:lnTo>
                    <a:lnTo>
                      <a:pt x="63" y="18"/>
                    </a:lnTo>
                    <a:close/>
                    <a:moveTo>
                      <a:pt x="76" y="0"/>
                    </a:moveTo>
                    <a:lnTo>
                      <a:pt x="7" y="0"/>
                    </a:lnTo>
                    <a:lnTo>
                      <a:pt x="7" y="0"/>
                    </a:lnTo>
                    <a:lnTo>
                      <a:pt x="2" y="2"/>
                    </a:lnTo>
                    <a:lnTo>
                      <a:pt x="0" y="6"/>
                    </a:lnTo>
                    <a:lnTo>
                      <a:pt x="0" y="196"/>
                    </a:lnTo>
                    <a:lnTo>
                      <a:pt x="0" y="196"/>
                    </a:lnTo>
                    <a:lnTo>
                      <a:pt x="2" y="200"/>
                    </a:lnTo>
                    <a:lnTo>
                      <a:pt x="7" y="202"/>
                    </a:lnTo>
                    <a:lnTo>
                      <a:pt x="76" y="202"/>
                    </a:lnTo>
                    <a:lnTo>
                      <a:pt x="76" y="202"/>
                    </a:lnTo>
                    <a:lnTo>
                      <a:pt x="81" y="200"/>
                    </a:lnTo>
                    <a:lnTo>
                      <a:pt x="83" y="196"/>
                    </a:lnTo>
                    <a:lnTo>
                      <a:pt x="83" y="6"/>
                    </a:lnTo>
                    <a:lnTo>
                      <a:pt x="83" y="6"/>
                    </a:lnTo>
                    <a:lnTo>
                      <a:pt x="81" y="2"/>
                    </a:lnTo>
                    <a:lnTo>
                      <a:pt x="76" y="0"/>
                    </a:lnTo>
                    <a:lnTo>
                      <a:pt x="76" y="0"/>
                    </a:lnTo>
                    <a:close/>
                  </a:path>
                </a:pathLst>
              </a:custGeom>
              <a:grpFill/>
              <a:ln w="9525">
                <a:noFill/>
                <a:round/>
              </a:ln>
            </p:spPr>
            <p:txBody>
              <a:bodyPr vert="horz" wrap="square" lIns="121920" tIns="60960" rIns="121920" bIns="60960" numCol="1" anchor="t" anchorCtr="0" compatLnSpc="1"/>
              <a:lstStyle/>
              <a:p>
                <a:pPr defTabSz="1218565">
                  <a:defRPr/>
                </a:pPr>
                <a:endParaRPr lang="en-US" sz="2400">
                  <a:solidFill>
                    <a:prstClr val="black"/>
                  </a:solidFill>
                  <a:latin typeface="Calibri" panose="020f0502020204030204"/>
                </a:endParaRPr>
              </a:p>
            </p:txBody>
          </p:sp>
          <p:sp>
            <p:nvSpPr>
              <p:cNvPr id="38" name="Rectangle 18"/>
              <p:cNvSpPr>
                <a:spLocks noChangeArrowheads="1"/>
              </p:cNvSpPr>
              <p:nvPr/>
            </p:nvSpPr>
            <p:spPr bwMode="auto">
              <a:xfrm>
                <a:off x="6147811" y="5281613"/>
                <a:ext cx="34925" cy="80963"/>
              </a:xfrm>
              <a:prstGeom prst="rect">
                <a:avLst/>
              </a:prstGeom>
              <a:grpFill/>
              <a:ln w="9525">
                <a:noFill/>
                <a:miter lim="800000"/>
              </a:ln>
            </p:spPr>
            <p:txBody>
              <a:bodyPr vert="horz" wrap="square" lIns="121920" tIns="60960" rIns="121920" bIns="60960" numCol="1" anchor="t" anchorCtr="0" compatLnSpc="1"/>
              <a:lstStyle/>
              <a:p>
                <a:pPr defTabSz="1218565">
                  <a:defRPr/>
                </a:pPr>
                <a:endParaRPr lang="en-US" sz="2400">
                  <a:solidFill>
                    <a:prstClr val="black"/>
                  </a:solidFill>
                  <a:latin typeface="Calibri" panose="020f0502020204030204"/>
                </a:endParaRPr>
              </a:p>
            </p:txBody>
          </p:sp>
          <p:sp>
            <p:nvSpPr>
              <p:cNvPr id="39" name="Freeform 19"/>
              <p:cNvSpPr/>
              <p:nvPr/>
            </p:nvSpPr>
            <p:spPr bwMode="auto">
              <a:xfrm>
                <a:off x="6131936" y="5267326"/>
                <a:ext cx="66675" cy="160338"/>
              </a:xfrm>
              <a:custGeom>
                <a:cxnLst>
                  <a:cxn ang="0">
                    <a:pos x="76" y="0"/>
                  </a:cxn>
                  <a:cxn ang="0">
                    <a:pos x="7" y="0"/>
                  </a:cxn>
                  <a:cxn ang="0">
                    <a:pos x="7" y="0"/>
                  </a:cxn>
                  <a:cxn ang="0">
                    <a:pos x="2" y="2"/>
                  </a:cxn>
                  <a:cxn ang="0">
                    <a:pos x="0" y="6"/>
                  </a:cxn>
                  <a:cxn ang="0">
                    <a:pos x="0" y="196"/>
                  </a:cxn>
                  <a:cxn ang="0">
                    <a:pos x="0" y="196"/>
                  </a:cxn>
                  <a:cxn ang="0">
                    <a:pos x="2" y="200"/>
                  </a:cxn>
                  <a:cxn ang="0">
                    <a:pos x="7" y="202"/>
                  </a:cxn>
                  <a:cxn ang="0">
                    <a:pos x="76" y="202"/>
                  </a:cxn>
                  <a:cxn ang="0">
                    <a:pos x="76" y="202"/>
                  </a:cxn>
                  <a:cxn ang="0">
                    <a:pos x="81" y="200"/>
                  </a:cxn>
                  <a:cxn ang="0">
                    <a:pos x="83" y="196"/>
                  </a:cxn>
                  <a:cxn ang="0">
                    <a:pos x="83" y="6"/>
                  </a:cxn>
                  <a:cxn ang="0">
                    <a:pos x="83" y="6"/>
                  </a:cxn>
                  <a:cxn ang="0">
                    <a:pos x="81" y="2"/>
                  </a:cxn>
                  <a:cxn ang="0">
                    <a:pos x="76" y="0"/>
                  </a:cxn>
                  <a:cxn ang="0">
                    <a:pos x="76" y="0"/>
                  </a:cxn>
                </a:cxnLst>
                <a:rect l="0" t="0" r="r" b="b"/>
                <a:pathLst>
                  <a:path w="83" h="201">
                    <a:moveTo>
                      <a:pt x="76" y="0"/>
                    </a:moveTo>
                    <a:lnTo>
                      <a:pt x="7" y="0"/>
                    </a:lnTo>
                    <a:lnTo>
                      <a:pt x="7" y="0"/>
                    </a:lnTo>
                    <a:lnTo>
                      <a:pt x="2" y="2"/>
                    </a:lnTo>
                    <a:lnTo>
                      <a:pt x="0" y="6"/>
                    </a:lnTo>
                    <a:lnTo>
                      <a:pt x="0" y="196"/>
                    </a:lnTo>
                    <a:lnTo>
                      <a:pt x="0" y="196"/>
                    </a:lnTo>
                    <a:lnTo>
                      <a:pt x="2" y="200"/>
                    </a:lnTo>
                    <a:lnTo>
                      <a:pt x="7" y="202"/>
                    </a:lnTo>
                    <a:lnTo>
                      <a:pt x="76" y="202"/>
                    </a:lnTo>
                    <a:lnTo>
                      <a:pt x="76" y="202"/>
                    </a:lnTo>
                    <a:lnTo>
                      <a:pt x="81" y="200"/>
                    </a:lnTo>
                    <a:lnTo>
                      <a:pt x="83" y="196"/>
                    </a:lnTo>
                    <a:lnTo>
                      <a:pt x="83" y="6"/>
                    </a:lnTo>
                    <a:lnTo>
                      <a:pt x="83" y="6"/>
                    </a:lnTo>
                    <a:lnTo>
                      <a:pt x="81" y="2"/>
                    </a:lnTo>
                    <a:lnTo>
                      <a:pt x="76" y="0"/>
                    </a:lnTo>
                    <a:lnTo>
                      <a:pt x="76" y="0"/>
                    </a:lnTo>
                  </a:path>
                </a:pathLst>
              </a:custGeom>
              <a:grpFill/>
              <a:ln w="9525">
                <a:noFill/>
                <a:round/>
              </a:ln>
            </p:spPr>
            <p:txBody>
              <a:bodyPr vert="horz" wrap="square" lIns="121920" tIns="60960" rIns="121920" bIns="60960" numCol="1" anchor="t" anchorCtr="0" compatLnSpc="1"/>
              <a:lstStyle/>
              <a:p>
                <a:pPr defTabSz="1218565">
                  <a:defRPr/>
                </a:pPr>
                <a:endParaRPr lang="en-US" sz="2400">
                  <a:solidFill>
                    <a:prstClr val="black"/>
                  </a:solidFill>
                  <a:latin typeface="Calibri" panose="020f0502020204030204"/>
                </a:endParaRPr>
              </a:p>
            </p:txBody>
          </p:sp>
          <p:sp>
            <p:nvSpPr>
              <p:cNvPr id="40" name="Freeform 20"/>
              <p:cNvSpPr>
                <a:spLocks noEditPoints="1"/>
              </p:cNvSpPr>
              <p:nvPr/>
            </p:nvSpPr>
            <p:spPr bwMode="auto">
              <a:xfrm>
                <a:off x="6214486" y="5213351"/>
                <a:ext cx="65088" cy="214313"/>
              </a:xfrm>
              <a:custGeom>
                <a:cxnLst>
                  <a:cxn ang="0">
                    <a:pos x="64" y="20"/>
                  </a:cxn>
                  <a:cxn ang="0">
                    <a:pos x="64" y="145"/>
                  </a:cxn>
                  <a:cxn ang="0">
                    <a:pos x="20" y="145"/>
                  </a:cxn>
                  <a:cxn ang="0">
                    <a:pos x="20" y="20"/>
                  </a:cxn>
                  <a:cxn ang="0">
                    <a:pos x="64" y="20"/>
                  </a:cxn>
                  <a:cxn ang="0">
                    <a:pos x="76" y="0"/>
                  </a:cxn>
                  <a:cxn ang="0">
                    <a:pos x="7" y="0"/>
                  </a:cxn>
                  <a:cxn ang="0">
                    <a:pos x="7" y="0"/>
                  </a:cxn>
                  <a:cxn ang="0">
                    <a:pos x="2" y="2"/>
                  </a:cxn>
                  <a:cxn ang="0">
                    <a:pos x="0" y="6"/>
                  </a:cxn>
                  <a:cxn ang="0">
                    <a:pos x="0" y="265"/>
                  </a:cxn>
                  <a:cxn ang="0">
                    <a:pos x="0" y="265"/>
                  </a:cxn>
                  <a:cxn ang="0">
                    <a:pos x="2" y="269"/>
                  </a:cxn>
                  <a:cxn ang="0">
                    <a:pos x="7" y="271"/>
                  </a:cxn>
                  <a:cxn ang="0">
                    <a:pos x="76" y="271"/>
                  </a:cxn>
                  <a:cxn ang="0">
                    <a:pos x="76" y="271"/>
                  </a:cxn>
                  <a:cxn ang="0">
                    <a:pos x="80" y="269"/>
                  </a:cxn>
                  <a:cxn ang="0">
                    <a:pos x="82" y="265"/>
                  </a:cxn>
                  <a:cxn ang="0">
                    <a:pos x="82" y="6"/>
                  </a:cxn>
                  <a:cxn ang="0">
                    <a:pos x="82" y="6"/>
                  </a:cxn>
                  <a:cxn ang="0">
                    <a:pos x="80" y="2"/>
                  </a:cxn>
                  <a:cxn ang="0">
                    <a:pos x="76" y="0"/>
                  </a:cxn>
                  <a:cxn ang="0">
                    <a:pos x="76" y="0"/>
                  </a:cxn>
                </a:cxnLst>
                <a:rect l="0" t="0" r="r" b="b"/>
                <a:pathLst>
                  <a:path w="82" h="271">
                    <a:moveTo>
                      <a:pt x="64" y="20"/>
                    </a:moveTo>
                    <a:lnTo>
                      <a:pt x="64" y="145"/>
                    </a:lnTo>
                    <a:lnTo>
                      <a:pt x="20" y="145"/>
                    </a:lnTo>
                    <a:lnTo>
                      <a:pt x="20" y="20"/>
                    </a:lnTo>
                    <a:lnTo>
                      <a:pt x="64" y="20"/>
                    </a:lnTo>
                    <a:close/>
                    <a:moveTo>
                      <a:pt x="76" y="0"/>
                    </a:moveTo>
                    <a:lnTo>
                      <a:pt x="7" y="0"/>
                    </a:lnTo>
                    <a:lnTo>
                      <a:pt x="7" y="0"/>
                    </a:lnTo>
                    <a:lnTo>
                      <a:pt x="2" y="2"/>
                    </a:lnTo>
                    <a:lnTo>
                      <a:pt x="0" y="6"/>
                    </a:lnTo>
                    <a:lnTo>
                      <a:pt x="0" y="265"/>
                    </a:lnTo>
                    <a:lnTo>
                      <a:pt x="0" y="265"/>
                    </a:lnTo>
                    <a:lnTo>
                      <a:pt x="2" y="269"/>
                    </a:lnTo>
                    <a:lnTo>
                      <a:pt x="7" y="271"/>
                    </a:lnTo>
                    <a:lnTo>
                      <a:pt x="76" y="271"/>
                    </a:lnTo>
                    <a:lnTo>
                      <a:pt x="76" y="271"/>
                    </a:lnTo>
                    <a:lnTo>
                      <a:pt x="80" y="269"/>
                    </a:lnTo>
                    <a:lnTo>
                      <a:pt x="82" y="265"/>
                    </a:lnTo>
                    <a:lnTo>
                      <a:pt x="82" y="6"/>
                    </a:lnTo>
                    <a:lnTo>
                      <a:pt x="82" y="6"/>
                    </a:lnTo>
                    <a:lnTo>
                      <a:pt x="80" y="2"/>
                    </a:lnTo>
                    <a:lnTo>
                      <a:pt x="76" y="0"/>
                    </a:lnTo>
                    <a:lnTo>
                      <a:pt x="76" y="0"/>
                    </a:lnTo>
                    <a:close/>
                  </a:path>
                </a:pathLst>
              </a:custGeom>
              <a:grpFill/>
              <a:ln w="9525">
                <a:noFill/>
                <a:round/>
              </a:ln>
            </p:spPr>
            <p:txBody>
              <a:bodyPr vert="horz" wrap="square" lIns="121920" tIns="60960" rIns="121920" bIns="60960" numCol="1" anchor="t" anchorCtr="0" compatLnSpc="1"/>
              <a:lstStyle/>
              <a:p>
                <a:pPr defTabSz="1218565">
                  <a:defRPr/>
                </a:pPr>
                <a:endParaRPr lang="en-US" sz="2400">
                  <a:solidFill>
                    <a:prstClr val="black"/>
                  </a:solidFill>
                  <a:latin typeface="Calibri" panose="020f0502020204030204"/>
                </a:endParaRPr>
              </a:p>
            </p:txBody>
          </p:sp>
          <p:sp>
            <p:nvSpPr>
              <p:cNvPr id="41" name="Rectangle 21"/>
              <p:cNvSpPr>
                <a:spLocks noChangeArrowheads="1"/>
              </p:cNvSpPr>
              <p:nvPr/>
            </p:nvSpPr>
            <p:spPr bwMode="auto">
              <a:xfrm>
                <a:off x="6230361" y="5229226"/>
                <a:ext cx="34925" cy="98425"/>
              </a:xfrm>
              <a:prstGeom prst="rect">
                <a:avLst/>
              </a:prstGeom>
              <a:grpFill/>
              <a:ln w="9525">
                <a:noFill/>
                <a:miter lim="800000"/>
              </a:ln>
            </p:spPr>
            <p:txBody>
              <a:bodyPr vert="horz" wrap="square" lIns="121920" tIns="60960" rIns="121920" bIns="60960" numCol="1" anchor="t" anchorCtr="0" compatLnSpc="1"/>
              <a:lstStyle/>
              <a:p>
                <a:pPr defTabSz="1218565">
                  <a:defRPr/>
                </a:pPr>
                <a:endParaRPr lang="en-US" sz="2400">
                  <a:solidFill>
                    <a:prstClr val="black"/>
                  </a:solidFill>
                  <a:latin typeface="Calibri" panose="020f0502020204030204"/>
                </a:endParaRPr>
              </a:p>
            </p:txBody>
          </p:sp>
          <p:sp>
            <p:nvSpPr>
              <p:cNvPr id="42" name="Freeform 22"/>
              <p:cNvSpPr/>
              <p:nvPr/>
            </p:nvSpPr>
            <p:spPr bwMode="auto">
              <a:xfrm>
                <a:off x="6214486" y="5213351"/>
                <a:ext cx="65088" cy="214313"/>
              </a:xfrm>
              <a:custGeom>
                <a:cxnLst>
                  <a:cxn ang="0">
                    <a:pos x="76" y="0"/>
                  </a:cxn>
                  <a:cxn ang="0">
                    <a:pos x="7" y="0"/>
                  </a:cxn>
                  <a:cxn ang="0">
                    <a:pos x="7" y="0"/>
                  </a:cxn>
                  <a:cxn ang="0">
                    <a:pos x="2" y="2"/>
                  </a:cxn>
                  <a:cxn ang="0">
                    <a:pos x="0" y="6"/>
                  </a:cxn>
                  <a:cxn ang="0">
                    <a:pos x="0" y="265"/>
                  </a:cxn>
                  <a:cxn ang="0">
                    <a:pos x="0" y="265"/>
                  </a:cxn>
                  <a:cxn ang="0">
                    <a:pos x="2" y="269"/>
                  </a:cxn>
                  <a:cxn ang="0">
                    <a:pos x="7" y="271"/>
                  </a:cxn>
                  <a:cxn ang="0">
                    <a:pos x="76" y="271"/>
                  </a:cxn>
                  <a:cxn ang="0">
                    <a:pos x="76" y="271"/>
                  </a:cxn>
                  <a:cxn ang="0">
                    <a:pos x="80" y="269"/>
                  </a:cxn>
                  <a:cxn ang="0">
                    <a:pos x="82" y="265"/>
                  </a:cxn>
                  <a:cxn ang="0">
                    <a:pos x="82" y="6"/>
                  </a:cxn>
                  <a:cxn ang="0">
                    <a:pos x="82" y="6"/>
                  </a:cxn>
                  <a:cxn ang="0">
                    <a:pos x="80" y="2"/>
                  </a:cxn>
                  <a:cxn ang="0">
                    <a:pos x="76" y="0"/>
                  </a:cxn>
                  <a:cxn ang="0">
                    <a:pos x="76" y="0"/>
                  </a:cxn>
                </a:cxnLst>
                <a:rect l="0" t="0" r="r" b="b"/>
                <a:pathLst>
                  <a:path w="82" h="271">
                    <a:moveTo>
                      <a:pt x="76" y="0"/>
                    </a:moveTo>
                    <a:lnTo>
                      <a:pt x="7" y="0"/>
                    </a:lnTo>
                    <a:lnTo>
                      <a:pt x="7" y="0"/>
                    </a:lnTo>
                    <a:lnTo>
                      <a:pt x="2" y="2"/>
                    </a:lnTo>
                    <a:lnTo>
                      <a:pt x="0" y="6"/>
                    </a:lnTo>
                    <a:lnTo>
                      <a:pt x="0" y="265"/>
                    </a:lnTo>
                    <a:lnTo>
                      <a:pt x="0" y="265"/>
                    </a:lnTo>
                    <a:lnTo>
                      <a:pt x="2" y="269"/>
                    </a:lnTo>
                    <a:lnTo>
                      <a:pt x="7" y="271"/>
                    </a:lnTo>
                    <a:lnTo>
                      <a:pt x="76" y="271"/>
                    </a:lnTo>
                    <a:lnTo>
                      <a:pt x="76" y="271"/>
                    </a:lnTo>
                    <a:lnTo>
                      <a:pt x="80" y="269"/>
                    </a:lnTo>
                    <a:lnTo>
                      <a:pt x="82" y="265"/>
                    </a:lnTo>
                    <a:lnTo>
                      <a:pt x="82" y="6"/>
                    </a:lnTo>
                    <a:lnTo>
                      <a:pt x="82" y="6"/>
                    </a:lnTo>
                    <a:lnTo>
                      <a:pt x="80" y="2"/>
                    </a:lnTo>
                    <a:lnTo>
                      <a:pt x="76" y="0"/>
                    </a:lnTo>
                    <a:lnTo>
                      <a:pt x="76" y="0"/>
                    </a:lnTo>
                  </a:path>
                </a:pathLst>
              </a:custGeom>
              <a:grpFill/>
              <a:ln w="9525">
                <a:noFill/>
                <a:round/>
              </a:ln>
            </p:spPr>
            <p:txBody>
              <a:bodyPr vert="horz" wrap="square" lIns="121920" tIns="60960" rIns="121920" bIns="60960" numCol="1" anchor="t" anchorCtr="0" compatLnSpc="1"/>
              <a:lstStyle/>
              <a:p>
                <a:pPr defTabSz="1218565">
                  <a:defRPr/>
                </a:pPr>
                <a:endParaRPr lang="en-US" sz="2400">
                  <a:solidFill>
                    <a:prstClr val="black"/>
                  </a:solidFill>
                  <a:latin typeface="Calibri" panose="020f0502020204030204"/>
                </a:endParaRPr>
              </a:p>
            </p:txBody>
          </p:sp>
        </p:grpSp>
      </p:grpSp>
      <p:grpSp>
        <p:nvGrpSpPr>
          <p:cNvPr id="7" name="Group 6"/>
          <p:cNvGrpSpPr/>
          <p:nvPr/>
        </p:nvGrpSpPr>
        <p:grpSpPr>
          <a:xfrm>
            <a:off x="6011247" y="2429643"/>
            <a:ext cx="1907899" cy="1197939"/>
            <a:chOff x="4508435" y="1822232"/>
            <a:chExt cx="1430924" cy="898454"/>
          </a:xfrm>
        </p:grpSpPr>
        <p:sp>
          <p:nvSpPr>
            <p:cNvPr id="32" name="Rectangle 31"/>
            <p:cNvSpPr/>
            <p:nvPr/>
          </p:nvSpPr>
          <p:spPr>
            <a:xfrm>
              <a:off x="4508435" y="2519795"/>
              <a:ext cx="1430924" cy="200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438400" defTabSz="1218565">
                <a:defRPr/>
              </a:pPr>
              <a:r>
                <a:rPr lang="en-US" sz="1465">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rPr>
                <a:t>Profit Business</a:t>
              </a:r>
              <a:endParaRPr lang="en-US" sz="1465">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endParaRPr>
            </a:p>
          </p:txBody>
        </p:sp>
        <p:sp>
          <p:nvSpPr>
            <p:cNvPr id="43" name="Freeform 32"/>
            <p:cNvSpPr>
              <a:spLocks noEditPoints="1"/>
            </p:cNvSpPr>
            <p:nvPr/>
          </p:nvSpPr>
          <p:spPr bwMode="auto">
            <a:xfrm>
              <a:off x="5277431" y="1822232"/>
              <a:ext cx="400476" cy="327460"/>
            </a:xfrm>
            <a:custGeom>
              <a:cxnLst>
                <a:cxn ang="0">
                  <a:pos x="254" y="0"/>
                </a:cxn>
                <a:cxn ang="0">
                  <a:pos x="239" y="2"/>
                </a:cxn>
                <a:cxn ang="0">
                  <a:pos x="210" y="15"/>
                </a:cxn>
                <a:cxn ang="0">
                  <a:pos x="74" y="149"/>
                </a:cxn>
                <a:cxn ang="0">
                  <a:pos x="69" y="154"/>
                </a:cxn>
                <a:cxn ang="0">
                  <a:pos x="65" y="165"/>
                </a:cxn>
                <a:cxn ang="0">
                  <a:pos x="65" y="178"/>
                </a:cxn>
                <a:cxn ang="0">
                  <a:pos x="69" y="189"/>
                </a:cxn>
                <a:cxn ang="0">
                  <a:pos x="167" y="288"/>
                </a:cxn>
                <a:cxn ang="0">
                  <a:pos x="172" y="292"/>
                </a:cxn>
                <a:cxn ang="0">
                  <a:pos x="183" y="297"/>
                </a:cxn>
                <a:cxn ang="0">
                  <a:pos x="196" y="297"/>
                </a:cxn>
                <a:cxn ang="0">
                  <a:pos x="208" y="292"/>
                </a:cxn>
                <a:cxn ang="0">
                  <a:pos x="339" y="162"/>
                </a:cxn>
                <a:cxn ang="0">
                  <a:pos x="348" y="151"/>
                </a:cxn>
                <a:cxn ang="0">
                  <a:pos x="359" y="122"/>
                </a:cxn>
                <a:cxn ang="0">
                  <a:pos x="361" y="33"/>
                </a:cxn>
                <a:cxn ang="0">
                  <a:pos x="361" y="26"/>
                </a:cxn>
                <a:cxn ang="0">
                  <a:pos x="355" y="15"/>
                </a:cxn>
                <a:cxn ang="0">
                  <a:pos x="346" y="6"/>
                </a:cxn>
                <a:cxn ang="0">
                  <a:pos x="335" y="2"/>
                </a:cxn>
                <a:cxn ang="0">
                  <a:pos x="330" y="0"/>
                </a:cxn>
                <a:cxn ang="0">
                  <a:pos x="286" y="107"/>
                </a:cxn>
                <a:cxn ang="0">
                  <a:pos x="274" y="105"/>
                </a:cxn>
                <a:cxn ang="0">
                  <a:pos x="263" y="98"/>
                </a:cxn>
                <a:cxn ang="0">
                  <a:pos x="257" y="87"/>
                </a:cxn>
                <a:cxn ang="0">
                  <a:pos x="254" y="74"/>
                </a:cxn>
                <a:cxn ang="0">
                  <a:pos x="256" y="69"/>
                </a:cxn>
                <a:cxn ang="0">
                  <a:pos x="259" y="58"/>
                </a:cxn>
                <a:cxn ang="0">
                  <a:pos x="268" y="49"/>
                </a:cxn>
                <a:cxn ang="0">
                  <a:pos x="279" y="44"/>
                </a:cxn>
                <a:cxn ang="0">
                  <a:pos x="286" y="44"/>
                </a:cxn>
                <a:cxn ang="0">
                  <a:pos x="299" y="45"/>
                </a:cxn>
                <a:cxn ang="0">
                  <a:pos x="308" y="53"/>
                </a:cxn>
                <a:cxn ang="0">
                  <a:pos x="315" y="64"/>
                </a:cxn>
                <a:cxn ang="0">
                  <a:pos x="319" y="74"/>
                </a:cxn>
                <a:cxn ang="0">
                  <a:pos x="317" y="82"/>
                </a:cxn>
                <a:cxn ang="0">
                  <a:pos x="314" y="93"/>
                </a:cxn>
                <a:cxn ang="0">
                  <a:pos x="304" y="102"/>
                </a:cxn>
                <a:cxn ang="0">
                  <a:pos x="292" y="107"/>
                </a:cxn>
                <a:cxn ang="0">
                  <a:pos x="286" y="107"/>
                </a:cxn>
                <a:cxn ang="0">
                  <a:pos x="141" y="294"/>
                </a:cxn>
                <a:cxn ang="0">
                  <a:pos x="130" y="297"/>
                </a:cxn>
                <a:cxn ang="0">
                  <a:pos x="112" y="294"/>
                </a:cxn>
                <a:cxn ang="0">
                  <a:pos x="9" y="194"/>
                </a:cxn>
                <a:cxn ang="0">
                  <a:pos x="5" y="189"/>
                </a:cxn>
                <a:cxn ang="0">
                  <a:pos x="0" y="178"/>
                </a:cxn>
                <a:cxn ang="0">
                  <a:pos x="0" y="165"/>
                </a:cxn>
                <a:cxn ang="0">
                  <a:pos x="5" y="154"/>
                </a:cxn>
                <a:cxn ang="0">
                  <a:pos x="136" y="24"/>
                </a:cxn>
                <a:cxn ang="0">
                  <a:pos x="147" y="15"/>
                </a:cxn>
                <a:cxn ang="0">
                  <a:pos x="176" y="2"/>
                </a:cxn>
                <a:cxn ang="0">
                  <a:pos x="27" y="163"/>
                </a:cxn>
                <a:cxn ang="0">
                  <a:pos x="23" y="167"/>
                </a:cxn>
                <a:cxn ang="0">
                  <a:pos x="23" y="176"/>
                </a:cxn>
                <a:cxn ang="0">
                  <a:pos x="27" y="180"/>
                </a:cxn>
              </a:cxnLst>
              <a:rect l="0" t="0" r="r" b="b"/>
              <a:pathLst>
                <a:path w="361" h="297">
                  <a:moveTo>
                    <a:pt x="330" y="0"/>
                  </a:moveTo>
                  <a:lnTo>
                    <a:pt x="254" y="0"/>
                  </a:lnTo>
                  <a:lnTo>
                    <a:pt x="254" y="0"/>
                  </a:lnTo>
                  <a:lnTo>
                    <a:pt x="239" y="2"/>
                  </a:lnTo>
                  <a:lnTo>
                    <a:pt x="225" y="7"/>
                  </a:lnTo>
                  <a:lnTo>
                    <a:pt x="210" y="15"/>
                  </a:lnTo>
                  <a:lnTo>
                    <a:pt x="199" y="24"/>
                  </a:lnTo>
                  <a:lnTo>
                    <a:pt x="74" y="149"/>
                  </a:lnTo>
                  <a:lnTo>
                    <a:pt x="74" y="149"/>
                  </a:lnTo>
                  <a:lnTo>
                    <a:pt x="69" y="154"/>
                  </a:lnTo>
                  <a:lnTo>
                    <a:pt x="67" y="160"/>
                  </a:lnTo>
                  <a:lnTo>
                    <a:pt x="65" y="165"/>
                  </a:lnTo>
                  <a:lnTo>
                    <a:pt x="63" y="172"/>
                  </a:lnTo>
                  <a:lnTo>
                    <a:pt x="65" y="178"/>
                  </a:lnTo>
                  <a:lnTo>
                    <a:pt x="67" y="183"/>
                  </a:lnTo>
                  <a:lnTo>
                    <a:pt x="69" y="189"/>
                  </a:lnTo>
                  <a:lnTo>
                    <a:pt x="74" y="194"/>
                  </a:lnTo>
                  <a:lnTo>
                    <a:pt x="167" y="288"/>
                  </a:lnTo>
                  <a:lnTo>
                    <a:pt x="167" y="288"/>
                  </a:lnTo>
                  <a:lnTo>
                    <a:pt x="172" y="292"/>
                  </a:lnTo>
                  <a:lnTo>
                    <a:pt x="178" y="296"/>
                  </a:lnTo>
                  <a:lnTo>
                    <a:pt x="183" y="297"/>
                  </a:lnTo>
                  <a:lnTo>
                    <a:pt x="190" y="297"/>
                  </a:lnTo>
                  <a:lnTo>
                    <a:pt x="196" y="297"/>
                  </a:lnTo>
                  <a:lnTo>
                    <a:pt x="201" y="296"/>
                  </a:lnTo>
                  <a:lnTo>
                    <a:pt x="208" y="292"/>
                  </a:lnTo>
                  <a:lnTo>
                    <a:pt x="212" y="288"/>
                  </a:lnTo>
                  <a:lnTo>
                    <a:pt x="339" y="162"/>
                  </a:lnTo>
                  <a:lnTo>
                    <a:pt x="339" y="162"/>
                  </a:lnTo>
                  <a:lnTo>
                    <a:pt x="348" y="151"/>
                  </a:lnTo>
                  <a:lnTo>
                    <a:pt x="355" y="136"/>
                  </a:lnTo>
                  <a:lnTo>
                    <a:pt x="359" y="122"/>
                  </a:lnTo>
                  <a:lnTo>
                    <a:pt x="361" y="107"/>
                  </a:lnTo>
                  <a:lnTo>
                    <a:pt x="361" y="33"/>
                  </a:lnTo>
                  <a:lnTo>
                    <a:pt x="361" y="33"/>
                  </a:lnTo>
                  <a:lnTo>
                    <a:pt x="361" y="26"/>
                  </a:lnTo>
                  <a:lnTo>
                    <a:pt x="359" y="20"/>
                  </a:lnTo>
                  <a:lnTo>
                    <a:pt x="355" y="15"/>
                  </a:lnTo>
                  <a:lnTo>
                    <a:pt x="352" y="9"/>
                  </a:lnTo>
                  <a:lnTo>
                    <a:pt x="346" y="6"/>
                  </a:lnTo>
                  <a:lnTo>
                    <a:pt x="341" y="4"/>
                  </a:lnTo>
                  <a:lnTo>
                    <a:pt x="335" y="2"/>
                  </a:lnTo>
                  <a:lnTo>
                    <a:pt x="330" y="0"/>
                  </a:lnTo>
                  <a:lnTo>
                    <a:pt x="330" y="0"/>
                  </a:lnTo>
                  <a:close/>
                  <a:moveTo>
                    <a:pt x="286" y="107"/>
                  </a:moveTo>
                  <a:lnTo>
                    <a:pt x="286" y="107"/>
                  </a:lnTo>
                  <a:lnTo>
                    <a:pt x="279" y="107"/>
                  </a:lnTo>
                  <a:lnTo>
                    <a:pt x="274" y="105"/>
                  </a:lnTo>
                  <a:lnTo>
                    <a:pt x="268" y="102"/>
                  </a:lnTo>
                  <a:lnTo>
                    <a:pt x="263" y="98"/>
                  </a:lnTo>
                  <a:lnTo>
                    <a:pt x="259" y="93"/>
                  </a:lnTo>
                  <a:lnTo>
                    <a:pt x="257" y="87"/>
                  </a:lnTo>
                  <a:lnTo>
                    <a:pt x="256" y="82"/>
                  </a:lnTo>
                  <a:lnTo>
                    <a:pt x="254" y="74"/>
                  </a:lnTo>
                  <a:lnTo>
                    <a:pt x="254" y="74"/>
                  </a:lnTo>
                  <a:lnTo>
                    <a:pt x="256" y="69"/>
                  </a:lnTo>
                  <a:lnTo>
                    <a:pt x="257" y="64"/>
                  </a:lnTo>
                  <a:lnTo>
                    <a:pt x="259" y="58"/>
                  </a:lnTo>
                  <a:lnTo>
                    <a:pt x="263" y="53"/>
                  </a:lnTo>
                  <a:lnTo>
                    <a:pt x="268" y="49"/>
                  </a:lnTo>
                  <a:lnTo>
                    <a:pt x="274" y="45"/>
                  </a:lnTo>
                  <a:lnTo>
                    <a:pt x="279" y="44"/>
                  </a:lnTo>
                  <a:lnTo>
                    <a:pt x="286" y="44"/>
                  </a:lnTo>
                  <a:lnTo>
                    <a:pt x="286" y="44"/>
                  </a:lnTo>
                  <a:lnTo>
                    <a:pt x="292" y="44"/>
                  </a:lnTo>
                  <a:lnTo>
                    <a:pt x="299" y="45"/>
                  </a:lnTo>
                  <a:lnTo>
                    <a:pt x="304" y="49"/>
                  </a:lnTo>
                  <a:lnTo>
                    <a:pt x="308" y="53"/>
                  </a:lnTo>
                  <a:lnTo>
                    <a:pt x="314" y="58"/>
                  </a:lnTo>
                  <a:lnTo>
                    <a:pt x="315" y="64"/>
                  </a:lnTo>
                  <a:lnTo>
                    <a:pt x="317" y="69"/>
                  </a:lnTo>
                  <a:lnTo>
                    <a:pt x="319" y="74"/>
                  </a:lnTo>
                  <a:lnTo>
                    <a:pt x="319" y="74"/>
                  </a:lnTo>
                  <a:lnTo>
                    <a:pt x="317" y="82"/>
                  </a:lnTo>
                  <a:lnTo>
                    <a:pt x="315" y="87"/>
                  </a:lnTo>
                  <a:lnTo>
                    <a:pt x="314" y="93"/>
                  </a:lnTo>
                  <a:lnTo>
                    <a:pt x="308" y="98"/>
                  </a:lnTo>
                  <a:lnTo>
                    <a:pt x="304" y="102"/>
                  </a:lnTo>
                  <a:lnTo>
                    <a:pt x="299" y="105"/>
                  </a:lnTo>
                  <a:lnTo>
                    <a:pt x="292" y="107"/>
                  </a:lnTo>
                  <a:lnTo>
                    <a:pt x="286" y="107"/>
                  </a:lnTo>
                  <a:lnTo>
                    <a:pt x="286" y="107"/>
                  </a:lnTo>
                  <a:close/>
                  <a:moveTo>
                    <a:pt x="27" y="180"/>
                  </a:moveTo>
                  <a:lnTo>
                    <a:pt x="141" y="294"/>
                  </a:lnTo>
                  <a:lnTo>
                    <a:pt x="141" y="294"/>
                  </a:lnTo>
                  <a:lnTo>
                    <a:pt x="130" y="297"/>
                  </a:lnTo>
                  <a:lnTo>
                    <a:pt x="121" y="297"/>
                  </a:lnTo>
                  <a:lnTo>
                    <a:pt x="112" y="294"/>
                  </a:lnTo>
                  <a:lnTo>
                    <a:pt x="103" y="288"/>
                  </a:lnTo>
                  <a:lnTo>
                    <a:pt x="9" y="194"/>
                  </a:lnTo>
                  <a:lnTo>
                    <a:pt x="9" y="194"/>
                  </a:lnTo>
                  <a:lnTo>
                    <a:pt x="5" y="189"/>
                  </a:lnTo>
                  <a:lnTo>
                    <a:pt x="2" y="183"/>
                  </a:lnTo>
                  <a:lnTo>
                    <a:pt x="0" y="178"/>
                  </a:lnTo>
                  <a:lnTo>
                    <a:pt x="0" y="172"/>
                  </a:lnTo>
                  <a:lnTo>
                    <a:pt x="0" y="165"/>
                  </a:lnTo>
                  <a:lnTo>
                    <a:pt x="2" y="160"/>
                  </a:lnTo>
                  <a:lnTo>
                    <a:pt x="5" y="154"/>
                  </a:lnTo>
                  <a:lnTo>
                    <a:pt x="9" y="149"/>
                  </a:lnTo>
                  <a:lnTo>
                    <a:pt x="136" y="24"/>
                  </a:lnTo>
                  <a:lnTo>
                    <a:pt x="136" y="24"/>
                  </a:lnTo>
                  <a:lnTo>
                    <a:pt x="147" y="15"/>
                  </a:lnTo>
                  <a:lnTo>
                    <a:pt x="161" y="7"/>
                  </a:lnTo>
                  <a:lnTo>
                    <a:pt x="176" y="2"/>
                  </a:lnTo>
                  <a:lnTo>
                    <a:pt x="190" y="0"/>
                  </a:lnTo>
                  <a:lnTo>
                    <a:pt x="27" y="163"/>
                  </a:lnTo>
                  <a:lnTo>
                    <a:pt x="27" y="163"/>
                  </a:lnTo>
                  <a:lnTo>
                    <a:pt x="23" y="167"/>
                  </a:lnTo>
                  <a:lnTo>
                    <a:pt x="23" y="172"/>
                  </a:lnTo>
                  <a:lnTo>
                    <a:pt x="23" y="176"/>
                  </a:lnTo>
                  <a:lnTo>
                    <a:pt x="27" y="180"/>
                  </a:lnTo>
                  <a:lnTo>
                    <a:pt x="27" y="180"/>
                  </a:lnTo>
                  <a:close/>
                </a:path>
              </a:pathLst>
            </a:custGeom>
            <a:solidFill>
              <a:schemeClr val="bg1"/>
            </a:solidFill>
            <a:ln w="9525">
              <a:noFill/>
              <a:round/>
            </a:ln>
          </p:spPr>
          <p:txBody>
            <a:bodyPr vert="horz" wrap="square" lIns="121920" tIns="60960" rIns="121920" bIns="60960" numCol="1" anchor="t" anchorCtr="0" compatLnSpc="1"/>
            <a:lstStyle/>
            <a:p>
              <a:pPr defTabSz="1218565">
                <a:defRPr/>
              </a:pPr>
              <a:endParaRPr lang="en-US" sz="2400">
                <a:solidFill>
                  <a:prstClr val="black"/>
                </a:solidFill>
                <a:latin typeface="Calibri" panose="020f0502020204030204"/>
              </a:endParaRPr>
            </a:p>
          </p:txBody>
        </p:sp>
      </p:grpSp>
      <p:grpSp>
        <p:nvGrpSpPr>
          <p:cNvPr id="10" name="Group 9"/>
          <p:cNvGrpSpPr/>
          <p:nvPr/>
        </p:nvGrpSpPr>
        <p:grpSpPr>
          <a:xfrm>
            <a:off x="8534400" y="2418869"/>
            <a:ext cx="1907899" cy="1208713"/>
            <a:chOff x="6400800" y="1814151"/>
            <a:chExt cx="1430924" cy="906535"/>
          </a:xfrm>
        </p:grpSpPr>
        <p:sp>
          <p:nvSpPr>
            <p:cNvPr id="33" name="Rectangle 32"/>
            <p:cNvSpPr/>
            <p:nvPr/>
          </p:nvSpPr>
          <p:spPr>
            <a:xfrm>
              <a:off x="6400800" y="2519795"/>
              <a:ext cx="1430924" cy="200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438400" defTabSz="1218565">
                <a:defRPr/>
              </a:pPr>
              <a:r>
                <a:rPr lang="en-US" sz="1465">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rPr>
                <a:t>Success Business</a:t>
              </a:r>
              <a:endParaRPr lang="en-US" sz="1465">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endParaRPr>
            </a:p>
          </p:txBody>
        </p:sp>
        <p:grpSp>
          <p:nvGrpSpPr>
            <p:cNvPr id="53" name="Group 52"/>
            <p:cNvGrpSpPr/>
            <p:nvPr/>
          </p:nvGrpSpPr>
          <p:grpSpPr>
            <a:xfrm>
              <a:off x="7185555" y="1814151"/>
              <a:ext cx="378354" cy="334100"/>
              <a:chOff x="6030336" y="2916238"/>
              <a:chExt cx="271463" cy="239713"/>
            </a:xfrm>
            <a:solidFill>
              <a:schemeClr val="bg1"/>
            </a:solidFill>
          </p:grpSpPr>
          <p:sp>
            <p:nvSpPr>
              <p:cNvPr id="44" name="Freeform 88"/>
              <p:cNvSpPr/>
              <p:nvPr/>
            </p:nvSpPr>
            <p:spPr bwMode="auto">
              <a:xfrm>
                <a:off x="6109711" y="3111501"/>
                <a:ext cx="44450" cy="44450"/>
              </a:xfrm>
              <a:custGeom>
                <a:cxnLst>
                  <a:cxn ang="0">
                    <a:pos x="27" y="0"/>
                  </a:cxn>
                  <a:cxn ang="0">
                    <a:pos x="27" y="0"/>
                  </a:cxn>
                  <a:cxn ang="0">
                    <a:pos x="34" y="0"/>
                  </a:cxn>
                  <a:cxn ang="0">
                    <a:pos x="40" y="2"/>
                  </a:cxn>
                  <a:cxn ang="0">
                    <a:pos x="49" y="10"/>
                  </a:cxn>
                  <a:cxn ang="0">
                    <a:pos x="54" y="19"/>
                  </a:cxn>
                  <a:cxn ang="0">
                    <a:pos x="56" y="24"/>
                  </a:cxn>
                  <a:cxn ang="0">
                    <a:pos x="56" y="30"/>
                  </a:cxn>
                  <a:cxn ang="0">
                    <a:pos x="56" y="30"/>
                  </a:cxn>
                  <a:cxn ang="0">
                    <a:pos x="56" y="35"/>
                  </a:cxn>
                  <a:cxn ang="0">
                    <a:pos x="54" y="40"/>
                  </a:cxn>
                  <a:cxn ang="0">
                    <a:pos x="49" y="49"/>
                  </a:cxn>
                  <a:cxn ang="0">
                    <a:pos x="40" y="55"/>
                  </a:cxn>
                  <a:cxn ang="0">
                    <a:pos x="34" y="57"/>
                  </a:cxn>
                  <a:cxn ang="0">
                    <a:pos x="27" y="57"/>
                  </a:cxn>
                  <a:cxn ang="0">
                    <a:pos x="27" y="57"/>
                  </a:cxn>
                  <a:cxn ang="0">
                    <a:pos x="22" y="57"/>
                  </a:cxn>
                  <a:cxn ang="0">
                    <a:pos x="16" y="55"/>
                  </a:cxn>
                  <a:cxn ang="0">
                    <a:pos x="7" y="49"/>
                  </a:cxn>
                  <a:cxn ang="0">
                    <a:pos x="2" y="40"/>
                  </a:cxn>
                  <a:cxn ang="0">
                    <a:pos x="0" y="35"/>
                  </a:cxn>
                  <a:cxn ang="0">
                    <a:pos x="0" y="30"/>
                  </a:cxn>
                  <a:cxn ang="0">
                    <a:pos x="0" y="30"/>
                  </a:cxn>
                  <a:cxn ang="0">
                    <a:pos x="0" y="24"/>
                  </a:cxn>
                  <a:cxn ang="0">
                    <a:pos x="2" y="19"/>
                  </a:cxn>
                  <a:cxn ang="0">
                    <a:pos x="7" y="10"/>
                  </a:cxn>
                  <a:cxn ang="0">
                    <a:pos x="16" y="2"/>
                  </a:cxn>
                  <a:cxn ang="0">
                    <a:pos x="22" y="0"/>
                  </a:cxn>
                  <a:cxn ang="0">
                    <a:pos x="27" y="0"/>
                  </a:cxn>
                  <a:cxn ang="0">
                    <a:pos x="27" y="0"/>
                  </a:cxn>
                </a:cxnLst>
                <a:rect l="0" t="0" r="r" b="b"/>
                <a:pathLst>
                  <a:path w="56" h="57">
                    <a:moveTo>
                      <a:pt x="27" y="0"/>
                    </a:moveTo>
                    <a:lnTo>
                      <a:pt x="27" y="0"/>
                    </a:lnTo>
                    <a:lnTo>
                      <a:pt x="34" y="0"/>
                    </a:lnTo>
                    <a:lnTo>
                      <a:pt x="40" y="2"/>
                    </a:lnTo>
                    <a:lnTo>
                      <a:pt x="49" y="10"/>
                    </a:lnTo>
                    <a:lnTo>
                      <a:pt x="54" y="19"/>
                    </a:lnTo>
                    <a:lnTo>
                      <a:pt x="56" y="24"/>
                    </a:lnTo>
                    <a:lnTo>
                      <a:pt x="56" y="30"/>
                    </a:lnTo>
                    <a:lnTo>
                      <a:pt x="56" y="30"/>
                    </a:lnTo>
                    <a:lnTo>
                      <a:pt x="56" y="35"/>
                    </a:lnTo>
                    <a:lnTo>
                      <a:pt x="54" y="40"/>
                    </a:lnTo>
                    <a:lnTo>
                      <a:pt x="49" y="49"/>
                    </a:lnTo>
                    <a:lnTo>
                      <a:pt x="40" y="55"/>
                    </a:lnTo>
                    <a:lnTo>
                      <a:pt x="34" y="57"/>
                    </a:lnTo>
                    <a:lnTo>
                      <a:pt x="27" y="57"/>
                    </a:lnTo>
                    <a:lnTo>
                      <a:pt x="27" y="57"/>
                    </a:lnTo>
                    <a:lnTo>
                      <a:pt x="22" y="57"/>
                    </a:lnTo>
                    <a:lnTo>
                      <a:pt x="16" y="55"/>
                    </a:lnTo>
                    <a:lnTo>
                      <a:pt x="7" y="49"/>
                    </a:lnTo>
                    <a:lnTo>
                      <a:pt x="2" y="40"/>
                    </a:lnTo>
                    <a:lnTo>
                      <a:pt x="0" y="35"/>
                    </a:lnTo>
                    <a:lnTo>
                      <a:pt x="0" y="30"/>
                    </a:lnTo>
                    <a:lnTo>
                      <a:pt x="0" y="30"/>
                    </a:lnTo>
                    <a:lnTo>
                      <a:pt x="0" y="24"/>
                    </a:lnTo>
                    <a:lnTo>
                      <a:pt x="2" y="19"/>
                    </a:lnTo>
                    <a:lnTo>
                      <a:pt x="7" y="10"/>
                    </a:lnTo>
                    <a:lnTo>
                      <a:pt x="16" y="2"/>
                    </a:lnTo>
                    <a:lnTo>
                      <a:pt x="22" y="0"/>
                    </a:lnTo>
                    <a:lnTo>
                      <a:pt x="27" y="0"/>
                    </a:lnTo>
                    <a:lnTo>
                      <a:pt x="27" y="0"/>
                    </a:lnTo>
                    <a:close/>
                  </a:path>
                </a:pathLst>
              </a:custGeom>
              <a:grpFill/>
              <a:ln w="9525">
                <a:noFill/>
                <a:round/>
              </a:ln>
            </p:spPr>
            <p:txBody>
              <a:bodyPr vert="horz" wrap="square" lIns="121920" tIns="60960" rIns="121920" bIns="60960" numCol="1" anchor="t" anchorCtr="0" compatLnSpc="1"/>
              <a:lstStyle/>
              <a:p>
                <a:pPr defTabSz="1218565">
                  <a:defRPr/>
                </a:pPr>
                <a:endParaRPr lang="en-US" sz="2400">
                  <a:solidFill>
                    <a:prstClr val="black"/>
                  </a:solidFill>
                  <a:latin typeface="Calibri" panose="020f0502020204030204"/>
                </a:endParaRPr>
              </a:p>
            </p:txBody>
          </p:sp>
          <p:sp>
            <p:nvSpPr>
              <p:cNvPr id="45" name="Freeform 89"/>
              <p:cNvSpPr/>
              <p:nvPr/>
            </p:nvSpPr>
            <p:spPr bwMode="auto">
              <a:xfrm>
                <a:off x="6208136" y="3111501"/>
                <a:ext cx="46038" cy="44450"/>
              </a:xfrm>
              <a:custGeom>
                <a:cxnLst>
                  <a:cxn ang="0">
                    <a:pos x="29" y="0"/>
                  </a:cxn>
                  <a:cxn ang="0">
                    <a:pos x="29" y="0"/>
                  </a:cxn>
                  <a:cxn ang="0">
                    <a:pos x="35" y="0"/>
                  </a:cxn>
                  <a:cxn ang="0">
                    <a:pos x="40" y="2"/>
                  </a:cxn>
                  <a:cxn ang="0">
                    <a:pos x="49" y="10"/>
                  </a:cxn>
                  <a:cxn ang="0">
                    <a:pos x="55" y="19"/>
                  </a:cxn>
                  <a:cxn ang="0">
                    <a:pos x="56" y="24"/>
                  </a:cxn>
                  <a:cxn ang="0">
                    <a:pos x="58" y="30"/>
                  </a:cxn>
                  <a:cxn ang="0">
                    <a:pos x="58" y="30"/>
                  </a:cxn>
                  <a:cxn ang="0">
                    <a:pos x="56" y="35"/>
                  </a:cxn>
                  <a:cxn ang="0">
                    <a:pos x="55" y="40"/>
                  </a:cxn>
                  <a:cxn ang="0">
                    <a:pos x="49" y="49"/>
                  </a:cxn>
                  <a:cxn ang="0">
                    <a:pos x="40" y="55"/>
                  </a:cxn>
                  <a:cxn ang="0">
                    <a:pos x="35" y="57"/>
                  </a:cxn>
                  <a:cxn ang="0">
                    <a:pos x="29" y="57"/>
                  </a:cxn>
                  <a:cxn ang="0">
                    <a:pos x="29" y="57"/>
                  </a:cxn>
                  <a:cxn ang="0">
                    <a:pos x="24" y="57"/>
                  </a:cxn>
                  <a:cxn ang="0">
                    <a:pos x="18" y="55"/>
                  </a:cxn>
                  <a:cxn ang="0">
                    <a:pos x="9" y="49"/>
                  </a:cxn>
                  <a:cxn ang="0">
                    <a:pos x="4" y="40"/>
                  </a:cxn>
                  <a:cxn ang="0">
                    <a:pos x="2" y="35"/>
                  </a:cxn>
                  <a:cxn ang="0">
                    <a:pos x="0" y="30"/>
                  </a:cxn>
                  <a:cxn ang="0">
                    <a:pos x="0" y="30"/>
                  </a:cxn>
                  <a:cxn ang="0">
                    <a:pos x="2" y="24"/>
                  </a:cxn>
                  <a:cxn ang="0">
                    <a:pos x="4" y="19"/>
                  </a:cxn>
                  <a:cxn ang="0">
                    <a:pos x="9" y="10"/>
                  </a:cxn>
                  <a:cxn ang="0">
                    <a:pos x="18" y="2"/>
                  </a:cxn>
                  <a:cxn ang="0">
                    <a:pos x="24" y="0"/>
                  </a:cxn>
                  <a:cxn ang="0">
                    <a:pos x="29" y="0"/>
                  </a:cxn>
                  <a:cxn ang="0">
                    <a:pos x="29" y="0"/>
                  </a:cxn>
                </a:cxnLst>
                <a:rect l="0" t="0" r="r" b="b"/>
                <a:pathLst>
                  <a:path w="57" h="57">
                    <a:moveTo>
                      <a:pt x="29" y="0"/>
                    </a:moveTo>
                    <a:lnTo>
                      <a:pt x="29" y="0"/>
                    </a:lnTo>
                    <a:lnTo>
                      <a:pt x="35" y="0"/>
                    </a:lnTo>
                    <a:lnTo>
                      <a:pt x="40" y="2"/>
                    </a:lnTo>
                    <a:lnTo>
                      <a:pt x="49" y="10"/>
                    </a:lnTo>
                    <a:lnTo>
                      <a:pt x="55" y="19"/>
                    </a:lnTo>
                    <a:lnTo>
                      <a:pt x="56" y="24"/>
                    </a:lnTo>
                    <a:lnTo>
                      <a:pt x="58" y="30"/>
                    </a:lnTo>
                    <a:lnTo>
                      <a:pt x="58" y="30"/>
                    </a:lnTo>
                    <a:lnTo>
                      <a:pt x="56" y="35"/>
                    </a:lnTo>
                    <a:lnTo>
                      <a:pt x="55" y="40"/>
                    </a:lnTo>
                    <a:lnTo>
                      <a:pt x="49" y="49"/>
                    </a:lnTo>
                    <a:lnTo>
                      <a:pt x="40" y="55"/>
                    </a:lnTo>
                    <a:lnTo>
                      <a:pt x="35" y="57"/>
                    </a:lnTo>
                    <a:lnTo>
                      <a:pt x="29" y="57"/>
                    </a:lnTo>
                    <a:lnTo>
                      <a:pt x="29" y="57"/>
                    </a:lnTo>
                    <a:lnTo>
                      <a:pt x="24" y="57"/>
                    </a:lnTo>
                    <a:lnTo>
                      <a:pt x="18" y="55"/>
                    </a:lnTo>
                    <a:lnTo>
                      <a:pt x="9" y="49"/>
                    </a:lnTo>
                    <a:lnTo>
                      <a:pt x="4" y="40"/>
                    </a:lnTo>
                    <a:lnTo>
                      <a:pt x="2" y="35"/>
                    </a:lnTo>
                    <a:lnTo>
                      <a:pt x="0" y="30"/>
                    </a:lnTo>
                    <a:lnTo>
                      <a:pt x="0" y="30"/>
                    </a:lnTo>
                    <a:lnTo>
                      <a:pt x="2" y="24"/>
                    </a:lnTo>
                    <a:lnTo>
                      <a:pt x="4" y="19"/>
                    </a:lnTo>
                    <a:lnTo>
                      <a:pt x="9" y="10"/>
                    </a:lnTo>
                    <a:lnTo>
                      <a:pt x="18" y="2"/>
                    </a:lnTo>
                    <a:lnTo>
                      <a:pt x="24" y="0"/>
                    </a:lnTo>
                    <a:lnTo>
                      <a:pt x="29" y="0"/>
                    </a:lnTo>
                    <a:lnTo>
                      <a:pt x="29" y="0"/>
                    </a:lnTo>
                    <a:close/>
                  </a:path>
                </a:pathLst>
              </a:custGeom>
              <a:grpFill/>
              <a:ln w="9525">
                <a:noFill/>
                <a:round/>
              </a:ln>
            </p:spPr>
            <p:txBody>
              <a:bodyPr vert="horz" wrap="square" lIns="121920" tIns="60960" rIns="121920" bIns="60960" numCol="1" anchor="t" anchorCtr="0" compatLnSpc="1"/>
              <a:lstStyle/>
              <a:p>
                <a:pPr defTabSz="1218565">
                  <a:defRPr/>
                </a:pPr>
                <a:endParaRPr lang="en-US" sz="2400">
                  <a:solidFill>
                    <a:prstClr val="black"/>
                  </a:solidFill>
                  <a:latin typeface="Calibri" panose="020f0502020204030204"/>
                </a:endParaRPr>
              </a:p>
            </p:txBody>
          </p:sp>
          <p:sp>
            <p:nvSpPr>
              <p:cNvPr id="46" name="Freeform 90"/>
              <p:cNvSpPr/>
              <p:nvPr/>
            </p:nvSpPr>
            <p:spPr bwMode="auto">
              <a:xfrm>
                <a:off x="6030336" y="2916238"/>
                <a:ext cx="271463" cy="188913"/>
              </a:xfrm>
              <a:custGeom>
                <a:cxnLst>
                  <a:cxn ang="0">
                    <a:pos x="325" y="91"/>
                  </a:cxn>
                  <a:cxn ang="0">
                    <a:pos x="149" y="91"/>
                  </a:cxn>
                  <a:cxn ang="0">
                    <a:pos x="140" y="98"/>
                  </a:cxn>
                  <a:cxn ang="0">
                    <a:pos x="138" y="105"/>
                  </a:cxn>
                  <a:cxn ang="0">
                    <a:pos x="143" y="116"/>
                  </a:cxn>
                  <a:cxn ang="0">
                    <a:pos x="307" y="120"/>
                  </a:cxn>
                  <a:cxn ang="0">
                    <a:pos x="297" y="149"/>
                  </a:cxn>
                  <a:cxn ang="0">
                    <a:pos x="143" y="149"/>
                  </a:cxn>
                  <a:cxn ang="0">
                    <a:pos x="134" y="156"/>
                  </a:cxn>
                  <a:cxn ang="0">
                    <a:pos x="132" y="161"/>
                  </a:cxn>
                  <a:cxn ang="0">
                    <a:pos x="138" y="172"/>
                  </a:cxn>
                  <a:cxn ang="0">
                    <a:pos x="290" y="176"/>
                  </a:cxn>
                  <a:cxn ang="0">
                    <a:pos x="281" y="203"/>
                  </a:cxn>
                  <a:cxn ang="0">
                    <a:pos x="111" y="120"/>
                  </a:cxn>
                  <a:cxn ang="0">
                    <a:pos x="107" y="91"/>
                  </a:cxn>
                  <a:cxn ang="0">
                    <a:pos x="103" y="53"/>
                  </a:cxn>
                  <a:cxn ang="0">
                    <a:pos x="96" y="45"/>
                  </a:cxn>
                  <a:cxn ang="0">
                    <a:pos x="53" y="20"/>
                  </a:cxn>
                  <a:cxn ang="0">
                    <a:pos x="15" y="2"/>
                  </a:cxn>
                  <a:cxn ang="0">
                    <a:pos x="6" y="2"/>
                  </a:cxn>
                  <a:cxn ang="0">
                    <a:pos x="0" y="11"/>
                  </a:cxn>
                  <a:cxn ang="0">
                    <a:pos x="2" y="22"/>
                  </a:cxn>
                  <a:cxn ang="0">
                    <a:pos x="15" y="34"/>
                  </a:cxn>
                  <a:cxn ang="0">
                    <a:pos x="62" y="56"/>
                  </a:cxn>
                  <a:cxn ang="0">
                    <a:pos x="71" y="63"/>
                  </a:cxn>
                  <a:cxn ang="0">
                    <a:pos x="73" y="71"/>
                  </a:cxn>
                  <a:cxn ang="0">
                    <a:pos x="93" y="217"/>
                  </a:cxn>
                  <a:cxn ang="0">
                    <a:pos x="94" y="227"/>
                  </a:cxn>
                  <a:cxn ang="0">
                    <a:pos x="100" y="234"/>
                  </a:cxn>
                  <a:cxn ang="0">
                    <a:pos x="111" y="237"/>
                  </a:cxn>
                  <a:cxn ang="0">
                    <a:pos x="288" y="237"/>
                  </a:cxn>
                  <a:cxn ang="0">
                    <a:pos x="292" y="236"/>
                  </a:cxn>
                  <a:cxn ang="0">
                    <a:pos x="303" y="230"/>
                  </a:cxn>
                  <a:cxn ang="0">
                    <a:pos x="305" y="221"/>
                  </a:cxn>
                  <a:cxn ang="0">
                    <a:pos x="341" y="118"/>
                  </a:cxn>
                  <a:cxn ang="0">
                    <a:pos x="343" y="103"/>
                  </a:cxn>
                  <a:cxn ang="0">
                    <a:pos x="337" y="94"/>
                  </a:cxn>
                  <a:cxn ang="0">
                    <a:pos x="325" y="91"/>
                  </a:cxn>
                </a:cxnLst>
                <a:rect l="0" t="0" r="r" b="b"/>
                <a:pathLst>
                  <a:path w="343" h="236">
                    <a:moveTo>
                      <a:pt x="325" y="91"/>
                    </a:moveTo>
                    <a:lnTo>
                      <a:pt x="325" y="91"/>
                    </a:lnTo>
                    <a:lnTo>
                      <a:pt x="149" y="91"/>
                    </a:lnTo>
                    <a:lnTo>
                      <a:pt x="149" y="91"/>
                    </a:lnTo>
                    <a:lnTo>
                      <a:pt x="143" y="92"/>
                    </a:lnTo>
                    <a:lnTo>
                      <a:pt x="140" y="98"/>
                    </a:lnTo>
                    <a:lnTo>
                      <a:pt x="138" y="105"/>
                    </a:lnTo>
                    <a:lnTo>
                      <a:pt x="138" y="105"/>
                    </a:lnTo>
                    <a:lnTo>
                      <a:pt x="140" y="111"/>
                    </a:lnTo>
                    <a:lnTo>
                      <a:pt x="143" y="116"/>
                    </a:lnTo>
                    <a:lnTo>
                      <a:pt x="149" y="120"/>
                    </a:lnTo>
                    <a:lnTo>
                      <a:pt x="307" y="120"/>
                    </a:lnTo>
                    <a:lnTo>
                      <a:pt x="297" y="149"/>
                    </a:lnTo>
                    <a:lnTo>
                      <a:pt x="297" y="149"/>
                    </a:lnTo>
                    <a:lnTo>
                      <a:pt x="143" y="149"/>
                    </a:lnTo>
                    <a:lnTo>
                      <a:pt x="143" y="149"/>
                    </a:lnTo>
                    <a:lnTo>
                      <a:pt x="138" y="152"/>
                    </a:lnTo>
                    <a:lnTo>
                      <a:pt x="134" y="156"/>
                    </a:lnTo>
                    <a:lnTo>
                      <a:pt x="132" y="161"/>
                    </a:lnTo>
                    <a:lnTo>
                      <a:pt x="132" y="161"/>
                    </a:lnTo>
                    <a:lnTo>
                      <a:pt x="134" y="169"/>
                    </a:lnTo>
                    <a:lnTo>
                      <a:pt x="138" y="172"/>
                    </a:lnTo>
                    <a:lnTo>
                      <a:pt x="143" y="176"/>
                    </a:lnTo>
                    <a:lnTo>
                      <a:pt x="290" y="176"/>
                    </a:lnTo>
                    <a:lnTo>
                      <a:pt x="290" y="176"/>
                    </a:lnTo>
                    <a:lnTo>
                      <a:pt x="281" y="203"/>
                    </a:lnTo>
                    <a:lnTo>
                      <a:pt x="122" y="203"/>
                    </a:lnTo>
                    <a:lnTo>
                      <a:pt x="111" y="120"/>
                    </a:lnTo>
                    <a:lnTo>
                      <a:pt x="107" y="91"/>
                    </a:lnTo>
                    <a:lnTo>
                      <a:pt x="107" y="91"/>
                    </a:lnTo>
                    <a:lnTo>
                      <a:pt x="103" y="53"/>
                    </a:lnTo>
                    <a:lnTo>
                      <a:pt x="103" y="53"/>
                    </a:lnTo>
                    <a:lnTo>
                      <a:pt x="102" y="49"/>
                    </a:lnTo>
                    <a:lnTo>
                      <a:pt x="96" y="45"/>
                    </a:lnTo>
                    <a:lnTo>
                      <a:pt x="80" y="33"/>
                    </a:lnTo>
                    <a:lnTo>
                      <a:pt x="53" y="20"/>
                    </a:lnTo>
                    <a:lnTo>
                      <a:pt x="15" y="2"/>
                    </a:lnTo>
                    <a:lnTo>
                      <a:pt x="15" y="2"/>
                    </a:lnTo>
                    <a:lnTo>
                      <a:pt x="9" y="0"/>
                    </a:lnTo>
                    <a:lnTo>
                      <a:pt x="6" y="2"/>
                    </a:lnTo>
                    <a:lnTo>
                      <a:pt x="2" y="5"/>
                    </a:lnTo>
                    <a:lnTo>
                      <a:pt x="0" y="11"/>
                    </a:lnTo>
                    <a:lnTo>
                      <a:pt x="0" y="16"/>
                    </a:lnTo>
                    <a:lnTo>
                      <a:pt x="2" y="22"/>
                    </a:lnTo>
                    <a:lnTo>
                      <a:pt x="7" y="29"/>
                    </a:lnTo>
                    <a:lnTo>
                      <a:pt x="15" y="34"/>
                    </a:lnTo>
                    <a:lnTo>
                      <a:pt x="62" y="56"/>
                    </a:lnTo>
                    <a:lnTo>
                      <a:pt x="62" y="56"/>
                    </a:lnTo>
                    <a:lnTo>
                      <a:pt x="67" y="60"/>
                    </a:lnTo>
                    <a:lnTo>
                      <a:pt x="71" y="63"/>
                    </a:lnTo>
                    <a:lnTo>
                      <a:pt x="73" y="71"/>
                    </a:lnTo>
                    <a:lnTo>
                      <a:pt x="73" y="71"/>
                    </a:lnTo>
                    <a:lnTo>
                      <a:pt x="93" y="217"/>
                    </a:lnTo>
                    <a:lnTo>
                      <a:pt x="93" y="217"/>
                    </a:lnTo>
                    <a:lnTo>
                      <a:pt x="93" y="221"/>
                    </a:lnTo>
                    <a:lnTo>
                      <a:pt x="94" y="227"/>
                    </a:lnTo>
                    <a:lnTo>
                      <a:pt x="98" y="230"/>
                    </a:lnTo>
                    <a:lnTo>
                      <a:pt x="100" y="234"/>
                    </a:lnTo>
                    <a:lnTo>
                      <a:pt x="105" y="236"/>
                    </a:lnTo>
                    <a:lnTo>
                      <a:pt x="111" y="237"/>
                    </a:lnTo>
                    <a:lnTo>
                      <a:pt x="111" y="237"/>
                    </a:lnTo>
                    <a:lnTo>
                      <a:pt x="288" y="237"/>
                    </a:lnTo>
                    <a:lnTo>
                      <a:pt x="288" y="237"/>
                    </a:lnTo>
                    <a:lnTo>
                      <a:pt x="292" y="236"/>
                    </a:lnTo>
                    <a:lnTo>
                      <a:pt x="297" y="234"/>
                    </a:lnTo>
                    <a:lnTo>
                      <a:pt x="303" y="230"/>
                    </a:lnTo>
                    <a:lnTo>
                      <a:pt x="305" y="225"/>
                    </a:lnTo>
                    <a:lnTo>
                      <a:pt x="305" y="221"/>
                    </a:lnTo>
                    <a:lnTo>
                      <a:pt x="341" y="118"/>
                    </a:lnTo>
                    <a:lnTo>
                      <a:pt x="341" y="118"/>
                    </a:lnTo>
                    <a:lnTo>
                      <a:pt x="341" y="114"/>
                    </a:lnTo>
                    <a:lnTo>
                      <a:pt x="343" y="103"/>
                    </a:lnTo>
                    <a:lnTo>
                      <a:pt x="341" y="100"/>
                    </a:lnTo>
                    <a:lnTo>
                      <a:pt x="337" y="94"/>
                    </a:lnTo>
                    <a:lnTo>
                      <a:pt x="334" y="92"/>
                    </a:lnTo>
                    <a:lnTo>
                      <a:pt x="325" y="91"/>
                    </a:lnTo>
                    <a:lnTo>
                      <a:pt x="325" y="91"/>
                    </a:lnTo>
                    <a:close/>
                  </a:path>
                </a:pathLst>
              </a:custGeom>
              <a:grpFill/>
              <a:ln w="9525">
                <a:noFill/>
                <a:round/>
              </a:ln>
            </p:spPr>
            <p:txBody>
              <a:bodyPr vert="horz" wrap="square" lIns="121920" tIns="60960" rIns="121920" bIns="60960" numCol="1" anchor="t" anchorCtr="0" compatLnSpc="1"/>
              <a:lstStyle/>
              <a:p>
                <a:pPr defTabSz="1218565">
                  <a:defRPr/>
                </a:pPr>
                <a:endParaRPr lang="en-US" sz="2400">
                  <a:solidFill>
                    <a:prstClr val="black"/>
                  </a:solidFill>
                  <a:latin typeface="Calibri" panose="020f0502020204030204"/>
                </a:endParaRPr>
              </a:p>
            </p:txBody>
          </p:sp>
        </p:grpSp>
      </p:grpSp>
      <p:grpSp>
        <p:nvGrpSpPr>
          <p:cNvPr id="2" name="Group 1"/>
          <p:cNvGrpSpPr/>
          <p:nvPr/>
        </p:nvGrpSpPr>
        <p:grpSpPr>
          <a:xfrm>
            <a:off x="974437" y="2461938"/>
            <a:ext cx="1907899" cy="1165644"/>
            <a:chOff x="730828" y="1846453"/>
            <a:chExt cx="1430924" cy="874233"/>
          </a:xfrm>
        </p:grpSpPr>
        <p:sp>
          <p:nvSpPr>
            <p:cNvPr id="30" name="Rectangle 29"/>
            <p:cNvSpPr/>
            <p:nvPr/>
          </p:nvSpPr>
          <p:spPr>
            <a:xfrm>
              <a:off x="730828" y="2519795"/>
              <a:ext cx="1430924" cy="200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438400" defTabSz="1218565">
                <a:defRPr/>
              </a:pPr>
              <a:r>
                <a:rPr lang="en-US" sz="1465">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rPr>
                <a:t>Business</a:t>
              </a:r>
              <a:endParaRPr lang="en-US" sz="1465">
                <a:solidFill>
                  <a:prstClr val="black">
                    <a:lumMod val="50000"/>
                    <a:lumOff val="50000"/>
                  </a:prstClr>
                </a:solidFill>
                <a:latin typeface="微软雅黑 Light" panose="020b0502040204020203" pitchFamily="34" charset="-122"/>
                <a:ea typeface="微软雅黑 Light" panose="020b0502040204020203" pitchFamily="34" charset="-122"/>
                <a:cs typeface="Open Sans" pitchFamily="34" charset="0"/>
              </a:endParaRPr>
            </a:p>
          </p:txBody>
        </p:sp>
        <p:grpSp>
          <p:nvGrpSpPr>
            <p:cNvPr id="52" name="Group 51"/>
            <p:cNvGrpSpPr/>
            <p:nvPr/>
          </p:nvGrpSpPr>
          <p:grpSpPr>
            <a:xfrm>
              <a:off x="1545505" y="1846453"/>
              <a:ext cx="387204" cy="296484"/>
              <a:chOff x="8325861" y="3492501"/>
              <a:chExt cx="277813" cy="212725"/>
            </a:xfrm>
            <a:solidFill>
              <a:schemeClr val="bg1"/>
            </a:solidFill>
          </p:grpSpPr>
          <p:sp>
            <p:nvSpPr>
              <p:cNvPr id="47" name="Freeform 96"/>
              <p:cNvSpPr/>
              <p:nvPr/>
            </p:nvSpPr>
            <p:spPr bwMode="auto">
              <a:xfrm>
                <a:off x="8325861" y="3616326"/>
                <a:ext cx="277813" cy="88900"/>
              </a:xfrm>
              <a:custGeom>
                <a:cxnLst>
                  <a:cxn ang="0">
                    <a:pos x="211" y="31"/>
                  </a:cxn>
                  <a:cxn ang="0">
                    <a:pos x="140" y="31"/>
                  </a:cxn>
                  <a:cxn ang="0">
                    <a:pos x="140" y="0"/>
                  </a:cxn>
                  <a:cxn ang="0">
                    <a:pos x="0" y="0"/>
                  </a:cxn>
                  <a:cxn ang="0">
                    <a:pos x="0" y="96"/>
                  </a:cxn>
                  <a:cxn ang="0">
                    <a:pos x="0" y="96"/>
                  </a:cxn>
                  <a:cxn ang="0">
                    <a:pos x="2" y="102"/>
                  </a:cxn>
                  <a:cxn ang="0">
                    <a:pos x="4" y="107"/>
                  </a:cxn>
                  <a:cxn ang="0">
                    <a:pos x="9" y="111"/>
                  </a:cxn>
                  <a:cxn ang="0">
                    <a:pos x="17" y="112"/>
                  </a:cxn>
                  <a:cxn ang="0">
                    <a:pos x="334" y="112"/>
                  </a:cxn>
                  <a:cxn ang="0">
                    <a:pos x="334" y="112"/>
                  </a:cxn>
                  <a:cxn ang="0">
                    <a:pos x="341" y="111"/>
                  </a:cxn>
                  <a:cxn ang="0">
                    <a:pos x="347" y="107"/>
                  </a:cxn>
                  <a:cxn ang="0">
                    <a:pos x="350" y="102"/>
                  </a:cxn>
                  <a:cxn ang="0">
                    <a:pos x="350" y="96"/>
                  </a:cxn>
                  <a:cxn ang="0">
                    <a:pos x="350" y="0"/>
                  </a:cxn>
                  <a:cxn ang="0">
                    <a:pos x="211" y="0"/>
                  </a:cxn>
                  <a:cxn ang="0">
                    <a:pos x="211" y="31"/>
                  </a:cxn>
                </a:cxnLst>
                <a:rect l="0" t="0" r="r" b="b"/>
                <a:pathLst>
                  <a:path w="350" h="112">
                    <a:moveTo>
                      <a:pt x="211" y="31"/>
                    </a:moveTo>
                    <a:lnTo>
                      <a:pt x="140" y="31"/>
                    </a:lnTo>
                    <a:lnTo>
                      <a:pt x="140" y="0"/>
                    </a:lnTo>
                    <a:lnTo>
                      <a:pt x="0" y="0"/>
                    </a:lnTo>
                    <a:lnTo>
                      <a:pt x="0" y="96"/>
                    </a:lnTo>
                    <a:lnTo>
                      <a:pt x="0" y="96"/>
                    </a:lnTo>
                    <a:lnTo>
                      <a:pt x="2" y="102"/>
                    </a:lnTo>
                    <a:lnTo>
                      <a:pt x="4" y="107"/>
                    </a:lnTo>
                    <a:lnTo>
                      <a:pt x="9" y="111"/>
                    </a:lnTo>
                    <a:lnTo>
                      <a:pt x="17" y="112"/>
                    </a:lnTo>
                    <a:lnTo>
                      <a:pt x="334" y="112"/>
                    </a:lnTo>
                    <a:lnTo>
                      <a:pt x="334" y="112"/>
                    </a:lnTo>
                    <a:lnTo>
                      <a:pt x="341" y="111"/>
                    </a:lnTo>
                    <a:lnTo>
                      <a:pt x="347" y="107"/>
                    </a:lnTo>
                    <a:lnTo>
                      <a:pt x="350" y="102"/>
                    </a:lnTo>
                    <a:lnTo>
                      <a:pt x="350" y="96"/>
                    </a:lnTo>
                    <a:lnTo>
                      <a:pt x="350" y="0"/>
                    </a:lnTo>
                    <a:lnTo>
                      <a:pt x="211" y="0"/>
                    </a:lnTo>
                    <a:lnTo>
                      <a:pt x="211" y="31"/>
                    </a:lnTo>
                    <a:close/>
                  </a:path>
                </a:pathLst>
              </a:custGeom>
              <a:grpFill/>
              <a:ln w="9525">
                <a:noFill/>
                <a:round/>
              </a:ln>
            </p:spPr>
            <p:txBody>
              <a:bodyPr vert="horz" wrap="square" lIns="121920" tIns="60960" rIns="121920" bIns="60960" numCol="1" anchor="t" anchorCtr="0" compatLnSpc="1"/>
              <a:lstStyle/>
              <a:p>
                <a:pPr defTabSz="1218565">
                  <a:defRPr/>
                </a:pPr>
                <a:endParaRPr lang="en-US" sz="2400">
                  <a:solidFill>
                    <a:prstClr val="black"/>
                  </a:solidFill>
                  <a:latin typeface="Calibri" panose="020f0502020204030204"/>
                </a:endParaRPr>
              </a:p>
            </p:txBody>
          </p:sp>
          <p:sp>
            <p:nvSpPr>
              <p:cNvPr id="48" name="Freeform 97"/>
              <p:cNvSpPr>
                <a:spLocks noEditPoints="1"/>
              </p:cNvSpPr>
              <p:nvPr/>
            </p:nvSpPr>
            <p:spPr bwMode="auto">
              <a:xfrm>
                <a:off x="8325861" y="3492501"/>
                <a:ext cx="277813" cy="104775"/>
              </a:xfrm>
              <a:custGeom>
                <a:cxnLst>
                  <a:cxn ang="0">
                    <a:pos x="334" y="42"/>
                  </a:cxn>
                  <a:cxn ang="0">
                    <a:pos x="225" y="42"/>
                  </a:cxn>
                  <a:cxn ang="0">
                    <a:pos x="225" y="42"/>
                  </a:cxn>
                  <a:cxn ang="0">
                    <a:pos x="225" y="5"/>
                  </a:cxn>
                  <a:cxn ang="0">
                    <a:pos x="225" y="5"/>
                  </a:cxn>
                  <a:cxn ang="0">
                    <a:pos x="225" y="2"/>
                  </a:cxn>
                  <a:cxn ang="0">
                    <a:pos x="223" y="0"/>
                  </a:cxn>
                  <a:cxn ang="0">
                    <a:pos x="222" y="0"/>
                  </a:cxn>
                  <a:cxn ang="0">
                    <a:pos x="120" y="0"/>
                  </a:cxn>
                  <a:cxn ang="0">
                    <a:pos x="120" y="0"/>
                  </a:cxn>
                  <a:cxn ang="0">
                    <a:pos x="118" y="2"/>
                  </a:cxn>
                  <a:cxn ang="0">
                    <a:pos x="116" y="4"/>
                  </a:cxn>
                  <a:cxn ang="0">
                    <a:pos x="115" y="5"/>
                  </a:cxn>
                  <a:cxn ang="0">
                    <a:pos x="115" y="5"/>
                  </a:cxn>
                  <a:cxn ang="0">
                    <a:pos x="115" y="42"/>
                  </a:cxn>
                  <a:cxn ang="0">
                    <a:pos x="17" y="42"/>
                  </a:cxn>
                  <a:cxn ang="0">
                    <a:pos x="17" y="42"/>
                  </a:cxn>
                  <a:cxn ang="0">
                    <a:pos x="9" y="42"/>
                  </a:cxn>
                  <a:cxn ang="0">
                    <a:pos x="4" y="45"/>
                  </a:cxn>
                  <a:cxn ang="0">
                    <a:pos x="2" y="51"/>
                  </a:cxn>
                  <a:cxn ang="0">
                    <a:pos x="0" y="58"/>
                  </a:cxn>
                  <a:cxn ang="0">
                    <a:pos x="0" y="130"/>
                  </a:cxn>
                  <a:cxn ang="0">
                    <a:pos x="350" y="130"/>
                  </a:cxn>
                  <a:cxn ang="0">
                    <a:pos x="350" y="58"/>
                  </a:cxn>
                  <a:cxn ang="0">
                    <a:pos x="350" y="58"/>
                  </a:cxn>
                  <a:cxn ang="0">
                    <a:pos x="350" y="51"/>
                  </a:cxn>
                  <a:cxn ang="0">
                    <a:pos x="347" y="45"/>
                  </a:cxn>
                  <a:cxn ang="0">
                    <a:pos x="341" y="42"/>
                  </a:cxn>
                  <a:cxn ang="0">
                    <a:pos x="334" y="42"/>
                  </a:cxn>
                  <a:cxn ang="0">
                    <a:pos x="334" y="42"/>
                  </a:cxn>
                  <a:cxn ang="0">
                    <a:pos x="133" y="42"/>
                  </a:cxn>
                  <a:cxn ang="0">
                    <a:pos x="133" y="13"/>
                  </a:cxn>
                  <a:cxn ang="0">
                    <a:pos x="209" y="13"/>
                  </a:cxn>
                  <a:cxn ang="0">
                    <a:pos x="209" y="42"/>
                  </a:cxn>
                  <a:cxn ang="0">
                    <a:pos x="133" y="42"/>
                  </a:cxn>
                </a:cxnLst>
                <a:rect l="0" t="0" r="r" b="b"/>
                <a:pathLst>
                  <a:path w="350" h="130">
                    <a:moveTo>
                      <a:pt x="334" y="42"/>
                    </a:moveTo>
                    <a:lnTo>
                      <a:pt x="225" y="42"/>
                    </a:lnTo>
                    <a:lnTo>
                      <a:pt x="225" y="42"/>
                    </a:lnTo>
                    <a:lnTo>
                      <a:pt x="225" y="5"/>
                    </a:lnTo>
                    <a:lnTo>
                      <a:pt x="225" y="5"/>
                    </a:lnTo>
                    <a:lnTo>
                      <a:pt x="225" y="2"/>
                    </a:lnTo>
                    <a:lnTo>
                      <a:pt x="223" y="0"/>
                    </a:lnTo>
                    <a:lnTo>
                      <a:pt x="222" y="0"/>
                    </a:lnTo>
                    <a:lnTo>
                      <a:pt x="120" y="0"/>
                    </a:lnTo>
                    <a:lnTo>
                      <a:pt x="120" y="0"/>
                    </a:lnTo>
                    <a:lnTo>
                      <a:pt x="118" y="2"/>
                    </a:lnTo>
                    <a:lnTo>
                      <a:pt x="116" y="4"/>
                    </a:lnTo>
                    <a:lnTo>
                      <a:pt x="115" y="5"/>
                    </a:lnTo>
                    <a:lnTo>
                      <a:pt x="115" y="5"/>
                    </a:lnTo>
                    <a:lnTo>
                      <a:pt x="115" y="42"/>
                    </a:lnTo>
                    <a:lnTo>
                      <a:pt x="17" y="42"/>
                    </a:lnTo>
                    <a:lnTo>
                      <a:pt x="17" y="42"/>
                    </a:lnTo>
                    <a:lnTo>
                      <a:pt x="9" y="42"/>
                    </a:lnTo>
                    <a:lnTo>
                      <a:pt x="4" y="45"/>
                    </a:lnTo>
                    <a:lnTo>
                      <a:pt x="2" y="51"/>
                    </a:lnTo>
                    <a:lnTo>
                      <a:pt x="0" y="58"/>
                    </a:lnTo>
                    <a:lnTo>
                      <a:pt x="0" y="130"/>
                    </a:lnTo>
                    <a:lnTo>
                      <a:pt x="350" y="130"/>
                    </a:lnTo>
                    <a:lnTo>
                      <a:pt x="350" y="58"/>
                    </a:lnTo>
                    <a:lnTo>
                      <a:pt x="350" y="58"/>
                    </a:lnTo>
                    <a:lnTo>
                      <a:pt x="350" y="51"/>
                    </a:lnTo>
                    <a:lnTo>
                      <a:pt x="347" y="45"/>
                    </a:lnTo>
                    <a:lnTo>
                      <a:pt x="341" y="42"/>
                    </a:lnTo>
                    <a:lnTo>
                      <a:pt x="334" y="42"/>
                    </a:lnTo>
                    <a:lnTo>
                      <a:pt x="334" y="42"/>
                    </a:lnTo>
                    <a:close/>
                    <a:moveTo>
                      <a:pt x="133" y="42"/>
                    </a:moveTo>
                    <a:lnTo>
                      <a:pt x="133" y="13"/>
                    </a:lnTo>
                    <a:lnTo>
                      <a:pt x="209" y="13"/>
                    </a:lnTo>
                    <a:lnTo>
                      <a:pt x="209" y="42"/>
                    </a:lnTo>
                    <a:lnTo>
                      <a:pt x="133" y="42"/>
                    </a:lnTo>
                    <a:close/>
                  </a:path>
                </a:pathLst>
              </a:custGeom>
              <a:grpFill/>
              <a:ln w="9525">
                <a:noFill/>
                <a:round/>
              </a:ln>
            </p:spPr>
            <p:txBody>
              <a:bodyPr vert="horz" wrap="square" lIns="121920" tIns="60960" rIns="121920" bIns="60960" numCol="1" anchor="t" anchorCtr="0" compatLnSpc="1"/>
              <a:lstStyle/>
              <a:p>
                <a:pPr defTabSz="1218565">
                  <a:defRPr/>
                </a:pPr>
                <a:endParaRPr lang="en-US" sz="2400">
                  <a:solidFill>
                    <a:prstClr val="black"/>
                  </a:solidFill>
                  <a:latin typeface="Calibri" panose="020f0502020204030204"/>
                </a:endParaRPr>
              </a:p>
            </p:txBody>
          </p:sp>
          <p:sp>
            <p:nvSpPr>
              <p:cNvPr id="49" name="Rectangle 98"/>
              <p:cNvSpPr>
                <a:spLocks noChangeArrowheads="1"/>
              </p:cNvSpPr>
              <p:nvPr/>
            </p:nvSpPr>
            <p:spPr bwMode="auto">
              <a:xfrm>
                <a:off x="8446511" y="3616326"/>
                <a:ext cx="34925" cy="14288"/>
              </a:xfrm>
              <a:prstGeom prst="rect">
                <a:avLst/>
              </a:prstGeom>
              <a:grpFill/>
              <a:ln w="9525">
                <a:noFill/>
                <a:miter lim="800000"/>
              </a:ln>
            </p:spPr>
            <p:txBody>
              <a:bodyPr vert="horz" wrap="square" lIns="121920" tIns="60960" rIns="121920" bIns="60960" numCol="1" anchor="t" anchorCtr="0" compatLnSpc="1"/>
              <a:lstStyle/>
              <a:p>
                <a:pPr defTabSz="1218565">
                  <a:defRPr/>
                </a:pPr>
                <a:endParaRPr lang="en-US" sz="2400">
                  <a:solidFill>
                    <a:prstClr val="black"/>
                  </a:solidFill>
                  <a:latin typeface="Calibri" panose="020f0502020204030204"/>
                </a:endParaRPr>
              </a:p>
            </p:txBody>
          </p:sp>
        </p:grpSp>
      </p:gr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2" presetClass="entr" presetSubtype="8"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p:tgtEl>
                                          <p:spTgt spid="21"/>
                                        </p:tgtEl>
                                        <p:attrNameLst>
                                          <p:attrName>ppt_x</p:attrName>
                                        </p:attrNameLst>
                                      </p:cBhvr>
                                      <p:tavLst>
                                        <p:tav tm="0">
                                          <p:val>
                                            <p:strVal val="#ppt_x-#ppt_w*1.125000"/>
                                          </p:val>
                                        </p:tav>
                                        <p:tav tm="100000">
                                          <p:val>
                                            <p:strVal val="#ppt_x"/>
                                          </p:val>
                                        </p:tav>
                                      </p:tavLst>
                                    </p:anim>
                                    <p:animEffect transition="in" filter="wipe(right)">
                                      <p:cBhvr>
                                        <p:cTn id="15" dur="500"/>
                                        <p:tgtEl>
                                          <p:spTgt spid="21"/>
                                        </p:tgtEl>
                                      </p:cBhvr>
                                    </p:animEffect>
                                  </p:childTnLst>
                                </p:cTn>
                              </p:par>
                            </p:childTnLst>
                          </p:cTn>
                        </p:par>
                        <p:par>
                          <p:cTn id="16" fill="hold" nodeType="afterGroup">
                            <p:stCondLst>
                              <p:cond delay="10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p:tgtEl>
                                          <p:spTgt spid="22"/>
                                        </p:tgtEl>
                                        <p:attrNameLst>
                                          <p:attrName>ppt_x</p:attrName>
                                        </p:attrNameLst>
                                      </p:cBhvr>
                                      <p:tavLst>
                                        <p:tav tm="0">
                                          <p:val>
                                            <p:strVal val="#ppt_x-#ppt_w*1.125000"/>
                                          </p:val>
                                        </p:tav>
                                        <p:tav tm="100000">
                                          <p:val>
                                            <p:strVal val="#ppt_x"/>
                                          </p:val>
                                        </p:tav>
                                      </p:tavLst>
                                    </p:anim>
                                    <p:animEffect transition="in" filter="wipe(right)">
                                      <p:cBhvr>
                                        <p:cTn id="23" dur="500"/>
                                        <p:tgtEl>
                                          <p:spTgt spid="22"/>
                                        </p:tgtEl>
                                      </p:cBhvr>
                                    </p:animEffect>
                                  </p:childTnLst>
                                </p:cTn>
                              </p:par>
                            </p:childTnLst>
                          </p:cTn>
                        </p:par>
                        <p:par>
                          <p:cTn id="24" fill="hold" nodeType="afterGroup">
                            <p:stCondLst>
                              <p:cond delay="15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2" presetClass="entr" presetSubtype="8"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p:tgtEl>
                                          <p:spTgt spid="23"/>
                                        </p:tgtEl>
                                        <p:attrNameLst>
                                          <p:attrName>ppt_x</p:attrName>
                                        </p:attrNameLst>
                                      </p:cBhvr>
                                      <p:tavLst>
                                        <p:tav tm="0">
                                          <p:val>
                                            <p:strVal val="#ppt_x-#ppt_w*1.125000"/>
                                          </p:val>
                                        </p:tav>
                                        <p:tav tm="100000">
                                          <p:val>
                                            <p:strVal val="#ppt_x"/>
                                          </p:val>
                                        </p:tav>
                                      </p:tavLst>
                                    </p:anim>
                                    <p:animEffect transition="in" filter="wipe(right)">
                                      <p:cBhvr>
                                        <p:cTn id="31" dur="500"/>
                                        <p:tgtEl>
                                          <p:spTgt spid="23"/>
                                        </p:tgtEl>
                                      </p:cBhvr>
                                    </p:animEffect>
                                  </p:childTnLst>
                                </p:cTn>
                              </p:par>
                            </p:childTnLst>
                          </p:cTn>
                        </p:par>
                        <p:par>
                          <p:cTn id="32" fill="hold" nodeType="afterGroup">
                            <p:stCondLst>
                              <p:cond delay="2000"/>
                            </p:stCondLst>
                            <p:childTnLst>
                              <p:par>
                                <p:cTn id="33" presetID="10"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12" presetClass="entr" presetSubtype="8"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p:tgtEl>
                                          <p:spTgt spid="24"/>
                                        </p:tgtEl>
                                        <p:attrNameLst>
                                          <p:attrName>ppt_x</p:attrName>
                                        </p:attrNameLst>
                                      </p:cBhvr>
                                      <p:tavLst>
                                        <p:tav tm="0">
                                          <p:val>
                                            <p:strVal val="#ppt_x-#ppt_w*1.125000"/>
                                          </p:val>
                                        </p:tav>
                                        <p:tav tm="100000">
                                          <p:val>
                                            <p:strVal val="#ppt_x"/>
                                          </p:val>
                                        </p:tav>
                                      </p:tavLst>
                                    </p:anim>
                                    <p:animEffect transition="in" filter="wipe(right)">
                                      <p:cBhvr>
                                        <p:cTn id="39" dur="500"/>
                                        <p:tgtEl>
                                          <p:spTgt spid="24"/>
                                        </p:tgtEl>
                                      </p:cBhvr>
                                    </p:animEffect>
                                  </p:childTnLst>
                                </p:cTn>
                              </p:par>
                            </p:childTnLst>
                          </p:cTn>
                        </p:par>
                        <p:par>
                          <p:cTn id="40" fill="hold" nodeType="afterGroup">
                            <p:stCondLst>
                              <p:cond delay="2500"/>
                            </p:stCondLst>
                            <p:childTnLst>
                              <p:par>
                                <p:cTn id="41" presetID="10" presetClass="entr" presetSubtype="0"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par>
                          <p:cTn id="44" fill="hold" nodeType="afterGroup">
                            <p:stCondLst>
                              <p:cond delay="3000"/>
                            </p:stCondLst>
                            <p:childTnLst>
                              <p:par>
                                <p:cTn id="45" presetID="10" presetClass="entr" presetSubtype="0"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par>
                          <p:cTn id="48" fill="hold" nodeType="afterGroup">
                            <p:stCondLst>
                              <p:cond delay="3500"/>
                            </p:stCondLst>
                            <p:childTnLst>
                              <p:par>
                                <p:cTn id="49" presetID="10" presetClass="entr" presetSubtype="0"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1" grpId="0" animBg="1"/>
      <p:bldP spid="22"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1" name="Group 40"/>
          <p:cNvGrpSpPr/>
          <p:nvPr/>
        </p:nvGrpSpPr>
        <p:grpSpPr>
          <a:xfrm>
            <a:off x="9064588" y="1792757"/>
            <a:ext cx="2310889" cy="2880304"/>
            <a:chOff x="6798440" y="1344567"/>
            <a:chExt cx="1733167" cy="2160228"/>
          </a:xfrm>
        </p:grpSpPr>
        <p:grpSp>
          <p:nvGrpSpPr>
            <p:cNvPr id="19" name="Group 18"/>
            <p:cNvGrpSpPr/>
            <p:nvPr/>
          </p:nvGrpSpPr>
          <p:grpSpPr>
            <a:xfrm>
              <a:off x="6798440" y="1344567"/>
              <a:ext cx="1733167" cy="1848865"/>
              <a:chOff x="4338638" y="2257425"/>
              <a:chExt cx="2605088" cy="3651250"/>
            </a:xfrm>
          </p:grpSpPr>
          <p:sp>
            <p:nvSpPr>
              <p:cNvPr id="20" name="Freeform 9"/>
              <p:cNvSpPr/>
              <p:nvPr/>
            </p:nvSpPr>
            <p:spPr bwMode="auto">
              <a:xfrm>
                <a:off x="4338638" y="2257425"/>
                <a:ext cx="1303338" cy="3651250"/>
              </a:xfrm>
              <a:custGeom>
                <a:gdLst>
                  <a:gd name="T0" fmla="*/ 333 w 347"/>
                  <a:gd name="T1" fmla="*/ 75 h 971"/>
                  <a:gd name="T2" fmla="*/ 0 w 347"/>
                  <a:gd name="T3" fmla="*/ 971 h 971"/>
                  <a:gd name="T4" fmla="*/ 347 w 347"/>
                  <a:gd name="T5" fmla="*/ 971 h 971"/>
                  <a:gd name="T6" fmla="*/ 347 w 347"/>
                  <a:gd name="T7" fmla="*/ 0 h 971"/>
                  <a:gd name="T8" fmla="*/ 333 w 347"/>
                  <a:gd name="T9" fmla="*/ 75 h 971"/>
                </a:gd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rgbClr val="404040"/>
              </a:solidFill>
              <a:ln>
                <a:noFill/>
              </a:ln>
            </p:spPr>
            <p:txBody>
              <a:bodyPr vert="horz" wrap="square" lIns="121920" tIns="60960" rIns="121920" bIns="60960" numCol="1" anchor="t" anchorCtr="0" compatLnSpc="1"/>
              <a:lstStyle/>
              <a:p>
                <a:pPr defTabSz="1218565">
                  <a:defRPr/>
                </a:pPr>
                <a:endParaRPr lang="id-ID" sz="2400">
                  <a:solidFill>
                    <a:prstClr val="black"/>
                  </a:solidFill>
                  <a:latin typeface="Raleway Light"/>
                </a:endParaRPr>
              </a:p>
            </p:txBody>
          </p:sp>
          <p:sp>
            <p:nvSpPr>
              <p:cNvPr id="21" name="Freeform 10"/>
              <p:cNvSpPr/>
              <p:nvPr/>
            </p:nvSpPr>
            <p:spPr bwMode="auto">
              <a:xfrm>
                <a:off x="5641976" y="2257425"/>
                <a:ext cx="1301750" cy="3651250"/>
              </a:xfrm>
              <a:custGeom>
                <a:gdLst>
                  <a:gd name="T0" fmla="*/ 15 w 347"/>
                  <a:gd name="T1" fmla="*/ 75 h 971"/>
                  <a:gd name="T2" fmla="*/ 0 w 347"/>
                  <a:gd name="T3" fmla="*/ 0 h 971"/>
                  <a:gd name="T4" fmla="*/ 0 w 347"/>
                  <a:gd name="T5" fmla="*/ 971 h 971"/>
                  <a:gd name="T6" fmla="*/ 347 w 347"/>
                  <a:gd name="T7" fmla="*/ 971 h 971"/>
                  <a:gd name="T8" fmla="*/ 15 w 347"/>
                  <a:gd name="T9" fmla="*/ 75 h 971"/>
                </a:gd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rgbClr val="25415C"/>
              </a:solidFill>
              <a:ln>
                <a:noFill/>
              </a:ln>
            </p:spPr>
            <p:txBody>
              <a:bodyPr vert="horz" wrap="square" lIns="121920" tIns="60960" rIns="121920" bIns="60960" numCol="1" anchor="t" anchorCtr="0" compatLnSpc="1"/>
              <a:lstStyle/>
              <a:p>
                <a:pPr defTabSz="1218565">
                  <a:defRPr/>
                </a:pPr>
                <a:endParaRPr lang="id-ID" sz="2400">
                  <a:solidFill>
                    <a:prstClr val="black"/>
                  </a:solidFill>
                  <a:latin typeface="Raleway Light"/>
                </a:endParaRPr>
              </a:p>
            </p:txBody>
          </p:sp>
        </p:grpSp>
        <p:sp>
          <p:nvSpPr>
            <p:cNvPr id="28" name="TextBox 27"/>
            <p:cNvSpPr txBox="1"/>
            <p:nvPr/>
          </p:nvSpPr>
          <p:spPr>
            <a:xfrm>
              <a:off x="7045896" y="1350924"/>
              <a:ext cx="467735" cy="232660"/>
            </a:xfrm>
            <a:prstGeom prst="rect">
              <a:avLst/>
            </a:prstGeom>
            <a:noFill/>
          </p:spPr>
          <p:txBody>
            <a:bodyPr wrap="square" rtlCol="0">
              <a:spAutoFit/>
            </a:bodyPr>
            <a:lstStyle/>
            <a:p>
              <a:pPr algn="r" defTabSz="1218565">
                <a:lnSpc>
                  <a:spcPct val="130000"/>
                </a:lnSpc>
                <a:defRPr/>
              </a:pPr>
              <a:r>
                <a:rPr lang="pt-BR" sz="1200">
                  <a:solidFill>
                    <a:srgbClr val="25415C"/>
                  </a:solidFill>
                  <a:latin typeface="微软雅黑 Light" panose="020b0502040204020203" pitchFamily="34" charset="-122"/>
                  <a:cs typeface="Raleway Light"/>
                </a:rPr>
                <a:t>90%</a:t>
              </a:r>
              <a:endParaRPr lang="en-US" sz="1200">
                <a:solidFill>
                  <a:srgbClr val="25415C"/>
                </a:solidFill>
                <a:latin typeface="微软雅黑 Light" panose="020b0502040204020203" pitchFamily="34" charset="-122"/>
                <a:cs typeface="Raleway Light"/>
              </a:endParaRPr>
            </a:p>
          </p:txBody>
        </p:sp>
        <p:sp>
          <p:nvSpPr>
            <p:cNvPr id="35" name="TextBox 34"/>
            <p:cNvSpPr txBox="1"/>
            <p:nvPr/>
          </p:nvSpPr>
          <p:spPr>
            <a:xfrm>
              <a:off x="7333600" y="3215437"/>
              <a:ext cx="663904" cy="289358"/>
            </a:xfrm>
            <a:prstGeom prst="rect">
              <a:avLst/>
            </a:prstGeom>
            <a:noFill/>
          </p:spPr>
          <p:txBody>
            <a:bodyPr wrap="square" rtlCol="0">
              <a:spAutoFit/>
            </a:bodyPr>
            <a:lstStyle/>
            <a:p>
              <a:pPr algn="ctr" defTabSz="1218565">
                <a:lnSpc>
                  <a:spcPct val="130000"/>
                </a:lnSpc>
                <a:defRPr/>
              </a:pPr>
              <a:r>
                <a:rPr lang="pt-BR" sz="1465">
                  <a:solidFill>
                    <a:prstClr val="black">
                      <a:lumMod val="50000"/>
                      <a:lumOff val="50000"/>
                    </a:prstClr>
                  </a:solidFill>
                  <a:latin typeface="微软雅黑 Light" panose="020b0502040204020203" pitchFamily="34" charset="-122"/>
                  <a:cs typeface="Raleway Light"/>
                </a:rPr>
                <a:t>2018</a:t>
              </a:r>
              <a:endParaRPr lang="en-US" sz="1465">
                <a:solidFill>
                  <a:prstClr val="black">
                    <a:lumMod val="50000"/>
                    <a:lumOff val="50000"/>
                  </a:prstClr>
                </a:solidFill>
                <a:latin typeface="微软雅黑 Light" panose="020b0502040204020203" pitchFamily="34" charset="-122"/>
                <a:cs typeface="Raleway Light"/>
              </a:endParaRPr>
            </a:p>
          </p:txBody>
        </p:sp>
      </p:grpSp>
      <p:grpSp>
        <p:nvGrpSpPr>
          <p:cNvPr id="34" name="Group 33"/>
          <p:cNvGrpSpPr/>
          <p:nvPr/>
        </p:nvGrpSpPr>
        <p:grpSpPr>
          <a:xfrm>
            <a:off x="7929034" y="2075816"/>
            <a:ext cx="2315119" cy="2597244"/>
            <a:chOff x="5946774" y="1556862"/>
            <a:chExt cx="1736339" cy="1947933"/>
          </a:xfrm>
        </p:grpSpPr>
        <p:grpSp>
          <p:nvGrpSpPr>
            <p:cNvPr id="16" name="Group 15"/>
            <p:cNvGrpSpPr/>
            <p:nvPr/>
          </p:nvGrpSpPr>
          <p:grpSpPr>
            <a:xfrm>
              <a:off x="5946774" y="1559768"/>
              <a:ext cx="1736339" cy="1633536"/>
              <a:chOff x="3024186" y="3364680"/>
              <a:chExt cx="2609854" cy="2543995"/>
            </a:xfrm>
          </p:grpSpPr>
          <p:sp>
            <p:nvSpPr>
              <p:cNvPr id="17" name="Freeform 7"/>
              <p:cNvSpPr/>
              <p:nvPr/>
            </p:nvSpPr>
            <p:spPr bwMode="auto">
              <a:xfrm>
                <a:off x="3024186" y="3364680"/>
                <a:ext cx="1306513" cy="2530474"/>
              </a:xfrm>
              <a:custGeom>
                <a:gdLst>
                  <a:gd name="T0" fmla="*/ 334 w 348"/>
                  <a:gd name="T1" fmla="*/ 52 h 673"/>
                  <a:gd name="T2" fmla="*/ 0 w 348"/>
                  <a:gd name="T3" fmla="*/ 673 h 673"/>
                  <a:gd name="T4" fmla="*/ 348 w 348"/>
                  <a:gd name="T5" fmla="*/ 673 h 673"/>
                  <a:gd name="T6" fmla="*/ 348 w 348"/>
                  <a:gd name="T7" fmla="*/ 0 h 673"/>
                  <a:gd name="T8" fmla="*/ 334 w 348"/>
                  <a:gd name="T9" fmla="*/ 52 h 673"/>
                </a:gdLst>
                <a:cxnLst>
                  <a:cxn ang="0">
                    <a:pos x="T0" y="T1"/>
                  </a:cxn>
                  <a:cxn ang="0">
                    <a:pos x="T2" y="T3"/>
                  </a:cxn>
                  <a:cxn ang="0">
                    <a:pos x="T4" y="T5"/>
                  </a:cxn>
                  <a:cxn ang="0">
                    <a:pos x="T6" y="T7"/>
                  </a:cxn>
                  <a:cxn ang="0">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solidFill>
                <a:srgbClr val="404040"/>
              </a:solidFill>
              <a:ln>
                <a:noFill/>
              </a:ln>
            </p:spPr>
            <p:txBody>
              <a:bodyPr vert="horz" wrap="square" lIns="121920" tIns="60960" rIns="121920" bIns="60960" numCol="1" anchor="t" anchorCtr="0" compatLnSpc="1"/>
              <a:lstStyle/>
              <a:p>
                <a:pPr defTabSz="1218565">
                  <a:defRPr/>
                </a:pPr>
                <a:endParaRPr lang="id-ID" sz="2400">
                  <a:solidFill>
                    <a:prstClr val="black"/>
                  </a:solidFill>
                  <a:latin typeface="Raleway Light"/>
                </a:endParaRPr>
              </a:p>
            </p:txBody>
          </p:sp>
          <p:sp>
            <p:nvSpPr>
              <p:cNvPr id="18" name="Freeform 8"/>
              <p:cNvSpPr/>
              <p:nvPr/>
            </p:nvSpPr>
            <p:spPr bwMode="auto">
              <a:xfrm>
                <a:off x="4330702" y="3378200"/>
                <a:ext cx="1303338" cy="2530475"/>
              </a:xfrm>
              <a:custGeom>
                <a:gdLst>
                  <a:gd name="T0" fmla="*/ 14 w 347"/>
                  <a:gd name="T1" fmla="*/ 52 h 673"/>
                  <a:gd name="T2" fmla="*/ 0 w 347"/>
                  <a:gd name="T3" fmla="*/ 0 h 673"/>
                  <a:gd name="T4" fmla="*/ 0 w 347"/>
                  <a:gd name="T5" fmla="*/ 673 h 673"/>
                  <a:gd name="T6" fmla="*/ 347 w 347"/>
                  <a:gd name="T7" fmla="*/ 673 h 673"/>
                  <a:gd name="T8" fmla="*/ 14 w 347"/>
                  <a:gd name="T9" fmla="*/ 52 h 673"/>
                </a:gd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rgbClr val="25415C"/>
              </a:solidFill>
              <a:ln>
                <a:noFill/>
              </a:ln>
            </p:spPr>
            <p:txBody>
              <a:bodyPr vert="horz" wrap="square" lIns="121920" tIns="60960" rIns="121920" bIns="60960" numCol="1" anchor="t" anchorCtr="0" compatLnSpc="1"/>
              <a:lstStyle/>
              <a:p>
                <a:pPr defTabSz="1218565">
                  <a:defRPr/>
                </a:pPr>
                <a:endParaRPr lang="id-ID" sz="2400">
                  <a:solidFill>
                    <a:prstClr val="black"/>
                  </a:solidFill>
                  <a:latin typeface="Raleway Light"/>
                </a:endParaRPr>
              </a:p>
            </p:txBody>
          </p:sp>
        </p:grpSp>
        <p:sp>
          <p:nvSpPr>
            <p:cNvPr id="29" name="TextBox 28"/>
            <p:cNvSpPr txBox="1"/>
            <p:nvPr/>
          </p:nvSpPr>
          <p:spPr>
            <a:xfrm>
              <a:off x="6214154" y="1556862"/>
              <a:ext cx="467735" cy="232660"/>
            </a:xfrm>
            <a:prstGeom prst="rect">
              <a:avLst/>
            </a:prstGeom>
            <a:noFill/>
          </p:spPr>
          <p:txBody>
            <a:bodyPr wrap="square" rtlCol="0">
              <a:spAutoFit/>
            </a:bodyPr>
            <a:lstStyle/>
            <a:p>
              <a:pPr algn="r" defTabSz="1218565">
                <a:lnSpc>
                  <a:spcPct val="130000"/>
                </a:lnSpc>
                <a:defRPr/>
              </a:pPr>
              <a:r>
                <a:rPr lang="pt-BR" sz="1200">
                  <a:solidFill>
                    <a:srgbClr val="25415C"/>
                  </a:solidFill>
                  <a:latin typeface="微软雅黑 Light" panose="020b0502040204020203" pitchFamily="34" charset="-122"/>
                  <a:cs typeface="Raleway Light"/>
                </a:rPr>
                <a:t>80%</a:t>
              </a:r>
              <a:endParaRPr lang="en-US" sz="1200">
                <a:solidFill>
                  <a:srgbClr val="25415C"/>
                </a:solidFill>
                <a:latin typeface="微软雅黑 Light" panose="020b0502040204020203" pitchFamily="34" charset="-122"/>
                <a:cs typeface="Raleway Light"/>
              </a:endParaRPr>
            </a:p>
          </p:txBody>
        </p:sp>
        <p:sp>
          <p:nvSpPr>
            <p:cNvPr id="36" name="TextBox 35"/>
            <p:cNvSpPr txBox="1"/>
            <p:nvPr/>
          </p:nvSpPr>
          <p:spPr>
            <a:xfrm>
              <a:off x="6484046" y="3215437"/>
              <a:ext cx="663904" cy="289358"/>
            </a:xfrm>
            <a:prstGeom prst="rect">
              <a:avLst/>
            </a:prstGeom>
            <a:noFill/>
          </p:spPr>
          <p:txBody>
            <a:bodyPr wrap="square" rtlCol="0">
              <a:spAutoFit/>
            </a:bodyPr>
            <a:lstStyle/>
            <a:p>
              <a:pPr algn="ctr" defTabSz="1218565">
                <a:lnSpc>
                  <a:spcPct val="130000"/>
                </a:lnSpc>
                <a:defRPr/>
              </a:pPr>
              <a:r>
                <a:rPr lang="pt-BR" sz="1465">
                  <a:solidFill>
                    <a:prstClr val="black">
                      <a:lumMod val="50000"/>
                      <a:lumOff val="50000"/>
                    </a:prstClr>
                  </a:solidFill>
                  <a:latin typeface="微软雅黑 Light" panose="020b0502040204020203" pitchFamily="34" charset="-122"/>
                  <a:cs typeface="Raleway Light"/>
                </a:rPr>
                <a:t>2017</a:t>
              </a:r>
              <a:endParaRPr lang="en-US" sz="1465">
                <a:solidFill>
                  <a:prstClr val="black">
                    <a:lumMod val="50000"/>
                    <a:lumOff val="50000"/>
                  </a:prstClr>
                </a:solidFill>
                <a:latin typeface="微软雅黑 Light" panose="020b0502040204020203" pitchFamily="34" charset="-122"/>
                <a:cs typeface="Raleway Light"/>
              </a:endParaRPr>
            </a:p>
          </p:txBody>
        </p:sp>
      </p:grpSp>
      <p:grpSp>
        <p:nvGrpSpPr>
          <p:cNvPr id="26" name="Group 25"/>
          <p:cNvGrpSpPr/>
          <p:nvPr/>
        </p:nvGrpSpPr>
        <p:grpSpPr>
          <a:xfrm>
            <a:off x="6800858" y="2566984"/>
            <a:ext cx="2310889" cy="2106076"/>
            <a:chOff x="5100643" y="1925238"/>
            <a:chExt cx="1733167" cy="1579557"/>
          </a:xfrm>
        </p:grpSpPr>
        <p:grpSp>
          <p:nvGrpSpPr>
            <p:cNvPr id="13" name="Group 12"/>
            <p:cNvGrpSpPr/>
            <p:nvPr/>
          </p:nvGrpSpPr>
          <p:grpSpPr>
            <a:xfrm>
              <a:off x="5100643" y="1929272"/>
              <a:ext cx="1733167" cy="1259926"/>
              <a:chOff x="5661026" y="3946525"/>
              <a:chExt cx="2605088" cy="1962151"/>
            </a:xfrm>
          </p:grpSpPr>
          <p:sp>
            <p:nvSpPr>
              <p:cNvPr id="14" name="Freeform 11"/>
              <p:cNvSpPr/>
              <p:nvPr/>
            </p:nvSpPr>
            <p:spPr bwMode="auto">
              <a:xfrm>
                <a:off x="5661026" y="3946525"/>
                <a:ext cx="1301750" cy="1962150"/>
              </a:xfrm>
              <a:custGeom>
                <a:gdLst>
                  <a:gd name="T0" fmla="*/ 333 w 347"/>
                  <a:gd name="T1" fmla="*/ 40 h 522"/>
                  <a:gd name="T2" fmla="*/ 0 w 347"/>
                  <a:gd name="T3" fmla="*/ 522 h 522"/>
                  <a:gd name="T4" fmla="*/ 347 w 347"/>
                  <a:gd name="T5" fmla="*/ 522 h 522"/>
                  <a:gd name="T6" fmla="*/ 347 w 347"/>
                  <a:gd name="T7" fmla="*/ 0 h 522"/>
                  <a:gd name="T8" fmla="*/ 333 w 347"/>
                  <a:gd name="T9" fmla="*/ 40 h 522"/>
                </a:gdLst>
                <a:cxnLst>
                  <a:cxn ang="0">
                    <a:pos x="T0" y="T1"/>
                  </a:cxn>
                  <a:cxn ang="0">
                    <a:pos x="T2" y="T3"/>
                  </a:cxn>
                  <a:cxn ang="0">
                    <a:pos x="T4" y="T5"/>
                  </a:cxn>
                  <a:cxn ang="0">
                    <a:pos x="T6" y="T7"/>
                  </a:cxn>
                  <a:cxn ang="0">
                    <a:pos x="T8" y="T9"/>
                  </a:cxn>
                </a:cxnLst>
                <a:rect l="0" t="0" r="r" b="b"/>
                <a:pathLst>
                  <a:path w="347" h="522">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solidFill>
                <a:srgbClr val="404040"/>
              </a:solidFill>
              <a:ln>
                <a:noFill/>
              </a:ln>
            </p:spPr>
            <p:txBody>
              <a:bodyPr vert="horz" wrap="square" lIns="121920" tIns="60960" rIns="121920" bIns="60960" numCol="1" anchor="t" anchorCtr="0" compatLnSpc="1"/>
              <a:lstStyle/>
              <a:p>
                <a:pPr defTabSz="1218565">
                  <a:defRPr/>
                </a:pPr>
                <a:endParaRPr lang="id-ID" sz="2400">
                  <a:solidFill>
                    <a:prstClr val="black"/>
                  </a:solidFill>
                  <a:latin typeface="Raleway Light"/>
                </a:endParaRPr>
              </a:p>
            </p:txBody>
          </p:sp>
          <p:sp>
            <p:nvSpPr>
              <p:cNvPr id="15" name="Freeform 12"/>
              <p:cNvSpPr/>
              <p:nvPr/>
            </p:nvSpPr>
            <p:spPr bwMode="auto">
              <a:xfrm>
                <a:off x="6962776" y="3946526"/>
                <a:ext cx="1303338" cy="1962150"/>
              </a:xfrm>
              <a:custGeom>
                <a:gdLst>
                  <a:gd name="T0" fmla="*/ 14 w 347"/>
                  <a:gd name="T1" fmla="*/ 40 h 522"/>
                  <a:gd name="T2" fmla="*/ 0 w 347"/>
                  <a:gd name="T3" fmla="*/ 0 h 522"/>
                  <a:gd name="T4" fmla="*/ 0 w 347"/>
                  <a:gd name="T5" fmla="*/ 522 h 522"/>
                  <a:gd name="T6" fmla="*/ 347 w 347"/>
                  <a:gd name="T7" fmla="*/ 522 h 522"/>
                  <a:gd name="T8" fmla="*/ 14 w 347"/>
                  <a:gd name="T9" fmla="*/ 40 h 522"/>
                </a:gdLst>
                <a:cxnLst>
                  <a:cxn ang="0">
                    <a:pos x="T0" y="T1"/>
                  </a:cxn>
                  <a:cxn ang="0">
                    <a:pos x="T2" y="T3"/>
                  </a:cxn>
                  <a:cxn ang="0">
                    <a:pos x="T4" y="T5"/>
                  </a:cxn>
                  <a:cxn ang="0">
                    <a:pos x="T6" y="T7"/>
                  </a:cxn>
                  <a:cxn ang="0">
                    <a:pos x="T8" y="T9"/>
                  </a:cxn>
                </a:cxnLst>
                <a:rect l="0" t="0" r="r" b="b"/>
                <a:pathLst>
                  <a:path w="347" h="522">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solidFill>
                <a:srgbClr val="25415C"/>
              </a:solidFill>
              <a:ln>
                <a:noFill/>
              </a:ln>
            </p:spPr>
            <p:txBody>
              <a:bodyPr vert="horz" wrap="square" lIns="121920" tIns="60960" rIns="121920" bIns="60960" numCol="1" anchor="t" anchorCtr="0" compatLnSpc="1"/>
              <a:lstStyle/>
              <a:p>
                <a:pPr defTabSz="1218565">
                  <a:defRPr/>
                </a:pPr>
                <a:endParaRPr lang="id-ID" sz="2400">
                  <a:solidFill>
                    <a:prstClr val="black"/>
                  </a:solidFill>
                  <a:latin typeface="Raleway Light"/>
                </a:endParaRPr>
              </a:p>
            </p:txBody>
          </p:sp>
        </p:grpSp>
        <p:sp>
          <p:nvSpPr>
            <p:cNvPr id="30" name="TextBox 29"/>
            <p:cNvSpPr txBox="1"/>
            <p:nvPr/>
          </p:nvSpPr>
          <p:spPr>
            <a:xfrm>
              <a:off x="5347570" y="1925238"/>
              <a:ext cx="467735" cy="232660"/>
            </a:xfrm>
            <a:prstGeom prst="rect">
              <a:avLst/>
            </a:prstGeom>
            <a:noFill/>
          </p:spPr>
          <p:txBody>
            <a:bodyPr wrap="square" rtlCol="0">
              <a:spAutoFit/>
            </a:bodyPr>
            <a:lstStyle/>
            <a:p>
              <a:pPr algn="r" defTabSz="1218565">
                <a:lnSpc>
                  <a:spcPct val="130000"/>
                </a:lnSpc>
                <a:defRPr/>
              </a:pPr>
              <a:r>
                <a:rPr lang="pt-BR" sz="1200">
                  <a:solidFill>
                    <a:srgbClr val="25415C"/>
                  </a:solidFill>
                  <a:latin typeface="微软雅黑 Light" panose="020b0502040204020203" pitchFamily="34" charset="-122"/>
                  <a:cs typeface="Raleway Light"/>
                </a:rPr>
                <a:t>60%</a:t>
              </a:r>
              <a:endParaRPr lang="en-US" sz="1200">
                <a:solidFill>
                  <a:srgbClr val="25415C"/>
                </a:solidFill>
                <a:latin typeface="微软雅黑 Light" panose="020b0502040204020203" pitchFamily="34" charset="-122"/>
                <a:cs typeface="Raleway Light"/>
              </a:endParaRPr>
            </a:p>
          </p:txBody>
        </p:sp>
        <p:sp>
          <p:nvSpPr>
            <p:cNvPr id="37" name="TextBox 36"/>
            <p:cNvSpPr txBox="1"/>
            <p:nvPr/>
          </p:nvSpPr>
          <p:spPr>
            <a:xfrm>
              <a:off x="5619580" y="3215437"/>
              <a:ext cx="663904" cy="289358"/>
            </a:xfrm>
            <a:prstGeom prst="rect">
              <a:avLst/>
            </a:prstGeom>
            <a:noFill/>
          </p:spPr>
          <p:txBody>
            <a:bodyPr wrap="square" rtlCol="0">
              <a:spAutoFit/>
            </a:bodyPr>
            <a:lstStyle/>
            <a:p>
              <a:pPr algn="ctr" defTabSz="1218565">
                <a:lnSpc>
                  <a:spcPct val="130000"/>
                </a:lnSpc>
                <a:defRPr/>
              </a:pPr>
              <a:r>
                <a:rPr lang="pt-BR" sz="1465">
                  <a:solidFill>
                    <a:prstClr val="black">
                      <a:lumMod val="50000"/>
                      <a:lumOff val="50000"/>
                    </a:prstClr>
                  </a:solidFill>
                  <a:latin typeface="微软雅黑 Light" panose="020b0502040204020203" pitchFamily="34" charset="-122"/>
                  <a:cs typeface="Raleway Light"/>
                </a:rPr>
                <a:t>2016</a:t>
              </a:r>
              <a:endParaRPr lang="en-US" sz="1465">
                <a:solidFill>
                  <a:prstClr val="black">
                    <a:lumMod val="50000"/>
                    <a:lumOff val="50000"/>
                  </a:prstClr>
                </a:solidFill>
                <a:latin typeface="微软雅黑 Light" panose="020b0502040204020203" pitchFamily="34" charset="-122"/>
                <a:cs typeface="Raleway Light"/>
              </a:endParaRPr>
            </a:p>
          </p:txBody>
        </p:sp>
      </p:grpSp>
      <p:grpSp>
        <p:nvGrpSpPr>
          <p:cNvPr id="25" name="Group 24"/>
          <p:cNvGrpSpPr/>
          <p:nvPr/>
        </p:nvGrpSpPr>
        <p:grpSpPr>
          <a:xfrm>
            <a:off x="5638066" y="2185971"/>
            <a:ext cx="2310889" cy="2487089"/>
            <a:chOff x="4228549" y="1639478"/>
            <a:chExt cx="1733167" cy="1865317"/>
          </a:xfrm>
        </p:grpSpPr>
        <p:grpSp>
          <p:nvGrpSpPr>
            <p:cNvPr id="10" name="Group 9"/>
            <p:cNvGrpSpPr/>
            <p:nvPr/>
          </p:nvGrpSpPr>
          <p:grpSpPr>
            <a:xfrm>
              <a:off x="4228549" y="1639478"/>
              <a:ext cx="1733167" cy="1549717"/>
              <a:chOff x="4338638" y="2257425"/>
              <a:chExt cx="2605088" cy="3651250"/>
            </a:xfrm>
          </p:grpSpPr>
          <p:sp>
            <p:nvSpPr>
              <p:cNvPr id="11" name="Freeform 9"/>
              <p:cNvSpPr/>
              <p:nvPr/>
            </p:nvSpPr>
            <p:spPr bwMode="auto">
              <a:xfrm>
                <a:off x="4338638" y="2257425"/>
                <a:ext cx="1303338" cy="3651250"/>
              </a:xfrm>
              <a:custGeom>
                <a:gdLst>
                  <a:gd name="T0" fmla="*/ 333 w 347"/>
                  <a:gd name="T1" fmla="*/ 75 h 971"/>
                  <a:gd name="T2" fmla="*/ 0 w 347"/>
                  <a:gd name="T3" fmla="*/ 971 h 971"/>
                  <a:gd name="T4" fmla="*/ 347 w 347"/>
                  <a:gd name="T5" fmla="*/ 971 h 971"/>
                  <a:gd name="T6" fmla="*/ 347 w 347"/>
                  <a:gd name="T7" fmla="*/ 0 h 971"/>
                  <a:gd name="T8" fmla="*/ 333 w 347"/>
                  <a:gd name="T9" fmla="*/ 75 h 971"/>
                </a:gd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rgbClr val="404040"/>
              </a:solidFill>
              <a:ln>
                <a:noFill/>
              </a:ln>
            </p:spPr>
            <p:txBody>
              <a:bodyPr vert="horz" wrap="square" lIns="121920" tIns="60960" rIns="121920" bIns="60960" numCol="1" anchor="t" anchorCtr="0" compatLnSpc="1"/>
              <a:lstStyle/>
              <a:p>
                <a:pPr defTabSz="1218565">
                  <a:defRPr/>
                </a:pPr>
                <a:endParaRPr lang="id-ID" sz="2400">
                  <a:solidFill>
                    <a:prstClr val="black"/>
                  </a:solidFill>
                  <a:latin typeface="Raleway Light"/>
                </a:endParaRPr>
              </a:p>
            </p:txBody>
          </p:sp>
          <p:sp>
            <p:nvSpPr>
              <p:cNvPr id="12" name="Freeform 10"/>
              <p:cNvSpPr/>
              <p:nvPr/>
            </p:nvSpPr>
            <p:spPr bwMode="auto">
              <a:xfrm>
                <a:off x="5641976" y="2257425"/>
                <a:ext cx="1301750" cy="3651250"/>
              </a:xfrm>
              <a:custGeom>
                <a:gdLst>
                  <a:gd name="T0" fmla="*/ 15 w 347"/>
                  <a:gd name="T1" fmla="*/ 75 h 971"/>
                  <a:gd name="T2" fmla="*/ 0 w 347"/>
                  <a:gd name="T3" fmla="*/ 0 h 971"/>
                  <a:gd name="T4" fmla="*/ 0 w 347"/>
                  <a:gd name="T5" fmla="*/ 971 h 971"/>
                  <a:gd name="T6" fmla="*/ 347 w 347"/>
                  <a:gd name="T7" fmla="*/ 971 h 971"/>
                  <a:gd name="T8" fmla="*/ 15 w 347"/>
                  <a:gd name="T9" fmla="*/ 75 h 971"/>
                </a:gd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rgbClr val="25415C"/>
              </a:solidFill>
              <a:ln>
                <a:noFill/>
              </a:ln>
            </p:spPr>
            <p:txBody>
              <a:bodyPr vert="horz" wrap="square" lIns="121920" tIns="60960" rIns="121920" bIns="60960" numCol="1" anchor="t" anchorCtr="0" compatLnSpc="1"/>
              <a:lstStyle/>
              <a:p>
                <a:pPr defTabSz="1218565">
                  <a:defRPr/>
                </a:pPr>
                <a:endParaRPr lang="id-ID" sz="2400">
                  <a:solidFill>
                    <a:prstClr val="black"/>
                  </a:solidFill>
                  <a:latin typeface="Raleway Light"/>
                </a:endParaRPr>
              </a:p>
            </p:txBody>
          </p:sp>
        </p:grpSp>
        <p:sp>
          <p:nvSpPr>
            <p:cNvPr id="31" name="TextBox 30"/>
            <p:cNvSpPr txBox="1"/>
            <p:nvPr/>
          </p:nvSpPr>
          <p:spPr>
            <a:xfrm>
              <a:off x="4476005" y="1650529"/>
              <a:ext cx="467735" cy="232660"/>
            </a:xfrm>
            <a:prstGeom prst="rect">
              <a:avLst/>
            </a:prstGeom>
            <a:noFill/>
          </p:spPr>
          <p:txBody>
            <a:bodyPr wrap="square" rtlCol="0">
              <a:spAutoFit/>
            </a:bodyPr>
            <a:lstStyle/>
            <a:p>
              <a:pPr algn="r" defTabSz="1218565">
                <a:lnSpc>
                  <a:spcPct val="130000"/>
                </a:lnSpc>
                <a:defRPr/>
              </a:pPr>
              <a:r>
                <a:rPr lang="pt-BR" sz="1200">
                  <a:solidFill>
                    <a:srgbClr val="25415C"/>
                  </a:solidFill>
                  <a:latin typeface="微软雅黑 Light" panose="020b0502040204020203" pitchFamily="34" charset="-122"/>
                  <a:cs typeface="Raleway Light"/>
                </a:rPr>
                <a:t>70%</a:t>
              </a:r>
              <a:endParaRPr lang="en-US" sz="1200">
                <a:solidFill>
                  <a:srgbClr val="25415C"/>
                </a:solidFill>
                <a:latin typeface="微软雅黑 Light" panose="020b0502040204020203" pitchFamily="34" charset="-122"/>
                <a:cs typeface="Raleway Light"/>
              </a:endParaRPr>
            </a:p>
          </p:txBody>
        </p:sp>
        <p:sp>
          <p:nvSpPr>
            <p:cNvPr id="33" name="TextBox 32"/>
            <p:cNvSpPr txBox="1"/>
            <p:nvPr/>
          </p:nvSpPr>
          <p:spPr>
            <a:xfrm>
              <a:off x="4743224" y="3215437"/>
              <a:ext cx="663904" cy="289358"/>
            </a:xfrm>
            <a:prstGeom prst="rect">
              <a:avLst/>
            </a:prstGeom>
            <a:noFill/>
          </p:spPr>
          <p:txBody>
            <a:bodyPr wrap="square" rtlCol="0">
              <a:spAutoFit/>
            </a:bodyPr>
            <a:lstStyle/>
            <a:p>
              <a:pPr algn="ctr" defTabSz="1218565">
                <a:lnSpc>
                  <a:spcPct val="130000"/>
                </a:lnSpc>
                <a:defRPr/>
              </a:pPr>
              <a:r>
                <a:rPr lang="pt-BR" sz="1465">
                  <a:solidFill>
                    <a:prstClr val="black">
                      <a:lumMod val="50000"/>
                      <a:lumOff val="50000"/>
                    </a:prstClr>
                  </a:solidFill>
                  <a:latin typeface="微软雅黑 Light" panose="020b0502040204020203" pitchFamily="34" charset="-122"/>
                  <a:cs typeface="Raleway Light"/>
                </a:rPr>
                <a:t>2015</a:t>
              </a:r>
              <a:endParaRPr lang="en-US" sz="1465">
                <a:solidFill>
                  <a:prstClr val="black">
                    <a:lumMod val="50000"/>
                    <a:lumOff val="50000"/>
                  </a:prstClr>
                </a:solidFill>
                <a:latin typeface="微软雅黑 Light" panose="020b0502040204020203" pitchFamily="34" charset="-122"/>
                <a:cs typeface="Raleway Light"/>
              </a:endParaRPr>
            </a:p>
          </p:txBody>
        </p:sp>
      </p:grpSp>
      <p:grpSp>
        <p:nvGrpSpPr>
          <p:cNvPr id="22" name="Group 21"/>
          <p:cNvGrpSpPr/>
          <p:nvPr/>
        </p:nvGrpSpPr>
        <p:grpSpPr>
          <a:xfrm>
            <a:off x="4545631" y="3007165"/>
            <a:ext cx="2315115" cy="1665896"/>
            <a:chOff x="3409223" y="2255373"/>
            <a:chExt cx="1736336" cy="1249422"/>
          </a:xfrm>
        </p:grpSpPr>
        <p:grpSp>
          <p:nvGrpSpPr>
            <p:cNvPr id="7" name="Group 6"/>
            <p:cNvGrpSpPr/>
            <p:nvPr/>
          </p:nvGrpSpPr>
          <p:grpSpPr>
            <a:xfrm>
              <a:off x="3409223" y="2257637"/>
              <a:ext cx="1736336" cy="931556"/>
              <a:chOff x="3024188" y="3378200"/>
              <a:chExt cx="2609851" cy="2530475"/>
            </a:xfrm>
          </p:grpSpPr>
          <p:sp>
            <p:nvSpPr>
              <p:cNvPr id="8" name="Freeform 7"/>
              <p:cNvSpPr/>
              <p:nvPr/>
            </p:nvSpPr>
            <p:spPr bwMode="auto">
              <a:xfrm>
                <a:off x="3024188" y="3378200"/>
                <a:ext cx="1306513" cy="2530475"/>
              </a:xfrm>
              <a:custGeom>
                <a:gdLst>
                  <a:gd name="T0" fmla="*/ 334 w 348"/>
                  <a:gd name="T1" fmla="*/ 52 h 673"/>
                  <a:gd name="T2" fmla="*/ 0 w 348"/>
                  <a:gd name="T3" fmla="*/ 673 h 673"/>
                  <a:gd name="T4" fmla="*/ 348 w 348"/>
                  <a:gd name="T5" fmla="*/ 673 h 673"/>
                  <a:gd name="T6" fmla="*/ 348 w 348"/>
                  <a:gd name="T7" fmla="*/ 0 h 673"/>
                  <a:gd name="T8" fmla="*/ 334 w 348"/>
                  <a:gd name="T9" fmla="*/ 52 h 673"/>
                </a:gdLst>
                <a:cxnLst>
                  <a:cxn ang="0">
                    <a:pos x="T0" y="T1"/>
                  </a:cxn>
                  <a:cxn ang="0">
                    <a:pos x="T2" y="T3"/>
                  </a:cxn>
                  <a:cxn ang="0">
                    <a:pos x="T4" y="T5"/>
                  </a:cxn>
                  <a:cxn ang="0">
                    <a:pos x="T6" y="T7"/>
                  </a:cxn>
                  <a:cxn ang="0">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solidFill>
                <a:srgbClr val="404040"/>
              </a:solidFill>
              <a:ln>
                <a:noFill/>
              </a:ln>
            </p:spPr>
            <p:txBody>
              <a:bodyPr vert="horz" wrap="square" lIns="121920" tIns="60960" rIns="121920" bIns="60960" numCol="1" anchor="t" anchorCtr="0" compatLnSpc="1"/>
              <a:lstStyle/>
              <a:p>
                <a:pPr defTabSz="1218565">
                  <a:defRPr/>
                </a:pPr>
                <a:endParaRPr lang="id-ID" sz="2400">
                  <a:solidFill>
                    <a:prstClr val="black"/>
                  </a:solidFill>
                  <a:latin typeface="Raleway Light"/>
                </a:endParaRPr>
              </a:p>
            </p:txBody>
          </p:sp>
          <p:sp>
            <p:nvSpPr>
              <p:cNvPr id="9" name="Freeform 8"/>
              <p:cNvSpPr/>
              <p:nvPr/>
            </p:nvSpPr>
            <p:spPr bwMode="auto">
              <a:xfrm>
                <a:off x="4330701" y="3378200"/>
                <a:ext cx="1303338" cy="2530475"/>
              </a:xfrm>
              <a:custGeom>
                <a:gdLst>
                  <a:gd name="T0" fmla="*/ 14 w 347"/>
                  <a:gd name="T1" fmla="*/ 52 h 673"/>
                  <a:gd name="T2" fmla="*/ 0 w 347"/>
                  <a:gd name="T3" fmla="*/ 0 h 673"/>
                  <a:gd name="T4" fmla="*/ 0 w 347"/>
                  <a:gd name="T5" fmla="*/ 673 h 673"/>
                  <a:gd name="T6" fmla="*/ 347 w 347"/>
                  <a:gd name="T7" fmla="*/ 673 h 673"/>
                  <a:gd name="T8" fmla="*/ 14 w 347"/>
                  <a:gd name="T9" fmla="*/ 52 h 673"/>
                </a:gd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rgbClr val="25415C"/>
              </a:solidFill>
              <a:ln>
                <a:noFill/>
              </a:ln>
            </p:spPr>
            <p:txBody>
              <a:bodyPr vert="horz" wrap="square" lIns="121920" tIns="60960" rIns="121920" bIns="60960" numCol="1" anchor="t" anchorCtr="0" compatLnSpc="1"/>
              <a:lstStyle/>
              <a:p>
                <a:pPr defTabSz="1218565">
                  <a:defRPr/>
                </a:pPr>
                <a:endParaRPr lang="id-ID" sz="2400">
                  <a:solidFill>
                    <a:prstClr val="black"/>
                  </a:solidFill>
                  <a:latin typeface="Raleway Light"/>
                </a:endParaRPr>
              </a:p>
            </p:txBody>
          </p:sp>
        </p:grpSp>
        <p:sp>
          <p:nvSpPr>
            <p:cNvPr id="32" name="TextBox 31"/>
            <p:cNvSpPr txBox="1"/>
            <p:nvPr/>
          </p:nvSpPr>
          <p:spPr>
            <a:xfrm>
              <a:off x="3625118" y="2255373"/>
              <a:ext cx="467735" cy="232660"/>
            </a:xfrm>
            <a:prstGeom prst="rect">
              <a:avLst/>
            </a:prstGeom>
            <a:noFill/>
          </p:spPr>
          <p:txBody>
            <a:bodyPr wrap="square" rtlCol="0">
              <a:spAutoFit/>
            </a:bodyPr>
            <a:lstStyle/>
            <a:p>
              <a:pPr algn="r" defTabSz="1218565">
                <a:lnSpc>
                  <a:spcPct val="130000"/>
                </a:lnSpc>
                <a:defRPr/>
              </a:pPr>
              <a:r>
                <a:rPr lang="pt-BR" sz="1200">
                  <a:solidFill>
                    <a:srgbClr val="25415C"/>
                  </a:solidFill>
                  <a:latin typeface="微软雅黑 Light" panose="020b0502040204020203" pitchFamily="34" charset="-122"/>
                  <a:cs typeface="Raleway Light"/>
                </a:rPr>
                <a:t>50%</a:t>
              </a:r>
              <a:endParaRPr lang="en-US" sz="1200">
                <a:solidFill>
                  <a:srgbClr val="25415C"/>
                </a:solidFill>
                <a:latin typeface="微软雅黑 Light" panose="020b0502040204020203" pitchFamily="34" charset="-122"/>
                <a:cs typeface="Raleway Light"/>
              </a:endParaRPr>
            </a:p>
          </p:txBody>
        </p:sp>
        <p:sp>
          <p:nvSpPr>
            <p:cNvPr id="38" name="TextBox 37"/>
            <p:cNvSpPr txBox="1"/>
            <p:nvPr/>
          </p:nvSpPr>
          <p:spPr>
            <a:xfrm>
              <a:off x="3946495" y="3215437"/>
              <a:ext cx="663904" cy="289358"/>
            </a:xfrm>
            <a:prstGeom prst="rect">
              <a:avLst/>
            </a:prstGeom>
            <a:noFill/>
          </p:spPr>
          <p:txBody>
            <a:bodyPr wrap="square" rtlCol="0">
              <a:spAutoFit/>
            </a:bodyPr>
            <a:lstStyle/>
            <a:p>
              <a:pPr algn="ctr" defTabSz="1218565">
                <a:lnSpc>
                  <a:spcPct val="130000"/>
                </a:lnSpc>
                <a:defRPr/>
              </a:pPr>
              <a:r>
                <a:rPr lang="pt-BR" sz="1465">
                  <a:solidFill>
                    <a:prstClr val="black">
                      <a:lumMod val="50000"/>
                      <a:lumOff val="50000"/>
                    </a:prstClr>
                  </a:solidFill>
                  <a:latin typeface="微软雅黑 Light" panose="020b0502040204020203" pitchFamily="34" charset="-122"/>
                  <a:cs typeface="Raleway Light"/>
                </a:rPr>
                <a:t>2014</a:t>
              </a:r>
              <a:endParaRPr lang="en-US" sz="1465">
                <a:solidFill>
                  <a:prstClr val="black">
                    <a:lumMod val="50000"/>
                    <a:lumOff val="50000"/>
                  </a:prstClr>
                </a:solidFill>
                <a:latin typeface="微软雅黑 Light" panose="020b0502040204020203" pitchFamily="34" charset="-122"/>
                <a:cs typeface="Raleway Light"/>
              </a:endParaRPr>
            </a:p>
          </p:txBody>
        </p:sp>
      </p:grpSp>
      <p:sp>
        <p:nvSpPr>
          <p:cNvPr id="23" name="Title 1"/>
          <p:cNvSpPr>
            <a:spLocks noGrp="1"/>
          </p:cNvSpPr>
          <p:nvPr>
            <p:ph type="title" idx="4294967295"/>
          </p:nvPr>
        </p:nvSpPr>
        <p:spPr>
          <a:xfrm>
            <a:off x="0" y="376238"/>
            <a:ext cx="10972800" cy="614362"/>
          </a:xfrm>
        </p:spPr>
        <p:txBody>
          <a:bodyPr>
            <a:noAutofit/>
          </a:bodyPr>
          <a:lstStyle/>
          <a:p>
            <a:r>
              <a:rPr lang="en-US" altLang="zh-CN" sz="4265">
                <a:solidFill>
                  <a:schemeClr val="tx1">
                    <a:lumMod val="50000"/>
                    <a:lumOff val="50000"/>
                  </a:schemeClr>
                </a:solidFill>
                <a:latin typeface="微软雅黑 Light" panose="020b0502040204020203" pitchFamily="34" charset="-122"/>
              </a:rPr>
              <a:t>YOUR TITTLE</a:t>
            </a:r>
            <a:endParaRPr lang="en-US" sz="4265">
              <a:solidFill>
                <a:schemeClr val="tx1">
                  <a:lumMod val="50000"/>
                  <a:lumOff val="50000"/>
                </a:schemeClr>
              </a:solidFill>
              <a:latin typeface="微软雅黑 Light" panose="020b0502040204020203" pitchFamily="34" charset="-122"/>
            </a:endParaRPr>
          </a:p>
        </p:txBody>
      </p:sp>
      <p:sp>
        <p:nvSpPr>
          <p:cNvPr id="24" name="Title 1"/>
          <p:cNvSpPr txBox="1"/>
          <p:nvPr/>
        </p:nvSpPr>
        <p:spPr>
          <a:xfrm>
            <a:off x="609600" y="990600"/>
            <a:ext cx="10972800" cy="411163"/>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8565">
              <a:defRPr/>
            </a:pPr>
            <a:r>
              <a:rPr lang="en-US" sz="1865">
                <a:solidFill>
                  <a:prstClr val="black">
                    <a:lumMod val="50000"/>
                    <a:lumOff val="50000"/>
                  </a:prstClr>
                </a:solidFill>
                <a:latin typeface="微软雅黑 Light" panose="020b0502040204020203" pitchFamily="34" charset="-122"/>
              </a:rPr>
              <a:t>Write subtitle here</a:t>
            </a:r>
            <a:endParaRPr lang="en-US" sz="1865">
              <a:solidFill>
                <a:prstClr val="black">
                  <a:lumMod val="50000"/>
                  <a:lumOff val="50000"/>
                </a:prstClr>
              </a:solidFill>
              <a:latin typeface="微软雅黑 Light" panose="020b0502040204020203" pitchFamily="34" charset="-122"/>
            </a:endParaRPr>
          </a:p>
        </p:txBody>
      </p:sp>
      <p:grpSp>
        <p:nvGrpSpPr>
          <p:cNvPr id="42" name="Group 41"/>
          <p:cNvGrpSpPr/>
          <p:nvPr/>
        </p:nvGrpSpPr>
        <p:grpSpPr>
          <a:xfrm>
            <a:off x="879614" y="4948829"/>
            <a:ext cx="1958564" cy="1083941"/>
            <a:chOff x="659710" y="3772015"/>
            <a:chExt cx="1468923" cy="812956"/>
          </a:xfrm>
        </p:grpSpPr>
        <p:sp>
          <p:nvSpPr>
            <p:cNvPr id="27" name="TextBox 26"/>
            <p:cNvSpPr txBox="1"/>
            <p:nvPr/>
          </p:nvSpPr>
          <p:spPr>
            <a:xfrm>
              <a:off x="659710" y="4095750"/>
              <a:ext cx="1468923" cy="489221"/>
            </a:xfrm>
            <a:prstGeom prst="rect">
              <a:avLst/>
            </a:prstGeom>
            <a:noFill/>
          </p:spPr>
          <p:txBody>
            <a:bodyPr wrap="square" rtlCol="0">
              <a:spAutoFit/>
            </a:bodyPr>
            <a:lstStyle/>
            <a:p>
              <a:pPr defTabSz="1218565">
                <a:lnSpc>
                  <a:spcPct val="130000"/>
                </a:lnSpc>
                <a:defRPr/>
              </a:pPr>
              <a:r>
                <a:rPr lang="pt-BR" sz="935">
                  <a:solidFill>
                    <a:prstClr val="black">
                      <a:lumMod val="50000"/>
                      <a:lumOff val="50000"/>
                    </a:prstClr>
                  </a:solidFill>
                  <a:latin typeface="微软雅黑 Light" panose="020b0502040204020203" pitchFamily="34" charset="-122"/>
                  <a:cs typeface="Raleway Light"/>
                </a:rPr>
                <a:t>Lorem ipsum dolor sit amet, eos numquam accommodare et. In cibo graeco dicunt sea.</a:t>
              </a:r>
              <a:endParaRPr lang="en-US" sz="935">
                <a:solidFill>
                  <a:prstClr val="black">
                    <a:lumMod val="50000"/>
                    <a:lumOff val="50000"/>
                  </a:prstClr>
                </a:solidFill>
                <a:latin typeface="微软雅黑 Light" panose="020b0502040204020203" pitchFamily="34" charset="-122"/>
                <a:cs typeface="Raleway Light"/>
              </a:endParaRPr>
            </a:p>
          </p:txBody>
        </p:sp>
        <p:sp>
          <p:nvSpPr>
            <p:cNvPr id="40" name="TextBox 39"/>
            <p:cNvSpPr txBox="1"/>
            <p:nvPr/>
          </p:nvSpPr>
          <p:spPr>
            <a:xfrm>
              <a:off x="659710" y="3772015"/>
              <a:ext cx="685800" cy="323503"/>
            </a:xfrm>
            <a:prstGeom prst="rect">
              <a:avLst/>
            </a:prstGeom>
            <a:noFill/>
          </p:spPr>
          <p:txBody>
            <a:bodyPr wrap="square" rtlCol="0">
              <a:spAutoFit/>
            </a:bodyPr>
            <a:lstStyle/>
            <a:p>
              <a:pPr defTabSz="1218565">
                <a:lnSpc>
                  <a:spcPct val="130000"/>
                </a:lnSpc>
                <a:defRPr/>
              </a:pPr>
              <a:r>
                <a:rPr lang="pt-BR" sz="1865" b="1">
                  <a:solidFill>
                    <a:srgbClr val="25415C"/>
                  </a:solidFill>
                  <a:latin typeface="微软雅黑 Light" panose="020b0502040204020203" pitchFamily="34" charset="-122"/>
                  <a:cs typeface="Raleway Light"/>
                </a:rPr>
                <a:t>2014</a:t>
              </a:r>
              <a:endParaRPr lang="en-US" sz="1865" b="1">
                <a:solidFill>
                  <a:srgbClr val="25415C"/>
                </a:solidFill>
                <a:latin typeface="微软雅黑 Light" panose="020b0502040204020203" pitchFamily="34" charset="-122"/>
                <a:cs typeface="Raleway Light"/>
              </a:endParaRPr>
            </a:p>
          </p:txBody>
        </p:sp>
      </p:grpSp>
      <p:grpSp>
        <p:nvGrpSpPr>
          <p:cNvPr id="43" name="Group 42"/>
          <p:cNvGrpSpPr/>
          <p:nvPr/>
        </p:nvGrpSpPr>
        <p:grpSpPr>
          <a:xfrm>
            <a:off x="2991425" y="4948829"/>
            <a:ext cx="1958564" cy="1083941"/>
            <a:chOff x="2243568" y="3772015"/>
            <a:chExt cx="1468923" cy="812956"/>
          </a:xfrm>
        </p:grpSpPr>
        <p:sp>
          <p:nvSpPr>
            <p:cNvPr id="49" name="TextBox 48"/>
            <p:cNvSpPr txBox="1"/>
            <p:nvPr/>
          </p:nvSpPr>
          <p:spPr>
            <a:xfrm>
              <a:off x="2243568" y="4095750"/>
              <a:ext cx="1468923" cy="489221"/>
            </a:xfrm>
            <a:prstGeom prst="rect">
              <a:avLst/>
            </a:prstGeom>
            <a:noFill/>
          </p:spPr>
          <p:txBody>
            <a:bodyPr wrap="square" rtlCol="0">
              <a:spAutoFit/>
            </a:bodyPr>
            <a:lstStyle/>
            <a:p>
              <a:pPr defTabSz="1218565">
                <a:lnSpc>
                  <a:spcPct val="130000"/>
                </a:lnSpc>
                <a:defRPr/>
              </a:pPr>
              <a:r>
                <a:rPr lang="pt-BR" sz="935">
                  <a:solidFill>
                    <a:prstClr val="black">
                      <a:lumMod val="50000"/>
                      <a:lumOff val="50000"/>
                    </a:prstClr>
                  </a:solidFill>
                  <a:latin typeface="微软雅黑 Light" panose="020b0502040204020203" pitchFamily="34" charset="-122"/>
                  <a:cs typeface="Raleway Light"/>
                </a:rPr>
                <a:t>Lorem ipsum dolor sit amet, eos numquam accommodare et. In cibo graeco dicunt sea.</a:t>
              </a:r>
              <a:endParaRPr lang="en-US" sz="935">
                <a:solidFill>
                  <a:prstClr val="black">
                    <a:lumMod val="50000"/>
                    <a:lumOff val="50000"/>
                  </a:prstClr>
                </a:solidFill>
                <a:latin typeface="微软雅黑 Light" panose="020b0502040204020203" pitchFamily="34" charset="-122"/>
                <a:cs typeface="Raleway Light"/>
              </a:endParaRPr>
            </a:p>
          </p:txBody>
        </p:sp>
        <p:sp>
          <p:nvSpPr>
            <p:cNvPr id="50" name="TextBox 49"/>
            <p:cNvSpPr txBox="1"/>
            <p:nvPr/>
          </p:nvSpPr>
          <p:spPr>
            <a:xfrm>
              <a:off x="2243568" y="3772015"/>
              <a:ext cx="685800" cy="323503"/>
            </a:xfrm>
            <a:prstGeom prst="rect">
              <a:avLst/>
            </a:prstGeom>
            <a:noFill/>
          </p:spPr>
          <p:txBody>
            <a:bodyPr wrap="square" rtlCol="0">
              <a:spAutoFit/>
            </a:bodyPr>
            <a:lstStyle/>
            <a:p>
              <a:pPr defTabSz="1218565">
                <a:lnSpc>
                  <a:spcPct val="130000"/>
                </a:lnSpc>
                <a:defRPr/>
              </a:pPr>
              <a:r>
                <a:rPr lang="pt-BR" sz="1865" b="1">
                  <a:solidFill>
                    <a:srgbClr val="25415C"/>
                  </a:solidFill>
                  <a:latin typeface="微软雅黑 Light" panose="020b0502040204020203" pitchFamily="34" charset="-122"/>
                  <a:cs typeface="Raleway Light"/>
                </a:rPr>
                <a:t>2015</a:t>
              </a:r>
              <a:endParaRPr lang="en-US" sz="1865" b="1">
                <a:solidFill>
                  <a:srgbClr val="25415C"/>
                </a:solidFill>
                <a:latin typeface="微软雅黑 Light" panose="020b0502040204020203" pitchFamily="34" charset="-122"/>
                <a:cs typeface="Raleway Light"/>
              </a:endParaRPr>
            </a:p>
          </p:txBody>
        </p:sp>
      </p:grpSp>
      <p:grpSp>
        <p:nvGrpSpPr>
          <p:cNvPr id="44" name="Group 43"/>
          <p:cNvGrpSpPr/>
          <p:nvPr/>
        </p:nvGrpSpPr>
        <p:grpSpPr>
          <a:xfrm>
            <a:off x="5109303" y="4948829"/>
            <a:ext cx="1958564" cy="1083941"/>
            <a:chOff x="3831977" y="3772015"/>
            <a:chExt cx="1468923" cy="812956"/>
          </a:xfrm>
        </p:grpSpPr>
        <p:sp>
          <p:nvSpPr>
            <p:cNvPr id="51" name="TextBox 50"/>
            <p:cNvSpPr txBox="1"/>
            <p:nvPr/>
          </p:nvSpPr>
          <p:spPr>
            <a:xfrm>
              <a:off x="3831977" y="4095750"/>
              <a:ext cx="1468923" cy="489221"/>
            </a:xfrm>
            <a:prstGeom prst="rect">
              <a:avLst/>
            </a:prstGeom>
            <a:noFill/>
          </p:spPr>
          <p:txBody>
            <a:bodyPr wrap="square" rtlCol="0">
              <a:spAutoFit/>
            </a:bodyPr>
            <a:lstStyle/>
            <a:p>
              <a:pPr defTabSz="1218565">
                <a:lnSpc>
                  <a:spcPct val="130000"/>
                </a:lnSpc>
                <a:defRPr/>
              </a:pPr>
              <a:r>
                <a:rPr lang="pt-BR" sz="935">
                  <a:solidFill>
                    <a:prstClr val="black">
                      <a:lumMod val="50000"/>
                      <a:lumOff val="50000"/>
                    </a:prstClr>
                  </a:solidFill>
                  <a:latin typeface="微软雅黑 Light" panose="020b0502040204020203" pitchFamily="34" charset="-122"/>
                  <a:cs typeface="Raleway Light"/>
                </a:rPr>
                <a:t>Lorem ipsum dolor sit amet, eos numquam accommodare et. In cibo graeco dicunt sea.</a:t>
              </a:r>
              <a:endParaRPr lang="en-US" sz="935">
                <a:solidFill>
                  <a:prstClr val="black">
                    <a:lumMod val="50000"/>
                    <a:lumOff val="50000"/>
                  </a:prstClr>
                </a:solidFill>
                <a:latin typeface="微软雅黑 Light" panose="020b0502040204020203" pitchFamily="34" charset="-122"/>
                <a:cs typeface="Raleway Light"/>
              </a:endParaRPr>
            </a:p>
          </p:txBody>
        </p:sp>
        <p:sp>
          <p:nvSpPr>
            <p:cNvPr id="52" name="TextBox 51"/>
            <p:cNvSpPr txBox="1"/>
            <p:nvPr/>
          </p:nvSpPr>
          <p:spPr>
            <a:xfrm>
              <a:off x="3831977" y="3772015"/>
              <a:ext cx="685800" cy="323503"/>
            </a:xfrm>
            <a:prstGeom prst="rect">
              <a:avLst/>
            </a:prstGeom>
            <a:noFill/>
          </p:spPr>
          <p:txBody>
            <a:bodyPr wrap="square" rtlCol="0">
              <a:spAutoFit/>
            </a:bodyPr>
            <a:lstStyle/>
            <a:p>
              <a:pPr defTabSz="1218565">
                <a:lnSpc>
                  <a:spcPct val="130000"/>
                </a:lnSpc>
                <a:defRPr/>
              </a:pPr>
              <a:r>
                <a:rPr lang="pt-BR" sz="1865" b="1">
                  <a:solidFill>
                    <a:srgbClr val="25415C"/>
                  </a:solidFill>
                  <a:latin typeface="微软雅黑 Light" panose="020b0502040204020203" pitchFamily="34" charset="-122"/>
                  <a:cs typeface="Raleway Light"/>
                </a:rPr>
                <a:t>2016</a:t>
              </a:r>
              <a:endParaRPr lang="en-US" sz="1865" b="1">
                <a:solidFill>
                  <a:srgbClr val="25415C"/>
                </a:solidFill>
                <a:latin typeface="微软雅黑 Light" panose="020b0502040204020203" pitchFamily="34" charset="-122"/>
                <a:cs typeface="Raleway Light"/>
              </a:endParaRPr>
            </a:p>
          </p:txBody>
        </p:sp>
      </p:grpSp>
      <p:grpSp>
        <p:nvGrpSpPr>
          <p:cNvPr id="45" name="Group 44"/>
          <p:cNvGrpSpPr/>
          <p:nvPr/>
        </p:nvGrpSpPr>
        <p:grpSpPr>
          <a:xfrm>
            <a:off x="7220222" y="4948829"/>
            <a:ext cx="1958564" cy="1083941"/>
            <a:chOff x="5415166" y="3772015"/>
            <a:chExt cx="1468923" cy="812956"/>
          </a:xfrm>
        </p:grpSpPr>
        <p:sp>
          <p:nvSpPr>
            <p:cNvPr id="53" name="TextBox 52"/>
            <p:cNvSpPr txBox="1"/>
            <p:nvPr/>
          </p:nvSpPr>
          <p:spPr>
            <a:xfrm>
              <a:off x="5415166" y="4095750"/>
              <a:ext cx="1468923" cy="489221"/>
            </a:xfrm>
            <a:prstGeom prst="rect">
              <a:avLst/>
            </a:prstGeom>
            <a:noFill/>
          </p:spPr>
          <p:txBody>
            <a:bodyPr wrap="square" rtlCol="0">
              <a:spAutoFit/>
            </a:bodyPr>
            <a:lstStyle/>
            <a:p>
              <a:pPr defTabSz="1218565">
                <a:lnSpc>
                  <a:spcPct val="130000"/>
                </a:lnSpc>
                <a:defRPr/>
              </a:pPr>
              <a:r>
                <a:rPr lang="pt-BR" sz="935">
                  <a:solidFill>
                    <a:prstClr val="black">
                      <a:lumMod val="50000"/>
                      <a:lumOff val="50000"/>
                    </a:prstClr>
                  </a:solidFill>
                  <a:latin typeface="微软雅黑 Light" panose="020b0502040204020203" pitchFamily="34" charset="-122"/>
                  <a:cs typeface="Raleway Light"/>
                </a:rPr>
                <a:t>Lorem ipsum dolor sit amet, eos numquam accommodare et. In cibo graeco dicunt sea.</a:t>
              </a:r>
              <a:endParaRPr lang="en-US" sz="935">
                <a:solidFill>
                  <a:prstClr val="black">
                    <a:lumMod val="50000"/>
                    <a:lumOff val="50000"/>
                  </a:prstClr>
                </a:solidFill>
                <a:latin typeface="微软雅黑 Light" panose="020b0502040204020203" pitchFamily="34" charset="-122"/>
                <a:cs typeface="Raleway Light"/>
              </a:endParaRPr>
            </a:p>
          </p:txBody>
        </p:sp>
        <p:sp>
          <p:nvSpPr>
            <p:cNvPr id="54" name="TextBox 53"/>
            <p:cNvSpPr txBox="1"/>
            <p:nvPr/>
          </p:nvSpPr>
          <p:spPr>
            <a:xfrm>
              <a:off x="5415166" y="3772015"/>
              <a:ext cx="685800" cy="323503"/>
            </a:xfrm>
            <a:prstGeom prst="rect">
              <a:avLst/>
            </a:prstGeom>
            <a:noFill/>
          </p:spPr>
          <p:txBody>
            <a:bodyPr wrap="square" rtlCol="0">
              <a:spAutoFit/>
            </a:bodyPr>
            <a:lstStyle/>
            <a:p>
              <a:pPr defTabSz="1218565">
                <a:lnSpc>
                  <a:spcPct val="130000"/>
                </a:lnSpc>
                <a:defRPr/>
              </a:pPr>
              <a:r>
                <a:rPr lang="pt-BR" sz="1865" b="1">
                  <a:solidFill>
                    <a:srgbClr val="25415C"/>
                  </a:solidFill>
                  <a:latin typeface="微软雅黑 Light" panose="020b0502040204020203" pitchFamily="34" charset="-122"/>
                  <a:cs typeface="Raleway Light"/>
                </a:rPr>
                <a:t>2017</a:t>
              </a:r>
              <a:endParaRPr lang="en-US" sz="1865" b="1">
                <a:solidFill>
                  <a:srgbClr val="25415C"/>
                </a:solidFill>
                <a:latin typeface="微软雅黑 Light" panose="020b0502040204020203" pitchFamily="34" charset="-122"/>
                <a:cs typeface="Raleway Light"/>
              </a:endParaRPr>
            </a:p>
          </p:txBody>
        </p:sp>
      </p:grpSp>
      <p:grpSp>
        <p:nvGrpSpPr>
          <p:cNvPr id="46" name="Group 45"/>
          <p:cNvGrpSpPr/>
          <p:nvPr/>
        </p:nvGrpSpPr>
        <p:grpSpPr>
          <a:xfrm>
            <a:off x="9353822" y="4948829"/>
            <a:ext cx="1958564" cy="1083941"/>
            <a:chOff x="7015366" y="3772015"/>
            <a:chExt cx="1468923" cy="812956"/>
          </a:xfrm>
        </p:grpSpPr>
        <p:sp>
          <p:nvSpPr>
            <p:cNvPr id="55" name="TextBox 54"/>
            <p:cNvSpPr txBox="1"/>
            <p:nvPr/>
          </p:nvSpPr>
          <p:spPr>
            <a:xfrm>
              <a:off x="7015366" y="4095750"/>
              <a:ext cx="1468923" cy="489221"/>
            </a:xfrm>
            <a:prstGeom prst="rect">
              <a:avLst/>
            </a:prstGeom>
            <a:noFill/>
          </p:spPr>
          <p:txBody>
            <a:bodyPr wrap="square" rtlCol="0">
              <a:spAutoFit/>
            </a:bodyPr>
            <a:lstStyle/>
            <a:p>
              <a:pPr defTabSz="1218565">
                <a:lnSpc>
                  <a:spcPct val="130000"/>
                </a:lnSpc>
                <a:defRPr/>
              </a:pPr>
              <a:r>
                <a:rPr lang="pt-BR" sz="935">
                  <a:solidFill>
                    <a:prstClr val="black">
                      <a:lumMod val="50000"/>
                      <a:lumOff val="50000"/>
                    </a:prstClr>
                  </a:solidFill>
                  <a:latin typeface="微软雅黑 Light" panose="020b0502040204020203" pitchFamily="34" charset="-122"/>
                  <a:cs typeface="Raleway Light"/>
                </a:rPr>
                <a:t>Lorem ipsum dolor sit amet, eos numquam accommodare et. In cibo graeco dicunt sea.</a:t>
              </a:r>
              <a:endParaRPr lang="en-US" sz="935">
                <a:solidFill>
                  <a:prstClr val="black">
                    <a:lumMod val="50000"/>
                    <a:lumOff val="50000"/>
                  </a:prstClr>
                </a:solidFill>
                <a:latin typeface="微软雅黑 Light" panose="020b0502040204020203" pitchFamily="34" charset="-122"/>
                <a:cs typeface="Raleway Light"/>
              </a:endParaRPr>
            </a:p>
          </p:txBody>
        </p:sp>
        <p:sp>
          <p:nvSpPr>
            <p:cNvPr id="56" name="TextBox 55"/>
            <p:cNvSpPr txBox="1"/>
            <p:nvPr/>
          </p:nvSpPr>
          <p:spPr>
            <a:xfrm>
              <a:off x="7015366" y="3772015"/>
              <a:ext cx="685800" cy="323503"/>
            </a:xfrm>
            <a:prstGeom prst="rect">
              <a:avLst/>
            </a:prstGeom>
            <a:noFill/>
          </p:spPr>
          <p:txBody>
            <a:bodyPr wrap="square" rtlCol="0">
              <a:spAutoFit/>
            </a:bodyPr>
            <a:lstStyle/>
            <a:p>
              <a:pPr defTabSz="1218565">
                <a:lnSpc>
                  <a:spcPct val="130000"/>
                </a:lnSpc>
                <a:defRPr/>
              </a:pPr>
              <a:r>
                <a:rPr lang="pt-BR" sz="1865" b="1">
                  <a:solidFill>
                    <a:srgbClr val="25415C"/>
                  </a:solidFill>
                  <a:latin typeface="微软雅黑 Light" panose="020b0502040204020203" pitchFamily="34" charset="-122"/>
                  <a:cs typeface="Raleway Light"/>
                </a:rPr>
                <a:t>2018</a:t>
              </a:r>
              <a:endParaRPr lang="en-US" sz="1865" b="1">
                <a:solidFill>
                  <a:srgbClr val="25415C"/>
                </a:solidFill>
                <a:latin typeface="微软雅黑 Light" panose="020b0502040204020203" pitchFamily="34" charset="-122"/>
                <a:cs typeface="Raleway Light"/>
              </a:endParaRPr>
            </a:p>
          </p:txBody>
        </p:sp>
      </p:grpSp>
      <p:grpSp>
        <p:nvGrpSpPr>
          <p:cNvPr id="66" name="Group 65"/>
          <p:cNvGrpSpPr/>
          <p:nvPr/>
        </p:nvGrpSpPr>
        <p:grpSpPr>
          <a:xfrm>
            <a:off x="609600" y="1926764"/>
            <a:ext cx="3556000" cy="2328098"/>
            <a:chOff x="457200" y="1348852"/>
            <a:chExt cx="2667000" cy="1746073"/>
          </a:xfrm>
        </p:grpSpPr>
        <p:sp>
          <p:nvSpPr>
            <p:cNvPr id="39" name="TextBox 38"/>
            <p:cNvSpPr txBox="1"/>
            <p:nvPr/>
          </p:nvSpPr>
          <p:spPr>
            <a:xfrm>
              <a:off x="457200" y="1348852"/>
              <a:ext cx="2667000" cy="389290"/>
            </a:xfrm>
            <a:prstGeom prst="rect">
              <a:avLst/>
            </a:prstGeom>
            <a:noFill/>
          </p:spPr>
          <p:txBody>
            <a:bodyPr wrap="square" rtlCol="0">
              <a:spAutoFit/>
            </a:bodyPr>
            <a:lstStyle/>
            <a:p>
              <a:pPr defTabSz="1218565">
                <a:lnSpc>
                  <a:spcPct val="130000"/>
                </a:lnSpc>
                <a:defRPr/>
              </a:pPr>
              <a:r>
                <a:rPr lang="pt-BR" sz="2135" b="1">
                  <a:solidFill>
                    <a:prstClr val="black">
                      <a:lumMod val="50000"/>
                      <a:lumOff val="50000"/>
                    </a:prstClr>
                  </a:solidFill>
                  <a:latin typeface="微软雅黑 Light" panose="020b0502040204020203" pitchFamily="34" charset="-122"/>
                  <a:cs typeface="Raleway Light"/>
                </a:rPr>
                <a:t>Business Growth in Year</a:t>
              </a:r>
              <a:endParaRPr lang="en-US" sz="2135" b="1">
                <a:solidFill>
                  <a:prstClr val="black">
                    <a:lumMod val="50000"/>
                    <a:lumOff val="50000"/>
                  </a:prstClr>
                </a:solidFill>
                <a:latin typeface="微软雅黑 Light" panose="020b0502040204020203" pitchFamily="34" charset="-122"/>
                <a:cs typeface="Raleway Light"/>
              </a:endParaRPr>
            </a:p>
          </p:txBody>
        </p:sp>
        <p:sp>
          <p:nvSpPr>
            <p:cNvPr id="57" name="TextBox 56"/>
            <p:cNvSpPr txBox="1"/>
            <p:nvPr/>
          </p:nvSpPr>
          <p:spPr>
            <a:xfrm>
              <a:off x="457200" y="1744940"/>
              <a:ext cx="2667000" cy="1349985"/>
            </a:xfrm>
            <a:prstGeom prst="rect">
              <a:avLst/>
            </a:prstGeom>
            <a:noFill/>
          </p:spPr>
          <p:txBody>
            <a:bodyPr wrap="square" rtlCol="0">
              <a:spAutoFit/>
            </a:bodyPr>
            <a:lstStyle/>
            <a:p>
              <a:pPr defTabSz="1218565">
                <a:lnSpc>
                  <a:spcPct val="130000"/>
                </a:lnSpc>
                <a:defRPr/>
              </a:pPr>
              <a:r>
                <a:rPr lang="pt-BR" sz="1065">
                  <a:solidFill>
                    <a:prstClr val="black">
                      <a:lumMod val="50000"/>
                      <a:lumOff val="50000"/>
                    </a:prstClr>
                  </a:solidFill>
                  <a:latin typeface="微软雅黑 Light" panose="020b0502040204020203" pitchFamily="34" charset="-122"/>
                  <a:cs typeface="Raleway Light"/>
                </a:rPr>
                <a:t>Lorem ipsum dolor sit amet, eos numquam accommodare et. In cibo graeco dicunt sea. Augue zril sapientem ne mei, ad suas voluptatibus eum. Tempor mediocrem imperdiet no usu, tractatos salutatus ut est. Eu vel detraxit laboramus. Cu nam unum liber audiam, sed an graeci prompta invenire, in gubergren percipitur scribentur nam. Sale omnis indoctum has ei, ne sed ludus tamquam urbanitas. </a:t>
              </a:r>
              <a:endParaRPr lang="en-US" sz="1065">
                <a:solidFill>
                  <a:prstClr val="black">
                    <a:lumMod val="50000"/>
                    <a:lumOff val="50000"/>
                  </a:prstClr>
                </a:solidFill>
                <a:latin typeface="微软雅黑 Light" panose="020b0502040204020203" pitchFamily="34" charset="-122"/>
                <a:cs typeface="Raleway Light"/>
              </a:endParaRPr>
            </a:p>
          </p:txBody>
        </p:sp>
      </p:grpSp>
      <p:cxnSp>
        <p:nvCxnSpPr>
          <p:cNvPr id="58" name="Straight Connector 57"/>
          <p:cNvCxnSpPr/>
          <p:nvPr/>
        </p:nvCxnSpPr>
        <p:spPr>
          <a:xfrm>
            <a:off x="879614" y="4729609"/>
            <a:ext cx="1043277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nodeType="afterGroup">
                            <p:stCondLst>
                              <p:cond delay="1000"/>
                            </p:stCondLst>
                            <p:childTnLst>
                              <p:par>
                                <p:cTn id="13" presetID="12" presetClass="entr" presetSubtype="4"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p:tgtEl>
                                          <p:spTgt spid="22"/>
                                        </p:tgtEl>
                                        <p:attrNameLst>
                                          <p:attrName>ppt_y</p:attrName>
                                        </p:attrNameLst>
                                      </p:cBhvr>
                                      <p:tavLst>
                                        <p:tav tm="0">
                                          <p:val>
                                            <p:strVal val="#ppt_y+#ppt_h*1.125000"/>
                                          </p:val>
                                        </p:tav>
                                        <p:tav tm="100000">
                                          <p:val>
                                            <p:strVal val="#ppt_y"/>
                                          </p:val>
                                        </p:tav>
                                      </p:tavLst>
                                    </p:anim>
                                    <p:animEffect transition="in" filter="wipe(up)">
                                      <p:cBhvr>
                                        <p:cTn id="16" dur="500"/>
                                        <p:tgtEl>
                                          <p:spTgt spid="22"/>
                                        </p:tgtEl>
                                      </p:cBhvr>
                                    </p:animEffect>
                                  </p:childTnLst>
                                </p:cTn>
                              </p:par>
                            </p:childTnLst>
                          </p:cTn>
                        </p:par>
                        <p:par>
                          <p:cTn id="17" fill="hold" nodeType="afterGroup">
                            <p:stCondLst>
                              <p:cond delay="1500"/>
                            </p:stCondLst>
                            <p:childTnLst>
                              <p:par>
                                <p:cTn id="18" presetID="12" presetClass="entr" presetSubtype="4"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p:tgtEl>
                                          <p:spTgt spid="25"/>
                                        </p:tgtEl>
                                        <p:attrNameLst>
                                          <p:attrName>ppt_y</p:attrName>
                                        </p:attrNameLst>
                                      </p:cBhvr>
                                      <p:tavLst>
                                        <p:tav tm="0">
                                          <p:val>
                                            <p:strVal val="#ppt_y+#ppt_h*1.125000"/>
                                          </p:val>
                                        </p:tav>
                                        <p:tav tm="100000">
                                          <p:val>
                                            <p:strVal val="#ppt_y"/>
                                          </p:val>
                                        </p:tav>
                                      </p:tavLst>
                                    </p:anim>
                                    <p:animEffect transition="in" filter="wipe(up)">
                                      <p:cBhvr>
                                        <p:cTn id="21" dur="500"/>
                                        <p:tgtEl>
                                          <p:spTgt spid="25"/>
                                        </p:tgtEl>
                                      </p:cBhvr>
                                    </p:animEffect>
                                  </p:childTnLst>
                                </p:cTn>
                              </p:par>
                            </p:childTnLst>
                          </p:cTn>
                        </p:par>
                        <p:par>
                          <p:cTn id="22" fill="hold" nodeType="afterGroup">
                            <p:stCondLst>
                              <p:cond delay="2000"/>
                            </p:stCondLst>
                            <p:childTnLst>
                              <p:par>
                                <p:cTn id="23" presetID="12" presetClass="entr" presetSubtype="4"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p:tgtEl>
                                          <p:spTgt spid="26"/>
                                        </p:tgtEl>
                                        <p:attrNameLst>
                                          <p:attrName>ppt_y</p:attrName>
                                        </p:attrNameLst>
                                      </p:cBhvr>
                                      <p:tavLst>
                                        <p:tav tm="0">
                                          <p:val>
                                            <p:strVal val="#ppt_y+#ppt_h*1.125000"/>
                                          </p:val>
                                        </p:tav>
                                        <p:tav tm="100000">
                                          <p:val>
                                            <p:strVal val="#ppt_y"/>
                                          </p:val>
                                        </p:tav>
                                      </p:tavLst>
                                    </p:anim>
                                    <p:animEffect transition="in" filter="wipe(up)">
                                      <p:cBhvr>
                                        <p:cTn id="26" dur="500"/>
                                        <p:tgtEl>
                                          <p:spTgt spid="26"/>
                                        </p:tgtEl>
                                      </p:cBhvr>
                                    </p:animEffect>
                                  </p:childTnLst>
                                </p:cTn>
                              </p:par>
                            </p:childTnLst>
                          </p:cTn>
                        </p:par>
                        <p:par>
                          <p:cTn id="27" fill="hold" nodeType="afterGroup">
                            <p:stCondLst>
                              <p:cond delay="2500"/>
                            </p:stCondLst>
                            <p:childTnLst>
                              <p:par>
                                <p:cTn id="28" presetID="12" presetClass="entr" presetSubtype="4"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500"/>
                                        <p:tgtEl>
                                          <p:spTgt spid="34"/>
                                        </p:tgtEl>
                                        <p:attrNameLst>
                                          <p:attrName>ppt_y</p:attrName>
                                        </p:attrNameLst>
                                      </p:cBhvr>
                                      <p:tavLst>
                                        <p:tav tm="0">
                                          <p:val>
                                            <p:strVal val="#ppt_y+#ppt_h*1.125000"/>
                                          </p:val>
                                        </p:tav>
                                        <p:tav tm="100000">
                                          <p:val>
                                            <p:strVal val="#ppt_y"/>
                                          </p:val>
                                        </p:tav>
                                      </p:tavLst>
                                    </p:anim>
                                    <p:animEffect transition="in" filter="wipe(up)">
                                      <p:cBhvr>
                                        <p:cTn id="31" dur="500"/>
                                        <p:tgtEl>
                                          <p:spTgt spid="34"/>
                                        </p:tgtEl>
                                      </p:cBhvr>
                                    </p:animEffect>
                                  </p:childTnLst>
                                </p:cTn>
                              </p:par>
                            </p:childTnLst>
                          </p:cTn>
                        </p:par>
                        <p:par>
                          <p:cTn id="32" fill="hold" nodeType="afterGroup">
                            <p:stCondLst>
                              <p:cond delay="3000"/>
                            </p:stCondLst>
                            <p:childTnLst>
                              <p:par>
                                <p:cTn id="33" presetID="12" presetClass="entr" presetSubtype="4"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p:tgtEl>
                                          <p:spTgt spid="41"/>
                                        </p:tgtEl>
                                        <p:attrNameLst>
                                          <p:attrName>ppt_y</p:attrName>
                                        </p:attrNameLst>
                                      </p:cBhvr>
                                      <p:tavLst>
                                        <p:tav tm="0">
                                          <p:val>
                                            <p:strVal val="#ppt_y+#ppt_h*1.125000"/>
                                          </p:val>
                                        </p:tav>
                                        <p:tav tm="100000">
                                          <p:val>
                                            <p:strVal val="#ppt_y"/>
                                          </p:val>
                                        </p:tav>
                                      </p:tavLst>
                                    </p:anim>
                                    <p:animEffect transition="in" filter="wipe(up)">
                                      <p:cBhvr>
                                        <p:cTn id="36" dur="500"/>
                                        <p:tgtEl>
                                          <p:spTgt spid="41"/>
                                        </p:tgtEl>
                                      </p:cBhvr>
                                    </p:animEffect>
                                  </p:childTnLst>
                                </p:cTn>
                              </p:par>
                            </p:childTnLst>
                          </p:cTn>
                        </p:par>
                        <p:par>
                          <p:cTn id="37" fill="hold" nodeType="afterGroup">
                            <p:stCondLst>
                              <p:cond delay="3500"/>
                            </p:stCondLst>
                            <p:childTnLst>
                              <p:par>
                                <p:cTn id="38" presetID="10" presetClass="entr" presetSubtype="0" fill="hold" nodeType="after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fade">
                                      <p:cBhvr>
                                        <p:cTn id="40" dur="500"/>
                                        <p:tgtEl>
                                          <p:spTgt spid="66"/>
                                        </p:tgtEl>
                                      </p:cBhvr>
                                    </p:animEffect>
                                  </p:childTnLst>
                                </p:cTn>
                              </p:par>
                            </p:childTnLst>
                          </p:cTn>
                        </p:par>
                        <p:par>
                          <p:cTn id="41" fill="hold" nodeType="afterGroup">
                            <p:stCondLst>
                              <p:cond delay="4000"/>
                            </p:stCondLst>
                            <p:childTnLst>
                              <p:par>
                                <p:cTn id="42" presetID="12" presetClass="entr" presetSubtype="8" fill="hold" nodeType="afterEffect">
                                  <p:stCondLst>
                                    <p:cond delay="0"/>
                                  </p:stCondLst>
                                  <p:childTnLst>
                                    <p:set>
                                      <p:cBhvr>
                                        <p:cTn id="43" dur="1" fill="hold">
                                          <p:stCondLst>
                                            <p:cond delay="0"/>
                                          </p:stCondLst>
                                        </p:cTn>
                                        <p:tgtEl>
                                          <p:spTgt spid="58"/>
                                        </p:tgtEl>
                                        <p:attrNameLst>
                                          <p:attrName>style.visibility</p:attrName>
                                        </p:attrNameLst>
                                      </p:cBhvr>
                                      <p:to>
                                        <p:strVal val="visible"/>
                                      </p:to>
                                    </p:set>
                                    <p:anim calcmode="lin" valueType="num">
                                      <p:cBhvr additive="base">
                                        <p:cTn id="44" dur="500"/>
                                        <p:tgtEl>
                                          <p:spTgt spid="58"/>
                                        </p:tgtEl>
                                        <p:attrNameLst>
                                          <p:attrName>ppt_x</p:attrName>
                                        </p:attrNameLst>
                                      </p:cBhvr>
                                      <p:tavLst>
                                        <p:tav tm="0">
                                          <p:val>
                                            <p:strVal val="#ppt_x-#ppt_w*1.125000"/>
                                          </p:val>
                                        </p:tav>
                                        <p:tav tm="100000">
                                          <p:val>
                                            <p:strVal val="#ppt_x"/>
                                          </p:val>
                                        </p:tav>
                                      </p:tavLst>
                                    </p:anim>
                                    <p:animEffect transition="in" filter="wipe(right)">
                                      <p:cBhvr>
                                        <p:cTn id="45" dur="500"/>
                                        <p:tgtEl>
                                          <p:spTgt spid="58"/>
                                        </p:tgtEl>
                                      </p:cBhvr>
                                    </p:animEffect>
                                  </p:childTnLst>
                                </p:cTn>
                              </p:par>
                            </p:childTnLst>
                          </p:cTn>
                        </p:par>
                        <p:par>
                          <p:cTn id="46" fill="hold" nodeType="afterGroup">
                            <p:stCondLst>
                              <p:cond delay="4500"/>
                            </p:stCondLst>
                            <p:childTnLst>
                              <p:par>
                                <p:cTn id="47" presetID="10"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cTn>
                              </p:par>
                            </p:childTnLst>
                          </p:cTn>
                        </p:par>
                        <p:par>
                          <p:cTn id="50" fill="hold" nodeType="afterGroup">
                            <p:stCondLst>
                              <p:cond delay="5000"/>
                            </p:stCondLst>
                            <p:childTnLst>
                              <p:par>
                                <p:cTn id="51" presetID="10" presetClass="entr" presetSubtype="0" fill="hold"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500"/>
                                        <p:tgtEl>
                                          <p:spTgt spid="43"/>
                                        </p:tgtEl>
                                      </p:cBhvr>
                                    </p:animEffect>
                                  </p:childTnLst>
                                </p:cTn>
                              </p:par>
                            </p:childTnLst>
                          </p:cTn>
                        </p:par>
                        <p:par>
                          <p:cTn id="54" fill="hold" nodeType="afterGroup">
                            <p:stCondLst>
                              <p:cond delay="5500"/>
                            </p:stCondLst>
                            <p:childTnLst>
                              <p:par>
                                <p:cTn id="55" presetID="10"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500"/>
                                        <p:tgtEl>
                                          <p:spTgt spid="44"/>
                                        </p:tgtEl>
                                      </p:cBhvr>
                                    </p:animEffect>
                                  </p:childTnLst>
                                </p:cTn>
                              </p:par>
                            </p:childTnLst>
                          </p:cTn>
                        </p:par>
                        <p:par>
                          <p:cTn id="58" fill="hold" nodeType="afterGroup">
                            <p:stCondLst>
                              <p:cond delay="6000"/>
                            </p:stCondLst>
                            <p:childTnLst>
                              <p:par>
                                <p:cTn id="59" presetID="10"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500"/>
                                        <p:tgtEl>
                                          <p:spTgt spid="45"/>
                                        </p:tgtEl>
                                      </p:cBhvr>
                                    </p:animEffect>
                                  </p:childTnLst>
                                </p:cTn>
                              </p:par>
                            </p:childTnLst>
                          </p:cTn>
                        </p:par>
                        <p:par>
                          <p:cTn id="62" fill="hold" nodeType="afterGroup">
                            <p:stCondLst>
                              <p:cond delay="6500"/>
                            </p:stCondLst>
                            <p:childTnLst>
                              <p:par>
                                <p:cTn id="63" presetID="10" presetClass="entr" presetSubtype="0"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rcRect l="13311" t="15531" r="21000" b="200"/>
          <a:stretch>
            <a:fillRect/>
          </a:stretch>
        </p:blipFill>
        <p:spPr>
          <a:xfrm>
            <a:off x="4183234" y="0"/>
            <a:ext cx="8008766" cy="6857990"/>
          </a:xfrm>
          <a:custGeom>
            <a:gdLst>
              <a:gd name="connsiteX0" fmla="*/ 3996482 w 8008766"/>
              <a:gd name="connsiteY0" fmla="*/ 0 h 6857990"/>
              <a:gd name="connsiteX1" fmla="*/ 8008766 w 8008766"/>
              <a:gd name="connsiteY1" fmla="*/ 0 h 6857990"/>
              <a:gd name="connsiteX2" fmla="*/ 8008766 w 8008766"/>
              <a:gd name="connsiteY2" fmla="*/ 6857990 h 6857990"/>
              <a:gd name="connsiteX3" fmla="*/ 2021813 w 8008766"/>
              <a:gd name="connsiteY3" fmla="*/ 6857990 h 6857990"/>
              <a:gd name="connsiteX4" fmla="*/ 165211 w 8008766"/>
              <a:gd name="connsiteY4" fmla="*/ 5308612 h 6857990"/>
              <a:gd name="connsiteX5" fmla="*/ 106794 w 8008766"/>
              <a:gd name="connsiteY5" fmla="*/ 4660969 h 685799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8766" h="6857990">
                <a:moveTo>
                  <a:pt x="3996482" y="0"/>
                </a:moveTo>
                <a:lnTo>
                  <a:pt x="8008766" y="0"/>
                </a:lnTo>
                <a:lnTo>
                  <a:pt x="8008766" y="6857990"/>
                </a:lnTo>
                <a:lnTo>
                  <a:pt x="2021813" y="6857990"/>
                </a:lnTo>
                <a:lnTo>
                  <a:pt x="165211" y="5308612"/>
                </a:lnTo>
                <a:cubicBezTo>
                  <a:pt x="-29762" y="5145902"/>
                  <a:pt x="-55917" y="4855942"/>
                  <a:pt x="106794" y="4660969"/>
                </a:cubicBezTo>
                <a:close/>
              </a:path>
            </a:pathLst>
          </a:custGeom>
          <a:ln w="57150">
            <a:solidFill>
              <a:srgbClr val="25415C"/>
            </a:solidFill>
          </a:ln>
        </p:spPr>
      </p:pic>
      <p:sp>
        <p:nvSpPr>
          <p:cNvPr id="18" name="任意多边形: 形状 17"/>
          <p:cNvSpPr/>
          <p:nvPr/>
        </p:nvSpPr>
        <p:spPr>
          <a:xfrm>
            <a:off x="4179375" y="0"/>
            <a:ext cx="8008766" cy="6857980"/>
          </a:xfrm>
          <a:custGeom>
            <a:gdLst>
              <a:gd name="connsiteX0" fmla="*/ 3996474 w 8008766"/>
              <a:gd name="connsiteY0" fmla="*/ 0 h 6857980"/>
              <a:gd name="connsiteX1" fmla="*/ 8008766 w 8008766"/>
              <a:gd name="connsiteY1" fmla="*/ 0 h 6857980"/>
              <a:gd name="connsiteX2" fmla="*/ 8008766 w 8008766"/>
              <a:gd name="connsiteY2" fmla="*/ 6857980 h 6857980"/>
              <a:gd name="connsiteX3" fmla="*/ 2021813 w 8008766"/>
              <a:gd name="connsiteY3" fmla="*/ 6857980 h 6857980"/>
              <a:gd name="connsiteX4" fmla="*/ 165211 w 8008766"/>
              <a:gd name="connsiteY4" fmla="*/ 5308602 h 6857980"/>
              <a:gd name="connsiteX5" fmla="*/ 106794 w 8008766"/>
              <a:gd name="connsiteY5" fmla="*/ 4660959 h 68579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8766" h="6857979">
                <a:moveTo>
                  <a:pt x="3996474" y="0"/>
                </a:moveTo>
                <a:lnTo>
                  <a:pt x="8008766" y="0"/>
                </a:lnTo>
                <a:lnTo>
                  <a:pt x="8008766" y="6857980"/>
                </a:lnTo>
                <a:lnTo>
                  <a:pt x="2021813" y="6857980"/>
                </a:lnTo>
                <a:lnTo>
                  <a:pt x="165211" y="5308602"/>
                </a:lnTo>
                <a:cubicBezTo>
                  <a:pt x="-29762" y="5145892"/>
                  <a:pt x="-55917" y="4855932"/>
                  <a:pt x="106794" y="4660959"/>
                </a:cubicBezTo>
                <a:close/>
              </a:path>
            </a:pathLst>
          </a:cu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1853827" y="798267"/>
            <a:ext cx="1473200" cy="731520"/>
            <a:chOff x="1853827" y="427877"/>
            <a:chExt cx="1473200" cy="731520"/>
          </a:xfrm>
        </p:grpSpPr>
        <p:sp>
          <p:nvSpPr>
            <p:cNvPr id="20" name="矩形 19"/>
            <p:cNvSpPr/>
            <p:nvPr/>
          </p:nvSpPr>
          <p:spPr>
            <a:xfrm>
              <a:off x="2224667" y="427877"/>
              <a:ext cx="731520" cy="731520"/>
            </a:xfrm>
            <a:prstGeom prst="rect">
              <a:avLst/>
            </a:prstGeom>
            <a:noFill/>
            <a:ln w="28575">
              <a:solidFill>
                <a:srgbClr val="0426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853827" y="470472"/>
              <a:ext cx="1473200" cy="646331"/>
            </a:xfrm>
            <a:prstGeom prst="rect">
              <a:avLst/>
            </a:prstGeom>
            <a:noFill/>
          </p:spPr>
          <p:txBody>
            <a:bodyPr wrap="square" rtlCol="0">
              <a:spAutoFit/>
            </a:bodyPr>
            <a:lstStyle/>
            <a:p>
              <a:pPr algn="ctr"/>
              <a:r>
                <a:rPr lang="en-US" altLang="zh-CN" sz="3600" b="1">
                  <a:solidFill>
                    <a:schemeClr val="tx1">
                      <a:lumMod val="85000"/>
                      <a:lumOff val="15000"/>
                    </a:schemeClr>
                  </a:solidFill>
                  <a:latin typeface="微软雅黑" panose="020b0503020204020204" pitchFamily="34" charset="-122"/>
                  <a:ea typeface="微软雅黑" panose="020b0503020204020204" pitchFamily="34" charset="-122"/>
                </a:rPr>
                <a:t>02</a:t>
              </a:r>
              <a:endParaRPr lang="zh-CN" altLang="en-US" sz="3600" b="1">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22" name="Rectangle 10"/>
          <p:cNvSpPr/>
          <p:nvPr/>
        </p:nvSpPr>
        <p:spPr>
          <a:xfrm>
            <a:off x="34203" y="2348907"/>
            <a:ext cx="5112447" cy="523220"/>
          </a:xfrm>
          <a:prstGeom prst="rect">
            <a:avLst/>
          </a:prstGeom>
        </p:spPr>
        <p:txBody>
          <a:bodyPr wrap="square">
            <a:spAutoFit/>
          </a:bodyPr>
          <a:lstStyle/>
          <a:p>
            <a:pPr algn="ctr" defTabSz="913765"/>
            <a:r>
              <a:rPr lang="en-US" sz="1400">
                <a:solidFill>
                  <a:prstClr val="black">
                    <a:lumMod val="50000"/>
                    <a:lumOff val="50000"/>
                  </a:prstClr>
                </a:solidFill>
                <a:latin typeface="Calibri" panose="020f0502020204030204"/>
              </a:rPr>
              <a:t>Lorem Ipsum has been the industry's standard dummy text ever since the 1500s, when .</a:t>
            </a:r>
            <a:endParaRPr lang="en-US" sz="1400">
              <a:solidFill>
                <a:prstClr val="black">
                  <a:lumMod val="50000"/>
                  <a:lumOff val="50000"/>
                </a:prstClr>
              </a:solidFill>
              <a:latin typeface="Calibri" panose="020f0502020204030204"/>
            </a:endParaRPr>
          </a:p>
        </p:txBody>
      </p:sp>
      <p:sp>
        <p:nvSpPr>
          <p:cNvPr id="23" name="TextBox 11"/>
          <p:cNvSpPr txBox="1"/>
          <p:nvPr/>
        </p:nvSpPr>
        <p:spPr>
          <a:xfrm>
            <a:off x="-139938" y="1641011"/>
            <a:ext cx="5460730" cy="707886"/>
          </a:xfrm>
          <a:prstGeom prst="rect">
            <a:avLst/>
          </a:prstGeom>
          <a:noFill/>
        </p:spPr>
        <p:txBody>
          <a:bodyPr wrap="square" rtlCol="0">
            <a:spAutoFit/>
          </a:bodyPr>
          <a:lstStyle/>
          <a:p>
            <a:pPr algn="ctr" defTabSz="913765"/>
            <a:r>
              <a:rPr lang="en-US" sz="4000" b="1">
                <a:solidFill>
                  <a:srgbClr val="042642"/>
                </a:solidFill>
                <a:latin typeface="微软雅黑" panose="020b0503020204020204" pitchFamily="34" charset="-122"/>
                <a:cs typeface="Arial" panose="020b0604020202020204" pitchFamily="34" charset="0"/>
              </a:rPr>
              <a:t>ADD YOUR TITTLE</a:t>
            </a:r>
            <a:endParaRPr lang="en-US" sz="4000" b="1">
              <a:solidFill>
                <a:srgbClr val="042642"/>
              </a:solidFill>
              <a:latin typeface="微软雅黑" panose="020b0503020204020204" pitchFamily="34" charset="-122"/>
              <a:cs typeface="Arial" panose="020b0604020202020204" pitchFamily="34" charset="0"/>
            </a:endParaRPr>
          </a:p>
        </p:txBody>
      </p:sp>
      <p:sp>
        <p:nvSpPr>
          <p:cNvPr id="25" name="文本框 24"/>
          <p:cNvSpPr txBox="1"/>
          <p:nvPr/>
        </p:nvSpPr>
        <p:spPr>
          <a:xfrm>
            <a:off x="161186" y="6473224"/>
            <a:ext cx="4630421" cy="307777"/>
          </a:xfrm>
          <a:prstGeom prst="rect">
            <a:avLst/>
          </a:prstGeom>
          <a:noFill/>
        </p:spPr>
        <p:txBody>
          <a:bodyPr wrap="square" rtlCol="0">
            <a:spAutoFit/>
          </a:bodyPr>
          <a:lstStyle/>
          <a:p>
            <a:r>
              <a:rPr lang="zh-CN" altLang="en-US" sz="1400">
                <a:solidFill>
                  <a:srgbClr val="042642"/>
                </a:solidFill>
                <a:latin typeface="微软雅黑" panose="020b0503020204020204" pitchFamily="34" charset="-122"/>
                <a:ea typeface="微软雅黑" panose="020b0503020204020204" pitchFamily="34" charset="-122"/>
              </a:rPr>
              <a:t>城市，让生活更美好</a:t>
            </a:r>
            <a:r>
              <a:rPr lang="en-US" altLang="zh-CN" sz="1400">
                <a:solidFill>
                  <a:srgbClr val="042642"/>
                </a:solidFill>
                <a:latin typeface="微软雅黑" panose="020b0503020204020204" pitchFamily="34" charset="-122"/>
                <a:ea typeface="微软雅黑" panose="020b0503020204020204" pitchFamily="34" charset="-122"/>
              </a:rPr>
              <a:t>——</a:t>
            </a:r>
            <a:r>
              <a:rPr lang="zh-CN" altLang="en-US" sz="1400">
                <a:solidFill>
                  <a:srgbClr val="042642"/>
                </a:solidFill>
                <a:latin typeface="微软雅黑" panose="020b0503020204020204" pitchFamily="34" charset="-122"/>
                <a:ea typeface="微软雅黑" panose="020b0503020204020204" pitchFamily="34" charset="-122"/>
              </a:rPr>
              <a:t>悦享轻生活</a:t>
            </a:r>
            <a:endParaRPr lang="zh-CN" altLang="en-US" sz="1400">
              <a:solidFill>
                <a:srgbClr val="042642"/>
              </a:solidFill>
              <a:latin typeface="微软雅黑" panose="020b0503020204020204" pitchFamily="34" charset="-122"/>
              <a:ea typeface="微软雅黑" panose="020b0503020204020204" pitchFamily="34" charset="-122"/>
            </a:endParaRPr>
          </a:p>
        </p:txBody>
      </p:sp>
    </p:spTree>
  </p:cSld>
  <p:clrMapOvr>
    <a:masterClrMapping/>
  </p:clrMapOvr>
  <p:transition spd="slow">
    <p:push dir="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5" name="图片 44"/>
          <p:cNvPicPr>
            <a:picLocks noChangeAspect="1"/>
          </p:cNvPicPr>
          <p:nvPr/>
        </p:nvPicPr>
        <p:blipFill>
          <a:blip r:embed="rId2">
            <a:extLst>
              <a:ext uri="{28A0092B-C50C-407E-A947-70E740481C1C}">
                <a14:useLocalDpi xmlns:a14="http://schemas.microsoft.com/office/drawing/2010/main" val="0"/>
              </a:ext>
            </a:extLst>
          </a:blip>
          <a:srcRect l="14847" t="15190" r="15791" b="276"/>
          <a:stretch>
            <a:fillRect/>
          </a:stretch>
        </p:blipFill>
        <p:spPr>
          <a:xfrm>
            <a:off x="508001" y="1872198"/>
            <a:ext cx="3511847" cy="2853371"/>
          </a:xfrm>
          <a:custGeom>
            <a:gdLst>
              <a:gd name="connsiteX0" fmla="*/ 0 w 3511847"/>
              <a:gd name="connsiteY0" fmla="*/ 0 h 2853371"/>
              <a:gd name="connsiteX1" fmla="*/ 3511847 w 3511847"/>
              <a:gd name="connsiteY1" fmla="*/ 0 h 2853371"/>
              <a:gd name="connsiteX2" fmla="*/ 3511847 w 3511847"/>
              <a:gd name="connsiteY2" fmla="*/ 2853371 h 2853371"/>
              <a:gd name="connsiteX3" fmla="*/ 0 w 3511847"/>
              <a:gd name="connsiteY3" fmla="*/ 2853371 h 2853371"/>
            </a:gdLst>
            <a:cxnLst>
              <a:cxn ang="0">
                <a:pos x="connsiteX0" y="connsiteY0"/>
              </a:cxn>
              <a:cxn ang="0">
                <a:pos x="connsiteX1" y="connsiteY1"/>
              </a:cxn>
              <a:cxn ang="0">
                <a:pos x="connsiteX2" y="connsiteY2"/>
              </a:cxn>
              <a:cxn ang="0">
                <a:pos x="connsiteX3" y="connsiteY3"/>
              </a:cxn>
            </a:cxnLst>
            <a:rect l="l" t="t" r="r" b="b"/>
            <a:pathLst>
              <a:path w="3511846" h="2853371">
                <a:moveTo>
                  <a:pt x="0" y="0"/>
                </a:moveTo>
                <a:lnTo>
                  <a:pt x="3511847" y="0"/>
                </a:lnTo>
                <a:lnTo>
                  <a:pt x="3511847" y="2853371"/>
                </a:lnTo>
                <a:lnTo>
                  <a:pt x="0" y="2853371"/>
                </a:lnTo>
                <a:close/>
              </a:path>
            </a:pathLst>
          </a:custGeom>
        </p:spPr>
      </p:pic>
      <p:pic>
        <p:nvPicPr>
          <p:cNvPr id="43" name="图片 42"/>
          <p:cNvPicPr>
            <a:picLocks noChangeAspect="1"/>
          </p:cNvPicPr>
          <p:nvPr/>
        </p:nvPicPr>
        <p:blipFill>
          <a:blip r:embed="rId3">
            <a:extLst>
              <a:ext uri="{28A0092B-C50C-407E-A947-70E740481C1C}">
                <a14:useLocalDpi xmlns:a14="http://schemas.microsoft.com/office/drawing/2010/main" val="0"/>
              </a:ext>
            </a:extLst>
          </a:blip>
          <a:srcRect l="1114" t="3339" r="20158" b="564"/>
          <a:stretch>
            <a:fillRect/>
          </a:stretch>
        </p:blipFill>
        <p:spPr>
          <a:xfrm>
            <a:off x="4819353" y="1872198"/>
            <a:ext cx="3511847" cy="2853371"/>
          </a:xfrm>
          <a:custGeom>
            <a:gdLst>
              <a:gd name="connsiteX0" fmla="*/ 0 w 3511847"/>
              <a:gd name="connsiteY0" fmla="*/ 0 h 2853371"/>
              <a:gd name="connsiteX1" fmla="*/ 3511847 w 3511847"/>
              <a:gd name="connsiteY1" fmla="*/ 0 h 2853371"/>
              <a:gd name="connsiteX2" fmla="*/ 3511847 w 3511847"/>
              <a:gd name="connsiteY2" fmla="*/ 2853371 h 2853371"/>
              <a:gd name="connsiteX3" fmla="*/ 0 w 3511847"/>
              <a:gd name="connsiteY3" fmla="*/ 2853371 h 2853371"/>
            </a:gdLst>
            <a:cxnLst>
              <a:cxn ang="0">
                <a:pos x="connsiteX0" y="connsiteY0"/>
              </a:cxn>
              <a:cxn ang="0">
                <a:pos x="connsiteX1" y="connsiteY1"/>
              </a:cxn>
              <a:cxn ang="0">
                <a:pos x="connsiteX2" y="connsiteY2"/>
              </a:cxn>
              <a:cxn ang="0">
                <a:pos x="connsiteX3" y="connsiteY3"/>
              </a:cxn>
            </a:cxnLst>
            <a:rect l="l" t="t" r="r" b="b"/>
            <a:pathLst>
              <a:path w="3511846" h="2853371">
                <a:moveTo>
                  <a:pt x="0" y="0"/>
                </a:moveTo>
                <a:lnTo>
                  <a:pt x="3511847" y="0"/>
                </a:lnTo>
                <a:lnTo>
                  <a:pt x="3511847" y="2853371"/>
                </a:lnTo>
                <a:lnTo>
                  <a:pt x="0" y="2853371"/>
                </a:lnTo>
                <a:close/>
              </a:path>
            </a:pathLst>
          </a:custGeom>
        </p:spPr>
      </p:pic>
      <p:sp>
        <p:nvSpPr>
          <p:cNvPr id="14" name="object 6"/>
          <p:cNvSpPr/>
          <p:nvPr/>
        </p:nvSpPr>
        <p:spPr>
          <a:xfrm flipH="1">
            <a:off x="8839200" y="0"/>
            <a:ext cx="3352800" cy="6874933"/>
          </a:xfrm>
          <a:custGeom>
            <a:rect l="l" t="t" r="r" b="b"/>
            <a:pathLst>
              <a:path w="9144000" h="5148072">
                <a:moveTo>
                  <a:pt x="0" y="5148072"/>
                </a:moveTo>
                <a:lnTo>
                  <a:pt x="9144000" y="5148072"/>
                </a:lnTo>
                <a:lnTo>
                  <a:pt x="9144000" y="0"/>
                </a:lnTo>
                <a:lnTo>
                  <a:pt x="0" y="0"/>
                </a:lnTo>
                <a:lnTo>
                  <a:pt x="0" y="5148072"/>
                </a:lnTo>
                <a:close/>
              </a:path>
            </a:pathLst>
          </a:custGeom>
          <a:solidFill>
            <a:srgbClr val="25415C"/>
          </a:solidFill>
        </p:spPr>
        <p:txBody>
          <a:bodyPr wrap="square" lIns="0" tIns="0" rIns="0" bIns="0" rtlCol="0">
            <a:noAutofit/>
          </a:bodyPr>
          <a:lstStyle/>
          <a:p>
            <a:endParaRPr sz="2400"/>
          </a:p>
        </p:txBody>
      </p:sp>
      <p:grpSp>
        <p:nvGrpSpPr>
          <p:cNvPr id="32" name="Group 31"/>
          <p:cNvGrpSpPr/>
          <p:nvPr/>
        </p:nvGrpSpPr>
        <p:grpSpPr>
          <a:xfrm>
            <a:off x="9176249" y="1165712"/>
            <a:ext cx="2712932" cy="4495865"/>
            <a:chOff x="6882186" y="895350"/>
            <a:chExt cx="2034699" cy="3371899"/>
          </a:xfrm>
        </p:grpSpPr>
        <p:sp>
          <p:nvSpPr>
            <p:cNvPr id="24" name="TextBox 23"/>
            <p:cNvSpPr txBox="1"/>
            <p:nvPr/>
          </p:nvSpPr>
          <p:spPr>
            <a:xfrm>
              <a:off x="6892677" y="1520757"/>
              <a:ext cx="917366" cy="284742"/>
            </a:xfrm>
            <a:prstGeom prst="rect">
              <a:avLst/>
            </a:prstGeom>
            <a:noFill/>
          </p:spPr>
          <p:txBody>
            <a:bodyPr wrap="none" rtlCol="0">
              <a:spAutoFit/>
            </a:bodyPr>
            <a:lstStyle/>
            <a:p>
              <a:r>
                <a:rPr lang="en-US" sz="1865">
                  <a:solidFill>
                    <a:schemeClr val="bg1"/>
                  </a:solidFill>
                  <a:latin typeface="微软雅黑 Light" panose="020b0502040204020203" pitchFamily="34" charset="-122"/>
                </a:rPr>
                <a:t>Summary</a:t>
              </a:r>
              <a:endParaRPr lang="en-US" sz="1865">
                <a:solidFill>
                  <a:schemeClr val="bg1"/>
                </a:solidFill>
                <a:latin typeface="微软雅黑 Light" panose="020b0502040204020203" pitchFamily="34" charset="-122"/>
              </a:endParaRPr>
            </a:p>
          </p:txBody>
        </p:sp>
        <p:sp>
          <p:nvSpPr>
            <p:cNvPr id="25" name="TextBox 24"/>
            <p:cNvSpPr txBox="1"/>
            <p:nvPr/>
          </p:nvSpPr>
          <p:spPr>
            <a:xfrm>
              <a:off x="6892677" y="1931049"/>
              <a:ext cx="743233" cy="284742"/>
            </a:xfrm>
            <a:prstGeom prst="rect">
              <a:avLst/>
            </a:prstGeom>
            <a:noFill/>
          </p:spPr>
          <p:txBody>
            <a:bodyPr wrap="none" rtlCol="0">
              <a:spAutoFit/>
            </a:bodyPr>
            <a:lstStyle/>
            <a:p>
              <a:r>
                <a:rPr lang="en-US" sz="1865">
                  <a:solidFill>
                    <a:schemeClr val="bg1"/>
                  </a:solidFill>
                  <a:latin typeface="微软雅黑 Light" panose="020b0502040204020203" pitchFamily="34" charset="-122"/>
                </a:rPr>
                <a:t>Mission</a:t>
              </a:r>
              <a:endParaRPr lang="en-US" sz="1865">
                <a:solidFill>
                  <a:schemeClr val="bg1"/>
                </a:solidFill>
                <a:latin typeface="微软雅黑 Light" panose="020b0502040204020203" pitchFamily="34" charset="-122"/>
              </a:endParaRPr>
            </a:p>
          </p:txBody>
        </p:sp>
        <p:sp>
          <p:nvSpPr>
            <p:cNvPr id="26" name="TextBox 25"/>
            <p:cNvSpPr txBox="1"/>
            <p:nvPr/>
          </p:nvSpPr>
          <p:spPr>
            <a:xfrm>
              <a:off x="6892677" y="2341341"/>
              <a:ext cx="698749" cy="284742"/>
            </a:xfrm>
            <a:prstGeom prst="rect">
              <a:avLst/>
            </a:prstGeom>
            <a:noFill/>
          </p:spPr>
          <p:txBody>
            <a:bodyPr wrap="none" rtlCol="0">
              <a:spAutoFit/>
            </a:bodyPr>
            <a:lstStyle/>
            <a:p>
              <a:r>
                <a:rPr lang="en-US" sz="1865" err="1">
                  <a:solidFill>
                    <a:schemeClr val="bg1"/>
                  </a:solidFill>
                  <a:latin typeface="微软雅黑 Light" panose="020b0502040204020203" pitchFamily="34" charset="-122"/>
                </a:rPr>
                <a:t>Vission</a:t>
              </a:r>
              <a:endParaRPr lang="en-US" sz="1865">
                <a:solidFill>
                  <a:schemeClr val="bg1"/>
                </a:solidFill>
                <a:latin typeface="微软雅黑 Light" panose="020b0502040204020203" pitchFamily="34" charset="-122"/>
              </a:endParaRPr>
            </a:p>
          </p:txBody>
        </p:sp>
        <p:sp>
          <p:nvSpPr>
            <p:cNvPr id="27" name="TextBox 26"/>
            <p:cNvSpPr txBox="1"/>
            <p:nvPr/>
          </p:nvSpPr>
          <p:spPr>
            <a:xfrm>
              <a:off x="6892677" y="2751633"/>
              <a:ext cx="1813381" cy="284742"/>
            </a:xfrm>
            <a:prstGeom prst="rect">
              <a:avLst/>
            </a:prstGeom>
            <a:noFill/>
          </p:spPr>
          <p:txBody>
            <a:bodyPr wrap="none" rtlCol="0">
              <a:spAutoFit/>
            </a:bodyPr>
            <a:lstStyle/>
            <a:p>
              <a:r>
                <a:rPr lang="en-US" sz="1865">
                  <a:solidFill>
                    <a:schemeClr val="bg1"/>
                  </a:solidFill>
                  <a:latin typeface="微软雅黑 Light" panose="020b0502040204020203" pitchFamily="34" charset="-122"/>
                </a:rPr>
                <a:t>Personal Information</a:t>
              </a:r>
              <a:endParaRPr lang="en-US" sz="1865">
                <a:solidFill>
                  <a:schemeClr val="bg1"/>
                </a:solidFill>
                <a:latin typeface="微软雅黑 Light" panose="020b0502040204020203" pitchFamily="34" charset="-122"/>
              </a:endParaRPr>
            </a:p>
          </p:txBody>
        </p:sp>
        <p:sp>
          <p:nvSpPr>
            <p:cNvPr id="28" name="TextBox 27"/>
            <p:cNvSpPr txBox="1"/>
            <p:nvPr/>
          </p:nvSpPr>
          <p:spPr>
            <a:xfrm>
              <a:off x="6892677" y="3161925"/>
              <a:ext cx="1353977" cy="284742"/>
            </a:xfrm>
            <a:prstGeom prst="rect">
              <a:avLst/>
            </a:prstGeom>
            <a:noFill/>
          </p:spPr>
          <p:txBody>
            <a:bodyPr wrap="none" rtlCol="0">
              <a:spAutoFit/>
            </a:bodyPr>
            <a:lstStyle/>
            <a:p>
              <a:r>
                <a:rPr lang="en-US" sz="1865">
                  <a:solidFill>
                    <a:schemeClr val="bg1"/>
                  </a:solidFill>
                  <a:latin typeface="微软雅黑 Light" panose="020b0502040204020203" pitchFamily="34" charset="-122"/>
                </a:rPr>
                <a:t>Responsibilities</a:t>
              </a:r>
              <a:endParaRPr lang="en-US" sz="1865">
                <a:solidFill>
                  <a:schemeClr val="bg1"/>
                </a:solidFill>
                <a:latin typeface="微软雅黑 Light" panose="020b0502040204020203" pitchFamily="34" charset="-122"/>
              </a:endParaRPr>
            </a:p>
          </p:txBody>
        </p:sp>
        <p:sp>
          <p:nvSpPr>
            <p:cNvPr id="29" name="TextBox 28"/>
            <p:cNvSpPr txBox="1"/>
            <p:nvPr/>
          </p:nvSpPr>
          <p:spPr>
            <a:xfrm>
              <a:off x="6892677" y="3572217"/>
              <a:ext cx="1553551" cy="284742"/>
            </a:xfrm>
            <a:prstGeom prst="rect">
              <a:avLst/>
            </a:prstGeom>
            <a:noFill/>
          </p:spPr>
          <p:txBody>
            <a:bodyPr wrap="none" rtlCol="0">
              <a:spAutoFit/>
            </a:bodyPr>
            <a:lstStyle/>
            <a:p>
              <a:r>
                <a:rPr lang="en-US" sz="1865">
                  <a:solidFill>
                    <a:schemeClr val="bg1"/>
                  </a:solidFill>
                  <a:latin typeface="微软雅黑 Light" panose="020b0502040204020203" pitchFamily="34" charset="-122"/>
                </a:rPr>
                <a:t>Skill &amp; Experience</a:t>
              </a:r>
              <a:endParaRPr lang="en-US" sz="1865">
                <a:solidFill>
                  <a:schemeClr val="bg1"/>
                </a:solidFill>
                <a:latin typeface="微软雅黑 Light" panose="020b0502040204020203" pitchFamily="34" charset="-122"/>
              </a:endParaRPr>
            </a:p>
          </p:txBody>
        </p:sp>
        <p:sp>
          <p:nvSpPr>
            <p:cNvPr id="30" name="TextBox 29"/>
            <p:cNvSpPr txBox="1"/>
            <p:nvPr/>
          </p:nvSpPr>
          <p:spPr>
            <a:xfrm>
              <a:off x="6892677" y="3982507"/>
              <a:ext cx="2024208" cy="284742"/>
            </a:xfrm>
            <a:prstGeom prst="rect">
              <a:avLst/>
            </a:prstGeom>
            <a:noFill/>
          </p:spPr>
          <p:txBody>
            <a:bodyPr wrap="none" rtlCol="0">
              <a:spAutoFit/>
            </a:bodyPr>
            <a:lstStyle/>
            <a:p>
              <a:r>
                <a:rPr lang="en-US" sz="1865">
                  <a:solidFill>
                    <a:schemeClr val="bg1"/>
                  </a:solidFill>
                  <a:latin typeface="微软雅黑 Light" panose="020b0502040204020203" pitchFamily="34" charset="-122"/>
                </a:rPr>
                <a:t>Professional Experience</a:t>
              </a:r>
              <a:endParaRPr lang="en-US" sz="1865">
                <a:solidFill>
                  <a:schemeClr val="bg1"/>
                </a:solidFill>
                <a:latin typeface="微软雅黑 Light" panose="020b0502040204020203" pitchFamily="34" charset="-122"/>
              </a:endParaRPr>
            </a:p>
          </p:txBody>
        </p:sp>
        <p:sp>
          <p:nvSpPr>
            <p:cNvPr id="31" name="TextBox 30"/>
            <p:cNvSpPr txBox="1"/>
            <p:nvPr/>
          </p:nvSpPr>
          <p:spPr>
            <a:xfrm>
              <a:off x="6882186" y="895350"/>
              <a:ext cx="969256" cy="346249"/>
            </a:xfrm>
            <a:prstGeom prst="rect">
              <a:avLst/>
            </a:prstGeom>
            <a:noFill/>
          </p:spPr>
          <p:txBody>
            <a:bodyPr wrap="none" rtlCol="0">
              <a:spAutoFit/>
            </a:bodyPr>
            <a:lstStyle/>
            <a:p>
              <a:r>
                <a:rPr lang="en-US" sz="2400">
                  <a:solidFill>
                    <a:schemeClr val="bg1"/>
                  </a:solidFill>
                  <a:latin typeface="Source Sans Pro Semibold" pitchFamily="34" charset="0"/>
                </a:rPr>
                <a:t>RESUME</a:t>
              </a:r>
              <a:endParaRPr lang="en-US" sz="2400">
                <a:solidFill>
                  <a:schemeClr val="bg1"/>
                </a:solidFill>
                <a:latin typeface="Source Sans Pro Semibold" pitchFamily="34" charset="0"/>
              </a:endParaRPr>
            </a:p>
          </p:txBody>
        </p:sp>
      </p:grpSp>
      <p:cxnSp>
        <p:nvCxnSpPr>
          <p:cNvPr id="35" name="Straight Connector 34"/>
          <p:cNvCxnSpPr/>
          <p:nvPr/>
        </p:nvCxnSpPr>
        <p:spPr>
          <a:xfrm flipH="1">
            <a:off x="4422973" y="1882325"/>
            <a:ext cx="0" cy="2843243"/>
          </a:xfrm>
          <a:prstGeom prst="line">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38" name="object 23"/>
          <p:cNvSpPr txBox="1"/>
          <p:nvPr/>
        </p:nvSpPr>
        <p:spPr>
          <a:xfrm>
            <a:off x="508001" y="5001303"/>
            <a:ext cx="2321644" cy="287867"/>
          </a:xfrm>
          <a:prstGeom prst="rect">
            <a:avLst/>
          </a:prstGeom>
        </p:spPr>
        <p:txBody>
          <a:bodyPr wrap="square" lIns="0" tIns="0" rIns="0" bIns="0" rtlCol="0">
            <a:noAutofit/>
          </a:bodyPr>
          <a:lstStyle/>
          <a:p>
            <a:pPr marL="17145">
              <a:lnSpc>
                <a:spcPts val="2245"/>
              </a:lnSpc>
              <a:spcBef>
                <a:spcPts val="110"/>
              </a:spcBef>
            </a:pPr>
            <a:r>
              <a:rPr lang="en-US" sz="2665" spc="-41" baseline="2000">
                <a:solidFill>
                  <a:schemeClr val="tx1">
                    <a:lumMod val="75000"/>
                    <a:lumOff val="25000"/>
                  </a:schemeClr>
                </a:solidFill>
                <a:latin typeface="微软雅黑 Light" panose="020b0502040204020203" pitchFamily="34" charset="-122"/>
                <a:cs typeface="Source Sans Pro Black"/>
              </a:rPr>
              <a:t>Portfolio 1</a:t>
            </a:r>
            <a:endParaRPr sz="2665">
              <a:solidFill>
                <a:schemeClr val="tx1">
                  <a:lumMod val="75000"/>
                  <a:lumOff val="25000"/>
                </a:schemeClr>
              </a:solidFill>
              <a:latin typeface="微软雅黑 Light" panose="020b0502040204020203" pitchFamily="34" charset="-122"/>
              <a:cs typeface="Source Sans Pro Black"/>
            </a:endParaRPr>
          </a:p>
        </p:txBody>
      </p:sp>
      <p:sp>
        <p:nvSpPr>
          <p:cNvPr id="39" name="object 23"/>
          <p:cNvSpPr txBox="1"/>
          <p:nvPr/>
        </p:nvSpPr>
        <p:spPr>
          <a:xfrm>
            <a:off x="4819354" y="5001303"/>
            <a:ext cx="2321644" cy="287867"/>
          </a:xfrm>
          <a:prstGeom prst="rect">
            <a:avLst/>
          </a:prstGeom>
        </p:spPr>
        <p:txBody>
          <a:bodyPr wrap="square" lIns="0" tIns="0" rIns="0" bIns="0" rtlCol="0">
            <a:noAutofit/>
          </a:bodyPr>
          <a:lstStyle/>
          <a:p>
            <a:pPr marL="17145">
              <a:lnSpc>
                <a:spcPts val="2245"/>
              </a:lnSpc>
              <a:spcBef>
                <a:spcPts val="110"/>
              </a:spcBef>
            </a:pPr>
            <a:r>
              <a:rPr lang="en-US" sz="2665" spc="-41" baseline="2000">
                <a:solidFill>
                  <a:schemeClr val="tx1">
                    <a:lumMod val="75000"/>
                    <a:lumOff val="25000"/>
                  </a:schemeClr>
                </a:solidFill>
                <a:latin typeface="微软雅黑 Light" panose="020b0502040204020203" pitchFamily="34" charset="-122"/>
                <a:cs typeface="Source Sans Pro Black"/>
              </a:rPr>
              <a:t>Portfolio 2</a:t>
            </a:r>
            <a:endParaRPr sz="2665">
              <a:solidFill>
                <a:schemeClr val="tx1">
                  <a:lumMod val="75000"/>
                  <a:lumOff val="25000"/>
                </a:schemeClr>
              </a:solidFill>
              <a:latin typeface="微软雅黑 Light" panose="020b0502040204020203" pitchFamily="34" charset="-122"/>
              <a:cs typeface="Source Sans Pro Black"/>
            </a:endParaRPr>
          </a:p>
        </p:txBody>
      </p:sp>
      <p:sp>
        <p:nvSpPr>
          <p:cNvPr id="40" name="TextBox 39"/>
          <p:cNvSpPr txBox="1"/>
          <p:nvPr/>
        </p:nvSpPr>
        <p:spPr>
          <a:xfrm>
            <a:off x="406400" y="5411445"/>
            <a:ext cx="3613448" cy="1077218"/>
          </a:xfrm>
          <a:prstGeom prst="rect">
            <a:avLst/>
          </a:prstGeom>
          <a:noFill/>
        </p:spPr>
        <p:txBody>
          <a:bodyPr wrap="square" rtlCol="0">
            <a:spAutoFit/>
          </a:bodyPr>
          <a:lstStyle/>
          <a:p>
            <a:r>
              <a:rPr lang="en-US" sz="1600" b="1">
                <a:solidFill>
                  <a:schemeClr val="tx1">
                    <a:lumMod val="75000"/>
                    <a:lumOff val="25000"/>
                  </a:schemeClr>
                </a:solidFill>
                <a:latin typeface="微软雅黑 Light" panose="020b0502040204020203" pitchFamily="34" charset="-122"/>
              </a:rPr>
              <a:t>Lorem Ipsum</a:t>
            </a:r>
            <a:r>
              <a:rPr lang="en-US" sz="1600">
                <a:solidFill>
                  <a:schemeClr val="tx1">
                    <a:lumMod val="75000"/>
                    <a:lumOff val="25000"/>
                  </a:schemeClr>
                </a:solidFill>
                <a:latin typeface="微软雅黑 Light" panose="020b0502040204020203" pitchFamily="34" charset="-122"/>
              </a:rPr>
              <a:t> is simply dummy text of the  and typesetting industry. Lorem Ipsum has been the industry's standard dummy text ever</a:t>
            </a:r>
            <a:endParaRPr lang="en-US" sz="1600">
              <a:solidFill>
                <a:schemeClr val="tx1">
                  <a:lumMod val="75000"/>
                  <a:lumOff val="25000"/>
                </a:schemeClr>
              </a:solidFill>
              <a:latin typeface="微软雅黑 Light" panose="020b0502040204020203" pitchFamily="34" charset="-122"/>
            </a:endParaRPr>
          </a:p>
        </p:txBody>
      </p:sp>
      <p:sp>
        <p:nvSpPr>
          <p:cNvPr id="41" name="TextBox 40"/>
          <p:cNvSpPr txBox="1"/>
          <p:nvPr/>
        </p:nvSpPr>
        <p:spPr>
          <a:xfrm>
            <a:off x="4717752" y="5411444"/>
            <a:ext cx="3613448" cy="830997"/>
          </a:xfrm>
          <a:prstGeom prst="rect">
            <a:avLst/>
          </a:prstGeom>
          <a:noFill/>
        </p:spPr>
        <p:txBody>
          <a:bodyPr wrap="square" rtlCol="0">
            <a:spAutoFit/>
          </a:bodyPr>
          <a:lstStyle/>
          <a:p>
            <a:r>
              <a:rPr lang="en-US" sz="1600" b="1">
                <a:solidFill>
                  <a:schemeClr val="tx1">
                    <a:lumMod val="75000"/>
                    <a:lumOff val="25000"/>
                  </a:schemeClr>
                </a:solidFill>
                <a:latin typeface="微软雅黑 Light" panose="020b0502040204020203" pitchFamily="34" charset="-122"/>
              </a:rPr>
              <a:t>Lorem Ipsum</a:t>
            </a:r>
            <a:r>
              <a:rPr lang="en-US" sz="1600">
                <a:solidFill>
                  <a:schemeClr val="tx1">
                    <a:lumMod val="75000"/>
                    <a:lumOff val="25000"/>
                  </a:schemeClr>
                </a:solidFill>
                <a:latin typeface="微软雅黑 Light" panose="020b0502040204020203" pitchFamily="34" charset="-122"/>
              </a:rPr>
              <a:t> is simply dummy text of the  and typesetting industry. Lorem Ipsum has been the industry's</a:t>
            </a:r>
            <a:endParaRPr lang="en-US" sz="1600">
              <a:solidFill>
                <a:schemeClr val="tx1">
                  <a:lumMod val="75000"/>
                  <a:lumOff val="25000"/>
                </a:schemeClr>
              </a:solidFill>
              <a:latin typeface="微软雅黑 Light" panose="020b0502040204020203" pitchFamily="34" charset="-122"/>
            </a:endParaRPr>
          </a:p>
        </p:txBody>
      </p:sp>
      <p:grpSp>
        <p:nvGrpSpPr>
          <p:cNvPr id="2" name="Group 1"/>
          <p:cNvGrpSpPr/>
          <p:nvPr/>
        </p:nvGrpSpPr>
        <p:grpSpPr>
          <a:xfrm>
            <a:off x="660400" y="200003"/>
            <a:ext cx="7518400" cy="1297311"/>
            <a:chOff x="495300" y="150002"/>
            <a:chExt cx="5638800" cy="972983"/>
          </a:xfrm>
        </p:grpSpPr>
        <p:sp>
          <p:nvSpPr>
            <p:cNvPr id="37" name="TextBox 36"/>
            <p:cNvSpPr txBox="1"/>
            <p:nvPr/>
          </p:nvSpPr>
          <p:spPr>
            <a:xfrm>
              <a:off x="2334940" y="150002"/>
              <a:ext cx="1964576" cy="438581"/>
            </a:xfrm>
            <a:prstGeom prst="rect">
              <a:avLst/>
            </a:prstGeom>
            <a:noFill/>
          </p:spPr>
          <p:txBody>
            <a:bodyPr wrap="none" rtlCol="0">
              <a:spAutoFit/>
            </a:bodyPr>
            <a:lstStyle/>
            <a:p>
              <a:pPr algn="ctr"/>
              <a:r>
                <a:rPr lang="en-US" sz="3200">
                  <a:solidFill>
                    <a:schemeClr val="tx1">
                      <a:lumMod val="75000"/>
                      <a:lumOff val="25000"/>
                    </a:schemeClr>
                  </a:solidFill>
                  <a:latin typeface="微软雅黑 Light" panose="020b0502040204020203" pitchFamily="34" charset="-122"/>
                </a:rPr>
                <a:t>YOUR TITTLE</a:t>
              </a:r>
              <a:endParaRPr lang="en-US" sz="3200">
                <a:solidFill>
                  <a:schemeClr val="tx1">
                    <a:lumMod val="75000"/>
                    <a:lumOff val="25000"/>
                  </a:schemeClr>
                </a:solidFill>
                <a:latin typeface="微软雅黑 Light" panose="020b0502040204020203" pitchFamily="34" charset="-122"/>
              </a:endParaRPr>
            </a:p>
          </p:txBody>
        </p:sp>
        <p:sp>
          <p:nvSpPr>
            <p:cNvPr id="42" name="TextBox 41"/>
            <p:cNvSpPr txBox="1"/>
            <p:nvPr/>
          </p:nvSpPr>
          <p:spPr>
            <a:xfrm>
              <a:off x="495300" y="684404"/>
              <a:ext cx="5638800" cy="438581"/>
            </a:xfrm>
            <a:prstGeom prst="rect">
              <a:avLst/>
            </a:prstGeom>
            <a:noFill/>
          </p:spPr>
          <p:txBody>
            <a:bodyPr wrap="square" rtlCol="0">
              <a:spAutoFit/>
            </a:bodyPr>
            <a:lstStyle/>
            <a:p>
              <a:pPr algn="ctr"/>
              <a:r>
                <a:rPr lang="en-US" sz="1600" b="1">
                  <a:solidFill>
                    <a:schemeClr val="tx1">
                      <a:lumMod val="75000"/>
                      <a:lumOff val="25000"/>
                    </a:schemeClr>
                  </a:solidFill>
                  <a:latin typeface="微软雅黑 Light" panose="020b0502040204020203" pitchFamily="34" charset="-122"/>
                </a:rPr>
                <a:t>Lorem Ipsum</a:t>
              </a:r>
              <a:r>
                <a:rPr lang="en-US" sz="1600">
                  <a:solidFill>
                    <a:schemeClr val="tx1">
                      <a:lumMod val="75000"/>
                      <a:lumOff val="25000"/>
                    </a:schemeClr>
                  </a:solidFill>
                  <a:latin typeface="微软雅黑 Light" panose="020b0502040204020203" pitchFamily="34" charset="-122"/>
                </a:rPr>
                <a:t> is simply dummy text of the  and typesetting industry. Lorem Ipsum has been the industry's</a:t>
              </a:r>
              <a:endParaRPr lang="en-US" sz="1600">
                <a:solidFill>
                  <a:schemeClr val="tx1">
                    <a:lumMod val="75000"/>
                    <a:lumOff val="25000"/>
                  </a:schemeClr>
                </a:solidFill>
                <a:latin typeface="微软雅黑 Light" panose="020b0502040204020203" pitchFamily="34" charset="-122"/>
              </a:endParaRPr>
            </a:p>
          </p:txBody>
        </p:sp>
      </p:grpSp>
    </p:spTree>
  </p:cSld>
  <p:clrMapOvr>
    <a:masterClrMapping/>
  </p:clrMapOvr>
  <mc:AlternateContent>
    <mc:Choice xmlns:p15="http://schemas.microsoft.com/office/powerpoint/2012/main" Requires="p15">
      <p:transition spd="slow" advClick="0" p14:dur="2000">
        <p15:prstTrans prst="fallOve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anim calcmode="lin" valueType="num">
                                      <p:cBhvr>
                                        <p:cTn id="8" dur="750" fill="hold"/>
                                        <p:tgtEl>
                                          <p:spTgt spid="14"/>
                                        </p:tgtEl>
                                        <p:attrNameLst>
                                          <p:attrName>ppt_x</p:attrName>
                                        </p:attrNameLst>
                                      </p:cBhvr>
                                      <p:tavLst>
                                        <p:tav tm="0">
                                          <p:val>
                                            <p:strVal val="#ppt_x"/>
                                          </p:val>
                                        </p:tav>
                                        <p:tav tm="100000">
                                          <p:val>
                                            <p:strVal val="#ppt_x"/>
                                          </p:val>
                                        </p:tav>
                                      </p:tavLst>
                                    </p:anim>
                                    <p:anim calcmode="lin" valueType="num">
                                      <p:cBhvr>
                                        <p:cTn id="9" dur="750" fill="hold"/>
                                        <p:tgtEl>
                                          <p:spTgt spid="1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75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par>
                                <p:cTn id="13" presetID="49" presetClass="entr" presetSubtype="0" decel="100000" fill="hold" nodeType="withEffect">
                                  <p:stCondLst>
                                    <p:cond delay="125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 calcmode="lin" valueType="num">
                                      <p:cBhvr>
                                        <p:cTn id="17" dur="500" fill="hold"/>
                                        <p:tgtEl>
                                          <p:spTgt spid="2"/>
                                        </p:tgtEl>
                                        <p:attrNameLst>
                                          <p:attrName>style.rotation</p:attrName>
                                        </p:attrNameLst>
                                      </p:cBhvr>
                                      <p:tavLst>
                                        <p:tav tm="0">
                                          <p:val>
                                            <p:fltVal val="360"/>
                                          </p:val>
                                        </p:tav>
                                        <p:tav tm="100000">
                                          <p:val>
                                            <p:fltVal val="0"/>
                                          </p:val>
                                        </p:tav>
                                      </p:tavLst>
                                    </p:anim>
                                    <p:animEffect transition="in" filter="fade">
                                      <p:cBhvr>
                                        <p:cTn id="18" dur="500"/>
                                        <p:tgtEl>
                                          <p:spTgt spid="2"/>
                                        </p:tgtEl>
                                      </p:cBhvr>
                                    </p:animEffect>
                                  </p:childTnLst>
                                </p:cTn>
                              </p:par>
                              <p:par>
                                <p:cTn id="19" presetID="42" presetClass="entr" presetSubtype="0" fill="hold" grpId="0" nodeType="withEffect">
                                  <p:stCondLst>
                                    <p:cond delay="250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250"/>
                                        <p:tgtEl>
                                          <p:spTgt spid="38"/>
                                        </p:tgtEl>
                                      </p:cBhvr>
                                    </p:animEffect>
                                    <p:anim calcmode="lin" valueType="num">
                                      <p:cBhvr>
                                        <p:cTn id="22" dur="250" fill="hold"/>
                                        <p:tgtEl>
                                          <p:spTgt spid="38"/>
                                        </p:tgtEl>
                                        <p:attrNameLst>
                                          <p:attrName>ppt_x</p:attrName>
                                        </p:attrNameLst>
                                      </p:cBhvr>
                                      <p:tavLst>
                                        <p:tav tm="0">
                                          <p:val>
                                            <p:strVal val="#ppt_x"/>
                                          </p:val>
                                        </p:tav>
                                        <p:tav tm="100000">
                                          <p:val>
                                            <p:strVal val="#ppt_x"/>
                                          </p:val>
                                        </p:tav>
                                      </p:tavLst>
                                    </p:anim>
                                    <p:anim calcmode="lin" valueType="num">
                                      <p:cBhvr>
                                        <p:cTn id="23" dur="250" fill="hold"/>
                                        <p:tgtEl>
                                          <p:spTgt spid="3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275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50"/>
                                        <p:tgtEl>
                                          <p:spTgt spid="40"/>
                                        </p:tgtEl>
                                      </p:cBhvr>
                                    </p:animEffect>
                                    <p:anim calcmode="lin" valueType="num">
                                      <p:cBhvr>
                                        <p:cTn id="27" dur="250" fill="hold"/>
                                        <p:tgtEl>
                                          <p:spTgt spid="40"/>
                                        </p:tgtEl>
                                        <p:attrNameLst>
                                          <p:attrName>ppt_x</p:attrName>
                                        </p:attrNameLst>
                                      </p:cBhvr>
                                      <p:tavLst>
                                        <p:tav tm="0">
                                          <p:val>
                                            <p:strVal val="#ppt_x"/>
                                          </p:val>
                                        </p:tav>
                                        <p:tav tm="100000">
                                          <p:val>
                                            <p:strVal val="#ppt_x"/>
                                          </p:val>
                                        </p:tav>
                                      </p:tavLst>
                                    </p:anim>
                                    <p:anim calcmode="lin" valueType="num">
                                      <p:cBhvr>
                                        <p:cTn id="28" dur="250" fill="hold"/>
                                        <p:tgtEl>
                                          <p:spTgt spid="4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300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250"/>
                                        <p:tgtEl>
                                          <p:spTgt spid="39"/>
                                        </p:tgtEl>
                                      </p:cBhvr>
                                    </p:animEffect>
                                    <p:anim calcmode="lin" valueType="num">
                                      <p:cBhvr>
                                        <p:cTn id="32" dur="250" fill="hold"/>
                                        <p:tgtEl>
                                          <p:spTgt spid="39"/>
                                        </p:tgtEl>
                                        <p:attrNameLst>
                                          <p:attrName>ppt_x</p:attrName>
                                        </p:attrNameLst>
                                      </p:cBhvr>
                                      <p:tavLst>
                                        <p:tav tm="0">
                                          <p:val>
                                            <p:strVal val="#ppt_x"/>
                                          </p:val>
                                        </p:tav>
                                        <p:tav tm="100000">
                                          <p:val>
                                            <p:strVal val="#ppt_x"/>
                                          </p:val>
                                        </p:tav>
                                      </p:tavLst>
                                    </p:anim>
                                    <p:anim calcmode="lin" valueType="num">
                                      <p:cBhvr>
                                        <p:cTn id="33" dur="250" fill="hold"/>
                                        <p:tgtEl>
                                          <p:spTgt spid="3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325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250"/>
                                        <p:tgtEl>
                                          <p:spTgt spid="41"/>
                                        </p:tgtEl>
                                      </p:cBhvr>
                                    </p:animEffect>
                                    <p:anim calcmode="lin" valueType="num">
                                      <p:cBhvr>
                                        <p:cTn id="37" dur="250" fill="hold"/>
                                        <p:tgtEl>
                                          <p:spTgt spid="41"/>
                                        </p:tgtEl>
                                        <p:attrNameLst>
                                          <p:attrName>ppt_x</p:attrName>
                                        </p:attrNameLst>
                                      </p:cBhvr>
                                      <p:tavLst>
                                        <p:tav tm="0">
                                          <p:val>
                                            <p:strVal val="#ppt_x"/>
                                          </p:val>
                                        </p:tav>
                                        <p:tav tm="100000">
                                          <p:val>
                                            <p:strVal val="#ppt_x"/>
                                          </p:val>
                                        </p:tav>
                                      </p:tavLst>
                                    </p:anim>
                                    <p:anim calcmode="lin" valueType="num">
                                      <p:cBhvr>
                                        <p:cTn id="38" dur="25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8" grpId="0"/>
      <p:bldP spid="39" grpId="0"/>
      <p:bldP spid="40" grpId="0"/>
      <p:bldP spid="41"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232</Paragraphs>
  <Slides>26</Slides>
  <Notes>3</Notes>
  <TotalTime>0</TotalTime>
  <HiddenSlides>0</HiddenSlides>
  <MMClips>0</MMClips>
  <ScaleCrop>0</ScaleCrop>
  <HeadingPairs>
    <vt:vector baseType="variant" size="6">
      <vt:variant>
        <vt:lpstr>Fonts used</vt:lpstr>
      </vt:variant>
      <vt:variant>
        <vt:i4>18</vt:i4>
      </vt:variant>
      <vt:variant>
        <vt:lpstr>Theme</vt:lpstr>
      </vt:variant>
      <vt:variant>
        <vt:i4>1</vt:i4>
      </vt:variant>
      <vt:variant>
        <vt:lpstr>Slide Titles</vt:lpstr>
      </vt:variant>
      <vt:variant>
        <vt:i4>26</vt:i4>
      </vt:variant>
    </vt:vector>
  </HeadingPairs>
  <TitlesOfParts>
    <vt:vector baseType="lpstr" size="45">
      <vt:lpstr>Arial</vt:lpstr>
      <vt:lpstr>等线 Light</vt:lpstr>
      <vt:lpstr>等线</vt:lpstr>
      <vt:lpstr>微软雅黑</vt:lpstr>
      <vt:lpstr>Calibri</vt:lpstr>
      <vt:lpstr>Roboto</vt:lpstr>
      <vt:lpstr>Sansation</vt:lpstr>
      <vt:lpstr>微软雅黑 Light</vt:lpstr>
      <vt:lpstr>Raleway Light</vt:lpstr>
      <vt:lpstr>Open Sans</vt:lpstr>
      <vt:lpstr>Source Sans Pro Semibold</vt:lpstr>
      <vt:lpstr>Source Sans Pro Black</vt:lpstr>
      <vt:lpstr>Calibri Light</vt:lpstr>
      <vt:lpstr>Open Sans Semibold</vt:lpstr>
      <vt:lpstr>Open Sans Extrabold</vt:lpstr>
      <vt:lpstr>Meiryo</vt:lpstr>
      <vt:lpstr>宋体</vt:lpstr>
      <vt:lpstr>Wingdings</vt:lpstr>
      <vt:lpstr>Office 主题​​</vt:lpstr>
      <vt:lpstr>PowerPoint Presentation</vt:lpstr>
      <vt:lpstr>PowerPoint Presentation</vt:lpstr>
      <vt:lpstr>PowerPoint Presentation</vt:lpstr>
      <vt:lpstr>PowerPoint Presentation</vt:lpstr>
      <vt:lpstr>YOUR TITTLE</vt:lpstr>
      <vt:lpstr>YOUR TITTLE</vt:lpstr>
      <vt:lpstr>YOUR TITTLE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OPTIMOUS</vt:lpstr>
      <vt:lpstr>YOUR TITTLE</vt:lpstr>
      <vt:lpstr>PowerPoint Presentation</vt:lpstr>
      <vt:lpstr>YOUR TITTLE</vt:lpstr>
      <vt:lpstr>PowerPoint Presentation</vt:lpstr>
      <vt:lpstr>PowerPoint Presentation</vt:lpstr>
      <vt:lpstr>YOUR TITTLE</vt:lpstr>
      <vt:lpstr>YOUR TITTLE</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2</cp:revision>
  <dcterms:created xsi:type="dcterms:W3CDTF">2017-04-15T02:53:00Z</dcterms:created>
  <dcterms:modified xsi:type="dcterms:W3CDTF">2023-05-08T06:54:17Z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