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83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3" r:id="rId19"/>
    <p:sldId id="274" r:id="rId20"/>
    <p:sldId id="275" r:id="rId21"/>
    <p:sldId id="276" r:id="rId22"/>
    <p:sldId id="261" r:id="rId23"/>
    <p:sldId id="277" r:id="rId24"/>
    <p:sldId id="278" r:id="rId25"/>
    <p:sldId id="279" r:id="rId26"/>
    <p:sldId id="280" r:id="rId27"/>
    <p:sldId id="262" r:id="rId28"/>
    <p:sldId id="308" r:id="rId29"/>
    <p:sldId id="336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Sheet1!$W$69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F9C06D"/>
              </a:solidFill>
              <a:ln w="19050">
                <a:solidFill>
                  <a:srgbClr val="F9C06D"/>
                </a:solidFill>
              </a:ln>
              <a:effectLst/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Sheet1!$V$70:$V$72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Sheet1!$W$70:$W$72</c:f>
              <c:numCache>
                <c:formatCode>General</c:formatCode>
                <c:ptCount val="3"/>
                <c:pt idx="0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Sheet1!$N$69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F9C06D"/>
              </a:solidFill>
              <a:ln w="19050">
                <a:solidFill>
                  <a:srgbClr val="F9C06D"/>
                </a:solidFill>
              </a:ln>
              <a:effectLst/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Sheet1!$M$70:$M$72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Sheet1!$N$70:$N$72</c:f>
              <c:numCache>
                <c:formatCode>General</c:formatCode>
                <c:ptCount val="3"/>
                <c:pt idx="0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Sheet1!$AG$69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rgbClr val="F9C06D"/>
              </a:solidFill>
              <a:ln w="19050">
                <a:solidFill>
                  <a:srgbClr val="F9C06D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Sheet1!$AF$70:$AF$72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Sheet1!$AG$70:$AG$72</c:f>
              <c:numCache>
                <c:formatCode>General</c:formatCode>
                <c:ptCount val="3"/>
                <c:pt idx="0">
                  <c:v>23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238651931285858"/>
          <c:y val="0.35896453261375427"/>
          <c:w val="0.86666291952133179"/>
          <c:h val="0.50647783279418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9C06D"/>
            </a:solidFill>
            <a:ln w="19050" cmpd="sng"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2293760"/>
        <c:axId val="41295168"/>
      </c:barChart>
      <c:catAx>
        <c:axId val="422937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41295168"/>
        <c:crosses val="autoZero"/>
        <c:auto val="0"/>
        <c:lblAlgn val="ctr"/>
        <c:lblOffset/>
        <c:noMultiLvlLbl val="0"/>
      </c:catAx>
      <c:valAx>
        <c:axId val="4129516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p>
            <a:pPr>
              <a:defRPr lang="zh-CN" sz="1100" b="0" i="0" u="none" strike="noStrike" kern="1200" baseline="0" smtId="4294967295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00" b="0" i="0" u="none" strike="noStrike" kern="1200" baseline="0" smtId="4294967295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c:txPr>
        <c:crossAx val="422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100" smtId="4294967295">
          <a:solidFill>
            <a:srgbClr val="17252F"/>
          </a:solidFill>
        </a:defRPr>
      </a:pPr>
      <a:endParaRPr lang="zh-CN" sz="1100" smtId="4294967295">
        <a:solidFill>
          <a:srgbClr val="17252F"/>
        </a:solidFill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E376A-FA9A-45EA-80CE-7185130A87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6C699-5D86-4942-BEFB-78CC06ACD7F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6C699-5D86-4942-BEFB-78CC06ACD7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948E-EEF5-4B38-9B5B-04207E9C7AE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D383-BFF8-4913-9424-98853072EDB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jpeg" /><Relationship Id="rId4" Type="http://schemas.openxmlformats.org/officeDocument/2006/relationships/chart" Target="../charts/chart1.xml" /><Relationship Id="rId5" Type="http://schemas.openxmlformats.org/officeDocument/2006/relationships/chart" Target="../charts/chart2.xml" /><Relationship Id="rId6" Type="http://schemas.openxmlformats.org/officeDocument/2006/relationships/chart" Target="../charts/char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jpeg" /><Relationship Id="rId4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"/>
            <a:ext cx="12192000" cy="68534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32369" y="2584142"/>
            <a:ext cx="9664372" cy="2252327"/>
            <a:chOff x="2235199" y="2956283"/>
            <a:chExt cx="7721600" cy="1799555"/>
          </a:xfrm>
        </p:grpSpPr>
        <p:sp>
          <p:nvSpPr>
            <p:cNvPr id="10" name="文本框 9"/>
            <p:cNvSpPr txBox="1"/>
            <p:nvPr/>
          </p:nvSpPr>
          <p:spPr>
            <a:xfrm>
              <a:off x="2235199" y="2956283"/>
              <a:ext cx="7721600" cy="81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金融科技</a:t>
              </a:r>
              <a:r>
                <a:rPr lang="en-US" altLang="zh-CN" sz="60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0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6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8"/>
            <p:cNvSpPr/>
            <p:nvPr/>
          </p:nvSpPr>
          <p:spPr>
            <a:xfrm>
              <a:off x="5315910" y="4359708"/>
              <a:ext cx="1560178" cy="396130"/>
            </a:xfrm>
            <a:prstGeom prst="rect">
              <a:avLst/>
            </a:prstGeom>
            <a:solidFill>
              <a:srgbClr val="F6BE6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汇报人：</a:t>
              </a:r>
              <a:r>
                <a:rPr lang="en-US" altLang="zh-CN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PPT</a:t>
              </a:r>
              <a:r>
                <a:rPr lang="zh-CN" altLang="en-US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汇</a:t>
              </a:r>
              <a:endParaRPr lang="zh-CN" altLang="en-US" sz="12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文本占位符 2"/>
            <p:cNvSpPr txBox="1"/>
            <p:nvPr/>
          </p:nvSpPr>
          <p:spPr>
            <a:xfrm>
              <a:off x="3136580" y="3820873"/>
              <a:ext cx="5918837" cy="3799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85636" y="2491224"/>
            <a:ext cx="9420729" cy="2683639"/>
            <a:chOff x="827087" y="1655763"/>
            <a:chExt cx="7496969" cy="2135626"/>
          </a:xfrm>
        </p:grpSpPr>
        <p:sp>
          <p:nvSpPr>
            <p:cNvPr id="8" name="任意多边形 7"/>
            <p:cNvSpPr/>
            <p:nvPr/>
          </p:nvSpPr>
          <p:spPr>
            <a:xfrm rot="5400000">
              <a:off x="3244056" y="1388270"/>
              <a:ext cx="644525" cy="1179512"/>
            </a:xfrm>
            <a:custGeom>
              <a:gdLst>
                <a:gd name="connsiteX0" fmla="*/ 0 w 753829"/>
                <a:gd name="connsiteY0" fmla="*/ 627962 h 1255923"/>
                <a:gd name="connsiteX1" fmla="*/ 313981 w 753829"/>
                <a:gd name="connsiteY1" fmla="*/ 0 h 1255923"/>
                <a:gd name="connsiteX2" fmla="*/ 753829 w 753829"/>
                <a:gd name="connsiteY2" fmla="*/ 0 h 1255923"/>
                <a:gd name="connsiteX3" fmla="*/ 753829 w 753829"/>
                <a:gd name="connsiteY3" fmla="*/ 1255923 h 1255923"/>
                <a:gd name="connsiteX4" fmla="*/ 313981 w 753829"/>
                <a:gd name="connsiteY4" fmla="*/ 1255923 h 1255923"/>
                <a:gd name="connsiteX5" fmla="*/ 0 w 753829"/>
                <a:gd name="connsiteY5" fmla="*/ 627962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29" h="1255923">
                  <a:moveTo>
                    <a:pt x="0" y="627962"/>
                  </a:moveTo>
                  <a:lnTo>
                    <a:pt x="313981" y="0"/>
                  </a:lnTo>
                  <a:lnTo>
                    <a:pt x="753829" y="0"/>
                  </a:lnTo>
                  <a:lnTo>
                    <a:pt x="753829" y="1255923"/>
                  </a:lnTo>
                  <a:lnTo>
                    <a:pt x="313981" y="1255923"/>
                  </a:lnTo>
                  <a:lnTo>
                    <a:pt x="0" y="627962"/>
                  </a:lnTo>
                  <a:close/>
                </a:path>
              </a:pathLst>
            </a:cu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5400000">
              <a:off x="3244056" y="2093120"/>
              <a:ext cx="644525" cy="1179512"/>
            </a:xfrm>
            <a:custGeom>
              <a:gdLst>
                <a:gd name="connsiteX0" fmla="*/ 0 w 753831"/>
                <a:gd name="connsiteY0" fmla="*/ 1255923 h 1255923"/>
                <a:gd name="connsiteX1" fmla="*/ 0 w 753831"/>
                <a:gd name="connsiteY1" fmla="*/ 0 h 1255923"/>
                <a:gd name="connsiteX2" fmla="*/ 439850 w 753831"/>
                <a:gd name="connsiteY2" fmla="*/ 0 h 1255923"/>
                <a:gd name="connsiteX3" fmla="*/ 753831 w 753831"/>
                <a:gd name="connsiteY3" fmla="*/ 627962 h 1255923"/>
                <a:gd name="connsiteX4" fmla="*/ 439850 w 753831"/>
                <a:gd name="connsiteY4" fmla="*/ 1255923 h 1255923"/>
                <a:gd name="connsiteX5" fmla="*/ 0 w 753831"/>
                <a:gd name="connsiteY5" fmla="*/ 1255923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31" h="1255923">
                  <a:moveTo>
                    <a:pt x="0" y="1255923"/>
                  </a:moveTo>
                  <a:lnTo>
                    <a:pt x="0" y="0"/>
                  </a:lnTo>
                  <a:lnTo>
                    <a:pt x="439850" y="0"/>
                  </a:lnTo>
                  <a:lnTo>
                    <a:pt x="753831" y="627962"/>
                  </a:lnTo>
                  <a:lnTo>
                    <a:pt x="439850" y="1255923"/>
                  </a:lnTo>
                  <a:lnTo>
                    <a:pt x="0" y="1255923"/>
                  </a:ln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1223963" y="1389063"/>
              <a:ext cx="644525" cy="1177925"/>
            </a:xfrm>
            <a:custGeom>
              <a:gdLst>
                <a:gd name="connsiteX0" fmla="*/ 0 w 753829"/>
                <a:gd name="connsiteY0" fmla="*/ 627962 h 1255923"/>
                <a:gd name="connsiteX1" fmla="*/ 313981 w 753829"/>
                <a:gd name="connsiteY1" fmla="*/ 0 h 1255923"/>
                <a:gd name="connsiteX2" fmla="*/ 753829 w 753829"/>
                <a:gd name="connsiteY2" fmla="*/ 0 h 1255923"/>
                <a:gd name="connsiteX3" fmla="*/ 753829 w 753829"/>
                <a:gd name="connsiteY3" fmla="*/ 1255923 h 1255923"/>
                <a:gd name="connsiteX4" fmla="*/ 313981 w 753829"/>
                <a:gd name="connsiteY4" fmla="*/ 1255923 h 1255923"/>
                <a:gd name="connsiteX5" fmla="*/ 0 w 753829"/>
                <a:gd name="connsiteY5" fmla="*/ 627962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29" h="1255923">
                  <a:moveTo>
                    <a:pt x="0" y="627962"/>
                  </a:moveTo>
                  <a:lnTo>
                    <a:pt x="313981" y="0"/>
                  </a:lnTo>
                  <a:lnTo>
                    <a:pt x="753829" y="0"/>
                  </a:lnTo>
                  <a:lnTo>
                    <a:pt x="753829" y="1255923"/>
                  </a:lnTo>
                  <a:lnTo>
                    <a:pt x="313981" y="1255923"/>
                  </a:lnTo>
                  <a:lnTo>
                    <a:pt x="0" y="627962"/>
                  </a:lnTo>
                  <a:close/>
                </a:path>
              </a:pathLst>
            </a:cu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5400000">
              <a:off x="1223963" y="2093913"/>
              <a:ext cx="644525" cy="1177925"/>
            </a:xfrm>
            <a:custGeom>
              <a:gdLst>
                <a:gd name="connsiteX0" fmla="*/ 0 w 753831"/>
                <a:gd name="connsiteY0" fmla="*/ 1255923 h 1255923"/>
                <a:gd name="connsiteX1" fmla="*/ 0 w 753831"/>
                <a:gd name="connsiteY1" fmla="*/ 0 h 1255923"/>
                <a:gd name="connsiteX2" fmla="*/ 439850 w 753831"/>
                <a:gd name="connsiteY2" fmla="*/ 0 h 1255923"/>
                <a:gd name="connsiteX3" fmla="*/ 753831 w 753831"/>
                <a:gd name="connsiteY3" fmla="*/ 627962 h 1255923"/>
                <a:gd name="connsiteX4" fmla="*/ 439850 w 753831"/>
                <a:gd name="connsiteY4" fmla="*/ 1255923 h 1255923"/>
                <a:gd name="connsiteX5" fmla="*/ 0 w 753831"/>
                <a:gd name="connsiteY5" fmla="*/ 1255923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31" h="1255923">
                  <a:moveTo>
                    <a:pt x="0" y="1255923"/>
                  </a:moveTo>
                  <a:lnTo>
                    <a:pt x="0" y="0"/>
                  </a:lnTo>
                  <a:lnTo>
                    <a:pt x="439850" y="0"/>
                  </a:lnTo>
                  <a:lnTo>
                    <a:pt x="753831" y="627962"/>
                  </a:lnTo>
                  <a:lnTo>
                    <a:pt x="439850" y="1255923"/>
                  </a:lnTo>
                  <a:lnTo>
                    <a:pt x="0" y="1255923"/>
                  </a:ln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7282656" y="1448595"/>
              <a:ext cx="644525" cy="1179512"/>
            </a:xfrm>
            <a:custGeom>
              <a:gdLst>
                <a:gd name="connsiteX0" fmla="*/ 0 w 753829"/>
                <a:gd name="connsiteY0" fmla="*/ 627962 h 1255923"/>
                <a:gd name="connsiteX1" fmla="*/ 313981 w 753829"/>
                <a:gd name="connsiteY1" fmla="*/ 0 h 1255923"/>
                <a:gd name="connsiteX2" fmla="*/ 753829 w 753829"/>
                <a:gd name="connsiteY2" fmla="*/ 0 h 1255923"/>
                <a:gd name="connsiteX3" fmla="*/ 753829 w 753829"/>
                <a:gd name="connsiteY3" fmla="*/ 1255923 h 1255923"/>
                <a:gd name="connsiteX4" fmla="*/ 313981 w 753829"/>
                <a:gd name="connsiteY4" fmla="*/ 1255923 h 1255923"/>
                <a:gd name="connsiteX5" fmla="*/ 0 w 753829"/>
                <a:gd name="connsiteY5" fmla="*/ 627962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29" h="1255923">
                  <a:moveTo>
                    <a:pt x="0" y="627962"/>
                  </a:moveTo>
                  <a:lnTo>
                    <a:pt x="313981" y="0"/>
                  </a:lnTo>
                  <a:lnTo>
                    <a:pt x="753829" y="0"/>
                  </a:lnTo>
                  <a:lnTo>
                    <a:pt x="753829" y="1255923"/>
                  </a:lnTo>
                  <a:lnTo>
                    <a:pt x="313981" y="1255923"/>
                  </a:lnTo>
                  <a:lnTo>
                    <a:pt x="0" y="627962"/>
                  </a:lnTo>
                  <a:close/>
                </a:path>
              </a:pathLst>
            </a:cu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5400000">
              <a:off x="7281862" y="2152651"/>
              <a:ext cx="646113" cy="1179512"/>
            </a:xfrm>
            <a:custGeom>
              <a:gdLst>
                <a:gd name="connsiteX0" fmla="*/ 0 w 753831"/>
                <a:gd name="connsiteY0" fmla="*/ 1255923 h 1255923"/>
                <a:gd name="connsiteX1" fmla="*/ 0 w 753831"/>
                <a:gd name="connsiteY1" fmla="*/ 0 h 1255923"/>
                <a:gd name="connsiteX2" fmla="*/ 439850 w 753831"/>
                <a:gd name="connsiteY2" fmla="*/ 0 h 1255923"/>
                <a:gd name="connsiteX3" fmla="*/ 753831 w 753831"/>
                <a:gd name="connsiteY3" fmla="*/ 627962 h 1255923"/>
                <a:gd name="connsiteX4" fmla="*/ 439850 w 753831"/>
                <a:gd name="connsiteY4" fmla="*/ 1255923 h 1255923"/>
                <a:gd name="connsiteX5" fmla="*/ 0 w 753831"/>
                <a:gd name="connsiteY5" fmla="*/ 1255923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31" h="1255923">
                  <a:moveTo>
                    <a:pt x="0" y="1255923"/>
                  </a:moveTo>
                  <a:lnTo>
                    <a:pt x="0" y="0"/>
                  </a:lnTo>
                  <a:lnTo>
                    <a:pt x="439850" y="0"/>
                  </a:lnTo>
                  <a:lnTo>
                    <a:pt x="753831" y="627962"/>
                  </a:lnTo>
                  <a:lnTo>
                    <a:pt x="439850" y="1255923"/>
                  </a:lnTo>
                  <a:lnTo>
                    <a:pt x="0" y="1255923"/>
                  </a:ln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5400000">
              <a:off x="5263356" y="1448595"/>
              <a:ext cx="644525" cy="1179512"/>
            </a:xfrm>
            <a:custGeom>
              <a:gdLst>
                <a:gd name="connsiteX0" fmla="*/ 0 w 753829"/>
                <a:gd name="connsiteY0" fmla="*/ 627962 h 1255923"/>
                <a:gd name="connsiteX1" fmla="*/ 313981 w 753829"/>
                <a:gd name="connsiteY1" fmla="*/ 0 h 1255923"/>
                <a:gd name="connsiteX2" fmla="*/ 753829 w 753829"/>
                <a:gd name="connsiteY2" fmla="*/ 0 h 1255923"/>
                <a:gd name="connsiteX3" fmla="*/ 753829 w 753829"/>
                <a:gd name="connsiteY3" fmla="*/ 1255923 h 1255923"/>
                <a:gd name="connsiteX4" fmla="*/ 313981 w 753829"/>
                <a:gd name="connsiteY4" fmla="*/ 1255923 h 1255923"/>
                <a:gd name="connsiteX5" fmla="*/ 0 w 753829"/>
                <a:gd name="connsiteY5" fmla="*/ 627962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29" h="1255923">
                  <a:moveTo>
                    <a:pt x="0" y="627962"/>
                  </a:moveTo>
                  <a:lnTo>
                    <a:pt x="313981" y="0"/>
                  </a:lnTo>
                  <a:lnTo>
                    <a:pt x="753829" y="0"/>
                  </a:lnTo>
                  <a:lnTo>
                    <a:pt x="753829" y="1255923"/>
                  </a:lnTo>
                  <a:lnTo>
                    <a:pt x="313981" y="1255923"/>
                  </a:lnTo>
                  <a:lnTo>
                    <a:pt x="0" y="627962"/>
                  </a:lnTo>
                  <a:close/>
                </a:path>
              </a:pathLst>
            </a:cu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5262562" y="2152651"/>
              <a:ext cx="646113" cy="1179512"/>
            </a:xfrm>
            <a:custGeom>
              <a:gdLst>
                <a:gd name="connsiteX0" fmla="*/ 0 w 753831"/>
                <a:gd name="connsiteY0" fmla="*/ 1255923 h 1255923"/>
                <a:gd name="connsiteX1" fmla="*/ 0 w 753831"/>
                <a:gd name="connsiteY1" fmla="*/ 0 h 1255923"/>
                <a:gd name="connsiteX2" fmla="*/ 439850 w 753831"/>
                <a:gd name="connsiteY2" fmla="*/ 0 h 1255923"/>
                <a:gd name="connsiteX3" fmla="*/ 753831 w 753831"/>
                <a:gd name="connsiteY3" fmla="*/ 627962 h 1255923"/>
                <a:gd name="connsiteX4" fmla="*/ 439850 w 753831"/>
                <a:gd name="connsiteY4" fmla="*/ 1255923 h 1255923"/>
                <a:gd name="connsiteX5" fmla="*/ 0 w 753831"/>
                <a:gd name="connsiteY5" fmla="*/ 1255923 h 12559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31" h="1255923">
                  <a:moveTo>
                    <a:pt x="0" y="1255923"/>
                  </a:moveTo>
                  <a:lnTo>
                    <a:pt x="0" y="0"/>
                  </a:lnTo>
                  <a:lnTo>
                    <a:pt x="439850" y="0"/>
                  </a:lnTo>
                  <a:lnTo>
                    <a:pt x="753831" y="627962"/>
                  </a:lnTo>
                  <a:lnTo>
                    <a:pt x="439850" y="1255923"/>
                  </a:lnTo>
                  <a:lnTo>
                    <a:pt x="0" y="1255923"/>
                  </a:ln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文本框 19"/>
            <p:cNvSpPr txBox="1">
              <a:spLocks noChangeArrowheads="1"/>
            </p:cNvSpPr>
            <p:nvPr/>
          </p:nvSpPr>
          <p:spPr bwMode="auto">
            <a:xfrm>
              <a:off x="1122362" y="1875863"/>
              <a:ext cx="847725" cy="36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n-ea"/>
                  <a:ea typeface="+mn-ea"/>
                </a:rPr>
                <a:t>89%</a:t>
              </a:r>
              <a:endParaRPr lang="zh-CN" altLang="en-US" sz="2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3032918" y="1875863"/>
              <a:ext cx="1066800" cy="36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n-ea"/>
                  <a:ea typeface="+mn-ea"/>
                </a:rPr>
                <a:t>115%</a:t>
              </a:r>
              <a:endParaRPr lang="zh-CN" altLang="en-US" sz="2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文本框 21"/>
            <p:cNvSpPr txBox="1">
              <a:spLocks noChangeArrowheads="1"/>
            </p:cNvSpPr>
            <p:nvPr/>
          </p:nvSpPr>
          <p:spPr bwMode="auto">
            <a:xfrm>
              <a:off x="5161755" y="1875180"/>
              <a:ext cx="847725" cy="36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n-ea"/>
                  <a:ea typeface="+mn-ea"/>
                </a:rPr>
                <a:t>92%</a:t>
              </a:r>
              <a:endParaRPr lang="zh-CN" altLang="en-US" sz="2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7068343" y="1870542"/>
              <a:ext cx="1073150" cy="36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n-ea"/>
                  <a:ea typeface="+mn-ea"/>
                </a:rPr>
                <a:t>100%</a:t>
              </a:r>
              <a:endParaRPr lang="zh-CN" altLang="en-US" sz="2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1037431" y="2419351"/>
              <a:ext cx="1017588" cy="29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第一季度</a:t>
              </a:r>
              <a:endParaRPr lang="zh-CN" alt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文本框 24"/>
            <p:cNvSpPr txBox="1">
              <a:spLocks noChangeArrowheads="1"/>
            </p:cNvSpPr>
            <p:nvPr/>
          </p:nvSpPr>
          <p:spPr bwMode="auto">
            <a:xfrm>
              <a:off x="3055938" y="2419351"/>
              <a:ext cx="1017588" cy="29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第二季度</a:t>
              </a:r>
              <a:endParaRPr lang="zh-CN" alt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文本框 25"/>
            <p:cNvSpPr txBox="1">
              <a:spLocks noChangeArrowheads="1"/>
            </p:cNvSpPr>
            <p:nvPr/>
          </p:nvSpPr>
          <p:spPr bwMode="auto">
            <a:xfrm>
              <a:off x="5076031" y="2471594"/>
              <a:ext cx="1019175" cy="29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第三季度</a:t>
              </a:r>
              <a:endParaRPr lang="zh-CN" alt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文本框 26"/>
            <p:cNvSpPr txBox="1">
              <a:spLocks noChangeArrowheads="1"/>
            </p:cNvSpPr>
            <p:nvPr/>
          </p:nvSpPr>
          <p:spPr bwMode="auto">
            <a:xfrm>
              <a:off x="7095331" y="2471594"/>
              <a:ext cx="1019175" cy="29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第四季度</a:t>
              </a:r>
              <a:endParaRPr lang="zh-CN" alt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矩形 27"/>
            <p:cNvSpPr>
              <a:spLocks noChangeArrowheads="1"/>
            </p:cNvSpPr>
            <p:nvPr/>
          </p:nvSpPr>
          <p:spPr bwMode="auto">
            <a:xfrm>
              <a:off x="827087" y="3081777"/>
              <a:ext cx="143827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2845594" y="3081777"/>
              <a:ext cx="143827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4866480" y="3081777"/>
              <a:ext cx="143827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6885781" y="3081777"/>
              <a:ext cx="143827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17090" y="2348880"/>
            <a:ext cx="9357821" cy="3335132"/>
            <a:chOff x="1457027" y="2348880"/>
            <a:chExt cx="9357821" cy="3335132"/>
          </a:xfrm>
        </p:grpSpPr>
        <p:sp>
          <p:nvSpPr>
            <p:cNvPr id="10" name="TextBox 16"/>
            <p:cNvSpPr txBox="1"/>
            <p:nvPr/>
          </p:nvSpPr>
          <p:spPr>
            <a:xfrm>
              <a:off x="1737310" y="4454528"/>
              <a:ext cx="217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这里是标题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5048068" y="4453756"/>
              <a:ext cx="217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这里是标题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8358827" y="4453756"/>
              <a:ext cx="217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这里是标题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矩形 27"/>
            <p:cNvSpPr>
              <a:spLocks noChangeArrowheads="1"/>
            </p:cNvSpPr>
            <p:nvPr/>
          </p:nvSpPr>
          <p:spPr bwMode="auto">
            <a:xfrm>
              <a:off x="1921506" y="4792310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>
              <a:off x="5192328" y="4792310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矩形 27"/>
            <p:cNvSpPr>
              <a:spLocks noChangeArrowheads="1"/>
            </p:cNvSpPr>
            <p:nvPr/>
          </p:nvSpPr>
          <p:spPr bwMode="auto">
            <a:xfrm>
              <a:off x="8543023" y="4792310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457027" y="2348880"/>
              <a:ext cx="2736304" cy="1944216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67785" y="2348880"/>
              <a:ext cx="2736304" cy="1944216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078543" y="2348880"/>
              <a:ext cx="2736305" cy="1944216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19596" y="2102263"/>
            <a:ext cx="8752809" cy="3340589"/>
            <a:chOff x="1719596" y="1986151"/>
            <a:chExt cx="8752809" cy="3340589"/>
          </a:xfrm>
        </p:grpSpPr>
        <p:grpSp>
          <p:nvGrpSpPr>
            <p:cNvPr id="2" name="组合 1"/>
            <p:cNvGrpSpPr/>
            <p:nvPr/>
          </p:nvGrpSpPr>
          <p:grpSpPr>
            <a:xfrm>
              <a:off x="1719596" y="1986151"/>
              <a:ext cx="8752809" cy="3340589"/>
              <a:chOff x="868233" y="1478154"/>
              <a:chExt cx="7016136" cy="2677772"/>
            </a:xfrm>
          </p:grpSpPr>
          <p:cxnSp>
            <p:nvCxnSpPr>
              <p:cNvPr id="7" name="直接连接符 6"/>
              <p:cNvCxnSpPr/>
              <p:nvPr/>
            </p:nvCxnSpPr>
            <p:spPr>
              <a:xfrm rot="5400000">
                <a:off x="1807867" y="2817040"/>
                <a:ext cx="2677772" cy="0"/>
              </a:xfrm>
              <a:prstGeom prst="line">
                <a:avLst/>
              </a:prstGeom>
              <a:ln w="3175">
                <a:solidFill>
                  <a:srgbClr val="F9C0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>
                <a:off x="4313234" y="2817040"/>
                <a:ext cx="2677772" cy="0"/>
              </a:xfrm>
              <a:prstGeom prst="line">
                <a:avLst/>
              </a:prstGeom>
              <a:ln w="3175">
                <a:solidFill>
                  <a:srgbClr val="F9C0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11 Rectángulo"/>
              <p:cNvSpPr/>
              <p:nvPr/>
            </p:nvSpPr>
            <p:spPr>
              <a:xfrm>
                <a:off x="868233" y="1478155"/>
                <a:ext cx="1976209" cy="787840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68571" tIns="34285" rIns="68571" bIns="34285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453379" y="2610932"/>
                <a:ext cx="805917" cy="271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sz="16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42 Rectángulo"/>
              <p:cNvSpPr/>
              <p:nvPr/>
            </p:nvSpPr>
            <p:spPr>
              <a:xfrm>
                <a:off x="3393147" y="1478156"/>
                <a:ext cx="1976210" cy="787840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68571" tIns="34285" rIns="68571" bIns="34285" anchor="ctr"/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973342" y="2609397"/>
                <a:ext cx="805917" cy="271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sz="16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51 Rectángulo"/>
              <p:cNvSpPr/>
              <p:nvPr/>
            </p:nvSpPr>
            <p:spPr>
              <a:xfrm>
                <a:off x="5906837" y="1478156"/>
                <a:ext cx="1977532" cy="787839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68571" tIns="34285" rIns="68571" bIns="34285" anchor="ctr"/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92644" y="2609397"/>
                <a:ext cx="805917" cy="271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kern="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en-US" altLang="zh-CN" sz="1600" ker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1" name="矩形 27"/>
            <p:cNvSpPr>
              <a:spLocks noChangeArrowheads="1"/>
            </p:cNvSpPr>
            <p:nvPr/>
          </p:nvSpPr>
          <p:spPr bwMode="auto">
            <a:xfrm>
              <a:off x="2048609" y="3737876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5195908" y="3737876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矩形 27"/>
            <p:cNvSpPr>
              <a:spLocks noChangeArrowheads="1"/>
            </p:cNvSpPr>
            <p:nvPr/>
          </p:nvSpPr>
          <p:spPr bwMode="auto">
            <a:xfrm>
              <a:off x="8335221" y="3743666"/>
              <a:ext cx="1807344" cy="89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ea typeface="+mn-ea"/>
                </a:rPr>
                <a:t>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65745" y="2514600"/>
            <a:ext cx="7460510" cy="3000377"/>
            <a:chOff x="2311400" y="2514600"/>
            <a:chExt cx="7460510" cy="3000377"/>
          </a:xfrm>
        </p:grpSpPr>
        <p:grpSp>
          <p:nvGrpSpPr>
            <p:cNvPr id="53" name="组合 52"/>
            <p:cNvGrpSpPr/>
            <p:nvPr/>
          </p:nvGrpSpPr>
          <p:grpSpPr>
            <a:xfrm>
              <a:off x="2311400" y="2514600"/>
              <a:ext cx="4853070" cy="3000377"/>
              <a:chOff x="2311400" y="2319340"/>
              <a:chExt cx="5168900" cy="3195637"/>
            </a:xfrm>
          </p:grpSpPr>
          <p:sp>
            <p:nvSpPr>
              <p:cNvPr id="8" name="TextBox 37"/>
              <p:cNvSpPr txBox="1"/>
              <p:nvPr/>
            </p:nvSpPr>
            <p:spPr bwMode="auto">
              <a:xfrm>
                <a:off x="2425786" y="5102227"/>
                <a:ext cx="45076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38"/>
              <p:cNvSpPr txBox="1"/>
              <p:nvPr/>
            </p:nvSpPr>
            <p:spPr bwMode="auto">
              <a:xfrm>
                <a:off x="2311972" y="4440240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39"/>
              <p:cNvSpPr txBox="1"/>
              <p:nvPr/>
            </p:nvSpPr>
            <p:spPr bwMode="auto">
              <a:xfrm>
                <a:off x="2311972" y="4108452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30%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40"/>
              <p:cNvSpPr txBox="1"/>
              <p:nvPr/>
            </p:nvSpPr>
            <p:spPr bwMode="auto">
              <a:xfrm>
                <a:off x="2311972" y="3776665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41"/>
              <p:cNvSpPr txBox="1"/>
              <p:nvPr/>
            </p:nvSpPr>
            <p:spPr bwMode="auto">
              <a:xfrm>
                <a:off x="2311972" y="3446465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50%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53"/>
              <p:cNvSpPr txBox="1"/>
              <p:nvPr/>
            </p:nvSpPr>
            <p:spPr bwMode="auto">
              <a:xfrm>
                <a:off x="2311972" y="3114677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60%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54"/>
              <p:cNvSpPr txBox="1"/>
              <p:nvPr/>
            </p:nvSpPr>
            <p:spPr bwMode="auto">
              <a:xfrm>
                <a:off x="2311972" y="4770440"/>
                <a:ext cx="5645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直接连接符 14"/>
              <p:cNvCxnSpPr>
                <a:cxnSpLocks noChangeShapeType="1"/>
              </p:cNvCxnSpPr>
              <p:nvPr/>
            </p:nvCxnSpPr>
            <p:spPr bwMode="auto">
              <a:xfrm flipH="1">
                <a:off x="2955925" y="2422527"/>
                <a:ext cx="0" cy="2879977"/>
              </a:xfrm>
              <a:prstGeom prst="line">
                <a:avLst/>
              </a:prstGeom>
              <a:noFill/>
              <a:ln w="19050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16" name="直接连接符 15"/>
              <p:cNvCxnSpPr>
                <a:cxnSpLocks noChangeShapeType="1"/>
              </p:cNvCxnSpPr>
              <p:nvPr/>
            </p:nvCxnSpPr>
            <p:spPr bwMode="auto">
              <a:xfrm>
                <a:off x="2847793" y="5255126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17" name="直接连接符 16"/>
              <p:cNvCxnSpPr>
                <a:cxnSpLocks noChangeShapeType="1"/>
              </p:cNvCxnSpPr>
              <p:nvPr/>
            </p:nvCxnSpPr>
            <p:spPr bwMode="auto">
              <a:xfrm>
                <a:off x="2847793" y="4919572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18" name="直接连接符 17"/>
              <p:cNvCxnSpPr>
                <a:cxnSpLocks noChangeShapeType="1"/>
              </p:cNvCxnSpPr>
              <p:nvPr/>
            </p:nvCxnSpPr>
            <p:spPr bwMode="auto">
              <a:xfrm>
                <a:off x="2847793" y="4584017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19" name="直接连接符 18"/>
              <p:cNvCxnSpPr>
                <a:cxnSpLocks noChangeShapeType="1"/>
              </p:cNvCxnSpPr>
              <p:nvPr/>
            </p:nvCxnSpPr>
            <p:spPr bwMode="auto">
              <a:xfrm>
                <a:off x="2847793" y="4248462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20" name="直接连接符 19"/>
              <p:cNvCxnSpPr>
                <a:cxnSpLocks noChangeShapeType="1"/>
              </p:cNvCxnSpPr>
              <p:nvPr/>
            </p:nvCxnSpPr>
            <p:spPr bwMode="auto">
              <a:xfrm>
                <a:off x="2847793" y="3912906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21" name="直接连接符 20"/>
              <p:cNvCxnSpPr>
                <a:cxnSpLocks noChangeShapeType="1"/>
              </p:cNvCxnSpPr>
              <p:nvPr/>
            </p:nvCxnSpPr>
            <p:spPr bwMode="auto">
              <a:xfrm>
                <a:off x="2847793" y="3577351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cxnSp>
            <p:nvCxnSpPr>
              <p:cNvPr id="22" name="直接连接符 21"/>
              <p:cNvCxnSpPr>
                <a:cxnSpLocks noChangeShapeType="1"/>
              </p:cNvCxnSpPr>
              <p:nvPr/>
            </p:nvCxnSpPr>
            <p:spPr bwMode="auto">
              <a:xfrm>
                <a:off x="2847793" y="3241796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sp>
            <p:nvSpPr>
              <p:cNvPr id="23" name="TextBox 71"/>
              <p:cNvSpPr txBox="1"/>
              <p:nvPr/>
            </p:nvSpPr>
            <p:spPr bwMode="auto">
              <a:xfrm>
                <a:off x="2311400" y="2784477"/>
                <a:ext cx="565150" cy="246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70%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直接连接符 23"/>
              <p:cNvCxnSpPr>
                <a:cxnSpLocks noChangeShapeType="1"/>
              </p:cNvCxnSpPr>
              <p:nvPr/>
            </p:nvCxnSpPr>
            <p:spPr bwMode="auto">
              <a:xfrm>
                <a:off x="2847793" y="2906240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sp>
            <p:nvSpPr>
              <p:cNvPr id="25" name="TextBox 73"/>
              <p:cNvSpPr txBox="1"/>
              <p:nvPr/>
            </p:nvSpPr>
            <p:spPr bwMode="auto">
              <a:xfrm>
                <a:off x="2311400" y="2452690"/>
                <a:ext cx="565150" cy="246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0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80%</a:t>
                </a:r>
                <a:endParaRPr lang="zh-CN" altLang="en-US" sz="10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接连接符 25"/>
              <p:cNvCxnSpPr>
                <a:cxnSpLocks noChangeShapeType="1"/>
              </p:cNvCxnSpPr>
              <p:nvPr/>
            </p:nvCxnSpPr>
            <p:spPr bwMode="auto">
              <a:xfrm>
                <a:off x="2847793" y="2570685"/>
                <a:ext cx="108132" cy="0"/>
              </a:xfrm>
              <a:prstGeom prst="line">
                <a:avLst/>
              </a:prstGeom>
              <a:noFill/>
              <a:ln w="9525">
                <a:solidFill>
                  <a:srgbClr val="F9C06D"/>
                </a:solidFill>
                <a:miter lim="800000"/>
              </a:ln>
            </p:spPr>
          </p:cxnSp>
          <p:sp>
            <p:nvSpPr>
              <p:cNvPr id="28" name="Freeform 46"/>
              <p:cNvSpPr/>
              <p:nvPr/>
            </p:nvSpPr>
            <p:spPr bwMode="auto">
              <a:xfrm>
                <a:off x="3175021" y="4762977"/>
                <a:ext cx="347933" cy="498216"/>
              </a:xfrm>
              <a:custGeom>
                <a:gdLst>
                  <a:gd name="T0" fmla="*/ 347663 w 219"/>
                  <a:gd name="T1" fmla="*/ 498475 h 314"/>
                  <a:gd name="T2" fmla="*/ 0 w 219"/>
                  <a:gd name="T3" fmla="*/ 498475 h 314"/>
                  <a:gd name="T4" fmla="*/ 0 w 219"/>
                  <a:gd name="T5" fmla="*/ 0 h 314"/>
                  <a:gd name="T6" fmla="*/ 347663 w 219"/>
                  <a:gd name="T7" fmla="*/ 0 h 314"/>
                  <a:gd name="T8" fmla="*/ 347663 w 219"/>
                  <a:gd name="T9" fmla="*/ 498475 h 314"/>
                  <a:gd name="T10" fmla="*/ 347663 w 219"/>
                  <a:gd name="T11" fmla="*/ 498475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9" h="314">
                    <a:moveTo>
                      <a:pt x="219" y="314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19" y="0"/>
                    </a:lnTo>
                    <a:lnTo>
                      <a:pt x="219" y="314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77"/>
              <p:cNvSpPr txBox="1"/>
              <p:nvPr/>
            </p:nvSpPr>
            <p:spPr bwMode="auto">
              <a:xfrm>
                <a:off x="3086100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78"/>
              <p:cNvSpPr txBox="1"/>
              <p:nvPr/>
            </p:nvSpPr>
            <p:spPr bwMode="auto">
              <a:xfrm>
                <a:off x="3062287" y="4438652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15%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7"/>
              <p:cNvSpPr/>
              <p:nvPr/>
            </p:nvSpPr>
            <p:spPr bwMode="auto">
              <a:xfrm>
                <a:off x="3950668" y="4520076"/>
                <a:ext cx="336811" cy="741081"/>
              </a:xfrm>
              <a:custGeom>
                <a:gdLst>
                  <a:gd name="T0" fmla="*/ 336550 w 212"/>
                  <a:gd name="T1" fmla="*/ 741362 h 467"/>
                  <a:gd name="T2" fmla="*/ 0 w 212"/>
                  <a:gd name="T3" fmla="*/ 741362 h 467"/>
                  <a:gd name="T4" fmla="*/ 0 w 212"/>
                  <a:gd name="T5" fmla="*/ 0 h 467"/>
                  <a:gd name="T6" fmla="*/ 336550 w 212"/>
                  <a:gd name="T7" fmla="*/ 0 h 467"/>
                  <a:gd name="T8" fmla="*/ 336550 w 212"/>
                  <a:gd name="T9" fmla="*/ 741362 h 467"/>
                  <a:gd name="T10" fmla="*/ 336550 w 212"/>
                  <a:gd name="T11" fmla="*/ 741362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467">
                    <a:moveTo>
                      <a:pt x="212" y="467"/>
                    </a:moveTo>
                    <a:lnTo>
                      <a:pt x="0" y="46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467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81"/>
              <p:cNvSpPr txBox="1"/>
              <p:nvPr/>
            </p:nvSpPr>
            <p:spPr bwMode="auto">
              <a:xfrm>
                <a:off x="3870325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82"/>
              <p:cNvSpPr txBox="1"/>
              <p:nvPr/>
            </p:nvSpPr>
            <p:spPr bwMode="auto">
              <a:xfrm>
                <a:off x="3846512" y="4257677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22%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8"/>
              <p:cNvSpPr/>
              <p:nvPr/>
            </p:nvSpPr>
            <p:spPr bwMode="auto">
              <a:xfrm>
                <a:off x="4715845" y="3907169"/>
                <a:ext cx="336811" cy="1353931"/>
              </a:xfrm>
              <a:custGeom>
                <a:gdLst>
                  <a:gd name="T0" fmla="*/ 336550 w 212"/>
                  <a:gd name="T1" fmla="*/ 1354137 h 853"/>
                  <a:gd name="T2" fmla="*/ 0 w 212"/>
                  <a:gd name="T3" fmla="*/ 1354137 h 853"/>
                  <a:gd name="T4" fmla="*/ 0 w 212"/>
                  <a:gd name="T5" fmla="*/ 0 h 853"/>
                  <a:gd name="T6" fmla="*/ 336550 w 212"/>
                  <a:gd name="T7" fmla="*/ 0 h 853"/>
                  <a:gd name="T8" fmla="*/ 336550 w 212"/>
                  <a:gd name="T9" fmla="*/ 1354137 h 853"/>
                  <a:gd name="T10" fmla="*/ 336550 w 212"/>
                  <a:gd name="T11" fmla="*/ 1354137 h 8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853">
                    <a:moveTo>
                      <a:pt x="212" y="853"/>
                    </a:moveTo>
                    <a:lnTo>
                      <a:pt x="0" y="853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853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85"/>
              <p:cNvSpPr txBox="1"/>
              <p:nvPr/>
            </p:nvSpPr>
            <p:spPr bwMode="auto">
              <a:xfrm>
                <a:off x="4632325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86"/>
              <p:cNvSpPr txBox="1"/>
              <p:nvPr/>
            </p:nvSpPr>
            <p:spPr bwMode="auto">
              <a:xfrm>
                <a:off x="4608512" y="3681415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40%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49"/>
              <p:cNvSpPr/>
              <p:nvPr/>
            </p:nvSpPr>
            <p:spPr bwMode="auto">
              <a:xfrm>
                <a:off x="5481988" y="4057494"/>
                <a:ext cx="336811" cy="1203524"/>
              </a:xfrm>
              <a:custGeom>
                <a:gdLst>
                  <a:gd name="T0" fmla="*/ 336550 w 212"/>
                  <a:gd name="T1" fmla="*/ 1203325 h 758"/>
                  <a:gd name="T2" fmla="*/ 0 w 212"/>
                  <a:gd name="T3" fmla="*/ 1203325 h 758"/>
                  <a:gd name="T4" fmla="*/ 0 w 212"/>
                  <a:gd name="T5" fmla="*/ 0 h 758"/>
                  <a:gd name="T6" fmla="*/ 336550 w 212"/>
                  <a:gd name="T7" fmla="*/ 0 h 758"/>
                  <a:gd name="T8" fmla="*/ 336550 w 212"/>
                  <a:gd name="T9" fmla="*/ 1203325 h 758"/>
                  <a:gd name="T10" fmla="*/ 336550 w 212"/>
                  <a:gd name="T11" fmla="*/ 1203325 h 7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758">
                    <a:moveTo>
                      <a:pt x="212" y="758"/>
                    </a:moveTo>
                    <a:lnTo>
                      <a:pt x="0" y="75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758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89"/>
              <p:cNvSpPr txBox="1"/>
              <p:nvPr/>
            </p:nvSpPr>
            <p:spPr bwMode="auto">
              <a:xfrm>
                <a:off x="5380037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90"/>
              <p:cNvSpPr txBox="1"/>
              <p:nvPr/>
            </p:nvSpPr>
            <p:spPr bwMode="auto">
              <a:xfrm>
                <a:off x="5356225" y="3752852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36%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50"/>
              <p:cNvSpPr/>
              <p:nvPr/>
            </p:nvSpPr>
            <p:spPr bwMode="auto">
              <a:xfrm>
                <a:off x="6246200" y="3165744"/>
                <a:ext cx="335223" cy="2095337"/>
              </a:xfrm>
              <a:custGeom>
                <a:gdLst>
                  <a:gd name="T0" fmla="*/ 334963 w 211"/>
                  <a:gd name="T1" fmla="*/ 2095500 h 1320"/>
                  <a:gd name="T2" fmla="*/ 0 w 211"/>
                  <a:gd name="T3" fmla="*/ 2095500 h 1320"/>
                  <a:gd name="T4" fmla="*/ 0 w 211"/>
                  <a:gd name="T5" fmla="*/ 0 h 1320"/>
                  <a:gd name="T6" fmla="*/ 334963 w 211"/>
                  <a:gd name="T7" fmla="*/ 0 h 1320"/>
                  <a:gd name="T8" fmla="*/ 334963 w 211"/>
                  <a:gd name="T9" fmla="*/ 2095500 h 1320"/>
                  <a:gd name="T10" fmla="*/ 334963 w 211"/>
                  <a:gd name="T11" fmla="*/ 2095500 h 13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320">
                    <a:moveTo>
                      <a:pt x="211" y="1320"/>
                    </a:moveTo>
                    <a:lnTo>
                      <a:pt x="0" y="1320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1320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TextBox 93"/>
              <p:cNvSpPr txBox="1"/>
              <p:nvPr/>
            </p:nvSpPr>
            <p:spPr bwMode="auto">
              <a:xfrm>
                <a:off x="6156325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94"/>
              <p:cNvSpPr txBox="1"/>
              <p:nvPr/>
            </p:nvSpPr>
            <p:spPr bwMode="auto">
              <a:xfrm>
                <a:off x="6132512" y="2889252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62%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51"/>
              <p:cNvSpPr/>
              <p:nvPr/>
            </p:nvSpPr>
            <p:spPr bwMode="auto">
              <a:xfrm>
                <a:off x="7010100" y="2656834"/>
                <a:ext cx="336811" cy="2604163"/>
              </a:xfrm>
              <a:custGeom>
                <a:gdLst>
                  <a:gd name="T0" fmla="*/ 336550 w 212"/>
                  <a:gd name="T1" fmla="*/ 2603500 h 1640"/>
                  <a:gd name="T2" fmla="*/ 0 w 212"/>
                  <a:gd name="T3" fmla="*/ 2603500 h 1640"/>
                  <a:gd name="T4" fmla="*/ 0 w 212"/>
                  <a:gd name="T5" fmla="*/ 0 h 1640"/>
                  <a:gd name="T6" fmla="*/ 336550 w 212"/>
                  <a:gd name="T7" fmla="*/ 0 h 1640"/>
                  <a:gd name="T8" fmla="*/ 336550 w 212"/>
                  <a:gd name="T9" fmla="*/ 2603500 h 1640"/>
                  <a:gd name="T10" fmla="*/ 336550 w 212"/>
                  <a:gd name="T11" fmla="*/ 2603500 h 1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640">
                    <a:moveTo>
                      <a:pt x="212" y="1640"/>
                    </a:moveTo>
                    <a:lnTo>
                      <a:pt x="0" y="1640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1640"/>
                    </a:ln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97"/>
              <p:cNvSpPr txBox="1"/>
              <p:nvPr/>
            </p:nvSpPr>
            <p:spPr bwMode="auto">
              <a:xfrm>
                <a:off x="6926262" y="5260977"/>
                <a:ext cx="530225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98"/>
              <p:cNvSpPr txBox="1"/>
              <p:nvPr/>
            </p:nvSpPr>
            <p:spPr bwMode="auto">
              <a:xfrm>
                <a:off x="6902450" y="2319340"/>
                <a:ext cx="57785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05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78%</a:t>
                </a:r>
                <a:endParaRPr lang="zh-CN" altLang="en-US" sz="105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矩形 1"/>
            <p:cNvSpPr>
              <a:spLocks noChangeArrowheads="1"/>
            </p:cNvSpPr>
            <p:nvPr/>
          </p:nvSpPr>
          <p:spPr bwMode="auto">
            <a:xfrm>
              <a:off x="7611322" y="3572855"/>
              <a:ext cx="2160588" cy="117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AdvertisingHunan Hunan magic rainHunan magic rain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25505" y="2788152"/>
            <a:ext cx="8940990" cy="2144698"/>
            <a:chOff x="1642301" y="2744610"/>
            <a:chExt cx="8940990" cy="2144698"/>
          </a:xfrm>
        </p:grpSpPr>
        <p:sp>
          <p:nvSpPr>
            <p:cNvPr id="7" name="Freeform 61"/>
            <p:cNvSpPr>
              <a:spLocks noEditPoints="1"/>
            </p:cNvSpPr>
            <p:nvPr/>
          </p:nvSpPr>
          <p:spPr bwMode="auto">
            <a:xfrm>
              <a:off x="5600972" y="2975443"/>
              <a:ext cx="1130502" cy="1722038"/>
            </a:xfrm>
            <a:custGeom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小米兰亭_GB外压缩"/>
                <a:ea typeface="小米兰亭_GB外压缩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630541" y="2746690"/>
              <a:ext cx="2952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rgbClr val="5ABEAA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75581" y="2790445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a typeface="小米兰亭_GB外压缩"/>
                </a:rPr>
                <a:t>02</a:t>
              </a:r>
              <a:endParaRPr lang="zh-CN" altLang="en-US" sz="2800">
                <a:solidFill>
                  <a:schemeClr val="bg1"/>
                </a:solidFill>
                <a:ea typeface="小米兰亭_GB外压缩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630541" y="3888943"/>
              <a:ext cx="2952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rgbClr val="5ABEAA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75582" y="3927281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a typeface="小米兰亭_GB外压缩"/>
                </a:rPr>
                <a:t>04</a:t>
              </a:r>
              <a:endParaRPr lang="zh-CN" altLang="en-US" sz="2800">
                <a:solidFill>
                  <a:schemeClr val="bg1"/>
                </a:solidFill>
                <a:ea typeface="小米兰亭_GB外压缩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2301" y="3888942"/>
              <a:ext cx="2952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rgbClr val="5ABEAA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95051" y="3963857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a typeface="小米兰亭_GB外压缩"/>
                </a:rPr>
                <a:t>03</a:t>
              </a:r>
              <a:endParaRPr lang="zh-CN" altLang="en-US" sz="2800">
                <a:solidFill>
                  <a:schemeClr val="bg1"/>
                </a:solidFill>
                <a:ea typeface="小米兰亭_GB外压缩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8807" y="2744610"/>
              <a:ext cx="2952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rgbClr val="5ABEAA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95051" y="2827021"/>
              <a:ext cx="562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a typeface="小米兰亭_GB外压缩"/>
                </a:rPr>
                <a:t>01</a:t>
              </a:r>
              <a:endParaRPr lang="zh-CN" altLang="en-US" sz="2800">
                <a:solidFill>
                  <a:schemeClr val="bg1"/>
                </a:solidFill>
                <a:ea typeface="小米兰亭_GB外压缩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49587" y="3109486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AdvertisingHunan Hunan magic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49587" y="4242977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AdvertisingHunan Hunan magic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638556" y="3109486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AdvertisingHunan Hunan magic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638556" y="4242976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AdvertisingHunan Hunan magic AdvertisingHunan Hunan magic rain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93990" y="1586398"/>
            <a:ext cx="7408030" cy="3685205"/>
            <a:chOff x="2393990" y="1121953"/>
            <a:chExt cx="7408030" cy="3685205"/>
          </a:xfrm>
        </p:grpSpPr>
        <p:grpSp>
          <p:nvGrpSpPr>
            <p:cNvPr id="5" name="组合 4"/>
            <p:cNvGrpSpPr/>
            <p:nvPr/>
          </p:nvGrpSpPr>
          <p:grpSpPr>
            <a:xfrm>
              <a:off x="4325691" y="1121953"/>
              <a:ext cx="3544630" cy="3046987"/>
              <a:chOff x="4323685" y="2074453"/>
              <a:chExt cx="3544630" cy="304698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23685" y="2074453"/>
                <a:ext cx="3544630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7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722729" y="4536665"/>
                <a:ext cx="27465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输入标题</a:t>
                </a:r>
                <a:endParaRPr lang="zh-CN" altLang="en-US" sz="32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文本占位符 2"/>
            <p:cNvSpPr txBox="1"/>
            <p:nvPr/>
          </p:nvSpPr>
          <p:spPr>
            <a:xfrm>
              <a:off x="2393990" y="4314715"/>
              <a:ext cx="7408030" cy="4924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35160" y="2308666"/>
            <a:ext cx="7721681" cy="2980417"/>
            <a:chOff x="1323900" y="1365243"/>
            <a:chExt cx="6576173" cy="2538273"/>
          </a:xfrm>
        </p:grpSpPr>
        <p:grpSp>
          <p:nvGrpSpPr>
            <p:cNvPr id="35" name="组合 34"/>
            <p:cNvGrpSpPr/>
            <p:nvPr/>
          </p:nvGrpSpPr>
          <p:grpSpPr>
            <a:xfrm>
              <a:off x="2939606" y="1367050"/>
              <a:ext cx="2881617" cy="1728971"/>
              <a:chOff x="3900264" y="2204864"/>
              <a:chExt cx="4572000" cy="2743200"/>
            </a:xfrm>
          </p:grpSpPr>
          <p:graphicFrame>
            <p:nvGraphicFramePr>
              <p:cNvPr id="36" name="图表 35"/>
              <p:cNvGraphicFramePr/>
              <p:nvPr/>
            </p:nvGraphicFramePr>
            <p:xfrm>
              <a:off x="3900264" y="2204864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r:id="rId4"/>
              </a:graphicData>
            </a:graphic>
          </p:graphicFrame>
          <p:sp>
            <p:nvSpPr>
              <p:cNvPr id="37" name="矩形 36"/>
              <p:cNvSpPr/>
              <p:nvPr/>
            </p:nvSpPr>
            <p:spPr>
              <a:xfrm>
                <a:off x="5684609" y="3220100"/>
                <a:ext cx="1003308" cy="706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+mn-ea"/>
                  </a:rPr>
                  <a:t>90%</a:t>
                </a:r>
                <a:endParaRPr lang="zh-CN" altLang="en-US" sz="28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323900" y="1383742"/>
              <a:ext cx="2155756" cy="1728970"/>
              <a:chOff x="695400" y="2132856"/>
              <a:chExt cx="3420342" cy="2743200"/>
            </a:xfrm>
          </p:grpSpPr>
          <p:graphicFrame>
            <p:nvGraphicFramePr>
              <p:cNvPr id="39" name="图表 38"/>
              <p:cNvGraphicFramePr/>
              <p:nvPr/>
            </p:nvGraphicFramePr>
            <p:xfrm>
              <a:off x="695400" y="2132856"/>
              <a:ext cx="3420342" cy="2743200"/>
            </p:xfrm>
            <a:graphic>
              <a:graphicData uri="http://schemas.openxmlformats.org/drawingml/2006/chart">
                <c:chart xmlns:c="http://schemas.openxmlformats.org/drawingml/2006/chart" r:id="rId5"/>
              </a:graphicData>
            </a:graphic>
          </p:graphicFrame>
          <p:sp>
            <p:nvSpPr>
              <p:cNvPr id="40" name="矩形 39"/>
              <p:cNvSpPr/>
              <p:nvPr/>
            </p:nvSpPr>
            <p:spPr>
              <a:xfrm>
                <a:off x="1903916" y="3176991"/>
                <a:ext cx="1003308" cy="706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+mn-ea"/>
                  </a:rPr>
                  <a:t>50%</a:t>
                </a:r>
                <a:endParaRPr lang="zh-CN" altLang="en-US" sz="28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5018456" y="1365243"/>
              <a:ext cx="2881617" cy="1728971"/>
              <a:chOff x="7392144" y="2190750"/>
              <a:chExt cx="4572000" cy="2743200"/>
            </a:xfrm>
          </p:grpSpPr>
          <p:graphicFrame>
            <p:nvGraphicFramePr>
              <p:cNvPr id="42" name="图表 41"/>
              <p:cNvGraphicFramePr/>
              <p:nvPr/>
            </p:nvGraphicFramePr>
            <p:xfrm>
              <a:off x="7392144" y="219075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r:id="rId6"/>
              </a:graphicData>
            </a:graphic>
          </p:graphicFrame>
          <p:sp>
            <p:nvSpPr>
              <p:cNvPr id="43" name="矩形 42"/>
              <p:cNvSpPr/>
              <p:nvPr/>
            </p:nvSpPr>
            <p:spPr>
              <a:xfrm>
                <a:off x="9176491" y="3208853"/>
                <a:ext cx="1003308" cy="706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+mn-ea"/>
                  </a:rPr>
                  <a:t>23%</a:t>
                </a:r>
                <a:endParaRPr lang="zh-CN" altLang="en-US" sz="28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433422" y="3169104"/>
              <a:ext cx="1936711" cy="734412"/>
              <a:chOff x="1433422" y="3223483"/>
              <a:chExt cx="1936711" cy="734412"/>
            </a:xfrm>
          </p:grpSpPr>
          <p:sp>
            <p:nvSpPr>
              <p:cNvPr id="45" name="Rectangle 42"/>
              <p:cNvSpPr/>
              <p:nvPr/>
            </p:nvSpPr>
            <p:spPr>
              <a:xfrm>
                <a:off x="1513372" y="3492154"/>
                <a:ext cx="1779491" cy="46574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68580" tIns="0" rIns="68580" bIns="0" rtlCol="0" anchor="t"/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AdvertisingHunan Hunan magic rainHunan magic rain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6" name="文本框 15"/>
              <p:cNvSpPr txBox="1"/>
              <p:nvPr/>
            </p:nvSpPr>
            <p:spPr>
              <a:xfrm>
                <a:off x="1433422" y="3223483"/>
                <a:ext cx="1936711" cy="2686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412058" y="3169104"/>
              <a:ext cx="1936711" cy="734412"/>
              <a:chOff x="3412058" y="3223483"/>
              <a:chExt cx="1936711" cy="734412"/>
            </a:xfrm>
          </p:grpSpPr>
          <p:sp>
            <p:nvSpPr>
              <p:cNvPr id="48" name="Rectangle 42"/>
              <p:cNvSpPr/>
              <p:nvPr/>
            </p:nvSpPr>
            <p:spPr>
              <a:xfrm>
                <a:off x="3490668" y="3492154"/>
                <a:ext cx="1779491" cy="46574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68580" tIns="0" rIns="68580" bIns="0" rtlCol="0" anchor="t"/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AdvertisingHunan Hunan magic rainHunan magic rain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412058" y="3223483"/>
                <a:ext cx="1936711" cy="2686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469305" y="3169104"/>
              <a:ext cx="2002071" cy="734411"/>
              <a:chOff x="5469305" y="3223483"/>
              <a:chExt cx="2002071" cy="734411"/>
            </a:xfrm>
          </p:grpSpPr>
          <p:sp>
            <p:nvSpPr>
              <p:cNvPr id="51" name="Rectangle 42"/>
              <p:cNvSpPr/>
              <p:nvPr/>
            </p:nvSpPr>
            <p:spPr>
              <a:xfrm>
                <a:off x="5569519" y="3492153"/>
                <a:ext cx="1779491" cy="46574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68580" tIns="0" rIns="68580" bIns="0" rtlCol="0" anchor="t"/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AdvertisingHunan Hunan magic rainHunan magic rain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2" name="文本框 19"/>
              <p:cNvSpPr txBox="1"/>
              <p:nvPr/>
            </p:nvSpPr>
            <p:spPr>
              <a:xfrm>
                <a:off x="5469305" y="3223483"/>
                <a:ext cx="2002071" cy="2686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6369" y="2526863"/>
            <a:ext cx="9799263" cy="3219414"/>
            <a:chOff x="1239974" y="2454293"/>
            <a:chExt cx="9799263" cy="3219414"/>
          </a:xfrm>
        </p:grpSpPr>
        <p:grpSp>
          <p:nvGrpSpPr>
            <p:cNvPr id="7" name="组合 6"/>
            <p:cNvGrpSpPr/>
            <p:nvPr/>
          </p:nvGrpSpPr>
          <p:grpSpPr>
            <a:xfrm>
              <a:off x="1239974" y="2486995"/>
              <a:ext cx="2370017" cy="858367"/>
              <a:chOff x="1221767" y="2177689"/>
              <a:chExt cx="2370017" cy="85836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483788" y="2177689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21767" y="2523608"/>
                <a:ext cx="2370017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+mn-ea"/>
                  </a:rPr>
                  <a:t>Hunan magic rain Advertising CoLtd.professional professional team</a:t>
                </a:r>
                <a:endParaRPr lang="zh-CN" altLang="en-US" sz="105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669220" y="2501644"/>
              <a:ext cx="2370017" cy="843718"/>
              <a:chOff x="3106598" y="5073134"/>
              <a:chExt cx="2370017" cy="84371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106598" y="507313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106598" y="5404404"/>
                <a:ext cx="2370017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+mn-ea"/>
                  </a:rPr>
                  <a:t>Hunan magic rain Advertising CoLtd.professional professional team</a:t>
                </a:r>
                <a:endParaRPr lang="zh-CN" altLang="en-US" sz="105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239974" y="4604838"/>
              <a:ext cx="2370017" cy="843718"/>
              <a:chOff x="1221767" y="2192338"/>
              <a:chExt cx="2370017" cy="84371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483788" y="2192338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21767" y="2523608"/>
                <a:ext cx="2370017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+mn-ea"/>
                  </a:rPr>
                  <a:t>Hunan magic rain Advertising CoLtd.professional professional team</a:t>
                </a:r>
                <a:endParaRPr lang="zh-CN" altLang="en-US" sz="105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669220" y="4604838"/>
              <a:ext cx="2370017" cy="843718"/>
              <a:chOff x="3106598" y="5073134"/>
              <a:chExt cx="2370017" cy="84371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106598" y="507313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zh-CN" altLang="en-US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106598" y="5404404"/>
                <a:ext cx="2370017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+mn-ea"/>
                  </a:rPr>
                  <a:t>Hunan magic rain Advertising CoLtd.professional professional team</a:t>
                </a:r>
                <a:endParaRPr lang="zh-CN" altLang="en-US" sz="105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0" name="Freeform 6"/>
            <p:cNvSpPr/>
            <p:nvPr/>
          </p:nvSpPr>
          <p:spPr bwMode="auto">
            <a:xfrm>
              <a:off x="4233069" y="2496322"/>
              <a:ext cx="2338909" cy="1441591"/>
            </a:xfrm>
            <a:custGeom>
              <a:gdLst>
                <a:gd name="T0" fmla="*/ 328 w 591"/>
                <a:gd name="T1" fmla="*/ 111 h 364"/>
                <a:gd name="T2" fmla="*/ 277 w 591"/>
                <a:gd name="T3" fmla="*/ 187 h 364"/>
                <a:gd name="T4" fmla="*/ 423 w 591"/>
                <a:gd name="T5" fmla="*/ 295 h 364"/>
                <a:gd name="T6" fmla="*/ 591 w 591"/>
                <a:gd name="T7" fmla="*/ 351 h 364"/>
                <a:gd name="T8" fmla="*/ 589 w 591"/>
                <a:gd name="T9" fmla="*/ 364 h 364"/>
                <a:gd name="T10" fmla="*/ 381 w 591"/>
                <a:gd name="T11" fmla="*/ 325 h 364"/>
                <a:gd name="T12" fmla="*/ 69 w 591"/>
                <a:gd name="T13" fmla="*/ 131 h 364"/>
                <a:gd name="T14" fmla="*/ 0 w 591"/>
                <a:gd name="T15" fmla="*/ 96 h 364"/>
                <a:gd name="T16" fmla="*/ 140 w 591"/>
                <a:gd name="T17" fmla="*/ 5 h 364"/>
                <a:gd name="T18" fmla="*/ 177 w 591"/>
                <a:gd name="T19" fmla="*/ 9 h 364"/>
                <a:gd name="T20" fmla="*/ 328 w 591"/>
                <a:gd name="T21" fmla="*/ 111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364">
                  <a:moveTo>
                    <a:pt x="328" y="111"/>
                  </a:moveTo>
                  <a:cubicBezTo>
                    <a:pt x="259" y="119"/>
                    <a:pt x="242" y="150"/>
                    <a:pt x="277" y="187"/>
                  </a:cubicBezTo>
                  <a:cubicBezTo>
                    <a:pt x="319" y="230"/>
                    <a:pt x="370" y="267"/>
                    <a:pt x="423" y="295"/>
                  </a:cubicBezTo>
                  <a:cubicBezTo>
                    <a:pt x="475" y="322"/>
                    <a:pt x="535" y="333"/>
                    <a:pt x="591" y="351"/>
                  </a:cubicBezTo>
                  <a:cubicBezTo>
                    <a:pt x="591" y="355"/>
                    <a:pt x="590" y="360"/>
                    <a:pt x="589" y="364"/>
                  </a:cubicBezTo>
                  <a:cubicBezTo>
                    <a:pt x="520" y="351"/>
                    <a:pt x="449" y="345"/>
                    <a:pt x="381" y="325"/>
                  </a:cubicBezTo>
                  <a:cubicBezTo>
                    <a:pt x="260" y="291"/>
                    <a:pt x="149" y="236"/>
                    <a:pt x="69" y="131"/>
                  </a:cubicBezTo>
                  <a:cubicBezTo>
                    <a:pt x="56" y="115"/>
                    <a:pt x="28" y="110"/>
                    <a:pt x="0" y="96"/>
                  </a:cubicBezTo>
                  <a:cubicBezTo>
                    <a:pt x="47" y="65"/>
                    <a:pt x="93" y="33"/>
                    <a:pt x="140" y="5"/>
                  </a:cubicBezTo>
                  <a:cubicBezTo>
                    <a:pt x="149" y="0"/>
                    <a:pt x="168" y="3"/>
                    <a:pt x="177" y="9"/>
                  </a:cubicBezTo>
                  <a:cubicBezTo>
                    <a:pt x="224" y="39"/>
                    <a:pt x="270" y="71"/>
                    <a:pt x="328" y="111"/>
                  </a:cubicBez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33923" y="2752547"/>
              <a:ext cx="56257" cy="160734"/>
            </a:xfrm>
            <a:custGeom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872196" y="2454293"/>
              <a:ext cx="1138983" cy="1012897"/>
            </a:xfrm>
            <a:custGeom>
              <a:gdLst>
                <a:gd name="T0" fmla="*/ 288 w 288"/>
                <a:gd name="T1" fmla="*/ 122 h 256"/>
                <a:gd name="T2" fmla="*/ 179 w 288"/>
                <a:gd name="T3" fmla="*/ 120 h 256"/>
                <a:gd name="T4" fmla="*/ 84 w 288"/>
                <a:gd name="T5" fmla="*/ 100 h 256"/>
                <a:gd name="T6" fmla="*/ 33 w 288"/>
                <a:gd name="T7" fmla="*/ 177 h 256"/>
                <a:gd name="T8" fmla="*/ 22 w 288"/>
                <a:gd name="T9" fmla="*/ 256 h 256"/>
                <a:gd name="T10" fmla="*/ 1 w 288"/>
                <a:gd name="T11" fmla="*/ 117 h 256"/>
                <a:gd name="T12" fmla="*/ 146 w 288"/>
                <a:gd name="T13" fmla="*/ 31 h 256"/>
                <a:gd name="T14" fmla="*/ 288 w 288"/>
                <a:gd name="T15" fmla="*/ 12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6">
                  <a:moveTo>
                    <a:pt x="288" y="122"/>
                  </a:moveTo>
                  <a:cubicBezTo>
                    <a:pt x="241" y="135"/>
                    <a:pt x="215" y="160"/>
                    <a:pt x="179" y="120"/>
                  </a:cubicBezTo>
                  <a:cubicBezTo>
                    <a:pt x="160" y="99"/>
                    <a:pt x="111" y="91"/>
                    <a:pt x="84" y="100"/>
                  </a:cubicBezTo>
                  <a:cubicBezTo>
                    <a:pt x="61" y="108"/>
                    <a:pt x="44" y="148"/>
                    <a:pt x="33" y="177"/>
                  </a:cubicBezTo>
                  <a:cubicBezTo>
                    <a:pt x="25" y="200"/>
                    <a:pt x="32" y="228"/>
                    <a:pt x="22" y="256"/>
                  </a:cubicBezTo>
                  <a:cubicBezTo>
                    <a:pt x="14" y="209"/>
                    <a:pt x="0" y="163"/>
                    <a:pt x="1" y="117"/>
                  </a:cubicBezTo>
                  <a:cubicBezTo>
                    <a:pt x="3" y="42"/>
                    <a:pt x="73" y="0"/>
                    <a:pt x="146" y="31"/>
                  </a:cubicBezTo>
                  <a:cubicBezTo>
                    <a:pt x="193" y="50"/>
                    <a:pt x="234" y="86"/>
                    <a:pt x="288" y="122"/>
                  </a:cubicBez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03472" y="2832789"/>
              <a:ext cx="78328" cy="117492"/>
            </a:xfrm>
            <a:custGeom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330311" y="3145669"/>
              <a:ext cx="1628620" cy="1775722"/>
            </a:xfrm>
            <a:custGeom>
              <a:gdLst>
                <a:gd name="T0" fmla="*/ 358 w 411"/>
                <a:gd name="T1" fmla="*/ 449 h 449"/>
                <a:gd name="T2" fmla="*/ 229 w 411"/>
                <a:gd name="T3" fmla="*/ 251 h 449"/>
                <a:gd name="T4" fmla="*/ 250 w 411"/>
                <a:gd name="T5" fmla="*/ 191 h 449"/>
                <a:gd name="T6" fmla="*/ 63 w 411"/>
                <a:gd name="T7" fmla="*/ 28 h 449"/>
                <a:gd name="T8" fmla="*/ 0 w 411"/>
                <a:gd name="T9" fmla="*/ 0 h 449"/>
                <a:gd name="T10" fmla="*/ 274 w 411"/>
                <a:gd name="T11" fmla="*/ 139 h 449"/>
                <a:gd name="T12" fmla="*/ 396 w 411"/>
                <a:gd name="T13" fmla="*/ 312 h 449"/>
                <a:gd name="T14" fmla="*/ 376 w 411"/>
                <a:gd name="T15" fmla="*/ 449 h 449"/>
                <a:gd name="T16" fmla="*/ 358 w 411"/>
                <a:gd name="T17" fmla="*/ 449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49">
                  <a:moveTo>
                    <a:pt x="358" y="449"/>
                  </a:moveTo>
                  <a:cubicBezTo>
                    <a:pt x="316" y="385"/>
                    <a:pt x="274" y="320"/>
                    <a:pt x="229" y="251"/>
                  </a:cubicBezTo>
                  <a:cubicBezTo>
                    <a:pt x="272" y="244"/>
                    <a:pt x="262" y="217"/>
                    <a:pt x="250" y="191"/>
                  </a:cubicBezTo>
                  <a:cubicBezTo>
                    <a:pt x="212" y="109"/>
                    <a:pt x="142" y="63"/>
                    <a:pt x="63" y="28"/>
                  </a:cubicBezTo>
                  <a:cubicBezTo>
                    <a:pt x="42" y="19"/>
                    <a:pt x="20" y="12"/>
                    <a:pt x="0" y="0"/>
                  </a:cubicBezTo>
                  <a:cubicBezTo>
                    <a:pt x="108" y="12"/>
                    <a:pt x="201" y="60"/>
                    <a:pt x="274" y="139"/>
                  </a:cubicBezTo>
                  <a:cubicBezTo>
                    <a:pt x="321" y="191"/>
                    <a:pt x="369" y="248"/>
                    <a:pt x="396" y="312"/>
                  </a:cubicBezTo>
                  <a:cubicBezTo>
                    <a:pt x="411" y="348"/>
                    <a:pt x="384" y="403"/>
                    <a:pt x="376" y="449"/>
                  </a:cubicBezTo>
                  <a:cubicBezTo>
                    <a:pt x="370" y="449"/>
                    <a:pt x="364" y="449"/>
                    <a:pt x="358" y="449"/>
                  </a:cubicBez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88027" y="4245976"/>
              <a:ext cx="108942" cy="162653"/>
            </a:xfrm>
            <a:custGeom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5084155" y="3668928"/>
              <a:ext cx="1952243" cy="2004779"/>
            </a:xfrm>
            <a:custGeom>
              <a:gdLst>
                <a:gd name="T0" fmla="*/ 242 w 493"/>
                <a:gd name="T1" fmla="*/ 505 h 507"/>
                <a:gd name="T2" fmla="*/ 0 w 493"/>
                <a:gd name="T3" fmla="*/ 303 h 507"/>
                <a:gd name="T4" fmla="*/ 230 w 493"/>
                <a:gd name="T5" fmla="*/ 129 h 507"/>
                <a:gd name="T6" fmla="*/ 314 w 493"/>
                <a:gd name="T7" fmla="*/ 211 h 507"/>
                <a:gd name="T8" fmla="*/ 421 w 493"/>
                <a:gd name="T9" fmla="*/ 129 h 507"/>
                <a:gd name="T10" fmla="*/ 443 w 493"/>
                <a:gd name="T11" fmla="*/ 0 h 507"/>
                <a:gd name="T12" fmla="*/ 418 w 493"/>
                <a:gd name="T13" fmla="*/ 311 h 507"/>
                <a:gd name="T14" fmla="*/ 329 w 493"/>
                <a:gd name="T15" fmla="*/ 397 h 507"/>
                <a:gd name="T16" fmla="*/ 258 w 493"/>
                <a:gd name="T17" fmla="*/ 507 h 507"/>
                <a:gd name="T18" fmla="*/ 242 w 493"/>
                <a:gd name="T19" fmla="*/ 505 h 5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507">
                  <a:moveTo>
                    <a:pt x="242" y="505"/>
                  </a:moveTo>
                  <a:cubicBezTo>
                    <a:pt x="164" y="440"/>
                    <a:pt x="85" y="375"/>
                    <a:pt x="0" y="303"/>
                  </a:cubicBezTo>
                  <a:cubicBezTo>
                    <a:pt x="79" y="244"/>
                    <a:pt x="150" y="189"/>
                    <a:pt x="230" y="129"/>
                  </a:cubicBezTo>
                  <a:cubicBezTo>
                    <a:pt x="234" y="190"/>
                    <a:pt x="263" y="214"/>
                    <a:pt x="314" y="211"/>
                  </a:cubicBezTo>
                  <a:cubicBezTo>
                    <a:pt x="369" y="209"/>
                    <a:pt x="405" y="177"/>
                    <a:pt x="421" y="129"/>
                  </a:cubicBezTo>
                  <a:cubicBezTo>
                    <a:pt x="434" y="87"/>
                    <a:pt x="436" y="42"/>
                    <a:pt x="443" y="0"/>
                  </a:cubicBezTo>
                  <a:cubicBezTo>
                    <a:pt x="493" y="74"/>
                    <a:pt x="484" y="220"/>
                    <a:pt x="418" y="311"/>
                  </a:cubicBezTo>
                  <a:cubicBezTo>
                    <a:pt x="394" y="344"/>
                    <a:pt x="363" y="374"/>
                    <a:pt x="329" y="397"/>
                  </a:cubicBezTo>
                  <a:cubicBezTo>
                    <a:pt x="289" y="423"/>
                    <a:pt x="241" y="438"/>
                    <a:pt x="258" y="507"/>
                  </a:cubicBezTo>
                  <a:cubicBezTo>
                    <a:pt x="252" y="506"/>
                    <a:pt x="247" y="506"/>
                    <a:pt x="242" y="505"/>
                  </a:cubicBezTo>
                  <a:close/>
                </a:path>
              </a:pathLst>
            </a:cu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13090" y="4818079"/>
              <a:ext cx="110728" cy="159841"/>
            </a:xfrm>
            <a:custGeom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14500" y="2219778"/>
            <a:ext cx="8763000" cy="3155469"/>
            <a:chOff x="304800" y="1276350"/>
            <a:chExt cx="8763000" cy="3155469"/>
          </a:xfrm>
        </p:grpSpPr>
        <p:graphicFrame>
          <p:nvGraphicFramePr>
            <p:cNvPr id="7" name="Chart 26"/>
            <p:cNvGraphicFramePr/>
            <p:nvPr/>
          </p:nvGraphicFramePr>
          <p:xfrm>
            <a:off x="304800" y="1657350"/>
            <a:ext cx="8648700" cy="2774469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cxnSp>
          <p:nvCxnSpPr>
            <p:cNvPr id="8" name="Straight Connector 27"/>
            <p:cNvCxnSpPr/>
            <p:nvPr/>
          </p:nvCxnSpPr>
          <p:spPr>
            <a:xfrm flipH="1">
              <a:off x="1219200" y="2038350"/>
              <a:ext cx="0" cy="457200"/>
            </a:xfrm>
            <a:prstGeom prst="line">
              <a:avLst/>
            </a:prstGeom>
            <a:ln w="9525" cmpd="sng">
              <a:solidFill>
                <a:srgbClr val="F9C06D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8"/>
            <p:cNvCxnSpPr/>
            <p:nvPr/>
          </p:nvCxnSpPr>
          <p:spPr>
            <a:xfrm flipH="1">
              <a:off x="3429000" y="2343150"/>
              <a:ext cx="0" cy="990600"/>
            </a:xfrm>
            <a:prstGeom prst="line">
              <a:avLst/>
            </a:prstGeom>
            <a:ln w="9525" cmpd="sng">
              <a:solidFill>
                <a:srgbClr val="F9C06D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9"/>
            <p:cNvCxnSpPr/>
            <p:nvPr/>
          </p:nvCxnSpPr>
          <p:spPr>
            <a:xfrm flipH="1">
              <a:off x="5715000" y="3409950"/>
              <a:ext cx="0" cy="457200"/>
            </a:xfrm>
            <a:prstGeom prst="line">
              <a:avLst/>
            </a:prstGeom>
            <a:ln w="9525" cmpd="sng">
              <a:solidFill>
                <a:srgbClr val="F9C06D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0"/>
            <p:cNvCxnSpPr/>
            <p:nvPr/>
          </p:nvCxnSpPr>
          <p:spPr>
            <a:xfrm flipH="1">
              <a:off x="7162800" y="2343150"/>
              <a:ext cx="0" cy="990600"/>
            </a:xfrm>
            <a:prstGeom prst="line">
              <a:avLst/>
            </a:prstGeom>
            <a:ln w="9525" cmpd="sng">
              <a:solidFill>
                <a:srgbClr val="F9C06D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Placeholder 5"/>
            <p:cNvSpPr txBox="1"/>
            <p:nvPr/>
          </p:nvSpPr>
          <p:spPr>
            <a:xfrm>
              <a:off x="533400" y="1518066"/>
              <a:ext cx="2286000" cy="5334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>
            <a:xfrm>
              <a:off x="533399" y="1276350"/>
              <a:ext cx="1264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  <a:cs typeface="Glegoo"/>
                </a:rPr>
                <a:t>添加标题</a:t>
              </a:r>
              <a:endParaRPr lang="en-US" sz="1600">
                <a:solidFill>
                  <a:schemeClr val="bg1"/>
                </a:solidFill>
                <a:latin typeface="+mn-ea"/>
                <a:cs typeface="Glegoo"/>
              </a:endParaRPr>
            </a:p>
          </p:txBody>
        </p:sp>
        <p:sp>
          <p:nvSpPr>
            <p:cNvPr id="14" name="Text Placeholder 5"/>
            <p:cNvSpPr txBox="1"/>
            <p:nvPr/>
          </p:nvSpPr>
          <p:spPr>
            <a:xfrm>
              <a:off x="2971800" y="1822866"/>
              <a:ext cx="2286000" cy="5334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2971799" y="1581150"/>
              <a:ext cx="1264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  <a:cs typeface="Glegoo"/>
                </a:rPr>
                <a:t>添加标题</a:t>
              </a:r>
              <a:endParaRPr lang="en-US" sz="1600">
                <a:solidFill>
                  <a:schemeClr val="bg1"/>
                </a:solidFill>
                <a:latin typeface="+mn-ea"/>
                <a:cs typeface="Glegoo"/>
              </a:endParaRPr>
            </a:p>
          </p:txBody>
        </p:sp>
        <p:sp>
          <p:nvSpPr>
            <p:cNvPr id="16" name="Text Placeholder 5"/>
            <p:cNvSpPr txBox="1"/>
            <p:nvPr/>
          </p:nvSpPr>
          <p:spPr>
            <a:xfrm>
              <a:off x="6781800" y="1822866"/>
              <a:ext cx="2286000" cy="5334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38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6781799" y="1581150"/>
              <a:ext cx="1264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  <a:cs typeface="Glegoo"/>
                </a:rPr>
                <a:t>添加标题</a:t>
              </a:r>
              <a:endParaRPr lang="en-US" sz="1600">
                <a:solidFill>
                  <a:schemeClr val="bg1"/>
                </a:solidFill>
                <a:latin typeface="+mn-ea"/>
                <a:cs typeface="Glegoo"/>
              </a:endParaRPr>
            </a:p>
          </p:txBody>
        </p:sp>
        <p:sp>
          <p:nvSpPr>
            <p:cNvPr id="18" name="Text Placeholder 5"/>
            <p:cNvSpPr txBox="1"/>
            <p:nvPr/>
          </p:nvSpPr>
          <p:spPr>
            <a:xfrm>
              <a:off x="5181600" y="2965866"/>
              <a:ext cx="1371601" cy="5334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 CoLtd.professiona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TextBox 55"/>
            <p:cNvSpPr txBox="1"/>
            <p:nvPr/>
          </p:nvSpPr>
          <p:spPr>
            <a:xfrm>
              <a:off x="5181599" y="2724150"/>
              <a:ext cx="1264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  <a:cs typeface="Glegoo"/>
                </a:rPr>
                <a:t>添加标题</a:t>
              </a:r>
              <a:endParaRPr lang="en-US" sz="1600">
                <a:solidFill>
                  <a:schemeClr val="bg1"/>
                </a:solidFill>
                <a:latin typeface="+mn-ea"/>
                <a:cs typeface="Glegoo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81097" y="2220686"/>
            <a:ext cx="6629806" cy="3614057"/>
            <a:chOff x="2725072" y="2220686"/>
            <a:chExt cx="6629806" cy="3614057"/>
          </a:xfrm>
        </p:grpSpPr>
        <p:sp>
          <p:nvSpPr>
            <p:cNvPr id="14" name="矩形 13"/>
            <p:cNvSpPr/>
            <p:nvPr/>
          </p:nvSpPr>
          <p:spPr>
            <a:xfrm>
              <a:off x="6923314" y="2220686"/>
              <a:ext cx="2431564" cy="3614057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>
              <a:off x="2780712" y="3497914"/>
              <a:ext cx="5400675" cy="6350"/>
            </a:xfrm>
            <a:prstGeom prst="line">
              <a:avLst/>
            </a:prstGeom>
            <a:noFill/>
            <a:ln w="12700">
              <a:solidFill>
                <a:srgbClr val="F9C06D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 flipH="1">
              <a:off x="2780712" y="4898089"/>
              <a:ext cx="4608512" cy="0"/>
            </a:xfrm>
            <a:prstGeom prst="line">
              <a:avLst/>
            </a:prstGeom>
            <a:noFill/>
            <a:ln w="12700">
              <a:solidFill>
                <a:srgbClr val="F9C06D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2725072" y="4590633"/>
              <a:ext cx="2236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+mn-ea"/>
                </a:rPr>
                <a:t>单击此处添加文字内容</a:t>
              </a:r>
              <a:endParaRPr lang="zh-CN" altLang="en-US" sz="1600" ker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2725072" y="3212683"/>
              <a:ext cx="2236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+mn-ea"/>
                </a:rPr>
                <a:t>单击此处添加文字内容</a:t>
              </a:r>
              <a:endParaRPr lang="zh-CN" altLang="en-US" sz="1600" ker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2725072" y="3595736"/>
              <a:ext cx="4032250" cy="451406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2729691" y="4979843"/>
              <a:ext cx="4032250" cy="451406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8162" y="487974"/>
            <a:ext cx="8710949" cy="4880289"/>
            <a:chOff x="1608162" y="487974"/>
            <a:chExt cx="8710949" cy="4880289"/>
          </a:xfrm>
        </p:grpSpPr>
        <p:sp>
          <p:nvSpPr>
            <p:cNvPr id="5" name="Text Box 3"/>
            <p:cNvSpPr>
              <a:spLocks noChangeArrowheads="1"/>
            </p:cNvSpPr>
            <p:nvPr/>
          </p:nvSpPr>
          <p:spPr bwMode="auto">
            <a:xfrm>
              <a:off x="4827868" y="487974"/>
              <a:ext cx="253627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1"/>
            <p:cNvSpPr>
              <a:spLocks noChangeArrowheads="1"/>
            </p:cNvSpPr>
            <p:nvPr/>
          </p:nvSpPr>
          <p:spPr bwMode="auto">
            <a:xfrm>
              <a:off x="1608162" y="3024298"/>
              <a:ext cx="727831" cy="727831"/>
            </a:xfrm>
            <a:prstGeom prst="roundRect">
              <a:avLst/>
            </a:prstGeom>
            <a:solidFill>
              <a:srgbClr val="F9C06D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00183C"/>
                </a:solidFill>
              </a:endParaRPr>
            </a:p>
          </p:txBody>
        </p:sp>
        <p:sp>
          <p:nvSpPr>
            <p:cNvPr id="7" name="TextBox 32"/>
            <p:cNvSpPr txBox="1">
              <a:spLocks noChangeArrowheads="1"/>
            </p:cNvSpPr>
            <p:nvPr/>
          </p:nvSpPr>
          <p:spPr bwMode="auto">
            <a:xfrm>
              <a:off x="1671355" y="3102473"/>
              <a:ext cx="6014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椭圆 1"/>
            <p:cNvSpPr>
              <a:spLocks noChangeArrowheads="1"/>
            </p:cNvSpPr>
            <p:nvPr/>
          </p:nvSpPr>
          <p:spPr bwMode="auto">
            <a:xfrm>
              <a:off x="1608162" y="4640432"/>
              <a:ext cx="727831" cy="727831"/>
            </a:xfrm>
            <a:prstGeom prst="roundRect">
              <a:avLst/>
            </a:prstGeom>
            <a:solidFill>
              <a:srgbClr val="F9C06D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00183C"/>
                </a:solidFill>
              </a:endParaRPr>
            </a:p>
          </p:txBody>
        </p:sp>
        <p:sp>
          <p:nvSpPr>
            <p:cNvPr id="10" name="TextBox 32"/>
            <p:cNvSpPr txBox="1">
              <a:spLocks noChangeArrowheads="1"/>
            </p:cNvSpPr>
            <p:nvPr/>
          </p:nvSpPr>
          <p:spPr bwMode="auto">
            <a:xfrm>
              <a:off x="1671355" y="4718607"/>
              <a:ext cx="6014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24119" y="5060054"/>
              <a:ext cx="2685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subtitle here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"/>
            <p:cNvSpPr>
              <a:spLocks noChangeArrowheads="1"/>
            </p:cNvSpPr>
            <p:nvPr/>
          </p:nvSpPr>
          <p:spPr bwMode="auto">
            <a:xfrm>
              <a:off x="6718124" y="3024298"/>
              <a:ext cx="727831" cy="727831"/>
            </a:xfrm>
            <a:prstGeom prst="roundRect">
              <a:avLst/>
            </a:prstGeom>
            <a:solidFill>
              <a:srgbClr val="F9C06D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183C"/>
                </a:solidFill>
              </a:endParaRPr>
            </a:p>
          </p:txBody>
        </p:sp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6781317" y="3102473"/>
              <a:ext cx="6014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634081" y="3443920"/>
              <a:ext cx="2685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subtitle here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"/>
            <p:cNvSpPr>
              <a:spLocks noChangeArrowheads="1"/>
            </p:cNvSpPr>
            <p:nvPr/>
          </p:nvSpPr>
          <p:spPr bwMode="auto">
            <a:xfrm>
              <a:off x="6718124" y="4640432"/>
              <a:ext cx="727831" cy="727831"/>
            </a:xfrm>
            <a:prstGeom prst="roundRect">
              <a:avLst/>
            </a:prstGeom>
            <a:solidFill>
              <a:srgbClr val="F9C06D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183C"/>
                </a:solidFill>
              </a:endParaRPr>
            </a:p>
          </p:txBody>
        </p:sp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6781317" y="4718607"/>
              <a:ext cx="6014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634081" y="5060054"/>
              <a:ext cx="2685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subtitle here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24119" y="3066402"/>
              <a:ext cx="2685030" cy="685295"/>
              <a:chOff x="2524119" y="3066402"/>
              <a:chExt cx="2685030" cy="68529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524119" y="3443920"/>
                <a:ext cx="26850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Please add your subtitle here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524119" y="3066402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524119" y="4682536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34081" y="306640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634081" y="4682536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5829194" y="1422791"/>
              <a:ext cx="533612" cy="460008"/>
            </a:xfrm>
            <a:prstGeom prst="triangl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93990" y="1586398"/>
            <a:ext cx="7408030" cy="3685205"/>
            <a:chOff x="2393990" y="1121953"/>
            <a:chExt cx="7408030" cy="3685205"/>
          </a:xfrm>
        </p:grpSpPr>
        <p:grpSp>
          <p:nvGrpSpPr>
            <p:cNvPr id="5" name="组合 4"/>
            <p:cNvGrpSpPr/>
            <p:nvPr/>
          </p:nvGrpSpPr>
          <p:grpSpPr>
            <a:xfrm>
              <a:off x="4325691" y="1121953"/>
              <a:ext cx="3544630" cy="3046987"/>
              <a:chOff x="4323685" y="2074453"/>
              <a:chExt cx="3544630" cy="304698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23685" y="2074453"/>
                <a:ext cx="3544630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7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722729" y="4536665"/>
                <a:ext cx="27465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输入标题</a:t>
                </a:r>
                <a:endParaRPr lang="zh-CN" altLang="en-US" sz="32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文本占位符 2"/>
            <p:cNvSpPr txBox="1"/>
            <p:nvPr/>
          </p:nvSpPr>
          <p:spPr>
            <a:xfrm>
              <a:off x="2393990" y="4314715"/>
              <a:ext cx="7408030" cy="4924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28761" y="2278587"/>
            <a:ext cx="7734478" cy="3208479"/>
            <a:chOff x="899592" y="1393215"/>
            <a:chExt cx="6742464" cy="2796963"/>
          </a:xfrm>
        </p:grpSpPr>
        <p:sp>
          <p:nvSpPr>
            <p:cNvPr id="7" name="Freeform 46"/>
            <p:cNvSpPr/>
            <p:nvPr/>
          </p:nvSpPr>
          <p:spPr bwMode="auto">
            <a:xfrm>
              <a:off x="899592" y="3400139"/>
              <a:ext cx="3400152" cy="656109"/>
            </a:xfrm>
            <a:custGeom>
              <a:cxnLst>
                <a:cxn ang="0">
                  <a:pos x="700" y="0"/>
                </a:cxn>
                <a:cxn ang="0">
                  <a:pos x="100" y="0"/>
                </a:cxn>
                <a:cxn ang="0">
                  <a:pos x="0" y="170"/>
                </a:cxn>
                <a:cxn ang="0">
                  <a:pos x="799" y="170"/>
                </a:cxn>
                <a:cxn ang="0">
                  <a:pos x="700" y="0"/>
                </a:cxn>
              </a:cxnLst>
              <a:rect l="0" t="0" r="r" b="b"/>
              <a:pathLst>
                <a:path w="799" h="170">
                  <a:moveTo>
                    <a:pt x="700" y="0"/>
                  </a:moveTo>
                  <a:lnTo>
                    <a:pt x="100" y="0"/>
                  </a:lnTo>
                  <a:lnTo>
                    <a:pt x="0" y="170"/>
                  </a:lnTo>
                  <a:lnTo>
                    <a:pt x="799" y="170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9C06D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400" kern="0">
                <a:solidFill>
                  <a:schemeClr val="bg1"/>
                </a:solidFill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1355067" y="3594034"/>
              <a:ext cx="2405388" cy="29513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anose="020b0604020202020204" pitchFamily="34" charset="0"/>
                </a:rPr>
                <a:t>单击添加文字</a:t>
              </a:r>
              <a:endParaRPr lang="en-US" sz="1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444297" y="2551055"/>
              <a:ext cx="2310742" cy="656109"/>
              <a:chOff x="1444297" y="2551055"/>
              <a:chExt cx="2310742" cy="656109"/>
            </a:xfrm>
          </p:grpSpPr>
          <p:sp>
            <p:nvSpPr>
              <p:cNvPr id="10" name="Freeform 45"/>
              <p:cNvSpPr/>
              <p:nvPr/>
            </p:nvSpPr>
            <p:spPr bwMode="auto">
              <a:xfrm>
                <a:off x="1444297" y="2551055"/>
                <a:ext cx="2310742" cy="656109"/>
              </a:xfrm>
              <a:custGeom>
                <a:cxnLst>
                  <a:cxn ang="0">
                    <a:pos x="444" y="0"/>
                  </a:cxn>
                  <a:cxn ang="0">
                    <a:pos x="99" y="0"/>
                  </a:cxn>
                  <a:cxn ang="0">
                    <a:pos x="0" y="170"/>
                  </a:cxn>
                  <a:cxn ang="0">
                    <a:pos x="543" y="170"/>
                  </a:cxn>
                  <a:cxn ang="0">
                    <a:pos x="444" y="0"/>
                  </a:cxn>
                </a:cxnLst>
                <a:rect l="0" t="0" r="r" b="b"/>
                <a:pathLst>
                  <a:path w="543" h="170">
                    <a:moveTo>
                      <a:pt x="444" y="0"/>
                    </a:moveTo>
                    <a:lnTo>
                      <a:pt x="99" y="0"/>
                    </a:lnTo>
                    <a:lnTo>
                      <a:pt x="0" y="170"/>
                    </a:lnTo>
                    <a:lnTo>
                      <a:pt x="543" y="17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9C06D"/>
              </a:solidFill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4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1"/>
              <p:cNvSpPr/>
              <p:nvPr/>
            </p:nvSpPr>
            <p:spPr>
              <a:xfrm>
                <a:off x="1828964" y="2726799"/>
                <a:ext cx="1536577" cy="29513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anose="020b0604020202020204" pitchFamily="34" charset="0"/>
                  </a:rPr>
                  <a:t>单击添加文字</a:t>
                </a:r>
                <a:endParaRPr lang="en-US" sz="160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984745" y="1393215"/>
              <a:ext cx="1229843" cy="968728"/>
              <a:chOff x="1984745" y="1393215"/>
              <a:chExt cx="1229843" cy="968728"/>
            </a:xfrm>
          </p:grpSpPr>
          <p:sp>
            <p:nvSpPr>
              <p:cNvPr id="13" name="Freeform 48"/>
              <p:cNvSpPr/>
              <p:nvPr/>
            </p:nvSpPr>
            <p:spPr bwMode="auto">
              <a:xfrm>
                <a:off x="1984745" y="1393215"/>
                <a:ext cx="1229843" cy="968728"/>
              </a:xfrm>
              <a:custGeom>
                <a:cxnLst>
                  <a:cxn ang="0">
                    <a:pos x="145" y="0"/>
                  </a:cxn>
                  <a:cxn ang="0">
                    <a:pos x="0" y="251"/>
                  </a:cxn>
                  <a:cxn ang="0">
                    <a:pos x="289" y="251"/>
                  </a:cxn>
                  <a:cxn ang="0">
                    <a:pos x="145" y="0"/>
                  </a:cxn>
                </a:cxnLst>
                <a:rect l="0" t="0" r="r" b="b"/>
                <a:pathLst>
                  <a:path w="289" h="251">
                    <a:moveTo>
                      <a:pt x="145" y="0"/>
                    </a:moveTo>
                    <a:lnTo>
                      <a:pt x="0" y="251"/>
                    </a:lnTo>
                    <a:lnTo>
                      <a:pt x="289" y="25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9C06D"/>
              </a:solidFill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4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2"/>
              <p:cNvSpPr/>
              <p:nvPr/>
            </p:nvSpPr>
            <p:spPr>
              <a:xfrm>
                <a:off x="2028478" y="1936427"/>
                <a:ext cx="1164461" cy="295132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anose="020b0604020202020204" pitchFamily="34" charset="0"/>
                  </a:rPr>
                  <a:t>添加文字</a:t>
                </a:r>
                <a:endParaRPr lang="en-US" sz="160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2915816" y="1877576"/>
              <a:ext cx="4497914" cy="0"/>
            </a:xfrm>
            <a:prstGeom prst="line">
              <a:avLst/>
            </a:prstGeom>
            <a:noFill/>
            <a:ln w="25400" cap="rnd">
              <a:solidFill>
                <a:srgbClr val="F9C06D"/>
              </a:solidFill>
              <a:prstDash val="sysDot"/>
              <a:round/>
              <a:headEnd type="triangle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20808" y="1887166"/>
              <a:ext cx="2160240" cy="393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8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985872" y="1517030"/>
              <a:ext cx="1610464" cy="295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3563888" y="2806887"/>
              <a:ext cx="3849842" cy="17097"/>
            </a:xfrm>
            <a:prstGeom prst="line">
              <a:avLst/>
            </a:prstGeom>
            <a:noFill/>
            <a:ln w="25400" cap="rnd">
              <a:solidFill>
                <a:srgbClr val="F9C06D"/>
              </a:solidFill>
              <a:prstDash val="sysDot"/>
              <a:round/>
              <a:headEnd type="triangle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985872" y="2439309"/>
              <a:ext cx="1656184" cy="295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020808" y="2843071"/>
              <a:ext cx="2160240" cy="3935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>
                <a:lnSpc>
                  <a:spcPts val="138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4067944" y="3761739"/>
              <a:ext cx="3345786" cy="500"/>
            </a:xfrm>
            <a:prstGeom prst="line">
              <a:avLst/>
            </a:prstGeom>
            <a:noFill/>
            <a:ln w="25400" cap="rnd">
              <a:solidFill>
                <a:srgbClr val="F9C06D"/>
              </a:solidFill>
              <a:prstDash val="sysDot"/>
              <a:round/>
              <a:headEnd type="triangle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985872" y="3392907"/>
              <a:ext cx="1656184" cy="295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20808" y="3796669"/>
              <a:ext cx="2160240" cy="3935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>
                <a:lnSpc>
                  <a:spcPts val="138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1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91542" y="2249715"/>
            <a:ext cx="9408917" cy="2708564"/>
            <a:chOff x="1379247" y="1973943"/>
            <a:chExt cx="9408917" cy="2708564"/>
          </a:xfrm>
        </p:grpSpPr>
        <p:sp>
          <p:nvSpPr>
            <p:cNvPr id="11" name="椭圆 10"/>
            <p:cNvSpPr/>
            <p:nvPr/>
          </p:nvSpPr>
          <p:spPr>
            <a:xfrm>
              <a:off x="2064825" y="1973943"/>
              <a:ext cx="1604454" cy="1604454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>
                    <a:alpha val="31000"/>
                  </a:prst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544014" y="2454698"/>
              <a:ext cx="646076" cy="588265"/>
              <a:chOff x="591970" y="3105370"/>
              <a:chExt cx="586452" cy="533976"/>
            </a:xfrm>
            <a:solidFill>
              <a:schemeClr val="bg1"/>
            </a:solidFill>
          </p:grpSpPr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591970" y="3105370"/>
                <a:ext cx="189874" cy="382572"/>
              </a:xfrm>
              <a:custGeom>
                <a:gdLst>
                  <a:gd name="T0" fmla="*/ 187 w 391"/>
                  <a:gd name="T1" fmla="*/ 274 h 788"/>
                  <a:gd name="T2" fmla="*/ 236 w 391"/>
                  <a:gd name="T3" fmla="*/ 218 h 788"/>
                  <a:gd name="T4" fmla="*/ 391 w 391"/>
                  <a:gd name="T5" fmla="*/ 218 h 788"/>
                  <a:gd name="T6" fmla="*/ 391 w 391"/>
                  <a:gd name="T7" fmla="*/ 175 h 788"/>
                  <a:gd name="T8" fmla="*/ 391 w 391"/>
                  <a:gd name="T9" fmla="*/ 166 h 788"/>
                  <a:gd name="T10" fmla="*/ 391 w 391"/>
                  <a:gd name="T11" fmla="*/ 164 h 788"/>
                  <a:gd name="T12" fmla="*/ 391 w 391"/>
                  <a:gd name="T13" fmla="*/ 40 h 788"/>
                  <a:gd name="T14" fmla="*/ 358 w 391"/>
                  <a:gd name="T15" fmla="*/ 0 h 788"/>
                  <a:gd name="T16" fmla="*/ 34 w 391"/>
                  <a:gd name="T17" fmla="*/ 0 h 788"/>
                  <a:gd name="T18" fmla="*/ 0 w 391"/>
                  <a:gd name="T19" fmla="*/ 38 h 788"/>
                  <a:gd name="T20" fmla="*/ 0 w 391"/>
                  <a:gd name="T21" fmla="*/ 164 h 788"/>
                  <a:gd name="T22" fmla="*/ 0 w 391"/>
                  <a:gd name="T23" fmla="*/ 174 h 788"/>
                  <a:gd name="T24" fmla="*/ 0 w 391"/>
                  <a:gd name="T25" fmla="*/ 175 h 788"/>
                  <a:gd name="T26" fmla="*/ 0 w 391"/>
                  <a:gd name="T27" fmla="*/ 753 h 788"/>
                  <a:gd name="T28" fmla="*/ 35 w 391"/>
                  <a:gd name="T29" fmla="*/ 788 h 788"/>
                  <a:gd name="T30" fmla="*/ 187 w 391"/>
                  <a:gd name="T31" fmla="*/ 788 h 788"/>
                  <a:gd name="T32" fmla="*/ 187 w 391"/>
                  <a:gd name="T33" fmla="*/ 274 h 788"/>
                  <a:gd name="T34" fmla="*/ 47 w 391"/>
                  <a:gd name="T35" fmla="*/ 83 h 788"/>
                  <a:gd name="T36" fmla="*/ 57 w 391"/>
                  <a:gd name="T37" fmla="*/ 73 h 788"/>
                  <a:gd name="T38" fmla="*/ 334 w 391"/>
                  <a:gd name="T39" fmla="*/ 73 h 788"/>
                  <a:gd name="T40" fmla="*/ 344 w 391"/>
                  <a:gd name="T41" fmla="*/ 83 h 788"/>
                  <a:gd name="T42" fmla="*/ 344 w 391"/>
                  <a:gd name="T43" fmla="*/ 120 h 788"/>
                  <a:gd name="T44" fmla="*/ 334 w 391"/>
                  <a:gd name="T45" fmla="*/ 130 h 788"/>
                  <a:gd name="T46" fmla="*/ 57 w 391"/>
                  <a:gd name="T47" fmla="*/ 130 h 788"/>
                  <a:gd name="T48" fmla="*/ 47 w 391"/>
                  <a:gd name="T49" fmla="*/ 120 h 788"/>
                  <a:gd name="T50" fmla="*/ 47 w 391"/>
                  <a:gd name="T51" fmla="*/ 83 h 788"/>
                  <a:gd name="T52" fmla="*/ 80 w 391"/>
                  <a:gd name="T53" fmla="*/ 214 h 788"/>
                  <a:gd name="T54" fmla="*/ 115 w 391"/>
                  <a:gd name="T55" fmla="*/ 249 h 788"/>
                  <a:gd name="T56" fmla="*/ 80 w 391"/>
                  <a:gd name="T57" fmla="*/ 284 h 788"/>
                  <a:gd name="T58" fmla="*/ 43 w 391"/>
                  <a:gd name="T59" fmla="*/ 249 h 788"/>
                  <a:gd name="T60" fmla="*/ 80 w 391"/>
                  <a:gd name="T61" fmla="*/ 214 h 788"/>
                  <a:gd name="T62" fmla="*/ 80 w 391"/>
                  <a:gd name="T63" fmla="*/ 372 h 788"/>
                  <a:gd name="T64" fmla="*/ 51 w 391"/>
                  <a:gd name="T65" fmla="*/ 346 h 788"/>
                  <a:gd name="T66" fmla="*/ 80 w 391"/>
                  <a:gd name="T67" fmla="*/ 319 h 788"/>
                  <a:gd name="T68" fmla="*/ 105 w 391"/>
                  <a:gd name="T69" fmla="*/ 346 h 788"/>
                  <a:gd name="T70" fmla="*/ 80 w 391"/>
                  <a:gd name="T71" fmla="*/ 372 h 7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1" h="788">
                    <a:moveTo>
                      <a:pt x="187" y="274"/>
                    </a:moveTo>
                    <a:cubicBezTo>
                      <a:pt x="185" y="246"/>
                      <a:pt x="210" y="219"/>
                      <a:pt x="236" y="218"/>
                    </a:cubicBezTo>
                    <a:cubicBezTo>
                      <a:pt x="391" y="218"/>
                      <a:pt x="391" y="218"/>
                      <a:pt x="391" y="218"/>
                    </a:cubicBezTo>
                    <a:cubicBezTo>
                      <a:pt x="391" y="203"/>
                      <a:pt x="391" y="191"/>
                      <a:pt x="391" y="175"/>
                    </a:cubicBezTo>
                    <a:cubicBezTo>
                      <a:pt x="391" y="175"/>
                      <a:pt x="391" y="175"/>
                      <a:pt x="391" y="166"/>
                    </a:cubicBezTo>
                    <a:cubicBezTo>
                      <a:pt x="391" y="166"/>
                      <a:pt x="391" y="165"/>
                      <a:pt x="391" y="164"/>
                    </a:cubicBezTo>
                    <a:cubicBezTo>
                      <a:pt x="391" y="157"/>
                      <a:pt x="391" y="129"/>
                      <a:pt x="391" y="40"/>
                    </a:cubicBezTo>
                    <a:cubicBezTo>
                      <a:pt x="391" y="0"/>
                      <a:pt x="363" y="0"/>
                      <a:pt x="358" y="0"/>
                    </a:cubicBezTo>
                    <a:cubicBezTo>
                      <a:pt x="347" y="0"/>
                      <a:pt x="290" y="0"/>
                      <a:pt x="34" y="0"/>
                    </a:cubicBezTo>
                    <a:cubicBezTo>
                      <a:pt x="5" y="0"/>
                      <a:pt x="0" y="22"/>
                      <a:pt x="0" y="38"/>
                    </a:cubicBezTo>
                    <a:cubicBezTo>
                      <a:pt x="0" y="44"/>
                      <a:pt x="0" y="71"/>
                      <a:pt x="0" y="164"/>
                    </a:cubicBezTo>
                    <a:cubicBezTo>
                      <a:pt x="0" y="164"/>
                      <a:pt x="0" y="164"/>
                      <a:pt x="0" y="174"/>
                    </a:cubicBezTo>
                    <a:cubicBezTo>
                      <a:pt x="0" y="174"/>
                      <a:pt x="0" y="174"/>
                      <a:pt x="0" y="175"/>
                    </a:cubicBezTo>
                    <a:cubicBezTo>
                      <a:pt x="0" y="177"/>
                      <a:pt x="0" y="218"/>
                      <a:pt x="0" y="753"/>
                    </a:cubicBezTo>
                    <a:cubicBezTo>
                      <a:pt x="0" y="788"/>
                      <a:pt x="29" y="788"/>
                      <a:pt x="35" y="788"/>
                    </a:cubicBezTo>
                    <a:cubicBezTo>
                      <a:pt x="40" y="788"/>
                      <a:pt x="66" y="788"/>
                      <a:pt x="187" y="788"/>
                    </a:cubicBezTo>
                    <a:lnTo>
                      <a:pt x="187" y="274"/>
                    </a:lnTo>
                    <a:close/>
                    <a:moveTo>
                      <a:pt x="47" y="83"/>
                    </a:moveTo>
                    <a:cubicBezTo>
                      <a:pt x="47" y="77"/>
                      <a:pt x="51" y="73"/>
                      <a:pt x="57" y="73"/>
                    </a:cubicBezTo>
                    <a:cubicBezTo>
                      <a:pt x="57" y="73"/>
                      <a:pt x="57" y="73"/>
                      <a:pt x="334" y="73"/>
                    </a:cubicBezTo>
                    <a:cubicBezTo>
                      <a:pt x="340" y="73"/>
                      <a:pt x="344" y="77"/>
                      <a:pt x="344" y="83"/>
                    </a:cubicBezTo>
                    <a:cubicBezTo>
                      <a:pt x="344" y="83"/>
                      <a:pt x="344" y="83"/>
                      <a:pt x="344" y="120"/>
                    </a:cubicBezTo>
                    <a:cubicBezTo>
                      <a:pt x="344" y="126"/>
                      <a:pt x="340" y="130"/>
                      <a:pt x="334" y="130"/>
                    </a:cubicBezTo>
                    <a:cubicBezTo>
                      <a:pt x="334" y="130"/>
                      <a:pt x="334" y="130"/>
                      <a:pt x="57" y="130"/>
                    </a:cubicBezTo>
                    <a:cubicBezTo>
                      <a:pt x="51" y="130"/>
                      <a:pt x="47" y="126"/>
                      <a:pt x="47" y="120"/>
                    </a:cubicBezTo>
                    <a:cubicBezTo>
                      <a:pt x="47" y="120"/>
                      <a:pt x="47" y="120"/>
                      <a:pt x="47" y="83"/>
                    </a:cubicBezTo>
                    <a:close/>
                    <a:moveTo>
                      <a:pt x="80" y="214"/>
                    </a:moveTo>
                    <a:cubicBezTo>
                      <a:pt x="98" y="214"/>
                      <a:pt x="115" y="229"/>
                      <a:pt x="115" y="249"/>
                    </a:cubicBezTo>
                    <a:cubicBezTo>
                      <a:pt x="115" y="268"/>
                      <a:pt x="98" y="284"/>
                      <a:pt x="80" y="284"/>
                    </a:cubicBezTo>
                    <a:cubicBezTo>
                      <a:pt x="59" y="284"/>
                      <a:pt x="43" y="268"/>
                      <a:pt x="43" y="249"/>
                    </a:cubicBezTo>
                    <a:cubicBezTo>
                      <a:pt x="43" y="229"/>
                      <a:pt x="59" y="214"/>
                      <a:pt x="80" y="214"/>
                    </a:cubicBezTo>
                    <a:close/>
                    <a:moveTo>
                      <a:pt x="80" y="372"/>
                    </a:moveTo>
                    <a:cubicBezTo>
                      <a:pt x="64" y="372"/>
                      <a:pt x="51" y="360"/>
                      <a:pt x="51" y="346"/>
                    </a:cubicBezTo>
                    <a:cubicBezTo>
                      <a:pt x="51" y="331"/>
                      <a:pt x="64" y="319"/>
                      <a:pt x="80" y="319"/>
                    </a:cubicBezTo>
                    <a:cubicBezTo>
                      <a:pt x="94" y="319"/>
                      <a:pt x="105" y="331"/>
                      <a:pt x="105" y="346"/>
                    </a:cubicBezTo>
                    <a:cubicBezTo>
                      <a:pt x="105" y="360"/>
                      <a:pt x="94" y="372"/>
                      <a:pt x="80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/>
              <a:p>
                <a:pPr>
                  <a:defRPr/>
                </a:pPr>
                <a:endParaRPr lang="en-US" kern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13" name="Freeform 44"/>
              <p:cNvSpPr>
                <a:spLocks noEditPoints="1"/>
              </p:cNvSpPr>
              <p:nvPr/>
            </p:nvSpPr>
            <p:spPr bwMode="auto">
              <a:xfrm>
                <a:off x="705585" y="3233968"/>
                <a:ext cx="472837" cy="405378"/>
              </a:xfrm>
              <a:custGeom>
                <a:gdLst>
                  <a:gd name="T0" fmla="*/ 943 w 974"/>
                  <a:gd name="T1" fmla="*/ 0 h 835"/>
                  <a:gd name="T2" fmla="*/ 33 w 974"/>
                  <a:gd name="T3" fmla="*/ 0 h 835"/>
                  <a:gd name="T4" fmla="*/ 0 w 974"/>
                  <a:gd name="T5" fmla="*/ 30 h 835"/>
                  <a:gd name="T6" fmla="*/ 0 w 974"/>
                  <a:gd name="T7" fmla="*/ 683 h 835"/>
                  <a:gd name="T8" fmla="*/ 33 w 974"/>
                  <a:gd name="T9" fmla="*/ 714 h 835"/>
                  <a:gd name="T10" fmla="*/ 332 w 974"/>
                  <a:gd name="T11" fmla="*/ 714 h 835"/>
                  <a:gd name="T12" fmla="*/ 323 w 974"/>
                  <a:gd name="T13" fmla="*/ 761 h 835"/>
                  <a:gd name="T14" fmla="*/ 272 w 974"/>
                  <a:gd name="T15" fmla="*/ 779 h 835"/>
                  <a:gd name="T16" fmla="*/ 267 w 974"/>
                  <a:gd name="T17" fmla="*/ 779 h 835"/>
                  <a:gd name="T18" fmla="*/ 246 w 974"/>
                  <a:gd name="T19" fmla="*/ 801 h 835"/>
                  <a:gd name="T20" fmla="*/ 246 w 974"/>
                  <a:gd name="T21" fmla="*/ 813 h 835"/>
                  <a:gd name="T22" fmla="*/ 267 w 974"/>
                  <a:gd name="T23" fmla="*/ 835 h 835"/>
                  <a:gd name="T24" fmla="*/ 719 w 974"/>
                  <a:gd name="T25" fmla="*/ 835 h 835"/>
                  <a:gd name="T26" fmla="*/ 740 w 974"/>
                  <a:gd name="T27" fmla="*/ 813 h 835"/>
                  <a:gd name="T28" fmla="*/ 740 w 974"/>
                  <a:gd name="T29" fmla="*/ 801 h 835"/>
                  <a:gd name="T30" fmla="*/ 719 w 974"/>
                  <a:gd name="T31" fmla="*/ 779 h 835"/>
                  <a:gd name="T32" fmla="*/ 717 w 974"/>
                  <a:gd name="T33" fmla="*/ 779 h 835"/>
                  <a:gd name="T34" fmla="*/ 669 w 974"/>
                  <a:gd name="T35" fmla="*/ 761 h 835"/>
                  <a:gd name="T36" fmla="*/ 661 w 974"/>
                  <a:gd name="T37" fmla="*/ 714 h 835"/>
                  <a:gd name="T38" fmla="*/ 943 w 974"/>
                  <a:gd name="T39" fmla="*/ 714 h 835"/>
                  <a:gd name="T40" fmla="*/ 974 w 974"/>
                  <a:gd name="T41" fmla="*/ 683 h 835"/>
                  <a:gd name="T42" fmla="*/ 974 w 974"/>
                  <a:gd name="T43" fmla="*/ 30 h 835"/>
                  <a:gd name="T44" fmla="*/ 943 w 974"/>
                  <a:gd name="T45" fmla="*/ 0 h 835"/>
                  <a:gd name="T46" fmla="*/ 918 w 974"/>
                  <a:gd name="T47" fmla="*/ 634 h 835"/>
                  <a:gd name="T48" fmla="*/ 892 w 974"/>
                  <a:gd name="T49" fmla="*/ 660 h 835"/>
                  <a:gd name="T50" fmla="*/ 84 w 974"/>
                  <a:gd name="T51" fmla="*/ 660 h 835"/>
                  <a:gd name="T52" fmla="*/ 57 w 974"/>
                  <a:gd name="T53" fmla="*/ 634 h 835"/>
                  <a:gd name="T54" fmla="*/ 57 w 974"/>
                  <a:gd name="T55" fmla="*/ 79 h 835"/>
                  <a:gd name="T56" fmla="*/ 84 w 974"/>
                  <a:gd name="T57" fmla="*/ 53 h 835"/>
                  <a:gd name="T58" fmla="*/ 892 w 974"/>
                  <a:gd name="T59" fmla="*/ 53 h 835"/>
                  <a:gd name="T60" fmla="*/ 918 w 974"/>
                  <a:gd name="T61" fmla="*/ 79 h 835"/>
                  <a:gd name="T62" fmla="*/ 918 w 974"/>
                  <a:gd name="T63" fmla="*/ 634 h 8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4" h="835">
                    <a:moveTo>
                      <a:pt x="94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3"/>
                      <a:pt x="0" y="30"/>
                    </a:cubicBezTo>
                    <a:cubicBezTo>
                      <a:pt x="0" y="683"/>
                      <a:pt x="0" y="683"/>
                      <a:pt x="0" y="683"/>
                    </a:cubicBezTo>
                    <a:cubicBezTo>
                      <a:pt x="0" y="700"/>
                      <a:pt x="15" y="714"/>
                      <a:pt x="33" y="714"/>
                    </a:cubicBezTo>
                    <a:cubicBezTo>
                      <a:pt x="332" y="714"/>
                      <a:pt x="332" y="714"/>
                      <a:pt x="332" y="714"/>
                    </a:cubicBezTo>
                    <a:cubicBezTo>
                      <a:pt x="332" y="714"/>
                      <a:pt x="330" y="751"/>
                      <a:pt x="323" y="761"/>
                    </a:cubicBezTo>
                    <a:cubicBezTo>
                      <a:pt x="311" y="779"/>
                      <a:pt x="288" y="774"/>
                      <a:pt x="272" y="779"/>
                    </a:cubicBezTo>
                    <a:cubicBezTo>
                      <a:pt x="267" y="779"/>
                      <a:pt x="267" y="779"/>
                      <a:pt x="267" y="779"/>
                    </a:cubicBezTo>
                    <a:cubicBezTo>
                      <a:pt x="255" y="779"/>
                      <a:pt x="246" y="789"/>
                      <a:pt x="246" y="801"/>
                    </a:cubicBezTo>
                    <a:cubicBezTo>
                      <a:pt x="246" y="813"/>
                      <a:pt x="246" y="813"/>
                      <a:pt x="246" y="813"/>
                    </a:cubicBezTo>
                    <a:cubicBezTo>
                      <a:pt x="246" y="825"/>
                      <a:pt x="255" y="835"/>
                      <a:pt x="267" y="835"/>
                    </a:cubicBezTo>
                    <a:cubicBezTo>
                      <a:pt x="719" y="835"/>
                      <a:pt x="719" y="835"/>
                      <a:pt x="719" y="835"/>
                    </a:cubicBezTo>
                    <a:cubicBezTo>
                      <a:pt x="730" y="835"/>
                      <a:pt x="740" y="825"/>
                      <a:pt x="740" y="813"/>
                    </a:cubicBezTo>
                    <a:cubicBezTo>
                      <a:pt x="740" y="801"/>
                      <a:pt x="740" y="801"/>
                      <a:pt x="740" y="801"/>
                    </a:cubicBezTo>
                    <a:cubicBezTo>
                      <a:pt x="740" y="789"/>
                      <a:pt x="730" y="779"/>
                      <a:pt x="719" y="779"/>
                    </a:cubicBezTo>
                    <a:cubicBezTo>
                      <a:pt x="717" y="779"/>
                      <a:pt x="717" y="779"/>
                      <a:pt x="717" y="779"/>
                    </a:cubicBezTo>
                    <a:cubicBezTo>
                      <a:pt x="708" y="778"/>
                      <a:pt x="681" y="780"/>
                      <a:pt x="669" y="761"/>
                    </a:cubicBezTo>
                    <a:cubicBezTo>
                      <a:pt x="663" y="751"/>
                      <a:pt x="661" y="714"/>
                      <a:pt x="661" y="714"/>
                    </a:cubicBezTo>
                    <a:cubicBezTo>
                      <a:pt x="943" y="714"/>
                      <a:pt x="943" y="714"/>
                      <a:pt x="943" y="714"/>
                    </a:cubicBezTo>
                    <a:cubicBezTo>
                      <a:pt x="960" y="714"/>
                      <a:pt x="974" y="700"/>
                      <a:pt x="974" y="683"/>
                    </a:cubicBezTo>
                    <a:cubicBezTo>
                      <a:pt x="974" y="30"/>
                      <a:pt x="974" y="30"/>
                      <a:pt x="974" y="30"/>
                    </a:cubicBezTo>
                    <a:cubicBezTo>
                      <a:pt x="974" y="13"/>
                      <a:pt x="960" y="0"/>
                      <a:pt x="943" y="0"/>
                    </a:cubicBezTo>
                    <a:close/>
                    <a:moveTo>
                      <a:pt x="918" y="634"/>
                    </a:moveTo>
                    <a:cubicBezTo>
                      <a:pt x="918" y="649"/>
                      <a:pt x="906" y="660"/>
                      <a:pt x="892" y="660"/>
                    </a:cubicBezTo>
                    <a:cubicBezTo>
                      <a:pt x="84" y="660"/>
                      <a:pt x="84" y="660"/>
                      <a:pt x="84" y="660"/>
                    </a:cubicBezTo>
                    <a:cubicBezTo>
                      <a:pt x="69" y="660"/>
                      <a:pt x="57" y="649"/>
                      <a:pt x="57" y="634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64"/>
                      <a:pt x="69" y="53"/>
                      <a:pt x="84" y="53"/>
                    </a:cubicBezTo>
                    <a:cubicBezTo>
                      <a:pt x="892" y="53"/>
                      <a:pt x="892" y="53"/>
                      <a:pt x="892" y="53"/>
                    </a:cubicBezTo>
                    <a:cubicBezTo>
                      <a:pt x="906" y="53"/>
                      <a:pt x="918" y="64"/>
                      <a:pt x="918" y="79"/>
                    </a:cubicBezTo>
                    <a:cubicBezTo>
                      <a:pt x="918" y="634"/>
                      <a:pt x="918" y="634"/>
                      <a:pt x="918" y="6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/>
              <a:p>
                <a:pPr>
                  <a:defRPr/>
                </a:pPr>
                <a:endParaRPr lang="en-US" kern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5293773" y="1973943"/>
              <a:ext cx="1604454" cy="1604454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>
                    <a:alpha val="31000"/>
                  </a:prst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98643" y="2460626"/>
              <a:ext cx="594712" cy="582337"/>
              <a:chOff x="5910263" y="3775075"/>
              <a:chExt cx="1144588" cy="1120775"/>
            </a:xfrm>
            <a:solidFill>
              <a:schemeClr val="bg1"/>
            </a:solidFill>
          </p:grpSpPr>
          <p:sp>
            <p:nvSpPr>
              <p:cNvPr id="19" name="Freeform 270"/>
              <p:cNvSpPr/>
              <p:nvPr/>
            </p:nvSpPr>
            <p:spPr bwMode="auto">
              <a:xfrm>
                <a:off x="6199188" y="4365625"/>
                <a:ext cx="255588" cy="236538"/>
              </a:xfrm>
              <a:custGeom>
                <a:gdLst>
                  <a:gd name="T0" fmla="*/ 0 w 116"/>
                  <a:gd name="T1" fmla="*/ 0 h 108"/>
                  <a:gd name="T2" fmla="*/ 19 w 116"/>
                  <a:gd name="T3" fmla="*/ 108 h 108"/>
                  <a:gd name="T4" fmla="*/ 116 w 116"/>
                  <a:gd name="T5" fmla="*/ 108 h 108"/>
                  <a:gd name="T6" fmla="*/ 116 w 116"/>
                  <a:gd name="T7" fmla="*/ 0 h 108"/>
                  <a:gd name="T8" fmla="*/ 0 w 116"/>
                  <a:gd name="T9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8">
                    <a:moveTo>
                      <a:pt x="0" y="0"/>
                    </a:moveTo>
                    <a:cubicBezTo>
                      <a:pt x="1" y="38"/>
                      <a:pt x="8" y="75"/>
                      <a:pt x="19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0" name="Freeform 271"/>
              <p:cNvSpPr/>
              <p:nvPr/>
            </p:nvSpPr>
            <p:spPr bwMode="auto">
              <a:xfrm>
                <a:off x="6007101" y="4657725"/>
                <a:ext cx="352425" cy="238125"/>
              </a:xfrm>
              <a:custGeom>
                <a:gdLst>
                  <a:gd name="T0" fmla="*/ 88 w 160"/>
                  <a:gd name="T1" fmla="*/ 0 h 108"/>
                  <a:gd name="T2" fmla="*/ 0 w 160"/>
                  <a:gd name="T3" fmla="*/ 0 h 108"/>
                  <a:gd name="T4" fmla="*/ 32 w 160"/>
                  <a:gd name="T5" fmla="*/ 38 h 108"/>
                  <a:gd name="T6" fmla="*/ 160 w 160"/>
                  <a:gd name="T7" fmla="*/ 108 h 108"/>
                  <a:gd name="T8" fmla="*/ 88 w 160"/>
                  <a:gd name="T9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08">
                    <a:moveTo>
                      <a:pt x="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4"/>
                      <a:pt x="20" y="26"/>
                      <a:pt x="32" y="38"/>
                    </a:cubicBezTo>
                    <a:cubicBezTo>
                      <a:pt x="66" y="73"/>
                      <a:pt x="111" y="98"/>
                      <a:pt x="160" y="108"/>
                    </a:cubicBezTo>
                    <a:cubicBezTo>
                      <a:pt x="130" y="82"/>
                      <a:pt x="105" y="45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1" name="Freeform 272"/>
              <p:cNvSpPr/>
              <p:nvPr/>
            </p:nvSpPr>
            <p:spPr bwMode="auto">
              <a:xfrm>
                <a:off x="6604001" y="4657725"/>
                <a:ext cx="352425" cy="238125"/>
              </a:xfrm>
              <a:custGeom>
                <a:gdLst>
                  <a:gd name="T0" fmla="*/ 0 w 160"/>
                  <a:gd name="T1" fmla="*/ 108 h 108"/>
                  <a:gd name="T2" fmla="*/ 129 w 160"/>
                  <a:gd name="T3" fmla="*/ 38 h 108"/>
                  <a:gd name="T4" fmla="*/ 160 w 160"/>
                  <a:gd name="T5" fmla="*/ 0 h 108"/>
                  <a:gd name="T6" fmla="*/ 73 w 160"/>
                  <a:gd name="T7" fmla="*/ 0 h 108"/>
                  <a:gd name="T8" fmla="*/ 0 w 160"/>
                  <a:gd name="T9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08">
                    <a:moveTo>
                      <a:pt x="0" y="108"/>
                    </a:moveTo>
                    <a:cubicBezTo>
                      <a:pt x="50" y="98"/>
                      <a:pt x="94" y="73"/>
                      <a:pt x="129" y="38"/>
                    </a:cubicBezTo>
                    <a:cubicBezTo>
                      <a:pt x="141" y="26"/>
                      <a:pt x="151" y="14"/>
                      <a:pt x="160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6" y="45"/>
                      <a:pt x="31" y="82"/>
                      <a:pt x="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2" name="Freeform 273"/>
              <p:cNvSpPr/>
              <p:nvPr/>
            </p:nvSpPr>
            <p:spPr bwMode="auto">
              <a:xfrm>
                <a:off x="6508751" y="4365625"/>
                <a:ext cx="255588" cy="236538"/>
              </a:xfrm>
              <a:custGeom>
                <a:gdLst>
                  <a:gd name="T0" fmla="*/ 0 w 116"/>
                  <a:gd name="T1" fmla="*/ 108 h 108"/>
                  <a:gd name="T2" fmla="*/ 98 w 116"/>
                  <a:gd name="T3" fmla="*/ 108 h 108"/>
                  <a:gd name="T4" fmla="*/ 116 w 116"/>
                  <a:gd name="T5" fmla="*/ 0 h 108"/>
                  <a:gd name="T6" fmla="*/ 0 w 116"/>
                  <a:gd name="T7" fmla="*/ 0 h 108"/>
                  <a:gd name="T8" fmla="*/ 0 w 116"/>
                  <a:gd name="T9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8">
                    <a:moveTo>
                      <a:pt x="0" y="108"/>
                    </a:moveTo>
                    <a:cubicBezTo>
                      <a:pt x="98" y="108"/>
                      <a:pt x="98" y="108"/>
                      <a:pt x="98" y="108"/>
                    </a:cubicBezTo>
                    <a:cubicBezTo>
                      <a:pt x="109" y="75"/>
                      <a:pt x="115" y="38"/>
                      <a:pt x="1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3" name="Freeform 274"/>
              <p:cNvSpPr/>
              <p:nvPr/>
            </p:nvSpPr>
            <p:spPr bwMode="auto">
              <a:xfrm>
                <a:off x="6508751" y="3776663"/>
                <a:ext cx="193675" cy="238125"/>
              </a:xfrm>
              <a:custGeom>
                <a:gdLst>
                  <a:gd name="T0" fmla="*/ 88 w 88"/>
                  <a:gd name="T1" fmla="*/ 108 h 108"/>
                  <a:gd name="T2" fmla="*/ 0 w 88"/>
                  <a:gd name="T3" fmla="*/ 0 h 108"/>
                  <a:gd name="T4" fmla="*/ 0 w 88"/>
                  <a:gd name="T5" fmla="*/ 108 h 108"/>
                  <a:gd name="T6" fmla="*/ 88 w 88"/>
                  <a:gd name="T7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8">
                    <a:moveTo>
                      <a:pt x="88" y="108"/>
                    </a:moveTo>
                    <a:cubicBezTo>
                      <a:pt x="67" y="58"/>
                      <a:pt x="36" y="20"/>
                      <a:pt x="0" y="0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88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4" name="Freeform 275"/>
              <p:cNvSpPr/>
              <p:nvPr/>
            </p:nvSpPr>
            <p:spPr bwMode="auto">
              <a:xfrm>
                <a:off x="5910263" y="4070350"/>
                <a:ext cx="269875" cy="238125"/>
              </a:xfrm>
              <a:custGeom>
                <a:gdLst>
                  <a:gd name="T0" fmla="*/ 123 w 123"/>
                  <a:gd name="T1" fmla="*/ 0 h 108"/>
                  <a:gd name="T2" fmla="*/ 29 w 123"/>
                  <a:gd name="T3" fmla="*/ 0 h 108"/>
                  <a:gd name="T4" fmla="*/ 0 w 123"/>
                  <a:gd name="T5" fmla="*/ 108 h 108"/>
                  <a:gd name="T6" fmla="*/ 106 w 123"/>
                  <a:gd name="T7" fmla="*/ 108 h 108"/>
                  <a:gd name="T8" fmla="*/ 123 w 123"/>
                  <a:gd name="T9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8">
                    <a:moveTo>
                      <a:pt x="123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2" y="33"/>
                      <a:pt x="2" y="69"/>
                      <a:pt x="0" y="108"/>
                    </a:cubicBezTo>
                    <a:cubicBezTo>
                      <a:pt x="106" y="108"/>
                      <a:pt x="106" y="108"/>
                      <a:pt x="106" y="108"/>
                    </a:cubicBezTo>
                    <a:cubicBezTo>
                      <a:pt x="107" y="70"/>
                      <a:pt x="113" y="34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5" name="Freeform 276"/>
              <p:cNvSpPr/>
              <p:nvPr/>
            </p:nvSpPr>
            <p:spPr bwMode="auto">
              <a:xfrm>
                <a:off x="6784976" y="4365625"/>
                <a:ext cx="269875" cy="236538"/>
              </a:xfrm>
              <a:custGeom>
                <a:gdLst>
                  <a:gd name="T0" fmla="*/ 0 w 123"/>
                  <a:gd name="T1" fmla="*/ 108 h 108"/>
                  <a:gd name="T2" fmla="*/ 93 w 123"/>
                  <a:gd name="T3" fmla="*/ 108 h 108"/>
                  <a:gd name="T4" fmla="*/ 123 w 123"/>
                  <a:gd name="T5" fmla="*/ 0 h 108"/>
                  <a:gd name="T6" fmla="*/ 17 w 123"/>
                  <a:gd name="T7" fmla="*/ 0 h 108"/>
                  <a:gd name="T8" fmla="*/ 0 w 123"/>
                  <a:gd name="T9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8">
                    <a:moveTo>
                      <a:pt x="0" y="108"/>
                    </a:moveTo>
                    <a:cubicBezTo>
                      <a:pt x="93" y="108"/>
                      <a:pt x="93" y="108"/>
                      <a:pt x="93" y="108"/>
                    </a:cubicBezTo>
                    <a:cubicBezTo>
                      <a:pt x="110" y="75"/>
                      <a:pt x="121" y="38"/>
                      <a:pt x="1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38"/>
                      <a:pt x="10" y="74"/>
                      <a:pt x="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6" name="Freeform 277"/>
              <p:cNvSpPr/>
              <p:nvPr/>
            </p:nvSpPr>
            <p:spPr bwMode="auto">
              <a:xfrm>
                <a:off x="6508751" y="4070350"/>
                <a:ext cx="255588" cy="238125"/>
              </a:xfrm>
              <a:custGeom>
                <a:gdLst>
                  <a:gd name="T0" fmla="*/ 116 w 116"/>
                  <a:gd name="T1" fmla="*/ 108 h 108"/>
                  <a:gd name="T2" fmla="*/ 98 w 116"/>
                  <a:gd name="T3" fmla="*/ 0 h 108"/>
                  <a:gd name="T4" fmla="*/ 0 w 116"/>
                  <a:gd name="T5" fmla="*/ 0 h 108"/>
                  <a:gd name="T6" fmla="*/ 0 w 116"/>
                  <a:gd name="T7" fmla="*/ 108 h 108"/>
                  <a:gd name="T8" fmla="*/ 116 w 116"/>
                  <a:gd name="T9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8">
                    <a:moveTo>
                      <a:pt x="116" y="108"/>
                    </a:moveTo>
                    <a:cubicBezTo>
                      <a:pt x="115" y="69"/>
                      <a:pt x="109" y="33"/>
                      <a:pt x="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11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7" name="Freeform 278"/>
              <p:cNvSpPr/>
              <p:nvPr/>
            </p:nvSpPr>
            <p:spPr bwMode="auto">
              <a:xfrm>
                <a:off x="6007101" y="3775075"/>
                <a:ext cx="354013" cy="239713"/>
              </a:xfrm>
              <a:custGeom>
                <a:gdLst>
                  <a:gd name="T0" fmla="*/ 161 w 161"/>
                  <a:gd name="T1" fmla="*/ 0 h 109"/>
                  <a:gd name="T2" fmla="*/ 32 w 161"/>
                  <a:gd name="T3" fmla="*/ 71 h 109"/>
                  <a:gd name="T4" fmla="*/ 0 w 161"/>
                  <a:gd name="T5" fmla="*/ 109 h 109"/>
                  <a:gd name="T6" fmla="*/ 88 w 161"/>
                  <a:gd name="T7" fmla="*/ 109 h 109"/>
                  <a:gd name="T8" fmla="*/ 161 w 161"/>
                  <a:gd name="T9" fmla="*/ 0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09">
                    <a:moveTo>
                      <a:pt x="161" y="0"/>
                    </a:moveTo>
                    <a:cubicBezTo>
                      <a:pt x="111" y="11"/>
                      <a:pt x="66" y="36"/>
                      <a:pt x="32" y="71"/>
                    </a:cubicBezTo>
                    <a:cubicBezTo>
                      <a:pt x="20" y="83"/>
                      <a:pt x="9" y="95"/>
                      <a:pt x="0" y="109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105" y="64"/>
                      <a:pt x="130" y="27"/>
                      <a:pt x="1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8" name="Freeform 279"/>
              <p:cNvSpPr/>
              <p:nvPr/>
            </p:nvSpPr>
            <p:spPr bwMode="auto">
              <a:xfrm>
                <a:off x="5910263" y="4365625"/>
                <a:ext cx="269875" cy="236538"/>
              </a:xfrm>
              <a:custGeom>
                <a:gdLst>
                  <a:gd name="T0" fmla="*/ 106 w 123"/>
                  <a:gd name="T1" fmla="*/ 0 h 108"/>
                  <a:gd name="T2" fmla="*/ 0 w 123"/>
                  <a:gd name="T3" fmla="*/ 0 h 108"/>
                  <a:gd name="T4" fmla="*/ 29 w 123"/>
                  <a:gd name="T5" fmla="*/ 108 h 108"/>
                  <a:gd name="T6" fmla="*/ 123 w 123"/>
                  <a:gd name="T7" fmla="*/ 108 h 108"/>
                  <a:gd name="T8" fmla="*/ 106 w 123"/>
                  <a:gd name="T9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8">
                    <a:moveTo>
                      <a:pt x="10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8"/>
                      <a:pt x="12" y="75"/>
                      <a:pt x="29" y="108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13" y="74"/>
                      <a:pt x="107" y="38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29" name="Freeform 280"/>
              <p:cNvSpPr/>
              <p:nvPr/>
            </p:nvSpPr>
            <p:spPr bwMode="auto">
              <a:xfrm>
                <a:off x="6259513" y="4657725"/>
                <a:ext cx="195263" cy="238125"/>
              </a:xfrm>
              <a:custGeom>
                <a:gdLst>
                  <a:gd name="T0" fmla="*/ 0 w 88"/>
                  <a:gd name="T1" fmla="*/ 0 h 108"/>
                  <a:gd name="T2" fmla="*/ 88 w 88"/>
                  <a:gd name="T3" fmla="*/ 108 h 108"/>
                  <a:gd name="T4" fmla="*/ 88 w 88"/>
                  <a:gd name="T5" fmla="*/ 0 h 108"/>
                  <a:gd name="T6" fmla="*/ 0 w 88"/>
                  <a:gd name="T7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8">
                    <a:moveTo>
                      <a:pt x="0" y="0"/>
                    </a:moveTo>
                    <a:cubicBezTo>
                      <a:pt x="21" y="50"/>
                      <a:pt x="52" y="88"/>
                      <a:pt x="88" y="108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30" name="Freeform 281"/>
              <p:cNvSpPr/>
              <p:nvPr/>
            </p:nvSpPr>
            <p:spPr bwMode="auto">
              <a:xfrm>
                <a:off x="6604001" y="3775075"/>
                <a:ext cx="352425" cy="239713"/>
              </a:xfrm>
              <a:custGeom>
                <a:gdLst>
                  <a:gd name="T0" fmla="*/ 73 w 160"/>
                  <a:gd name="T1" fmla="*/ 109 h 109"/>
                  <a:gd name="T2" fmla="*/ 160 w 160"/>
                  <a:gd name="T3" fmla="*/ 109 h 109"/>
                  <a:gd name="T4" fmla="*/ 129 w 160"/>
                  <a:gd name="T5" fmla="*/ 71 h 109"/>
                  <a:gd name="T6" fmla="*/ 0 w 160"/>
                  <a:gd name="T7" fmla="*/ 0 h 109"/>
                  <a:gd name="T8" fmla="*/ 73 w 160"/>
                  <a:gd name="T9" fmla="*/ 109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09">
                    <a:moveTo>
                      <a:pt x="73" y="109"/>
                    </a:move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1" y="95"/>
                      <a:pt x="141" y="83"/>
                      <a:pt x="129" y="71"/>
                    </a:cubicBezTo>
                    <a:cubicBezTo>
                      <a:pt x="94" y="36"/>
                      <a:pt x="50" y="11"/>
                      <a:pt x="0" y="0"/>
                    </a:cubicBezTo>
                    <a:cubicBezTo>
                      <a:pt x="31" y="27"/>
                      <a:pt x="56" y="64"/>
                      <a:pt x="73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31" name="Freeform 282"/>
              <p:cNvSpPr/>
              <p:nvPr/>
            </p:nvSpPr>
            <p:spPr bwMode="auto">
              <a:xfrm>
                <a:off x="6199188" y="4070350"/>
                <a:ext cx="255588" cy="238125"/>
              </a:xfrm>
              <a:custGeom>
                <a:gdLst>
                  <a:gd name="T0" fmla="*/ 116 w 116"/>
                  <a:gd name="T1" fmla="*/ 0 h 108"/>
                  <a:gd name="T2" fmla="*/ 19 w 116"/>
                  <a:gd name="T3" fmla="*/ 0 h 108"/>
                  <a:gd name="T4" fmla="*/ 0 w 116"/>
                  <a:gd name="T5" fmla="*/ 108 h 108"/>
                  <a:gd name="T6" fmla="*/ 116 w 116"/>
                  <a:gd name="T7" fmla="*/ 108 h 108"/>
                  <a:gd name="T8" fmla="*/ 116 w 116"/>
                  <a:gd name="T9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8">
                    <a:moveTo>
                      <a:pt x="116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33"/>
                      <a:pt x="1" y="69"/>
                      <a:pt x="0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32" name="Freeform 283"/>
              <p:cNvSpPr/>
              <p:nvPr/>
            </p:nvSpPr>
            <p:spPr bwMode="auto">
              <a:xfrm>
                <a:off x="6259513" y="3776663"/>
                <a:ext cx="195263" cy="238125"/>
              </a:xfrm>
              <a:custGeom>
                <a:gdLst>
                  <a:gd name="T0" fmla="*/ 88 w 88"/>
                  <a:gd name="T1" fmla="*/ 0 h 108"/>
                  <a:gd name="T2" fmla="*/ 0 w 88"/>
                  <a:gd name="T3" fmla="*/ 108 h 108"/>
                  <a:gd name="T4" fmla="*/ 88 w 88"/>
                  <a:gd name="T5" fmla="*/ 108 h 108"/>
                  <a:gd name="T6" fmla="*/ 88 w 88"/>
                  <a:gd name="T7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8">
                    <a:moveTo>
                      <a:pt x="88" y="0"/>
                    </a:moveTo>
                    <a:cubicBezTo>
                      <a:pt x="52" y="20"/>
                      <a:pt x="21" y="58"/>
                      <a:pt x="0" y="108"/>
                    </a:cubicBezTo>
                    <a:cubicBezTo>
                      <a:pt x="88" y="108"/>
                      <a:pt x="88" y="108"/>
                      <a:pt x="88" y="108"/>
                    </a:cubicBezTo>
                    <a:lnTo>
                      <a:pt x="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33" name="Freeform 284"/>
              <p:cNvSpPr/>
              <p:nvPr/>
            </p:nvSpPr>
            <p:spPr bwMode="auto">
              <a:xfrm>
                <a:off x="6508751" y="4657725"/>
                <a:ext cx="196850" cy="238125"/>
              </a:xfrm>
              <a:custGeom>
                <a:gdLst>
                  <a:gd name="T0" fmla="*/ 0 w 89"/>
                  <a:gd name="T1" fmla="*/ 108 h 108"/>
                  <a:gd name="T2" fmla="*/ 89 w 89"/>
                  <a:gd name="T3" fmla="*/ 0 h 108"/>
                  <a:gd name="T4" fmla="*/ 0 w 89"/>
                  <a:gd name="T5" fmla="*/ 0 h 108"/>
                  <a:gd name="T6" fmla="*/ 0 w 89"/>
                  <a:gd name="T7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108">
                    <a:moveTo>
                      <a:pt x="0" y="108"/>
                    </a:moveTo>
                    <a:cubicBezTo>
                      <a:pt x="36" y="88"/>
                      <a:pt x="67" y="5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34" name="Freeform 285"/>
              <p:cNvSpPr/>
              <p:nvPr/>
            </p:nvSpPr>
            <p:spPr bwMode="auto">
              <a:xfrm>
                <a:off x="6784976" y="4070350"/>
                <a:ext cx="269875" cy="238125"/>
              </a:xfrm>
              <a:custGeom>
                <a:gdLst>
                  <a:gd name="T0" fmla="*/ 17 w 123"/>
                  <a:gd name="T1" fmla="*/ 108 h 108"/>
                  <a:gd name="T2" fmla="*/ 123 w 123"/>
                  <a:gd name="T3" fmla="*/ 108 h 108"/>
                  <a:gd name="T4" fmla="*/ 93 w 123"/>
                  <a:gd name="T5" fmla="*/ 0 h 108"/>
                  <a:gd name="T6" fmla="*/ 0 w 123"/>
                  <a:gd name="T7" fmla="*/ 0 h 108"/>
                  <a:gd name="T8" fmla="*/ 17 w 123"/>
                  <a:gd name="T9" fmla="*/ 10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8">
                    <a:moveTo>
                      <a:pt x="17" y="108"/>
                    </a:move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1" y="69"/>
                      <a:pt x="110" y="33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4"/>
                      <a:pt x="15" y="70"/>
                      <a:pt x="1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8498134" y="1973943"/>
              <a:ext cx="1604454" cy="1604454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>
                    <a:alpha val="31000"/>
                  </a:prstClr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931571" y="2368984"/>
              <a:ext cx="737579" cy="737576"/>
              <a:chOff x="1539875" y="3062288"/>
              <a:chExt cx="811213" cy="811213"/>
            </a:xfrm>
            <a:solidFill>
              <a:schemeClr val="bg1"/>
            </a:solidFill>
          </p:grpSpPr>
          <p:sp>
            <p:nvSpPr>
              <p:cNvPr id="40" name="Freeform 47"/>
              <p:cNvSpPr>
                <a:spLocks noEditPoints="1"/>
              </p:cNvSpPr>
              <p:nvPr/>
            </p:nvSpPr>
            <p:spPr bwMode="auto">
              <a:xfrm>
                <a:off x="1795463" y="3062288"/>
                <a:ext cx="300038" cy="811213"/>
              </a:xfrm>
              <a:custGeom>
                <a:gdLst>
                  <a:gd name="T0" fmla="*/ 40 w 80"/>
                  <a:gd name="T1" fmla="*/ 199 h 216"/>
                  <a:gd name="T2" fmla="*/ 10 w 80"/>
                  <a:gd name="T3" fmla="*/ 180 h 216"/>
                  <a:gd name="T4" fmla="*/ 70 w 80"/>
                  <a:gd name="T5" fmla="*/ 180 h 216"/>
                  <a:gd name="T6" fmla="*/ 77 w 80"/>
                  <a:gd name="T7" fmla="*/ 145 h 216"/>
                  <a:gd name="T8" fmla="*/ 65 w 80"/>
                  <a:gd name="T9" fmla="*/ 168 h 216"/>
                  <a:gd name="T10" fmla="*/ 77 w 80"/>
                  <a:gd name="T11" fmla="*/ 145 h 216"/>
                  <a:gd name="T12" fmla="*/ 8 w 80"/>
                  <a:gd name="T13" fmla="*/ 172 h 216"/>
                  <a:gd name="T14" fmla="*/ 10 w 80"/>
                  <a:gd name="T15" fmla="*/ 146 h 216"/>
                  <a:gd name="T16" fmla="*/ 79 w 80"/>
                  <a:gd name="T17" fmla="*/ 124 h 216"/>
                  <a:gd name="T18" fmla="*/ 71 w 80"/>
                  <a:gd name="T19" fmla="*/ 139 h 216"/>
                  <a:gd name="T20" fmla="*/ 79 w 80"/>
                  <a:gd name="T21" fmla="*/ 124 h 216"/>
                  <a:gd name="T22" fmla="*/ 2 w 80"/>
                  <a:gd name="T23" fmla="*/ 138 h 216"/>
                  <a:gd name="T24" fmla="*/ 8 w 80"/>
                  <a:gd name="T25" fmla="*/ 132 h 216"/>
                  <a:gd name="T26" fmla="*/ 7 w 80"/>
                  <a:gd name="T27" fmla="*/ 94 h 216"/>
                  <a:gd name="T28" fmla="*/ 0 w 80"/>
                  <a:gd name="T29" fmla="*/ 108 h 216"/>
                  <a:gd name="T30" fmla="*/ 7 w 80"/>
                  <a:gd name="T31" fmla="*/ 122 h 216"/>
                  <a:gd name="T32" fmla="*/ 7 w 80"/>
                  <a:gd name="T33" fmla="*/ 94 h 216"/>
                  <a:gd name="T34" fmla="*/ 73 w 80"/>
                  <a:gd name="T35" fmla="*/ 108 h 216"/>
                  <a:gd name="T36" fmla="*/ 80 w 80"/>
                  <a:gd name="T37" fmla="*/ 114 h 216"/>
                  <a:gd name="T38" fmla="*/ 80 w 80"/>
                  <a:gd name="T39" fmla="*/ 102 h 216"/>
                  <a:gd name="T40" fmla="*/ 71 w 80"/>
                  <a:gd name="T41" fmla="*/ 77 h 216"/>
                  <a:gd name="T42" fmla="*/ 79 w 80"/>
                  <a:gd name="T43" fmla="*/ 92 h 216"/>
                  <a:gd name="T44" fmla="*/ 71 w 80"/>
                  <a:gd name="T45" fmla="*/ 77 h 216"/>
                  <a:gd name="T46" fmla="*/ 2 w 80"/>
                  <a:gd name="T47" fmla="*/ 78 h 216"/>
                  <a:gd name="T48" fmla="*/ 8 w 80"/>
                  <a:gd name="T49" fmla="*/ 84 h 216"/>
                  <a:gd name="T50" fmla="*/ 72 w 80"/>
                  <a:gd name="T51" fmla="*/ 44 h 216"/>
                  <a:gd name="T52" fmla="*/ 70 w 80"/>
                  <a:gd name="T53" fmla="*/ 70 h 216"/>
                  <a:gd name="T54" fmla="*/ 72 w 80"/>
                  <a:gd name="T55" fmla="*/ 44 h 216"/>
                  <a:gd name="T56" fmla="*/ 2 w 80"/>
                  <a:gd name="T57" fmla="*/ 71 h 216"/>
                  <a:gd name="T58" fmla="*/ 15 w 80"/>
                  <a:gd name="T59" fmla="*/ 48 h 216"/>
                  <a:gd name="T60" fmla="*/ 40 w 80"/>
                  <a:gd name="T61" fmla="*/ 0 h 216"/>
                  <a:gd name="T62" fmla="*/ 18 w 80"/>
                  <a:gd name="T63" fmla="*/ 40 h 216"/>
                  <a:gd name="T64" fmla="*/ 62 w 80"/>
                  <a:gd name="T65" fmla="*/ 40 h 216"/>
                  <a:gd name="T66" fmla="*/ 40 w 80"/>
                  <a:gd name="T67" fmla="*/ 0 h 2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216">
                    <a:moveTo>
                      <a:pt x="62" y="176"/>
                    </a:moveTo>
                    <a:cubicBezTo>
                      <a:pt x="56" y="190"/>
                      <a:pt x="48" y="199"/>
                      <a:pt x="40" y="199"/>
                    </a:cubicBezTo>
                    <a:cubicBezTo>
                      <a:pt x="31" y="199"/>
                      <a:pt x="24" y="190"/>
                      <a:pt x="18" y="176"/>
                    </a:cubicBezTo>
                    <a:cubicBezTo>
                      <a:pt x="15" y="177"/>
                      <a:pt x="13" y="179"/>
                      <a:pt x="10" y="180"/>
                    </a:cubicBezTo>
                    <a:cubicBezTo>
                      <a:pt x="17" y="202"/>
                      <a:pt x="28" y="216"/>
                      <a:pt x="40" y="216"/>
                    </a:cubicBezTo>
                    <a:cubicBezTo>
                      <a:pt x="52" y="216"/>
                      <a:pt x="62" y="202"/>
                      <a:pt x="70" y="180"/>
                    </a:cubicBezTo>
                    <a:cubicBezTo>
                      <a:pt x="67" y="179"/>
                      <a:pt x="65" y="177"/>
                      <a:pt x="62" y="176"/>
                    </a:cubicBezTo>
                    <a:moveTo>
                      <a:pt x="77" y="145"/>
                    </a:moveTo>
                    <a:cubicBezTo>
                      <a:pt x="75" y="146"/>
                      <a:pt x="73" y="146"/>
                      <a:pt x="70" y="146"/>
                    </a:cubicBezTo>
                    <a:cubicBezTo>
                      <a:pt x="69" y="154"/>
                      <a:pt x="67" y="162"/>
                      <a:pt x="65" y="168"/>
                    </a:cubicBezTo>
                    <a:cubicBezTo>
                      <a:pt x="67" y="170"/>
                      <a:pt x="70" y="171"/>
                      <a:pt x="72" y="172"/>
                    </a:cubicBezTo>
                    <a:cubicBezTo>
                      <a:pt x="74" y="164"/>
                      <a:pt x="76" y="155"/>
                      <a:pt x="77" y="145"/>
                    </a:cubicBezTo>
                    <a:moveTo>
                      <a:pt x="2" y="145"/>
                    </a:moveTo>
                    <a:cubicBezTo>
                      <a:pt x="4" y="155"/>
                      <a:pt x="5" y="164"/>
                      <a:pt x="8" y="172"/>
                    </a:cubicBezTo>
                    <a:cubicBezTo>
                      <a:pt x="10" y="171"/>
                      <a:pt x="12" y="170"/>
                      <a:pt x="15" y="168"/>
                    </a:cubicBezTo>
                    <a:cubicBezTo>
                      <a:pt x="13" y="162"/>
                      <a:pt x="11" y="154"/>
                      <a:pt x="10" y="146"/>
                    </a:cubicBezTo>
                    <a:cubicBezTo>
                      <a:pt x="7" y="146"/>
                      <a:pt x="5" y="146"/>
                      <a:pt x="2" y="145"/>
                    </a:cubicBezTo>
                    <a:moveTo>
                      <a:pt x="79" y="124"/>
                    </a:moveTo>
                    <a:cubicBezTo>
                      <a:pt x="77" y="127"/>
                      <a:pt x="75" y="130"/>
                      <a:pt x="72" y="132"/>
                    </a:cubicBezTo>
                    <a:cubicBezTo>
                      <a:pt x="72" y="135"/>
                      <a:pt x="72" y="137"/>
                      <a:pt x="71" y="139"/>
                    </a:cubicBezTo>
                    <a:cubicBezTo>
                      <a:pt x="74" y="139"/>
                      <a:pt x="76" y="139"/>
                      <a:pt x="78" y="138"/>
                    </a:cubicBezTo>
                    <a:cubicBezTo>
                      <a:pt x="79" y="134"/>
                      <a:pt x="79" y="129"/>
                      <a:pt x="79" y="124"/>
                    </a:cubicBezTo>
                    <a:moveTo>
                      <a:pt x="0" y="124"/>
                    </a:moveTo>
                    <a:cubicBezTo>
                      <a:pt x="1" y="129"/>
                      <a:pt x="1" y="134"/>
                      <a:pt x="2" y="138"/>
                    </a:cubicBezTo>
                    <a:cubicBezTo>
                      <a:pt x="4" y="139"/>
                      <a:pt x="6" y="139"/>
                      <a:pt x="9" y="139"/>
                    </a:cubicBezTo>
                    <a:cubicBezTo>
                      <a:pt x="8" y="137"/>
                      <a:pt x="8" y="135"/>
                      <a:pt x="8" y="132"/>
                    </a:cubicBezTo>
                    <a:cubicBezTo>
                      <a:pt x="5" y="130"/>
                      <a:pt x="3" y="127"/>
                      <a:pt x="0" y="124"/>
                    </a:cubicBezTo>
                    <a:moveTo>
                      <a:pt x="7" y="94"/>
                    </a:moveTo>
                    <a:cubicBezTo>
                      <a:pt x="5" y="97"/>
                      <a:pt x="2" y="100"/>
                      <a:pt x="0" y="102"/>
                    </a:cubicBezTo>
                    <a:cubicBezTo>
                      <a:pt x="0" y="104"/>
                      <a:pt x="0" y="106"/>
                      <a:pt x="0" y="108"/>
                    </a:cubicBezTo>
                    <a:cubicBezTo>
                      <a:pt x="0" y="110"/>
                      <a:pt x="0" y="112"/>
                      <a:pt x="0" y="114"/>
                    </a:cubicBezTo>
                    <a:cubicBezTo>
                      <a:pt x="2" y="116"/>
                      <a:pt x="5" y="119"/>
                      <a:pt x="7" y="122"/>
                    </a:cubicBezTo>
                    <a:cubicBezTo>
                      <a:pt x="7" y="117"/>
                      <a:pt x="7" y="113"/>
                      <a:pt x="7" y="108"/>
                    </a:cubicBezTo>
                    <a:cubicBezTo>
                      <a:pt x="7" y="103"/>
                      <a:pt x="7" y="99"/>
                      <a:pt x="7" y="94"/>
                    </a:cubicBezTo>
                    <a:moveTo>
                      <a:pt x="73" y="94"/>
                    </a:moveTo>
                    <a:cubicBezTo>
                      <a:pt x="73" y="99"/>
                      <a:pt x="73" y="103"/>
                      <a:pt x="73" y="108"/>
                    </a:cubicBezTo>
                    <a:cubicBezTo>
                      <a:pt x="73" y="113"/>
                      <a:pt x="73" y="117"/>
                      <a:pt x="73" y="122"/>
                    </a:cubicBezTo>
                    <a:cubicBezTo>
                      <a:pt x="75" y="119"/>
                      <a:pt x="78" y="116"/>
                      <a:pt x="80" y="114"/>
                    </a:cubicBezTo>
                    <a:cubicBezTo>
                      <a:pt x="80" y="112"/>
                      <a:pt x="80" y="110"/>
                      <a:pt x="80" y="108"/>
                    </a:cubicBezTo>
                    <a:cubicBezTo>
                      <a:pt x="80" y="106"/>
                      <a:pt x="80" y="104"/>
                      <a:pt x="80" y="102"/>
                    </a:cubicBezTo>
                    <a:cubicBezTo>
                      <a:pt x="78" y="100"/>
                      <a:pt x="75" y="97"/>
                      <a:pt x="73" y="94"/>
                    </a:cubicBezTo>
                    <a:moveTo>
                      <a:pt x="71" y="77"/>
                    </a:moveTo>
                    <a:cubicBezTo>
                      <a:pt x="72" y="79"/>
                      <a:pt x="72" y="81"/>
                      <a:pt x="72" y="84"/>
                    </a:cubicBezTo>
                    <a:cubicBezTo>
                      <a:pt x="75" y="86"/>
                      <a:pt x="77" y="89"/>
                      <a:pt x="79" y="92"/>
                    </a:cubicBezTo>
                    <a:cubicBezTo>
                      <a:pt x="79" y="87"/>
                      <a:pt x="79" y="82"/>
                      <a:pt x="78" y="78"/>
                    </a:cubicBezTo>
                    <a:cubicBezTo>
                      <a:pt x="76" y="77"/>
                      <a:pt x="74" y="77"/>
                      <a:pt x="71" y="77"/>
                    </a:cubicBezTo>
                    <a:moveTo>
                      <a:pt x="9" y="77"/>
                    </a:moveTo>
                    <a:cubicBezTo>
                      <a:pt x="6" y="77"/>
                      <a:pt x="4" y="77"/>
                      <a:pt x="2" y="78"/>
                    </a:cubicBezTo>
                    <a:cubicBezTo>
                      <a:pt x="1" y="82"/>
                      <a:pt x="1" y="87"/>
                      <a:pt x="0" y="92"/>
                    </a:cubicBezTo>
                    <a:cubicBezTo>
                      <a:pt x="3" y="89"/>
                      <a:pt x="5" y="86"/>
                      <a:pt x="8" y="84"/>
                    </a:cubicBezTo>
                    <a:cubicBezTo>
                      <a:pt x="8" y="81"/>
                      <a:pt x="8" y="79"/>
                      <a:pt x="9" y="77"/>
                    </a:cubicBezTo>
                    <a:moveTo>
                      <a:pt x="72" y="44"/>
                    </a:moveTo>
                    <a:cubicBezTo>
                      <a:pt x="70" y="45"/>
                      <a:pt x="67" y="46"/>
                      <a:pt x="65" y="48"/>
                    </a:cubicBezTo>
                    <a:cubicBezTo>
                      <a:pt x="67" y="54"/>
                      <a:pt x="69" y="62"/>
                      <a:pt x="70" y="70"/>
                    </a:cubicBezTo>
                    <a:cubicBezTo>
                      <a:pt x="73" y="70"/>
                      <a:pt x="75" y="70"/>
                      <a:pt x="77" y="71"/>
                    </a:cubicBezTo>
                    <a:cubicBezTo>
                      <a:pt x="76" y="61"/>
                      <a:pt x="74" y="52"/>
                      <a:pt x="72" y="44"/>
                    </a:cubicBezTo>
                    <a:moveTo>
                      <a:pt x="8" y="44"/>
                    </a:moveTo>
                    <a:cubicBezTo>
                      <a:pt x="5" y="52"/>
                      <a:pt x="4" y="61"/>
                      <a:pt x="2" y="71"/>
                    </a:cubicBezTo>
                    <a:cubicBezTo>
                      <a:pt x="5" y="70"/>
                      <a:pt x="7" y="70"/>
                      <a:pt x="10" y="70"/>
                    </a:cubicBezTo>
                    <a:cubicBezTo>
                      <a:pt x="11" y="62"/>
                      <a:pt x="13" y="54"/>
                      <a:pt x="15" y="48"/>
                    </a:cubicBezTo>
                    <a:cubicBezTo>
                      <a:pt x="12" y="46"/>
                      <a:pt x="10" y="45"/>
                      <a:pt x="8" y="44"/>
                    </a:cubicBezTo>
                    <a:moveTo>
                      <a:pt x="40" y="0"/>
                    </a:moveTo>
                    <a:cubicBezTo>
                      <a:pt x="28" y="0"/>
                      <a:pt x="17" y="14"/>
                      <a:pt x="10" y="36"/>
                    </a:cubicBezTo>
                    <a:cubicBezTo>
                      <a:pt x="13" y="37"/>
                      <a:pt x="15" y="39"/>
                      <a:pt x="18" y="40"/>
                    </a:cubicBezTo>
                    <a:cubicBezTo>
                      <a:pt x="24" y="26"/>
                      <a:pt x="31" y="17"/>
                      <a:pt x="40" y="17"/>
                    </a:cubicBezTo>
                    <a:cubicBezTo>
                      <a:pt x="48" y="17"/>
                      <a:pt x="56" y="26"/>
                      <a:pt x="62" y="40"/>
                    </a:cubicBezTo>
                    <a:cubicBezTo>
                      <a:pt x="65" y="39"/>
                      <a:pt x="67" y="37"/>
                      <a:pt x="70" y="36"/>
                    </a:cubicBezTo>
                    <a:cubicBezTo>
                      <a:pt x="62" y="14"/>
                      <a:pt x="52" y="0"/>
                      <a:pt x="4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41" name="Freeform 48"/>
              <p:cNvSpPr>
                <a:spLocks noEditPoints="1"/>
              </p:cNvSpPr>
              <p:nvPr/>
            </p:nvSpPr>
            <p:spPr bwMode="auto">
              <a:xfrm>
                <a:off x="1539875" y="3317875"/>
                <a:ext cx="811213" cy="300038"/>
              </a:xfrm>
              <a:custGeom>
                <a:gdLst>
                  <a:gd name="T0" fmla="*/ 108 w 216"/>
                  <a:gd name="T1" fmla="*/ 73 h 80"/>
                  <a:gd name="T2" fmla="*/ 102 w 216"/>
                  <a:gd name="T3" fmla="*/ 80 h 80"/>
                  <a:gd name="T4" fmla="*/ 114 w 216"/>
                  <a:gd name="T5" fmla="*/ 80 h 80"/>
                  <a:gd name="T6" fmla="*/ 48 w 216"/>
                  <a:gd name="T7" fmla="*/ 65 h 80"/>
                  <a:gd name="T8" fmla="*/ 70 w 216"/>
                  <a:gd name="T9" fmla="*/ 77 h 80"/>
                  <a:gd name="T10" fmla="*/ 92 w 216"/>
                  <a:gd name="T11" fmla="*/ 79 h 80"/>
                  <a:gd name="T12" fmla="*/ 77 w 216"/>
                  <a:gd name="T13" fmla="*/ 71 h 80"/>
                  <a:gd name="T14" fmla="*/ 48 w 216"/>
                  <a:gd name="T15" fmla="*/ 65 h 80"/>
                  <a:gd name="T16" fmla="*/ 146 w 216"/>
                  <a:gd name="T17" fmla="*/ 70 h 80"/>
                  <a:gd name="T18" fmla="*/ 132 w 216"/>
                  <a:gd name="T19" fmla="*/ 72 h 80"/>
                  <a:gd name="T20" fmla="*/ 138 w 216"/>
                  <a:gd name="T21" fmla="*/ 78 h 80"/>
                  <a:gd name="T22" fmla="*/ 172 w 216"/>
                  <a:gd name="T23" fmla="*/ 72 h 80"/>
                  <a:gd name="T24" fmla="*/ 180 w 216"/>
                  <a:gd name="T25" fmla="*/ 10 h 80"/>
                  <a:gd name="T26" fmla="*/ 199 w 216"/>
                  <a:gd name="T27" fmla="*/ 40 h 80"/>
                  <a:gd name="T28" fmla="*/ 180 w 216"/>
                  <a:gd name="T29" fmla="*/ 70 h 80"/>
                  <a:gd name="T30" fmla="*/ 180 w 216"/>
                  <a:gd name="T31" fmla="*/ 10 h 80"/>
                  <a:gd name="T32" fmla="*/ 0 w 216"/>
                  <a:gd name="T33" fmla="*/ 40 h 80"/>
                  <a:gd name="T34" fmla="*/ 40 w 216"/>
                  <a:gd name="T35" fmla="*/ 62 h 80"/>
                  <a:gd name="T36" fmla="*/ 40 w 216"/>
                  <a:gd name="T37" fmla="*/ 18 h 80"/>
                  <a:gd name="T38" fmla="*/ 124 w 216"/>
                  <a:gd name="T39" fmla="*/ 1 h 80"/>
                  <a:gd name="T40" fmla="*/ 139 w 216"/>
                  <a:gd name="T41" fmla="*/ 9 h 80"/>
                  <a:gd name="T42" fmla="*/ 168 w 216"/>
                  <a:gd name="T43" fmla="*/ 15 h 80"/>
                  <a:gd name="T44" fmla="*/ 145 w 216"/>
                  <a:gd name="T45" fmla="*/ 3 h 80"/>
                  <a:gd name="T46" fmla="*/ 124 w 216"/>
                  <a:gd name="T47" fmla="*/ 1 h 80"/>
                  <a:gd name="T48" fmla="*/ 78 w 216"/>
                  <a:gd name="T49" fmla="*/ 2 h 80"/>
                  <a:gd name="T50" fmla="*/ 44 w 216"/>
                  <a:gd name="T51" fmla="*/ 8 h 80"/>
                  <a:gd name="T52" fmla="*/ 70 w 216"/>
                  <a:gd name="T53" fmla="*/ 10 h 80"/>
                  <a:gd name="T54" fmla="*/ 84 w 216"/>
                  <a:gd name="T55" fmla="*/ 8 h 80"/>
                  <a:gd name="T56" fmla="*/ 108 w 216"/>
                  <a:gd name="T57" fmla="*/ 0 h 80"/>
                  <a:gd name="T58" fmla="*/ 94 w 216"/>
                  <a:gd name="T59" fmla="*/ 7 h 80"/>
                  <a:gd name="T60" fmla="*/ 122 w 216"/>
                  <a:gd name="T61" fmla="*/ 7 h 80"/>
                  <a:gd name="T62" fmla="*/ 108 w 216"/>
                  <a:gd name="T63" fmla="*/ 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" h="80">
                    <a:moveTo>
                      <a:pt x="122" y="73"/>
                    </a:moveTo>
                    <a:cubicBezTo>
                      <a:pt x="117" y="73"/>
                      <a:pt x="113" y="73"/>
                      <a:pt x="108" y="73"/>
                    </a:cubicBezTo>
                    <a:cubicBezTo>
                      <a:pt x="103" y="73"/>
                      <a:pt x="99" y="73"/>
                      <a:pt x="94" y="73"/>
                    </a:cubicBezTo>
                    <a:cubicBezTo>
                      <a:pt x="97" y="75"/>
                      <a:pt x="100" y="78"/>
                      <a:pt x="102" y="80"/>
                    </a:cubicBezTo>
                    <a:cubicBezTo>
                      <a:pt x="104" y="80"/>
                      <a:pt x="106" y="80"/>
                      <a:pt x="108" y="80"/>
                    </a:cubicBezTo>
                    <a:cubicBezTo>
                      <a:pt x="110" y="80"/>
                      <a:pt x="112" y="80"/>
                      <a:pt x="114" y="80"/>
                    </a:cubicBezTo>
                    <a:cubicBezTo>
                      <a:pt x="116" y="78"/>
                      <a:pt x="119" y="75"/>
                      <a:pt x="122" y="73"/>
                    </a:cubicBezTo>
                    <a:moveTo>
                      <a:pt x="48" y="65"/>
                    </a:moveTo>
                    <a:cubicBezTo>
                      <a:pt x="46" y="67"/>
                      <a:pt x="45" y="70"/>
                      <a:pt x="44" y="72"/>
                    </a:cubicBezTo>
                    <a:cubicBezTo>
                      <a:pt x="52" y="74"/>
                      <a:pt x="61" y="76"/>
                      <a:pt x="70" y="77"/>
                    </a:cubicBezTo>
                    <a:cubicBezTo>
                      <a:pt x="73" y="78"/>
                      <a:pt x="75" y="78"/>
                      <a:pt x="78" y="78"/>
                    </a:cubicBezTo>
                    <a:cubicBezTo>
                      <a:pt x="82" y="79"/>
                      <a:pt x="87" y="79"/>
                      <a:pt x="92" y="79"/>
                    </a:cubicBezTo>
                    <a:cubicBezTo>
                      <a:pt x="89" y="77"/>
                      <a:pt x="86" y="75"/>
                      <a:pt x="84" y="72"/>
                    </a:cubicBezTo>
                    <a:cubicBezTo>
                      <a:pt x="81" y="72"/>
                      <a:pt x="79" y="72"/>
                      <a:pt x="77" y="71"/>
                    </a:cubicBezTo>
                    <a:cubicBezTo>
                      <a:pt x="74" y="71"/>
                      <a:pt x="72" y="71"/>
                      <a:pt x="70" y="70"/>
                    </a:cubicBezTo>
                    <a:cubicBezTo>
                      <a:pt x="62" y="69"/>
                      <a:pt x="54" y="67"/>
                      <a:pt x="48" y="65"/>
                    </a:cubicBezTo>
                    <a:moveTo>
                      <a:pt x="168" y="65"/>
                    </a:moveTo>
                    <a:cubicBezTo>
                      <a:pt x="162" y="67"/>
                      <a:pt x="154" y="69"/>
                      <a:pt x="146" y="70"/>
                    </a:cubicBezTo>
                    <a:cubicBezTo>
                      <a:pt x="144" y="71"/>
                      <a:pt x="142" y="71"/>
                      <a:pt x="139" y="71"/>
                    </a:cubicBezTo>
                    <a:cubicBezTo>
                      <a:pt x="137" y="72"/>
                      <a:pt x="135" y="72"/>
                      <a:pt x="132" y="72"/>
                    </a:cubicBezTo>
                    <a:cubicBezTo>
                      <a:pt x="129" y="75"/>
                      <a:pt x="127" y="77"/>
                      <a:pt x="124" y="79"/>
                    </a:cubicBezTo>
                    <a:cubicBezTo>
                      <a:pt x="129" y="79"/>
                      <a:pt x="134" y="79"/>
                      <a:pt x="138" y="78"/>
                    </a:cubicBezTo>
                    <a:cubicBezTo>
                      <a:pt x="141" y="78"/>
                      <a:pt x="143" y="78"/>
                      <a:pt x="145" y="77"/>
                    </a:cubicBezTo>
                    <a:cubicBezTo>
                      <a:pt x="155" y="76"/>
                      <a:pt x="164" y="74"/>
                      <a:pt x="172" y="72"/>
                    </a:cubicBezTo>
                    <a:cubicBezTo>
                      <a:pt x="171" y="70"/>
                      <a:pt x="169" y="67"/>
                      <a:pt x="168" y="65"/>
                    </a:cubicBezTo>
                    <a:moveTo>
                      <a:pt x="180" y="10"/>
                    </a:moveTo>
                    <a:cubicBezTo>
                      <a:pt x="179" y="13"/>
                      <a:pt x="177" y="15"/>
                      <a:pt x="176" y="18"/>
                    </a:cubicBezTo>
                    <a:cubicBezTo>
                      <a:pt x="190" y="24"/>
                      <a:pt x="199" y="31"/>
                      <a:pt x="199" y="40"/>
                    </a:cubicBezTo>
                    <a:cubicBezTo>
                      <a:pt x="199" y="49"/>
                      <a:pt x="190" y="56"/>
                      <a:pt x="176" y="62"/>
                    </a:cubicBezTo>
                    <a:cubicBezTo>
                      <a:pt x="177" y="65"/>
                      <a:pt x="179" y="67"/>
                      <a:pt x="180" y="70"/>
                    </a:cubicBezTo>
                    <a:cubicBezTo>
                      <a:pt x="202" y="63"/>
                      <a:pt x="216" y="52"/>
                      <a:pt x="216" y="40"/>
                    </a:cubicBezTo>
                    <a:cubicBezTo>
                      <a:pt x="216" y="28"/>
                      <a:pt x="202" y="17"/>
                      <a:pt x="180" y="10"/>
                    </a:cubicBezTo>
                    <a:moveTo>
                      <a:pt x="36" y="10"/>
                    </a:moveTo>
                    <a:cubicBezTo>
                      <a:pt x="14" y="17"/>
                      <a:pt x="0" y="28"/>
                      <a:pt x="0" y="40"/>
                    </a:cubicBezTo>
                    <a:cubicBezTo>
                      <a:pt x="0" y="52"/>
                      <a:pt x="14" y="63"/>
                      <a:pt x="36" y="70"/>
                    </a:cubicBezTo>
                    <a:cubicBezTo>
                      <a:pt x="37" y="67"/>
                      <a:pt x="39" y="65"/>
                      <a:pt x="40" y="62"/>
                    </a:cubicBezTo>
                    <a:cubicBezTo>
                      <a:pt x="26" y="56"/>
                      <a:pt x="17" y="49"/>
                      <a:pt x="17" y="40"/>
                    </a:cubicBezTo>
                    <a:cubicBezTo>
                      <a:pt x="17" y="31"/>
                      <a:pt x="26" y="24"/>
                      <a:pt x="40" y="18"/>
                    </a:cubicBezTo>
                    <a:cubicBezTo>
                      <a:pt x="39" y="15"/>
                      <a:pt x="37" y="13"/>
                      <a:pt x="36" y="10"/>
                    </a:cubicBezTo>
                    <a:moveTo>
                      <a:pt x="124" y="1"/>
                    </a:moveTo>
                    <a:cubicBezTo>
                      <a:pt x="127" y="3"/>
                      <a:pt x="129" y="5"/>
                      <a:pt x="132" y="8"/>
                    </a:cubicBezTo>
                    <a:cubicBezTo>
                      <a:pt x="135" y="8"/>
                      <a:pt x="137" y="8"/>
                      <a:pt x="139" y="9"/>
                    </a:cubicBezTo>
                    <a:cubicBezTo>
                      <a:pt x="142" y="9"/>
                      <a:pt x="144" y="9"/>
                      <a:pt x="146" y="10"/>
                    </a:cubicBezTo>
                    <a:cubicBezTo>
                      <a:pt x="154" y="11"/>
                      <a:pt x="162" y="13"/>
                      <a:pt x="168" y="15"/>
                    </a:cubicBezTo>
                    <a:cubicBezTo>
                      <a:pt x="169" y="13"/>
                      <a:pt x="171" y="10"/>
                      <a:pt x="172" y="8"/>
                    </a:cubicBezTo>
                    <a:cubicBezTo>
                      <a:pt x="164" y="6"/>
                      <a:pt x="155" y="4"/>
                      <a:pt x="145" y="3"/>
                    </a:cubicBezTo>
                    <a:cubicBezTo>
                      <a:pt x="143" y="2"/>
                      <a:pt x="141" y="2"/>
                      <a:pt x="138" y="2"/>
                    </a:cubicBezTo>
                    <a:cubicBezTo>
                      <a:pt x="134" y="1"/>
                      <a:pt x="129" y="1"/>
                      <a:pt x="124" y="1"/>
                    </a:cubicBezTo>
                    <a:moveTo>
                      <a:pt x="92" y="1"/>
                    </a:moveTo>
                    <a:cubicBezTo>
                      <a:pt x="87" y="1"/>
                      <a:pt x="82" y="1"/>
                      <a:pt x="78" y="2"/>
                    </a:cubicBezTo>
                    <a:cubicBezTo>
                      <a:pt x="75" y="2"/>
                      <a:pt x="73" y="2"/>
                      <a:pt x="70" y="3"/>
                    </a:cubicBezTo>
                    <a:cubicBezTo>
                      <a:pt x="61" y="4"/>
                      <a:pt x="52" y="6"/>
                      <a:pt x="44" y="8"/>
                    </a:cubicBezTo>
                    <a:cubicBezTo>
                      <a:pt x="45" y="10"/>
                      <a:pt x="46" y="13"/>
                      <a:pt x="48" y="15"/>
                    </a:cubicBezTo>
                    <a:cubicBezTo>
                      <a:pt x="54" y="13"/>
                      <a:pt x="62" y="11"/>
                      <a:pt x="70" y="10"/>
                    </a:cubicBezTo>
                    <a:cubicBezTo>
                      <a:pt x="72" y="9"/>
                      <a:pt x="74" y="9"/>
                      <a:pt x="77" y="9"/>
                    </a:cubicBezTo>
                    <a:cubicBezTo>
                      <a:pt x="79" y="8"/>
                      <a:pt x="81" y="8"/>
                      <a:pt x="84" y="8"/>
                    </a:cubicBezTo>
                    <a:cubicBezTo>
                      <a:pt x="86" y="5"/>
                      <a:pt x="89" y="3"/>
                      <a:pt x="92" y="1"/>
                    </a:cubicBezTo>
                    <a:moveTo>
                      <a:pt x="108" y="0"/>
                    </a:moveTo>
                    <a:cubicBezTo>
                      <a:pt x="106" y="0"/>
                      <a:pt x="104" y="0"/>
                      <a:pt x="102" y="0"/>
                    </a:cubicBezTo>
                    <a:cubicBezTo>
                      <a:pt x="100" y="2"/>
                      <a:pt x="97" y="5"/>
                      <a:pt x="94" y="7"/>
                    </a:cubicBezTo>
                    <a:cubicBezTo>
                      <a:pt x="99" y="7"/>
                      <a:pt x="103" y="7"/>
                      <a:pt x="108" y="7"/>
                    </a:cubicBezTo>
                    <a:cubicBezTo>
                      <a:pt x="113" y="7"/>
                      <a:pt x="117" y="7"/>
                      <a:pt x="122" y="7"/>
                    </a:cubicBezTo>
                    <a:cubicBezTo>
                      <a:pt x="119" y="5"/>
                      <a:pt x="116" y="2"/>
                      <a:pt x="114" y="0"/>
                    </a:cubicBezTo>
                    <a:cubicBezTo>
                      <a:pt x="112" y="0"/>
                      <a:pt x="110" y="0"/>
                      <a:pt x="10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42" name="Freeform 49"/>
              <p:cNvSpPr>
                <a:spLocks noEditPoints="1"/>
              </p:cNvSpPr>
              <p:nvPr/>
            </p:nvSpPr>
            <p:spPr bwMode="auto">
              <a:xfrm>
                <a:off x="1625600" y="3160713"/>
                <a:ext cx="639763" cy="615950"/>
              </a:xfrm>
              <a:custGeom>
                <a:gdLst>
                  <a:gd name="T0" fmla="*/ 17 w 170"/>
                  <a:gd name="T1" fmla="*/ 104 h 164"/>
                  <a:gd name="T2" fmla="*/ 8 w 170"/>
                  <a:gd name="T3" fmla="*/ 159 h 164"/>
                  <a:gd name="T4" fmla="*/ 55 w 170"/>
                  <a:gd name="T5" fmla="*/ 154 h 164"/>
                  <a:gd name="T6" fmla="*/ 85 w 170"/>
                  <a:gd name="T7" fmla="*/ 135 h 164"/>
                  <a:gd name="T8" fmla="*/ 60 w 170"/>
                  <a:gd name="T9" fmla="*/ 142 h 164"/>
                  <a:gd name="T10" fmla="*/ 33 w 170"/>
                  <a:gd name="T11" fmla="*/ 150 h 164"/>
                  <a:gd name="T12" fmla="*/ 21 w 170"/>
                  <a:gd name="T13" fmla="*/ 114 h 164"/>
                  <a:gd name="T14" fmla="*/ 36 w 170"/>
                  <a:gd name="T15" fmla="*/ 88 h 164"/>
                  <a:gd name="T16" fmla="*/ 129 w 170"/>
                  <a:gd name="T17" fmla="*/ 82 h 164"/>
                  <a:gd name="T18" fmla="*/ 118 w 170"/>
                  <a:gd name="T19" fmla="*/ 96 h 164"/>
                  <a:gd name="T20" fmla="*/ 99 w 170"/>
                  <a:gd name="T21" fmla="*/ 115 h 164"/>
                  <a:gd name="T22" fmla="*/ 85 w 170"/>
                  <a:gd name="T23" fmla="*/ 126 h 164"/>
                  <a:gd name="T24" fmla="*/ 101 w 170"/>
                  <a:gd name="T25" fmla="*/ 121 h 164"/>
                  <a:gd name="T26" fmla="*/ 113 w 170"/>
                  <a:gd name="T27" fmla="*/ 110 h 164"/>
                  <a:gd name="T28" fmla="*/ 124 w 170"/>
                  <a:gd name="T29" fmla="*/ 98 h 164"/>
                  <a:gd name="T30" fmla="*/ 129 w 170"/>
                  <a:gd name="T31" fmla="*/ 82 h 164"/>
                  <a:gd name="T32" fmla="*/ 69 w 170"/>
                  <a:gd name="T33" fmla="*/ 43 h 164"/>
                  <a:gd name="T34" fmla="*/ 57 w 170"/>
                  <a:gd name="T35" fmla="*/ 54 h 164"/>
                  <a:gd name="T36" fmla="*/ 45 w 170"/>
                  <a:gd name="T37" fmla="*/ 66 h 164"/>
                  <a:gd name="T38" fmla="*/ 41 w 170"/>
                  <a:gd name="T39" fmla="*/ 82 h 164"/>
                  <a:gd name="T40" fmla="*/ 52 w 170"/>
                  <a:gd name="T41" fmla="*/ 68 h 164"/>
                  <a:gd name="T42" fmla="*/ 71 w 170"/>
                  <a:gd name="T43" fmla="*/ 49 h 164"/>
                  <a:gd name="T44" fmla="*/ 85 w 170"/>
                  <a:gd name="T45" fmla="*/ 38 h 164"/>
                  <a:gd name="T46" fmla="*/ 147 w 170"/>
                  <a:gd name="T47" fmla="*/ 0 h 164"/>
                  <a:gd name="T48" fmla="*/ 107 w 170"/>
                  <a:gd name="T49" fmla="*/ 14 h 164"/>
                  <a:gd name="T50" fmla="*/ 91 w 170"/>
                  <a:gd name="T51" fmla="*/ 33 h 164"/>
                  <a:gd name="T52" fmla="*/ 117 w 170"/>
                  <a:gd name="T53" fmla="*/ 18 h 164"/>
                  <a:gd name="T54" fmla="*/ 149 w 170"/>
                  <a:gd name="T55" fmla="*/ 18 h 164"/>
                  <a:gd name="T56" fmla="*/ 145 w 170"/>
                  <a:gd name="T57" fmla="*/ 57 h 164"/>
                  <a:gd name="T58" fmla="*/ 138 w 170"/>
                  <a:gd name="T59" fmla="*/ 82 h 164"/>
                  <a:gd name="T60" fmla="*/ 157 w 170"/>
                  <a:gd name="T61" fmla="*/ 52 h 164"/>
                  <a:gd name="T62" fmla="*/ 147 w 170"/>
                  <a:gd name="T63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" h="164">
                    <a:moveTo>
                      <a:pt x="32" y="82"/>
                    </a:moveTo>
                    <a:cubicBezTo>
                      <a:pt x="26" y="90"/>
                      <a:pt x="21" y="97"/>
                      <a:pt x="17" y="104"/>
                    </a:cubicBezTo>
                    <a:cubicBezTo>
                      <a:pt x="16" y="107"/>
                      <a:pt x="14" y="109"/>
                      <a:pt x="13" y="112"/>
                    </a:cubicBezTo>
                    <a:cubicBezTo>
                      <a:pt x="2" y="133"/>
                      <a:pt x="0" y="150"/>
                      <a:pt x="8" y="159"/>
                    </a:cubicBezTo>
                    <a:cubicBezTo>
                      <a:pt x="12" y="162"/>
                      <a:pt x="17" y="164"/>
                      <a:pt x="23" y="164"/>
                    </a:cubicBezTo>
                    <a:cubicBezTo>
                      <a:pt x="32" y="164"/>
                      <a:pt x="43" y="160"/>
                      <a:pt x="55" y="154"/>
                    </a:cubicBezTo>
                    <a:cubicBezTo>
                      <a:pt x="58" y="153"/>
                      <a:pt x="60" y="151"/>
                      <a:pt x="63" y="150"/>
                    </a:cubicBezTo>
                    <a:cubicBezTo>
                      <a:pt x="70" y="146"/>
                      <a:pt x="77" y="141"/>
                      <a:pt x="85" y="135"/>
                    </a:cubicBezTo>
                    <a:cubicBezTo>
                      <a:pt x="83" y="134"/>
                      <a:pt x="81" y="132"/>
                      <a:pt x="79" y="131"/>
                    </a:cubicBezTo>
                    <a:cubicBezTo>
                      <a:pt x="73" y="135"/>
                      <a:pt x="66" y="139"/>
                      <a:pt x="60" y="142"/>
                    </a:cubicBezTo>
                    <a:cubicBezTo>
                      <a:pt x="57" y="144"/>
                      <a:pt x="55" y="145"/>
                      <a:pt x="53" y="146"/>
                    </a:cubicBezTo>
                    <a:cubicBezTo>
                      <a:pt x="45" y="149"/>
                      <a:pt x="38" y="150"/>
                      <a:pt x="33" y="150"/>
                    </a:cubicBezTo>
                    <a:cubicBezTo>
                      <a:pt x="28" y="150"/>
                      <a:pt x="24" y="149"/>
                      <a:pt x="21" y="146"/>
                    </a:cubicBezTo>
                    <a:cubicBezTo>
                      <a:pt x="15" y="140"/>
                      <a:pt x="15" y="129"/>
                      <a:pt x="21" y="114"/>
                    </a:cubicBezTo>
                    <a:cubicBezTo>
                      <a:pt x="22" y="112"/>
                      <a:pt x="23" y="109"/>
                      <a:pt x="25" y="107"/>
                    </a:cubicBezTo>
                    <a:cubicBezTo>
                      <a:pt x="28" y="101"/>
                      <a:pt x="32" y="94"/>
                      <a:pt x="36" y="88"/>
                    </a:cubicBezTo>
                    <a:cubicBezTo>
                      <a:pt x="35" y="86"/>
                      <a:pt x="33" y="84"/>
                      <a:pt x="32" y="82"/>
                    </a:cubicBezTo>
                    <a:moveTo>
                      <a:pt x="129" y="82"/>
                    </a:moveTo>
                    <a:cubicBezTo>
                      <a:pt x="128" y="84"/>
                      <a:pt x="126" y="86"/>
                      <a:pt x="125" y="88"/>
                    </a:cubicBezTo>
                    <a:cubicBezTo>
                      <a:pt x="123" y="90"/>
                      <a:pt x="120" y="93"/>
                      <a:pt x="118" y="96"/>
                    </a:cubicBezTo>
                    <a:cubicBezTo>
                      <a:pt x="115" y="99"/>
                      <a:pt x="112" y="102"/>
                      <a:pt x="109" y="106"/>
                    </a:cubicBezTo>
                    <a:cubicBezTo>
                      <a:pt x="105" y="109"/>
                      <a:pt x="102" y="112"/>
                      <a:pt x="99" y="115"/>
                    </a:cubicBezTo>
                    <a:cubicBezTo>
                      <a:pt x="96" y="117"/>
                      <a:pt x="93" y="120"/>
                      <a:pt x="91" y="122"/>
                    </a:cubicBezTo>
                    <a:cubicBezTo>
                      <a:pt x="89" y="123"/>
                      <a:pt x="87" y="125"/>
                      <a:pt x="85" y="126"/>
                    </a:cubicBezTo>
                    <a:cubicBezTo>
                      <a:pt x="87" y="128"/>
                      <a:pt x="89" y="129"/>
                      <a:pt x="91" y="131"/>
                    </a:cubicBezTo>
                    <a:cubicBezTo>
                      <a:pt x="94" y="128"/>
                      <a:pt x="98" y="125"/>
                      <a:pt x="101" y="121"/>
                    </a:cubicBezTo>
                    <a:cubicBezTo>
                      <a:pt x="104" y="119"/>
                      <a:pt x="106" y="117"/>
                      <a:pt x="109" y="114"/>
                    </a:cubicBezTo>
                    <a:cubicBezTo>
                      <a:pt x="110" y="113"/>
                      <a:pt x="112" y="112"/>
                      <a:pt x="113" y="110"/>
                    </a:cubicBezTo>
                    <a:cubicBezTo>
                      <a:pt x="115" y="109"/>
                      <a:pt x="116" y="108"/>
                      <a:pt x="117" y="106"/>
                    </a:cubicBezTo>
                    <a:cubicBezTo>
                      <a:pt x="120" y="104"/>
                      <a:pt x="122" y="101"/>
                      <a:pt x="124" y="98"/>
                    </a:cubicBezTo>
                    <a:cubicBezTo>
                      <a:pt x="128" y="95"/>
                      <a:pt x="131" y="91"/>
                      <a:pt x="133" y="88"/>
                    </a:cubicBezTo>
                    <a:cubicBezTo>
                      <a:pt x="132" y="86"/>
                      <a:pt x="131" y="84"/>
                      <a:pt x="129" y="82"/>
                    </a:cubicBezTo>
                    <a:moveTo>
                      <a:pt x="79" y="33"/>
                    </a:moveTo>
                    <a:cubicBezTo>
                      <a:pt x="76" y="36"/>
                      <a:pt x="72" y="39"/>
                      <a:pt x="69" y="43"/>
                    </a:cubicBezTo>
                    <a:cubicBezTo>
                      <a:pt x="66" y="45"/>
                      <a:pt x="63" y="47"/>
                      <a:pt x="61" y="50"/>
                    </a:cubicBezTo>
                    <a:cubicBezTo>
                      <a:pt x="59" y="51"/>
                      <a:pt x="58" y="52"/>
                      <a:pt x="57" y="54"/>
                    </a:cubicBezTo>
                    <a:cubicBezTo>
                      <a:pt x="55" y="55"/>
                      <a:pt x="54" y="57"/>
                      <a:pt x="53" y="58"/>
                    </a:cubicBezTo>
                    <a:cubicBezTo>
                      <a:pt x="50" y="60"/>
                      <a:pt x="48" y="63"/>
                      <a:pt x="45" y="66"/>
                    </a:cubicBezTo>
                    <a:cubicBezTo>
                      <a:pt x="42" y="69"/>
                      <a:pt x="39" y="73"/>
                      <a:pt x="36" y="76"/>
                    </a:cubicBezTo>
                    <a:cubicBezTo>
                      <a:pt x="38" y="78"/>
                      <a:pt x="39" y="80"/>
                      <a:pt x="41" y="82"/>
                    </a:cubicBezTo>
                    <a:cubicBezTo>
                      <a:pt x="42" y="80"/>
                      <a:pt x="44" y="78"/>
                      <a:pt x="45" y="76"/>
                    </a:cubicBezTo>
                    <a:cubicBezTo>
                      <a:pt x="47" y="74"/>
                      <a:pt x="50" y="71"/>
                      <a:pt x="52" y="68"/>
                    </a:cubicBezTo>
                    <a:cubicBezTo>
                      <a:pt x="55" y="65"/>
                      <a:pt x="58" y="62"/>
                      <a:pt x="61" y="58"/>
                    </a:cubicBezTo>
                    <a:cubicBezTo>
                      <a:pt x="65" y="55"/>
                      <a:pt x="68" y="52"/>
                      <a:pt x="71" y="49"/>
                    </a:cubicBezTo>
                    <a:cubicBezTo>
                      <a:pt x="74" y="47"/>
                      <a:pt x="77" y="44"/>
                      <a:pt x="79" y="42"/>
                    </a:cubicBezTo>
                    <a:cubicBezTo>
                      <a:pt x="81" y="41"/>
                      <a:pt x="83" y="39"/>
                      <a:pt x="85" y="38"/>
                    </a:cubicBezTo>
                    <a:cubicBezTo>
                      <a:pt x="83" y="36"/>
                      <a:pt x="81" y="35"/>
                      <a:pt x="79" y="33"/>
                    </a:cubicBezTo>
                    <a:moveTo>
                      <a:pt x="147" y="0"/>
                    </a:moveTo>
                    <a:cubicBezTo>
                      <a:pt x="138" y="0"/>
                      <a:pt x="127" y="4"/>
                      <a:pt x="115" y="10"/>
                    </a:cubicBezTo>
                    <a:cubicBezTo>
                      <a:pt x="112" y="11"/>
                      <a:pt x="110" y="13"/>
                      <a:pt x="107" y="14"/>
                    </a:cubicBezTo>
                    <a:cubicBezTo>
                      <a:pt x="100" y="18"/>
                      <a:pt x="92" y="23"/>
                      <a:pt x="85" y="29"/>
                    </a:cubicBezTo>
                    <a:cubicBezTo>
                      <a:pt x="87" y="30"/>
                      <a:pt x="89" y="32"/>
                      <a:pt x="91" y="33"/>
                    </a:cubicBezTo>
                    <a:cubicBezTo>
                      <a:pt x="97" y="29"/>
                      <a:pt x="104" y="25"/>
                      <a:pt x="110" y="22"/>
                    </a:cubicBezTo>
                    <a:cubicBezTo>
                      <a:pt x="112" y="20"/>
                      <a:pt x="115" y="19"/>
                      <a:pt x="117" y="18"/>
                    </a:cubicBezTo>
                    <a:cubicBezTo>
                      <a:pt x="125" y="15"/>
                      <a:pt x="131" y="14"/>
                      <a:pt x="137" y="14"/>
                    </a:cubicBezTo>
                    <a:cubicBezTo>
                      <a:pt x="142" y="14"/>
                      <a:pt x="146" y="15"/>
                      <a:pt x="149" y="18"/>
                    </a:cubicBezTo>
                    <a:cubicBezTo>
                      <a:pt x="155" y="24"/>
                      <a:pt x="154" y="35"/>
                      <a:pt x="149" y="50"/>
                    </a:cubicBezTo>
                    <a:cubicBezTo>
                      <a:pt x="148" y="52"/>
                      <a:pt x="146" y="55"/>
                      <a:pt x="145" y="57"/>
                    </a:cubicBezTo>
                    <a:cubicBezTo>
                      <a:pt x="142" y="63"/>
                      <a:pt x="138" y="70"/>
                      <a:pt x="133" y="76"/>
                    </a:cubicBezTo>
                    <a:cubicBezTo>
                      <a:pt x="135" y="78"/>
                      <a:pt x="136" y="80"/>
                      <a:pt x="138" y="82"/>
                    </a:cubicBezTo>
                    <a:cubicBezTo>
                      <a:pt x="144" y="74"/>
                      <a:pt x="149" y="67"/>
                      <a:pt x="153" y="60"/>
                    </a:cubicBezTo>
                    <a:cubicBezTo>
                      <a:pt x="154" y="57"/>
                      <a:pt x="156" y="55"/>
                      <a:pt x="157" y="52"/>
                    </a:cubicBezTo>
                    <a:cubicBezTo>
                      <a:pt x="168" y="31"/>
                      <a:pt x="170" y="14"/>
                      <a:pt x="162" y="5"/>
                    </a:cubicBezTo>
                    <a:cubicBezTo>
                      <a:pt x="158" y="2"/>
                      <a:pt x="153" y="0"/>
                      <a:pt x="14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43" name="Freeform 50"/>
              <p:cNvSpPr>
                <a:spLocks noEditPoints="1"/>
              </p:cNvSpPr>
              <p:nvPr/>
            </p:nvSpPr>
            <p:spPr bwMode="auto">
              <a:xfrm>
                <a:off x="1625600" y="3160713"/>
                <a:ext cx="639763" cy="615950"/>
              </a:xfrm>
              <a:custGeom>
                <a:gdLst>
                  <a:gd name="T0" fmla="*/ 21 w 170"/>
                  <a:gd name="T1" fmla="*/ 50 h 164"/>
                  <a:gd name="T2" fmla="*/ 21 w 170"/>
                  <a:gd name="T3" fmla="*/ 18 h 164"/>
                  <a:gd name="T4" fmla="*/ 33 w 170"/>
                  <a:gd name="T5" fmla="*/ 14 h 164"/>
                  <a:gd name="T6" fmla="*/ 53 w 170"/>
                  <a:gd name="T7" fmla="*/ 18 h 164"/>
                  <a:gd name="T8" fmla="*/ 60 w 170"/>
                  <a:gd name="T9" fmla="*/ 22 h 164"/>
                  <a:gd name="T10" fmla="*/ 79 w 170"/>
                  <a:gd name="T11" fmla="*/ 33 h 164"/>
                  <a:gd name="T12" fmla="*/ 85 w 170"/>
                  <a:gd name="T13" fmla="*/ 38 h 164"/>
                  <a:gd name="T14" fmla="*/ 91 w 170"/>
                  <a:gd name="T15" fmla="*/ 42 h 164"/>
                  <a:gd name="T16" fmla="*/ 99 w 170"/>
                  <a:gd name="T17" fmla="*/ 49 h 164"/>
                  <a:gd name="T18" fmla="*/ 109 w 170"/>
                  <a:gd name="T19" fmla="*/ 58 h 164"/>
                  <a:gd name="T20" fmla="*/ 118 w 170"/>
                  <a:gd name="T21" fmla="*/ 68 h 164"/>
                  <a:gd name="T22" fmla="*/ 125 w 170"/>
                  <a:gd name="T23" fmla="*/ 76 h 164"/>
                  <a:gd name="T24" fmla="*/ 129 w 170"/>
                  <a:gd name="T25" fmla="*/ 82 h 164"/>
                  <a:gd name="T26" fmla="*/ 133 w 170"/>
                  <a:gd name="T27" fmla="*/ 88 h 164"/>
                  <a:gd name="T28" fmla="*/ 145 w 170"/>
                  <a:gd name="T29" fmla="*/ 107 h 164"/>
                  <a:gd name="T30" fmla="*/ 149 w 170"/>
                  <a:gd name="T31" fmla="*/ 114 h 164"/>
                  <a:gd name="T32" fmla="*/ 149 w 170"/>
                  <a:gd name="T33" fmla="*/ 146 h 164"/>
                  <a:gd name="T34" fmla="*/ 137 w 170"/>
                  <a:gd name="T35" fmla="*/ 150 h 164"/>
                  <a:gd name="T36" fmla="*/ 117 w 170"/>
                  <a:gd name="T37" fmla="*/ 146 h 164"/>
                  <a:gd name="T38" fmla="*/ 110 w 170"/>
                  <a:gd name="T39" fmla="*/ 142 h 164"/>
                  <a:gd name="T40" fmla="*/ 91 w 170"/>
                  <a:gd name="T41" fmla="*/ 131 h 164"/>
                  <a:gd name="T42" fmla="*/ 85 w 170"/>
                  <a:gd name="T43" fmla="*/ 126 h 164"/>
                  <a:gd name="T44" fmla="*/ 79 w 170"/>
                  <a:gd name="T45" fmla="*/ 122 h 164"/>
                  <a:gd name="T46" fmla="*/ 71 w 170"/>
                  <a:gd name="T47" fmla="*/ 115 h 164"/>
                  <a:gd name="T48" fmla="*/ 61 w 170"/>
                  <a:gd name="T49" fmla="*/ 106 h 164"/>
                  <a:gd name="T50" fmla="*/ 52 w 170"/>
                  <a:gd name="T51" fmla="*/ 96 h 164"/>
                  <a:gd name="T52" fmla="*/ 45 w 170"/>
                  <a:gd name="T53" fmla="*/ 88 h 164"/>
                  <a:gd name="T54" fmla="*/ 41 w 170"/>
                  <a:gd name="T55" fmla="*/ 82 h 164"/>
                  <a:gd name="T56" fmla="*/ 36 w 170"/>
                  <a:gd name="T57" fmla="*/ 76 h 164"/>
                  <a:gd name="T58" fmla="*/ 25 w 170"/>
                  <a:gd name="T59" fmla="*/ 57 h 164"/>
                  <a:gd name="T60" fmla="*/ 21 w 170"/>
                  <a:gd name="T61" fmla="*/ 50 h 164"/>
                  <a:gd name="T62" fmla="*/ 23 w 170"/>
                  <a:gd name="T63" fmla="*/ 0 h 164"/>
                  <a:gd name="T64" fmla="*/ 8 w 170"/>
                  <a:gd name="T65" fmla="*/ 5 h 164"/>
                  <a:gd name="T66" fmla="*/ 13 w 170"/>
                  <a:gd name="T67" fmla="*/ 52 h 164"/>
                  <a:gd name="T68" fmla="*/ 17 w 170"/>
                  <a:gd name="T69" fmla="*/ 60 h 164"/>
                  <a:gd name="T70" fmla="*/ 32 w 170"/>
                  <a:gd name="T71" fmla="*/ 82 h 164"/>
                  <a:gd name="T72" fmla="*/ 36 w 170"/>
                  <a:gd name="T73" fmla="*/ 88 h 164"/>
                  <a:gd name="T74" fmla="*/ 45 w 170"/>
                  <a:gd name="T75" fmla="*/ 98 h 164"/>
                  <a:gd name="T76" fmla="*/ 53 w 170"/>
                  <a:gd name="T77" fmla="*/ 106 h 164"/>
                  <a:gd name="T78" fmla="*/ 57 w 170"/>
                  <a:gd name="T79" fmla="*/ 110 h 164"/>
                  <a:gd name="T80" fmla="*/ 61 w 170"/>
                  <a:gd name="T81" fmla="*/ 114 h 164"/>
                  <a:gd name="T82" fmla="*/ 69 w 170"/>
                  <a:gd name="T83" fmla="*/ 121 h 164"/>
                  <a:gd name="T84" fmla="*/ 79 w 170"/>
                  <a:gd name="T85" fmla="*/ 131 h 164"/>
                  <a:gd name="T86" fmla="*/ 85 w 170"/>
                  <a:gd name="T87" fmla="*/ 135 h 164"/>
                  <a:gd name="T88" fmla="*/ 107 w 170"/>
                  <a:gd name="T89" fmla="*/ 150 h 164"/>
                  <a:gd name="T90" fmla="*/ 115 w 170"/>
                  <a:gd name="T91" fmla="*/ 154 h 164"/>
                  <a:gd name="T92" fmla="*/ 147 w 170"/>
                  <a:gd name="T93" fmla="*/ 164 h 164"/>
                  <a:gd name="T94" fmla="*/ 162 w 170"/>
                  <a:gd name="T95" fmla="*/ 159 h 164"/>
                  <a:gd name="T96" fmla="*/ 157 w 170"/>
                  <a:gd name="T97" fmla="*/ 112 h 164"/>
                  <a:gd name="T98" fmla="*/ 153 w 170"/>
                  <a:gd name="T99" fmla="*/ 104 h 164"/>
                  <a:gd name="T100" fmla="*/ 138 w 170"/>
                  <a:gd name="T101" fmla="*/ 82 h 164"/>
                  <a:gd name="T102" fmla="*/ 133 w 170"/>
                  <a:gd name="T103" fmla="*/ 76 h 164"/>
                  <a:gd name="T104" fmla="*/ 124 w 170"/>
                  <a:gd name="T105" fmla="*/ 66 h 164"/>
                  <a:gd name="T106" fmla="*/ 117 w 170"/>
                  <a:gd name="T107" fmla="*/ 58 h 164"/>
                  <a:gd name="T108" fmla="*/ 113 w 170"/>
                  <a:gd name="T109" fmla="*/ 54 h 164"/>
                  <a:gd name="T110" fmla="*/ 109 w 170"/>
                  <a:gd name="T111" fmla="*/ 50 h 164"/>
                  <a:gd name="T112" fmla="*/ 101 w 170"/>
                  <a:gd name="T113" fmla="*/ 43 h 164"/>
                  <a:gd name="T114" fmla="*/ 91 w 170"/>
                  <a:gd name="T115" fmla="*/ 33 h 164"/>
                  <a:gd name="T116" fmla="*/ 85 w 170"/>
                  <a:gd name="T117" fmla="*/ 29 h 164"/>
                  <a:gd name="T118" fmla="*/ 63 w 170"/>
                  <a:gd name="T119" fmla="*/ 14 h 164"/>
                  <a:gd name="T120" fmla="*/ 55 w 170"/>
                  <a:gd name="T121" fmla="*/ 10 h 164"/>
                  <a:gd name="T122" fmla="*/ 23 w 170"/>
                  <a:gd name="T123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0" h="164">
                    <a:moveTo>
                      <a:pt x="21" y="50"/>
                    </a:moveTo>
                    <a:cubicBezTo>
                      <a:pt x="15" y="35"/>
                      <a:pt x="15" y="24"/>
                      <a:pt x="21" y="18"/>
                    </a:cubicBezTo>
                    <a:cubicBezTo>
                      <a:pt x="24" y="15"/>
                      <a:pt x="28" y="14"/>
                      <a:pt x="33" y="14"/>
                    </a:cubicBezTo>
                    <a:cubicBezTo>
                      <a:pt x="38" y="14"/>
                      <a:pt x="45" y="15"/>
                      <a:pt x="53" y="18"/>
                    </a:cubicBezTo>
                    <a:cubicBezTo>
                      <a:pt x="55" y="19"/>
                      <a:pt x="57" y="20"/>
                      <a:pt x="60" y="22"/>
                    </a:cubicBezTo>
                    <a:cubicBezTo>
                      <a:pt x="66" y="25"/>
                      <a:pt x="73" y="29"/>
                      <a:pt x="79" y="33"/>
                    </a:cubicBezTo>
                    <a:cubicBezTo>
                      <a:pt x="81" y="35"/>
                      <a:pt x="83" y="36"/>
                      <a:pt x="85" y="38"/>
                    </a:cubicBezTo>
                    <a:cubicBezTo>
                      <a:pt x="87" y="39"/>
                      <a:pt x="89" y="41"/>
                      <a:pt x="91" y="42"/>
                    </a:cubicBezTo>
                    <a:cubicBezTo>
                      <a:pt x="93" y="44"/>
                      <a:pt x="96" y="47"/>
                      <a:pt x="99" y="49"/>
                    </a:cubicBezTo>
                    <a:cubicBezTo>
                      <a:pt x="102" y="52"/>
                      <a:pt x="105" y="55"/>
                      <a:pt x="109" y="58"/>
                    </a:cubicBezTo>
                    <a:cubicBezTo>
                      <a:pt x="112" y="62"/>
                      <a:pt x="115" y="65"/>
                      <a:pt x="118" y="68"/>
                    </a:cubicBezTo>
                    <a:cubicBezTo>
                      <a:pt x="120" y="71"/>
                      <a:pt x="123" y="74"/>
                      <a:pt x="125" y="76"/>
                    </a:cubicBezTo>
                    <a:cubicBezTo>
                      <a:pt x="126" y="78"/>
                      <a:pt x="128" y="80"/>
                      <a:pt x="129" y="82"/>
                    </a:cubicBezTo>
                    <a:cubicBezTo>
                      <a:pt x="131" y="84"/>
                      <a:pt x="132" y="86"/>
                      <a:pt x="133" y="88"/>
                    </a:cubicBezTo>
                    <a:cubicBezTo>
                      <a:pt x="138" y="94"/>
                      <a:pt x="142" y="101"/>
                      <a:pt x="145" y="107"/>
                    </a:cubicBezTo>
                    <a:cubicBezTo>
                      <a:pt x="146" y="109"/>
                      <a:pt x="148" y="112"/>
                      <a:pt x="149" y="114"/>
                    </a:cubicBezTo>
                    <a:cubicBezTo>
                      <a:pt x="154" y="129"/>
                      <a:pt x="155" y="140"/>
                      <a:pt x="149" y="146"/>
                    </a:cubicBezTo>
                    <a:cubicBezTo>
                      <a:pt x="146" y="149"/>
                      <a:pt x="142" y="150"/>
                      <a:pt x="137" y="150"/>
                    </a:cubicBezTo>
                    <a:cubicBezTo>
                      <a:pt x="131" y="150"/>
                      <a:pt x="125" y="149"/>
                      <a:pt x="117" y="146"/>
                    </a:cubicBezTo>
                    <a:cubicBezTo>
                      <a:pt x="115" y="145"/>
                      <a:pt x="112" y="144"/>
                      <a:pt x="110" y="142"/>
                    </a:cubicBezTo>
                    <a:cubicBezTo>
                      <a:pt x="104" y="139"/>
                      <a:pt x="97" y="135"/>
                      <a:pt x="91" y="131"/>
                    </a:cubicBezTo>
                    <a:cubicBezTo>
                      <a:pt x="89" y="129"/>
                      <a:pt x="87" y="128"/>
                      <a:pt x="85" y="126"/>
                    </a:cubicBezTo>
                    <a:cubicBezTo>
                      <a:pt x="83" y="125"/>
                      <a:pt x="81" y="123"/>
                      <a:pt x="79" y="122"/>
                    </a:cubicBezTo>
                    <a:cubicBezTo>
                      <a:pt x="77" y="120"/>
                      <a:pt x="74" y="117"/>
                      <a:pt x="71" y="115"/>
                    </a:cubicBezTo>
                    <a:cubicBezTo>
                      <a:pt x="68" y="112"/>
                      <a:pt x="65" y="109"/>
                      <a:pt x="61" y="106"/>
                    </a:cubicBezTo>
                    <a:cubicBezTo>
                      <a:pt x="58" y="102"/>
                      <a:pt x="55" y="99"/>
                      <a:pt x="52" y="96"/>
                    </a:cubicBezTo>
                    <a:cubicBezTo>
                      <a:pt x="50" y="93"/>
                      <a:pt x="47" y="90"/>
                      <a:pt x="45" y="88"/>
                    </a:cubicBezTo>
                    <a:cubicBezTo>
                      <a:pt x="44" y="86"/>
                      <a:pt x="42" y="84"/>
                      <a:pt x="41" y="82"/>
                    </a:cubicBezTo>
                    <a:cubicBezTo>
                      <a:pt x="39" y="80"/>
                      <a:pt x="38" y="78"/>
                      <a:pt x="36" y="76"/>
                    </a:cubicBezTo>
                    <a:cubicBezTo>
                      <a:pt x="32" y="70"/>
                      <a:pt x="28" y="63"/>
                      <a:pt x="25" y="57"/>
                    </a:cubicBezTo>
                    <a:cubicBezTo>
                      <a:pt x="23" y="55"/>
                      <a:pt x="22" y="52"/>
                      <a:pt x="21" y="50"/>
                    </a:cubicBezTo>
                    <a:moveTo>
                      <a:pt x="23" y="0"/>
                    </a:moveTo>
                    <a:cubicBezTo>
                      <a:pt x="17" y="0"/>
                      <a:pt x="12" y="2"/>
                      <a:pt x="8" y="5"/>
                    </a:cubicBezTo>
                    <a:cubicBezTo>
                      <a:pt x="0" y="14"/>
                      <a:pt x="2" y="31"/>
                      <a:pt x="13" y="52"/>
                    </a:cubicBezTo>
                    <a:cubicBezTo>
                      <a:pt x="14" y="55"/>
                      <a:pt x="16" y="57"/>
                      <a:pt x="17" y="60"/>
                    </a:cubicBezTo>
                    <a:cubicBezTo>
                      <a:pt x="21" y="67"/>
                      <a:pt x="26" y="74"/>
                      <a:pt x="32" y="82"/>
                    </a:cubicBezTo>
                    <a:cubicBezTo>
                      <a:pt x="33" y="84"/>
                      <a:pt x="35" y="86"/>
                      <a:pt x="36" y="88"/>
                    </a:cubicBezTo>
                    <a:cubicBezTo>
                      <a:pt x="39" y="91"/>
                      <a:pt x="42" y="95"/>
                      <a:pt x="45" y="98"/>
                    </a:cubicBezTo>
                    <a:cubicBezTo>
                      <a:pt x="48" y="101"/>
                      <a:pt x="50" y="104"/>
                      <a:pt x="53" y="106"/>
                    </a:cubicBezTo>
                    <a:cubicBezTo>
                      <a:pt x="54" y="108"/>
                      <a:pt x="55" y="109"/>
                      <a:pt x="57" y="110"/>
                    </a:cubicBezTo>
                    <a:cubicBezTo>
                      <a:pt x="58" y="112"/>
                      <a:pt x="59" y="113"/>
                      <a:pt x="61" y="114"/>
                    </a:cubicBezTo>
                    <a:cubicBezTo>
                      <a:pt x="63" y="117"/>
                      <a:pt x="66" y="119"/>
                      <a:pt x="69" y="121"/>
                    </a:cubicBezTo>
                    <a:cubicBezTo>
                      <a:pt x="72" y="125"/>
                      <a:pt x="76" y="128"/>
                      <a:pt x="79" y="131"/>
                    </a:cubicBezTo>
                    <a:cubicBezTo>
                      <a:pt x="81" y="132"/>
                      <a:pt x="83" y="134"/>
                      <a:pt x="85" y="135"/>
                    </a:cubicBezTo>
                    <a:cubicBezTo>
                      <a:pt x="92" y="141"/>
                      <a:pt x="100" y="146"/>
                      <a:pt x="107" y="150"/>
                    </a:cubicBezTo>
                    <a:cubicBezTo>
                      <a:pt x="110" y="151"/>
                      <a:pt x="112" y="153"/>
                      <a:pt x="115" y="154"/>
                    </a:cubicBezTo>
                    <a:cubicBezTo>
                      <a:pt x="127" y="160"/>
                      <a:pt x="138" y="164"/>
                      <a:pt x="147" y="164"/>
                    </a:cubicBezTo>
                    <a:cubicBezTo>
                      <a:pt x="153" y="164"/>
                      <a:pt x="158" y="162"/>
                      <a:pt x="162" y="159"/>
                    </a:cubicBezTo>
                    <a:cubicBezTo>
                      <a:pt x="170" y="150"/>
                      <a:pt x="168" y="133"/>
                      <a:pt x="157" y="112"/>
                    </a:cubicBezTo>
                    <a:cubicBezTo>
                      <a:pt x="156" y="109"/>
                      <a:pt x="154" y="107"/>
                      <a:pt x="153" y="104"/>
                    </a:cubicBezTo>
                    <a:cubicBezTo>
                      <a:pt x="149" y="97"/>
                      <a:pt x="144" y="90"/>
                      <a:pt x="138" y="82"/>
                    </a:cubicBezTo>
                    <a:cubicBezTo>
                      <a:pt x="136" y="80"/>
                      <a:pt x="135" y="78"/>
                      <a:pt x="133" y="76"/>
                    </a:cubicBezTo>
                    <a:cubicBezTo>
                      <a:pt x="131" y="73"/>
                      <a:pt x="128" y="69"/>
                      <a:pt x="124" y="66"/>
                    </a:cubicBezTo>
                    <a:cubicBezTo>
                      <a:pt x="122" y="63"/>
                      <a:pt x="120" y="60"/>
                      <a:pt x="117" y="58"/>
                    </a:cubicBezTo>
                    <a:cubicBezTo>
                      <a:pt x="116" y="57"/>
                      <a:pt x="115" y="55"/>
                      <a:pt x="113" y="54"/>
                    </a:cubicBezTo>
                    <a:cubicBezTo>
                      <a:pt x="112" y="52"/>
                      <a:pt x="110" y="51"/>
                      <a:pt x="109" y="50"/>
                    </a:cubicBezTo>
                    <a:cubicBezTo>
                      <a:pt x="106" y="47"/>
                      <a:pt x="104" y="45"/>
                      <a:pt x="101" y="43"/>
                    </a:cubicBezTo>
                    <a:cubicBezTo>
                      <a:pt x="98" y="39"/>
                      <a:pt x="94" y="36"/>
                      <a:pt x="91" y="33"/>
                    </a:cubicBezTo>
                    <a:cubicBezTo>
                      <a:pt x="89" y="32"/>
                      <a:pt x="87" y="30"/>
                      <a:pt x="85" y="29"/>
                    </a:cubicBezTo>
                    <a:cubicBezTo>
                      <a:pt x="77" y="23"/>
                      <a:pt x="70" y="18"/>
                      <a:pt x="63" y="14"/>
                    </a:cubicBezTo>
                    <a:cubicBezTo>
                      <a:pt x="60" y="13"/>
                      <a:pt x="58" y="11"/>
                      <a:pt x="55" y="10"/>
                    </a:cubicBezTo>
                    <a:cubicBezTo>
                      <a:pt x="43" y="4"/>
                      <a:pt x="32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44" name="Oval 51"/>
              <p:cNvSpPr>
                <a:spLocks noChangeArrowheads="1"/>
              </p:cNvSpPr>
              <p:nvPr/>
            </p:nvSpPr>
            <p:spPr bwMode="auto">
              <a:xfrm>
                <a:off x="1881188" y="3403600"/>
                <a:ext cx="128588" cy="1285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943347" y="3862270"/>
              <a:ext cx="18474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72295" y="3862270"/>
              <a:ext cx="18474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376655" y="3862270"/>
              <a:ext cx="18474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添加文字内容</a:t>
              </a: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79247" y="4214967"/>
              <a:ext cx="2975609" cy="461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608195" y="4214967"/>
              <a:ext cx="2975609" cy="461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812555" y="4221162"/>
              <a:ext cx="2975609" cy="461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8031" y="2012974"/>
            <a:ext cx="10075938" cy="4259430"/>
            <a:chOff x="1027183" y="2071030"/>
            <a:chExt cx="10075938" cy="4259430"/>
          </a:xfrm>
        </p:grpSpPr>
        <p:sp>
          <p:nvSpPr>
            <p:cNvPr id="7" name="矩形 6"/>
            <p:cNvSpPr/>
            <p:nvPr/>
          </p:nvSpPr>
          <p:spPr>
            <a:xfrm>
              <a:off x="1027185" y="4236979"/>
              <a:ext cx="3296450" cy="2093481"/>
            </a:xfrm>
            <a:prstGeom prst="rect">
              <a:avLst/>
            </a:prstGeom>
            <a:solidFill>
              <a:srgbClr val="F9C06D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408039" y="2072122"/>
              <a:ext cx="3296450" cy="2093481"/>
            </a:xfrm>
            <a:prstGeom prst="rect">
              <a:avLst/>
            </a:prstGeom>
            <a:solidFill>
              <a:srgbClr val="F9C06D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788893" y="4234796"/>
              <a:ext cx="3296450" cy="2093481"/>
            </a:xfrm>
            <a:prstGeom prst="rect">
              <a:avLst/>
            </a:prstGeom>
            <a:solidFill>
              <a:srgbClr val="F9C06D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41333" y="4223530"/>
              <a:ext cx="1585690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  <a:latin typeface="方正姚体" panose="02010601030101010101" pitchFamily="2" charset="-122"/>
                </a:rPr>
                <a:t>4,000</a:t>
              </a:r>
              <a:endParaRPr lang="en-US" altLang="zh-CN" sz="4000" b="1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30128" y="2084746"/>
              <a:ext cx="1585690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  <a:latin typeface="方正姚体" panose="02010601030101010101" pitchFamily="2" charset="-122"/>
                </a:rPr>
                <a:t>3,200</a:t>
              </a:r>
              <a:endParaRPr lang="en-US" altLang="zh-CN" sz="4000" b="1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86475" y="4234797"/>
              <a:ext cx="1585690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  <a:latin typeface="方正姚体" panose="02010601030101010101" pitchFamily="2" charset="-122"/>
                </a:rPr>
                <a:t>2,600</a:t>
              </a:r>
              <a:endParaRPr lang="en-US" altLang="zh-CN" sz="4000" b="1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95250" y="5063710"/>
              <a:ext cx="2560316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EFEFE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Click here to add  you to the  center</a:t>
              </a:r>
              <a:endParaRPr lang="en-US" altLang="zh-CN" sz="12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of the  narrative thought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76105" y="2915743"/>
              <a:ext cx="2560316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EFEFE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Click here to add  you to the  center</a:t>
              </a:r>
              <a:endParaRPr lang="en-US" altLang="zh-CN" sz="12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of the  narrative thought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6960" y="5063710"/>
              <a:ext cx="2560316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EFEFE"/>
                  </a:solidFill>
                  <a:latin typeface="+mn-ea"/>
                </a:rPr>
                <a:t>输入标题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Click here to add  you to the  center</a:t>
              </a:r>
              <a:endParaRPr lang="en-US" altLang="zh-CN" sz="1200">
                <a:solidFill>
                  <a:srgbClr val="FEFEFE"/>
                </a:solidFill>
                <a:latin typeface="+mn-ea"/>
              </a:endParaRPr>
            </a:p>
            <a:p>
              <a:pPr algn="ctr"/>
              <a:r>
                <a:rPr lang="en-US" altLang="zh-CN" sz="1200">
                  <a:solidFill>
                    <a:srgbClr val="FEFEFE"/>
                  </a:solidFill>
                  <a:latin typeface="+mn-ea"/>
                </a:rPr>
                <a:t>of the  narrative thought</a:t>
              </a:r>
              <a:endParaRPr lang="en-US" altLang="zh-CN" sz="1600">
                <a:solidFill>
                  <a:srgbClr val="FEFEFE"/>
                </a:solidFill>
                <a:latin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027183" y="2071030"/>
              <a:ext cx="3296450" cy="2093481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782520" y="2071030"/>
              <a:ext cx="3320601" cy="2093481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395963" y="4223530"/>
              <a:ext cx="3308524" cy="2101511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05155" y="2639732"/>
            <a:ext cx="9981691" cy="2726513"/>
            <a:chOff x="1114206" y="2552648"/>
            <a:chExt cx="9981691" cy="2726513"/>
          </a:xfrm>
        </p:grpSpPr>
        <p:grpSp>
          <p:nvGrpSpPr>
            <p:cNvPr id="2" name="组合 1"/>
            <p:cNvGrpSpPr/>
            <p:nvPr/>
          </p:nvGrpSpPr>
          <p:grpSpPr>
            <a:xfrm>
              <a:off x="1114206" y="2552648"/>
              <a:ext cx="9981691" cy="2726513"/>
              <a:chOff x="1101136" y="2059164"/>
              <a:chExt cx="9981691" cy="2726513"/>
            </a:xfrm>
          </p:grpSpPr>
          <p:sp>
            <p:nvSpPr>
              <p:cNvPr id="7" name="TextBox 17"/>
              <p:cNvSpPr txBox="1"/>
              <p:nvPr/>
            </p:nvSpPr>
            <p:spPr>
              <a:xfrm>
                <a:off x="1745337" y="305278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  <a:cs typeface="Open Sans Condensed Light" panose="020b0306030504020204" pitchFamily="34" charset="0"/>
                  </a:rPr>
                  <a:t>输入标题</a:t>
                </a:r>
                <a:endParaRPr lang="bg-BG" sz="160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9" name="Rectangle 45"/>
              <p:cNvSpPr/>
              <p:nvPr/>
            </p:nvSpPr>
            <p:spPr>
              <a:xfrm>
                <a:off x="1101136" y="4729325"/>
                <a:ext cx="2311914" cy="56352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10" name="TextBox 47"/>
              <p:cNvSpPr txBox="1"/>
              <p:nvPr/>
            </p:nvSpPr>
            <p:spPr>
              <a:xfrm>
                <a:off x="4301931" y="305278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  <a:cs typeface="Open Sans Condensed Light" panose="020b0306030504020204" pitchFamily="34" charset="0"/>
                  </a:rPr>
                  <a:t>输入标题</a:t>
                </a:r>
                <a:endParaRPr lang="bg-BG" sz="160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12" name="Rectangle 50"/>
              <p:cNvSpPr/>
              <p:nvPr/>
            </p:nvSpPr>
            <p:spPr>
              <a:xfrm>
                <a:off x="3657728" y="4729325"/>
                <a:ext cx="2311914" cy="56352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13" name="TextBox 53"/>
              <p:cNvSpPr txBox="1"/>
              <p:nvPr/>
            </p:nvSpPr>
            <p:spPr>
              <a:xfrm>
                <a:off x="6867574" y="305278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  <a:cs typeface="Open Sans Condensed Light" panose="020b0306030504020204" pitchFamily="34" charset="0"/>
                  </a:rPr>
                  <a:t>输入标题</a:t>
                </a:r>
                <a:endParaRPr lang="bg-BG" sz="160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15" name="Rectangle 56"/>
              <p:cNvSpPr/>
              <p:nvPr/>
            </p:nvSpPr>
            <p:spPr>
              <a:xfrm>
                <a:off x="6214320" y="4729325"/>
                <a:ext cx="2311914" cy="56352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16" name="TextBox 59"/>
              <p:cNvSpPr txBox="1"/>
              <p:nvPr/>
            </p:nvSpPr>
            <p:spPr>
              <a:xfrm>
                <a:off x="9415116" y="305278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  <a:cs typeface="Open Sans Condensed Light" panose="020b0306030504020204" pitchFamily="34" charset="0"/>
                  </a:rPr>
                  <a:t>输入标题</a:t>
                </a:r>
                <a:endParaRPr lang="bg-BG" sz="160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18" name="Rectangle 62"/>
              <p:cNvSpPr/>
              <p:nvPr/>
            </p:nvSpPr>
            <p:spPr>
              <a:xfrm>
                <a:off x="8770913" y="4729325"/>
                <a:ext cx="2311914" cy="56352"/>
              </a:xfrm>
              <a:prstGeom prst="rect">
                <a:avLst/>
              </a:prstGeom>
              <a:solidFill>
                <a:srgbClr val="F9C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19" name="Freeform 142"/>
              <p:cNvSpPr/>
              <p:nvPr/>
            </p:nvSpPr>
            <p:spPr bwMode="auto">
              <a:xfrm>
                <a:off x="6960479" y="2202662"/>
                <a:ext cx="819595" cy="669057"/>
              </a:xfrm>
              <a:custGeom>
                <a:gdLst>
                  <a:gd name="T0" fmla="*/ 135 w 135"/>
                  <a:gd name="T1" fmla="*/ 49 h 110"/>
                  <a:gd name="T2" fmla="*/ 68 w 135"/>
                  <a:gd name="T3" fmla="*/ 0 h 110"/>
                  <a:gd name="T4" fmla="*/ 0 w 135"/>
                  <a:gd name="T5" fmla="*/ 49 h 110"/>
                  <a:gd name="T6" fmla="*/ 68 w 135"/>
                  <a:gd name="T7" fmla="*/ 99 h 110"/>
                  <a:gd name="T8" fmla="*/ 93 w 135"/>
                  <a:gd name="T9" fmla="*/ 96 h 110"/>
                  <a:gd name="T10" fmla="*/ 121 w 135"/>
                  <a:gd name="T11" fmla="*/ 110 h 110"/>
                  <a:gd name="T12" fmla="*/ 113 w 135"/>
                  <a:gd name="T13" fmla="*/ 86 h 110"/>
                  <a:gd name="T14" fmla="*/ 135 w 135"/>
                  <a:gd name="T15" fmla="*/ 49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10">
                    <a:moveTo>
                      <a:pt x="135" y="49"/>
                    </a:moveTo>
                    <a:cubicBezTo>
                      <a:pt x="135" y="22"/>
                      <a:pt x="105" y="0"/>
                      <a:pt x="68" y="0"/>
                    </a:cubicBezTo>
                    <a:cubicBezTo>
                      <a:pt x="30" y="0"/>
                      <a:pt x="0" y="22"/>
                      <a:pt x="0" y="49"/>
                    </a:cubicBezTo>
                    <a:cubicBezTo>
                      <a:pt x="0" y="77"/>
                      <a:pt x="30" y="99"/>
                      <a:pt x="68" y="99"/>
                    </a:cubicBezTo>
                    <a:cubicBezTo>
                      <a:pt x="76" y="99"/>
                      <a:pt x="85" y="98"/>
                      <a:pt x="93" y="96"/>
                    </a:cubicBezTo>
                    <a:cubicBezTo>
                      <a:pt x="95" y="95"/>
                      <a:pt x="121" y="110"/>
                      <a:pt x="121" y="110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26" y="77"/>
                      <a:pt x="135" y="64"/>
                      <a:pt x="135" y="49"/>
                    </a:cubicBez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" name="Freeform 160"/>
              <p:cNvSpPr/>
              <p:nvPr/>
            </p:nvSpPr>
            <p:spPr bwMode="auto">
              <a:xfrm>
                <a:off x="1761572" y="2178339"/>
                <a:ext cx="991042" cy="631424"/>
              </a:xfrm>
              <a:custGeom>
                <a:gdLst>
                  <a:gd name="T0" fmla="*/ 163 w 163"/>
                  <a:gd name="T1" fmla="*/ 70 h 104"/>
                  <a:gd name="T2" fmla="*/ 129 w 163"/>
                  <a:gd name="T3" fmla="*/ 37 h 104"/>
                  <a:gd name="T4" fmla="*/ 119 w 163"/>
                  <a:gd name="T5" fmla="*/ 38 h 104"/>
                  <a:gd name="T6" fmla="*/ 77 w 163"/>
                  <a:gd name="T7" fmla="*/ 0 h 104"/>
                  <a:gd name="T8" fmla="*/ 34 w 163"/>
                  <a:gd name="T9" fmla="*/ 42 h 104"/>
                  <a:gd name="T10" fmla="*/ 35 w 163"/>
                  <a:gd name="T11" fmla="*/ 51 h 104"/>
                  <a:gd name="T12" fmla="*/ 27 w 163"/>
                  <a:gd name="T13" fmla="*/ 51 h 104"/>
                  <a:gd name="T14" fmla="*/ 0 w 163"/>
                  <a:gd name="T15" fmla="*/ 77 h 104"/>
                  <a:gd name="T16" fmla="*/ 27 w 163"/>
                  <a:gd name="T17" fmla="*/ 104 h 104"/>
                  <a:gd name="T18" fmla="*/ 132 w 163"/>
                  <a:gd name="T19" fmla="*/ 104 h 104"/>
                  <a:gd name="T20" fmla="*/ 152 w 163"/>
                  <a:gd name="T21" fmla="*/ 95 h 104"/>
                  <a:gd name="T22" fmla="*/ 163 w 163"/>
                  <a:gd name="T23" fmla="*/ 7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04">
                    <a:moveTo>
                      <a:pt x="163" y="70"/>
                    </a:moveTo>
                    <a:cubicBezTo>
                      <a:pt x="163" y="52"/>
                      <a:pt x="148" y="37"/>
                      <a:pt x="129" y="37"/>
                    </a:cubicBezTo>
                    <a:cubicBezTo>
                      <a:pt x="126" y="37"/>
                      <a:pt x="122" y="37"/>
                      <a:pt x="119" y="38"/>
                    </a:cubicBezTo>
                    <a:cubicBezTo>
                      <a:pt x="117" y="17"/>
                      <a:pt x="99" y="0"/>
                      <a:pt x="77" y="0"/>
                    </a:cubicBezTo>
                    <a:cubicBezTo>
                      <a:pt x="53" y="0"/>
                      <a:pt x="34" y="19"/>
                      <a:pt x="34" y="42"/>
                    </a:cubicBezTo>
                    <a:cubicBezTo>
                      <a:pt x="34" y="45"/>
                      <a:pt x="34" y="48"/>
                      <a:pt x="35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12" y="51"/>
                      <a:pt x="0" y="63"/>
                      <a:pt x="0" y="77"/>
                    </a:cubicBezTo>
                    <a:cubicBezTo>
                      <a:pt x="0" y="92"/>
                      <a:pt x="12" y="104"/>
                      <a:pt x="27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40" y="104"/>
                      <a:pt x="147" y="100"/>
                      <a:pt x="152" y="95"/>
                    </a:cubicBezTo>
                    <a:cubicBezTo>
                      <a:pt x="159" y="89"/>
                      <a:pt x="163" y="80"/>
                      <a:pt x="163" y="70"/>
                    </a:cubicBez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4367654" y="2238207"/>
                <a:ext cx="873957" cy="543609"/>
                <a:chOff x="5910263" y="1038226"/>
                <a:chExt cx="331788" cy="206375"/>
              </a:xfrm>
              <a:solidFill>
                <a:schemeClr val="bg1"/>
              </a:solidFill>
            </p:grpSpPr>
            <p:sp>
              <p:nvSpPr>
                <p:cNvPr id="22" name="Freeform 151"/>
                <p:cNvSpPr/>
                <p:nvPr/>
              </p:nvSpPr>
              <p:spPr bwMode="auto">
                <a:xfrm>
                  <a:off x="5915025" y="1038226"/>
                  <a:ext cx="319088" cy="131763"/>
                </a:xfrm>
                <a:custGeom>
                  <a:gdLst>
                    <a:gd name="T0" fmla="*/ 135 w 139"/>
                    <a:gd name="T1" fmla="*/ 0 h 57"/>
                    <a:gd name="T2" fmla="*/ 4 w 139"/>
                    <a:gd name="T3" fmla="*/ 0 h 57"/>
                    <a:gd name="T4" fmla="*/ 0 w 139"/>
                    <a:gd name="T5" fmla="*/ 1 h 57"/>
                    <a:gd name="T6" fmla="*/ 65 w 139"/>
                    <a:gd name="T7" fmla="*/ 55 h 57"/>
                    <a:gd name="T8" fmla="*/ 74 w 139"/>
                    <a:gd name="T9" fmla="*/ 55 h 57"/>
                    <a:gd name="T10" fmla="*/ 139 w 139"/>
                    <a:gd name="T11" fmla="*/ 1 h 57"/>
                    <a:gd name="T12" fmla="*/ 135 w 139"/>
                    <a:gd name="T13" fmla="*/ 0 h 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7">
                      <a:moveTo>
                        <a:pt x="1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8" y="57"/>
                        <a:pt x="72" y="57"/>
                        <a:pt x="74" y="55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7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9C0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3" name="Freeform 152"/>
                <p:cNvSpPr>
                  <a:spLocks noEditPoints="1"/>
                </p:cNvSpPr>
                <p:nvPr/>
              </p:nvSpPr>
              <p:spPr bwMode="auto">
                <a:xfrm>
                  <a:off x="5910263" y="1058863"/>
                  <a:ext cx="331788" cy="185738"/>
                </a:xfrm>
                <a:custGeom>
                  <a:gdLst>
                    <a:gd name="T0" fmla="*/ 77 w 144"/>
                    <a:gd name="T1" fmla="*/ 55 h 81"/>
                    <a:gd name="T2" fmla="*/ 67 w 144"/>
                    <a:gd name="T3" fmla="*/ 55 h 81"/>
                    <a:gd name="T4" fmla="*/ 0 w 144"/>
                    <a:gd name="T5" fmla="*/ 0 h 81"/>
                    <a:gd name="T6" fmla="*/ 0 w 144"/>
                    <a:gd name="T7" fmla="*/ 74 h 81"/>
                    <a:gd name="T8" fmla="*/ 6 w 144"/>
                    <a:gd name="T9" fmla="*/ 81 h 81"/>
                    <a:gd name="T10" fmla="*/ 137 w 144"/>
                    <a:gd name="T11" fmla="*/ 81 h 81"/>
                    <a:gd name="T12" fmla="*/ 144 w 144"/>
                    <a:gd name="T13" fmla="*/ 74 h 81"/>
                    <a:gd name="T14" fmla="*/ 144 w 144"/>
                    <a:gd name="T15" fmla="*/ 0 h 81"/>
                    <a:gd name="T16" fmla="*/ 77 w 144"/>
                    <a:gd name="T17" fmla="*/ 55 h 81"/>
                    <a:gd name="T18" fmla="*/ 41 w 144"/>
                    <a:gd name="T19" fmla="*/ 45 h 81"/>
                    <a:gd name="T20" fmla="*/ 10 w 144"/>
                    <a:gd name="T21" fmla="*/ 75 h 81"/>
                    <a:gd name="T22" fmla="*/ 8 w 144"/>
                    <a:gd name="T23" fmla="*/ 76 h 81"/>
                    <a:gd name="T24" fmla="*/ 6 w 144"/>
                    <a:gd name="T25" fmla="*/ 75 h 81"/>
                    <a:gd name="T26" fmla="*/ 6 w 144"/>
                    <a:gd name="T27" fmla="*/ 71 h 81"/>
                    <a:gd name="T28" fmla="*/ 37 w 144"/>
                    <a:gd name="T29" fmla="*/ 41 h 81"/>
                    <a:gd name="T30" fmla="*/ 41 w 144"/>
                    <a:gd name="T31" fmla="*/ 41 h 81"/>
                    <a:gd name="T32" fmla="*/ 41 w 144"/>
                    <a:gd name="T33" fmla="*/ 45 h 81"/>
                    <a:gd name="T34" fmla="*/ 138 w 144"/>
                    <a:gd name="T35" fmla="*/ 75 h 81"/>
                    <a:gd name="T36" fmla="*/ 136 w 144"/>
                    <a:gd name="T37" fmla="*/ 76 h 81"/>
                    <a:gd name="T38" fmla="*/ 134 w 144"/>
                    <a:gd name="T39" fmla="*/ 75 h 81"/>
                    <a:gd name="T40" fmla="*/ 102 w 144"/>
                    <a:gd name="T41" fmla="*/ 45 h 81"/>
                    <a:gd name="T42" fmla="*/ 102 w 144"/>
                    <a:gd name="T43" fmla="*/ 41 h 81"/>
                    <a:gd name="T44" fmla="*/ 106 w 144"/>
                    <a:gd name="T45" fmla="*/ 41 h 81"/>
                    <a:gd name="T46" fmla="*/ 138 w 144"/>
                    <a:gd name="T47" fmla="*/ 71 h 81"/>
                    <a:gd name="T48" fmla="*/ 138 w 144"/>
                    <a:gd name="T49" fmla="*/ 75 h 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4" h="81">
                      <a:moveTo>
                        <a:pt x="77" y="55"/>
                      </a:moveTo>
                      <a:cubicBezTo>
                        <a:pt x="74" y="57"/>
                        <a:pt x="69" y="57"/>
                        <a:pt x="67" y="5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8"/>
                        <a:pt x="3" y="81"/>
                        <a:pt x="6" y="81"/>
                      </a:cubicBezTo>
                      <a:cubicBezTo>
                        <a:pt x="137" y="81"/>
                        <a:pt x="137" y="81"/>
                        <a:pt x="137" y="81"/>
                      </a:cubicBezTo>
                      <a:cubicBezTo>
                        <a:pt x="141" y="81"/>
                        <a:pt x="144" y="78"/>
                        <a:pt x="144" y="74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lnTo>
                        <a:pt x="77" y="55"/>
                      </a:lnTo>
                      <a:close/>
                      <a:moveTo>
                        <a:pt x="41" y="45"/>
                      </a:move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9" y="75"/>
                        <a:pt x="8" y="76"/>
                        <a:pt x="8" y="76"/>
                      </a:cubicBezTo>
                      <a:cubicBezTo>
                        <a:pt x="7" y="76"/>
                        <a:pt x="6" y="75"/>
                        <a:pt x="6" y="75"/>
                      </a:cubicBezTo>
                      <a:cubicBezTo>
                        <a:pt x="5" y="74"/>
                        <a:pt x="5" y="72"/>
                        <a:pt x="6" y="71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8" y="40"/>
                        <a:pt x="40" y="40"/>
                        <a:pt x="41" y="41"/>
                      </a:cubicBezTo>
                      <a:cubicBezTo>
                        <a:pt x="42" y="42"/>
                        <a:pt x="42" y="44"/>
                        <a:pt x="41" y="45"/>
                      </a:cubicBezTo>
                      <a:close/>
                      <a:moveTo>
                        <a:pt x="138" y="75"/>
                      </a:moveTo>
                      <a:cubicBezTo>
                        <a:pt x="137" y="75"/>
                        <a:pt x="136" y="76"/>
                        <a:pt x="136" y="76"/>
                      </a:cubicBezTo>
                      <a:cubicBezTo>
                        <a:pt x="135" y="76"/>
                        <a:pt x="134" y="75"/>
                        <a:pt x="134" y="75"/>
                      </a:cubicBez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1" y="44"/>
                        <a:pt x="101" y="42"/>
                        <a:pt x="102" y="41"/>
                      </a:cubicBezTo>
                      <a:cubicBezTo>
                        <a:pt x="103" y="40"/>
                        <a:pt x="105" y="40"/>
                        <a:pt x="106" y="41"/>
                      </a:cubicBezTo>
                      <a:cubicBezTo>
                        <a:pt x="138" y="71"/>
                        <a:pt x="138" y="71"/>
                        <a:pt x="138" y="71"/>
                      </a:cubicBezTo>
                      <a:cubicBezTo>
                        <a:pt x="139" y="72"/>
                        <a:pt x="139" y="74"/>
                        <a:pt x="138" y="75"/>
                      </a:cubicBezTo>
                      <a:close/>
                    </a:path>
                  </a:pathLst>
                </a:custGeom>
                <a:solidFill>
                  <a:srgbClr val="F9C0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sp>
            <p:nvSpPr>
              <p:cNvPr id="24" name="Freeform 313"/>
              <p:cNvSpPr>
                <a:spLocks noEditPoints="1"/>
              </p:cNvSpPr>
              <p:nvPr/>
            </p:nvSpPr>
            <p:spPr bwMode="auto">
              <a:xfrm>
                <a:off x="9725464" y="2059164"/>
                <a:ext cx="384708" cy="869774"/>
              </a:xfrm>
              <a:custGeom>
                <a:gdLst>
                  <a:gd name="T0" fmla="*/ 61 w 63"/>
                  <a:gd name="T1" fmla="*/ 128 h 143"/>
                  <a:gd name="T2" fmla="*/ 59 w 63"/>
                  <a:gd name="T3" fmla="*/ 136 h 143"/>
                  <a:gd name="T4" fmla="*/ 45 w 63"/>
                  <a:gd name="T5" fmla="*/ 141 h 143"/>
                  <a:gd name="T6" fmla="*/ 32 w 63"/>
                  <a:gd name="T7" fmla="*/ 143 h 143"/>
                  <a:gd name="T8" fmla="*/ 15 w 63"/>
                  <a:gd name="T9" fmla="*/ 138 h 143"/>
                  <a:gd name="T10" fmla="*/ 9 w 63"/>
                  <a:gd name="T11" fmla="*/ 124 h 143"/>
                  <a:gd name="T12" fmla="*/ 10 w 63"/>
                  <a:gd name="T13" fmla="*/ 118 h 143"/>
                  <a:gd name="T14" fmla="*/ 11 w 63"/>
                  <a:gd name="T15" fmla="*/ 110 h 143"/>
                  <a:gd name="T16" fmla="*/ 19 w 63"/>
                  <a:gd name="T17" fmla="*/ 84 h 143"/>
                  <a:gd name="T18" fmla="*/ 20 w 63"/>
                  <a:gd name="T19" fmla="*/ 76 h 143"/>
                  <a:gd name="T20" fmla="*/ 21 w 63"/>
                  <a:gd name="T21" fmla="*/ 70 h 143"/>
                  <a:gd name="T22" fmla="*/ 19 w 63"/>
                  <a:gd name="T23" fmla="*/ 63 h 143"/>
                  <a:gd name="T24" fmla="*/ 11 w 63"/>
                  <a:gd name="T25" fmla="*/ 61 h 143"/>
                  <a:gd name="T26" fmla="*/ 5 w 63"/>
                  <a:gd name="T27" fmla="*/ 62 h 143"/>
                  <a:gd name="T28" fmla="*/ 0 w 63"/>
                  <a:gd name="T29" fmla="*/ 64 h 143"/>
                  <a:gd name="T30" fmla="*/ 2 w 63"/>
                  <a:gd name="T31" fmla="*/ 56 h 143"/>
                  <a:gd name="T32" fmla="*/ 16 w 63"/>
                  <a:gd name="T33" fmla="*/ 50 h 143"/>
                  <a:gd name="T34" fmla="*/ 29 w 63"/>
                  <a:gd name="T35" fmla="*/ 48 h 143"/>
                  <a:gd name="T36" fmla="*/ 45 w 63"/>
                  <a:gd name="T37" fmla="*/ 53 h 143"/>
                  <a:gd name="T38" fmla="*/ 51 w 63"/>
                  <a:gd name="T39" fmla="*/ 67 h 143"/>
                  <a:gd name="T40" fmla="*/ 51 w 63"/>
                  <a:gd name="T41" fmla="*/ 73 h 143"/>
                  <a:gd name="T42" fmla="*/ 49 w 63"/>
                  <a:gd name="T43" fmla="*/ 81 h 143"/>
                  <a:gd name="T44" fmla="*/ 42 w 63"/>
                  <a:gd name="T45" fmla="*/ 108 h 143"/>
                  <a:gd name="T46" fmla="*/ 40 w 63"/>
                  <a:gd name="T47" fmla="*/ 115 h 143"/>
                  <a:gd name="T48" fmla="*/ 39 w 63"/>
                  <a:gd name="T49" fmla="*/ 121 h 143"/>
                  <a:gd name="T50" fmla="*/ 42 w 63"/>
                  <a:gd name="T51" fmla="*/ 128 h 143"/>
                  <a:gd name="T52" fmla="*/ 50 w 63"/>
                  <a:gd name="T53" fmla="*/ 130 h 143"/>
                  <a:gd name="T54" fmla="*/ 56 w 63"/>
                  <a:gd name="T55" fmla="*/ 129 h 143"/>
                  <a:gd name="T56" fmla="*/ 61 w 63"/>
                  <a:gd name="T57" fmla="*/ 128 h 143"/>
                  <a:gd name="T58" fmla="*/ 63 w 63"/>
                  <a:gd name="T59" fmla="*/ 16 h 143"/>
                  <a:gd name="T60" fmla="*/ 58 w 63"/>
                  <a:gd name="T61" fmla="*/ 28 h 143"/>
                  <a:gd name="T62" fmla="*/ 45 w 63"/>
                  <a:gd name="T63" fmla="*/ 33 h 143"/>
                  <a:gd name="T64" fmla="*/ 32 w 63"/>
                  <a:gd name="T65" fmla="*/ 28 h 143"/>
                  <a:gd name="T66" fmla="*/ 27 w 63"/>
                  <a:gd name="T67" fmla="*/ 16 h 143"/>
                  <a:gd name="T68" fmla="*/ 32 w 63"/>
                  <a:gd name="T69" fmla="*/ 5 h 143"/>
                  <a:gd name="T70" fmla="*/ 45 w 63"/>
                  <a:gd name="T71" fmla="*/ 0 h 143"/>
                  <a:gd name="T72" fmla="*/ 58 w 63"/>
                  <a:gd name="T73" fmla="*/ 5 h 143"/>
                  <a:gd name="T74" fmla="*/ 63 w 63"/>
                  <a:gd name="T75" fmla="*/ 16 h 1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143">
                    <a:moveTo>
                      <a:pt x="61" y="128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3" y="138"/>
                      <a:pt x="48" y="140"/>
                      <a:pt x="45" y="141"/>
                    </a:cubicBezTo>
                    <a:cubicBezTo>
                      <a:pt x="41" y="143"/>
                      <a:pt x="37" y="143"/>
                      <a:pt x="32" y="143"/>
                    </a:cubicBezTo>
                    <a:cubicBezTo>
                      <a:pt x="25" y="143"/>
                      <a:pt x="19" y="141"/>
                      <a:pt x="15" y="138"/>
                    </a:cubicBezTo>
                    <a:cubicBezTo>
                      <a:pt x="11" y="134"/>
                      <a:pt x="9" y="130"/>
                      <a:pt x="9" y="124"/>
                    </a:cubicBezTo>
                    <a:cubicBezTo>
                      <a:pt x="9" y="122"/>
                      <a:pt x="9" y="120"/>
                      <a:pt x="10" y="118"/>
                    </a:cubicBezTo>
                    <a:cubicBezTo>
                      <a:pt x="10" y="116"/>
                      <a:pt x="10" y="113"/>
                      <a:pt x="11" y="1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1"/>
                      <a:pt x="20" y="79"/>
                      <a:pt x="20" y="76"/>
                    </a:cubicBezTo>
                    <a:cubicBezTo>
                      <a:pt x="21" y="74"/>
                      <a:pt x="21" y="72"/>
                      <a:pt x="21" y="70"/>
                    </a:cubicBezTo>
                    <a:cubicBezTo>
                      <a:pt x="21" y="67"/>
                      <a:pt x="20" y="64"/>
                      <a:pt x="19" y="63"/>
                    </a:cubicBezTo>
                    <a:cubicBezTo>
                      <a:pt x="17" y="62"/>
                      <a:pt x="15" y="61"/>
                      <a:pt x="11" y="61"/>
                    </a:cubicBezTo>
                    <a:cubicBezTo>
                      <a:pt x="9" y="61"/>
                      <a:pt x="7" y="61"/>
                      <a:pt x="5" y="62"/>
                    </a:cubicBezTo>
                    <a:cubicBezTo>
                      <a:pt x="3" y="63"/>
                      <a:pt x="1" y="63"/>
                      <a:pt x="0" y="6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7" y="54"/>
                      <a:pt x="11" y="52"/>
                      <a:pt x="16" y="50"/>
                    </a:cubicBezTo>
                    <a:cubicBezTo>
                      <a:pt x="20" y="49"/>
                      <a:pt x="25" y="48"/>
                      <a:pt x="29" y="48"/>
                    </a:cubicBezTo>
                    <a:cubicBezTo>
                      <a:pt x="36" y="48"/>
                      <a:pt x="41" y="50"/>
                      <a:pt x="45" y="53"/>
                    </a:cubicBezTo>
                    <a:cubicBezTo>
                      <a:pt x="49" y="57"/>
                      <a:pt x="51" y="61"/>
                      <a:pt x="51" y="67"/>
                    </a:cubicBezTo>
                    <a:cubicBezTo>
                      <a:pt x="51" y="68"/>
                      <a:pt x="51" y="70"/>
                      <a:pt x="51" y="73"/>
                    </a:cubicBezTo>
                    <a:cubicBezTo>
                      <a:pt x="50" y="76"/>
                      <a:pt x="50" y="79"/>
                      <a:pt x="49" y="81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41" y="110"/>
                      <a:pt x="41" y="112"/>
                      <a:pt x="40" y="115"/>
                    </a:cubicBezTo>
                    <a:cubicBezTo>
                      <a:pt x="40" y="118"/>
                      <a:pt x="39" y="120"/>
                      <a:pt x="39" y="121"/>
                    </a:cubicBezTo>
                    <a:cubicBezTo>
                      <a:pt x="39" y="125"/>
                      <a:pt x="40" y="127"/>
                      <a:pt x="42" y="128"/>
                    </a:cubicBezTo>
                    <a:cubicBezTo>
                      <a:pt x="43" y="130"/>
                      <a:pt x="46" y="130"/>
                      <a:pt x="50" y="130"/>
                    </a:cubicBezTo>
                    <a:cubicBezTo>
                      <a:pt x="52" y="130"/>
                      <a:pt x="54" y="130"/>
                      <a:pt x="56" y="129"/>
                    </a:cubicBezTo>
                    <a:cubicBezTo>
                      <a:pt x="58" y="129"/>
                      <a:pt x="60" y="128"/>
                      <a:pt x="61" y="128"/>
                    </a:cubicBezTo>
                    <a:close/>
                    <a:moveTo>
                      <a:pt x="63" y="16"/>
                    </a:moveTo>
                    <a:cubicBezTo>
                      <a:pt x="63" y="21"/>
                      <a:pt x="61" y="25"/>
                      <a:pt x="58" y="28"/>
                    </a:cubicBezTo>
                    <a:cubicBezTo>
                      <a:pt x="54" y="31"/>
                      <a:pt x="50" y="33"/>
                      <a:pt x="45" y="33"/>
                    </a:cubicBezTo>
                    <a:cubicBezTo>
                      <a:pt x="40" y="33"/>
                      <a:pt x="36" y="31"/>
                      <a:pt x="32" y="28"/>
                    </a:cubicBezTo>
                    <a:cubicBezTo>
                      <a:pt x="29" y="25"/>
                      <a:pt x="27" y="21"/>
                      <a:pt x="27" y="16"/>
                    </a:cubicBezTo>
                    <a:cubicBezTo>
                      <a:pt x="27" y="12"/>
                      <a:pt x="29" y="8"/>
                      <a:pt x="32" y="5"/>
                    </a:cubicBezTo>
                    <a:cubicBezTo>
                      <a:pt x="36" y="1"/>
                      <a:pt x="40" y="0"/>
                      <a:pt x="45" y="0"/>
                    </a:cubicBezTo>
                    <a:cubicBezTo>
                      <a:pt x="50" y="0"/>
                      <a:pt x="54" y="1"/>
                      <a:pt x="58" y="5"/>
                    </a:cubicBezTo>
                    <a:cubicBezTo>
                      <a:pt x="61" y="8"/>
                      <a:pt x="63" y="12"/>
                      <a:pt x="63" y="16"/>
                    </a:cubicBezTo>
                    <a:close/>
                  </a:path>
                </a:pathLst>
              </a:custGeom>
              <a:solidFill>
                <a:srgbClr val="F9C0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262100" y="3884825"/>
              <a:ext cx="2016125" cy="810478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805457" y="3884825"/>
              <a:ext cx="2016125" cy="810478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6375282" y="3884825"/>
              <a:ext cx="2016125" cy="810478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8922824" y="3884825"/>
              <a:ext cx="2016125" cy="810478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38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 CoLtd.professional professional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"/>
            <a:ext cx="12192000" cy="68534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63814" y="2569537"/>
            <a:ext cx="9664372" cy="2252327"/>
            <a:chOff x="2235199" y="2956283"/>
            <a:chExt cx="7721600" cy="1799555"/>
          </a:xfrm>
        </p:grpSpPr>
        <p:sp>
          <p:nvSpPr>
            <p:cNvPr id="10" name="文本框 9"/>
            <p:cNvSpPr txBox="1"/>
            <p:nvPr/>
          </p:nvSpPr>
          <p:spPr>
            <a:xfrm>
              <a:off x="2235199" y="2956283"/>
              <a:ext cx="7721600" cy="81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感谢您的观看</a:t>
              </a:r>
              <a:endParaRPr lang="zh-CN" altLang="en-US" sz="6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8"/>
            <p:cNvSpPr/>
            <p:nvPr/>
          </p:nvSpPr>
          <p:spPr>
            <a:xfrm>
              <a:off x="5315910" y="4359708"/>
              <a:ext cx="1560178" cy="396130"/>
            </a:xfrm>
            <a:prstGeom prst="rect">
              <a:avLst/>
            </a:prstGeom>
            <a:solidFill>
              <a:srgbClr val="F6BE6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汇报人：</a:t>
              </a:r>
              <a:r>
                <a:rPr lang="en-US" altLang="zh-CN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PPT</a:t>
              </a:r>
              <a:r>
                <a:rPr lang="zh-CN" altLang="en-US" sz="1200">
                  <a:latin typeface="华文细黑" panose="02010600040101010101" pitchFamily="2" charset="-122"/>
                  <a:ea typeface="华文细黑" panose="02010600040101010101" pitchFamily="2" charset="-122"/>
                </a:rPr>
                <a:t>汇</a:t>
              </a:r>
              <a:endParaRPr lang="zh-CN" altLang="en-US" sz="12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文本占位符 2"/>
            <p:cNvSpPr txBox="1"/>
            <p:nvPr/>
          </p:nvSpPr>
          <p:spPr>
            <a:xfrm>
              <a:off x="3136580" y="3820873"/>
              <a:ext cx="5918837" cy="3799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93990" y="1586398"/>
            <a:ext cx="7408030" cy="3685205"/>
            <a:chOff x="2393990" y="1121953"/>
            <a:chExt cx="7408030" cy="3685205"/>
          </a:xfrm>
        </p:grpSpPr>
        <p:grpSp>
          <p:nvGrpSpPr>
            <p:cNvPr id="5" name="组合 4"/>
            <p:cNvGrpSpPr/>
            <p:nvPr/>
          </p:nvGrpSpPr>
          <p:grpSpPr>
            <a:xfrm>
              <a:off x="4325691" y="1121953"/>
              <a:ext cx="3544630" cy="3046987"/>
              <a:chOff x="4323685" y="2074453"/>
              <a:chExt cx="3544630" cy="304698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23685" y="2074453"/>
                <a:ext cx="3544630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7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722729" y="4536665"/>
                <a:ext cx="27465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输入标题</a:t>
                </a:r>
                <a:endParaRPr lang="zh-CN" altLang="en-US" sz="32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文本占位符 2"/>
            <p:cNvSpPr txBox="1"/>
            <p:nvPr/>
          </p:nvSpPr>
          <p:spPr>
            <a:xfrm>
              <a:off x="2393990" y="4314715"/>
              <a:ext cx="7408030" cy="4924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68128" y="2856946"/>
            <a:ext cx="9455744" cy="2246759"/>
            <a:chOff x="1328741" y="2969490"/>
            <a:chExt cx="9455744" cy="2246759"/>
          </a:xfrm>
        </p:grpSpPr>
        <p:grpSp>
          <p:nvGrpSpPr>
            <p:cNvPr id="7" name="组合 6"/>
            <p:cNvGrpSpPr/>
            <p:nvPr/>
          </p:nvGrpSpPr>
          <p:grpSpPr>
            <a:xfrm>
              <a:off x="1864441" y="2969490"/>
              <a:ext cx="971550" cy="933450"/>
              <a:chOff x="1992244" y="3960135"/>
              <a:chExt cx="971550" cy="93345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992244" y="3960135"/>
                <a:ext cx="971550" cy="933450"/>
              </a:xfrm>
              <a:prstGeom prst="ellipse">
                <a:avLst/>
              </a:prstGeom>
              <a:solidFill>
                <a:srgbClr val="F9C06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35"/>
              <p:cNvSpPr>
                <a:spLocks noEditPoints="1"/>
              </p:cNvSpPr>
              <p:nvPr/>
            </p:nvSpPr>
            <p:spPr bwMode="auto">
              <a:xfrm>
                <a:off x="2177298" y="4223980"/>
                <a:ext cx="601442" cy="405759"/>
              </a:xfrm>
              <a:custGeom>
                <a:gdLst>
                  <a:gd name="T0" fmla="*/ 135 w 157"/>
                  <a:gd name="T1" fmla="*/ 46 h 106"/>
                  <a:gd name="T2" fmla="*/ 136 w 157"/>
                  <a:gd name="T3" fmla="*/ 37 h 106"/>
                  <a:gd name="T4" fmla="*/ 99 w 157"/>
                  <a:gd name="T5" fmla="*/ 0 h 106"/>
                  <a:gd name="T6" fmla="*/ 73 w 157"/>
                  <a:gd name="T7" fmla="*/ 18 h 106"/>
                  <a:gd name="T8" fmla="*/ 45 w 157"/>
                  <a:gd name="T9" fmla="*/ 8 h 106"/>
                  <a:gd name="T10" fmla="*/ 19 w 157"/>
                  <a:gd name="T11" fmla="*/ 39 h 106"/>
                  <a:gd name="T12" fmla="*/ 20 w 157"/>
                  <a:gd name="T13" fmla="*/ 47 h 106"/>
                  <a:gd name="T14" fmla="*/ 0 w 157"/>
                  <a:gd name="T15" fmla="*/ 75 h 106"/>
                  <a:gd name="T16" fmla="*/ 31 w 157"/>
                  <a:gd name="T17" fmla="*/ 106 h 106"/>
                  <a:gd name="T18" fmla="*/ 126 w 157"/>
                  <a:gd name="T19" fmla="*/ 106 h 106"/>
                  <a:gd name="T20" fmla="*/ 157 w 157"/>
                  <a:gd name="T21" fmla="*/ 75 h 106"/>
                  <a:gd name="T22" fmla="*/ 135 w 157"/>
                  <a:gd name="T23" fmla="*/ 46 h 106"/>
                  <a:gd name="T24" fmla="*/ 120 w 157"/>
                  <a:gd name="T25" fmla="*/ 100 h 106"/>
                  <a:gd name="T26" fmla="*/ 79 w 157"/>
                  <a:gd name="T27" fmla="*/ 100 h 106"/>
                  <a:gd name="T28" fmla="*/ 103 w 157"/>
                  <a:gd name="T29" fmla="*/ 75 h 106"/>
                  <a:gd name="T30" fmla="*/ 102 w 157"/>
                  <a:gd name="T31" fmla="*/ 72 h 106"/>
                  <a:gd name="T32" fmla="*/ 92 w 157"/>
                  <a:gd name="T33" fmla="*/ 72 h 106"/>
                  <a:gd name="T34" fmla="*/ 92 w 157"/>
                  <a:gd name="T35" fmla="*/ 68 h 106"/>
                  <a:gd name="T36" fmla="*/ 92 w 157"/>
                  <a:gd name="T37" fmla="*/ 37 h 106"/>
                  <a:gd name="T38" fmla="*/ 90 w 157"/>
                  <a:gd name="T39" fmla="*/ 35 h 106"/>
                  <a:gd name="T40" fmla="*/ 64 w 157"/>
                  <a:gd name="T41" fmla="*/ 35 h 106"/>
                  <a:gd name="T42" fmla="*/ 62 w 157"/>
                  <a:gd name="T43" fmla="*/ 37 h 106"/>
                  <a:gd name="T44" fmla="*/ 62 w 157"/>
                  <a:gd name="T45" fmla="*/ 68 h 106"/>
                  <a:gd name="T46" fmla="*/ 62 w 157"/>
                  <a:gd name="T47" fmla="*/ 73 h 106"/>
                  <a:gd name="T48" fmla="*/ 51 w 157"/>
                  <a:gd name="T49" fmla="*/ 73 h 106"/>
                  <a:gd name="T50" fmla="*/ 50 w 157"/>
                  <a:gd name="T51" fmla="*/ 76 h 106"/>
                  <a:gd name="T52" fmla="*/ 75 w 157"/>
                  <a:gd name="T53" fmla="*/ 100 h 106"/>
                  <a:gd name="T54" fmla="*/ 38 w 157"/>
                  <a:gd name="T55" fmla="*/ 100 h 106"/>
                  <a:gd name="T56" fmla="*/ 11 w 157"/>
                  <a:gd name="T57" fmla="*/ 74 h 106"/>
                  <a:gd name="T58" fmla="*/ 29 w 157"/>
                  <a:gd name="T59" fmla="*/ 50 h 106"/>
                  <a:gd name="T60" fmla="*/ 28 w 157"/>
                  <a:gd name="T61" fmla="*/ 44 h 106"/>
                  <a:gd name="T62" fmla="*/ 50 w 157"/>
                  <a:gd name="T63" fmla="*/ 17 h 106"/>
                  <a:gd name="T64" fmla="*/ 74 w 157"/>
                  <a:gd name="T65" fmla="*/ 29 h 106"/>
                  <a:gd name="T66" fmla="*/ 97 w 157"/>
                  <a:gd name="T67" fmla="*/ 10 h 106"/>
                  <a:gd name="T68" fmla="*/ 128 w 157"/>
                  <a:gd name="T69" fmla="*/ 42 h 106"/>
                  <a:gd name="T70" fmla="*/ 127 w 157"/>
                  <a:gd name="T71" fmla="*/ 49 h 106"/>
                  <a:gd name="T72" fmla="*/ 147 w 157"/>
                  <a:gd name="T73" fmla="*/ 74 h 106"/>
                  <a:gd name="T74" fmla="*/ 120 w 157"/>
                  <a:gd name="T75" fmla="*/ 10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5">
                    <a:moveTo>
                      <a:pt x="135" y="46"/>
                    </a:moveTo>
                    <a:cubicBezTo>
                      <a:pt x="136" y="43"/>
                      <a:pt x="136" y="40"/>
                      <a:pt x="136" y="37"/>
                    </a:cubicBezTo>
                    <a:cubicBezTo>
                      <a:pt x="136" y="16"/>
                      <a:pt x="120" y="0"/>
                      <a:pt x="99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5" y="8"/>
                    </a:cubicBezTo>
                    <a:cubicBezTo>
                      <a:pt x="30" y="11"/>
                      <a:pt x="19" y="25"/>
                      <a:pt x="19" y="39"/>
                    </a:cubicBezTo>
                    <a:cubicBezTo>
                      <a:pt x="19" y="42"/>
                      <a:pt x="20" y="44"/>
                      <a:pt x="20" y="47"/>
                    </a:cubicBezTo>
                    <a:cubicBezTo>
                      <a:pt x="9" y="51"/>
                      <a:pt x="0" y="62"/>
                      <a:pt x="0" y="75"/>
                    </a:cubicBezTo>
                    <a:cubicBezTo>
                      <a:pt x="0" y="92"/>
                      <a:pt x="14" y="106"/>
                      <a:pt x="31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43" y="106"/>
                      <a:pt x="157" y="92"/>
                      <a:pt x="157" y="75"/>
                    </a:cubicBezTo>
                    <a:cubicBezTo>
                      <a:pt x="157" y="62"/>
                      <a:pt x="148" y="50"/>
                      <a:pt x="135" y="46"/>
                    </a:cubicBezTo>
                    <a:close/>
                    <a:moveTo>
                      <a:pt x="120" y="100"/>
                    </a:moveTo>
                    <a:cubicBezTo>
                      <a:pt x="79" y="100"/>
                      <a:pt x="79" y="100"/>
                      <a:pt x="79" y="100"/>
                    </a:cubicBezTo>
                    <a:cubicBezTo>
                      <a:pt x="82" y="97"/>
                      <a:pt x="103" y="75"/>
                      <a:pt x="103" y="75"/>
                    </a:cubicBezTo>
                    <a:cubicBezTo>
                      <a:pt x="103" y="75"/>
                      <a:pt x="106" y="72"/>
                      <a:pt x="102" y="72"/>
                    </a:cubicBezTo>
                    <a:cubicBezTo>
                      <a:pt x="98" y="72"/>
                      <a:pt x="92" y="72"/>
                      <a:pt x="92" y="72"/>
                    </a:cubicBezTo>
                    <a:cubicBezTo>
                      <a:pt x="92" y="72"/>
                      <a:pt x="92" y="70"/>
                      <a:pt x="92" y="68"/>
                    </a:cubicBezTo>
                    <a:cubicBezTo>
                      <a:pt x="92" y="59"/>
                      <a:pt x="92" y="43"/>
                      <a:pt x="92" y="37"/>
                    </a:cubicBezTo>
                    <a:cubicBezTo>
                      <a:pt x="92" y="37"/>
                      <a:pt x="92" y="35"/>
                      <a:pt x="90" y="35"/>
                    </a:cubicBezTo>
                    <a:cubicBezTo>
                      <a:pt x="88" y="35"/>
                      <a:pt x="67" y="35"/>
                      <a:pt x="64" y="35"/>
                    </a:cubicBezTo>
                    <a:cubicBezTo>
                      <a:pt x="61" y="35"/>
                      <a:pt x="62" y="37"/>
                      <a:pt x="62" y="37"/>
                    </a:cubicBezTo>
                    <a:cubicBezTo>
                      <a:pt x="62" y="44"/>
                      <a:pt x="62" y="59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7" y="73"/>
                      <a:pt x="50" y="76"/>
                      <a:pt x="50" y="76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23" y="100"/>
                      <a:pt x="11" y="88"/>
                      <a:pt x="11" y="74"/>
                    </a:cubicBezTo>
                    <a:cubicBezTo>
                      <a:pt x="11" y="63"/>
                      <a:pt x="18" y="53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1"/>
                      <a:pt x="37" y="19"/>
                      <a:pt x="50" y="17"/>
                    </a:cubicBezTo>
                    <a:cubicBezTo>
                      <a:pt x="65" y="15"/>
                      <a:pt x="74" y="29"/>
                      <a:pt x="74" y="29"/>
                    </a:cubicBezTo>
                    <a:cubicBezTo>
                      <a:pt x="74" y="29"/>
                      <a:pt x="77" y="10"/>
                      <a:pt x="97" y="10"/>
                    </a:cubicBezTo>
                    <a:cubicBezTo>
                      <a:pt x="115" y="10"/>
                      <a:pt x="128" y="24"/>
                      <a:pt x="128" y="42"/>
                    </a:cubicBezTo>
                    <a:cubicBezTo>
                      <a:pt x="128" y="44"/>
                      <a:pt x="127" y="47"/>
                      <a:pt x="127" y="49"/>
                    </a:cubicBezTo>
                    <a:cubicBezTo>
                      <a:pt x="138" y="53"/>
                      <a:pt x="147" y="62"/>
                      <a:pt x="147" y="74"/>
                    </a:cubicBezTo>
                    <a:cubicBezTo>
                      <a:pt x="147" y="88"/>
                      <a:pt x="135" y="100"/>
                      <a:pt x="12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417437" y="2969490"/>
              <a:ext cx="971550" cy="933450"/>
              <a:chOff x="4545240" y="3960135"/>
              <a:chExt cx="971550" cy="93345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545240" y="3960135"/>
                <a:ext cx="971550" cy="933450"/>
              </a:xfrm>
              <a:prstGeom prst="ellipse">
                <a:avLst/>
              </a:prstGeom>
              <a:solidFill>
                <a:srgbClr val="F9C06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806660" y="4174029"/>
                <a:ext cx="448710" cy="506105"/>
                <a:chOff x="5705194" y="2305502"/>
                <a:chExt cx="250191" cy="282193"/>
              </a:xfrm>
            </p:grpSpPr>
            <p:sp>
              <p:nvSpPr>
                <p:cNvPr id="13" name="Freeform 147"/>
                <p:cNvSpPr/>
                <p:nvPr/>
              </p:nvSpPr>
              <p:spPr bwMode="auto">
                <a:xfrm>
                  <a:off x="5705194" y="2305502"/>
                  <a:ext cx="250191" cy="50911"/>
                </a:xfrm>
                <a:custGeom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 148"/>
                <p:cNvSpPr>
                  <a:spLocks noEditPoints="1"/>
                </p:cNvSpPr>
                <p:nvPr/>
              </p:nvSpPr>
              <p:spPr bwMode="auto">
                <a:xfrm>
                  <a:off x="5727013" y="2368050"/>
                  <a:ext cx="208008" cy="219645"/>
                </a:xfrm>
                <a:custGeom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149"/>
                <p:cNvSpPr/>
                <p:nvPr/>
              </p:nvSpPr>
              <p:spPr bwMode="auto">
                <a:xfrm>
                  <a:off x="5743013" y="2410233"/>
                  <a:ext cx="101822" cy="59639"/>
                </a:xfrm>
                <a:custGeom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6939530" y="3007590"/>
              <a:ext cx="971550" cy="933450"/>
              <a:chOff x="7067333" y="3998235"/>
              <a:chExt cx="971550" cy="93345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067333" y="3998235"/>
                <a:ext cx="971550" cy="933450"/>
              </a:xfrm>
              <a:prstGeom prst="ellipse">
                <a:avLst/>
              </a:prstGeom>
              <a:solidFill>
                <a:srgbClr val="F9C06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7382710" y="4240612"/>
                <a:ext cx="355119" cy="461653"/>
                <a:chOff x="7506788" y="4563431"/>
                <a:chExt cx="211186" cy="274541"/>
              </a:xfrm>
            </p:grpSpPr>
            <p:sp>
              <p:nvSpPr>
                <p:cNvPr id="19" name="Freeform 170"/>
                <p:cNvSpPr/>
                <p:nvPr/>
              </p:nvSpPr>
              <p:spPr bwMode="auto">
                <a:xfrm>
                  <a:off x="7506788" y="4642625"/>
                  <a:ext cx="211186" cy="195347"/>
                </a:xfrm>
                <a:custGeom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71"/>
                <p:cNvSpPr/>
                <p:nvPr/>
              </p:nvSpPr>
              <p:spPr bwMode="auto">
                <a:xfrm>
                  <a:off x="7506788" y="4563431"/>
                  <a:ext cx="211186" cy="66876"/>
                </a:xfrm>
                <a:custGeom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8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9277236" y="2969490"/>
              <a:ext cx="971550" cy="933450"/>
              <a:chOff x="9405039" y="3960135"/>
              <a:chExt cx="971550" cy="93345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405039" y="3960135"/>
                <a:ext cx="971550" cy="933450"/>
              </a:xfrm>
              <a:prstGeom prst="ellipse">
                <a:avLst/>
              </a:prstGeom>
              <a:solidFill>
                <a:srgbClr val="F9C06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45"/>
              <p:cNvSpPr>
                <a:spLocks noEditPoints="1"/>
              </p:cNvSpPr>
              <p:nvPr/>
            </p:nvSpPr>
            <p:spPr bwMode="auto">
              <a:xfrm>
                <a:off x="9676618" y="4127654"/>
                <a:ext cx="428392" cy="552480"/>
              </a:xfrm>
              <a:custGeom>
                <a:gdLst>
                  <a:gd name="T0" fmla="*/ 104 w 109"/>
                  <a:gd name="T1" fmla="*/ 67 h 141"/>
                  <a:gd name="T2" fmla="*/ 96 w 109"/>
                  <a:gd name="T3" fmla="*/ 67 h 141"/>
                  <a:gd name="T4" fmla="*/ 96 w 109"/>
                  <a:gd name="T5" fmla="*/ 44 h 141"/>
                  <a:gd name="T6" fmla="*/ 84 w 109"/>
                  <a:gd name="T7" fmla="*/ 13 h 141"/>
                  <a:gd name="T8" fmla="*/ 55 w 109"/>
                  <a:gd name="T9" fmla="*/ 0 h 141"/>
                  <a:gd name="T10" fmla="*/ 25 w 109"/>
                  <a:gd name="T11" fmla="*/ 13 h 141"/>
                  <a:gd name="T12" fmla="*/ 13 w 109"/>
                  <a:gd name="T13" fmla="*/ 44 h 141"/>
                  <a:gd name="T14" fmla="*/ 13 w 109"/>
                  <a:gd name="T15" fmla="*/ 67 h 141"/>
                  <a:gd name="T16" fmla="*/ 6 w 109"/>
                  <a:gd name="T17" fmla="*/ 67 h 141"/>
                  <a:gd name="T18" fmla="*/ 0 w 109"/>
                  <a:gd name="T19" fmla="*/ 73 h 141"/>
                  <a:gd name="T20" fmla="*/ 0 w 109"/>
                  <a:gd name="T21" fmla="*/ 136 h 141"/>
                  <a:gd name="T22" fmla="*/ 6 w 109"/>
                  <a:gd name="T23" fmla="*/ 141 h 141"/>
                  <a:gd name="T24" fmla="*/ 104 w 109"/>
                  <a:gd name="T25" fmla="*/ 141 h 141"/>
                  <a:gd name="T26" fmla="*/ 109 w 109"/>
                  <a:gd name="T27" fmla="*/ 136 h 141"/>
                  <a:gd name="T28" fmla="*/ 109 w 109"/>
                  <a:gd name="T29" fmla="*/ 73 h 141"/>
                  <a:gd name="T30" fmla="*/ 104 w 109"/>
                  <a:gd name="T31" fmla="*/ 67 h 141"/>
                  <a:gd name="T32" fmla="*/ 67 w 109"/>
                  <a:gd name="T33" fmla="*/ 124 h 141"/>
                  <a:gd name="T34" fmla="*/ 55 w 109"/>
                  <a:gd name="T35" fmla="*/ 136 h 141"/>
                  <a:gd name="T36" fmla="*/ 43 w 109"/>
                  <a:gd name="T37" fmla="*/ 124 h 141"/>
                  <a:gd name="T38" fmla="*/ 43 w 109"/>
                  <a:gd name="T39" fmla="*/ 102 h 141"/>
                  <a:gd name="T40" fmla="*/ 55 w 109"/>
                  <a:gd name="T41" fmla="*/ 90 h 141"/>
                  <a:gd name="T42" fmla="*/ 67 w 109"/>
                  <a:gd name="T43" fmla="*/ 102 h 141"/>
                  <a:gd name="T44" fmla="*/ 67 w 109"/>
                  <a:gd name="T45" fmla="*/ 124 h 141"/>
                  <a:gd name="T46" fmla="*/ 77 w 109"/>
                  <a:gd name="T47" fmla="*/ 67 h 141"/>
                  <a:gd name="T48" fmla="*/ 33 w 109"/>
                  <a:gd name="T49" fmla="*/ 67 h 141"/>
                  <a:gd name="T50" fmla="*/ 33 w 109"/>
                  <a:gd name="T51" fmla="*/ 44 h 141"/>
                  <a:gd name="T52" fmla="*/ 39 w 109"/>
                  <a:gd name="T53" fmla="*/ 26 h 141"/>
                  <a:gd name="T54" fmla="*/ 55 w 109"/>
                  <a:gd name="T55" fmla="*/ 19 h 141"/>
                  <a:gd name="T56" fmla="*/ 70 w 109"/>
                  <a:gd name="T57" fmla="*/ 26 h 141"/>
                  <a:gd name="T58" fmla="*/ 77 w 109"/>
                  <a:gd name="T59" fmla="*/ 44 h 141"/>
                  <a:gd name="T60" fmla="*/ 77 w 109"/>
                  <a:gd name="T61" fmla="*/ 67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1">
                    <a:moveTo>
                      <a:pt x="104" y="67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8" y="21"/>
                      <a:pt x="13" y="32"/>
                      <a:pt x="13" y="44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3" y="67"/>
                      <a:pt x="0" y="70"/>
                      <a:pt x="0" y="73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3" y="141"/>
                      <a:pt x="6" y="141"/>
                    </a:cubicBezTo>
                    <a:cubicBezTo>
                      <a:pt x="104" y="141"/>
                      <a:pt x="104" y="141"/>
                      <a:pt x="104" y="141"/>
                    </a:cubicBezTo>
                    <a:cubicBezTo>
                      <a:pt x="107" y="141"/>
                      <a:pt x="109" y="139"/>
                      <a:pt x="109" y="136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7" y="67"/>
                      <a:pt x="104" y="67"/>
                    </a:cubicBezTo>
                    <a:close/>
                    <a:moveTo>
                      <a:pt x="67" y="124"/>
                    </a:moveTo>
                    <a:cubicBezTo>
                      <a:pt x="67" y="130"/>
                      <a:pt x="61" y="136"/>
                      <a:pt x="55" y="136"/>
                    </a:cubicBezTo>
                    <a:cubicBezTo>
                      <a:pt x="48" y="136"/>
                      <a:pt x="43" y="130"/>
                      <a:pt x="43" y="124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95"/>
                      <a:pt x="48" y="90"/>
                      <a:pt x="55" y="90"/>
                    </a:cubicBezTo>
                    <a:cubicBezTo>
                      <a:pt x="61" y="90"/>
                      <a:pt x="67" y="95"/>
                      <a:pt x="67" y="102"/>
                    </a:cubicBezTo>
                    <a:lnTo>
                      <a:pt x="67" y="124"/>
                    </a:lnTo>
                    <a:close/>
                    <a:moveTo>
                      <a:pt x="77" y="67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6"/>
                    </a:cubicBezTo>
                    <a:cubicBezTo>
                      <a:pt x="44" y="22"/>
                      <a:pt x="49" y="19"/>
                      <a:pt x="55" y="19"/>
                    </a:cubicBezTo>
                    <a:cubicBezTo>
                      <a:pt x="61" y="19"/>
                      <a:pt x="66" y="22"/>
                      <a:pt x="70" y="26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328741" y="4017697"/>
              <a:ext cx="2042948" cy="1198552"/>
              <a:chOff x="1328741" y="4017697"/>
              <a:chExt cx="2042948" cy="1198552"/>
            </a:xfrm>
          </p:grpSpPr>
          <p:sp>
            <p:nvSpPr>
              <p:cNvPr id="25" name="文本框 87"/>
              <p:cNvSpPr txBox="1"/>
              <p:nvPr/>
            </p:nvSpPr>
            <p:spPr>
              <a:xfrm>
                <a:off x="1847514" y="401769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328741" y="4403719"/>
                <a:ext cx="2042948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CoLtd.professional professional team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881738" y="3998850"/>
              <a:ext cx="2042948" cy="1198552"/>
              <a:chOff x="1328741" y="4017697"/>
              <a:chExt cx="2042948" cy="1198552"/>
            </a:xfrm>
          </p:grpSpPr>
          <p:sp>
            <p:nvSpPr>
              <p:cNvPr id="40" name="文本框 87"/>
              <p:cNvSpPr txBox="1"/>
              <p:nvPr/>
            </p:nvSpPr>
            <p:spPr>
              <a:xfrm>
                <a:off x="1847514" y="401769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328741" y="4403719"/>
                <a:ext cx="2042948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CoLtd.professional professional team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403831" y="4017697"/>
              <a:ext cx="2042948" cy="1198552"/>
              <a:chOff x="1328741" y="4017697"/>
              <a:chExt cx="2042948" cy="1198552"/>
            </a:xfrm>
          </p:grpSpPr>
          <p:sp>
            <p:nvSpPr>
              <p:cNvPr id="43" name="文本框 87"/>
              <p:cNvSpPr txBox="1"/>
              <p:nvPr/>
            </p:nvSpPr>
            <p:spPr>
              <a:xfrm>
                <a:off x="1847514" y="401769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28741" y="4403719"/>
                <a:ext cx="2042948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CoLtd.professional professional team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741537" y="4017697"/>
              <a:ext cx="2042948" cy="1198552"/>
              <a:chOff x="1328741" y="4017697"/>
              <a:chExt cx="2042948" cy="1198552"/>
            </a:xfrm>
          </p:grpSpPr>
          <p:sp>
            <p:nvSpPr>
              <p:cNvPr id="46" name="文本框 87"/>
              <p:cNvSpPr txBox="1"/>
              <p:nvPr/>
            </p:nvSpPr>
            <p:spPr>
              <a:xfrm>
                <a:off x="1847514" y="4017697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28741" y="4403719"/>
                <a:ext cx="2042948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CoLtd.professional professional team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30271" y="2080738"/>
            <a:ext cx="4931458" cy="3799556"/>
            <a:chOff x="2753435" y="1921084"/>
            <a:chExt cx="4931458" cy="3799556"/>
          </a:xfrm>
        </p:grpSpPr>
        <p:sp>
          <p:nvSpPr>
            <p:cNvPr id="7" name="椭圆 6"/>
            <p:cNvSpPr/>
            <p:nvPr/>
          </p:nvSpPr>
          <p:spPr bwMode="auto">
            <a:xfrm>
              <a:off x="2753435" y="2183750"/>
              <a:ext cx="555259" cy="555259"/>
            </a:xfrm>
            <a:prstGeom prst="ellipse">
              <a:avLst/>
            </a:prstGeom>
            <a:solidFill>
              <a:srgbClr val="F9C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2791180" y="225843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753435" y="3527744"/>
              <a:ext cx="555259" cy="555259"/>
            </a:xfrm>
            <a:prstGeom prst="ellipse">
              <a:avLst/>
            </a:prstGeom>
            <a:solidFill>
              <a:srgbClr val="F9C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2791180" y="360242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2753435" y="4908496"/>
              <a:ext cx="555259" cy="555259"/>
            </a:xfrm>
            <a:prstGeom prst="ellipse">
              <a:avLst/>
            </a:prstGeom>
            <a:solidFill>
              <a:srgbClr val="F9C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2791180" y="498318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 flipH="1">
              <a:off x="3035553" y="4088653"/>
              <a:ext cx="0" cy="7940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9C06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/>
            <p:nvPr/>
          </p:nvCxnSpPr>
          <p:spPr bwMode="auto">
            <a:xfrm flipH="1">
              <a:off x="3035553" y="2742694"/>
              <a:ext cx="0" cy="7940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9C06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" name="组合 21"/>
            <p:cNvGrpSpPr/>
            <p:nvPr/>
          </p:nvGrpSpPr>
          <p:grpSpPr>
            <a:xfrm>
              <a:off x="3400712" y="1921084"/>
              <a:ext cx="4281714" cy="1074809"/>
              <a:chOff x="3403179" y="1996155"/>
              <a:chExt cx="4281714" cy="107480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403179" y="1996155"/>
                <a:ext cx="166999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403179" y="2258434"/>
                <a:ext cx="4281714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>
                    <a:solidFill>
                      <a:schemeClr val="bg1"/>
                    </a:solidFill>
                    <a:latin typeface="+mn-ea"/>
                    <a:sym typeface="+mn-lt"/>
                  </a:rPr>
                  <a:t>Lorem ipsum dolor sit er elit lamet, consectetaur cillium adipisicing pecu, sed do eiusmod tempor incididunt ut labore et dolore</a:t>
                </a:r>
                <a:r>
                  <a:rPr lang="en-US" altLang="zh-CN" sz="1200" noProof="1">
                    <a:solidFill>
                      <a:schemeClr val="bg1"/>
                    </a:solidFill>
                    <a:latin typeface="+mn-ea"/>
                  </a:rPr>
                  <a:t>Lorem ipsum</a:t>
                </a:r>
                <a:endParaRPr lang="en-US" altLang="zh-CN" sz="1200">
                  <a:solidFill>
                    <a:schemeClr val="bg1"/>
                  </a:solidFill>
                  <a:latin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03179" y="3265079"/>
              <a:ext cx="4281714" cy="1074809"/>
              <a:chOff x="3403179" y="1996155"/>
              <a:chExt cx="4281714" cy="107480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03179" y="1996155"/>
                <a:ext cx="166999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03179" y="2258434"/>
                <a:ext cx="4281714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>
                    <a:solidFill>
                      <a:schemeClr val="bg1"/>
                    </a:solidFill>
                    <a:latin typeface="+mn-ea"/>
                    <a:sym typeface="+mn-lt"/>
                  </a:rPr>
                  <a:t>Lorem ipsum dolor sit er elit lamet, consectetaur cillium adipisicing pecu, sed do eiusmod tempor incididunt ut labore et dolore</a:t>
                </a:r>
                <a:r>
                  <a:rPr lang="en-US" altLang="zh-CN" sz="1200" noProof="1">
                    <a:solidFill>
                      <a:schemeClr val="bg1"/>
                    </a:solidFill>
                    <a:latin typeface="+mn-ea"/>
                  </a:rPr>
                  <a:t>Lorem ipsum</a:t>
                </a:r>
                <a:endParaRPr lang="en-US" altLang="zh-CN" sz="1200">
                  <a:solidFill>
                    <a:schemeClr val="bg1"/>
                  </a:solidFill>
                  <a:latin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400712" y="4645831"/>
              <a:ext cx="4281714" cy="1074809"/>
              <a:chOff x="3403179" y="1996155"/>
              <a:chExt cx="4281714" cy="107480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403179" y="1996155"/>
                <a:ext cx="166999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+mn-ea"/>
                  </a:rPr>
                  <a:t>添加标题</a:t>
                </a:r>
                <a:endParaRPr lang="zh-CN" altLang="en-US" sz="16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403179" y="2258434"/>
                <a:ext cx="4281714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>
                    <a:solidFill>
                      <a:schemeClr val="bg1"/>
                    </a:solidFill>
                    <a:latin typeface="+mn-ea"/>
                    <a:sym typeface="+mn-lt"/>
                  </a:rPr>
                  <a:t>Lorem ipsum dolor sit er elit lamet, consectetaur cillium adipisicing pecu, sed do eiusmod tempor incididunt ut labore et dolore</a:t>
                </a:r>
                <a:r>
                  <a:rPr lang="en-US" altLang="zh-CN" sz="1200" noProof="1">
                    <a:solidFill>
                      <a:schemeClr val="bg1"/>
                    </a:solidFill>
                    <a:latin typeface="+mn-ea"/>
                  </a:rPr>
                  <a:t>Lorem ipsum</a:t>
                </a:r>
                <a:endParaRPr lang="en-US" altLang="zh-CN" sz="1200">
                  <a:solidFill>
                    <a:schemeClr val="bg1"/>
                  </a:solidFill>
                  <a:latin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71448" y="2309470"/>
            <a:ext cx="8249104" cy="3395552"/>
            <a:chOff x="1971448" y="2309470"/>
            <a:chExt cx="8249104" cy="3395552"/>
          </a:xfrm>
        </p:grpSpPr>
        <p:sp>
          <p:nvSpPr>
            <p:cNvPr id="27" name="椭圆 26"/>
            <p:cNvSpPr/>
            <p:nvPr/>
          </p:nvSpPr>
          <p:spPr>
            <a:xfrm>
              <a:off x="2303573" y="2578152"/>
              <a:ext cx="1426491" cy="1452844"/>
            </a:xfrm>
            <a:prstGeom prst="ellipse">
              <a:avLst/>
            </a:prstGeom>
            <a:blipFill dpi="0" rotWithShape="1"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382754" y="2578152"/>
              <a:ext cx="1426491" cy="1452844"/>
            </a:xfrm>
            <a:prstGeom prst="ellipse">
              <a:avLst/>
            </a:prstGeom>
            <a:blipFill dpi="0" rotWithShape="1"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476446" y="2577272"/>
              <a:ext cx="1426491" cy="1452844"/>
            </a:xfrm>
            <a:prstGeom prst="ellipse">
              <a:avLst/>
            </a:prstGeom>
            <a:blipFill dpi="0" rotWithShape="1"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462821" y="4268615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59534" y="4641972"/>
              <a:ext cx="1524604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71448" y="2309470"/>
              <a:ext cx="2090745" cy="3395552"/>
            </a:xfrm>
            <a:prstGeom prst="rect">
              <a:avLst/>
            </a:pr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37012" y="4642011"/>
              <a:ext cx="1524604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69413" y="2309470"/>
              <a:ext cx="2090745" cy="3395552"/>
            </a:xfrm>
            <a:prstGeom prst="rect">
              <a:avLst/>
            </a:pr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412876" y="4637947"/>
              <a:ext cx="1524604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Hunan magic rain Advertising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29807" y="2309470"/>
              <a:ext cx="2090745" cy="3395552"/>
            </a:xfrm>
            <a:prstGeom prst="rect">
              <a:avLst/>
            </a:prstGeom>
            <a:noFill/>
            <a:ln>
              <a:solidFill>
                <a:srgbClr val="F9C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560786" y="4268615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621180" y="4268615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255405" y="2047679"/>
            <a:ext cx="7681190" cy="3714043"/>
            <a:chOff x="2255405" y="2033611"/>
            <a:chExt cx="7681190" cy="3714043"/>
          </a:xfrm>
        </p:grpSpPr>
        <p:sp>
          <p:nvSpPr>
            <p:cNvPr id="8" name="椭圆 7"/>
            <p:cNvSpPr/>
            <p:nvPr/>
          </p:nvSpPr>
          <p:spPr bwMode="auto">
            <a:xfrm>
              <a:off x="2464492" y="2068460"/>
              <a:ext cx="685951" cy="685952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42"/>
            <p:cNvSpPr/>
            <p:nvPr/>
          </p:nvSpPr>
          <p:spPr bwMode="auto">
            <a:xfrm>
              <a:off x="2632418" y="2236279"/>
              <a:ext cx="291703" cy="349395"/>
            </a:xfrm>
            <a:custGeom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2255405" y="3068042"/>
              <a:ext cx="3250016" cy="1834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 bwMode="auto">
            <a:xfrm>
              <a:off x="6895666" y="2033611"/>
              <a:ext cx="685951" cy="687786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42"/>
            <p:cNvSpPr/>
            <p:nvPr/>
          </p:nvSpPr>
          <p:spPr bwMode="auto">
            <a:xfrm>
              <a:off x="7063432" y="2202064"/>
              <a:ext cx="291580" cy="349693"/>
            </a:xfrm>
            <a:custGeom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 flipV="1">
              <a:off x="6686579" y="3071708"/>
              <a:ext cx="3250016" cy="1835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 bwMode="auto">
            <a:xfrm>
              <a:off x="6891997" y="3387173"/>
              <a:ext cx="687786" cy="685951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66"/>
            <p:cNvSpPr/>
            <p:nvPr/>
          </p:nvSpPr>
          <p:spPr bwMode="auto">
            <a:xfrm>
              <a:off x="7130826" y="3446254"/>
              <a:ext cx="210432" cy="583009"/>
            </a:xfrm>
            <a:custGeom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 bwMode="auto">
            <a:xfrm flipV="1">
              <a:off x="6686579" y="4417934"/>
              <a:ext cx="3250016" cy="1835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 bwMode="auto">
            <a:xfrm>
              <a:off x="6891997" y="4740735"/>
              <a:ext cx="687786" cy="687786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Group 666"/>
            <p:cNvGrpSpPr/>
            <p:nvPr/>
          </p:nvGrpSpPr>
          <p:grpSpPr>
            <a:xfrm>
              <a:off x="7079937" y="4928072"/>
              <a:ext cx="312211" cy="312526"/>
              <a:chOff x="4807" y="2702"/>
              <a:chExt cx="1062" cy="1067"/>
            </a:xfrm>
          </p:grpSpPr>
          <p:sp>
            <p:nvSpPr>
              <p:cNvPr id="31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gdLst>
                  <a:gd name="T0" fmla="*/ 1 w 1039"/>
                  <a:gd name="T1" fmla="*/ 1 h 606"/>
                  <a:gd name="T2" fmla="*/ 1 w 1039"/>
                  <a:gd name="T3" fmla="*/ 1 h 606"/>
                  <a:gd name="T4" fmla="*/ 1 w 1039"/>
                  <a:gd name="T5" fmla="*/ 1 h 606"/>
                  <a:gd name="T6" fmla="*/ 1 w 1039"/>
                  <a:gd name="T7" fmla="*/ 1 h 606"/>
                  <a:gd name="T8" fmla="*/ 1 w 1039"/>
                  <a:gd name="T9" fmla="*/ 1 h 606"/>
                  <a:gd name="T10" fmla="*/ 1 w 1039"/>
                  <a:gd name="T11" fmla="*/ 1 h 606"/>
                  <a:gd name="T12" fmla="*/ 1 w 1039"/>
                  <a:gd name="T13" fmla="*/ 1 h 606"/>
                  <a:gd name="T14" fmla="*/ 1 w 1039"/>
                  <a:gd name="T15" fmla="*/ 1 h 606"/>
                  <a:gd name="T16" fmla="*/ 1 w 1039"/>
                  <a:gd name="T17" fmla="*/ 1 h 606"/>
                  <a:gd name="T18" fmla="*/ 1 w 1039"/>
                  <a:gd name="T19" fmla="*/ 1 h 606"/>
                  <a:gd name="T20" fmla="*/ 1 w 1039"/>
                  <a:gd name="T21" fmla="*/ 1 h 606"/>
                  <a:gd name="T22" fmla="*/ 1 w 1039"/>
                  <a:gd name="T23" fmla="*/ 1 h 606"/>
                  <a:gd name="T24" fmla="*/ 1 w 1039"/>
                  <a:gd name="T25" fmla="*/ 1 h 606"/>
                  <a:gd name="T26" fmla="*/ 1 w 1039"/>
                  <a:gd name="T27" fmla="*/ 1 h 606"/>
                  <a:gd name="T28" fmla="*/ 1 w 1039"/>
                  <a:gd name="T29" fmla="*/ 1 h 606"/>
                  <a:gd name="T30" fmla="*/ 1 w 1039"/>
                  <a:gd name="T31" fmla="*/ 1 h 606"/>
                  <a:gd name="T32" fmla="*/ 1 w 1039"/>
                  <a:gd name="T33" fmla="*/ 1 h 606"/>
                  <a:gd name="T34" fmla="*/ 1 w 1039"/>
                  <a:gd name="T35" fmla="*/ 1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1 w 1039"/>
                  <a:gd name="T61" fmla="*/ 0 h 606"/>
                  <a:gd name="T62" fmla="*/ 1 w 1039"/>
                  <a:gd name="T63" fmla="*/ 1 h 606"/>
                  <a:gd name="T64" fmla="*/ 1 w 1039"/>
                  <a:gd name="T65" fmla="*/ 1 h 606"/>
                  <a:gd name="T66" fmla="*/ 1 w 1039"/>
                  <a:gd name="T67" fmla="*/ 1 h 606"/>
                  <a:gd name="T68" fmla="*/ 1 w 1039"/>
                  <a:gd name="T69" fmla="*/ 1 h 606"/>
                  <a:gd name="T70" fmla="*/ 1 w 1039"/>
                  <a:gd name="T71" fmla="*/ 1 h 606"/>
                  <a:gd name="T72" fmla="*/ 1 w 1039"/>
                  <a:gd name="T73" fmla="*/ 1 h 606"/>
                  <a:gd name="T74" fmla="*/ 1 w 1039"/>
                  <a:gd name="T75" fmla="*/ 1 h 606"/>
                  <a:gd name="T76" fmla="*/ 1 w 1039"/>
                  <a:gd name="T77" fmla="*/ 1 h 606"/>
                  <a:gd name="T78" fmla="*/ 1 w 1039"/>
                  <a:gd name="T79" fmla="*/ 1 h 606"/>
                  <a:gd name="T80" fmla="*/ 1 w 1039"/>
                  <a:gd name="T81" fmla="*/ 1 h 606"/>
                  <a:gd name="T82" fmla="*/ 1 w 1039"/>
                  <a:gd name="T83" fmla="*/ 1 h 606"/>
                  <a:gd name="T84" fmla="*/ 1 w 1039"/>
                  <a:gd name="T85" fmla="*/ 1 h 606"/>
                  <a:gd name="T86" fmla="*/ 1 w 1039"/>
                  <a:gd name="T87" fmla="*/ 1 h 606"/>
                  <a:gd name="T88" fmla="*/ 1 w 1039"/>
                  <a:gd name="T89" fmla="*/ 1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1 h 747"/>
                  <a:gd name="T24" fmla="*/ 1 w 749"/>
                  <a:gd name="T25" fmla="*/ 1 h 747"/>
                  <a:gd name="T26" fmla="*/ 1 w 749"/>
                  <a:gd name="T27" fmla="*/ 1 h 747"/>
                  <a:gd name="T28" fmla="*/ 1 w 749"/>
                  <a:gd name="T29" fmla="*/ 1 h 747"/>
                  <a:gd name="T30" fmla="*/ 1 w 749"/>
                  <a:gd name="T31" fmla="*/ 1 h 747"/>
                  <a:gd name="T32" fmla="*/ 1 w 749"/>
                  <a:gd name="T33" fmla="*/ 1 h 747"/>
                  <a:gd name="T34" fmla="*/ 1 w 749"/>
                  <a:gd name="T35" fmla="*/ 1 h 747"/>
                  <a:gd name="T36" fmla="*/ 1 w 749"/>
                  <a:gd name="T37" fmla="*/ 1 h 747"/>
                  <a:gd name="T38" fmla="*/ 1 w 749"/>
                  <a:gd name="T39" fmla="*/ 1 h 747"/>
                  <a:gd name="T40" fmla="*/ 1 w 749"/>
                  <a:gd name="T41" fmla="*/ 1 h 747"/>
                  <a:gd name="T42" fmla="*/ 1 w 749"/>
                  <a:gd name="T43" fmla="*/ 1 h 747"/>
                  <a:gd name="T44" fmla="*/ 1 w 749"/>
                  <a:gd name="T45" fmla="*/ 1 h 747"/>
                  <a:gd name="T46" fmla="*/ 1 w 749"/>
                  <a:gd name="T47" fmla="*/ 1 h 747"/>
                  <a:gd name="T48" fmla="*/ 1 w 749"/>
                  <a:gd name="T49" fmla="*/ 1 h 747"/>
                  <a:gd name="T50" fmla="*/ 1 w 749"/>
                  <a:gd name="T51" fmla="*/ 1 h 747"/>
                  <a:gd name="T52" fmla="*/ 1 w 749"/>
                  <a:gd name="T53" fmla="*/ 1 h 747"/>
                  <a:gd name="T54" fmla="*/ 1 w 749"/>
                  <a:gd name="T55" fmla="*/ 1 h 747"/>
                  <a:gd name="T56" fmla="*/ 1 w 749"/>
                  <a:gd name="T57" fmla="*/ 1 h 747"/>
                  <a:gd name="T58" fmla="*/ 1 w 749"/>
                  <a:gd name="T59" fmla="*/ 1 h 747"/>
                  <a:gd name="T60" fmla="*/ 1 w 749"/>
                  <a:gd name="T61" fmla="*/ 1 h 747"/>
                  <a:gd name="T62" fmla="*/ 1 w 749"/>
                  <a:gd name="T63" fmla="*/ 1 h 747"/>
                  <a:gd name="T64" fmla="*/ 1 w 749"/>
                  <a:gd name="T65" fmla="*/ 1 h 747"/>
                  <a:gd name="T66" fmla="*/ 1 w 749"/>
                  <a:gd name="T67" fmla="*/ 1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gdLst>
                  <a:gd name="T0" fmla="*/ 0 w 1037"/>
                  <a:gd name="T1" fmla="*/ 0 h 337"/>
                  <a:gd name="T2" fmla="*/ 0 w 1037"/>
                  <a:gd name="T3" fmla="*/ 0 h 337"/>
                  <a:gd name="T4" fmla="*/ 0 w 1037"/>
                  <a:gd name="T5" fmla="*/ 0 h 337"/>
                  <a:gd name="T6" fmla="*/ 0 w 1037"/>
                  <a:gd name="T7" fmla="*/ 0 h 337"/>
                  <a:gd name="T8" fmla="*/ 0 w 1037"/>
                  <a:gd name="T9" fmla="*/ 0 h 337"/>
                  <a:gd name="T10" fmla="*/ 0 w 1037"/>
                  <a:gd name="T11" fmla="*/ 0 h 337"/>
                  <a:gd name="T12" fmla="*/ 0 w 1037"/>
                  <a:gd name="T13" fmla="*/ 0 h 337"/>
                  <a:gd name="T14" fmla="*/ 0 w 1037"/>
                  <a:gd name="T15" fmla="*/ 0 h 337"/>
                  <a:gd name="T16" fmla="*/ 0 w 1037"/>
                  <a:gd name="T17" fmla="*/ 0 h 337"/>
                  <a:gd name="T18" fmla="*/ 0 w 1037"/>
                  <a:gd name="T19" fmla="*/ 0 h 337"/>
                  <a:gd name="T20" fmla="*/ 0 w 1037"/>
                  <a:gd name="T21" fmla="*/ 0 h 337"/>
                  <a:gd name="T22" fmla="*/ 0 w 1037"/>
                  <a:gd name="T23" fmla="*/ 0 h 337"/>
                  <a:gd name="T24" fmla="*/ 0 w 1037"/>
                  <a:gd name="T25" fmla="*/ 0 h 337"/>
                  <a:gd name="T26" fmla="*/ 0 w 1037"/>
                  <a:gd name="T27" fmla="*/ 0 h 337"/>
                  <a:gd name="T28" fmla="*/ 0 w 1037"/>
                  <a:gd name="T29" fmla="*/ 0 h 337"/>
                  <a:gd name="T30" fmla="*/ 0 w 1037"/>
                  <a:gd name="T31" fmla="*/ 0 h 337"/>
                  <a:gd name="T32" fmla="*/ 0 w 1037"/>
                  <a:gd name="T33" fmla="*/ 0 h 337"/>
                  <a:gd name="T34" fmla="*/ 0 w 1037"/>
                  <a:gd name="T35" fmla="*/ 0 h 337"/>
                  <a:gd name="T36" fmla="*/ 0 w 1037"/>
                  <a:gd name="T37" fmla="*/ 0 h 337"/>
                  <a:gd name="T38" fmla="*/ 0 w 1037"/>
                  <a:gd name="T39" fmla="*/ 0 h 337"/>
                  <a:gd name="T40" fmla="*/ 0 w 1037"/>
                  <a:gd name="T41" fmla="*/ 0 h 337"/>
                  <a:gd name="T42" fmla="*/ 0 w 1037"/>
                  <a:gd name="T43" fmla="*/ 0 h 337"/>
                  <a:gd name="T44" fmla="*/ 0 w 1037"/>
                  <a:gd name="T45" fmla="*/ 0 h 337"/>
                  <a:gd name="T46" fmla="*/ 0 w 1037"/>
                  <a:gd name="T47" fmla="*/ 0 h 337"/>
                  <a:gd name="T48" fmla="*/ 0 w 1037"/>
                  <a:gd name="T49" fmla="*/ 0 h 337"/>
                  <a:gd name="T50" fmla="*/ 0 w 1037"/>
                  <a:gd name="T51" fmla="*/ 0 h 337"/>
                  <a:gd name="T52" fmla="*/ 0 w 1037"/>
                  <a:gd name="T53" fmla="*/ 0 h 337"/>
                  <a:gd name="T54" fmla="*/ 0 w 1037"/>
                  <a:gd name="T55" fmla="*/ 0 h 337"/>
                  <a:gd name="T56" fmla="*/ 0 w 1037"/>
                  <a:gd name="T57" fmla="*/ 0 h 337"/>
                  <a:gd name="T58" fmla="*/ 0 w 1037"/>
                  <a:gd name="T59" fmla="*/ 0 h 337"/>
                  <a:gd name="T60" fmla="*/ 0 w 1037"/>
                  <a:gd name="T61" fmla="*/ 0 h 337"/>
                  <a:gd name="T62" fmla="*/ 0 w 1037"/>
                  <a:gd name="T63" fmla="*/ 0 h 337"/>
                  <a:gd name="T64" fmla="*/ 0 w 1037"/>
                  <a:gd name="T65" fmla="*/ 0 h 337"/>
                  <a:gd name="T66" fmla="*/ 0 w 1037"/>
                  <a:gd name="T67" fmla="*/ 0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1 h 710"/>
                  <a:gd name="T26" fmla="*/ 0 w 897"/>
                  <a:gd name="T27" fmla="*/ 1 h 710"/>
                  <a:gd name="T28" fmla="*/ 0 w 897"/>
                  <a:gd name="T29" fmla="*/ 1 h 710"/>
                  <a:gd name="T30" fmla="*/ 0 w 897"/>
                  <a:gd name="T31" fmla="*/ 1 h 710"/>
                  <a:gd name="T32" fmla="*/ 0 w 897"/>
                  <a:gd name="T33" fmla="*/ 1 h 710"/>
                  <a:gd name="T34" fmla="*/ 0 w 897"/>
                  <a:gd name="T35" fmla="*/ 1 h 710"/>
                  <a:gd name="T36" fmla="*/ 0 w 897"/>
                  <a:gd name="T37" fmla="*/ 1 h 710"/>
                  <a:gd name="T38" fmla="*/ 0 w 897"/>
                  <a:gd name="T39" fmla="*/ 1 h 710"/>
                  <a:gd name="T40" fmla="*/ 0 w 897"/>
                  <a:gd name="T41" fmla="*/ 1 h 710"/>
                  <a:gd name="T42" fmla="*/ 0 w 897"/>
                  <a:gd name="T43" fmla="*/ 1 h 710"/>
                  <a:gd name="T44" fmla="*/ 0 w 897"/>
                  <a:gd name="T45" fmla="*/ 1 h 710"/>
                  <a:gd name="T46" fmla="*/ 0 w 897"/>
                  <a:gd name="T47" fmla="*/ 1 h 710"/>
                  <a:gd name="T48" fmla="*/ 0 w 897"/>
                  <a:gd name="T49" fmla="*/ 1 h 710"/>
                  <a:gd name="T50" fmla="*/ 0 w 897"/>
                  <a:gd name="T51" fmla="*/ 1 h 710"/>
                  <a:gd name="T52" fmla="*/ 0 w 897"/>
                  <a:gd name="T53" fmla="*/ 1 h 710"/>
                  <a:gd name="T54" fmla="*/ 0 w 897"/>
                  <a:gd name="T55" fmla="*/ 1 h 710"/>
                  <a:gd name="T56" fmla="*/ 0 w 897"/>
                  <a:gd name="T57" fmla="*/ 1 h 710"/>
                  <a:gd name="T58" fmla="*/ 0 w 897"/>
                  <a:gd name="T59" fmla="*/ 1 h 710"/>
                  <a:gd name="T60" fmla="*/ 0 w 897"/>
                  <a:gd name="T61" fmla="*/ 1 h 710"/>
                  <a:gd name="T62" fmla="*/ 0 w 897"/>
                  <a:gd name="T63" fmla="*/ 1 h 710"/>
                  <a:gd name="T64" fmla="*/ 0 w 897"/>
                  <a:gd name="T65" fmla="*/ 1 h 710"/>
                  <a:gd name="T66" fmla="*/ 0 w 897"/>
                  <a:gd name="T67" fmla="*/ 1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gdLst>
                  <a:gd name="T0" fmla="*/ 1 w 1132"/>
                  <a:gd name="T1" fmla="*/ 0 h 224"/>
                  <a:gd name="T2" fmla="*/ 1 w 1132"/>
                  <a:gd name="T3" fmla="*/ 0 h 224"/>
                  <a:gd name="T4" fmla="*/ 1 w 1132"/>
                  <a:gd name="T5" fmla="*/ 1 h 224"/>
                  <a:gd name="T6" fmla="*/ 1 w 1132"/>
                  <a:gd name="T7" fmla="*/ 1 h 224"/>
                  <a:gd name="T8" fmla="*/ 1 w 1132"/>
                  <a:gd name="T9" fmla="*/ 1 h 224"/>
                  <a:gd name="T10" fmla="*/ 1 w 1132"/>
                  <a:gd name="T11" fmla="*/ 1 h 224"/>
                  <a:gd name="T12" fmla="*/ 1 w 1132"/>
                  <a:gd name="T13" fmla="*/ 1 h 224"/>
                  <a:gd name="T14" fmla="*/ 1 w 1132"/>
                  <a:gd name="T15" fmla="*/ 1 h 224"/>
                  <a:gd name="T16" fmla="*/ 1 w 1132"/>
                  <a:gd name="T17" fmla="*/ 1 h 224"/>
                  <a:gd name="T18" fmla="*/ 1 w 1132"/>
                  <a:gd name="T19" fmla="*/ 1 h 224"/>
                  <a:gd name="T20" fmla="*/ 1 w 1132"/>
                  <a:gd name="T21" fmla="*/ 1 h 224"/>
                  <a:gd name="T22" fmla="*/ 1 w 1132"/>
                  <a:gd name="T23" fmla="*/ 1 h 224"/>
                  <a:gd name="T24" fmla="*/ 1 w 1132"/>
                  <a:gd name="T25" fmla="*/ 1 h 224"/>
                  <a:gd name="T26" fmla="*/ 1 w 1132"/>
                  <a:gd name="T27" fmla="*/ 1 h 224"/>
                  <a:gd name="T28" fmla="*/ 1 w 1132"/>
                  <a:gd name="T29" fmla="*/ 1 h 224"/>
                  <a:gd name="T30" fmla="*/ 1 w 1132"/>
                  <a:gd name="T31" fmla="*/ 1 h 224"/>
                  <a:gd name="T32" fmla="*/ 1 w 1132"/>
                  <a:gd name="T33" fmla="*/ 1 h 224"/>
                  <a:gd name="T34" fmla="*/ 1 w 1132"/>
                  <a:gd name="T35" fmla="*/ 1 h 224"/>
                  <a:gd name="T36" fmla="*/ 1 w 1132"/>
                  <a:gd name="T37" fmla="*/ 1 h 224"/>
                  <a:gd name="T38" fmla="*/ 1 w 1132"/>
                  <a:gd name="T39" fmla="*/ 1 h 224"/>
                  <a:gd name="T40" fmla="*/ 1 w 1132"/>
                  <a:gd name="T41" fmla="*/ 1 h 224"/>
                  <a:gd name="T42" fmla="*/ 1 w 1132"/>
                  <a:gd name="T43" fmla="*/ 1 h 224"/>
                  <a:gd name="T44" fmla="*/ 1 w 1132"/>
                  <a:gd name="T45" fmla="*/ 1 h 224"/>
                  <a:gd name="T46" fmla="*/ 1 w 1132"/>
                  <a:gd name="T47" fmla="*/ 1 h 224"/>
                  <a:gd name="T48" fmla="*/ 1 w 1132"/>
                  <a:gd name="T49" fmla="*/ 1 h 224"/>
                  <a:gd name="T50" fmla="*/ 1 w 1132"/>
                  <a:gd name="T51" fmla="*/ 1 h 224"/>
                  <a:gd name="T52" fmla="*/ 1 w 1132"/>
                  <a:gd name="T53" fmla="*/ 1 h 224"/>
                  <a:gd name="T54" fmla="*/ 1 w 1132"/>
                  <a:gd name="T55" fmla="*/ 1 h 224"/>
                  <a:gd name="T56" fmla="*/ 1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1 h 450"/>
                  <a:gd name="T32" fmla="*/ 1 w 688"/>
                  <a:gd name="T33" fmla="*/ 1 h 450"/>
                  <a:gd name="T34" fmla="*/ 1 w 688"/>
                  <a:gd name="T35" fmla="*/ 1 h 450"/>
                  <a:gd name="T36" fmla="*/ 1 w 688"/>
                  <a:gd name="T37" fmla="*/ 1 h 450"/>
                  <a:gd name="T38" fmla="*/ 1 w 688"/>
                  <a:gd name="T39" fmla="*/ 1 h 450"/>
                  <a:gd name="T40" fmla="*/ 1 w 688"/>
                  <a:gd name="T41" fmla="*/ 1 h 450"/>
                  <a:gd name="T42" fmla="*/ 1 w 688"/>
                  <a:gd name="T43" fmla="*/ 1 h 450"/>
                  <a:gd name="T44" fmla="*/ 1 w 688"/>
                  <a:gd name="T45" fmla="*/ 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gdLst>
                  <a:gd name="T0" fmla="*/ 0 w 707"/>
                  <a:gd name="T1" fmla="*/ 1 h 107"/>
                  <a:gd name="T2" fmla="*/ 0 w 707"/>
                  <a:gd name="T3" fmla="*/ 1 h 107"/>
                  <a:gd name="T4" fmla="*/ 0 w 707"/>
                  <a:gd name="T5" fmla="*/ 1 h 107"/>
                  <a:gd name="T6" fmla="*/ 0 w 707"/>
                  <a:gd name="T7" fmla="*/ 1 h 107"/>
                  <a:gd name="T8" fmla="*/ 0 w 707"/>
                  <a:gd name="T9" fmla="*/ 1 h 107"/>
                  <a:gd name="T10" fmla="*/ 0 w 707"/>
                  <a:gd name="T11" fmla="*/ 1 h 107"/>
                  <a:gd name="T12" fmla="*/ 0 w 707"/>
                  <a:gd name="T13" fmla="*/ 1 h 107"/>
                  <a:gd name="T14" fmla="*/ 0 w 707"/>
                  <a:gd name="T15" fmla="*/ 1 h 107"/>
                  <a:gd name="T16" fmla="*/ 0 w 707"/>
                  <a:gd name="T17" fmla="*/ 1 h 107"/>
                  <a:gd name="T18" fmla="*/ 0 w 707"/>
                  <a:gd name="T19" fmla="*/ 1 h 107"/>
                  <a:gd name="T20" fmla="*/ 0 w 707"/>
                  <a:gd name="T21" fmla="*/ 1 h 107"/>
                  <a:gd name="T22" fmla="*/ 0 w 707"/>
                  <a:gd name="T23" fmla="*/ 1 h 107"/>
                  <a:gd name="T24" fmla="*/ 0 w 707"/>
                  <a:gd name="T25" fmla="*/ 1 h 107"/>
                  <a:gd name="T26" fmla="*/ 0 w 707"/>
                  <a:gd name="T27" fmla="*/ 1 h 107"/>
                  <a:gd name="T28" fmla="*/ 0 w 707"/>
                  <a:gd name="T29" fmla="*/ 1 h 107"/>
                  <a:gd name="T30" fmla="*/ 0 w 707"/>
                  <a:gd name="T31" fmla="*/ 1 h 107"/>
                  <a:gd name="T32" fmla="*/ 0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gdLst>
                  <a:gd name="T0" fmla="*/ 1 w 2117"/>
                  <a:gd name="T1" fmla="*/ 1 h 2132"/>
                  <a:gd name="T2" fmla="*/ 1 w 2117"/>
                  <a:gd name="T3" fmla="*/ 1 h 2132"/>
                  <a:gd name="T4" fmla="*/ 1 w 2117"/>
                  <a:gd name="T5" fmla="*/ 1 h 2132"/>
                  <a:gd name="T6" fmla="*/ 1 w 2117"/>
                  <a:gd name="T7" fmla="*/ 1 h 2132"/>
                  <a:gd name="T8" fmla="*/ 1 w 2117"/>
                  <a:gd name="T9" fmla="*/ 1 h 2132"/>
                  <a:gd name="T10" fmla="*/ 1 w 2117"/>
                  <a:gd name="T11" fmla="*/ 1 h 2132"/>
                  <a:gd name="T12" fmla="*/ 1 w 2117"/>
                  <a:gd name="T13" fmla="*/ 1 h 2132"/>
                  <a:gd name="T14" fmla="*/ 1 w 2117"/>
                  <a:gd name="T15" fmla="*/ 1 h 2132"/>
                  <a:gd name="T16" fmla="*/ 1 w 2117"/>
                  <a:gd name="T17" fmla="*/ 1 h 2132"/>
                  <a:gd name="T18" fmla="*/ 1 w 2117"/>
                  <a:gd name="T19" fmla="*/ 1 h 2132"/>
                  <a:gd name="T20" fmla="*/ 1 w 2117"/>
                  <a:gd name="T21" fmla="*/ 1 h 2132"/>
                  <a:gd name="T22" fmla="*/ 1 w 2117"/>
                  <a:gd name="T23" fmla="*/ 1 h 2132"/>
                  <a:gd name="T24" fmla="*/ 1 w 2117"/>
                  <a:gd name="T25" fmla="*/ 1 h 2132"/>
                  <a:gd name="T26" fmla="*/ 1 w 2117"/>
                  <a:gd name="T27" fmla="*/ 1 h 2132"/>
                  <a:gd name="T28" fmla="*/ 1 w 2117"/>
                  <a:gd name="T29" fmla="*/ 1 h 2132"/>
                  <a:gd name="T30" fmla="*/ 1 w 2117"/>
                  <a:gd name="T31" fmla="*/ 1 h 2132"/>
                  <a:gd name="T32" fmla="*/ 1 w 2117"/>
                  <a:gd name="T33" fmla="*/ 1 h 2132"/>
                  <a:gd name="T34" fmla="*/ 1 w 2117"/>
                  <a:gd name="T35" fmla="*/ 1 h 2132"/>
                  <a:gd name="T36" fmla="*/ 1 w 2117"/>
                  <a:gd name="T37" fmla="*/ 1 h 2132"/>
                  <a:gd name="T38" fmla="*/ 1 w 2117"/>
                  <a:gd name="T39" fmla="*/ 1 h 2132"/>
                  <a:gd name="T40" fmla="*/ 1 w 2117"/>
                  <a:gd name="T41" fmla="*/ 1 h 2132"/>
                  <a:gd name="T42" fmla="*/ 1 w 2117"/>
                  <a:gd name="T43" fmla="*/ 1 h 2132"/>
                  <a:gd name="T44" fmla="*/ 1 w 2117"/>
                  <a:gd name="T45" fmla="*/ 1 h 2132"/>
                  <a:gd name="T46" fmla="*/ 1 w 2117"/>
                  <a:gd name="T47" fmla="*/ 1 h 2132"/>
                  <a:gd name="T48" fmla="*/ 1 w 2117"/>
                  <a:gd name="T49" fmla="*/ 1 h 2132"/>
                  <a:gd name="T50" fmla="*/ 1 w 2117"/>
                  <a:gd name="T51" fmla="*/ 1 h 2132"/>
                  <a:gd name="T52" fmla="*/ 1 w 2117"/>
                  <a:gd name="T53" fmla="*/ 1 h 2132"/>
                  <a:gd name="T54" fmla="*/ 1 w 2117"/>
                  <a:gd name="T55" fmla="*/ 1 h 2132"/>
                  <a:gd name="T56" fmla="*/ 1 w 2117"/>
                  <a:gd name="T57" fmla="*/ 1 h 2132"/>
                  <a:gd name="T58" fmla="*/ 1 w 2117"/>
                  <a:gd name="T59" fmla="*/ 1 h 2132"/>
                  <a:gd name="T60" fmla="*/ 1 w 2117"/>
                  <a:gd name="T61" fmla="*/ 1 h 2132"/>
                  <a:gd name="T62" fmla="*/ 1 w 2117"/>
                  <a:gd name="T63" fmla="*/ 1 h 2132"/>
                  <a:gd name="T64" fmla="*/ 1 w 2117"/>
                  <a:gd name="T65" fmla="*/ 1 h 2132"/>
                  <a:gd name="T66" fmla="*/ 1 w 2117"/>
                  <a:gd name="T67" fmla="*/ 1 h 2132"/>
                  <a:gd name="T68" fmla="*/ 1 w 2117"/>
                  <a:gd name="T69" fmla="*/ 1 h 2132"/>
                  <a:gd name="T70" fmla="*/ 1 w 2117"/>
                  <a:gd name="T71" fmla="*/ 1 h 2132"/>
                  <a:gd name="T72" fmla="*/ 1 w 2117"/>
                  <a:gd name="T73" fmla="*/ 1 h 2132"/>
                  <a:gd name="T74" fmla="*/ 1 w 2117"/>
                  <a:gd name="T75" fmla="*/ 1 h 2132"/>
                  <a:gd name="T76" fmla="*/ 1 w 2117"/>
                  <a:gd name="T77" fmla="*/ 1 h 2132"/>
                  <a:gd name="T78" fmla="*/ 1 w 2117"/>
                  <a:gd name="T79" fmla="*/ 1 h 2132"/>
                  <a:gd name="T80" fmla="*/ 1 w 2117"/>
                  <a:gd name="T81" fmla="*/ 1 h 2132"/>
                  <a:gd name="T82" fmla="*/ 1 w 2117"/>
                  <a:gd name="T83" fmla="*/ 1 h 2132"/>
                  <a:gd name="T84" fmla="*/ 1 w 2117"/>
                  <a:gd name="T85" fmla="*/ 1 h 2132"/>
                  <a:gd name="T86" fmla="*/ 1 w 2117"/>
                  <a:gd name="T87" fmla="*/ 1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gdLst>
                  <a:gd name="T0" fmla="*/ 1 w 2117"/>
                  <a:gd name="T1" fmla="*/ 1 h 2132"/>
                  <a:gd name="T2" fmla="*/ 1 w 2117"/>
                  <a:gd name="T3" fmla="*/ 1 h 2132"/>
                  <a:gd name="T4" fmla="*/ 1 w 2117"/>
                  <a:gd name="T5" fmla="*/ 1 h 2132"/>
                  <a:gd name="T6" fmla="*/ 1 w 2117"/>
                  <a:gd name="T7" fmla="*/ 1 h 2132"/>
                  <a:gd name="T8" fmla="*/ 1 w 2117"/>
                  <a:gd name="T9" fmla="*/ 1 h 2132"/>
                  <a:gd name="T10" fmla="*/ 1 w 2117"/>
                  <a:gd name="T11" fmla="*/ 1 h 2132"/>
                  <a:gd name="T12" fmla="*/ 1 w 2117"/>
                  <a:gd name="T13" fmla="*/ 1 h 2132"/>
                  <a:gd name="T14" fmla="*/ 1 w 2117"/>
                  <a:gd name="T15" fmla="*/ 1 h 2132"/>
                  <a:gd name="T16" fmla="*/ 1 w 2117"/>
                  <a:gd name="T17" fmla="*/ 1 h 2132"/>
                  <a:gd name="T18" fmla="*/ 1 w 2117"/>
                  <a:gd name="T19" fmla="*/ 1 h 2132"/>
                  <a:gd name="T20" fmla="*/ 1 w 2117"/>
                  <a:gd name="T21" fmla="*/ 1 h 2132"/>
                  <a:gd name="T22" fmla="*/ 1 w 2117"/>
                  <a:gd name="T23" fmla="*/ 1 h 2132"/>
                  <a:gd name="T24" fmla="*/ 1 w 2117"/>
                  <a:gd name="T25" fmla="*/ 1 h 2132"/>
                  <a:gd name="T26" fmla="*/ 1 w 2117"/>
                  <a:gd name="T27" fmla="*/ 1 h 2132"/>
                  <a:gd name="T28" fmla="*/ 1 w 2117"/>
                  <a:gd name="T29" fmla="*/ 1 h 2132"/>
                  <a:gd name="T30" fmla="*/ 1 w 2117"/>
                  <a:gd name="T31" fmla="*/ 1 h 2132"/>
                  <a:gd name="T32" fmla="*/ 1 w 2117"/>
                  <a:gd name="T33" fmla="*/ 1 h 2132"/>
                  <a:gd name="T34" fmla="*/ 1 w 2117"/>
                  <a:gd name="T35" fmla="*/ 1 h 2132"/>
                  <a:gd name="T36" fmla="*/ 1 w 2117"/>
                  <a:gd name="T37" fmla="*/ 1 h 2132"/>
                  <a:gd name="T38" fmla="*/ 1 w 2117"/>
                  <a:gd name="T39" fmla="*/ 1 h 2132"/>
                  <a:gd name="T40" fmla="*/ 1 w 2117"/>
                  <a:gd name="T41" fmla="*/ 1 h 2132"/>
                  <a:gd name="T42" fmla="*/ 1 w 2117"/>
                  <a:gd name="T43" fmla="*/ 1 h 2132"/>
                  <a:gd name="T44" fmla="*/ 1 w 2117"/>
                  <a:gd name="T45" fmla="*/ 1 h 2132"/>
                  <a:gd name="T46" fmla="*/ 1 w 2117"/>
                  <a:gd name="T47" fmla="*/ 1 h 2132"/>
                  <a:gd name="T48" fmla="*/ 1 w 2117"/>
                  <a:gd name="T49" fmla="*/ 1 h 2132"/>
                  <a:gd name="T50" fmla="*/ 1 w 2117"/>
                  <a:gd name="T51" fmla="*/ 1 h 2132"/>
                  <a:gd name="T52" fmla="*/ 1 w 2117"/>
                  <a:gd name="T53" fmla="*/ 1 h 2132"/>
                  <a:gd name="T54" fmla="*/ 1 w 2117"/>
                  <a:gd name="T55" fmla="*/ 1 h 2132"/>
                  <a:gd name="T56" fmla="*/ 1 w 2117"/>
                  <a:gd name="T57" fmla="*/ 1 h 2132"/>
                  <a:gd name="T58" fmla="*/ 1 w 2117"/>
                  <a:gd name="T59" fmla="*/ 1 h 2132"/>
                  <a:gd name="T60" fmla="*/ 1 w 2117"/>
                  <a:gd name="T61" fmla="*/ 1 h 2132"/>
                  <a:gd name="T62" fmla="*/ 1 w 2117"/>
                  <a:gd name="T63" fmla="*/ 1 h 2132"/>
                  <a:gd name="T64" fmla="*/ 1 w 2117"/>
                  <a:gd name="T65" fmla="*/ 1 h 2132"/>
                  <a:gd name="T66" fmla="*/ 1 w 2117"/>
                  <a:gd name="T67" fmla="*/ 1 h 2132"/>
                  <a:gd name="T68" fmla="*/ 1 w 2117"/>
                  <a:gd name="T69" fmla="*/ 1 h 2132"/>
                  <a:gd name="T70" fmla="*/ 1 w 2117"/>
                  <a:gd name="T71" fmla="*/ 1 h 2132"/>
                  <a:gd name="T72" fmla="*/ 1 w 2117"/>
                  <a:gd name="T73" fmla="*/ 1 h 2132"/>
                  <a:gd name="T74" fmla="*/ 1 w 2117"/>
                  <a:gd name="T75" fmla="*/ 1 h 2132"/>
                  <a:gd name="T76" fmla="*/ 1 w 2117"/>
                  <a:gd name="T77" fmla="*/ 1 h 2132"/>
                  <a:gd name="T78" fmla="*/ 1 w 2117"/>
                  <a:gd name="T79" fmla="*/ 1 h 2132"/>
                  <a:gd name="T80" fmla="*/ 1 w 2117"/>
                  <a:gd name="T81" fmla="*/ 1 h 2132"/>
                  <a:gd name="T82" fmla="*/ 1 w 2117"/>
                  <a:gd name="T83" fmla="*/ 1 h 2132"/>
                  <a:gd name="T84" fmla="*/ 1 w 2117"/>
                  <a:gd name="T85" fmla="*/ 1 h 2132"/>
                  <a:gd name="T86" fmla="*/ 1 w 2117"/>
                  <a:gd name="T87" fmla="*/ 1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gdLst>
                  <a:gd name="T0" fmla="*/ 0 w 1609"/>
                  <a:gd name="T1" fmla="*/ 1 h 1326"/>
                  <a:gd name="T2" fmla="*/ 0 w 1609"/>
                  <a:gd name="T3" fmla="*/ 1 h 1326"/>
                  <a:gd name="T4" fmla="*/ 0 w 1609"/>
                  <a:gd name="T5" fmla="*/ 1 h 1326"/>
                  <a:gd name="T6" fmla="*/ 0 w 1609"/>
                  <a:gd name="T7" fmla="*/ 1 h 1326"/>
                  <a:gd name="T8" fmla="*/ 0 w 1609"/>
                  <a:gd name="T9" fmla="*/ 1 h 1326"/>
                  <a:gd name="T10" fmla="*/ 0 w 1609"/>
                  <a:gd name="T11" fmla="*/ 1 h 1326"/>
                  <a:gd name="T12" fmla="*/ 0 w 1609"/>
                  <a:gd name="T13" fmla="*/ 1 h 1326"/>
                  <a:gd name="T14" fmla="*/ 0 w 1609"/>
                  <a:gd name="T15" fmla="*/ 1 h 1326"/>
                  <a:gd name="T16" fmla="*/ 0 w 1609"/>
                  <a:gd name="T17" fmla="*/ 1 h 1326"/>
                  <a:gd name="T18" fmla="*/ 0 w 1609"/>
                  <a:gd name="T19" fmla="*/ 1 h 1326"/>
                  <a:gd name="T20" fmla="*/ 0 w 1609"/>
                  <a:gd name="T21" fmla="*/ 1 h 1326"/>
                  <a:gd name="T22" fmla="*/ 0 w 1609"/>
                  <a:gd name="T23" fmla="*/ 1 h 1326"/>
                  <a:gd name="T24" fmla="*/ 0 w 1609"/>
                  <a:gd name="T25" fmla="*/ 1 h 1326"/>
                  <a:gd name="T26" fmla="*/ 0 w 1609"/>
                  <a:gd name="T27" fmla="*/ 1 h 1326"/>
                  <a:gd name="T28" fmla="*/ 0 w 1609"/>
                  <a:gd name="T29" fmla="*/ 1 h 1326"/>
                  <a:gd name="T30" fmla="*/ 0 w 1609"/>
                  <a:gd name="T31" fmla="*/ 1 h 1326"/>
                  <a:gd name="T32" fmla="*/ 0 w 1609"/>
                  <a:gd name="T33" fmla="*/ 1 h 1326"/>
                  <a:gd name="T34" fmla="*/ 0 w 1609"/>
                  <a:gd name="T35" fmla="*/ 1 h 1326"/>
                  <a:gd name="T36" fmla="*/ 0 w 1609"/>
                  <a:gd name="T37" fmla="*/ 1 h 1326"/>
                  <a:gd name="T38" fmla="*/ 0 w 1609"/>
                  <a:gd name="T39" fmla="*/ 1 h 1326"/>
                  <a:gd name="T40" fmla="*/ 0 w 1609"/>
                  <a:gd name="T41" fmla="*/ 1 h 1326"/>
                  <a:gd name="T42" fmla="*/ 0 w 1609"/>
                  <a:gd name="T43" fmla="*/ 1 h 1326"/>
                  <a:gd name="T44" fmla="*/ 0 w 1609"/>
                  <a:gd name="T45" fmla="*/ 1 h 1326"/>
                  <a:gd name="T46" fmla="*/ 0 w 1609"/>
                  <a:gd name="T47" fmla="*/ 1 h 1326"/>
                  <a:gd name="T48" fmla="*/ 0 w 1609"/>
                  <a:gd name="T49" fmla="*/ 1 h 1326"/>
                  <a:gd name="T50" fmla="*/ 0 w 1609"/>
                  <a:gd name="T51" fmla="*/ 1 h 1326"/>
                  <a:gd name="T52" fmla="*/ 0 w 1609"/>
                  <a:gd name="T53" fmla="*/ 1 h 1326"/>
                  <a:gd name="T54" fmla="*/ 0 w 1609"/>
                  <a:gd name="T55" fmla="*/ 1 h 1326"/>
                  <a:gd name="T56" fmla="*/ 0 w 1609"/>
                  <a:gd name="T57" fmla="*/ 1 h 1326"/>
                  <a:gd name="T58" fmla="*/ 0 w 1609"/>
                  <a:gd name="T59" fmla="*/ 0 h 1326"/>
                  <a:gd name="T60" fmla="*/ 0 w 1609"/>
                  <a:gd name="T61" fmla="*/ 0 h 1326"/>
                  <a:gd name="T62" fmla="*/ 0 w 1609"/>
                  <a:gd name="T63" fmla="*/ 0 h 1326"/>
                  <a:gd name="T64" fmla="*/ 0 w 1609"/>
                  <a:gd name="T65" fmla="*/ 1 h 1326"/>
                  <a:gd name="T66" fmla="*/ 0 w 1609"/>
                  <a:gd name="T67" fmla="*/ 1 h 1326"/>
                  <a:gd name="T68" fmla="*/ 0 w 1609"/>
                  <a:gd name="T69" fmla="*/ 1 h 1326"/>
                  <a:gd name="T70" fmla="*/ 0 w 1609"/>
                  <a:gd name="T71" fmla="*/ 1 h 1326"/>
                  <a:gd name="T72" fmla="*/ 0 w 1609"/>
                  <a:gd name="T73" fmla="*/ 1 h 1326"/>
                  <a:gd name="T74" fmla="*/ 0 w 1609"/>
                  <a:gd name="T75" fmla="*/ 1 h 1326"/>
                  <a:gd name="T76" fmla="*/ 0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gdLst>
                  <a:gd name="T0" fmla="*/ 0 w 817"/>
                  <a:gd name="T1" fmla="*/ 1 h 1928"/>
                  <a:gd name="T2" fmla="*/ 0 w 817"/>
                  <a:gd name="T3" fmla="*/ 1 h 1928"/>
                  <a:gd name="T4" fmla="*/ 0 w 817"/>
                  <a:gd name="T5" fmla="*/ 1 h 1928"/>
                  <a:gd name="T6" fmla="*/ 0 w 817"/>
                  <a:gd name="T7" fmla="*/ 1 h 1928"/>
                  <a:gd name="T8" fmla="*/ 0 w 817"/>
                  <a:gd name="T9" fmla="*/ 1 h 1928"/>
                  <a:gd name="T10" fmla="*/ 0 w 817"/>
                  <a:gd name="T11" fmla="*/ 1 h 1928"/>
                  <a:gd name="T12" fmla="*/ 0 w 817"/>
                  <a:gd name="T13" fmla="*/ 1 h 1928"/>
                  <a:gd name="T14" fmla="*/ 0 w 817"/>
                  <a:gd name="T15" fmla="*/ 1 h 1928"/>
                  <a:gd name="T16" fmla="*/ 0 w 817"/>
                  <a:gd name="T17" fmla="*/ 1 h 1928"/>
                  <a:gd name="T18" fmla="*/ 0 w 817"/>
                  <a:gd name="T19" fmla="*/ 1 h 1928"/>
                  <a:gd name="T20" fmla="*/ 0 w 817"/>
                  <a:gd name="T21" fmla="*/ 1 h 1928"/>
                  <a:gd name="T22" fmla="*/ 0 w 817"/>
                  <a:gd name="T23" fmla="*/ 1 h 1928"/>
                  <a:gd name="T24" fmla="*/ 0 w 817"/>
                  <a:gd name="T25" fmla="*/ 1 h 1928"/>
                  <a:gd name="T26" fmla="*/ 0 w 817"/>
                  <a:gd name="T27" fmla="*/ 1 h 1928"/>
                  <a:gd name="T28" fmla="*/ 0 w 817"/>
                  <a:gd name="T29" fmla="*/ 1 h 1928"/>
                  <a:gd name="T30" fmla="*/ 0 w 817"/>
                  <a:gd name="T31" fmla="*/ 1 h 1928"/>
                  <a:gd name="T32" fmla="*/ 0 w 817"/>
                  <a:gd name="T33" fmla="*/ 1 h 1928"/>
                  <a:gd name="T34" fmla="*/ 0 w 817"/>
                  <a:gd name="T35" fmla="*/ 1 h 1928"/>
                  <a:gd name="T36" fmla="*/ 0 w 817"/>
                  <a:gd name="T37" fmla="*/ 1 h 1928"/>
                  <a:gd name="T38" fmla="*/ 0 w 817"/>
                  <a:gd name="T39" fmla="*/ 1 h 1928"/>
                  <a:gd name="T40" fmla="*/ 0 w 817"/>
                  <a:gd name="T41" fmla="*/ 1 h 1928"/>
                  <a:gd name="T42" fmla="*/ 0 w 817"/>
                  <a:gd name="T43" fmla="*/ 1 h 1928"/>
                  <a:gd name="T44" fmla="*/ 0 w 817"/>
                  <a:gd name="T45" fmla="*/ 1 h 1928"/>
                  <a:gd name="T46" fmla="*/ 0 w 817"/>
                  <a:gd name="T47" fmla="*/ 1 h 1928"/>
                  <a:gd name="T48" fmla="*/ 0 w 817"/>
                  <a:gd name="T49" fmla="*/ 1 h 1928"/>
                  <a:gd name="T50" fmla="*/ 0 w 817"/>
                  <a:gd name="T51" fmla="*/ 1 h 1928"/>
                  <a:gd name="T52" fmla="*/ 0 w 817"/>
                  <a:gd name="T53" fmla="*/ 1 h 1928"/>
                  <a:gd name="T54" fmla="*/ 0 w 817"/>
                  <a:gd name="T55" fmla="*/ 1 h 1928"/>
                  <a:gd name="T56" fmla="*/ 0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 bwMode="auto">
            <a:xfrm flipV="1">
              <a:off x="6686579" y="5683461"/>
              <a:ext cx="3250016" cy="1834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 bwMode="auto">
            <a:xfrm>
              <a:off x="2462659" y="4775584"/>
              <a:ext cx="685951" cy="685951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666"/>
            <p:cNvGrpSpPr/>
            <p:nvPr/>
          </p:nvGrpSpPr>
          <p:grpSpPr>
            <a:xfrm>
              <a:off x="2648929" y="4962202"/>
              <a:ext cx="312342" cy="310879"/>
              <a:chOff x="4807" y="2702"/>
              <a:chExt cx="1062" cy="1067"/>
            </a:xfrm>
          </p:grpSpPr>
          <p:sp>
            <p:nvSpPr>
              <p:cNvPr id="49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gdLst>
                  <a:gd name="T0" fmla="*/ 1 w 1039"/>
                  <a:gd name="T1" fmla="*/ 1 h 606"/>
                  <a:gd name="T2" fmla="*/ 1 w 1039"/>
                  <a:gd name="T3" fmla="*/ 1 h 606"/>
                  <a:gd name="T4" fmla="*/ 1 w 1039"/>
                  <a:gd name="T5" fmla="*/ 1 h 606"/>
                  <a:gd name="T6" fmla="*/ 1 w 1039"/>
                  <a:gd name="T7" fmla="*/ 1 h 606"/>
                  <a:gd name="T8" fmla="*/ 1 w 1039"/>
                  <a:gd name="T9" fmla="*/ 1 h 606"/>
                  <a:gd name="T10" fmla="*/ 1 w 1039"/>
                  <a:gd name="T11" fmla="*/ 1 h 606"/>
                  <a:gd name="T12" fmla="*/ 1 w 1039"/>
                  <a:gd name="T13" fmla="*/ 1 h 606"/>
                  <a:gd name="T14" fmla="*/ 1 w 1039"/>
                  <a:gd name="T15" fmla="*/ 1 h 606"/>
                  <a:gd name="T16" fmla="*/ 1 w 1039"/>
                  <a:gd name="T17" fmla="*/ 1 h 606"/>
                  <a:gd name="T18" fmla="*/ 1 w 1039"/>
                  <a:gd name="T19" fmla="*/ 1 h 606"/>
                  <a:gd name="T20" fmla="*/ 1 w 1039"/>
                  <a:gd name="T21" fmla="*/ 1 h 606"/>
                  <a:gd name="T22" fmla="*/ 1 w 1039"/>
                  <a:gd name="T23" fmla="*/ 1 h 606"/>
                  <a:gd name="T24" fmla="*/ 1 w 1039"/>
                  <a:gd name="T25" fmla="*/ 1 h 606"/>
                  <a:gd name="T26" fmla="*/ 1 w 1039"/>
                  <a:gd name="T27" fmla="*/ 1 h 606"/>
                  <a:gd name="T28" fmla="*/ 1 w 1039"/>
                  <a:gd name="T29" fmla="*/ 1 h 606"/>
                  <a:gd name="T30" fmla="*/ 1 w 1039"/>
                  <a:gd name="T31" fmla="*/ 1 h 606"/>
                  <a:gd name="T32" fmla="*/ 1 w 1039"/>
                  <a:gd name="T33" fmla="*/ 1 h 606"/>
                  <a:gd name="T34" fmla="*/ 1 w 1039"/>
                  <a:gd name="T35" fmla="*/ 1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1 w 1039"/>
                  <a:gd name="T61" fmla="*/ 0 h 606"/>
                  <a:gd name="T62" fmla="*/ 1 w 1039"/>
                  <a:gd name="T63" fmla="*/ 1 h 606"/>
                  <a:gd name="T64" fmla="*/ 1 w 1039"/>
                  <a:gd name="T65" fmla="*/ 1 h 606"/>
                  <a:gd name="T66" fmla="*/ 1 w 1039"/>
                  <a:gd name="T67" fmla="*/ 1 h 606"/>
                  <a:gd name="T68" fmla="*/ 1 w 1039"/>
                  <a:gd name="T69" fmla="*/ 1 h 606"/>
                  <a:gd name="T70" fmla="*/ 1 w 1039"/>
                  <a:gd name="T71" fmla="*/ 1 h 606"/>
                  <a:gd name="T72" fmla="*/ 1 w 1039"/>
                  <a:gd name="T73" fmla="*/ 1 h 606"/>
                  <a:gd name="T74" fmla="*/ 1 w 1039"/>
                  <a:gd name="T75" fmla="*/ 1 h 606"/>
                  <a:gd name="T76" fmla="*/ 1 w 1039"/>
                  <a:gd name="T77" fmla="*/ 1 h 606"/>
                  <a:gd name="T78" fmla="*/ 1 w 1039"/>
                  <a:gd name="T79" fmla="*/ 1 h 606"/>
                  <a:gd name="T80" fmla="*/ 1 w 1039"/>
                  <a:gd name="T81" fmla="*/ 1 h 606"/>
                  <a:gd name="T82" fmla="*/ 1 w 1039"/>
                  <a:gd name="T83" fmla="*/ 1 h 606"/>
                  <a:gd name="T84" fmla="*/ 1 w 1039"/>
                  <a:gd name="T85" fmla="*/ 1 h 606"/>
                  <a:gd name="T86" fmla="*/ 1 w 1039"/>
                  <a:gd name="T87" fmla="*/ 1 h 606"/>
                  <a:gd name="T88" fmla="*/ 1 w 1039"/>
                  <a:gd name="T89" fmla="*/ 1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1 h 747"/>
                  <a:gd name="T24" fmla="*/ 1 w 749"/>
                  <a:gd name="T25" fmla="*/ 1 h 747"/>
                  <a:gd name="T26" fmla="*/ 1 w 749"/>
                  <a:gd name="T27" fmla="*/ 1 h 747"/>
                  <a:gd name="T28" fmla="*/ 1 w 749"/>
                  <a:gd name="T29" fmla="*/ 1 h 747"/>
                  <a:gd name="T30" fmla="*/ 1 w 749"/>
                  <a:gd name="T31" fmla="*/ 1 h 747"/>
                  <a:gd name="T32" fmla="*/ 1 w 749"/>
                  <a:gd name="T33" fmla="*/ 1 h 747"/>
                  <a:gd name="T34" fmla="*/ 1 w 749"/>
                  <a:gd name="T35" fmla="*/ 1 h 747"/>
                  <a:gd name="T36" fmla="*/ 1 w 749"/>
                  <a:gd name="T37" fmla="*/ 1 h 747"/>
                  <a:gd name="T38" fmla="*/ 1 w 749"/>
                  <a:gd name="T39" fmla="*/ 1 h 747"/>
                  <a:gd name="T40" fmla="*/ 1 w 749"/>
                  <a:gd name="T41" fmla="*/ 1 h 747"/>
                  <a:gd name="T42" fmla="*/ 1 w 749"/>
                  <a:gd name="T43" fmla="*/ 1 h 747"/>
                  <a:gd name="T44" fmla="*/ 1 w 749"/>
                  <a:gd name="T45" fmla="*/ 1 h 747"/>
                  <a:gd name="T46" fmla="*/ 1 w 749"/>
                  <a:gd name="T47" fmla="*/ 1 h 747"/>
                  <a:gd name="T48" fmla="*/ 1 w 749"/>
                  <a:gd name="T49" fmla="*/ 1 h 747"/>
                  <a:gd name="T50" fmla="*/ 1 w 749"/>
                  <a:gd name="T51" fmla="*/ 1 h 747"/>
                  <a:gd name="T52" fmla="*/ 1 w 749"/>
                  <a:gd name="T53" fmla="*/ 1 h 747"/>
                  <a:gd name="T54" fmla="*/ 1 w 749"/>
                  <a:gd name="T55" fmla="*/ 1 h 747"/>
                  <a:gd name="T56" fmla="*/ 1 w 749"/>
                  <a:gd name="T57" fmla="*/ 1 h 747"/>
                  <a:gd name="T58" fmla="*/ 1 w 749"/>
                  <a:gd name="T59" fmla="*/ 1 h 747"/>
                  <a:gd name="T60" fmla="*/ 1 w 749"/>
                  <a:gd name="T61" fmla="*/ 1 h 747"/>
                  <a:gd name="T62" fmla="*/ 1 w 749"/>
                  <a:gd name="T63" fmla="*/ 1 h 747"/>
                  <a:gd name="T64" fmla="*/ 1 w 749"/>
                  <a:gd name="T65" fmla="*/ 1 h 747"/>
                  <a:gd name="T66" fmla="*/ 1 w 749"/>
                  <a:gd name="T67" fmla="*/ 1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gdLst>
                  <a:gd name="T0" fmla="*/ 0 w 1037"/>
                  <a:gd name="T1" fmla="*/ 0 h 337"/>
                  <a:gd name="T2" fmla="*/ 0 w 1037"/>
                  <a:gd name="T3" fmla="*/ 0 h 337"/>
                  <a:gd name="T4" fmla="*/ 0 w 1037"/>
                  <a:gd name="T5" fmla="*/ 0 h 337"/>
                  <a:gd name="T6" fmla="*/ 0 w 1037"/>
                  <a:gd name="T7" fmla="*/ 0 h 337"/>
                  <a:gd name="T8" fmla="*/ 0 w 1037"/>
                  <a:gd name="T9" fmla="*/ 0 h 337"/>
                  <a:gd name="T10" fmla="*/ 0 w 1037"/>
                  <a:gd name="T11" fmla="*/ 0 h 337"/>
                  <a:gd name="T12" fmla="*/ 0 w 1037"/>
                  <a:gd name="T13" fmla="*/ 0 h 337"/>
                  <a:gd name="T14" fmla="*/ 0 w 1037"/>
                  <a:gd name="T15" fmla="*/ 0 h 337"/>
                  <a:gd name="T16" fmla="*/ 0 w 1037"/>
                  <a:gd name="T17" fmla="*/ 0 h 337"/>
                  <a:gd name="T18" fmla="*/ 0 w 1037"/>
                  <a:gd name="T19" fmla="*/ 0 h 337"/>
                  <a:gd name="T20" fmla="*/ 0 w 1037"/>
                  <a:gd name="T21" fmla="*/ 0 h 337"/>
                  <a:gd name="T22" fmla="*/ 0 w 1037"/>
                  <a:gd name="T23" fmla="*/ 0 h 337"/>
                  <a:gd name="T24" fmla="*/ 0 w 1037"/>
                  <a:gd name="T25" fmla="*/ 0 h 337"/>
                  <a:gd name="T26" fmla="*/ 0 w 1037"/>
                  <a:gd name="T27" fmla="*/ 0 h 337"/>
                  <a:gd name="T28" fmla="*/ 0 w 1037"/>
                  <a:gd name="T29" fmla="*/ 0 h 337"/>
                  <a:gd name="T30" fmla="*/ 0 w 1037"/>
                  <a:gd name="T31" fmla="*/ 0 h 337"/>
                  <a:gd name="T32" fmla="*/ 0 w 1037"/>
                  <a:gd name="T33" fmla="*/ 0 h 337"/>
                  <a:gd name="T34" fmla="*/ 0 w 1037"/>
                  <a:gd name="T35" fmla="*/ 0 h 337"/>
                  <a:gd name="T36" fmla="*/ 0 w 1037"/>
                  <a:gd name="T37" fmla="*/ 0 h 337"/>
                  <a:gd name="T38" fmla="*/ 0 w 1037"/>
                  <a:gd name="T39" fmla="*/ 0 h 337"/>
                  <a:gd name="T40" fmla="*/ 0 w 1037"/>
                  <a:gd name="T41" fmla="*/ 0 h 337"/>
                  <a:gd name="T42" fmla="*/ 0 w 1037"/>
                  <a:gd name="T43" fmla="*/ 0 h 337"/>
                  <a:gd name="T44" fmla="*/ 0 w 1037"/>
                  <a:gd name="T45" fmla="*/ 0 h 337"/>
                  <a:gd name="T46" fmla="*/ 0 w 1037"/>
                  <a:gd name="T47" fmla="*/ 0 h 337"/>
                  <a:gd name="T48" fmla="*/ 0 w 1037"/>
                  <a:gd name="T49" fmla="*/ 0 h 337"/>
                  <a:gd name="T50" fmla="*/ 0 w 1037"/>
                  <a:gd name="T51" fmla="*/ 0 h 337"/>
                  <a:gd name="T52" fmla="*/ 0 w 1037"/>
                  <a:gd name="T53" fmla="*/ 0 h 337"/>
                  <a:gd name="T54" fmla="*/ 0 w 1037"/>
                  <a:gd name="T55" fmla="*/ 0 h 337"/>
                  <a:gd name="T56" fmla="*/ 0 w 1037"/>
                  <a:gd name="T57" fmla="*/ 0 h 337"/>
                  <a:gd name="T58" fmla="*/ 0 w 1037"/>
                  <a:gd name="T59" fmla="*/ 0 h 337"/>
                  <a:gd name="T60" fmla="*/ 0 w 1037"/>
                  <a:gd name="T61" fmla="*/ 0 h 337"/>
                  <a:gd name="T62" fmla="*/ 0 w 1037"/>
                  <a:gd name="T63" fmla="*/ 0 h 337"/>
                  <a:gd name="T64" fmla="*/ 0 w 1037"/>
                  <a:gd name="T65" fmla="*/ 0 h 337"/>
                  <a:gd name="T66" fmla="*/ 0 w 1037"/>
                  <a:gd name="T67" fmla="*/ 0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1 h 710"/>
                  <a:gd name="T26" fmla="*/ 0 w 897"/>
                  <a:gd name="T27" fmla="*/ 1 h 710"/>
                  <a:gd name="T28" fmla="*/ 0 w 897"/>
                  <a:gd name="T29" fmla="*/ 1 h 710"/>
                  <a:gd name="T30" fmla="*/ 0 w 897"/>
                  <a:gd name="T31" fmla="*/ 1 h 710"/>
                  <a:gd name="T32" fmla="*/ 0 w 897"/>
                  <a:gd name="T33" fmla="*/ 1 h 710"/>
                  <a:gd name="T34" fmla="*/ 0 w 897"/>
                  <a:gd name="T35" fmla="*/ 1 h 710"/>
                  <a:gd name="T36" fmla="*/ 0 w 897"/>
                  <a:gd name="T37" fmla="*/ 1 h 710"/>
                  <a:gd name="T38" fmla="*/ 0 w 897"/>
                  <a:gd name="T39" fmla="*/ 1 h 710"/>
                  <a:gd name="T40" fmla="*/ 0 w 897"/>
                  <a:gd name="T41" fmla="*/ 1 h 710"/>
                  <a:gd name="T42" fmla="*/ 0 w 897"/>
                  <a:gd name="T43" fmla="*/ 1 h 710"/>
                  <a:gd name="T44" fmla="*/ 0 w 897"/>
                  <a:gd name="T45" fmla="*/ 1 h 710"/>
                  <a:gd name="T46" fmla="*/ 0 w 897"/>
                  <a:gd name="T47" fmla="*/ 1 h 710"/>
                  <a:gd name="T48" fmla="*/ 0 w 897"/>
                  <a:gd name="T49" fmla="*/ 1 h 710"/>
                  <a:gd name="T50" fmla="*/ 0 w 897"/>
                  <a:gd name="T51" fmla="*/ 1 h 710"/>
                  <a:gd name="T52" fmla="*/ 0 w 897"/>
                  <a:gd name="T53" fmla="*/ 1 h 710"/>
                  <a:gd name="T54" fmla="*/ 0 w 897"/>
                  <a:gd name="T55" fmla="*/ 1 h 710"/>
                  <a:gd name="T56" fmla="*/ 0 w 897"/>
                  <a:gd name="T57" fmla="*/ 1 h 710"/>
                  <a:gd name="T58" fmla="*/ 0 w 897"/>
                  <a:gd name="T59" fmla="*/ 1 h 710"/>
                  <a:gd name="T60" fmla="*/ 0 w 897"/>
                  <a:gd name="T61" fmla="*/ 1 h 710"/>
                  <a:gd name="T62" fmla="*/ 0 w 897"/>
                  <a:gd name="T63" fmla="*/ 1 h 710"/>
                  <a:gd name="T64" fmla="*/ 0 w 897"/>
                  <a:gd name="T65" fmla="*/ 1 h 710"/>
                  <a:gd name="T66" fmla="*/ 0 w 897"/>
                  <a:gd name="T67" fmla="*/ 1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gdLst>
                  <a:gd name="T0" fmla="*/ 1 w 1132"/>
                  <a:gd name="T1" fmla="*/ 0 h 224"/>
                  <a:gd name="T2" fmla="*/ 1 w 1132"/>
                  <a:gd name="T3" fmla="*/ 0 h 224"/>
                  <a:gd name="T4" fmla="*/ 1 w 1132"/>
                  <a:gd name="T5" fmla="*/ 1 h 224"/>
                  <a:gd name="T6" fmla="*/ 1 w 1132"/>
                  <a:gd name="T7" fmla="*/ 1 h 224"/>
                  <a:gd name="T8" fmla="*/ 1 w 1132"/>
                  <a:gd name="T9" fmla="*/ 1 h 224"/>
                  <a:gd name="T10" fmla="*/ 1 w 1132"/>
                  <a:gd name="T11" fmla="*/ 1 h 224"/>
                  <a:gd name="T12" fmla="*/ 1 w 1132"/>
                  <a:gd name="T13" fmla="*/ 1 h 224"/>
                  <a:gd name="T14" fmla="*/ 1 w 1132"/>
                  <a:gd name="T15" fmla="*/ 1 h 224"/>
                  <a:gd name="T16" fmla="*/ 1 w 1132"/>
                  <a:gd name="T17" fmla="*/ 1 h 224"/>
                  <a:gd name="T18" fmla="*/ 1 w 1132"/>
                  <a:gd name="T19" fmla="*/ 1 h 224"/>
                  <a:gd name="T20" fmla="*/ 1 w 1132"/>
                  <a:gd name="T21" fmla="*/ 1 h 224"/>
                  <a:gd name="T22" fmla="*/ 1 w 1132"/>
                  <a:gd name="T23" fmla="*/ 1 h 224"/>
                  <a:gd name="T24" fmla="*/ 1 w 1132"/>
                  <a:gd name="T25" fmla="*/ 1 h 224"/>
                  <a:gd name="T26" fmla="*/ 1 w 1132"/>
                  <a:gd name="T27" fmla="*/ 1 h 224"/>
                  <a:gd name="T28" fmla="*/ 1 w 1132"/>
                  <a:gd name="T29" fmla="*/ 1 h 224"/>
                  <a:gd name="T30" fmla="*/ 1 w 1132"/>
                  <a:gd name="T31" fmla="*/ 1 h 224"/>
                  <a:gd name="T32" fmla="*/ 1 w 1132"/>
                  <a:gd name="T33" fmla="*/ 1 h 224"/>
                  <a:gd name="T34" fmla="*/ 1 w 1132"/>
                  <a:gd name="T35" fmla="*/ 1 h 224"/>
                  <a:gd name="T36" fmla="*/ 1 w 1132"/>
                  <a:gd name="T37" fmla="*/ 1 h 224"/>
                  <a:gd name="T38" fmla="*/ 1 w 1132"/>
                  <a:gd name="T39" fmla="*/ 1 h 224"/>
                  <a:gd name="T40" fmla="*/ 1 w 1132"/>
                  <a:gd name="T41" fmla="*/ 1 h 224"/>
                  <a:gd name="T42" fmla="*/ 1 w 1132"/>
                  <a:gd name="T43" fmla="*/ 1 h 224"/>
                  <a:gd name="T44" fmla="*/ 1 w 1132"/>
                  <a:gd name="T45" fmla="*/ 1 h 224"/>
                  <a:gd name="T46" fmla="*/ 1 w 1132"/>
                  <a:gd name="T47" fmla="*/ 1 h 224"/>
                  <a:gd name="T48" fmla="*/ 1 w 1132"/>
                  <a:gd name="T49" fmla="*/ 1 h 224"/>
                  <a:gd name="T50" fmla="*/ 1 w 1132"/>
                  <a:gd name="T51" fmla="*/ 1 h 224"/>
                  <a:gd name="T52" fmla="*/ 1 w 1132"/>
                  <a:gd name="T53" fmla="*/ 1 h 224"/>
                  <a:gd name="T54" fmla="*/ 1 w 1132"/>
                  <a:gd name="T55" fmla="*/ 1 h 224"/>
                  <a:gd name="T56" fmla="*/ 1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1 h 450"/>
                  <a:gd name="T32" fmla="*/ 1 w 688"/>
                  <a:gd name="T33" fmla="*/ 1 h 450"/>
                  <a:gd name="T34" fmla="*/ 1 w 688"/>
                  <a:gd name="T35" fmla="*/ 1 h 450"/>
                  <a:gd name="T36" fmla="*/ 1 w 688"/>
                  <a:gd name="T37" fmla="*/ 1 h 450"/>
                  <a:gd name="T38" fmla="*/ 1 w 688"/>
                  <a:gd name="T39" fmla="*/ 1 h 450"/>
                  <a:gd name="T40" fmla="*/ 1 w 688"/>
                  <a:gd name="T41" fmla="*/ 1 h 450"/>
                  <a:gd name="T42" fmla="*/ 1 w 688"/>
                  <a:gd name="T43" fmla="*/ 1 h 450"/>
                  <a:gd name="T44" fmla="*/ 1 w 688"/>
                  <a:gd name="T45" fmla="*/ 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gdLst>
                  <a:gd name="T0" fmla="*/ 0 w 707"/>
                  <a:gd name="T1" fmla="*/ 1 h 107"/>
                  <a:gd name="T2" fmla="*/ 0 w 707"/>
                  <a:gd name="T3" fmla="*/ 1 h 107"/>
                  <a:gd name="T4" fmla="*/ 0 w 707"/>
                  <a:gd name="T5" fmla="*/ 1 h 107"/>
                  <a:gd name="T6" fmla="*/ 0 w 707"/>
                  <a:gd name="T7" fmla="*/ 1 h 107"/>
                  <a:gd name="T8" fmla="*/ 0 w 707"/>
                  <a:gd name="T9" fmla="*/ 1 h 107"/>
                  <a:gd name="T10" fmla="*/ 0 w 707"/>
                  <a:gd name="T11" fmla="*/ 1 h 107"/>
                  <a:gd name="T12" fmla="*/ 0 w 707"/>
                  <a:gd name="T13" fmla="*/ 1 h 107"/>
                  <a:gd name="T14" fmla="*/ 0 w 707"/>
                  <a:gd name="T15" fmla="*/ 1 h 107"/>
                  <a:gd name="T16" fmla="*/ 0 w 707"/>
                  <a:gd name="T17" fmla="*/ 1 h 107"/>
                  <a:gd name="T18" fmla="*/ 0 w 707"/>
                  <a:gd name="T19" fmla="*/ 1 h 107"/>
                  <a:gd name="T20" fmla="*/ 0 w 707"/>
                  <a:gd name="T21" fmla="*/ 1 h 107"/>
                  <a:gd name="T22" fmla="*/ 0 w 707"/>
                  <a:gd name="T23" fmla="*/ 1 h 107"/>
                  <a:gd name="T24" fmla="*/ 0 w 707"/>
                  <a:gd name="T25" fmla="*/ 1 h 107"/>
                  <a:gd name="T26" fmla="*/ 0 w 707"/>
                  <a:gd name="T27" fmla="*/ 1 h 107"/>
                  <a:gd name="T28" fmla="*/ 0 w 707"/>
                  <a:gd name="T29" fmla="*/ 1 h 107"/>
                  <a:gd name="T30" fmla="*/ 0 w 707"/>
                  <a:gd name="T31" fmla="*/ 1 h 107"/>
                  <a:gd name="T32" fmla="*/ 0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gdLst>
                  <a:gd name="T0" fmla="*/ 1 w 2117"/>
                  <a:gd name="T1" fmla="*/ 1 h 2132"/>
                  <a:gd name="T2" fmla="*/ 1 w 2117"/>
                  <a:gd name="T3" fmla="*/ 1 h 2132"/>
                  <a:gd name="T4" fmla="*/ 1 w 2117"/>
                  <a:gd name="T5" fmla="*/ 1 h 2132"/>
                  <a:gd name="T6" fmla="*/ 1 w 2117"/>
                  <a:gd name="T7" fmla="*/ 1 h 2132"/>
                  <a:gd name="T8" fmla="*/ 1 w 2117"/>
                  <a:gd name="T9" fmla="*/ 1 h 2132"/>
                  <a:gd name="T10" fmla="*/ 1 w 2117"/>
                  <a:gd name="T11" fmla="*/ 1 h 2132"/>
                  <a:gd name="T12" fmla="*/ 1 w 2117"/>
                  <a:gd name="T13" fmla="*/ 1 h 2132"/>
                  <a:gd name="T14" fmla="*/ 1 w 2117"/>
                  <a:gd name="T15" fmla="*/ 1 h 2132"/>
                  <a:gd name="T16" fmla="*/ 1 w 2117"/>
                  <a:gd name="T17" fmla="*/ 1 h 2132"/>
                  <a:gd name="T18" fmla="*/ 1 w 2117"/>
                  <a:gd name="T19" fmla="*/ 1 h 2132"/>
                  <a:gd name="T20" fmla="*/ 1 w 2117"/>
                  <a:gd name="T21" fmla="*/ 1 h 2132"/>
                  <a:gd name="T22" fmla="*/ 1 w 2117"/>
                  <a:gd name="T23" fmla="*/ 1 h 2132"/>
                  <a:gd name="T24" fmla="*/ 1 w 2117"/>
                  <a:gd name="T25" fmla="*/ 1 h 2132"/>
                  <a:gd name="T26" fmla="*/ 1 w 2117"/>
                  <a:gd name="T27" fmla="*/ 1 h 2132"/>
                  <a:gd name="T28" fmla="*/ 1 w 2117"/>
                  <a:gd name="T29" fmla="*/ 1 h 2132"/>
                  <a:gd name="T30" fmla="*/ 1 w 2117"/>
                  <a:gd name="T31" fmla="*/ 1 h 2132"/>
                  <a:gd name="T32" fmla="*/ 1 w 2117"/>
                  <a:gd name="T33" fmla="*/ 1 h 2132"/>
                  <a:gd name="T34" fmla="*/ 1 w 2117"/>
                  <a:gd name="T35" fmla="*/ 1 h 2132"/>
                  <a:gd name="T36" fmla="*/ 1 w 2117"/>
                  <a:gd name="T37" fmla="*/ 1 h 2132"/>
                  <a:gd name="T38" fmla="*/ 1 w 2117"/>
                  <a:gd name="T39" fmla="*/ 1 h 2132"/>
                  <a:gd name="T40" fmla="*/ 1 w 2117"/>
                  <a:gd name="T41" fmla="*/ 1 h 2132"/>
                  <a:gd name="T42" fmla="*/ 1 w 2117"/>
                  <a:gd name="T43" fmla="*/ 1 h 2132"/>
                  <a:gd name="T44" fmla="*/ 1 w 2117"/>
                  <a:gd name="T45" fmla="*/ 1 h 2132"/>
                  <a:gd name="T46" fmla="*/ 1 w 2117"/>
                  <a:gd name="T47" fmla="*/ 1 h 2132"/>
                  <a:gd name="T48" fmla="*/ 1 w 2117"/>
                  <a:gd name="T49" fmla="*/ 1 h 2132"/>
                  <a:gd name="T50" fmla="*/ 1 w 2117"/>
                  <a:gd name="T51" fmla="*/ 1 h 2132"/>
                  <a:gd name="T52" fmla="*/ 1 w 2117"/>
                  <a:gd name="T53" fmla="*/ 1 h 2132"/>
                  <a:gd name="T54" fmla="*/ 1 w 2117"/>
                  <a:gd name="T55" fmla="*/ 1 h 2132"/>
                  <a:gd name="T56" fmla="*/ 1 w 2117"/>
                  <a:gd name="T57" fmla="*/ 1 h 2132"/>
                  <a:gd name="T58" fmla="*/ 1 w 2117"/>
                  <a:gd name="T59" fmla="*/ 1 h 2132"/>
                  <a:gd name="T60" fmla="*/ 1 w 2117"/>
                  <a:gd name="T61" fmla="*/ 1 h 2132"/>
                  <a:gd name="T62" fmla="*/ 1 w 2117"/>
                  <a:gd name="T63" fmla="*/ 1 h 2132"/>
                  <a:gd name="T64" fmla="*/ 1 w 2117"/>
                  <a:gd name="T65" fmla="*/ 1 h 2132"/>
                  <a:gd name="T66" fmla="*/ 1 w 2117"/>
                  <a:gd name="T67" fmla="*/ 1 h 2132"/>
                  <a:gd name="T68" fmla="*/ 1 w 2117"/>
                  <a:gd name="T69" fmla="*/ 1 h 2132"/>
                  <a:gd name="T70" fmla="*/ 1 w 2117"/>
                  <a:gd name="T71" fmla="*/ 1 h 2132"/>
                  <a:gd name="T72" fmla="*/ 1 w 2117"/>
                  <a:gd name="T73" fmla="*/ 1 h 2132"/>
                  <a:gd name="T74" fmla="*/ 1 w 2117"/>
                  <a:gd name="T75" fmla="*/ 1 h 2132"/>
                  <a:gd name="T76" fmla="*/ 1 w 2117"/>
                  <a:gd name="T77" fmla="*/ 1 h 2132"/>
                  <a:gd name="T78" fmla="*/ 1 w 2117"/>
                  <a:gd name="T79" fmla="*/ 1 h 2132"/>
                  <a:gd name="T80" fmla="*/ 1 w 2117"/>
                  <a:gd name="T81" fmla="*/ 1 h 2132"/>
                  <a:gd name="T82" fmla="*/ 1 w 2117"/>
                  <a:gd name="T83" fmla="*/ 1 h 2132"/>
                  <a:gd name="T84" fmla="*/ 1 w 2117"/>
                  <a:gd name="T85" fmla="*/ 1 h 2132"/>
                  <a:gd name="T86" fmla="*/ 1 w 2117"/>
                  <a:gd name="T87" fmla="*/ 1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gdLst>
                  <a:gd name="T0" fmla="*/ 1 w 2117"/>
                  <a:gd name="T1" fmla="*/ 1 h 2132"/>
                  <a:gd name="T2" fmla="*/ 1 w 2117"/>
                  <a:gd name="T3" fmla="*/ 1 h 2132"/>
                  <a:gd name="T4" fmla="*/ 1 w 2117"/>
                  <a:gd name="T5" fmla="*/ 1 h 2132"/>
                  <a:gd name="T6" fmla="*/ 1 w 2117"/>
                  <a:gd name="T7" fmla="*/ 1 h 2132"/>
                  <a:gd name="T8" fmla="*/ 1 w 2117"/>
                  <a:gd name="T9" fmla="*/ 1 h 2132"/>
                  <a:gd name="T10" fmla="*/ 1 w 2117"/>
                  <a:gd name="T11" fmla="*/ 1 h 2132"/>
                  <a:gd name="T12" fmla="*/ 1 w 2117"/>
                  <a:gd name="T13" fmla="*/ 1 h 2132"/>
                  <a:gd name="T14" fmla="*/ 1 w 2117"/>
                  <a:gd name="T15" fmla="*/ 1 h 2132"/>
                  <a:gd name="T16" fmla="*/ 1 w 2117"/>
                  <a:gd name="T17" fmla="*/ 1 h 2132"/>
                  <a:gd name="T18" fmla="*/ 1 w 2117"/>
                  <a:gd name="T19" fmla="*/ 1 h 2132"/>
                  <a:gd name="T20" fmla="*/ 1 w 2117"/>
                  <a:gd name="T21" fmla="*/ 1 h 2132"/>
                  <a:gd name="T22" fmla="*/ 1 w 2117"/>
                  <a:gd name="T23" fmla="*/ 1 h 2132"/>
                  <a:gd name="T24" fmla="*/ 1 w 2117"/>
                  <a:gd name="T25" fmla="*/ 1 h 2132"/>
                  <a:gd name="T26" fmla="*/ 1 w 2117"/>
                  <a:gd name="T27" fmla="*/ 1 h 2132"/>
                  <a:gd name="T28" fmla="*/ 1 w 2117"/>
                  <a:gd name="T29" fmla="*/ 1 h 2132"/>
                  <a:gd name="T30" fmla="*/ 1 w 2117"/>
                  <a:gd name="T31" fmla="*/ 1 h 2132"/>
                  <a:gd name="T32" fmla="*/ 1 w 2117"/>
                  <a:gd name="T33" fmla="*/ 1 h 2132"/>
                  <a:gd name="T34" fmla="*/ 1 w 2117"/>
                  <a:gd name="T35" fmla="*/ 1 h 2132"/>
                  <a:gd name="T36" fmla="*/ 1 w 2117"/>
                  <a:gd name="T37" fmla="*/ 1 h 2132"/>
                  <a:gd name="T38" fmla="*/ 1 w 2117"/>
                  <a:gd name="T39" fmla="*/ 1 h 2132"/>
                  <a:gd name="T40" fmla="*/ 1 w 2117"/>
                  <a:gd name="T41" fmla="*/ 1 h 2132"/>
                  <a:gd name="T42" fmla="*/ 1 w 2117"/>
                  <a:gd name="T43" fmla="*/ 1 h 2132"/>
                  <a:gd name="T44" fmla="*/ 1 w 2117"/>
                  <a:gd name="T45" fmla="*/ 1 h 2132"/>
                  <a:gd name="T46" fmla="*/ 1 w 2117"/>
                  <a:gd name="T47" fmla="*/ 1 h 2132"/>
                  <a:gd name="T48" fmla="*/ 1 w 2117"/>
                  <a:gd name="T49" fmla="*/ 1 h 2132"/>
                  <a:gd name="T50" fmla="*/ 1 w 2117"/>
                  <a:gd name="T51" fmla="*/ 1 h 2132"/>
                  <a:gd name="T52" fmla="*/ 1 w 2117"/>
                  <a:gd name="T53" fmla="*/ 1 h 2132"/>
                  <a:gd name="T54" fmla="*/ 1 w 2117"/>
                  <a:gd name="T55" fmla="*/ 1 h 2132"/>
                  <a:gd name="T56" fmla="*/ 1 w 2117"/>
                  <a:gd name="T57" fmla="*/ 1 h 2132"/>
                  <a:gd name="T58" fmla="*/ 1 w 2117"/>
                  <a:gd name="T59" fmla="*/ 1 h 2132"/>
                  <a:gd name="T60" fmla="*/ 1 w 2117"/>
                  <a:gd name="T61" fmla="*/ 1 h 2132"/>
                  <a:gd name="T62" fmla="*/ 1 w 2117"/>
                  <a:gd name="T63" fmla="*/ 1 h 2132"/>
                  <a:gd name="T64" fmla="*/ 1 w 2117"/>
                  <a:gd name="T65" fmla="*/ 1 h 2132"/>
                  <a:gd name="T66" fmla="*/ 1 w 2117"/>
                  <a:gd name="T67" fmla="*/ 1 h 2132"/>
                  <a:gd name="T68" fmla="*/ 1 w 2117"/>
                  <a:gd name="T69" fmla="*/ 1 h 2132"/>
                  <a:gd name="T70" fmla="*/ 1 w 2117"/>
                  <a:gd name="T71" fmla="*/ 1 h 2132"/>
                  <a:gd name="T72" fmla="*/ 1 w 2117"/>
                  <a:gd name="T73" fmla="*/ 1 h 2132"/>
                  <a:gd name="T74" fmla="*/ 1 w 2117"/>
                  <a:gd name="T75" fmla="*/ 1 h 2132"/>
                  <a:gd name="T76" fmla="*/ 1 w 2117"/>
                  <a:gd name="T77" fmla="*/ 1 h 2132"/>
                  <a:gd name="T78" fmla="*/ 1 w 2117"/>
                  <a:gd name="T79" fmla="*/ 1 h 2132"/>
                  <a:gd name="T80" fmla="*/ 1 w 2117"/>
                  <a:gd name="T81" fmla="*/ 1 h 2132"/>
                  <a:gd name="T82" fmla="*/ 1 w 2117"/>
                  <a:gd name="T83" fmla="*/ 1 h 2132"/>
                  <a:gd name="T84" fmla="*/ 1 w 2117"/>
                  <a:gd name="T85" fmla="*/ 1 h 2132"/>
                  <a:gd name="T86" fmla="*/ 1 w 2117"/>
                  <a:gd name="T87" fmla="*/ 1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gdLst>
                  <a:gd name="T0" fmla="*/ 0 w 1609"/>
                  <a:gd name="T1" fmla="*/ 1 h 1326"/>
                  <a:gd name="T2" fmla="*/ 0 w 1609"/>
                  <a:gd name="T3" fmla="*/ 1 h 1326"/>
                  <a:gd name="T4" fmla="*/ 0 w 1609"/>
                  <a:gd name="T5" fmla="*/ 1 h 1326"/>
                  <a:gd name="T6" fmla="*/ 0 w 1609"/>
                  <a:gd name="T7" fmla="*/ 1 h 1326"/>
                  <a:gd name="T8" fmla="*/ 0 w 1609"/>
                  <a:gd name="T9" fmla="*/ 1 h 1326"/>
                  <a:gd name="T10" fmla="*/ 0 w 1609"/>
                  <a:gd name="T11" fmla="*/ 1 h 1326"/>
                  <a:gd name="T12" fmla="*/ 0 w 1609"/>
                  <a:gd name="T13" fmla="*/ 1 h 1326"/>
                  <a:gd name="T14" fmla="*/ 0 w 1609"/>
                  <a:gd name="T15" fmla="*/ 1 h 1326"/>
                  <a:gd name="T16" fmla="*/ 0 w 1609"/>
                  <a:gd name="T17" fmla="*/ 1 h 1326"/>
                  <a:gd name="T18" fmla="*/ 0 w 1609"/>
                  <a:gd name="T19" fmla="*/ 1 h 1326"/>
                  <a:gd name="T20" fmla="*/ 0 w 1609"/>
                  <a:gd name="T21" fmla="*/ 1 h 1326"/>
                  <a:gd name="T22" fmla="*/ 0 w 1609"/>
                  <a:gd name="T23" fmla="*/ 1 h 1326"/>
                  <a:gd name="T24" fmla="*/ 0 w 1609"/>
                  <a:gd name="T25" fmla="*/ 1 h 1326"/>
                  <a:gd name="T26" fmla="*/ 0 w 1609"/>
                  <a:gd name="T27" fmla="*/ 1 h 1326"/>
                  <a:gd name="T28" fmla="*/ 0 w 1609"/>
                  <a:gd name="T29" fmla="*/ 1 h 1326"/>
                  <a:gd name="T30" fmla="*/ 0 w 1609"/>
                  <a:gd name="T31" fmla="*/ 1 h 1326"/>
                  <a:gd name="T32" fmla="*/ 0 w 1609"/>
                  <a:gd name="T33" fmla="*/ 1 h 1326"/>
                  <a:gd name="T34" fmla="*/ 0 w 1609"/>
                  <a:gd name="T35" fmla="*/ 1 h 1326"/>
                  <a:gd name="T36" fmla="*/ 0 w 1609"/>
                  <a:gd name="T37" fmla="*/ 1 h 1326"/>
                  <a:gd name="T38" fmla="*/ 0 w 1609"/>
                  <a:gd name="T39" fmla="*/ 1 h 1326"/>
                  <a:gd name="T40" fmla="*/ 0 w 1609"/>
                  <a:gd name="T41" fmla="*/ 1 h 1326"/>
                  <a:gd name="T42" fmla="*/ 0 w 1609"/>
                  <a:gd name="T43" fmla="*/ 1 h 1326"/>
                  <a:gd name="T44" fmla="*/ 0 w 1609"/>
                  <a:gd name="T45" fmla="*/ 1 h 1326"/>
                  <a:gd name="T46" fmla="*/ 0 w 1609"/>
                  <a:gd name="T47" fmla="*/ 1 h 1326"/>
                  <a:gd name="T48" fmla="*/ 0 w 1609"/>
                  <a:gd name="T49" fmla="*/ 1 h 1326"/>
                  <a:gd name="T50" fmla="*/ 0 w 1609"/>
                  <a:gd name="T51" fmla="*/ 1 h 1326"/>
                  <a:gd name="T52" fmla="*/ 0 w 1609"/>
                  <a:gd name="T53" fmla="*/ 1 h 1326"/>
                  <a:gd name="T54" fmla="*/ 0 w 1609"/>
                  <a:gd name="T55" fmla="*/ 1 h 1326"/>
                  <a:gd name="T56" fmla="*/ 0 w 1609"/>
                  <a:gd name="T57" fmla="*/ 1 h 1326"/>
                  <a:gd name="T58" fmla="*/ 0 w 1609"/>
                  <a:gd name="T59" fmla="*/ 0 h 1326"/>
                  <a:gd name="T60" fmla="*/ 0 w 1609"/>
                  <a:gd name="T61" fmla="*/ 0 h 1326"/>
                  <a:gd name="T62" fmla="*/ 0 w 1609"/>
                  <a:gd name="T63" fmla="*/ 0 h 1326"/>
                  <a:gd name="T64" fmla="*/ 0 w 1609"/>
                  <a:gd name="T65" fmla="*/ 1 h 1326"/>
                  <a:gd name="T66" fmla="*/ 0 w 1609"/>
                  <a:gd name="T67" fmla="*/ 1 h 1326"/>
                  <a:gd name="T68" fmla="*/ 0 w 1609"/>
                  <a:gd name="T69" fmla="*/ 1 h 1326"/>
                  <a:gd name="T70" fmla="*/ 0 w 1609"/>
                  <a:gd name="T71" fmla="*/ 1 h 1326"/>
                  <a:gd name="T72" fmla="*/ 0 w 1609"/>
                  <a:gd name="T73" fmla="*/ 1 h 1326"/>
                  <a:gd name="T74" fmla="*/ 0 w 1609"/>
                  <a:gd name="T75" fmla="*/ 1 h 1326"/>
                  <a:gd name="T76" fmla="*/ 0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gdLst>
                  <a:gd name="T0" fmla="*/ 0 w 817"/>
                  <a:gd name="T1" fmla="*/ 1 h 1928"/>
                  <a:gd name="T2" fmla="*/ 0 w 817"/>
                  <a:gd name="T3" fmla="*/ 1 h 1928"/>
                  <a:gd name="T4" fmla="*/ 0 w 817"/>
                  <a:gd name="T5" fmla="*/ 1 h 1928"/>
                  <a:gd name="T6" fmla="*/ 0 w 817"/>
                  <a:gd name="T7" fmla="*/ 1 h 1928"/>
                  <a:gd name="T8" fmla="*/ 0 w 817"/>
                  <a:gd name="T9" fmla="*/ 1 h 1928"/>
                  <a:gd name="T10" fmla="*/ 0 w 817"/>
                  <a:gd name="T11" fmla="*/ 1 h 1928"/>
                  <a:gd name="T12" fmla="*/ 0 w 817"/>
                  <a:gd name="T13" fmla="*/ 1 h 1928"/>
                  <a:gd name="T14" fmla="*/ 0 w 817"/>
                  <a:gd name="T15" fmla="*/ 1 h 1928"/>
                  <a:gd name="T16" fmla="*/ 0 w 817"/>
                  <a:gd name="T17" fmla="*/ 1 h 1928"/>
                  <a:gd name="T18" fmla="*/ 0 w 817"/>
                  <a:gd name="T19" fmla="*/ 1 h 1928"/>
                  <a:gd name="T20" fmla="*/ 0 w 817"/>
                  <a:gd name="T21" fmla="*/ 1 h 1928"/>
                  <a:gd name="T22" fmla="*/ 0 w 817"/>
                  <a:gd name="T23" fmla="*/ 1 h 1928"/>
                  <a:gd name="T24" fmla="*/ 0 w 817"/>
                  <a:gd name="T25" fmla="*/ 1 h 1928"/>
                  <a:gd name="T26" fmla="*/ 0 w 817"/>
                  <a:gd name="T27" fmla="*/ 1 h 1928"/>
                  <a:gd name="T28" fmla="*/ 0 w 817"/>
                  <a:gd name="T29" fmla="*/ 1 h 1928"/>
                  <a:gd name="T30" fmla="*/ 0 w 817"/>
                  <a:gd name="T31" fmla="*/ 1 h 1928"/>
                  <a:gd name="T32" fmla="*/ 0 w 817"/>
                  <a:gd name="T33" fmla="*/ 1 h 1928"/>
                  <a:gd name="T34" fmla="*/ 0 w 817"/>
                  <a:gd name="T35" fmla="*/ 1 h 1928"/>
                  <a:gd name="T36" fmla="*/ 0 w 817"/>
                  <a:gd name="T37" fmla="*/ 1 h 1928"/>
                  <a:gd name="T38" fmla="*/ 0 w 817"/>
                  <a:gd name="T39" fmla="*/ 1 h 1928"/>
                  <a:gd name="T40" fmla="*/ 0 w 817"/>
                  <a:gd name="T41" fmla="*/ 1 h 1928"/>
                  <a:gd name="T42" fmla="*/ 0 w 817"/>
                  <a:gd name="T43" fmla="*/ 1 h 1928"/>
                  <a:gd name="T44" fmla="*/ 0 w 817"/>
                  <a:gd name="T45" fmla="*/ 1 h 1928"/>
                  <a:gd name="T46" fmla="*/ 0 w 817"/>
                  <a:gd name="T47" fmla="*/ 1 h 1928"/>
                  <a:gd name="T48" fmla="*/ 0 w 817"/>
                  <a:gd name="T49" fmla="*/ 1 h 1928"/>
                  <a:gd name="T50" fmla="*/ 0 w 817"/>
                  <a:gd name="T51" fmla="*/ 1 h 1928"/>
                  <a:gd name="T52" fmla="*/ 0 w 817"/>
                  <a:gd name="T53" fmla="*/ 1 h 1928"/>
                  <a:gd name="T54" fmla="*/ 0 w 817"/>
                  <a:gd name="T55" fmla="*/ 1 h 1928"/>
                  <a:gd name="T56" fmla="*/ 0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 bwMode="auto">
            <a:xfrm flipV="1">
              <a:off x="2255405" y="5745820"/>
              <a:ext cx="3250016" cy="1834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 bwMode="auto">
            <a:xfrm>
              <a:off x="2462659" y="3422022"/>
              <a:ext cx="685951" cy="685951"/>
            </a:xfrm>
            <a:prstGeom prst="ellipse">
              <a:avLst/>
            </a:prstGeom>
            <a:solidFill>
              <a:srgbClr val="F9C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66"/>
            <p:cNvSpPr/>
            <p:nvPr/>
          </p:nvSpPr>
          <p:spPr bwMode="auto">
            <a:xfrm>
              <a:off x="2699839" y="3480584"/>
              <a:ext cx="210522" cy="584130"/>
            </a:xfrm>
            <a:custGeom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 bwMode="auto">
            <a:xfrm flipV="1">
              <a:off x="2255405" y="4421603"/>
              <a:ext cx="3250016" cy="1835"/>
            </a:xfrm>
            <a:prstGeom prst="line">
              <a:avLst/>
            </a:prstGeom>
            <a:ln>
              <a:solidFill>
                <a:srgbClr val="F9C0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3247284" y="2124047"/>
              <a:ext cx="2137124" cy="567584"/>
              <a:chOff x="3248004" y="2068460"/>
              <a:chExt cx="2137124" cy="567584"/>
            </a:xfrm>
          </p:grpSpPr>
          <p:sp>
            <p:nvSpPr>
              <p:cNvPr id="9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247284" y="3488857"/>
              <a:ext cx="2137124" cy="567584"/>
              <a:chOff x="3248004" y="2068460"/>
              <a:chExt cx="2137124" cy="567584"/>
            </a:xfrm>
          </p:grpSpPr>
          <p:sp>
            <p:nvSpPr>
              <p:cNvPr id="71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247284" y="4877599"/>
              <a:ext cx="2137124" cy="567584"/>
              <a:chOff x="3248004" y="2068460"/>
              <a:chExt cx="2137124" cy="567584"/>
            </a:xfrm>
          </p:grpSpPr>
          <p:sp>
            <p:nvSpPr>
              <p:cNvPr id="74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682663" y="2127184"/>
              <a:ext cx="2137124" cy="567584"/>
              <a:chOff x="3248004" y="2068460"/>
              <a:chExt cx="2137124" cy="567584"/>
            </a:xfrm>
          </p:grpSpPr>
          <p:sp>
            <p:nvSpPr>
              <p:cNvPr id="77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682663" y="3488857"/>
              <a:ext cx="2137124" cy="567584"/>
              <a:chOff x="3248004" y="2068460"/>
              <a:chExt cx="2137124" cy="567584"/>
            </a:xfrm>
          </p:grpSpPr>
          <p:sp>
            <p:nvSpPr>
              <p:cNvPr id="83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7680526" y="4808890"/>
              <a:ext cx="2137124" cy="567584"/>
              <a:chOff x="3248004" y="2068460"/>
              <a:chExt cx="2137124" cy="567584"/>
            </a:xfrm>
          </p:grpSpPr>
          <p:sp>
            <p:nvSpPr>
              <p:cNvPr id="86" name="文本框 25"/>
              <p:cNvSpPr txBox="1">
                <a:spLocks noChangeArrowheads="1"/>
              </p:cNvSpPr>
              <p:nvPr/>
            </p:nvSpPr>
            <p:spPr bwMode="auto">
              <a:xfrm>
                <a:off x="3248004" y="2068460"/>
                <a:ext cx="16234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+mn-ea"/>
                    <a:ea typeface="+mn-ea"/>
                  </a:rPr>
                  <a:t>标题文字内容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248004" y="2303645"/>
                <a:ext cx="2137124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09481" y="266931"/>
            <a:ext cx="3373039" cy="777628"/>
            <a:chOff x="2536302" y="3066402"/>
            <a:chExt cx="3373039" cy="777628"/>
          </a:xfrm>
        </p:grpSpPr>
        <p:sp>
          <p:nvSpPr>
            <p:cNvPr id="5" name="矩形 4"/>
            <p:cNvSpPr/>
            <p:nvPr/>
          </p:nvSpPr>
          <p:spPr>
            <a:xfrm>
              <a:off x="2536302" y="344392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+mn-ea"/>
                </a:rPr>
                <a:t>Please add your subtitle here</a:t>
              </a:r>
              <a:endParaRPr lang="en-US" altLang="zh-CN" sz="20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2807" y="3066402"/>
              <a:ext cx="1980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b="1" spc="30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80387" y="2579661"/>
            <a:ext cx="8231227" cy="2737310"/>
            <a:chOff x="2111467" y="2434521"/>
            <a:chExt cx="8231227" cy="2737310"/>
          </a:xfrm>
        </p:grpSpPr>
        <p:grpSp>
          <p:nvGrpSpPr>
            <p:cNvPr id="7" name="Group 5"/>
            <p:cNvGrpSpPr/>
            <p:nvPr/>
          </p:nvGrpSpPr>
          <p:grpSpPr>
            <a:xfrm>
              <a:off x="5762726" y="2683737"/>
              <a:ext cx="4579968" cy="2488094"/>
              <a:chOff x="3937441" y="1178069"/>
              <a:chExt cx="8247063" cy="4394994"/>
            </a:xfrm>
          </p:grpSpPr>
          <p:sp>
            <p:nvSpPr>
              <p:cNvPr id="8" name="AutoShape 2"/>
              <p:cNvSpPr/>
              <p:nvPr/>
            </p:nvSpPr>
            <p:spPr bwMode="auto">
              <a:xfrm>
                <a:off x="4851841" y="1178069"/>
                <a:ext cx="6407150" cy="4279107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453"/>
                    </a:moveTo>
                    <a:cubicBezTo>
                      <a:pt x="21600" y="21086"/>
                      <a:pt x="21251" y="21599"/>
                      <a:pt x="20820" y="21599"/>
                    </a:cubicBezTo>
                    <a:lnTo>
                      <a:pt x="779" y="21599"/>
                    </a:lnTo>
                    <a:cubicBezTo>
                      <a:pt x="34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348" y="0"/>
                      <a:pt x="779" y="0"/>
                    </a:cubicBezTo>
                    <a:lnTo>
                      <a:pt x="20820" y="0"/>
                    </a:lnTo>
                    <a:cubicBezTo>
                      <a:pt x="21251" y="0"/>
                      <a:pt x="21600" y="513"/>
                      <a:pt x="21600" y="1146"/>
                    </a:cubicBezTo>
                    <a:cubicBezTo>
                      <a:pt x="21600" y="1146"/>
                      <a:pt x="21600" y="20453"/>
                      <a:pt x="21600" y="20453"/>
                    </a:cubicBezTo>
                    <a:close/>
                  </a:path>
                </a:pathLst>
              </a:custGeom>
              <a:solidFill>
                <a:srgbClr val="484849"/>
              </a:solidFill>
              <a:ln w="38100" cap="flat" cmpd="sng">
                <a:solidFill>
                  <a:srgbClr val="6E6D6E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" name="AutoShape 3"/>
              <p:cNvSpPr/>
              <p:nvPr/>
            </p:nvSpPr>
            <p:spPr bwMode="auto">
              <a:xfrm>
                <a:off x="4870891" y="1190769"/>
                <a:ext cx="5091907" cy="4279107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lnTo>
                      <a:pt x="980" y="21599"/>
                    </a:lnTo>
                    <a:cubicBezTo>
                      <a:pt x="43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438" y="0"/>
                      <a:pt x="980" y="0"/>
                    </a:cubicBezTo>
                    <a:lnTo>
                      <a:pt x="15217" y="0"/>
                    </a:lnTo>
                    <a:cubicBezTo>
                      <a:pt x="15217" y="0"/>
                      <a:pt x="21600" y="21599"/>
                      <a:pt x="21600" y="21599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" name="AutoShape 4"/>
              <p:cNvSpPr/>
              <p:nvPr/>
            </p:nvSpPr>
            <p:spPr bwMode="auto">
              <a:xfrm>
                <a:off x="8058591" y="1214928"/>
                <a:ext cx="108744" cy="107157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794"/>
                    </a:moveTo>
                    <a:cubicBezTo>
                      <a:pt x="21600" y="16761"/>
                      <a:pt x="16755" y="21599"/>
                      <a:pt x="10791" y="21599"/>
                    </a:cubicBezTo>
                    <a:cubicBezTo>
                      <a:pt x="4831" y="21599"/>
                      <a:pt x="0" y="16761"/>
                      <a:pt x="0" y="10794"/>
                    </a:cubicBezTo>
                    <a:cubicBezTo>
                      <a:pt x="0" y="4832"/>
                      <a:pt x="4831" y="0"/>
                      <a:pt x="10791" y="0"/>
                    </a:cubicBezTo>
                    <a:cubicBezTo>
                      <a:pt x="16755" y="0"/>
                      <a:pt x="21600" y="4832"/>
                      <a:pt x="21600" y="10794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" name="AutoShape 5"/>
              <p:cNvSpPr/>
              <p:nvPr/>
            </p:nvSpPr>
            <p:spPr bwMode="auto">
              <a:xfrm>
                <a:off x="5118541" y="1374919"/>
                <a:ext cx="5899150" cy="37504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DCDEE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6"/>
              <p:cNvSpPr/>
              <p:nvPr/>
            </p:nvSpPr>
            <p:spPr bwMode="auto">
              <a:xfrm>
                <a:off x="3937441" y="5330969"/>
                <a:ext cx="8247063" cy="24209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99" y="0"/>
                    </a:moveTo>
                    <a:lnTo>
                      <a:pt x="20988" y="0"/>
                    </a:lnTo>
                    <a:lnTo>
                      <a:pt x="611" y="0"/>
                    </a:lnTo>
                    <a:lnTo>
                      <a:pt x="600" y="0"/>
                    </a:lnTo>
                    <a:cubicBezTo>
                      <a:pt x="268" y="0"/>
                      <a:pt x="0" y="4463"/>
                      <a:pt x="0" y="9970"/>
                    </a:cubicBezTo>
                    <a:lnTo>
                      <a:pt x="0" y="11632"/>
                    </a:lnTo>
                    <a:cubicBezTo>
                      <a:pt x="0" y="17137"/>
                      <a:pt x="268" y="21599"/>
                      <a:pt x="600" y="21599"/>
                    </a:cubicBezTo>
                    <a:lnTo>
                      <a:pt x="611" y="21599"/>
                    </a:lnTo>
                    <a:lnTo>
                      <a:pt x="20988" y="21599"/>
                    </a:lnTo>
                    <a:lnTo>
                      <a:pt x="20999" y="21599"/>
                    </a:lnTo>
                    <a:cubicBezTo>
                      <a:pt x="21331" y="21599"/>
                      <a:pt x="21600" y="17137"/>
                      <a:pt x="21600" y="11632"/>
                    </a:cubicBezTo>
                    <a:lnTo>
                      <a:pt x="21600" y="9970"/>
                    </a:lnTo>
                    <a:cubicBezTo>
                      <a:pt x="21600" y="4463"/>
                      <a:pt x="21331" y="0"/>
                      <a:pt x="20999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" name="AutoShape 7"/>
              <p:cNvSpPr/>
              <p:nvPr/>
            </p:nvSpPr>
            <p:spPr bwMode="auto">
              <a:xfrm>
                <a:off x="3937441" y="5330969"/>
                <a:ext cx="8247063" cy="1301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ubicBezTo>
                      <a:pt x="0" y="215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111467" y="2434521"/>
              <a:ext cx="2567924" cy="2737310"/>
              <a:chOff x="1848056" y="2480587"/>
              <a:chExt cx="2567924" cy="2737310"/>
            </a:xfrm>
          </p:grpSpPr>
          <p:sp>
            <p:nvSpPr>
              <p:cNvPr id="14" name="TextBox 14"/>
              <p:cNvSpPr txBox="1"/>
              <p:nvPr/>
            </p:nvSpPr>
            <p:spPr bwMode="auto">
              <a:xfrm>
                <a:off x="1848361" y="2480587"/>
                <a:ext cx="1429940" cy="284681"/>
              </a:xfrm>
              <a:prstGeom prst="rect">
                <a:avLst/>
              </a:prstGeom>
              <a:noFill/>
            </p:spPr>
            <p:txBody>
              <a:bodyPr lIns="68404" tIns="34284" rIns="68404" bIns="34284">
                <a:spAutoFit/>
              </a:bodyPr>
              <a:lstStyle/>
              <a:p>
                <a:pPr defTabSz="685165"/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单击添加标题</a:t>
                </a:r>
                <a:endParaRPr lang="zh-CN" altLang="en-US" sz="14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TextBox 18"/>
              <p:cNvSpPr txBox="1"/>
              <p:nvPr/>
            </p:nvSpPr>
            <p:spPr bwMode="auto">
              <a:xfrm>
                <a:off x="1848361" y="3430127"/>
                <a:ext cx="1433513" cy="284681"/>
              </a:xfrm>
              <a:prstGeom prst="rect">
                <a:avLst/>
              </a:prstGeom>
              <a:noFill/>
            </p:spPr>
            <p:txBody>
              <a:bodyPr lIns="68404" tIns="34284" rIns="68404" bIns="34284">
                <a:spAutoFit/>
              </a:bodyPr>
              <a:lstStyle/>
              <a:p>
                <a:pPr defTabSz="685165"/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单击添加标题</a:t>
                </a:r>
                <a:endParaRPr lang="zh-CN" altLang="en-US" sz="14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0" name="TextBox 22"/>
              <p:cNvSpPr txBox="1"/>
              <p:nvPr/>
            </p:nvSpPr>
            <p:spPr bwMode="auto">
              <a:xfrm>
                <a:off x="1848361" y="4379667"/>
                <a:ext cx="1433513" cy="284681"/>
              </a:xfrm>
              <a:prstGeom prst="rect">
                <a:avLst/>
              </a:prstGeom>
              <a:noFill/>
            </p:spPr>
            <p:txBody>
              <a:bodyPr wrap="square" lIns="68404" tIns="34284" rIns="68404" bIns="34284">
                <a:spAutoFit/>
              </a:bodyPr>
              <a:lstStyle/>
              <a:p>
                <a:pPr defTabSz="685165"/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单击添加标题</a:t>
                </a:r>
                <a:endParaRPr lang="zh-CN" altLang="en-US" sz="14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848056" y="2703198"/>
                <a:ext cx="2561425" cy="55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AdvertisingHunan 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54555" y="3770463"/>
                <a:ext cx="2561425" cy="55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AdvertisingHunan 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854555" y="4664348"/>
                <a:ext cx="2561425" cy="55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n-ea"/>
                  </a:rPr>
                  <a:t>Hunan magic rain AdvertisingHunan Hunan magic rain Advertising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6418644" y="2765268"/>
              <a:ext cx="3256995" cy="2153126"/>
            </a:xfrm>
            <a:prstGeom prst="rect">
              <a:avLst/>
            </a:prstGeom>
            <a:blipFill>
              <a:blip r:embed="rId4"/>
              <a:stretch>
                <a:fillRect r="-6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"/>
            <a:ext cx="12196012" cy="6855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93990" y="1586398"/>
            <a:ext cx="7408030" cy="3685205"/>
            <a:chOff x="2393990" y="1121953"/>
            <a:chExt cx="7408030" cy="3685205"/>
          </a:xfrm>
        </p:grpSpPr>
        <p:grpSp>
          <p:nvGrpSpPr>
            <p:cNvPr id="5" name="组合 4"/>
            <p:cNvGrpSpPr/>
            <p:nvPr/>
          </p:nvGrpSpPr>
          <p:grpSpPr>
            <a:xfrm>
              <a:off x="4325691" y="1121953"/>
              <a:ext cx="3544630" cy="3046987"/>
              <a:chOff x="4323685" y="2074453"/>
              <a:chExt cx="3544630" cy="304698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23685" y="2074453"/>
                <a:ext cx="3544630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7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722729" y="4536665"/>
                <a:ext cx="27465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输入标题</a:t>
                </a:r>
                <a:endParaRPr lang="zh-CN" altLang="en-US" sz="3200" b="1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文本占位符 2"/>
            <p:cNvSpPr txBox="1"/>
            <p:nvPr/>
          </p:nvSpPr>
          <p:spPr>
            <a:xfrm>
              <a:off x="2393990" y="4314715"/>
              <a:ext cx="7408030" cy="4924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/>
                <a:t>Lorem ipsum dolor sit er elit lamet, consectetaur cillium adipisicing pecu, sed do eiusmod tempor i</a:t>
              </a:r>
              <a:endParaRPr lang="en-US" sz="1000" b="0">
                <a:effectLst/>
                <a:latin typeface="+mj-ea"/>
                <a:ea typeface="+mj-ea"/>
                <a:sym typeface="+mn-lt"/>
              </a:endParaRPr>
            </a:p>
          </p:txBody>
        </p:sp>
      </p:grpSp>
    </p:spTree>
  </p:cSld>
  <p:clrMapOvr>
    <a:masterClrMapping/>
  </p:clrMapOvr>
  <p:transition spd="med" advTm="4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248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4">
      <vt:lpstr>Arial</vt:lpstr>
      <vt:lpstr>等线 Light</vt:lpstr>
      <vt:lpstr>等线</vt:lpstr>
      <vt:lpstr>微软雅黑</vt:lpstr>
      <vt:lpstr>华文细黑</vt:lpstr>
      <vt:lpstr>Calibri</vt:lpstr>
      <vt:lpstr>宋体</vt:lpstr>
      <vt:lpstr>Segoe UI</vt:lpstr>
      <vt:lpstr>Gill Sans</vt:lpstr>
      <vt:lpstr>小米兰亭_GB外压缩</vt:lpstr>
      <vt:lpstr>方正中等线繁体</vt:lpstr>
      <vt:lpstr>Glegoo</vt:lpstr>
      <vt:lpstr>方正姚体</vt:lpstr>
      <vt:lpstr>Open Sans Condensed Light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20</cp:revision>
  <dcterms:created xsi:type="dcterms:W3CDTF">2017-09-26T08:15:00Z</dcterms:created>
  <dcterms:modified xsi:type="dcterms:W3CDTF">2023-05-08T06:57:44Z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