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8" r:id="rId2"/>
  </p:sldMasterIdLst>
  <p:notesMasterIdLst>
    <p:notesMasterId r:id="rId3"/>
  </p:notesMasterIdLst>
  <p:sldIdLst>
    <p:sldId id="259" r:id="rId4"/>
    <p:sldId id="265" r:id="rId5"/>
    <p:sldId id="260" r:id="rId6"/>
    <p:sldId id="266" r:id="rId7"/>
    <p:sldId id="267" r:id="rId8"/>
    <p:sldId id="268" r:id="rId9"/>
    <p:sldId id="269" r:id="rId10"/>
    <p:sldId id="270" r:id="rId11"/>
    <p:sldId id="261" r:id="rId12"/>
    <p:sldId id="271" r:id="rId13"/>
    <p:sldId id="272" r:id="rId14"/>
    <p:sldId id="273" r:id="rId15"/>
    <p:sldId id="274" r:id="rId16"/>
    <p:sldId id="276" r:id="rId17"/>
    <p:sldId id="262" r:id="rId18"/>
    <p:sldId id="277" r:id="rId19"/>
    <p:sldId id="278" r:id="rId20"/>
    <p:sldId id="279" r:id="rId21"/>
    <p:sldId id="280" r:id="rId22"/>
    <p:sldId id="281" r:id="rId23"/>
    <p:sldId id="263" r:id="rId24"/>
    <p:sldId id="282" r:id="rId25"/>
    <p:sldId id="283" r:id="rId26"/>
    <p:sldId id="284" r:id="rId27"/>
    <p:sldId id="275" r:id="rId28"/>
    <p:sldId id="264" r:id="rId29"/>
    <p:sldId id="292" r:id="rId30"/>
    <p:sldId id="318" r:id="rId31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-342" y="-17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tags" Target="tags/tag6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C858-E328-44DD-BEE9-21060B28169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0054A-A420-4DE1-81D1-05A895850E7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bg>
      <p:bgPr>
        <a:solidFill>
          <a:srgbClr val="0F3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en-US" altLang="zh-CN" sz="10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3400">
        <p14:reveal/>
      </p:transition>
    </mc:Choice>
    <mc:Fallback>
      <p:transition spd="slow" advTm="3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19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0.xml" /><Relationship Id="rId3" Type="http://schemas.openxmlformats.org/officeDocument/2006/relationships/slideLayout" Target="../slideLayouts/slideLayout11.xml" /><Relationship Id="rId4" Type="http://schemas.openxmlformats.org/officeDocument/2006/relationships/slideLayout" Target="../slideLayouts/slideLayout12.xml" /><Relationship Id="rId5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5.xml" /><Relationship Id="rId8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3.jpeg" /><Relationship Id="rId4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8.jpeg" /><Relationship Id="rId4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9.jpeg" /><Relationship Id="rId4" Type="http://schemas.openxmlformats.org/officeDocument/2006/relationships/image" Target="../media/image7.png" /><Relationship Id="rId5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jpeg" /><Relationship Id="rId4" Type="http://schemas.openxmlformats.org/officeDocument/2006/relationships/image" Target="../media/image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3.jpeg" /><Relationship Id="rId4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7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jpeg" /><Relationship Id="rId4" Type="http://schemas.openxmlformats.org/officeDocument/2006/relationships/image" Target="../media/image2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7.jpeg" /><Relationship Id="rId4" Type="http://schemas.openxmlformats.org/officeDocument/2006/relationships/image" Target="../media/image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7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8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image" Target="../media/image2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8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jpeg" /><Relationship Id="rId4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jpeg" /><Relationship Id="rId4" Type="http://schemas.openxmlformats.org/officeDocument/2006/relationships/image" Target="../media/image1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png" /><Relationship Id="rId4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solidFill>
          <a:srgbClr val="0F3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20757732">
            <a:off x="933910" y="4545594"/>
            <a:ext cx="2541511" cy="22425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842269" flipH="1">
            <a:off x="8771589" y="4545593"/>
            <a:ext cx="2541511" cy="22425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405831" y="4867312"/>
            <a:ext cx="7529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600" smtClean="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古典中国风模板</a:t>
            </a:r>
            <a:endParaRPr lang="zh-CN" altLang="en-US" sz="6000" spc="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892841" y="175503"/>
            <a:ext cx="2073019" cy="27622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flipH="1">
            <a:off x="370297" y="175503"/>
            <a:ext cx="2073019" cy="276229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223039" y="927515"/>
            <a:ext cx="3800929" cy="3800929"/>
            <a:chOff x="4212360" y="1133989"/>
            <a:chExt cx="3800929" cy="3800929"/>
          </a:xfrm>
        </p:grpSpPr>
        <p:sp>
          <p:nvSpPr>
            <p:cNvPr id="9" name="椭圆 8"/>
            <p:cNvSpPr/>
            <p:nvPr/>
          </p:nvSpPr>
          <p:spPr>
            <a:xfrm>
              <a:off x="4212360" y="1133989"/>
              <a:ext cx="3800929" cy="38009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7858" y="1199554"/>
              <a:ext cx="3671287" cy="3675540"/>
            </a:xfrm>
            <a:custGeom>
              <a:gdLst>
                <a:gd name="connsiteX0" fmla="*/ 1544715 w 3085855"/>
                <a:gd name="connsiteY0" fmla="*/ 0 h 3089430"/>
                <a:gd name="connsiteX1" fmla="*/ 3081455 w 3085855"/>
                <a:gd name="connsiteY1" fmla="*/ 1386777 h 3089430"/>
                <a:gd name="connsiteX2" fmla="*/ 3085855 w 3085855"/>
                <a:gd name="connsiteY2" fmla="*/ 1473918 h 3089430"/>
                <a:gd name="connsiteX3" fmla="*/ 3085855 w 3085855"/>
                <a:gd name="connsiteY3" fmla="*/ 1615513 h 3089430"/>
                <a:gd name="connsiteX4" fmla="*/ 3081455 w 3085855"/>
                <a:gd name="connsiteY4" fmla="*/ 1702653 h 3089430"/>
                <a:gd name="connsiteX5" fmla="*/ 1544715 w 3085855"/>
                <a:gd name="connsiteY5" fmla="*/ 3089430 h 3089430"/>
                <a:gd name="connsiteX6" fmla="*/ 0 w 3085855"/>
                <a:gd name="connsiteY6" fmla="*/ 1544715 h 3089430"/>
                <a:gd name="connsiteX7" fmla="*/ 1544715 w 3085855"/>
                <a:gd name="connsiteY7" fmla="*/ 0 h 30894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5855" h="3089430">
                  <a:moveTo>
                    <a:pt x="1544715" y="0"/>
                  </a:moveTo>
                  <a:cubicBezTo>
                    <a:pt x="2344518" y="0"/>
                    <a:pt x="3002350" y="607845"/>
                    <a:pt x="3081455" y="1386777"/>
                  </a:cubicBezTo>
                  <a:lnTo>
                    <a:pt x="3085855" y="1473918"/>
                  </a:lnTo>
                  <a:lnTo>
                    <a:pt x="3085855" y="1615513"/>
                  </a:lnTo>
                  <a:lnTo>
                    <a:pt x="3081455" y="1702653"/>
                  </a:lnTo>
                  <a:cubicBezTo>
                    <a:pt x="3002350" y="2481586"/>
                    <a:pt x="2344518" y="3089430"/>
                    <a:pt x="1544715" y="3089430"/>
                  </a:cubicBezTo>
                  <a:cubicBezTo>
                    <a:pt x="691592" y="3089430"/>
                    <a:pt x="0" y="2397838"/>
                    <a:pt x="0" y="1544715"/>
                  </a:cubicBezTo>
                  <a:cubicBezTo>
                    <a:pt x="0" y="691592"/>
                    <a:pt x="691592" y="0"/>
                    <a:pt x="1544715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969366" y="1537115"/>
            <a:ext cx="3800929" cy="3800929"/>
            <a:chOff x="4212360" y="1133989"/>
            <a:chExt cx="3800929" cy="3800929"/>
          </a:xfrm>
        </p:grpSpPr>
        <p:sp>
          <p:nvSpPr>
            <p:cNvPr id="3" name="椭圆 2"/>
            <p:cNvSpPr/>
            <p:nvPr/>
          </p:nvSpPr>
          <p:spPr>
            <a:xfrm>
              <a:off x="4212360" y="1133989"/>
              <a:ext cx="3800929" cy="38009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7858" y="1199554"/>
              <a:ext cx="3671287" cy="3675540"/>
            </a:xfrm>
            <a:custGeom>
              <a:gdLst>
                <a:gd name="connsiteX0" fmla="*/ 1544715 w 3085855"/>
                <a:gd name="connsiteY0" fmla="*/ 0 h 3089430"/>
                <a:gd name="connsiteX1" fmla="*/ 3081455 w 3085855"/>
                <a:gd name="connsiteY1" fmla="*/ 1386777 h 3089430"/>
                <a:gd name="connsiteX2" fmla="*/ 3085855 w 3085855"/>
                <a:gd name="connsiteY2" fmla="*/ 1473918 h 3089430"/>
                <a:gd name="connsiteX3" fmla="*/ 3085855 w 3085855"/>
                <a:gd name="connsiteY3" fmla="*/ 1615513 h 3089430"/>
                <a:gd name="connsiteX4" fmla="*/ 3081455 w 3085855"/>
                <a:gd name="connsiteY4" fmla="*/ 1702653 h 3089430"/>
                <a:gd name="connsiteX5" fmla="*/ 1544715 w 3085855"/>
                <a:gd name="connsiteY5" fmla="*/ 3089430 h 3089430"/>
                <a:gd name="connsiteX6" fmla="*/ 0 w 3085855"/>
                <a:gd name="connsiteY6" fmla="*/ 1544715 h 3089430"/>
                <a:gd name="connsiteX7" fmla="*/ 1544715 w 3085855"/>
                <a:gd name="connsiteY7" fmla="*/ 0 h 30894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5855" h="3089430">
                  <a:moveTo>
                    <a:pt x="1544715" y="0"/>
                  </a:moveTo>
                  <a:cubicBezTo>
                    <a:pt x="2344518" y="0"/>
                    <a:pt x="3002350" y="607845"/>
                    <a:pt x="3081455" y="1386777"/>
                  </a:cubicBezTo>
                  <a:lnTo>
                    <a:pt x="3085855" y="1473918"/>
                  </a:lnTo>
                  <a:lnTo>
                    <a:pt x="3085855" y="1615513"/>
                  </a:lnTo>
                  <a:lnTo>
                    <a:pt x="3081455" y="1702653"/>
                  </a:lnTo>
                  <a:cubicBezTo>
                    <a:pt x="3002350" y="2481586"/>
                    <a:pt x="2344518" y="3089430"/>
                    <a:pt x="1544715" y="3089430"/>
                  </a:cubicBezTo>
                  <a:cubicBezTo>
                    <a:pt x="691592" y="3089430"/>
                    <a:pt x="0" y="2397838"/>
                    <a:pt x="0" y="1544715"/>
                  </a:cubicBezTo>
                  <a:cubicBezTo>
                    <a:pt x="0" y="691592"/>
                    <a:pt x="691592" y="0"/>
                    <a:pt x="1544715" y="0"/>
                  </a:cubicBezTo>
                  <a:close/>
                </a:path>
              </a:pathLst>
            </a:custGeom>
          </p:spPr>
        </p:pic>
      </p:grpSp>
      <p:sp>
        <p:nvSpPr>
          <p:cNvPr id="5" name="矩形 4"/>
          <p:cNvSpPr/>
          <p:nvPr/>
        </p:nvSpPr>
        <p:spPr>
          <a:xfrm>
            <a:off x="6464183" y="1894249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64183" y="3112018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64183" y="4329791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75637" y="2188724"/>
            <a:ext cx="206479" cy="406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75637" y="3406495"/>
            <a:ext cx="206479" cy="4061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75637" y="4680081"/>
            <a:ext cx="206479" cy="406103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4614"/>
            <a:ext cx="12192000" cy="3823855"/>
          </a:xfrm>
          <a:custGeom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1577970"/>
            <a:ext cx="12192000" cy="3823855"/>
          </a:xfrm>
          <a:prstGeom prst="rect">
            <a:avLst/>
          </a:prstGeom>
          <a:solidFill>
            <a:srgbClr val="F1EBDD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336144" y="1901927"/>
            <a:ext cx="9787295" cy="31292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辽水千年会忆归。缑山杳杳翔寥廓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辽水累累叹城郭。 经随羽客步丹丘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曾逐仙人游碧落。迢迢碧落断氛埃，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霞堂云阁几重开。欲寻东海黄金灶，仍向西山白玉台。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九皋独唳方清切，五里惊群俄断绝。月下分行似度云，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风前飏影疑回雪。东海黄金灶，仍向西山白玉台。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九皋独唳方清切，五里惊群俄断绝。月下分行似度云，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风前飏影疑回雪。东海黄金灶，仍向西山白玉台。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九皋独唳方清切，五里惊群俄断绝。月下分行似度云，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风前飏影疑回雪。</a:t>
            </a:r>
            <a:endParaRPr lang="zh-CN" altLang="en-US" sz="1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2297" y="0"/>
            <a:ext cx="2618723" cy="367493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526892" y="1258530"/>
            <a:ext cx="1406013" cy="1391615"/>
            <a:chOff x="3234813" y="1288026"/>
            <a:chExt cx="1406013" cy="1391615"/>
          </a:xfrm>
        </p:grpSpPr>
        <p:sp>
          <p:nvSpPr>
            <p:cNvPr id="4" name="矩形 3"/>
            <p:cNvSpPr/>
            <p:nvPr/>
          </p:nvSpPr>
          <p:spPr>
            <a:xfrm>
              <a:off x="3234813" y="1288026"/>
              <a:ext cx="1406013" cy="1391615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460954" y="1455174"/>
              <a:ext cx="103238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lang="zh-CN" altLang="en-US" sz="6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378090" y="1455174"/>
              <a:ext cx="1119458" cy="110799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15148" y="2711007"/>
            <a:ext cx="1406013" cy="1391615"/>
            <a:chOff x="3234813" y="1288026"/>
            <a:chExt cx="1406013" cy="1391615"/>
          </a:xfrm>
        </p:grpSpPr>
        <p:sp>
          <p:nvSpPr>
            <p:cNvPr id="9" name="矩形 8"/>
            <p:cNvSpPr/>
            <p:nvPr/>
          </p:nvSpPr>
          <p:spPr>
            <a:xfrm>
              <a:off x="3234813" y="1288026"/>
              <a:ext cx="1406013" cy="1391615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60954" y="1455174"/>
              <a:ext cx="103238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</a:t>
              </a:r>
              <a:endParaRPr lang="zh-CN" altLang="en-US" sz="6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378090" y="1455174"/>
              <a:ext cx="1119458" cy="110799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18155" y="4153298"/>
            <a:ext cx="1406013" cy="1391615"/>
            <a:chOff x="3234813" y="1288026"/>
            <a:chExt cx="1406013" cy="1391615"/>
          </a:xfrm>
        </p:grpSpPr>
        <p:sp>
          <p:nvSpPr>
            <p:cNvPr id="13" name="矩形 12"/>
            <p:cNvSpPr/>
            <p:nvPr/>
          </p:nvSpPr>
          <p:spPr>
            <a:xfrm>
              <a:off x="3234813" y="1288026"/>
              <a:ext cx="1406013" cy="1391615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60954" y="1455174"/>
              <a:ext cx="103238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</a:t>
              </a:r>
              <a:endParaRPr lang="zh-CN" altLang="en-US" sz="6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8090" y="1455174"/>
              <a:ext cx="1119458" cy="110799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822197" y="1487182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49783" y="3056523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85525" y="4498815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740311" y="0"/>
            <a:ext cx="2900516" cy="6858000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312" y="619432"/>
            <a:ext cx="3568709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22764" y="2006503"/>
            <a:ext cx="5355312" cy="31292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辽水千年会忆归。缑山杳杳翔寥廓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辽水累累叹城郭。 经随羽客步丹丘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曾逐仙人游碧落。迢迢碧落断氛埃，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霞堂云阁几重开。欲寻东海黄金灶，仍向西山白玉台。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九皋独唳方清切，五里惊群俄断绝。月下分行似度云，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风前飏影疑回雪。</a:t>
            </a:r>
            <a:endParaRPr lang="zh-CN" altLang="en-US" sz="1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6382975" cy="6858000"/>
          </a:xfrm>
          <a:prstGeom prst="homePlate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54831" y="1994825"/>
            <a:ext cx="4616648" cy="31292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辽水千年会忆归。缑山杳杳翔寥廓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辽水累累叹城郭。 经随羽客步丹丘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曾逐仙人游碧落。迢迢碧落断氛埃，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霞堂云阁几重开。欲寻东海黄金灶，仍向西山白玉台。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九皋独唳方清切，五里惊群俄断绝。</a:t>
            </a:r>
            <a:endParaRPr lang="zh-CN" altLang="en-US" sz="1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37866" y="4428326"/>
            <a:ext cx="206479" cy="406103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546555" y="0"/>
            <a:ext cx="2900516" cy="6858000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64867" y="1984099"/>
            <a:ext cx="2240879" cy="2240879"/>
            <a:chOff x="4980476" y="2172929"/>
            <a:chExt cx="2240879" cy="2240879"/>
          </a:xfrm>
        </p:grpSpPr>
        <p:sp>
          <p:nvSpPr>
            <p:cNvPr id="3" name="椭圆 2"/>
            <p:cNvSpPr/>
            <p:nvPr/>
          </p:nvSpPr>
          <p:spPr>
            <a:xfrm>
              <a:off x="4980476" y="2172929"/>
              <a:ext cx="2240879" cy="2240879"/>
            </a:xfrm>
            <a:prstGeom prst="ellipse">
              <a:avLst/>
            </a:prstGeom>
            <a:noFill/>
            <a:ln w="28575">
              <a:solidFill>
                <a:srgbClr val="0F3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47071" y="2615381"/>
              <a:ext cx="1484671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8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  <a:endPara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699810" y="3774006"/>
            <a:ext cx="3864953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白鹤乘空何处飞</a:t>
            </a:r>
            <a:r>
              <a:rPr kumimoji="0" lang="en-US" altLang="zh-CN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青田紫盖本相依缑山七月虽长去</a:t>
            </a:r>
            <a:r>
              <a:rPr kumimoji="0" lang="en-US" altLang="zh-CN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辽水千年会忆归</a:t>
            </a:r>
            <a:endParaRPr kumimoji="0" lang="zh-CN" altLang="en-US" sz="1400" b="0" i="0" u="none" strike="noStrike" kern="1200" cap="none" spc="6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0761" y="2426549"/>
            <a:ext cx="481868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9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中国风发展</a:t>
            </a:r>
            <a:endParaRPr kumimoji="0" lang="zh-CN" altLang="en-US" sz="6000" b="0" i="0" u="none" strike="noStrike" kern="1200" cap="none" spc="91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7999" y="4021926"/>
            <a:ext cx="206479" cy="406103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" y="3184638"/>
            <a:ext cx="12192000" cy="2102069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067" y="1017800"/>
            <a:ext cx="3217868" cy="3217868"/>
          </a:xfrm>
          <a:custGeom>
            <a:gdLst>
              <a:gd name="connsiteX0" fmla="*/ 0 w 3795141"/>
              <a:gd name="connsiteY0" fmla="*/ 0 h 3795141"/>
              <a:gd name="connsiteX1" fmla="*/ 3795141 w 3795141"/>
              <a:gd name="connsiteY1" fmla="*/ 0 h 3795141"/>
              <a:gd name="connsiteX2" fmla="*/ 3795141 w 3795141"/>
              <a:gd name="connsiteY2" fmla="*/ 3795141 h 3795141"/>
              <a:gd name="connsiteX3" fmla="*/ 0 w 3795141"/>
              <a:gd name="connsiteY3" fmla="*/ 3795141 h 37951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141" h="3795141">
                <a:moveTo>
                  <a:pt x="0" y="0"/>
                </a:moveTo>
                <a:lnTo>
                  <a:pt x="3795141" y="0"/>
                </a:lnTo>
                <a:lnTo>
                  <a:pt x="3795141" y="3795141"/>
                </a:lnTo>
                <a:lnTo>
                  <a:pt x="0" y="3795141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3998652" y="4410899"/>
            <a:ext cx="3864953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白鹤乘空何处飞</a:t>
            </a:r>
            <a:r>
              <a:rPr kumimoji="0" lang="en-US" altLang="zh-CN" sz="14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青田紫盖本相依缑山七月虽长去</a:t>
            </a:r>
            <a:r>
              <a:rPr kumimoji="0" lang="en-US" altLang="zh-CN" sz="14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辽水千年会忆归</a:t>
            </a:r>
            <a:endParaRPr kumimoji="0" lang="zh-CN" altLang="en-US" sz="1400" b="0" i="0" u="none" strike="noStrike" kern="1200" cap="none" spc="600" normalizeH="0" baseline="0" noProof="0">
              <a:ln>
                <a:noFill/>
              </a:ln>
              <a:solidFill>
                <a:srgbClr val="0F3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66841" y="4658819"/>
            <a:ext cx="206479" cy="406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2297" y="0"/>
            <a:ext cx="2618723" cy="3674939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51" y="1136273"/>
            <a:ext cx="3450343" cy="345034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02831" y="1296826"/>
            <a:ext cx="3200876" cy="31292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辽水千年会忆归。缑山杳杳翔寥廓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辽水累累叹城郭。 经随羽客步丹丘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曾逐仙人游碧落。</a:t>
            </a:r>
            <a:endParaRPr lang="zh-CN" altLang="en-US" sz="1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30119" y="1296826"/>
            <a:ext cx="3200876" cy="31292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辽水千年会忆归。缑山杳杳翔寥廓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辽水累累叹城郭。 经随羽客步丹丘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曾逐仙人游碧落。</a:t>
            </a:r>
            <a:endParaRPr lang="zh-CN" altLang="en-US" sz="1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16151" y="5002768"/>
            <a:ext cx="5439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源远流长的中国风文化 绚烂的华夏文明</a:t>
            </a:r>
            <a:endParaRPr lang="zh-CN" altLang="en-US" sz="1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83588" y="5002766"/>
            <a:ext cx="213045" cy="500898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872361"/>
            <a:ext cx="12192000" cy="4929353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99" y="1343010"/>
            <a:ext cx="3486888" cy="2485070"/>
          </a:xfrm>
          <a:custGeom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16" y="1343010"/>
            <a:ext cx="3486888" cy="2485070"/>
          </a:xfrm>
          <a:custGeom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1883901" y="4353234"/>
            <a:ext cx="2803715" cy="9233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白鹤乘空何处飞</a:t>
            </a: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青田紫盖本相依缑山七月虽长去</a:t>
            </a: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辽水千年会忆归</a:t>
            </a:r>
            <a:endParaRPr kumimoji="0" lang="zh-CN" altLang="en-US" sz="1200" b="0" i="0" u="none" strike="noStrike" kern="1200" cap="none" spc="600" normalizeH="0" baseline="0" noProof="0">
              <a:ln>
                <a:noFill/>
              </a:ln>
              <a:solidFill>
                <a:srgbClr val="0F3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37949" y="4353234"/>
            <a:ext cx="2803715" cy="9233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白鹤乘空何处飞</a:t>
            </a: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青田紫盖本相依缑山七月虽长去</a:t>
            </a: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200" b="0" i="0" u="none" strike="noStrike" kern="1200" cap="none" spc="60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辽水千年会忆归</a:t>
            </a:r>
            <a:endParaRPr kumimoji="0" lang="zh-CN" altLang="en-US" sz="1200" b="0" i="0" u="none" strike="noStrike" kern="1200" cap="none" spc="600" normalizeH="0" baseline="0" noProof="0">
              <a:ln>
                <a:noFill/>
              </a:ln>
              <a:solidFill>
                <a:srgbClr val="0F3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83898" y="3830014"/>
            <a:ext cx="291936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91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中国风发展</a:t>
            </a:r>
            <a:endParaRPr kumimoji="0" lang="zh-CN" altLang="en-US" sz="2800" b="0" i="0" u="none" strike="noStrike" kern="1200" cap="none" spc="910" normalizeH="0" baseline="0" noProof="0">
              <a:ln>
                <a:noFill/>
              </a:ln>
              <a:solidFill>
                <a:srgbClr val="0F3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80125" y="3893817"/>
            <a:ext cx="291936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91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中国风发展</a:t>
            </a:r>
            <a:endParaRPr kumimoji="0" lang="zh-CN" altLang="en-US" sz="2800" b="0" i="0" u="none" strike="noStrike" kern="1200" cap="none" spc="910" normalizeH="0" baseline="0" noProof="0">
              <a:ln>
                <a:noFill/>
              </a:ln>
              <a:solidFill>
                <a:srgbClr val="0F3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64311" y="4870463"/>
            <a:ext cx="206479" cy="4061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109427" y="4870463"/>
            <a:ext cx="206479" cy="406103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6081008" y="4"/>
            <a:ext cx="3620043" cy="6857999"/>
            <a:chOff x="1151655" y="0"/>
            <a:chExt cx="3620042" cy="6857999"/>
          </a:xfrm>
        </p:grpSpPr>
        <p:sp>
          <p:nvSpPr>
            <p:cNvPr id="4" name="矩形 3"/>
            <p:cNvSpPr/>
            <p:nvPr/>
          </p:nvSpPr>
          <p:spPr>
            <a:xfrm>
              <a:off x="1151655" y="0"/>
              <a:ext cx="3620042" cy="6857999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1655" y="0"/>
              <a:ext cx="3168763" cy="6138041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2639941" y="1296826"/>
            <a:ext cx="2031325" cy="413702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辽水千年会忆归。缑山杳杳翔寥廓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辽水累累叹城郭。 经随羽客步丹丘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曾逐仙人游碧落。</a:t>
            </a:r>
            <a:endParaRPr lang="zh-CN" altLang="en-US" sz="1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85835" y="4426054"/>
            <a:ext cx="213045" cy="500898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199537" y="1268366"/>
            <a:ext cx="9812595" cy="4522839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8992" y="1650990"/>
            <a:ext cx="640419" cy="8533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843845" y="1659142"/>
            <a:ext cx="640419" cy="8533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44671" y="1372625"/>
            <a:ext cx="69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>
                <a:solidFill>
                  <a:srgbClr val="0F3D4D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中 国 风 文 化</a:t>
            </a:r>
            <a:endParaRPr lang="zh-CN" altLang="en-US" sz="3600" spc="600">
              <a:solidFill>
                <a:srgbClr val="0F3D4D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4610" y="2537362"/>
            <a:ext cx="615553" cy="3371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600">
                <a:solidFill>
                  <a:srgbClr val="0F3D4D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中国风文化</a:t>
            </a:r>
            <a:endParaRPr lang="zh-CN" altLang="en-US" sz="2800" spc="600">
              <a:solidFill>
                <a:srgbClr val="0F3D4D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09234" y="2537362"/>
            <a:ext cx="615553" cy="3371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600">
                <a:solidFill>
                  <a:srgbClr val="0F3D4D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中国风发扬</a:t>
            </a:r>
            <a:endParaRPr lang="zh-CN" altLang="en-US" sz="2800" spc="600">
              <a:solidFill>
                <a:srgbClr val="0F3D4D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3858" y="2537362"/>
            <a:ext cx="615553" cy="3371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600">
                <a:solidFill>
                  <a:srgbClr val="0F3D4D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中国风发展</a:t>
            </a:r>
            <a:endParaRPr lang="zh-CN" altLang="en-US" sz="2800" spc="600">
              <a:solidFill>
                <a:srgbClr val="0F3D4D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9986" y="2537362"/>
            <a:ext cx="615553" cy="3371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600">
                <a:solidFill>
                  <a:srgbClr val="0F3D4D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中国风传统</a:t>
            </a:r>
            <a:endParaRPr lang="zh-CN" altLang="en-US" sz="2800" spc="600">
              <a:solidFill>
                <a:srgbClr val="0F3D4D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3939984" y="2644881"/>
            <a:ext cx="0" cy="1012723"/>
          </a:xfrm>
          <a:prstGeom prst="line">
            <a:avLst/>
          </a:prstGeom>
          <a:ln w="28575">
            <a:solidFill>
              <a:srgbClr val="0F3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224608" y="2644881"/>
            <a:ext cx="0" cy="1012723"/>
          </a:xfrm>
          <a:prstGeom prst="line">
            <a:avLst/>
          </a:prstGeom>
          <a:ln w="28575">
            <a:solidFill>
              <a:srgbClr val="0F3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509232" y="2644881"/>
            <a:ext cx="0" cy="1012723"/>
          </a:xfrm>
          <a:prstGeom prst="line">
            <a:avLst/>
          </a:prstGeom>
          <a:ln w="28575">
            <a:solidFill>
              <a:srgbClr val="0F3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7793856" y="2644881"/>
            <a:ext cx="0" cy="1012723"/>
          </a:xfrm>
          <a:prstGeom prst="line">
            <a:avLst/>
          </a:prstGeom>
          <a:ln w="28575">
            <a:solidFill>
              <a:srgbClr val="0F3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399" y="2554152"/>
            <a:ext cx="2307508" cy="355001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9656" y="1032390"/>
            <a:ext cx="1472035" cy="2264667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467478" y="4"/>
            <a:ext cx="2319735" cy="4640317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57" y="2217685"/>
            <a:ext cx="2318155" cy="1652125"/>
          </a:xfrm>
          <a:custGeom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5344646" y="1864956"/>
            <a:ext cx="1836387" cy="4009707"/>
            <a:chOff x="1529388" y="732497"/>
            <a:chExt cx="1836387" cy="4009707"/>
          </a:xfrm>
        </p:grpSpPr>
        <p:sp>
          <p:nvSpPr>
            <p:cNvPr id="4" name="椭圆 3"/>
            <p:cNvSpPr/>
            <p:nvPr/>
          </p:nvSpPr>
          <p:spPr>
            <a:xfrm>
              <a:off x="2683550" y="732497"/>
              <a:ext cx="682225" cy="68222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36100" y="801727"/>
              <a:ext cx="452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壹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747661" y="1483952"/>
              <a:ext cx="553998" cy="25750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中国风文化</a:t>
              </a:r>
              <a:endParaRPr lang="zh-CN" altLang="en-US" sz="2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529388" y="1551356"/>
              <a:ext cx="1154162" cy="319084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青田紫盖本相依。缑山七月虽长去</a:t>
              </a:r>
              <a:r>
                <a:rPr lang="en-US" altLang="zh-CN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辽水千年会忆归。</a:t>
              </a:r>
              <a:endPara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60872" y="1858035"/>
            <a:ext cx="1836387" cy="4009707"/>
            <a:chOff x="1529388" y="732497"/>
            <a:chExt cx="1836387" cy="4009707"/>
          </a:xfrm>
        </p:grpSpPr>
        <p:sp>
          <p:nvSpPr>
            <p:cNvPr id="10" name="椭圆 9"/>
            <p:cNvSpPr/>
            <p:nvPr/>
          </p:nvSpPr>
          <p:spPr>
            <a:xfrm>
              <a:off x="2683550" y="732497"/>
              <a:ext cx="682225" cy="68222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36100" y="801727"/>
              <a:ext cx="452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贰</a:t>
              </a: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47661" y="1483952"/>
              <a:ext cx="553998" cy="25750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中国风文化</a:t>
              </a:r>
              <a:endParaRPr lang="zh-CN" altLang="en-US" sz="2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29388" y="1551356"/>
              <a:ext cx="1154162" cy="319084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青田紫盖本相依。缑山七月虽长去</a:t>
              </a:r>
              <a:r>
                <a:rPr lang="en-US" altLang="zh-CN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辽水千年会忆归。</a:t>
              </a:r>
              <a:endPara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74467" y="5180288"/>
            <a:ext cx="206479" cy="4061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82417" y="5191445"/>
            <a:ext cx="206479" cy="406103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546555" y="0"/>
            <a:ext cx="2900516" cy="6858000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64867" y="1984099"/>
            <a:ext cx="2240879" cy="2240879"/>
            <a:chOff x="4980476" y="2172929"/>
            <a:chExt cx="2240879" cy="2240879"/>
          </a:xfrm>
        </p:grpSpPr>
        <p:sp>
          <p:nvSpPr>
            <p:cNvPr id="3" name="椭圆 2"/>
            <p:cNvSpPr/>
            <p:nvPr/>
          </p:nvSpPr>
          <p:spPr>
            <a:xfrm>
              <a:off x="4980476" y="2172929"/>
              <a:ext cx="2240879" cy="2240879"/>
            </a:xfrm>
            <a:prstGeom prst="ellipse">
              <a:avLst/>
            </a:prstGeom>
            <a:noFill/>
            <a:ln w="28575">
              <a:solidFill>
                <a:srgbClr val="0F3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47071" y="2615381"/>
              <a:ext cx="1484671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0" normalizeH="0" baseline="0" noProof="0">
                  <a:ln>
                    <a:noFill/>
                  </a:ln>
                  <a:solidFill>
                    <a:srgbClr val="0F3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壹</a:t>
              </a:r>
              <a:endPara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699810" y="3774006"/>
            <a:ext cx="3864953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白鹤乘空何处飞</a:t>
            </a:r>
            <a:r>
              <a:rPr kumimoji="0" lang="en-US" altLang="zh-CN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青田紫盖本相依缑山七月虽长去</a:t>
            </a:r>
            <a:r>
              <a:rPr kumimoji="0" lang="en-US" altLang="zh-CN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辽水千年会忆归</a:t>
            </a:r>
            <a:endParaRPr kumimoji="0" lang="zh-CN" altLang="en-US" sz="1400" b="0" i="0" u="none" strike="noStrike" kern="1200" cap="none" spc="6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0761" y="2426549"/>
            <a:ext cx="481868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9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中国风发扬</a:t>
            </a:r>
            <a:endParaRPr kumimoji="0" lang="zh-CN" altLang="en-US" sz="6000" b="0" i="0" u="none" strike="noStrike" kern="1200" cap="none" spc="91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7999" y="4021926"/>
            <a:ext cx="206479" cy="406103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999" y="2032793"/>
            <a:ext cx="4453839" cy="3174206"/>
          </a:xfrm>
          <a:custGeom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6824402" y="2032795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24402" y="3250566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4402" y="4468337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14265" y="2041976"/>
            <a:ext cx="689275" cy="682217"/>
            <a:chOff x="3234813" y="1288026"/>
            <a:chExt cx="1406013" cy="1391615"/>
          </a:xfrm>
        </p:grpSpPr>
        <p:sp>
          <p:nvSpPr>
            <p:cNvPr id="7" name="矩形 6"/>
            <p:cNvSpPr/>
            <p:nvPr/>
          </p:nvSpPr>
          <p:spPr>
            <a:xfrm>
              <a:off x="3234813" y="1288026"/>
              <a:ext cx="1406013" cy="1391615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57307" y="1403020"/>
              <a:ext cx="1032387" cy="119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lang="zh-CN" altLang="en-US" sz="32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378090" y="1455174"/>
              <a:ext cx="1119458" cy="110799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26344" y="3278789"/>
            <a:ext cx="689275" cy="682217"/>
            <a:chOff x="3234813" y="1288026"/>
            <a:chExt cx="1406013" cy="1391615"/>
          </a:xfrm>
        </p:grpSpPr>
        <p:sp>
          <p:nvSpPr>
            <p:cNvPr id="19" name="矩形 18"/>
            <p:cNvSpPr/>
            <p:nvPr/>
          </p:nvSpPr>
          <p:spPr>
            <a:xfrm>
              <a:off x="3234813" y="1288026"/>
              <a:ext cx="1406013" cy="1391615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357308" y="1403020"/>
              <a:ext cx="1032387" cy="119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</a:t>
              </a:r>
              <a:endParaRPr lang="zh-CN" altLang="en-US" sz="32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378090" y="1455174"/>
              <a:ext cx="1119458" cy="110799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29921" y="4507820"/>
            <a:ext cx="689275" cy="682217"/>
            <a:chOff x="3234813" y="1288026"/>
            <a:chExt cx="1406013" cy="1391615"/>
          </a:xfrm>
        </p:grpSpPr>
        <p:sp>
          <p:nvSpPr>
            <p:cNvPr id="23" name="矩形 22"/>
            <p:cNvSpPr/>
            <p:nvPr/>
          </p:nvSpPr>
          <p:spPr>
            <a:xfrm>
              <a:off x="3234813" y="1288026"/>
              <a:ext cx="1406013" cy="1391615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57308" y="1403020"/>
              <a:ext cx="1032387" cy="119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</a:t>
              </a:r>
              <a:endParaRPr lang="zh-CN" altLang="en-US" sz="32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378090" y="1455174"/>
              <a:ext cx="1119458" cy="110799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946479" y="-145506"/>
            <a:ext cx="1919703" cy="1919702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/>
          <p:cNvGrpSpPr/>
          <p:nvPr/>
        </p:nvGrpSpPr>
        <p:grpSpPr>
          <a:xfrm>
            <a:off x="1529390" y="732497"/>
            <a:ext cx="8932912" cy="5331342"/>
            <a:chOff x="1981333" y="827090"/>
            <a:chExt cx="8932912" cy="5331342"/>
          </a:xfrm>
        </p:grpSpPr>
        <p:grpSp>
          <p:nvGrpSpPr>
            <p:cNvPr id="16" name="组合 15"/>
            <p:cNvGrpSpPr/>
            <p:nvPr/>
          </p:nvGrpSpPr>
          <p:grpSpPr>
            <a:xfrm>
              <a:off x="1981333" y="827090"/>
              <a:ext cx="1836387" cy="4009707"/>
              <a:chOff x="2010421" y="1535542"/>
              <a:chExt cx="1836387" cy="4009707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3164583" y="1535542"/>
                <a:ext cx="682225" cy="682225"/>
                <a:chOff x="3500915" y="1955956"/>
                <a:chExt cx="682225" cy="682225"/>
              </a:xfrm>
            </p:grpSpPr>
            <p:sp>
              <p:nvSpPr>
                <p:cNvPr id="2" name="椭圆 1"/>
                <p:cNvSpPr/>
                <p:nvPr/>
              </p:nvSpPr>
              <p:spPr>
                <a:xfrm>
                  <a:off x="3500915" y="1955956"/>
                  <a:ext cx="682225" cy="682225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文本框 2"/>
                <p:cNvSpPr txBox="1"/>
                <p:nvPr/>
              </p:nvSpPr>
              <p:spPr>
                <a:xfrm>
                  <a:off x="3553465" y="2025186"/>
                  <a:ext cx="45200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壹</a:t>
                  </a: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3228694" y="2286997"/>
                <a:ext cx="553998" cy="257503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中国风文化</a:t>
                </a:r>
                <a:endPara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010421" y="2354401"/>
                <a:ext cx="1154162" cy="319084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白鹤乘空何处飞</a:t>
                </a:r>
                <a:r>
                  <a:rPr lang="en-US" altLang="zh-CN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青田紫盖本相依。缑山七月虽长去</a:t>
                </a:r>
                <a:r>
                  <a:rPr lang="en-US" altLang="zh-CN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辽水千年会忆归。</a:t>
                </a:r>
                <a:endParaRPr lang="zh-CN" altLang="en-US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077858" y="2148725"/>
              <a:ext cx="1836387" cy="4009707"/>
              <a:chOff x="2010421" y="1535542"/>
              <a:chExt cx="1836387" cy="4009707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3164583" y="1535542"/>
                <a:ext cx="682225" cy="682225"/>
                <a:chOff x="3500915" y="1955956"/>
                <a:chExt cx="682225" cy="682225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3500915" y="1955956"/>
                  <a:ext cx="682225" cy="682225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3553465" y="2025186"/>
                  <a:ext cx="45200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3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肆</a:t>
                  </a: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3228694" y="2286997"/>
                <a:ext cx="553998" cy="257503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中国风文化</a:t>
                </a:r>
                <a:endPara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010421" y="2354401"/>
                <a:ext cx="1154162" cy="319084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白鹤乘空何处飞</a:t>
                </a:r>
                <a:r>
                  <a:rPr lang="en-US" altLang="zh-CN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青田紫盖本相依。缑山七月虽长去</a:t>
                </a:r>
                <a:r>
                  <a:rPr lang="en-US" altLang="zh-CN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辽水千年会忆归。</a:t>
                </a:r>
                <a:endParaRPr lang="zh-CN" altLang="en-US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46841" y="2148725"/>
              <a:ext cx="1836387" cy="4009707"/>
              <a:chOff x="2010421" y="1535542"/>
              <a:chExt cx="1836387" cy="4009707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3164583" y="1535542"/>
                <a:ext cx="682225" cy="682225"/>
                <a:chOff x="3500915" y="1955956"/>
                <a:chExt cx="682225" cy="682225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3500915" y="1955956"/>
                  <a:ext cx="682225" cy="682225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3553465" y="2025186"/>
                  <a:ext cx="45200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3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贰</a:t>
                  </a: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>
              <a:xfrm>
                <a:off x="3228694" y="2286997"/>
                <a:ext cx="553998" cy="257503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中国风文化</a:t>
                </a:r>
                <a:endPara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010421" y="2354401"/>
                <a:ext cx="1154162" cy="319084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白鹤乘空何处飞</a:t>
                </a:r>
                <a:r>
                  <a:rPr lang="en-US" altLang="zh-CN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青田紫盖本相依。缑山七月虽长去</a:t>
                </a:r>
                <a:r>
                  <a:rPr lang="en-US" altLang="zh-CN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辽水千年会忆归。</a:t>
                </a:r>
                <a:endParaRPr lang="zh-CN" altLang="en-US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712349" y="827090"/>
              <a:ext cx="1836387" cy="4009707"/>
              <a:chOff x="2010421" y="1535542"/>
              <a:chExt cx="1836387" cy="4009707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3164583" y="1535542"/>
                <a:ext cx="682225" cy="682225"/>
                <a:chOff x="3500915" y="1955956"/>
                <a:chExt cx="682225" cy="682225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3500915" y="1955956"/>
                  <a:ext cx="682225" cy="682225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3553465" y="2025186"/>
                  <a:ext cx="45200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320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叁</a:t>
                  </a: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31" name="文本框 30"/>
              <p:cNvSpPr txBox="1"/>
              <p:nvPr/>
            </p:nvSpPr>
            <p:spPr>
              <a:xfrm>
                <a:off x="3228694" y="2286997"/>
                <a:ext cx="553998" cy="257503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中国风文化</a:t>
                </a:r>
                <a:endPara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010421" y="2354401"/>
                <a:ext cx="1154162" cy="319084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白鹤乘空何处飞</a:t>
                </a:r>
                <a:r>
                  <a:rPr lang="en-US" altLang="zh-CN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青田紫盖本相依。缑山七月虽长去</a:t>
                </a:r>
                <a:r>
                  <a:rPr lang="en-US" altLang="zh-CN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400" spc="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辽水千年会忆归。</a:t>
                </a:r>
                <a:endParaRPr lang="zh-CN" altLang="en-US" sz="1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9180" y="3587685"/>
            <a:ext cx="2173607" cy="3270319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920466" y="1769650"/>
            <a:ext cx="861774" cy="5088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9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中国风发扬</a:t>
            </a:r>
            <a:endParaRPr kumimoji="0" lang="zh-CN" altLang="en-US" sz="4400" b="0" i="0" u="none" strike="noStrike" kern="1200" cap="none" spc="91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101260" y="1543678"/>
            <a:ext cx="4962034" cy="4081444"/>
            <a:chOff x="2716926" y="1343981"/>
            <a:chExt cx="4962035" cy="4081444"/>
          </a:xfrm>
        </p:grpSpPr>
        <p:grpSp>
          <p:nvGrpSpPr>
            <p:cNvPr id="36" name="组合 35"/>
            <p:cNvGrpSpPr/>
            <p:nvPr/>
          </p:nvGrpSpPr>
          <p:grpSpPr>
            <a:xfrm>
              <a:off x="2716926" y="1343981"/>
              <a:ext cx="4871543" cy="4081443"/>
              <a:chOff x="2716926" y="1261241"/>
              <a:chExt cx="4871543" cy="4330262"/>
            </a:xfrm>
          </p:grpSpPr>
          <p:cxnSp>
            <p:nvCxnSpPr>
              <p:cNvPr id="4" name="直接连接符 3"/>
              <p:cNvCxnSpPr/>
              <p:nvPr/>
            </p:nvCxnSpPr>
            <p:spPr>
              <a:xfrm flipH="1">
                <a:off x="7588469" y="1261241"/>
                <a:ext cx="0" cy="433026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flipH="1">
                <a:off x="6892536" y="1261241"/>
                <a:ext cx="0" cy="433026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5500666" y="1261241"/>
                <a:ext cx="0" cy="433026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6196601" y="1261241"/>
                <a:ext cx="0" cy="433026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4804731" y="1261241"/>
                <a:ext cx="0" cy="433026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4108796" y="1261241"/>
                <a:ext cx="0" cy="433026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3412861" y="1261241"/>
                <a:ext cx="0" cy="433026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2716926" y="1261241"/>
                <a:ext cx="0" cy="433026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矩形 12"/>
            <p:cNvSpPr/>
            <p:nvPr/>
          </p:nvSpPr>
          <p:spPr>
            <a:xfrm>
              <a:off x="7032630" y="1427319"/>
              <a:ext cx="646331" cy="39981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</a:t>
              </a:r>
              <a:endParaRPr lang="zh-CN" altLang="en-US" sz="20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534023" y="1427319"/>
              <a:ext cx="646331" cy="39981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</a:t>
              </a:r>
              <a:endParaRPr lang="zh-CN" altLang="en-US" sz="20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924243" y="1427319"/>
              <a:ext cx="646331" cy="39981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</a:t>
              </a:r>
              <a:endParaRPr lang="zh-CN" altLang="en-US" sz="20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232667" y="1427319"/>
              <a:ext cx="646331" cy="39981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</a:t>
              </a:r>
              <a:endParaRPr lang="zh-CN" altLang="en-US" sz="20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562282" y="1427319"/>
              <a:ext cx="646331" cy="39981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</a:t>
              </a:r>
              <a:endParaRPr lang="zh-CN" altLang="en-US" sz="20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828979" y="1427319"/>
              <a:ext cx="646331" cy="39981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</a:t>
              </a:r>
              <a:endParaRPr lang="zh-CN" altLang="en-US" sz="20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271819" y="1427319"/>
              <a:ext cx="646331" cy="399810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</a:t>
              </a:r>
              <a:endParaRPr lang="zh-CN" altLang="en-US" sz="20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65" y="0"/>
            <a:ext cx="4503557" cy="6858000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063583" y="0"/>
            <a:ext cx="2065072" cy="6858000"/>
            <a:chOff x="1740310" y="0"/>
            <a:chExt cx="2065072" cy="6858000"/>
          </a:xfrm>
        </p:grpSpPr>
        <p:sp>
          <p:nvSpPr>
            <p:cNvPr id="4" name="矩形 3"/>
            <p:cNvSpPr/>
            <p:nvPr/>
          </p:nvSpPr>
          <p:spPr>
            <a:xfrm>
              <a:off x="1740310" y="0"/>
              <a:ext cx="2065072" cy="6858000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860" y="628072"/>
              <a:ext cx="1375971" cy="2960255"/>
            </a:xfrm>
            <a:custGeom>
              <a:gdLst>
                <a:gd name="connsiteX0" fmla="*/ 0 w 6057900"/>
                <a:gd name="connsiteY0" fmla="*/ 0 h 6858000"/>
                <a:gd name="connsiteX1" fmla="*/ 6057900 w 6057900"/>
                <a:gd name="connsiteY1" fmla="*/ 0 h 6858000"/>
                <a:gd name="connsiteX2" fmla="*/ 6057900 w 6057900"/>
                <a:gd name="connsiteY2" fmla="*/ 6858000 h 6858000"/>
                <a:gd name="connsiteX3" fmla="*/ 0 w 6057900"/>
                <a:gd name="connsiteY3" fmla="*/ 6858000 h 685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7900" h="6858000">
                  <a:moveTo>
                    <a:pt x="0" y="0"/>
                  </a:moveTo>
                  <a:lnTo>
                    <a:pt x="6057900" y="0"/>
                  </a:lnTo>
                  <a:lnTo>
                    <a:pt x="60579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8" name="矩形 7"/>
            <p:cNvSpPr/>
            <p:nvPr/>
          </p:nvSpPr>
          <p:spPr>
            <a:xfrm>
              <a:off x="1934700" y="418511"/>
              <a:ext cx="1649009" cy="331026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18847" y="3938333"/>
              <a:ext cx="1107996" cy="213011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青田紫盖本相依。缑山七月虽长去</a:t>
              </a:r>
              <a:r>
                <a:rPr lang="en-US" altLang="zh-CN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zh-CN" altLang="en-US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辽水千年会忆归。</a:t>
              </a:r>
              <a:endParaRPr lang="zh-CN" altLang="en-US" sz="10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460831" y="5662344"/>
              <a:ext cx="206478" cy="40610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5056165" y="0"/>
            <a:ext cx="2065072" cy="6858000"/>
            <a:chOff x="1740310" y="0"/>
            <a:chExt cx="2065072" cy="6858000"/>
          </a:xfrm>
        </p:grpSpPr>
        <p:sp>
          <p:nvSpPr>
            <p:cNvPr id="13" name="矩形 12"/>
            <p:cNvSpPr/>
            <p:nvPr/>
          </p:nvSpPr>
          <p:spPr>
            <a:xfrm>
              <a:off x="1740310" y="0"/>
              <a:ext cx="2065072" cy="6858000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860" y="628072"/>
              <a:ext cx="1375971" cy="2960255"/>
            </a:xfrm>
            <a:custGeom>
              <a:gdLst>
                <a:gd name="connsiteX0" fmla="*/ 0 w 6057900"/>
                <a:gd name="connsiteY0" fmla="*/ 0 h 6858000"/>
                <a:gd name="connsiteX1" fmla="*/ 6057900 w 6057900"/>
                <a:gd name="connsiteY1" fmla="*/ 0 h 6858000"/>
                <a:gd name="connsiteX2" fmla="*/ 6057900 w 6057900"/>
                <a:gd name="connsiteY2" fmla="*/ 6858000 h 6858000"/>
                <a:gd name="connsiteX3" fmla="*/ 0 w 6057900"/>
                <a:gd name="connsiteY3" fmla="*/ 6858000 h 685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7900" h="6858000">
                  <a:moveTo>
                    <a:pt x="0" y="0"/>
                  </a:moveTo>
                  <a:lnTo>
                    <a:pt x="6057900" y="0"/>
                  </a:lnTo>
                  <a:lnTo>
                    <a:pt x="60579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矩形 14"/>
            <p:cNvSpPr/>
            <p:nvPr/>
          </p:nvSpPr>
          <p:spPr>
            <a:xfrm>
              <a:off x="1934700" y="418511"/>
              <a:ext cx="1649009" cy="331026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18847" y="3938333"/>
              <a:ext cx="1107996" cy="213011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青田紫盖本相依。缑山七月虽长去</a:t>
              </a:r>
              <a:r>
                <a:rPr lang="en-US" altLang="zh-CN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zh-CN" altLang="en-US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辽水千年会忆归。</a:t>
              </a:r>
              <a:endParaRPr lang="zh-CN" altLang="en-US" sz="10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460831" y="5662344"/>
              <a:ext cx="206478" cy="406103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048747" y="0"/>
            <a:ext cx="2065072" cy="6858000"/>
            <a:chOff x="1740310" y="0"/>
            <a:chExt cx="2065072" cy="6858000"/>
          </a:xfrm>
        </p:grpSpPr>
        <p:sp>
          <p:nvSpPr>
            <p:cNvPr id="19" name="矩形 18"/>
            <p:cNvSpPr/>
            <p:nvPr/>
          </p:nvSpPr>
          <p:spPr>
            <a:xfrm>
              <a:off x="1740310" y="0"/>
              <a:ext cx="2065072" cy="6858000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860" y="628072"/>
              <a:ext cx="1375971" cy="2960255"/>
            </a:xfrm>
            <a:custGeom>
              <a:gdLst>
                <a:gd name="connsiteX0" fmla="*/ 0 w 6057900"/>
                <a:gd name="connsiteY0" fmla="*/ 0 h 6858000"/>
                <a:gd name="connsiteX1" fmla="*/ 6057900 w 6057900"/>
                <a:gd name="connsiteY1" fmla="*/ 0 h 6858000"/>
                <a:gd name="connsiteX2" fmla="*/ 6057900 w 6057900"/>
                <a:gd name="connsiteY2" fmla="*/ 6858000 h 6858000"/>
                <a:gd name="connsiteX3" fmla="*/ 0 w 6057900"/>
                <a:gd name="connsiteY3" fmla="*/ 6858000 h 685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57900" h="6858000">
                  <a:moveTo>
                    <a:pt x="0" y="0"/>
                  </a:moveTo>
                  <a:lnTo>
                    <a:pt x="6057900" y="0"/>
                  </a:lnTo>
                  <a:lnTo>
                    <a:pt x="60579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21" name="矩形 20"/>
            <p:cNvSpPr/>
            <p:nvPr/>
          </p:nvSpPr>
          <p:spPr>
            <a:xfrm>
              <a:off x="1934700" y="418511"/>
              <a:ext cx="1649009" cy="331026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218847" y="3938333"/>
              <a:ext cx="1107996" cy="2130114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白鹤乘空何处飞</a:t>
              </a:r>
              <a:r>
                <a:rPr lang="en-US" altLang="zh-CN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青田紫盖本相依。缑山七月虽长去</a:t>
              </a:r>
              <a:r>
                <a:rPr lang="en-US" altLang="zh-CN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zh-CN" altLang="en-US" sz="10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辽水千年会忆归。</a:t>
              </a:r>
              <a:endParaRPr lang="zh-CN" altLang="en-US" sz="10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460831" y="5662344"/>
              <a:ext cx="206478" cy="406103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solidFill>
          <a:srgbClr val="0F3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20757732">
            <a:off x="933910" y="4545594"/>
            <a:ext cx="2541511" cy="22425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842269" flipH="1">
            <a:off x="8771589" y="4545593"/>
            <a:ext cx="2541511" cy="22425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53038" y="4867314"/>
            <a:ext cx="69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rPr>
              <a:t>中 国 风 文 </a:t>
            </a:r>
            <a:r>
              <a:rPr kumimoji="0" lang="zh-CN" altLang="en-US" sz="3600" b="0" i="0" u="none" strike="noStrike" kern="1200" cap="none" spc="6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rPr>
              <a:t>化</a:t>
            </a:r>
            <a:r>
              <a:rPr kumimoji="0" lang="en-US" altLang="zh-CN" sz="3600" b="0" i="0" u="none" strike="noStrike" kern="1200" cap="none" spc="6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r>
              <a:rPr kumimoji="0" lang="zh-CN" altLang="en-US" sz="36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rPr>
              <a:t>模 板</a:t>
            </a:r>
            <a:endParaRPr kumimoji="0" lang="zh-CN" altLang="en-US" sz="3600" b="0" i="0" u="none" strike="noStrike" kern="1200" cap="none" spc="6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9892841" y="175503"/>
            <a:ext cx="2073019" cy="27622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flipH="1">
            <a:off x="370297" y="175503"/>
            <a:ext cx="2073019" cy="276229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59745" y="2182764"/>
            <a:ext cx="84059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spc="6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感 谢 观 看</a:t>
            </a:r>
            <a:endParaRPr lang="zh-CN" altLang="en-US" sz="11500" spc="600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546555" y="0"/>
            <a:ext cx="2900516" cy="6858000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964867" y="1984099"/>
            <a:ext cx="2240879" cy="2240879"/>
            <a:chOff x="4980476" y="2172929"/>
            <a:chExt cx="2240879" cy="2240879"/>
          </a:xfrm>
        </p:grpSpPr>
        <p:sp>
          <p:nvSpPr>
            <p:cNvPr id="3" name="椭圆 2"/>
            <p:cNvSpPr/>
            <p:nvPr/>
          </p:nvSpPr>
          <p:spPr>
            <a:xfrm>
              <a:off x="4980476" y="2172929"/>
              <a:ext cx="2240879" cy="2240879"/>
            </a:xfrm>
            <a:prstGeom prst="ellipse">
              <a:avLst/>
            </a:prstGeom>
            <a:noFill/>
            <a:ln w="28575">
              <a:solidFill>
                <a:srgbClr val="0F3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47071" y="2615381"/>
              <a:ext cx="1484671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88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  <a:endParaRPr lang="zh-CN" altLang="en-US" sz="88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699810" y="3774006"/>
            <a:ext cx="3864953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0761" y="2426549"/>
            <a:ext cx="481868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spc="9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中国风传统</a:t>
            </a:r>
            <a:endParaRPr lang="zh-CN" altLang="en-US" sz="6000" spc="9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7999" y="4021926"/>
            <a:ext cx="206479" cy="406103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7887857" y="2021933"/>
            <a:ext cx="979055" cy="3011889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584221"/>
            <a:ext cx="3505200" cy="52737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33435" y="2021929"/>
            <a:ext cx="5355312" cy="31292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辽水千年会忆归。缑山杳杳翔寥廓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辽水累累叹城郭。 经随羽客步丹丘</a:t>
            </a:r>
            <a:r>
              <a:rPr lang="en-US" altLang="zh-CN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曾逐仙人游碧落。迢迢碧落断氛埃，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霞堂云阁几重开。欲寻东海黄金灶，仍向西山白玉台。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九皋独唳方清切，五里惊群俄断绝。月下分行似度云，</a:t>
            </a:r>
            <a:b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风前飏影疑回雪。</a:t>
            </a:r>
            <a:endParaRPr lang="zh-CN" altLang="en-US" sz="1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8100383" y="2034833"/>
            <a:ext cx="553998" cy="31034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国 风 文 化</a:t>
            </a:r>
            <a:endParaRPr lang="zh-CN" altLang="en-US" sz="2400" spc="600">
              <a:solidFill>
                <a:srgbClr val="0F3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297381" y="4"/>
            <a:ext cx="8894619" cy="6857999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999" y="2032793"/>
            <a:ext cx="4453839" cy="3174206"/>
          </a:xfrm>
          <a:custGeom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6824402" y="2032795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rgbClr val="0F3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4402" y="3250566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rgbClr val="0F3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24402" y="4468337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rgbClr val="0F3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820" y="-385221"/>
            <a:ext cx="3442213" cy="2550555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534"/>
            <a:ext cx="3047640" cy="293476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296004" y="1328400"/>
            <a:ext cx="1728582" cy="4087597"/>
            <a:chOff x="3296000" y="1328396"/>
            <a:chExt cx="1728581" cy="4087597"/>
          </a:xfrm>
        </p:grpSpPr>
        <p:sp>
          <p:nvSpPr>
            <p:cNvPr id="12" name="矩形 11"/>
            <p:cNvSpPr/>
            <p:nvPr/>
          </p:nvSpPr>
          <p:spPr>
            <a:xfrm>
              <a:off x="3480448" y="1328396"/>
              <a:ext cx="1544133" cy="4087597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296000" y="1868472"/>
              <a:ext cx="1661992" cy="34163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经随羽客步丹丘</a:t>
              </a:r>
              <a:r>
                <a:rPr lang="en-US" altLang="zh-CN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曾逐仙人游碧落。迢迢碧落断氛埃云。</a:t>
              </a:r>
              <a:br>
                <a:rPr lang="zh-CN" altLang="en-US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6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615718" y="1774216"/>
              <a:ext cx="1276595" cy="33793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94440" y="1328399"/>
            <a:ext cx="1728582" cy="4087597"/>
            <a:chOff x="3296000" y="1328396"/>
            <a:chExt cx="1728581" cy="4087597"/>
          </a:xfrm>
        </p:grpSpPr>
        <p:sp>
          <p:nvSpPr>
            <p:cNvPr id="18" name="矩形 17"/>
            <p:cNvSpPr/>
            <p:nvPr/>
          </p:nvSpPr>
          <p:spPr>
            <a:xfrm>
              <a:off x="3480448" y="1328396"/>
              <a:ext cx="1544133" cy="4087597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296000" y="1868472"/>
              <a:ext cx="1661992" cy="34163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经随羽客步丹丘</a:t>
              </a:r>
              <a:r>
                <a:rPr lang="en-US" altLang="zh-CN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曾逐仙人游碧落。迢迢碧落断氛埃云。</a:t>
              </a:r>
              <a:br>
                <a:rPr lang="zh-CN" altLang="en-US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6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615718" y="1774216"/>
              <a:ext cx="1276595" cy="33793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10736" y="1328399"/>
            <a:ext cx="1728582" cy="4087597"/>
            <a:chOff x="3296000" y="1328396"/>
            <a:chExt cx="1728581" cy="4087597"/>
          </a:xfrm>
        </p:grpSpPr>
        <p:sp>
          <p:nvSpPr>
            <p:cNvPr id="22" name="矩形 21"/>
            <p:cNvSpPr/>
            <p:nvPr/>
          </p:nvSpPr>
          <p:spPr>
            <a:xfrm>
              <a:off x="3480448" y="1328396"/>
              <a:ext cx="1544133" cy="4087597"/>
            </a:xfrm>
            <a:prstGeom prst="rect">
              <a:avLst/>
            </a:prstGeom>
            <a:solidFill>
              <a:srgbClr val="F1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296000" y="1868472"/>
              <a:ext cx="1661992" cy="341632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经随羽客步丹丘</a:t>
              </a:r>
              <a:r>
                <a:rPr lang="en-US" altLang="zh-CN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曾逐仙人游碧落。迢迢碧落断氛埃云。</a:t>
              </a:r>
              <a:br>
                <a:rPr lang="zh-CN" altLang="en-US" sz="1600" spc="6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600" spc="600">
                <a:solidFill>
                  <a:srgbClr val="0F3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615718" y="1774216"/>
              <a:ext cx="1276595" cy="33793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226280" y="3587273"/>
            <a:ext cx="2012141" cy="201214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19360" y="3587273"/>
            <a:ext cx="2012141" cy="20121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20924" y="3590795"/>
            <a:ext cx="2012141" cy="2012141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950038" y="4"/>
            <a:ext cx="3241964" cy="6857999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63" y="1949665"/>
            <a:ext cx="4453839" cy="3174206"/>
          </a:xfrm>
          <a:custGeom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1158611" y="1987755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8611" y="3205526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8611" y="4423297"/>
            <a:ext cx="3977527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75540" y="3701627"/>
            <a:ext cx="3267208" cy="3267208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719785" y="2022764"/>
            <a:ext cx="2780145" cy="4835236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768992" y="1161257"/>
            <a:ext cx="640419" cy="8533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flipH="1">
            <a:off x="3843845" y="1169409"/>
            <a:ext cx="640419" cy="8533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44671" y="882890"/>
            <a:ext cx="69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国 风 文 化</a:t>
            </a:r>
            <a:endParaRPr lang="zh-CN" altLang="en-US" sz="3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17" y="2364513"/>
            <a:ext cx="2088643" cy="4493491"/>
          </a:xfrm>
          <a:custGeom>
            <a:gdLst>
              <a:gd name="connsiteX0" fmla="*/ 0 w 6057900"/>
              <a:gd name="connsiteY0" fmla="*/ 0 h 6858000"/>
              <a:gd name="connsiteX1" fmla="*/ 6057900 w 6057900"/>
              <a:gd name="connsiteY1" fmla="*/ 0 h 6858000"/>
              <a:gd name="connsiteX2" fmla="*/ 6057900 w 6057900"/>
              <a:gd name="connsiteY2" fmla="*/ 6858000 h 6858000"/>
              <a:gd name="connsiteX3" fmla="*/ 0 w 60579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6858000">
                <a:moveTo>
                  <a:pt x="0" y="0"/>
                </a:moveTo>
                <a:lnTo>
                  <a:pt x="6057900" y="0"/>
                </a:lnTo>
                <a:lnTo>
                  <a:pt x="60579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2043354" y="2364513"/>
            <a:ext cx="1800493" cy="38238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09412" y="2364513"/>
            <a:ext cx="1800493" cy="38238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白鹤乘空何处飞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青田紫盖本相依。缑山七月虽长去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辽水千年会忆归。盖本相依。缑山七月虽长去</a:t>
            </a:r>
            <a:r>
              <a:rPr lang="en-US" altLang="zh-CN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辽水千年会忆归。</a:t>
            </a:r>
            <a:endParaRPr lang="zh-CN" altLang="en-US" sz="14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546555" y="0"/>
            <a:ext cx="2900516" cy="6858000"/>
          </a:xfrm>
          <a:prstGeom prst="rect">
            <a:avLst/>
          </a:prstGeom>
          <a:solidFill>
            <a:srgbClr val="F1E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64867" y="1984099"/>
            <a:ext cx="2240879" cy="2240879"/>
            <a:chOff x="4980476" y="2172929"/>
            <a:chExt cx="2240879" cy="2240879"/>
          </a:xfrm>
        </p:grpSpPr>
        <p:sp>
          <p:nvSpPr>
            <p:cNvPr id="3" name="椭圆 2"/>
            <p:cNvSpPr/>
            <p:nvPr/>
          </p:nvSpPr>
          <p:spPr>
            <a:xfrm>
              <a:off x="4980476" y="2172929"/>
              <a:ext cx="2240879" cy="2240879"/>
            </a:xfrm>
            <a:prstGeom prst="ellipse">
              <a:avLst/>
            </a:prstGeom>
            <a:noFill/>
            <a:ln w="28575">
              <a:solidFill>
                <a:srgbClr val="0F3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47071" y="2615381"/>
              <a:ext cx="1484671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8800">
                  <a:solidFill>
                    <a:srgbClr val="0F3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  <a:endParaRPr kumimoji="0" lang="zh-CN" altLang="en-US" sz="8800" b="0" i="0" u="none" strike="noStrike" kern="1200" cap="none" spc="0" normalizeH="0" baseline="0" noProof="0">
                <a:ln>
                  <a:noFill/>
                </a:ln>
                <a:solidFill>
                  <a:srgbClr val="0F3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699810" y="3774006"/>
            <a:ext cx="3864953" cy="73866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白鹤乘空何处飞</a:t>
            </a:r>
            <a:r>
              <a:rPr kumimoji="0" lang="en-US" altLang="zh-CN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青田紫盖本相依缑山七月虽长去</a:t>
            </a:r>
            <a:r>
              <a:rPr kumimoji="0" lang="en-US" altLang="zh-CN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6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辽水千年会忆归</a:t>
            </a:r>
            <a:endParaRPr kumimoji="0" lang="zh-CN" altLang="en-US" sz="1400" b="0" i="0" u="none" strike="noStrike" kern="1200" cap="none" spc="6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0761" y="2426549"/>
            <a:ext cx="481868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9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中国风文化</a:t>
            </a:r>
            <a:endParaRPr kumimoji="0" lang="zh-CN" altLang="en-US" sz="6000" b="0" i="0" u="none" strike="noStrike" kern="1200" cap="none" spc="91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7999" y="4021926"/>
            <a:ext cx="206479" cy="406103"/>
          </a:xfrm>
          <a:prstGeom prst="rect">
            <a:avLst/>
          </a:prstGeom>
        </p:spPr>
      </p:pic>
    </p:spTree>
  </p:cSld>
  <p:clrMapOvr>
    <a:masterClrMapping/>
  </p:clrMapOvr>
  <mc:AlternateContent>
    <mc:Choice xmlns:p159="http://schemas.microsoft.com/office/powerpoint/2015/09/main" Requires="p159">
      <p:transition spd="slow" advClick="0" advTm="3000" p14:dur="175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自定义</PresentationFormat>
  <Paragraphs>105</Paragraphs>
  <Slides>28</Slides>
  <Notes>28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9">
      <vt:lpstr>Arial</vt:lpstr>
      <vt:lpstr>Calibri Light</vt:lpstr>
      <vt:lpstr>Calibri</vt:lpstr>
      <vt:lpstr>宋体</vt:lpstr>
      <vt:lpstr>等线 Light</vt:lpstr>
      <vt:lpstr>等线</vt:lpstr>
      <vt:lpstr>华文宋体</vt:lpstr>
      <vt:lpstr>微软雅黑</vt:lpstr>
      <vt:lpstr>Meiryo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keywords>www.1ppt.com</cp:keywords>
  <cp:lastModifiedBy>xiaoke</cp:lastModifiedBy>
  <cp:revision>120</cp:revision>
  <dcterms:created xsi:type="dcterms:W3CDTF">2017-08-18T03:02:00Z</dcterms:created>
  <dcterms:modified xsi:type="dcterms:W3CDTF">2023-05-08T05:12:23Z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