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handoutMasterIdLst>
    <p:handoutMasterId r:id="rId4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6" r:id="rId29"/>
  </p:sldIdLst>
  <p:sldSz cx="12192000" cy="685800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3" cy="72003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6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2ED249-F561-442F-BB5B-41859EC4F9B6}" type="datetime1">
              <a:rPr lang="zh-CN" altLang="en-US"/>
              <a:t/>
            </a:fld>
            <a:endParaRPr lang="zh-CN" altLang="en-US" sz="1200"/>
          </a:p>
        </p:txBody>
      </p:sp>
      <p:sp>
        <p:nvSpPr>
          <p:cNvPr id="266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9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单击此处编辑母版文本样式</a:t>
            </a:r>
            <a:endParaRPr lang="zh-CN" sz="1200"/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第二级</a:t>
            </a:r>
            <a:endParaRPr lang="zh-CN" sz="1200"/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第三级</a:t>
            </a:r>
            <a:endParaRPr lang="zh-CN" sz="1200"/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第四级</a:t>
            </a:r>
            <a:endParaRPr lang="zh-CN" sz="1200"/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第五级</a:t>
            </a:r>
            <a:endParaRPr lang="zh-CN" sz="120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86C06E-E44B-4050-B4FB-DA95742C32E4}" type="slidenum">
              <a:rPr lang="zh-CN" altLang="en-US"/>
              <a:t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 flipH="1">
            <a:off x="2147483680" y="0"/>
            <a:ext cx="0" cy="729837250"/>
          </a:xfrm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>
                <a:latin typeface="Arial" panose="020b0604020202020204" pitchFamily="34" charset="0"/>
              </a:rPr>
              <a:t>模板来自于 </a:t>
            </a:r>
            <a:r>
              <a:rPr lang="en-US" altLang="zh-CN">
                <a:latin typeface="Arial" panose="020b0604020202020204" pitchFamily="34" charset="0"/>
              </a:rPr>
              <a:t>http://docer.wps.cn</a:t>
            </a:r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6B21-E062-43F2-801B-F21E049FB346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0833-2E51-41D8-9BE8-342D4ECE6762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8E65-8059-44CA-ADC4-368D8772C8F7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E941-37EA-4C43-AD9D-88FF9CD5524E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CEE0-5363-488C-BEA0-7632EEE7D99C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C607-F4AC-42D8-9469-AF386E529628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2ED0-D544-4DFA-99EF-CDBFC09C1D58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277A8-87F2-496D-A618-AF38CC1728F8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1335-DECC-41B1-A42F-234DF989E7ED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942D-F2BC-4B83-A5E2-75E16E09D368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9868-092B-4E66-8047-80168A925F19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3E916-8929-4205-ADAF-17C24F648767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D4F5-8EF1-4E25-A77C-283EF344400E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543D-7FE7-4ACB-A672-A8EED50135D4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7731F-3858-4A85-BAFB-8F5FA391F737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DCF0-B459-43DB-8327-32242585FB4D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9A4F-2B98-42DE-B912-B9B80B8F76ED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A0C3-6711-4D54-AF50-FF46F85E7CC7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77054-BBA7-479A-BA9F-48537B397265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C02E-03A8-4599-9109-9BC39ABC28A2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501E0-C2C4-4DFB-B95D-D129EE77D322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658F-4EB9-4F1B-9714-D3CFD88352B3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 Light" panose="020f0302020204030204" pitchFamily="34" charset="0"/>
              </a:rPr>
              <a:t>单击此处编辑母版标题样式</a:t>
            </a:r>
            <a:endParaRPr lang="zh-CN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  <a:endParaRPr lang="zh-CN">
              <a:sym typeface="Calibri" panose="020f0502020204030204" pitchFamily="34" charset="0"/>
            </a:endParaRP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  <a:endParaRPr lang="zh-CN">
              <a:sym typeface="Calibri" panose="020f0502020204030204" pitchFamily="34" charset="0"/>
            </a:endParaRP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  <a:endParaRPr lang="zh-CN">
              <a:sym typeface="Calibri" panose="020f0502020204030204" pitchFamily="34" charset="0"/>
            </a:endParaRP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  <a:endParaRPr lang="zh-CN">
              <a:sym typeface="Calibri" panose="020f0502020204030204" pitchFamily="34" charset="0"/>
            </a:endParaRP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  <a:endParaRPr lang="zh-CN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CFC08F-D68C-4D8E-9C85-C8D584D57A3D}" type="datetime1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F49337-0686-4DF2-8507-8924520D1C0A}" type="slidenum">
              <a:rPr lang="zh-CN" altLang="en-US"/>
              <a:t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031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6" b="223"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Relationship Id="rId3" Type="http://schemas.openxmlformats.org/officeDocument/2006/relationships/image" Target="../media/image1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3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4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4"/>
          <p:cNvSpPr>
            <a:spLocks noChangeArrowheads="1"/>
          </p:cNvSpPr>
          <p:nvPr/>
        </p:nvSpPr>
        <p:spPr bwMode="auto">
          <a:xfrm>
            <a:off x="5214938" y="1473200"/>
            <a:ext cx="17240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闪耀</a:t>
            </a:r>
            <a:endParaRPr 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星空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2" name="矩形 7"/>
          <p:cNvSpPr>
            <a:spLocks noChangeArrowheads="1"/>
          </p:cNvSpPr>
          <p:nvPr/>
        </p:nvSpPr>
        <p:spPr bwMode="auto">
          <a:xfrm>
            <a:off x="4074480" y="5865813"/>
            <a:ext cx="1909445" cy="3987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汇报人：</a:t>
            </a:r>
            <a:r>
              <a:rPr lang="en-US" altLang="zh-CN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</a:t>
            </a:r>
            <a:endParaRPr lang="zh-CN" altLang="en-US" sz="2000">
              <a:solidFill>
                <a:srgbClr val="084C7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6288088" y="5865813"/>
            <a:ext cx="16144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时间：</a:t>
            </a:r>
            <a:r>
              <a:rPr lang="en-US" altLang="zh-CN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</a:t>
            </a:r>
            <a:endParaRPr lang="zh-CN" altLang="en-US" sz="2000">
              <a:solidFill>
                <a:srgbClr val="084C7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3984625" y="730250"/>
            <a:ext cx="361950" cy="361950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55" name="Freeform 6"/>
          <p:cNvSpPr>
            <a:spLocks noChangeArrowheads="1"/>
          </p:cNvSpPr>
          <p:nvPr/>
        </p:nvSpPr>
        <p:spPr bwMode="auto">
          <a:xfrm>
            <a:off x="6819900" y="3246438"/>
            <a:ext cx="409575" cy="409575"/>
          </a:xfrm>
          <a:custGeom>
            <a:gdLst>
              <a:gd name="T0" fmla="*/ 2147483647 w 36"/>
              <a:gd name="T1" fmla="*/ 2147483647 h 36"/>
              <a:gd name="T2" fmla="*/ 906070917 w 36"/>
              <a:gd name="T3" fmla="*/ 2147483647 h 36"/>
              <a:gd name="T4" fmla="*/ 906070917 w 36"/>
              <a:gd name="T5" fmla="*/ 906070917 h 36"/>
              <a:gd name="T6" fmla="*/ 2147483647 w 36"/>
              <a:gd name="T7" fmla="*/ 906070917 h 36"/>
              <a:gd name="T8" fmla="*/ 2147483647 w 36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29" y="29"/>
                </a:moveTo>
                <a:cubicBezTo>
                  <a:pt x="23" y="36"/>
                  <a:pt x="13" y="36"/>
                  <a:pt x="7" y="29"/>
                </a:cubicBezTo>
                <a:cubicBezTo>
                  <a:pt x="0" y="23"/>
                  <a:pt x="0" y="13"/>
                  <a:pt x="7" y="7"/>
                </a:cubicBezTo>
                <a:cubicBezTo>
                  <a:pt x="13" y="0"/>
                  <a:pt x="23" y="0"/>
                  <a:pt x="29" y="7"/>
                </a:cubicBezTo>
                <a:cubicBezTo>
                  <a:pt x="36" y="13"/>
                  <a:pt x="36" y="23"/>
                  <a:pt x="29" y="29"/>
                </a:cubicBezTo>
                <a:close/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5027613" y="501650"/>
            <a:ext cx="90487" cy="9048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57" name="Oval 8"/>
          <p:cNvSpPr>
            <a:spLocks noChangeArrowheads="1"/>
          </p:cNvSpPr>
          <p:nvPr/>
        </p:nvSpPr>
        <p:spPr bwMode="auto">
          <a:xfrm>
            <a:off x="6753225" y="411163"/>
            <a:ext cx="90488" cy="90487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58" name="Oval 9"/>
          <p:cNvSpPr>
            <a:spLocks noChangeArrowheads="1"/>
          </p:cNvSpPr>
          <p:nvPr/>
        </p:nvSpPr>
        <p:spPr bwMode="auto">
          <a:xfrm>
            <a:off x="4213225" y="1593850"/>
            <a:ext cx="90488" cy="9048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59" name="Oval 10"/>
          <p:cNvSpPr>
            <a:spLocks noChangeArrowheads="1"/>
          </p:cNvSpPr>
          <p:nvPr/>
        </p:nvSpPr>
        <p:spPr bwMode="auto">
          <a:xfrm>
            <a:off x="5165725" y="4175125"/>
            <a:ext cx="92075" cy="9207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60" name="Oval 11"/>
          <p:cNvSpPr>
            <a:spLocks noChangeArrowheads="1"/>
          </p:cNvSpPr>
          <p:nvPr/>
        </p:nvSpPr>
        <p:spPr bwMode="auto">
          <a:xfrm>
            <a:off x="3984625" y="3541713"/>
            <a:ext cx="542925" cy="54451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61" name="Oval 12"/>
          <p:cNvSpPr>
            <a:spLocks noChangeArrowheads="1"/>
          </p:cNvSpPr>
          <p:nvPr/>
        </p:nvSpPr>
        <p:spPr bwMode="auto">
          <a:xfrm>
            <a:off x="7067550" y="363538"/>
            <a:ext cx="728663" cy="72866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62" name="Freeform 13"/>
          <p:cNvSpPr>
            <a:spLocks noChangeArrowheads="1"/>
          </p:cNvSpPr>
          <p:nvPr/>
        </p:nvSpPr>
        <p:spPr bwMode="auto">
          <a:xfrm>
            <a:off x="6072188" y="1011238"/>
            <a:ext cx="2087562" cy="3436937"/>
          </a:xfrm>
          <a:custGeom>
            <a:gdLst>
              <a:gd name="T0" fmla="*/ 2147483647 w 184"/>
              <a:gd name="T1" fmla="*/ 0 h 303"/>
              <a:gd name="T2" fmla="*/ 2147483647 w 184"/>
              <a:gd name="T3" fmla="*/ 2147483647 h 303"/>
              <a:gd name="T4" fmla="*/ 0 w 184"/>
              <a:gd name="T5" fmla="*/ 2147483647 h 303"/>
              <a:gd name="T6" fmla="*/ 0 60000 65536"/>
              <a:gd name="T7" fmla="*/ 0 60000 65536"/>
              <a:gd name="T8" fmla="*/ 0 60000 65536"/>
              <a:gd name="T9" fmla="*/ 0 w 184"/>
              <a:gd name="T10" fmla="*/ 0 h 303"/>
              <a:gd name="T11" fmla="*/ 184 w 184"/>
              <a:gd name="T12" fmla="*/ 303 h 303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303">
                <a:moveTo>
                  <a:pt x="140" y="0"/>
                </a:moveTo>
                <a:cubicBezTo>
                  <a:pt x="168" y="32"/>
                  <a:pt x="184" y="74"/>
                  <a:pt x="184" y="119"/>
                </a:cubicBezTo>
                <a:cubicBezTo>
                  <a:pt x="184" y="221"/>
                  <a:pt x="102" y="303"/>
                  <a:pt x="0" y="30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3" name="Freeform 14"/>
          <p:cNvSpPr>
            <a:spLocks noChangeArrowheads="1"/>
          </p:cNvSpPr>
          <p:nvPr/>
        </p:nvSpPr>
        <p:spPr bwMode="auto">
          <a:xfrm>
            <a:off x="4984750" y="2360613"/>
            <a:ext cx="9525" cy="147637"/>
          </a:xfrm>
          <a:custGeom>
            <a:gdLst>
              <a:gd name="T0" fmla="*/ 90725625 w 1"/>
              <a:gd name="T1" fmla="*/ 1676667982 h 13"/>
              <a:gd name="T2" fmla="*/ 0 w 1"/>
              <a:gd name="T3" fmla="*/ 0 h 13"/>
              <a:gd name="T4" fmla="*/ 0 60000 65536"/>
              <a:gd name="T5" fmla="*/ 0 60000 65536"/>
              <a:gd name="T6" fmla="*/ 0 w 1"/>
              <a:gd name="T7" fmla="*/ 0 h 13"/>
              <a:gd name="T8" fmla="*/ 1 w 1"/>
              <a:gd name="T9" fmla="*/ 13 h 13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">
                <a:moveTo>
                  <a:pt x="1" y="13"/>
                </a:moveTo>
                <a:cubicBezTo>
                  <a:pt x="0" y="9"/>
                  <a:pt x="0" y="4"/>
                  <a:pt x="0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4" name="Freeform 15"/>
          <p:cNvSpPr>
            <a:spLocks noChangeArrowheads="1"/>
          </p:cNvSpPr>
          <p:nvPr/>
        </p:nvSpPr>
        <p:spPr bwMode="auto">
          <a:xfrm>
            <a:off x="5060950" y="1330325"/>
            <a:ext cx="658813" cy="625475"/>
          </a:xfrm>
          <a:custGeom>
            <a:gdLst>
              <a:gd name="T0" fmla="*/ 0 w 58"/>
              <a:gd name="T1" fmla="*/ 2147483647 h 55"/>
              <a:gd name="T2" fmla="*/ 2147483647 w 58"/>
              <a:gd name="T3" fmla="*/ 0 h 55"/>
              <a:gd name="T4" fmla="*/ 0 60000 65536"/>
              <a:gd name="T5" fmla="*/ 0 60000 65536"/>
              <a:gd name="T6" fmla="*/ 0 w 58"/>
              <a:gd name="T7" fmla="*/ 0 h 55"/>
              <a:gd name="T8" fmla="*/ 58 w 58"/>
              <a:gd name="T9" fmla="*/ 55 h 55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" h="55">
                <a:moveTo>
                  <a:pt x="0" y="55"/>
                </a:moveTo>
                <a:cubicBezTo>
                  <a:pt x="10" y="29"/>
                  <a:pt x="31" y="9"/>
                  <a:pt x="58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5" name="Freeform 16"/>
          <p:cNvSpPr>
            <a:spLocks noChangeArrowheads="1"/>
          </p:cNvSpPr>
          <p:nvPr/>
        </p:nvSpPr>
        <p:spPr bwMode="auto">
          <a:xfrm>
            <a:off x="4618038" y="911225"/>
            <a:ext cx="2906712" cy="2901950"/>
          </a:xfrm>
          <a:custGeom>
            <a:gdLst>
              <a:gd name="T0" fmla="*/ 2147483647 w 256"/>
              <a:gd name="T1" fmla="*/ 2147483647 h 256"/>
              <a:gd name="T2" fmla="*/ 2147483647 w 256"/>
              <a:gd name="T3" fmla="*/ 2147483647 h 256"/>
              <a:gd name="T4" fmla="*/ 0 w 256"/>
              <a:gd name="T5" fmla="*/ 2147483647 h 256"/>
              <a:gd name="T6" fmla="*/ 2147483647 w 256"/>
              <a:gd name="T7" fmla="*/ 0 h 256"/>
              <a:gd name="T8" fmla="*/ 2147483647 w 256"/>
              <a:gd name="T9" fmla="*/ 2147483647 h 256"/>
              <a:gd name="T10" fmla="*/ 2147483647 w 256"/>
              <a:gd name="T11" fmla="*/ 2147483647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6"/>
              <a:gd name="T20" fmla="*/ 256 w 256"/>
              <a:gd name="T21" fmla="*/ 256 h 25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6">
                <a:moveTo>
                  <a:pt x="200" y="234"/>
                </a:moveTo>
                <a:cubicBezTo>
                  <a:pt x="179" y="248"/>
                  <a:pt x="155" y="256"/>
                  <a:pt x="128" y="256"/>
                </a:cubicBez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61"/>
                  <a:pt x="244" y="190"/>
                  <a:pt x="224" y="21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6" name="文本框 25"/>
          <p:cNvSpPr>
            <a:spLocks noChangeArrowheads="1"/>
          </p:cNvSpPr>
          <p:nvPr/>
        </p:nvSpPr>
        <p:spPr bwMode="auto">
          <a:xfrm>
            <a:off x="3560763" y="4608513"/>
            <a:ext cx="5070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星空系列</a:t>
            </a:r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67" name="文本框 26"/>
          <p:cNvSpPr>
            <a:spLocks noChangeArrowheads="1"/>
          </p:cNvSpPr>
          <p:nvPr/>
        </p:nvSpPr>
        <p:spPr bwMode="auto">
          <a:xfrm>
            <a:off x="3576638" y="5441950"/>
            <a:ext cx="5038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LOREM IPSUM DOLOR SIT AMET CONSECTETUER</a:t>
            </a:r>
            <a:endParaRPr lang="zh-CN" altLang="en-US"/>
          </a:p>
        </p:txBody>
      </p:sp>
      <p:sp>
        <p:nvSpPr>
          <p:cNvPr id="2068" name="直接连接符 27"/>
          <p:cNvSpPr>
            <a:spLocks noChangeShapeType="1"/>
          </p:cNvSpPr>
          <p:nvPr/>
        </p:nvSpPr>
        <p:spPr bwMode="auto">
          <a:xfrm>
            <a:off x="3676650" y="5430838"/>
            <a:ext cx="48101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MH_Other_1"/>
          <p:cNvSpPr>
            <a:spLocks noChangeArrowheads="1"/>
          </p:cNvSpPr>
          <p:nvPr/>
        </p:nvSpPr>
        <p:spPr bwMode="auto">
          <a:xfrm>
            <a:off x="1524000" y="2336800"/>
            <a:ext cx="9144000" cy="2960688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67" name="MH_Other_2"/>
          <p:cNvSpPr>
            <a:spLocks noChangeArrowheads="1"/>
          </p:cNvSpPr>
          <p:nvPr/>
        </p:nvSpPr>
        <p:spPr bwMode="auto">
          <a:xfrm>
            <a:off x="267970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8" name="MH_SubTitle_1"/>
          <p:cNvSpPr>
            <a:spLocks noChangeArrowheads="1"/>
          </p:cNvSpPr>
          <p:nvPr/>
        </p:nvSpPr>
        <p:spPr bwMode="auto">
          <a:xfrm>
            <a:off x="2057400" y="3116263"/>
            <a:ext cx="17335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9" name="MH_Text_1"/>
          <p:cNvSpPr>
            <a:spLocks noChangeArrowheads="1"/>
          </p:cNvSpPr>
          <p:nvPr/>
        </p:nvSpPr>
        <p:spPr bwMode="auto">
          <a:xfrm>
            <a:off x="2057400" y="3787775"/>
            <a:ext cx="1733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600">
              <a:latin typeface="Calibri" panose="020f0502020204030204" pitchFamily="34" charset="0"/>
            </a:endParaRPr>
          </a:p>
        </p:txBody>
      </p:sp>
      <p:sp>
        <p:nvSpPr>
          <p:cNvPr id="11270" name="MH_Other_3"/>
          <p:cNvSpPr>
            <a:spLocks noChangeArrowheads="1"/>
          </p:cNvSpPr>
          <p:nvPr/>
        </p:nvSpPr>
        <p:spPr bwMode="auto">
          <a:xfrm>
            <a:off x="483235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1" name="MH_SubTitle_2"/>
          <p:cNvSpPr>
            <a:spLocks noChangeArrowheads="1"/>
          </p:cNvSpPr>
          <p:nvPr/>
        </p:nvSpPr>
        <p:spPr bwMode="auto">
          <a:xfrm>
            <a:off x="4208463" y="3101975"/>
            <a:ext cx="17351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2" name="MH_Text_2"/>
          <p:cNvSpPr>
            <a:spLocks noChangeArrowheads="1"/>
          </p:cNvSpPr>
          <p:nvPr/>
        </p:nvSpPr>
        <p:spPr bwMode="auto">
          <a:xfrm>
            <a:off x="4208463" y="3773488"/>
            <a:ext cx="173513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600">
              <a:latin typeface="Calibri" panose="020f0502020204030204" pitchFamily="34" charset="0"/>
            </a:endParaRPr>
          </a:p>
        </p:txBody>
      </p:sp>
      <p:sp>
        <p:nvSpPr>
          <p:cNvPr id="11273" name="MH_Other_4"/>
          <p:cNvSpPr>
            <a:spLocks noChangeArrowheads="1"/>
          </p:cNvSpPr>
          <p:nvPr/>
        </p:nvSpPr>
        <p:spPr bwMode="auto">
          <a:xfrm>
            <a:off x="699770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4" name="MH_SubTitle_3"/>
          <p:cNvSpPr>
            <a:spLocks noChangeArrowheads="1"/>
          </p:cNvSpPr>
          <p:nvPr/>
        </p:nvSpPr>
        <p:spPr bwMode="auto">
          <a:xfrm>
            <a:off x="6375400" y="3101975"/>
            <a:ext cx="1735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5" name="MH_Text_3"/>
          <p:cNvSpPr>
            <a:spLocks noChangeArrowheads="1"/>
          </p:cNvSpPr>
          <p:nvPr/>
        </p:nvSpPr>
        <p:spPr bwMode="auto">
          <a:xfrm>
            <a:off x="6375400" y="3773488"/>
            <a:ext cx="1735138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600">
              <a:latin typeface="Calibri" panose="020f0502020204030204" pitchFamily="34" charset="0"/>
            </a:endParaRPr>
          </a:p>
        </p:txBody>
      </p:sp>
      <p:sp>
        <p:nvSpPr>
          <p:cNvPr id="11276" name="MH_Other_5"/>
          <p:cNvSpPr>
            <a:spLocks noChangeArrowheads="1"/>
          </p:cNvSpPr>
          <p:nvPr/>
        </p:nvSpPr>
        <p:spPr bwMode="auto">
          <a:xfrm>
            <a:off x="9083675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7" name="MH_SubTitle_4"/>
          <p:cNvSpPr>
            <a:spLocks noChangeArrowheads="1"/>
          </p:cNvSpPr>
          <p:nvPr/>
        </p:nvSpPr>
        <p:spPr bwMode="auto">
          <a:xfrm>
            <a:off x="8461375" y="3101975"/>
            <a:ext cx="17367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8" name="MH_Text_4"/>
          <p:cNvSpPr>
            <a:spLocks noChangeArrowheads="1"/>
          </p:cNvSpPr>
          <p:nvPr/>
        </p:nvSpPr>
        <p:spPr bwMode="auto">
          <a:xfrm>
            <a:off x="8461375" y="3773488"/>
            <a:ext cx="173672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600">
              <a:latin typeface="Calibri" panose="020f0502020204030204" pitchFamily="34" charset="0"/>
            </a:endParaRPr>
          </a:p>
        </p:txBody>
      </p:sp>
      <p:sp>
        <p:nvSpPr>
          <p:cNvPr id="11279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11280" name="组合 30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11281" name="文本框 31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82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3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4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5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6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MH_SubTitle_1"/>
          <p:cNvSpPr>
            <a:spLocks noChangeArrowheads="1"/>
          </p:cNvSpPr>
          <p:nvPr/>
        </p:nvSpPr>
        <p:spPr bwMode="auto">
          <a:xfrm>
            <a:off x="2263775" y="1925638"/>
            <a:ext cx="1905000" cy="714375"/>
          </a:xfrm>
          <a:custGeom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/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1" name="MH_Text_1"/>
          <p:cNvSpPr>
            <a:spLocks noChangeArrowheads="1"/>
          </p:cNvSpPr>
          <p:nvPr/>
        </p:nvSpPr>
        <p:spPr bwMode="auto">
          <a:xfrm>
            <a:off x="2263775" y="2640013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2292" name="MH_SubTitle_2"/>
          <p:cNvSpPr>
            <a:spLocks noChangeArrowheads="1"/>
          </p:cNvSpPr>
          <p:nvPr/>
        </p:nvSpPr>
        <p:spPr bwMode="auto">
          <a:xfrm>
            <a:off x="5210175" y="1925638"/>
            <a:ext cx="1905000" cy="714375"/>
          </a:xfrm>
          <a:custGeom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/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3" name="MH_Text_2"/>
          <p:cNvSpPr>
            <a:spLocks noChangeArrowheads="1"/>
          </p:cNvSpPr>
          <p:nvPr/>
        </p:nvSpPr>
        <p:spPr bwMode="auto">
          <a:xfrm>
            <a:off x="5210175" y="2640013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2294" name="MH_SubTitle_3"/>
          <p:cNvSpPr>
            <a:spLocks noChangeArrowheads="1"/>
          </p:cNvSpPr>
          <p:nvPr/>
        </p:nvSpPr>
        <p:spPr bwMode="auto">
          <a:xfrm>
            <a:off x="8105775" y="1925638"/>
            <a:ext cx="1905000" cy="714375"/>
          </a:xfrm>
          <a:custGeom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/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5" name="MH_Text_3"/>
          <p:cNvSpPr>
            <a:spLocks noChangeArrowheads="1"/>
          </p:cNvSpPr>
          <p:nvPr/>
        </p:nvSpPr>
        <p:spPr bwMode="auto">
          <a:xfrm>
            <a:off x="8105775" y="2640013"/>
            <a:ext cx="16891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2296" name="MH_SubTitle_4"/>
          <p:cNvSpPr>
            <a:spLocks noChangeArrowheads="1"/>
          </p:cNvSpPr>
          <p:nvPr/>
        </p:nvSpPr>
        <p:spPr bwMode="auto">
          <a:xfrm>
            <a:off x="3841750" y="4367213"/>
            <a:ext cx="1905000" cy="714375"/>
          </a:xfrm>
          <a:custGeom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/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7" name="MH_Text_4"/>
          <p:cNvSpPr>
            <a:spLocks noChangeArrowheads="1"/>
          </p:cNvSpPr>
          <p:nvPr/>
        </p:nvSpPr>
        <p:spPr bwMode="auto">
          <a:xfrm>
            <a:off x="3841750" y="5081588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2298" name="MH_SubTitle_5"/>
          <p:cNvSpPr>
            <a:spLocks noChangeArrowheads="1"/>
          </p:cNvSpPr>
          <p:nvPr/>
        </p:nvSpPr>
        <p:spPr bwMode="auto">
          <a:xfrm>
            <a:off x="6608763" y="4367213"/>
            <a:ext cx="1905000" cy="714375"/>
          </a:xfrm>
          <a:custGeom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/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9" name="MH_Text_5"/>
          <p:cNvSpPr>
            <a:spLocks noChangeArrowheads="1"/>
          </p:cNvSpPr>
          <p:nvPr/>
        </p:nvSpPr>
        <p:spPr bwMode="auto">
          <a:xfrm>
            <a:off x="6608763" y="5081588"/>
            <a:ext cx="168751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2300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12301" name="组合 22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12302" name="文本框 23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3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05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06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7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MH_Other_1"/>
          <p:cNvSpPr>
            <a:spLocks noEditPoints="1" noChangeArrowheads="1"/>
          </p:cNvSpPr>
          <p:nvPr/>
        </p:nvSpPr>
        <p:spPr bwMode="auto">
          <a:xfrm>
            <a:off x="5187950" y="3017838"/>
            <a:ext cx="1816100" cy="1816100"/>
          </a:xfrm>
          <a:custGeom>
            <a:gdLst>
              <a:gd name="T0" fmla="*/ 2147483647 w 211"/>
              <a:gd name="T1" fmla="*/ 2147483647 h 211"/>
              <a:gd name="T2" fmla="*/ 2147483647 w 211"/>
              <a:gd name="T3" fmla="*/ 0 h 211"/>
              <a:gd name="T4" fmla="*/ 2147483647 w 211"/>
              <a:gd name="T5" fmla="*/ 2147483647 h 211"/>
              <a:gd name="T6" fmla="*/ 2147483647 w 211"/>
              <a:gd name="T7" fmla="*/ 2147483647 h 211"/>
              <a:gd name="T8" fmla="*/ 2147483647 w 211"/>
              <a:gd name="T9" fmla="*/ 2147483647 h 211"/>
              <a:gd name="T10" fmla="*/ 2147483647 w 211"/>
              <a:gd name="T11" fmla="*/ 2147483647 h 211"/>
              <a:gd name="T12" fmla="*/ 2147483647 w 211"/>
              <a:gd name="T13" fmla="*/ 2147483647 h 211"/>
              <a:gd name="T14" fmla="*/ 2147483647 w 211"/>
              <a:gd name="T15" fmla="*/ 2147483647 h 211"/>
              <a:gd name="T16" fmla="*/ 0 w 211"/>
              <a:gd name="T17" fmla="*/ 2147483647 h 211"/>
              <a:gd name="T18" fmla="*/ 2147483647 w 211"/>
              <a:gd name="T19" fmla="*/ 2147483647 h 211"/>
              <a:gd name="T20" fmla="*/ 2147483647 w 211"/>
              <a:gd name="T21" fmla="*/ 2147483647 h 211"/>
              <a:gd name="T22" fmla="*/ 2147483647 w 211"/>
              <a:gd name="T23" fmla="*/ 2147483647 h 211"/>
              <a:gd name="T24" fmla="*/ 2147483647 w 211"/>
              <a:gd name="T25" fmla="*/ 2147483647 h 211"/>
              <a:gd name="T26" fmla="*/ 2147483647 w 211"/>
              <a:gd name="T27" fmla="*/ 2147483647 h 211"/>
              <a:gd name="T28" fmla="*/ 2147483647 w 211"/>
              <a:gd name="T29" fmla="*/ 2147483647 h 211"/>
              <a:gd name="T30" fmla="*/ 2147483647 w 211"/>
              <a:gd name="T31" fmla="*/ 2147483647 h 211"/>
              <a:gd name="T32" fmla="*/ 2147483647 w 211"/>
              <a:gd name="T33" fmla="*/ 2147483647 h 211"/>
              <a:gd name="T34" fmla="*/ 2147483647 w 211"/>
              <a:gd name="T35" fmla="*/ 0 h 211"/>
              <a:gd name="T36" fmla="*/ 2147483647 w 211"/>
              <a:gd name="T37" fmla="*/ 2147483647 h 211"/>
              <a:gd name="T38" fmla="*/ 0 w 211"/>
              <a:gd name="T39" fmla="*/ 2147483647 h 211"/>
              <a:gd name="T40" fmla="*/ 2147483647 w 211"/>
              <a:gd name="T41" fmla="*/ 2147483647 h 211"/>
              <a:gd name="T42" fmla="*/ 2147483647 w 211"/>
              <a:gd name="T43" fmla="*/ 2147483647 h 211"/>
              <a:gd name="T44" fmla="*/ 2147483647 w 211"/>
              <a:gd name="T45" fmla="*/ 2147483647 h 211"/>
              <a:gd name="T46" fmla="*/ 2147483647 w 211"/>
              <a:gd name="T47" fmla="*/ 2147483647 h 211"/>
              <a:gd name="T48" fmla="*/ 2147483647 w 211"/>
              <a:gd name="T49" fmla="*/ 2147483647 h 211"/>
              <a:gd name="T50" fmla="*/ 2147483647 w 211"/>
              <a:gd name="T51" fmla="*/ 2147483647 h 211"/>
              <a:gd name="T52" fmla="*/ 2147483647 w 211"/>
              <a:gd name="T53" fmla="*/ 2147483647 h 211"/>
              <a:gd name="T54" fmla="*/ 2147483647 w 211"/>
              <a:gd name="T55" fmla="*/ 2147483647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1"/>
              <a:gd name="T85" fmla="*/ 0 h 211"/>
              <a:gd name="T86" fmla="*/ 211 w 211"/>
              <a:gd name="T87" fmla="*/ 211 h 211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5" name="MH_Other_2"/>
          <p:cNvSpPr>
            <a:spLocks noChangeArrowheads="1"/>
          </p:cNvSpPr>
          <p:nvPr/>
        </p:nvSpPr>
        <p:spPr bwMode="auto">
          <a:xfrm>
            <a:off x="4267200" y="2089150"/>
            <a:ext cx="1746250" cy="1746250"/>
          </a:xfrm>
          <a:custGeom>
            <a:gdLst>
              <a:gd name="T0" fmla="*/ 2147483647 w 203"/>
              <a:gd name="T1" fmla="*/ 2147483647 h 203"/>
              <a:gd name="T2" fmla="*/ 2147483647 w 203"/>
              <a:gd name="T3" fmla="*/ 2147483647 h 203"/>
              <a:gd name="T4" fmla="*/ 2147483647 w 203"/>
              <a:gd name="T5" fmla="*/ 2147483647 h 203"/>
              <a:gd name="T6" fmla="*/ 2147483647 w 203"/>
              <a:gd name="T7" fmla="*/ 0 h 203"/>
              <a:gd name="T8" fmla="*/ 2147483647 w 203"/>
              <a:gd name="T9" fmla="*/ 2147483647 h 203"/>
              <a:gd name="T10" fmla="*/ 2147483647 w 203"/>
              <a:gd name="T11" fmla="*/ 2147483647 h 203"/>
              <a:gd name="T12" fmla="*/ 2147483647 w 203"/>
              <a:gd name="T13" fmla="*/ 2147483647 h 203"/>
              <a:gd name="T14" fmla="*/ 0 w 203"/>
              <a:gd name="T15" fmla="*/ 2147483647 h 203"/>
              <a:gd name="T16" fmla="*/ 2147483647 w 203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203"/>
              <a:gd name="T29" fmla="*/ 203 w 203"/>
              <a:gd name="T30" fmla="*/ 203 h 203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6" name="MH_Other_3"/>
          <p:cNvSpPr>
            <a:spLocks noChangeArrowheads="1"/>
          </p:cNvSpPr>
          <p:nvPr/>
        </p:nvSpPr>
        <p:spPr bwMode="auto">
          <a:xfrm>
            <a:off x="4267200" y="4008438"/>
            <a:ext cx="1746250" cy="1746250"/>
          </a:xfrm>
          <a:custGeom>
            <a:gdLst>
              <a:gd name="T0" fmla="*/ 2147483647 w 203"/>
              <a:gd name="T1" fmla="*/ 2147483647 h 203"/>
              <a:gd name="T2" fmla="*/ 2147483647 w 203"/>
              <a:gd name="T3" fmla="*/ 2147483647 h 203"/>
              <a:gd name="T4" fmla="*/ 2147483647 w 203"/>
              <a:gd name="T5" fmla="*/ 0 h 203"/>
              <a:gd name="T6" fmla="*/ 0 w 203"/>
              <a:gd name="T7" fmla="*/ 0 h 203"/>
              <a:gd name="T8" fmla="*/ 2147483647 w 203"/>
              <a:gd name="T9" fmla="*/ 2147483647 h 203"/>
              <a:gd name="T10" fmla="*/ 2147483647 w 203"/>
              <a:gd name="T11" fmla="*/ 2147483647 h 203"/>
              <a:gd name="T12" fmla="*/ 2147483647 w 203"/>
              <a:gd name="T13" fmla="*/ 2147483647 h 203"/>
              <a:gd name="T14" fmla="*/ 2147483647 w 203"/>
              <a:gd name="T15" fmla="*/ 2147483647 h 203"/>
              <a:gd name="T16" fmla="*/ 2147483647 w 203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203"/>
              <a:gd name="T29" fmla="*/ 203 w 203"/>
              <a:gd name="T30" fmla="*/ 203 h 203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MH_Other_4"/>
          <p:cNvSpPr>
            <a:spLocks noChangeArrowheads="1"/>
          </p:cNvSpPr>
          <p:nvPr/>
        </p:nvSpPr>
        <p:spPr bwMode="auto">
          <a:xfrm>
            <a:off x="6186488" y="2089150"/>
            <a:ext cx="1738312" cy="1746250"/>
          </a:xfrm>
          <a:custGeom>
            <a:gdLst>
              <a:gd name="T0" fmla="*/ 2147483647 w 202"/>
              <a:gd name="T1" fmla="*/ 2147483647 h 203"/>
              <a:gd name="T2" fmla="*/ 0 w 202"/>
              <a:gd name="T3" fmla="*/ 0 h 203"/>
              <a:gd name="T4" fmla="*/ 0 w 202"/>
              <a:gd name="T5" fmla="*/ 2147483647 h 203"/>
              <a:gd name="T6" fmla="*/ 2147483647 w 202"/>
              <a:gd name="T7" fmla="*/ 2147483647 h 203"/>
              <a:gd name="T8" fmla="*/ 2147483647 w 202"/>
              <a:gd name="T9" fmla="*/ 2147483647 h 203"/>
              <a:gd name="T10" fmla="*/ 2147483647 w 202"/>
              <a:gd name="T11" fmla="*/ 2147483647 h 203"/>
              <a:gd name="T12" fmla="*/ 2147483647 w 202"/>
              <a:gd name="T13" fmla="*/ 2147483647 h 203"/>
              <a:gd name="T14" fmla="*/ 2147483647 w 202"/>
              <a:gd name="T15" fmla="*/ 2147483647 h 203"/>
              <a:gd name="T16" fmla="*/ 2147483647 w 202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2"/>
              <a:gd name="T28" fmla="*/ 0 h 203"/>
              <a:gd name="T29" fmla="*/ 202 w 202"/>
              <a:gd name="T30" fmla="*/ 203 h 203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1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MH_Other_5"/>
          <p:cNvSpPr>
            <a:spLocks noChangeArrowheads="1"/>
          </p:cNvSpPr>
          <p:nvPr/>
        </p:nvSpPr>
        <p:spPr bwMode="auto">
          <a:xfrm>
            <a:off x="6186488" y="4008438"/>
            <a:ext cx="1738312" cy="1746250"/>
          </a:xfrm>
          <a:custGeom>
            <a:gdLst>
              <a:gd name="T0" fmla="*/ 2147483647 w 202"/>
              <a:gd name="T1" fmla="*/ 0 h 203"/>
              <a:gd name="T2" fmla="*/ 2147483647 w 202"/>
              <a:gd name="T3" fmla="*/ 2147483647 h 203"/>
              <a:gd name="T4" fmla="*/ 0 w 202"/>
              <a:gd name="T5" fmla="*/ 2147483647 h 203"/>
              <a:gd name="T6" fmla="*/ 0 w 202"/>
              <a:gd name="T7" fmla="*/ 2147483647 h 203"/>
              <a:gd name="T8" fmla="*/ 2147483647 w 202"/>
              <a:gd name="T9" fmla="*/ 2147483647 h 203"/>
              <a:gd name="T10" fmla="*/ 2147483647 w 202"/>
              <a:gd name="T11" fmla="*/ 2147483647 h 203"/>
              <a:gd name="T12" fmla="*/ 2147483647 w 202"/>
              <a:gd name="T13" fmla="*/ 2147483647 h 203"/>
              <a:gd name="T14" fmla="*/ 2147483647 w 202"/>
              <a:gd name="T15" fmla="*/ 0 h 203"/>
              <a:gd name="T16" fmla="*/ 2147483647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2"/>
              <a:gd name="T28" fmla="*/ 0 h 203"/>
              <a:gd name="T29" fmla="*/ 202 w 202"/>
              <a:gd name="T30" fmla="*/ 203 h 203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1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MH_SubTitle_1"/>
          <p:cNvSpPr>
            <a:spLocks noChangeArrowheads="1"/>
          </p:cNvSpPr>
          <p:nvPr/>
        </p:nvSpPr>
        <p:spPr bwMode="auto">
          <a:xfrm>
            <a:off x="2152650" y="2144713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13320" name="MH_Other_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750" y="2670175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MH_Other_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8788" y="2646363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MH_Other_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4664075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MH_Other_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8325" y="4535488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MH_SubTitle_3"/>
          <p:cNvSpPr>
            <a:spLocks noChangeArrowheads="1"/>
          </p:cNvSpPr>
          <p:nvPr/>
        </p:nvSpPr>
        <p:spPr bwMode="auto">
          <a:xfrm>
            <a:off x="2162175" y="5067300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3325" name="MH_SubTitle_2"/>
          <p:cNvSpPr>
            <a:spLocks noChangeArrowheads="1"/>
          </p:cNvSpPr>
          <p:nvPr/>
        </p:nvSpPr>
        <p:spPr bwMode="auto">
          <a:xfrm>
            <a:off x="7635875" y="2144713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3326" name="MH_SubTitle_4"/>
          <p:cNvSpPr>
            <a:spLocks noChangeArrowheads="1"/>
          </p:cNvSpPr>
          <p:nvPr/>
        </p:nvSpPr>
        <p:spPr bwMode="auto">
          <a:xfrm>
            <a:off x="7623175" y="5067300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3327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13328" name="组合 23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13329" name="文本框 24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338" name="组合 3"/>
          <p:cNvGrpSpPr/>
          <p:nvPr/>
        </p:nvGrpSpPr>
        <p:grpSpPr>
          <a:xfrm>
            <a:off x="4132263" y="765175"/>
            <a:ext cx="3927475" cy="3843338"/>
            <a:chExt cx="1390650" cy="1360488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2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9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gdLst>
                <a:gd name="T0" fmla="*/ 10080625 w 1"/>
                <a:gd name="T1" fmla="*/ 186301490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1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gdLst>
                <a:gd name="T0" fmla="*/ 0 w 58"/>
                <a:gd name="T1" fmla="*/ 786338352 h 55"/>
                <a:gd name="T2" fmla="*/ 827480269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2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39" name="文本框 17"/>
          <p:cNvSpPr>
            <a:spLocks noChangeArrowheads="1"/>
          </p:cNvSpPr>
          <p:nvPr/>
        </p:nvSpPr>
        <p:spPr bwMode="auto">
          <a:xfrm>
            <a:off x="5334000" y="1320800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0" name="矩形 1"/>
          <p:cNvSpPr>
            <a:spLocks noChangeArrowheads="1"/>
          </p:cNvSpPr>
          <p:nvPr/>
        </p:nvSpPr>
        <p:spPr bwMode="auto">
          <a:xfrm>
            <a:off x="2155825" y="4822825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6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图片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5600" y="1149350"/>
            <a:ext cx="89408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117"/>
          <p:cNvSpPr>
            <a:spLocks noChangeArrowheads="1"/>
          </p:cNvSpPr>
          <p:nvPr/>
        </p:nvSpPr>
        <p:spPr bwMode="auto">
          <a:xfrm>
            <a:off x="1825625" y="47196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15364" name="矩形 124"/>
          <p:cNvSpPr>
            <a:spLocks noChangeArrowheads="1"/>
          </p:cNvSpPr>
          <p:nvPr/>
        </p:nvSpPr>
        <p:spPr bwMode="auto">
          <a:xfrm>
            <a:off x="1825625" y="5232400"/>
            <a:ext cx="8543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请输入文本请输入文本请输入文本请输入文本</a:t>
            </a:r>
            <a:endParaRPr lang="zh-CN" altLang="en-US" sz="1600">
              <a:latin typeface="Calibri" panose="020f0502020204030204" pitchFamily="34" charset="0"/>
            </a:endParaRPr>
          </a:p>
          <a:p>
            <a:endParaRPr lang="zh-CN" altLang="en-US" sz="1600">
              <a:latin typeface="Calibri" panose="020f0502020204030204" pitchFamily="34" charset="0"/>
            </a:endParaRPr>
          </a:p>
        </p:txBody>
      </p:sp>
      <p:sp>
        <p:nvSpPr>
          <p:cNvPr id="15365" name="直接连接符 5"/>
          <p:cNvSpPr>
            <a:spLocks noChangeShapeType="1"/>
          </p:cNvSpPr>
          <p:nvPr/>
        </p:nvSpPr>
        <p:spPr bwMode="auto">
          <a:xfrm>
            <a:off x="1920875" y="5181600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15367" name="组合 15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15368" name="文本框 1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6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7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7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图片 3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01788"/>
            <a:ext cx="548640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132"/>
          <p:cNvSpPr>
            <a:spLocks noChangeArrowheads="1"/>
          </p:cNvSpPr>
          <p:nvPr/>
        </p:nvSpPr>
        <p:spPr bwMode="auto">
          <a:xfrm>
            <a:off x="6475413" y="2162175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/>
          </a:p>
        </p:txBody>
      </p:sp>
      <p:sp>
        <p:nvSpPr>
          <p:cNvPr id="16388" name="矩形 133"/>
          <p:cNvSpPr>
            <a:spLocks noChangeArrowheads="1"/>
          </p:cNvSpPr>
          <p:nvPr/>
        </p:nvSpPr>
        <p:spPr bwMode="auto">
          <a:xfrm>
            <a:off x="6475413" y="2754313"/>
            <a:ext cx="48561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600">
              <a:latin typeface="Calibri" panose="020f0502020204030204" pitchFamily="34" charset="0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600">
              <a:latin typeface="Calibri" panose="020f0502020204030204" pitchFamily="34" charset="0"/>
            </a:endParaRPr>
          </a:p>
          <a:p>
            <a:endParaRPr lang="zh-CN" altLang="en-US" sz="1600">
              <a:latin typeface="Calibri" panose="020f0502020204030204" pitchFamily="34" charset="0"/>
            </a:endParaRPr>
          </a:p>
        </p:txBody>
      </p:sp>
      <p:sp>
        <p:nvSpPr>
          <p:cNvPr id="16389" name="直接连接符 5"/>
          <p:cNvSpPr>
            <a:spLocks noChangeShapeType="1"/>
          </p:cNvSpPr>
          <p:nvPr/>
        </p:nvSpPr>
        <p:spPr bwMode="auto">
          <a:xfrm>
            <a:off x="6535738" y="2640013"/>
            <a:ext cx="2525712" cy="158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16391" name="组合 15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16392" name="文本框 1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93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4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95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96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7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图片 19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525" y="1543050"/>
            <a:ext cx="2441575" cy="2016125"/>
          </a:xfrm>
          <a:custGeom>
            <a:gdLst>
              <a:gd name="T0" fmla="*/ 0 w 2440530"/>
              <a:gd name="T1" fmla="*/ 0 h 2016073"/>
              <a:gd name="T2" fmla="*/ 2440530 w 2440530"/>
              <a:gd name="T3" fmla="*/ 0 h 2016073"/>
              <a:gd name="T4" fmla="*/ 2440530 w 2440530"/>
              <a:gd name="T5" fmla="*/ 2016073 h 2016073"/>
              <a:gd name="T6" fmla="*/ 0 w 2440530"/>
              <a:gd name="T7" fmla="*/ 2016073 h 2016073"/>
              <a:gd name="T8" fmla="*/ 0 w 2440530"/>
              <a:gd name="T9" fmla="*/ 0 h 2016073"/>
              <a:gd name="T10" fmla="*/ 2440530 w 2440530"/>
              <a:gd name="T11" fmla="*/ 2016073 h 20160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0530" h="2016073">
                <a:moveTo>
                  <a:pt x="0" y="0"/>
                </a:moveTo>
                <a:lnTo>
                  <a:pt x="2440530" y="0"/>
                </a:lnTo>
                <a:lnTo>
                  <a:pt x="2440530" y="2016073"/>
                </a:lnTo>
                <a:lnTo>
                  <a:pt x="0" y="201607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1507" name="图片 20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7775" y="1543050"/>
            <a:ext cx="2447925" cy="2019300"/>
          </a:xfrm>
          <a:custGeom>
            <a:gdLst>
              <a:gd name="T0" fmla="*/ 0 w 2447390"/>
              <a:gd name="T1" fmla="*/ 0 h 2019300"/>
              <a:gd name="T2" fmla="*/ 2447390 w 2447390"/>
              <a:gd name="T3" fmla="*/ 0 h 2019300"/>
              <a:gd name="T4" fmla="*/ 2447390 w 2447390"/>
              <a:gd name="T5" fmla="*/ 2019300 h 2019300"/>
              <a:gd name="T6" fmla="*/ 0 w 2447390"/>
              <a:gd name="T7" fmla="*/ 2019300 h 2019300"/>
              <a:gd name="T8" fmla="*/ 0 w 2447390"/>
              <a:gd name="T9" fmla="*/ 0 h 2019300"/>
              <a:gd name="T10" fmla="*/ 2447390 w 2447390"/>
              <a:gd name="T11" fmla="*/ 2019300 h 20193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1508" name="图片 21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1238" y="1543050"/>
            <a:ext cx="2446337" cy="2009775"/>
          </a:xfrm>
          <a:custGeom>
            <a:gdLst>
              <a:gd name="T0" fmla="*/ 0 w 2447390"/>
              <a:gd name="T1" fmla="*/ 0 h 2010046"/>
              <a:gd name="T2" fmla="*/ 2447390 w 2447390"/>
              <a:gd name="T3" fmla="*/ 0 h 2010046"/>
              <a:gd name="T4" fmla="*/ 2447390 w 2447390"/>
              <a:gd name="T5" fmla="*/ 2010046 h 2010046"/>
              <a:gd name="T6" fmla="*/ 0 w 2447390"/>
              <a:gd name="T7" fmla="*/ 2010046 h 2010046"/>
              <a:gd name="T8" fmla="*/ 0 w 2447390"/>
              <a:gd name="T9" fmla="*/ 0 h 2010046"/>
              <a:gd name="T10" fmla="*/ 2447390 w 2447390"/>
              <a:gd name="T11" fmla="*/ 2010046 h 20100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0046">
                <a:moveTo>
                  <a:pt x="0" y="0"/>
                </a:moveTo>
                <a:lnTo>
                  <a:pt x="2447390" y="0"/>
                </a:lnTo>
                <a:lnTo>
                  <a:pt x="2447390" y="2010046"/>
                </a:lnTo>
                <a:lnTo>
                  <a:pt x="0" y="201004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1509" name="图片 22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8713" y="1543050"/>
            <a:ext cx="2447925" cy="2019300"/>
          </a:xfrm>
          <a:custGeom>
            <a:gdLst>
              <a:gd name="T0" fmla="*/ 0 w 2447390"/>
              <a:gd name="T1" fmla="*/ 0 h 2019300"/>
              <a:gd name="T2" fmla="*/ 2447390 w 2447390"/>
              <a:gd name="T3" fmla="*/ 0 h 2019300"/>
              <a:gd name="T4" fmla="*/ 2447390 w 2447390"/>
              <a:gd name="T5" fmla="*/ 2019300 h 2019300"/>
              <a:gd name="T6" fmla="*/ 0 w 2447390"/>
              <a:gd name="T7" fmla="*/ 2019300 h 2019300"/>
              <a:gd name="T8" fmla="*/ 0 w 2447390"/>
              <a:gd name="T9" fmla="*/ 0 h 2019300"/>
              <a:gd name="T10" fmla="*/ 2447390 w 2447390"/>
              <a:gd name="T11" fmla="*/ 2019300 h 20193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7414" name="矩形 23"/>
          <p:cNvSpPr>
            <a:spLocks noChangeArrowheads="1"/>
          </p:cNvSpPr>
          <p:nvPr/>
        </p:nvSpPr>
        <p:spPr bwMode="auto">
          <a:xfrm>
            <a:off x="898525" y="3556000"/>
            <a:ext cx="2441575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5" name="矩形 24"/>
          <p:cNvSpPr>
            <a:spLocks noChangeArrowheads="1"/>
          </p:cNvSpPr>
          <p:nvPr/>
        </p:nvSpPr>
        <p:spPr bwMode="auto">
          <a:xfrm>
            <a:off x="898525" y="3025775"/>
            <a:ext cx="24415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6" name="矩形 25"/>
          <p:cNvSpPr>
            <a:spLocks noChangeArrowheads="1"/>
          </p:cNvSpPr>
          <p:nvPr/>
        </p:nvSpPr>
        <p:spPr bwMode="auto">
          <a:xfrm>
            <a:off x="3551238" y="3556000"/>
            <a:ext cx="2439987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7" name="矩形 26"/>
          <p:cNvSpPr>
            <a:spLocks noChangeArrowheads="1"/>
          </p:cNvSpPr>
          <p:nvPr/>
        </p:nvSpPr>
        <p:spPr bwMode="auto">
          <a:xfrm>
            <a:off x="3551238" y="3025775"/>
            <a:ext cx="2446337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27"/>
          <p:cNvSpPr>
            <a:spLocks noChangeArrowheads="1"/>
          </p:cNvSpPr>
          <p:nvPr/>
        </p:nvSpPr>
        <p:spPr bwMode="auto">
          <a:xfrm>
            <a:off x="6216650" y="3556000"/>
            <a:ext cx="2439988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9" name="矩形 28"/>
          <p:cNvSpPr>
            <a:spLocks noChangeArrowheads="1"/>
          </p:cNvSpPr>
          <p:nvPr/>
        </p:nvSpPr>
        <p:spPr bwMode="auto">
          <a:xfrm>
            <a:off x="6202363" y="3025775"/>
            <a:ext cx="24542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0" name="矩形 29"/>
          <p:cNvSpPr>
            <a:spLocks noChangeArrowheads="1"/>
          </p:cNvSpPr>
          <p:nvPr/>
        </p:nvSpPr>
        <p:spPr bwMode="auto">
          <a:xfrm>
            <a:off x="8880475" y="3556000"/>
            <a:ext cx="2441575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1" name="矩形 30"/>
          <p:cNvSpPr>
            <a:spLocks noChangeArrowheads="1"/>
          </p:cNvSpPr>
          <p:nvPr/>
        </p:nvSpPr>
        <p:spPr bwMode="auto">
          <a:xfrm>
            <a:off x="8867775" y="3025775"/>
            <a:ext cx="24542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2" name="文本框 7"/>
          <p:cNvSpPr>
            <a:spLocks noChangeArrowheads="1"/>
          </p:cNvSpPr>
          <p:nvPr/>
        </p:nvSpPr>
        <p:spPr bwMode="auto">
          <a:xfrm>
            <a:off x="949325" y="304800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3" name="文本框 7"/>
          <p:cNvSpPr>
            <a:spLocks noChangeArrowheads="1"/>
          </p:cNvSpPr>
          <p:nvPr/>
        </p:nvSpPr>
        <p:spPr bwMode="auto">
          <a:xfrm>
            <a:off x="3602038" y="3048000"/>
            <a:ext cx="233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4" name="文本框 7"/>
          <p:cNvSpPr>
            <a:spLocks noChangeArrowheads="1"/>
          </p:cNvSpPr>
          <p:nvPr/>
        </p:nvSpPr>
        <p:spPr bwMode="auto">
          <a:xfrm>
            <a:off x="6253163" y="3048000"/>
            <a:ext cx="233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5" name="文本框 7"/>
          <p:cNvSpPr>
            <a:spLocks noChangeArrowheads="1"/>
          </p:cNvSpPr>
          <p:nvPr/>
        </p:nvSpPr>
        <p:spPr bwMode="auto">
          <a:xfrm>
            <a:off x="8931275" y="304800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6" name="矩形 55"/>
          <p:cNvSpPr>
            <a:spLocks noChangeArrowheads="1"/>
          </p:cNvSpPr>
          <p:nvPr/>
        </p:nvSpPr>
        <p:spPr bwMode="auto">
          <a:xfrm>
            <a:off x="1087438" y="3775075"/>
            <a:ext cx="20653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请输入内容</a:t>
            </a:r>
            <a:endParaRPr lang="en-US" altLang="zh-CN"/>
          </a:p>
          <a:p>
            <a:r>
              <a:rPr lang="zh-CN" altLang="en-US"/>
              <a:t>请输入内容</a:t>
            </a:r>
            <a:endParaRPr lang="zh-CN" altLang="en-US"/>
          </a:p>
          <a:p>
            <a:r>
              <a:rPr lang="zh-CN" altLang="en-US"/>
              <a:t>请输入内容</a:t>
            </a:r>
            <a:endParaRPr lang="zh-CN" altLang="en-US"/>
          </a:p>
          <a:p>
            <a:r>
              <a:rPr lang="zh-CN" altLang="en-US"/>
              <a:t>请输入内容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7427" name="矩形 55"/>
          <p:cNvSpPr>
            <a:spLocks noChangeArrowheads="1"/>
          </p:cNvSpPr>
          <p:nvPr/>
        </p:nvSpPr>
        <p:spPr bwMode="auto">
          <a:xfrm>
            <a:off x="3738563" y="3775075"/>
            <a:ext cx="2065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/>
              <a:t>请输入内容</a:t>
            </a:r>
            <a:endParaRPr lang="en-US" altLang="zh-CN" sz="1600"/>
          </a:p>
          <a:p>
            <a:r>
              <a:rPr lang="zh-CN" altLang="en-US" sz="1600"/>
              <a:t>请输入内容</a:t>
            </a:r>
            <a:endParaRPr lang="zh-CN" altLang="en-US" sz="1600"/>
          </a:p>
          <a:p>
            <a:r>
              <a:rPr lang="zh-CN" altLang="en-US" sz="1600"/>
              <a:t>请输入内容</a:t>
            </a:r>
            <a:endParaRPr lang="zh-CN" altLang="en-US" sz="1600"/>
          </a:p>
          <a:p>
            <a:r>
              <a:rPr lang="zh-CN" altLang="en-US" sz="1600"/>
              <a:t>请输入内容</a:t>
            </a:r>
            <a:endParaRPr lang="zh-CN" altLang="en-US" sz="1600"/>
          </a:p>
          <a:p>
            <a:endParaRPr lang="zh-CN" altLang="en-US" sz="1600"/>
          </a:p>
        </p:txBody>
      </p:sp>
      <p:sp>
        <p:nvSpPr>
          <p:cNvPr id="17428" name="矩形 55"/>
          <p:cNvSpPr>
            <a:spLocks noChangeArrowheads="1"/>
          </p:cNvSpPr>
          <p:nvPr/>
        </p:nvSpPr>
        <p:spPr bwMode="auto">
          <a:xfrm>
            <a:off x="6397625" y="3775075"/>
            <a:ext cx="20653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/>
              <a:t>请输入内容</a:t>
            </a:r>
            <a:endParaRPr lang="en-US" altLang="zh-CN" sz="1600"/>
          </a:p>
          <a:p>
            <a:r>
              <a:rPr lang="zh-CN" altLang="en-US" sz="1600"/>
              <a:t>请输入内容</a:t>
            </a:r>
            <a:endParaRPr lang="zh-CN" altLang="en-US" sz="1600"/>
          </a:p>
          <a:p>
            <a:r>
              <a:rPr lang="zh-CN" altLang="en-US" sz="1600"/>
              <a:t>请输入内容</a:t>
            </a:r>
            <a:endParaRPr lang="zh-CN" altLang="en-US" sz="1600"/>
          </a:p>
          <a:p>
            <a:r>
              <a:rPr lang="zh-CN" altLang="en-US" sz="1600"/>
              <a:t>请输入内容</a:t>
            </a:r>
            <a:endParaRPr lang="zh-CN" altLang="en-US" sz="1600"/>
          </a:p>
          <a:p>
            <a:endParaRPr lang="zh-CN" altLang="en-US" sz="1600"/>
          </a:p>
        </p:txBody>
      </p:sp>
      <p:sp>
        <p:nvSpPr>
          <p:cNvPr id="17429" name="矩形 55"/>
          <p:cNvSpPr>
            <a:spLocks noChangeArrowheads="1"/>
          </p:cNvSpPr>
          <p:nvPr/>
        </p:nvSpPr>
        <p:spPr bwMode="auto">
          <a:xfrm>
            <a:off x="9069388" y="3775075"/>
            <a:ext cx="2065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/>
              <a:t>请输入内容</a:t>
            </a:r>
            <a:endParaRPr lang="en-US" altLang="zh-CN" sz="1600"/>
          </a:p>
          <a:p>
            <a:r>
              <a:rPr lang="zh-CN" altLang="en-US" sz="1600"/>
              <a:t>请输入内容</a:t>
            </a:r>
            <a:endParaRPr lang="zh-CN" altLang="en-US" sz="1600"/>
          </a:p>
          <a:p>
            <a:r>
              <a:rPr lang="zh-CN" altLang="en-US" sz="1600"/>
              <a:t>请输入内容</a:t>
            </a:r>
            <a:endParaRPr lang="zh-CN" altLang="en-US" sz="1600"/>
          </a:p>
          <a:p>
            <a:r>
              <a:rPr lang="zh-CN" altLang="en-US" sz="1600"/>
              <a:t>请输入内容</a:t>
            </a:r>
            <a:endParaRPr lang="zh-CN" altLang="en-US" sz="1600"/>
          </a:p>
          <a:p>
            <a:endParaRPr lang="zh-CN" altLang="en-US" sz="1600"/>
          </a:p>
        </p:txBody>
      </p:sp>
      <p:sp>
        <p:nvSpPr>
          <p:cNvPr id="17430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17431" name="组合 48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17432" name="文本框 49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33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4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5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6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7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矩形 117"/>
          <p:cNvSpPr>
            <a:spLocks noChangeArrowheads="1"/>
          </p:cNvSpPr>
          <p:nvPr/>
        </p:nvSpPr>
        <p:spPr bwMode="auto">
          <a:xfrm>
            <a:off x="6664325" y="136207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18435" name="矩形 124"/>
          <p:cNvSpPr>
            <a:spLocks noChangeArrowheads="1"/>
          </p:cNvSpPr>
          <p:nvPr/>
        </p:nvSpPr>
        <p:spPr bwMode="auto">
          <a:xfrm>
            <a:off x="6664325" y="1874838"/>
            <a:ext cx="40560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6" name="矩形 117"/>
          <p:cNvSpPr>
            <a:spLocks noChangeArrowheads="1"/>
          </p:cNvSpPr>
          <p:nvPr/>
        </p:nvSpPr>
        <p:spPr bwMode="auto">
          <a:xfrm>
            <a:off x="1444625" y="373856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18437" name="矩形 124"/>
          <p:cNvSpPr>
            <a:spLocks noChangeArrowheads="1"/>
          </p:cNvSpPr>
          <p:nvPr/>
        </p:nvSpPr>
        <p:spPr bwMode="auto">
          <a:xfrm>
            <a:off x="1444625" y="4251325"/>
            <a:ext cx="40560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8438" name="图片 3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2"/>
          <a:stretch>
            <a:fillRect/>
          </a:stretch>
        </p:blipFill>
        <p:spPr bwMode="auto">
          <a:xfrm>
            <a:off x="1524000" y="1225550"/>
            <a:ext cx="41783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7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9"/>
          <a:stretch>
            <a:fillRect/>
          </a:stretch>
        </p:blipFill>
        <p:spPr bwMode="auto">
          <a:xfrm>
            <a:off x="6454775" y="3694113"/>
            <a:ext cx="418306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直接连接符 8"/>
          <p:cNvSpPr>
            <a:spLocks noChangeShapeType="1"/>
          </p:cNvSpPr>
          <p:nvPr/>
        </p:nvSpPr>
        <p:spPr bwMode="auto">
          <a:xfrm>
            <a:off x="1524000" y="4213225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1" name="直接连接符 9"/>
          <p:cNvSpPr>
            <a:spLocks noChangeShapeType="1"/>
          </p:cNvSpPr>
          <p:nvPr/>
        </p:nvSpPr>
        <p:spPr bwMode="auto">
          <a:xfrm>
            <a:off x="6751638" y="1824038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2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18443" name="组合 19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18444" name="文本框 20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45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6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7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8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8" name="组合 3"/>
          <p:cNvGrpSpPr/>
          <p:nvPr/>
        </p:nvGrpSpPr>
        <p:grpSpPr>
          <a:xfrm>
            <a:off x="4132263" y="822325"/>
            <a:ext cx="3927475" cy="3843338"/>
            <a:chExt cx="1390650" cy="1360488"/>
          </a:xfrm>
        </p:grpSpPr>
        <p:sp>
          <p:nvSpPr>
            <p:cNvPr id="19461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2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3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9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0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gdLst>
                <a:gd name="T0" fmla="*/ 10080625 w 1"/>
                <a:gd name="T1" fmla="*/ 186301490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1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gdLst>
                <a:gd name="T0" fmla="*/ 0 w 58"/>
                <a:gd name="T1" fmla="*/ 786338352 h 55"/>
                <a:gd name="T2" fmla="*/ 827480269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2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59" name="文本框 17"/>
          <p:cNvSpPr>
            <a:spLocks noChangeArrowheads="1"/>
          </p:cNvSpPr>
          <p:nvPr/>
        </p:nvSpPr>
        <p:spPr bwMode="auto">
          <a:xfrm>
            <a:off x="5334000" y="1377950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60" name="矩形 1"/>
          <p:cNvSpPr>
            <a:spLocks noChangeArrowheads="1"/>
          </p:cNvSpPr>
          <p:nvPr/>
        </p:nvSpPr>
        <p:spPr bwMode="auto">
          <a:xfrm>
            <a:off x="2155825" y="4879975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6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MH_Other_1"/>
          <p:cNvSpPr>
            <a:spLocks noChangeArrowheads="1"/>
          </p:cNvSpPr>
          <p:nvPr/>
        </p:nvSpPr>
        <p:spPr bwMode="auto">
          <a:xfrm>
            <a:off x="3040063" y="3919538"/>
            <a:ext cx="5921375" cy="123825"/>
          </a:xfrm>
          <a:prstGeom prst="roundRect">
            <a:avLst>
              <a:gd name="adj" fmla="val 34528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MH_Other_2"/>
          <p:cNvSpPr>
            <a:spLocks noChangeArrowheads="1"/>
          </p:cNvSpPr>
          <p:nvPr/>
        </p:nvSpPr>
        <p:spPr bwMode="auto">
          <a:xfrm>
            <a:off x="363537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4" name="MH_Other_3"/>
          <p:cNvSpPr>
            <a:spLocks noChangeArrowheads="1"/>
          </p:cNvSpPr>
          <p:nvPr/>
        </p:nvSpPr>
        <p:spPr bwMode="auto">
          <a:xfrm>
            <a:off x="572452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5" name="MH_Other_4"/>
          <p:cNvSpPr>
            <a:spLocks noChangeArrowheads="1"/>
          </p:cNvSpPr>
          <p:nvPr/>
        </p:nvSpPr>
        <p:spPr bwMode="auto">
          <a:xfrm>
            <a:off x="781367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6" name="MH_SubTitle_1"/>
          <p:cNvSpPr>
            <a:spLocks noChangeArrowheads="1"/>
          </p:cNvSpPr>
          <p:nvPr/>
        </p:nvSpPr>
        <p:spPr bwMode="auto">
          <a:xfrm>
            <a:off x="3213100" y="2066925"/>
            <a:ext cx="2116138" cy="1157288"/>
          </a:xfrm>
          <a:prstGeom prst="wedgeRoundRectCallout">
            <a:avLst>
              <a:gd name="adj1" fmla="val -19366"/>
              <a:gd name="adj2" fmla="val 76764"/>
              <a:gd name="adj3" fmla="val 1666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08000"/>
              </a:lnSpc>
              <a:spcAft>
                <a:spcPts val="300"/>
              </a:spcAft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en-US" sz="16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4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4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4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7" name="MH_SubTitle_2"/>
          <p:cNvSpPr>
            <a:spLocks noChangeArrowheads="1"/>
          </p:cNvSpPr>
          <p:nvPr/>
        </p:nvSpPr>
        <p:spPr bwMode="auto">
          <a:xfrm>
            <a:off x="5359400" y="4379913"/>
            <a:ext cx="1955800" cy="1516062"/>
          </a:xfrm>
          <a:custGeom>
            <a:gdLst>
              <a:gd name="T0" fmla="*/ 678527 w 1727200"/>
              <a:gd name="T1" fmla="*/ 0 h 1466978"/>
              <a:gd name="T2" fmla="*/ 922774 w 1727200"/>
              <a:gd name="T3" fmla="*/ 330829 h 1466978"/>
              <a:gd name="T4" fmla="*/ 1967347 w 1727200"/>
              <a:gd name="T5" fmla="*/ 330829 h 1466978"/>
              <a:gd name="T6" fmla="*/ 2214656 w 1727200"/>
              <a:gd name="T7" fmla="*/ 536827 h 1466978"/>
              <a:gd name="T8" fmla="*/ 2214656 w 1727200"/>
              <a:gd name="T9" fmla="*/ 845812 h 1466978"/>
              <a:gd name="T10" fmla="*/ 2214656 w 1727200"/>
              <a:gd name="T11" fmla="*/ 1360791 h 1466978"/>
              <a:gd name="T12" fmla="*/ 1967347 w 1727200"/>
              <a:gd name="T13" fmla="*/ 1566788 h 1466978"/>
              <a:gd name="T14" fmla="*/ 922774 w 1727200"/>
              <a:gd name="T15" fmla="*/ 1566788 h 1466978"/>
              <a:gd name="T16" fmla="*/ 369110 w 1727200"/>
              <a:gd name="T17" fmla="*/ 1566788 h 1466978"/>
              <a:gd name="T18" fmla="*/ 247309 w 1727200"/>
              <a:gd name="T19" fmla="*/ 1566788 h 1466978"/>
              <a:gd name="T20" fmla="*/ 0 w 1727200"/>
              <a:gd name="T21" fmla="*/ 1360791 h 1466978"/>
              <a:gd name="T22" fmla="*/ 0 w 1727200"/>
              <a:gd name="T23" fmla="*/ 845812 h 1466978"/>
              <a:gd name="T24" fmla="*/ 0 w 1727200"/>
              <a:gd name="T25" fmla="*/ 536827 h 1466978"/>
              <a:gd name="T26" fmla="*/ 247309 w 1727200"/>
              <a:gd name="T27" fmla="*/ 330829 h 1466978"/>
              <a:gd name="T28" fmla="*/ 369110 w 1727200"/>
              <a:gd name="T29" fmla="*/ 330829 h 14669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27200"/>
              <a:gd name="T46" fmla="*/ 0 h 1466978"/>
              <a:gd name="T47" fmla="*/ 1727200 w 1727200"/>
              <a:gd name="T48" fmla="*/ 1466978 h 1466978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27200" h="1466978">
                <a:moveTo>
                  <a:pt x="529180" y="0"/>
                </a:moveTo>
                <a:lnTo>
                  <a:pt x="719667" y="309754"/>
                </a:lnTo>
                <a:lnTo>
                  <a:pt x="1534325" y="309754"/>
                </a:lnTo>
                <a:cubicBezTo>
                  <a:pt x="1640847" y="309754"/>
                  <a:pt x="1727200" y="396107"/>
                  <a:pt x="1727200" y="502629"/>
                </a:cubicBezTo>
                <a:lnTo>
                  <a:pt x="1727200" y="791931"/>
                </a:lnTo>
                <a:lnTo>
                  <a:pt x="1727200" y="1274103"/>
                </a:lnTo>
                <a:cubicBezTo>
                  <a:pt x="1727200" y="1380625"/>
                  <a:pt x="1640847" y="1466978"/>
                  <a:pt x="1534325" y="1466978"/>
                </a:cubicBezTo>
                <a:lnTo>
                  <a:pt x="719667" y="1466978"/>
                </a:lnTo>
                <a:lnTo>
                  <a:pt x="287867" y="1466978"/>
                </a:lnTo>
                <a:lnTo>
                  <a:pt x="192875" y="1466978"/>
                </a:lnTo>
                <a:cubicBezTo>
                  <a:pt x="86353" y="1466978"/>
                  <a:pt x="0" y="1380625"/>
                  <a:pt x="0" y="1274103"/>
                </a:cubicBezTo>
                <a:lnTo>
                  <a:pt x="0" y="791931"/>
                </a:lnTo>
                <a:lnTo>
                  <a:pt x="0" y="502629"/>
                </a:lnTo>
                <a:cubicBezTo>
                  <a:pt x="0" y="396107"/>
                  <a:pt x="86353" y="309754"/>
                  <a:pt x="192875" y="309754"/>
                </a:cubicBezTo>
                <a:lnTo>
                  <a:pt x="287867" y="309754"/>
                </a:lnTo>
                <a:lnTo>
                  <a:pt x="52918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32000" rIns="0" bIns="0"/>
          <a:lstStyle/>
          <a:p>
            <a:pPr algn="ctr">
              <a:lnSpc>
                <a:spcPct val="108000"/>
              </a:lnSpc>
              <a:spcAft>
                <a:spcPts val="300"/>
              </a:spcAft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en-US" sz="16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4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4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4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8" name="MH_SubTitle_1"/>
          <p:cNvSpPr>
            <a:spLocks noChangeArrowheads="1"/>
          </p:cNvSpPr>
          <p:nvPr/>
        </p:nvSpPr>
        <p:spPr bwMode="auto">
          <a:xfrm>
            <a:off x="7386638" y="2066925"/>
            <a:ext cx="2117725" cy="1157288"/>
          </a:xfrm>
          <a:prstGeom prst="wedgeRoundRectCallout">
            <a:avLst>
              <a:gd name="adj1" fmla="val -19366"/>
              <a:gd name="adj2" fmla="val 76764"/>
              <a:gd name="adj3" fmla="val 1666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08000"/>
              </a:lnSpc>
              <a:spcAft>
                <a:spcPts val="300"/>
              </a:spcAft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en-US" sz="16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4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4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4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9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20490" name="组合 21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20491" name="文本框 22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2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3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94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95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图片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6" b="223"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组合 55"/>
          <p:cNvGrpSpPr/>
          <p:nvPr/>
        </p:nvGrpSpPr>
        <p:grpSpPr>
          <a:xfrm>
            <a:off x="890588" y="1371600"/>
            <a:ext cx="3929062" cy="3843338"/>
            <a:chExt cx="1390650" cy="1360488"/>
          </a:xfrm>
        </p:grpSpPr>
        <p:sp>
          <p:nvSpPr>
            <p:cNvPr id="3111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2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4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5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6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7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8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9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0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gdLst>
                <a:gd name="T0" fmla="*/ 10080625 w 1"/>
                <a:gd name="T1" fmla="*/ 186301490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1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gdLst>
                <a:gd name="T0" fmla="*/ 0 w 58"/>
                <a:gd name="T1" fmla="*/ 786338352 h 55"/>
                <a:gd name="T2" fmla="*/ 827480269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2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6" name="矩形 1"/>
          <p:cNvSpPr>
            <a:spLocks noChangeArrowheads="1"/>
          </p:cNvSpPr>
          <p:nvPr/>
        </p:nvSpPr>
        <p:spPr bwMode="auto">
          <a:xfrm>
            <a:off x="7043738" y="1171575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3077" name="组合 27"/>
          <p:cNvGrpSpPr/>
          <p:nvPr/>
        </p:nvGrpSpPr>
        <p:grpSpPr>
          <a:xfrm>
            <a:off x="5908675" y="911225"/>
            <a:ext cx="922338" cy="1065213"/>
            <a:chExt cx="1179513" cy="1360488"/>
          </a:xfrm>
        </p:grpSpPr>
        <p:sp>
          <p:nvSpPr>
            <p:cNvPr id="3105" name="文本框 13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06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08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09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0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8" name="组合 28"/>
          <p:cNvGrpSpPr/>
          <p:nvPr/>
        </p:nvGrpSpPr>
        <p:grpSpPr>
          <a:xfrm>
            <a:off x="5908675" y="2228850"/>
            <a:ext cx="922338" cy="1065213"/>
            <a:chExt cx="1179513" cy="1360488"/>
          </a:xfrm>
        </p:grpSpPr>
        <p:sp>
          <p:nvSpPr>
            <p:cNvPr id="3099" name="文本框 29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0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0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0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9" name="组合 35"/>
          <p:cNvGrpSpPr/>
          <p:nvPr/>
        </p:nvGrpSpPr>
        <p:grpSpPr>
          <a:xfrm>
            <a:off x="5908675" y="3546475"/>
            <a:ext cx="922338" cy="1065213"/>
            <a:chExt cx="1179513" cy="1360488"/>
          </a:xfrm>
        </p:grpSpPr>
        <p:sp>
          <p:nvSpPr>
            <p:cNvPr id="3093" name="文本框 3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9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0" name="组合 42"/>
          <p:cNvGrpSpPr/>
          <p:nvPr/>
        </p:nvGrpSpPr>
        <p:grpSpPr>
          <a:xfrm>
            <a:off x="5908675" y="4864100"/>
            <a:ext cx="922338" cy="1065213"/>
            <a:chExt cx="1179513" cy="1360488"/>
          </a:xfrm>
        </p:grpSpPr>
        <p:sp>
          <p:nvSpPr>
            <p:cNvPr id="3087" name="文本框 43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88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9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0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1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81" name="矩形 1"/>
          <p:cNvSpPr>
            <a:spLocks noChangeArrowheads="1"/>
          </p:cNvSpPr>
          <p:nvPr/>
        </p:nvSpPr>
        <p:spPr bwMode="auto">
          <a:xfrm>
            <a:off x="7043738" y="2493963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3082" name="矩形 1"/>
          <p:cNvSpPr>
            <a:spLocks noChangeArrowheads="1"/>
          </p:cNvSpPr>
          <p:nvPr/>
        </p:nvSpPr>
        <p:spPr bwMode="auto">
          <a:xfrm>
            <a:off x="7043738" y="3806825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3083" name="矩形 1"/>
          <p:cNvSpPr>
            <a:spLocks noChangeArrowheads="1"/>
          </p:cNvSpPr>
          <p:nvPr/>
        </p:nvSpPr>
        <p:spPr bwMode="auto">
          <a:xfrm>
            <a:off x="7043738" y="5127625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sp>
        <p:nvSpPr>
          <p:cNvPr id="3084" name="MH_Others_1"/>
          <p:cNvSpPr>
            <a:spLocks noChangeArrowheads="1"/>
          </p:cNvSpPr>
          <p:nvPr/>
        </p:nvSpPr>
        <p:spPr bwMode="auto">
          <a:xfrm>
            <a:off x="2114550" y="3619500"/>
            <a:ext cx="1871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5" name="文本框 53"/>
          <p:cNvSpPr>
            <a:spLocks noChangeArrowheads="1"/>
          </p:cNvSpPr>
          <p:nvPr/>
        </p:nvSpPr>
        <p:spPr bwMode="auto">
          <a:xfrm>
            <a:off x="2032000" y="2573338"/>
            <a:ext cx="1876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  <a:endParaRPr lang="zh-CN" altLang="en-US" sz="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6" name="直接连接符 54"/>
          <p:cNvSpPr>
            <a:spLocks noChangeShapeType="1"/>
          </p:cNvSpPr>
          <p:nvPr/>
        </p:nvSpPr>
        <p:spPr bwMode="auto">
          <a:xfrm>
            <a:off x="2197100" y="3609975"/>
            <a:ext cx="1570038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六边形 18"/>
          <p:cNvSpPr>
            <a:spLocks noChangeArrowheads="1"/>
          </p:cNvSpPr>
          <p:nvPr/>
        </p:nvSpPr>
        <p:spPr bwMode="auto">
          <a:xfrm>
            <a:off x="1028700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7" name="KSO_Shape"/>
          <p:cNvSpPr>
            <a:spLocks noChangeArrowheads="1"/>
          </p:cNvSpPr>
          <p:nvPr/>
        </p:nvSpPr>
        <p:spPr bwMode="auto">
          <a:xfrm>
            <a:off x="1709738" y="1847850"/>
            <a:ext cx="906462" cy="1012825"/>
          </a:xfrm>
          <a:custGeom>
            <a:gdLst>
              <a:gd name="T0" fmla="*/ 49403 w 2960688"/>
              <a:gd name="T1" fmla="*/ 176950 h 3298826"/>
              <a:gd name="T2" fmla="*/ 38380 w 2960688"/>
              <a:gd name="T3" fmla="*/ 188577 h 3298826"/>
              <a:gd name="T4" fmla="*/ 38559 w 2960688"/>
              <a:gd name="T5" fmla="*/ 210512 h 3298826"/>
              <a:gd name="T6" fmla="*/ 32914 w 2960688"/>
              <a:gd name="T7" fmla="*/ 217944 h 3298826"/>
              <a:gd name="T8" fmla="*/ 25625 w 2960688"/>
              <a:gd name="T9" fmla="*/ 200234 h 3298826"/>
              <a:gd name="T10" fmla="*/ 32436 w 2960688"/>
              <a:gd name="T11" fmla="*/ 178299 h 3298826"/>
              <a:gd name="T12" fmla="*/ 84017 w 2960688"/>
              <a:gd name="T13" fmla="*/ 168293 h 3298826"/>
              <a:gd name="T14" fmla="*/ 100178 w 2960688"/>
              <a:gd name="T15" fmla="*/ 190090 h 3298826"/>
              <a:gd name="T16" fmla="*/ 100118 w 2960688"/>
              <a:gd name="T17" fmla="*/ 210091 h 3298826"/>
              <a:gd name="T18" fmla="*/ 89910 w 2960688"/>
              <a:gd name="T19" fmla="*/ 227158 h 3298826"/>
              <a:gd name="T20" fmla="*/ 66904 w 2960688"/>
              <a:gd name="T21" fmla="*/ 237428 h 3298826"/>
              <a:gd name="T22" fmla="*/ 65000 w 2960688"/>
              <a:gd name="T23" fmla="*/ 184521 h 3298826"/>
              <a:gd name="T24" fmla="*/ 60000 w 2960688"/>
              <a:gd name="T25" fmla="*/ 154045 h 3298826"/>
              <a:gd name="T26" fmla="*/ 36786 w 2960688"/>
              <a:gd name="T27" fmla="*/ 163024 h 3298826"/>
              <a:gd name="T28" fmla="*/ 21756 w 2960688"/>
              <a:gd name="T29" fmla="*/ 182418 h 3298826"/>
              <a:gd name="T30" fmla="*/ 18750 w 2960688"/>
              <a:gd name="T31" fmla="*/ 206331 h 3298826"/>
              <a:gd name="T32" fmla="*/ 28839 w 2960688"/>
              <a:gd name="T33" fmla="*/ 229287 h 3298826"/>
              <a:gd name="T34" fmla="*/ 48750 w 2960688"/>
              <a:gd name="T35" fmla="*/ 243324 h 3298826"/>
              <a:gd name="T36" fmla="*/ 72678 w 2960688"/>
              <a:gd name="T37" fmla="*/ 245209 h 3298826"/>
              <a:gd name="T38" fmla="*/ 95059 w 2960688"/>
              <a:gd name="T39" fmla="*/ 233926 h 3298826"/>
              <a:gd name="T40" fmla="*/ 107976 w 2960688"/>
              <a:gd name="T41" fmla="*/ 213335 h 3298826"/>
              <a:gd name="T42" fmla="*/ 108690 w 2960688"/>
              <a:gd name="T43" fmla="*/ 189122 h 3298826"/>
              <a:gd name="T44" fmla="*/ 96338 w 2960688"/>
              <a:gd name="T45" fmla="*/ 167184 h 3298826"/>
              <a:gd name="T46" fmla="*/ 75297 w 2960688"/>
              <a:gd name="T47" fmla="*/ 155272 h 3298826"/>
              <a:gd name="T48" fmla="*/ 147618 w 2960688"/>
              <a:gd name="T49" fmla="*/ 197282 h 3298826"/>
              <a:gd name="T50" fmla="*/ 201903 w 2960688"/>
              <a:gd name="T51" fmla="*/ 141054 h 3298826"/>
              <a:gd name="T52" fmla="*/ 259968 w 2960688"/>
              <a:gd name="T53" fmla="*/ 160793 h 3298826"/>
              <a:gd name="T54" fmla="*/ 274671 w 2960688"/>
              <a:gd name="T55" fmla="*/ 191779 h 3298826"/>
              <a:gd name="T56" fmla="*/ 237558 w 2960688"/>
              <a:gd name="T57" fmla="*/ 219922 h 3298826"/>
              <a:gd name="T58" fmla="*/ 193362 w 2960688"/>
              <a:gd name="T59" fmla="*/ 266968 h 3298826"/>
              <a:gd name="T60" fmla="*/ 130654 w 2960688"/>
              <a:gd name="T61" fmla="*/ 229582 h 3298826"/>
              <a:gd name="T62" fmla="*/ 135892 w 2960688"/>
              <a:gd name="T63" fmla="*/ 187681 h 3298826"/>
              <a:gd name="T64" fmla="*/ 121279 w 2960688"/>
              <a:gd name="T65" fmla="*/ 154842 h 3298826"/>
              <a:gd name="T66" fmla="*/ 76756 w 2960688"/>
              <a:gd name="T67" fmla="*/ 136716 h 3298826"/>
              <a:gd name="T68" fmla="*/ 106963 w 2960688"/>
              <a:gd name="T69" fmla="*/ 151920 h 3298826"/>
              <a:gd name="T70" fmla="*/ 125684 w 2960688"/>
              <a:gd name="T71" fmla="*/ 181730 h 3298826"/>
              <a:gd name="T72" fmla="*/ 126398 w 2960688"/>
              <a:gd name="T73" fmla="*/ 215370 h 3298826"/>
              <a:gd name="T74" fmla="*/ 114642 w 2960688"/>
              <a:gd name="T75" fmla="*/ 239613 h 3298826"/>
              <a:gd name="T76" fmla="*/ 138094 w 2960688"/>
              <a:gd name="T77" fmla="*/ 300548 h 3298826"/>
              <a:gd name="T78" fmla="*/ 132142 w 2960688"/>
              <a:gd name="T79" fmla="*/ 309856 h 3298826"/>
              <a:gd name="T80" fmla="*/ 121279 w 2960688"/>
              <a:gd name="T81" fmla="*/ 309018 h 3298826"/>
              <a:gd name="T82" fmla="*/ 73154 w 2960688"/>
              <a:gd name="T83" fmla="*/ 263765 h 3298826"/>
              <a:gd name="T84" fmla="*/ 45535 w 2960688"/>
              <a:gd name="T85" fmla="*/ 261670 h 3298826"/>
              <a:gd name="T86" fmla="*/ 16815 w 2960688"/>
              <a:gd name="T87" fmla="*/ 243473 h 3298826"/>
              <a:gd name="T88" fmla="*/ 1101 w 2960688"/>
              <a:gd name="T89" fmla="*/ 211988 h 3298826"/>
              <a:gd name="T90" fmla="*/ 3720 w 2960688"/>
              <a:gd name="T91" fmla="*/ 178318 h 3298826"/>
              <a:gd name="T92" fmla="*/ 23274 w 2960688"/>
              <a:gd name="T93" fmla="*/ 150214 h 3298826"/>
              <a:gd name="T94" fmla="*/ 55268 w 2960688"/>
              <a:gd name="T95" fmla="*/ 136058 h 3298826"/>
              <a:gd name="T96" fmla="*/ 188372 w 2960688"/>
              <a:gd name="T97" fmla="*/ 4192 h 3298826"/>
              <a:gd name="T98" fmla="*/ 207281 w 2960688"/>
              <a:gd name="T99" fmla="*/ 21469 h 3298826"/>
              <a:gd name="T100" fmla="*/ 216394 w 2960688"/>
              <a:gd name="T101" fmla="*/ 48208 h 3298826"/>
              <a:gd name="T102" fmla="*/ 223629 w 2960688"/>
              <a:gd name="T103" fmla="*/ 64287 h 3298826"/>
              <a:gd name="T104" fmla="*/ 218091 w 2960688"/>
              <a:gd name="T105" fmla="*/ 80516 h 3298826"/>
              <a:gd name="T106" fmla="*/ 200819 w 2960688"/>
              <a:gd name="T107" fmla="*/ 112974 h 3298826"/>
              <a:gd name="T108" fmla="*/ 181851 w 2960688"/>
              <a:gd name="T109" fmla="*/ 128245 h 3298826"/>
              <a:gd name="T110" fmla="*/ 159220 w 2960688"/>
              <a:gd name="T111" fmla="*/ 128934 h 3298826"/>
              <a:gd name="T112" fmla="*/ 141085 w 2960688"/>
              <a:gd name="T113" fmla="*/ 116478 h 3298826"/>
              <a:gd name="T114" fmla="*/ 121729 w 2960688"/>
              <a:gd name="T115" fmla="*/ 82313 h 3298826"/>
              <a:gd name="T116" fmla="*/ 114285 w 2960688"/>
              <a:gd name="T117" fmla="*/ 66024 h 3298826"/>
              <a:gd name="T118" fmla="*/ 122474 w 2960688"/>
              <a:gd name="T119" fmla="*/ 50574 h 3298826"/>
              <a:gd name="T120" fmla="*/ 130752 w 2960688"/>
              <a:gd name="T121" fmla="*/ 23385 h 3298826"/>
              <a:gd name="T122" fmla="*/ 148798 w 2960688"/>
              <a:gd name="T123" fmla="*/ 5180 h 32988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60688"/>
              <a:gd name="T187" fmla="*/ 0 h 3298826"/>
              <a:gd name="T188" fmla="*/ 2960688 w 2960688"/>
              <a:gd name="T189" fmla="*/ 3298826 h 329882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8" name="矩形 25"/>
          <p:cNvSpPr>
            <a:spLocks noChangeArrowheads="1"/>
          </p:cNvSpPr>
          <p:nvPr/>
        </p:nvSpPr>
        <p:spPr bwMode="auto">
          <a:xfrm>
            <a:off x="1409700" y="2970213"/>
            <a:ext cx="153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9" name="六边形 22"/>
          <p:cNvSpPr>
            <a:spLocks noChangeArrowheads="1"/>
          </p:cNvSpPr>
          <p:nvPr/>
        </p:nvSpPr>
        <p:spPr bwMode="auto">
          <a:xfrm>
            <a:off x="4954588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KSO_Shape"/>
          <p:cNvSpPr>
            <a:spLocks noChangeArrowheads="1"/>
          </p:cNvSpPr>
          <p:nvPr/>
        </p:nvSpPr>
        <p:spPr bwMode="auto">
          <a:xfrm>
            <a:off x="5589588" y="1882775"/>
            <a:ext cx="1009650" cy="942975"/>
          </a:xfrm>
          <a:custGeom>
            <a:gdLst>
              <a:gd name="T0" fmla="*/ 302690 w 2063750"/>
              <a:gd name="T1" fmla="*/ 223791 h 1925638"/>
              <a:gd name="T2" fmla="*/ 288415 w 2063750"/>
              <a:gd name="T3" fmla="*/ 235293 h 1925638"/>
              <a:gd name="T4" fmla="*/ 279949 w 2063750"/>
              <a:gd name="T5" fmla="*/ 219092 h 1925638"/>
              <a:gd name="T6" fmla="*/ 446053 w 2063750"/>
              <a:gd name="T7" fmla="*/ 148539 h 1925638"/>
              <a:gd name="T8" fmla="*/ 448305 w 2063750"/>
              <a:gd name="T9" fmla="*/ 160015 h 1925638"/>
              <a:gd name="T10" fmla="*/ 404825 w 2063750"/>
              <a:gd name="T11" fmla="*/ 160504 h 1925638"/>
              <a:gd name="T12" fmla="*/ 405950 w 2063750"/>
              <a:gd name="T13" fmla="*/ 148958 h 1925638"/>
              <a:gd name="T14" fmla="*/ 177610 w 2063750"/>
              <a:gd name="T15" fmla="*/ 150988 h 1925638"/>
              <a:gd name="T16" fmla="*/ 174239 w 2063750"/>
              <a:gd name="T17" fmla="*/ 162113 h 1925638"/>
              <a:gd name="T18" fmla="*/ 131877 w 2063750"/>
              <a:gd name="T19" fmla="*/ 157425 h 1925638"/>
              <a:gd name="T20" fmla="*/ 138340 w 2063750"/>
              <a:gd name="T21" fmla="*/ 147699 h 1925638"/>
              <a:gd name="T22" fmla="*/ 304719 w 2063750"/>
              <a:gd name="T23" fmla="*/ 134301 h 1925638"/>
              <a:gd name="T24" fmla="*/ 286456 w 2063750"/>
              <a:gd name="T25" fmla="*/ 202961 h 1925638"/>
              <a:gd name="T26" fmla="*/ 277080 w 2063750"/>
              <a:gd name="T27" fmla="*/ 132197 h 1925638"/>
              <a:gd name="T28" fmla="*/ 286410 w 2063750"/>
              <a:gd name="T29" fmla="*/ 94713 h 1925638"/>
              <a:gd name="T30" fmla="*/ 240394 w 2063750"/>
              <a:gd name="T31" fmla="*/ 108790 h 1925638"/>
              <a:gd name="T32" fmla="*/ 219280 w 2063750"/>
              <a:gd name="T33" fmla="*/ 148064 h 1925638"/>
              <a:gd name="T34" fmla="*/ 225523 w 2063750"/>
              <a:gd name="T35" fmla="*/ 186001 h 1925638"/>
              <a:gd name="T36" fmla="*/ 254914 w 2063750"/>
              <a:gd name="T37" fmla="*/ 228443 h 1925638"/>
              <a:gd name="T38" fmla="*/ 323658 w 2063750"/>
              <a:gd name="T39" fmla="*/ 242098 h 1925638"/>
              <a:gd name="T40" fmla="*/ 348490 w 2063750"/>
              <a:gd name="T41" fmla="*/ 199304 h 1925638"/>
              <a:gd name="T42" fmla="*/ 362590 w 2063750"/>
              <a:gd name="T43" fmla="*/ 166505 h 1925638"/>
              <a:gd name="T44" fmla="*/ 355365 w 2063750"/>
              <a:gd name="T45" fmla="*/ 121459 h 1925638"/>
              <a:gd name="T46" fmla="*/ 316854 w 2063750"/>
              <a:gd name="T47" fmla="*/ 97810 h 1925638"/>
              <a:gd name="T48" fmla="*/ 305701 w 2063750"/>
              <a:gd name="T49" fmla="*/ 79299 h 1925638"/>
              <a:gd name="T50" fmla="*/ 355084 w 2063750"/>
              <a:gd name="T51" fmla="*/ 97951 h 1925638"/>
              <a:gd name="T52" fmla="*/ 379566 w 2063750"/>
              <a:gd name="T53" fmla="*/ 143419 h 1925638"/>
              <a:gd name="T54" fmla="*/ 372551 w 2063750"/>
              <a:gd name="T55" fmla="*/ 191773 h 1925638"/>
              <a:gd name="T56" fmla="*/ 345755 w 2063750"/>
              <a:gd name="T57" fmla="*/ 228724 h 1925638"/>
              <a:gd name="T58" fmla="*/ 330182 w 2063750"/>
              <a:gd name="T59" fmla="*/ 296153 h 1925638"/>
              <a:gd name="T60" fmla="*/ 293145 w 2063750"/>
              <a:gd name="T61" fmla="*/ 311707 h 1925638"/>
              <a:gd name="T62" fmla="*/ 232994 w 2063750"/>
              <a:gd name="T63" fmla="*/ 312113 h 1925638"/>
              <a:gd name="T64" fmla="*/ 211737 w 2063750"/>
              <a:gd name="T65" fmla="*/ 324410 h 1925638"/>
              <a:gd name="T66" fmla="*/ 280350 w 2063750"/>
              <a:gd name="T67" fmla="*/ 331225 h 1925638"/>
              <a:gd name="T68" fmla="*/ 385306 w 2063750"/>
              <a:gd name="T69" fmla="*/ 289136 h 1925638"/>
              <a:gd name="T70" fmla="*/ 423473 w 2063750"/>
              <a:gd name="T71" fmla="*/ 288292 h 1925638"/>
              <a:gd name="T72" fmla="*/ 406419 w 2063750"/>
              <a:gd name="T73" fmla="*/ 322182 h 1925638"/>
              <a:gd name="T74" fmla="*/ 438205 w 2063750"/>
              <a:gd name="T75" fmla="*/ 314010 h 1925638"/>
              <a:gd name="T76" fmla="*/ 455324 w 2063750"/>
              <a:gd name="T77" fmla="*/ 322372 h 1925638"/>
              <a:gd name="T78" fmla="*/ 432172 w 2063750"/>
              <a:gd name="T79" fmla="*/ 342187 h 1925638"/>
              <a:gd name="T80" fmla="*/ 267091 w 2063750"/>
              <a:gd name="T81" fmla="*/ 422010 h 1925638"/>
              <a:gd name="T82" fmla="*/ 130283 w 2063750"/>
              <a:gd name="T83" fmla="*/ 410978 h 1925638"/>
              <a:gd name="T84" fmla="*/ 11997 w 2063750"/>
              <a:gd name="T85" fmla="*/ 332982 h 1925638"/>
              <a:gd name="T86" fmla="*/ 66439 w 2063750"/>
              <a:gd name="T87" fmla="*/ 327290 h 1925638"/>
              <a:gd name="T88" fmla="*/ 133511 w 2063750"/>
              <a:gd name="T89" fmla="*/ 290049 h 1925638"/>
              <a:gd name="T90" fmla="*/ 244953 w 2063750"/>
              <a:gd name="T91" fmla="*/ 253500 h 1925638"/>
              <a:gd name="T92" fmla="*/ 219981 w 2063750"/>
              <a:gd name="T93" fmla="*/ 207398 h 1925638"/>
              <a:gd name="T94" fmla="*/ 204479 w 2063750"/>
              <a:gd name="T95" fmla="*/ 169742 h 1925638"/>
              <a:gd name="T96" fmla="*/ 212475 w 2063750"/>
              <a:gd name="T97" fmla="*/ 114843 h 1925638"/>
              <a:gd name="T98" fmla="*/ 254914 w 2063750"/>
              <a:gd name="T99" fmla="*/ 84156 h 1925638"/>
              <a:gd name="T100" fmla="*/ 404530 w 2063750"/>
              <a:gd name="T101" fmla="*/ 48718 h 1925638"/>
              <a:gd name="T102" fmla="*/ 406920 w 2063750"/>
              <a:gd name="T103" fmla="*/ 60176 h 1925638"/>
              <a:gd name="T104" fmla="*/ 372905 w 2063750"/>
              <a:gd name="T105" fmla="*/ 83516 h 1925638"/>
              <a:gd name="T106" fmla="*/ 396238 w 2063750"/>
              <a:gd name="T107" fmla="*/ 49491 h 1925638"/>
              <a:gd name="T108" fmla="*/ 216487 w 2063750"/>
              <a:gd name="T109" fmla="*/ 73393 h 1925638"/>
              <a:gd name="T110" fmla="*/ 214259 w 2063750"/>
              <a:gd name="T111" fmla="*/ 84851 h 1925638"/>
              <a:gd name="T112" fmla="*/ 181186 w 2063750"/>
              <a:gd name="T113" fmla="*/ 58279 h 1925638"/>
              <a:gd name="T114" fmla="*/ 186686 w 2063750"/>
              <a:gd name="T115" fmla="*/ 47944 h 1925638"/>
              <a:gd name="T116" fmla="*/ 298827 w 2063750"/>
              <a:gd name="T117" fmla="*/ 6829 h 1925638"/>
              <a:gd name="T118" fmla="*/ 291321 w 2063750"/>
              <a:gd name="T119" fmla="*/ 47452 h 1925638"/>
              <a:gd name="T120" fmla="*/ 283745 w 2063750"/>
              <a:gd name="T121" fmla="*/ 6829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63750"/>
              <a:gd name="T184" fmla="*/ 0 h 1925638"/>
              <a:gd name="T185" fmla="*/ 2063750 w 2063750"/>
              <a:gd name="T186" fmla="*/ 1925638 h 1925638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1" name="矩形 26"/>
          <p:cNvSpPr>
            <a:spLocks noChangeArrowheads="1"/>
          </p:cNvSpPr>
          <p:nvPr/>
        </p:nvSpPr>
        <p:spPr bwMode="auto">
          <a:xfrm>
            <a:off x="5327650" y="2970213"/>
            <a:ext cx="153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2" name="六边形 26"/>
          <p:cNvSpPr>
            <a:spLocks noChangeArrowheads="1"/>
          </p:cNvSpPr>
          <p:nvPr/>
        </p:nvSpPr>
        <p:spPr bwMode="auto">
          <a:xfrm>
            <a:off x="8880475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3" name="KSO_Shape"/>
          <p:cNvSpPr>
            <a:spLocks noChangeArrowheads="1"/>
          </p:cNvSpPr>
          <p:nvPr/>
        </p:nvSpPr>
        <p:spPr bwMode="auto">
          <a:xfrm>
            <a:off x="9542463" y="2000250"/>
            <a:ext cx="1009650" cy="708025"/>
          </a:xfrm>
          <a:custGeom>
            <a:gdLst>
              <a:gd name="T0" fmla="*/ 410562 w 2074863"/>
              <a:gd name="T1" fmla="*/ 138366 h 1449388"/>
              <a:gd name="T2" fmla="*/ 424299 w 2074863"/>
              <a:gd name="T3" fmla="*/ 143238 h 1449388"/>
              <a:gd name="T4" fmla="*/ 424991 w 2074863"/>
              <a:gd name="T5" fmla="*/ 128538 h 1449388"/>
              <a:gd name="T6" fmla="*/ 120959 w 2074863"/>
              <a:gd name="T7" fmla="*/ 38719 h 1449388"/>
              <a:gd name="T8" fmla="*/ 116712 w 2074863"/>
              <a:gd name="T9" fmla="*/ 53209 h 1449388"/>
              <a:gd name="T10" fmla="*/ 103884 w 2074863"/>
              <a:gd name="T11" fmla="*/ 44978 h 1449388"/>
              <a:gd name="T12" fmla="*/ 378420 w 2074863"/>
              <a:gd name="T13" fmla="*/ 33907 h 1449388"/>
              <a:gd name="T14" fmla="*/ 446419 w 2074863"/>
              <a:gd name="T15" fmla="*/ 131148 h 1449388"/>
              <a:gd name="T16" fmla="*/ 375569 w 2074863"/>
              <a:gd name="T17" fmla="*/ 107403 h 1449388"/>
              <a:gd name="T18" fmla="*/ 115187 w 2074863"/>
              <a:gd name="T19" fmla="*/ 17225 h 1449388"/>
              <a:gd name="T20" fmla="*/ 35807 w 2074863"/>
              <a:gd name="T21" fmla="*/ 85259 h 1449388"/>
              <a:gd name="T22" fmla="*/ 70061 w 2074863"/>
              <a:gd name="T23" fmla="*/ 97264 h 1449388"/>
              <a:gd name="T24" fmla="*/ 115187 w 2074863"/>
              <a:gd name="T25" fmla="*/ 17225 h 1449388"/>
              <a:gd name="T26" fmla="*/ 161434 w 2074863"/>
              <a:gd name="T27" fmla="*/ 50111 h 1449388"/>
              <a:gd name="T28" fmla="*/ 215706 w 2074863"/>
              <a:gd name="T29" fmla="*/ 65771 h 1449388"/>
              <a:gd name="T30" fmla="*/ 280418 w 2074863"/>
              <a:gd name="T31" fmla="*/ 83867 h 1449388"/>
              <a:gd name="T32" fmla="*/ 330634 w 2074863"/>
              <a:gd name="T33" fmla="*/ 79429 h 1449388"/>
              <a:gd name="T34" fmla="*/ 380333 w 2074863"/>
              <a:gd name="T35" fmla="*/ 134239 h 1449388"/>
              <a:gd name="T36" fmla="*/ 388530 w 2074863"/>
              <a:gd name="T37" fmla="*/ 176520 h 1449388"/>
              <a:gd name="T38" fmla="*/ 326665 w 2074863"/>
              <a:gd name="T39" fmla="*/ 201401 h 1449388"/>
              <a:gd name="T40" fmla="*/ 266354 w 2074863"/>
              <a:gd name="T41" fmla="*/ 153030 h 1449388"/>
              <a:gd name="T42" fmla="*/ 170580 w 2074863"/>
              <a:gd name="T43" fmla="*/ 123973 h 1449388"/>
              <a:gd name="T44" fmla="*/ 154791 w 2074863"/>
              <a:gd name="T45" fmla="*/ 74297 h 1449388"/>
              <a:gd name="T46" fmla="*/ 77050 w 2074863"/>
              <a:gd name="T47" fmla="*/ 114751 h 1449388"/>
              <a:gd name="T48" fmla="*/ 103107 w 2074863"/>
              <a:gd name="T49" fmla="*/ 163122 h 1449388"/>
              <a:gd name="T50" fmla="*/ 125627 w 2074863"/>
              <a:gd name="T51" fmla="*/ 189657 h 1449388"/>
              <a:gd name="T52" fmla="*/ 144782 w 2074863"/>
              <a:gd name="T53" fmla="*/ 212450 h 1449388"/>
              <a:gd name="T54" fmla="*/ 163074 w 2074863"/>
              <a:gd name="T55" fmla="*/ 238985 h 1449388"/>
              <a:gd name="T56" fmla="*/ 189476 w 2074863"/>
              <a:gd name="T57" fmla="*/ 293533 h 1449388"/>
              <a:gd name="T58" fmla="*/ 216310 w 2074863"/>
              <a:gd name="T59" fmla="*/ 299623 h 1449388"/>
              <a:gd name="T60" fmla="*/ 181969 w 2074863"/>
              <a:gd name="T61" fmla="*/ 253774 h 1449388"/>
              <a:gd name="T62" fmla="*/ 189131 w 2074863"/>
              <a:gd name="T63" fmla="*/ 243944 h 1449388"/>
              <a:gd name="T64" fmla="*/ 248062 w 2074863"/>
              <a:gd name="T65" fmla="*/ 297100 h 1449388"/>
              <a:gd name="T66" fmla="*/ 263420 w 2074863"/>
              <a:gd name="T67" fmla="*/ 282658 h 1449388"/>
              <a:gd name="T68" fmla="*/ 199312 w 2074863"/>
              <a:gd name="T69" fmla="*/ 213842 h 1449388"/>
              <a:gd name="T70" fmla="*/ 209839 w 2074863"/>
              <a:gd name="T71" fmla="*/ 207143 h 1449388"/>
              <a:gd name="T72" fmla="*/ 285422 w 2074863"/>
              <a:gd name="T73" fmla="*/ 271609 h 1449388"/>
              <a:gd name="T74" fmla="*/ 284732 w 2074863"/>
              <a:gd name="T75" fmla="*/ 244988 h 1449388"/>
              <a:gd name="T76" fmla="*/ 226319 w 2074863"/>
              <a:gd name="T77" fmla="*/ 178782 h 1449388"/>
              <a:gd name="T78" fmla="*/ 238398 w 2074863"/>
              <a:gd name="T79" fmla="*/ 175737 h 1449388"/>
              <a:gd name="T80" fmla="*/ 310444 w 2074863"/>
              <a:gd name="T81" fmla="*/ 238985 h 1449388"/>
              <a:gd name="T82" fmla="*/ 308546 w 2074863"/>
              <a:gd name="T83" fmla="*/ 212450 h 1449388"/>
              <a:gd name="T84" fmla="*/ 310272 w 2074863"/>
              <a:gd name="T85" fmla="*/ 200096 h 1449388"/>
              <a:gd name="T86" fmla="*/ 333826 w 2074863"/>
              <a:gd name="T87" fmla="*/ 219323 h 1449388"/>
              <a:gd name="T88" fmla="*/ 326493 w 2074863"/>
              <a:gd name="T89" fmla="*/ 245336 h 1449388"/>
              <a:gd name="T90" fmla="*/ 309322 w 2074863"/>
              <a:gd name="T91" fmla="*/ 268042 h 1449388"/>
              <a:gd name="T92" fmla="*/ 286544 w 2074863"/>
              <a:gd name="T93" fmla="*/ 287704 h 1449388"/>
              <a:gd name="T94" fmla="*/ 263765 w 2074863"/>
              <a:gd name="T95" fmla="*/ 307888 h 1449388"/>
              <a:gd name="T96" fmla="*/ 240728 w 2074863"/>
              <a:gd name="T97" fmla="*/ 310411 h 1449388"/>
              <a:gd name="T98" fmla="*/ 212513 w 2074863"/>
              <a:gd name="T99" fmla="*/ 316675 h 1449388"/>
              <a:gd name="T100" fmla="*/ 148147 w 2074863"/>
              <a:gd name="T101" fmla="*/ 277003 h 1449388"/>
              <a:gd name="T102" fmla="*/ 116481 w 2074863"/>
              <a:gd name="T103" fmla="*/ 286921 h 1449388"/>
              <a:gd name="T104" fmla="*/ 108629 w 2074863"/>
              <a:gd name="T105" fmla="*/ 270739 h 1449388"/>
              <a:gd name="T106" fmla="*/ 86541 w 2074863"/>
              <a:gd name="T107" fmla="*/ 252296 h 1449388"/>
              <a:gd name="T108" fmla="*/ 75152 w 2074863"/>
              <a:gd name="T109" fmla="*/ 231416 h 1449388"/>
              <a:gd name="T110" fmla="*/ 55221 w 2074863"/>
              <a:gd name="T111" fmla="*/ 206448 h 1449388"/>
              <a:gd name="T112" fmla="*/ 63676 w 2074863"/>
              <a:gd name="T113" fmla="*/ 175041 h 1449388"/>
              <a:gd name="T114" fmla="*/ 44176 w 2074863"/>
              <a:gd name="T115" fmla="*/ 154596 h 1449388"/>
              <a:gd name="T116" fmla="*/ 432 w 2074863"/>
              <a:gd name="T117" fmla="*/ 104659 h 1449388"/>
              <a:gd name="T118" fmla="*/ 64625 w 2074863"/>
              <a:gd name="T119" fmla="*/ 33407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74863"/>
              <a:gd name="T181" fmla="*/ 0 h 1449388"/>
              <a:gd name="T182" fmla="*/ 2074863 w 2074863"/>
              <a:gd name="T183" fmla="*/ 1449388 h 1449388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4" name="矩形 27"/>
          <p:cNvSpPr>
            <a:spLocks noChangeArrowheads="1"/>
          </p:cNvSpPr>
          <p:nvPr/>
        </p:nvSpPr>
        <p:spPr bwMode="auto">
          <a:xfrm>
            <a:off x="9285288" y="2970213"/>
            <a:ext cx="153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5" name="矩形 117"/>
          <p:cNvSpPr>
            <a:spLocks noChangeArrowheads="1"/>
          </p:cNvSpPr>
          <p:nvPr/>
        </p:nvSpPr>
        <p:spPr bwMode="auto">
          <a:xfrm>
            <a:off x="1825625" y="436721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21516" name="矩形 124"/>
          <p:cNvSpPr>
            <a:spLocks noChangeArrowheads="1"/>
          </p:cNvSpPr>
          <p:nvPr/>
        </p:nvSpPr>
        <p:spPr bwMode="auto">
          <a:xfrm>
            <a:off x="1825625" y="4879975"/>
            <a:ext cx="8543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请输入文本请输入文本请输入文本请输入文本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请输入文本请输入文本请输入文本请输入文本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请输入文本请输入文本请输入文本请输入文本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7" name="直接连接符 31"/>
          <p:cNvSpPr>
            <a:spLocks noChangeShapeType="1"/>
          </p:cNvSpPr>
          <p:nvPr/>
        </p:nvSpPr>
        <p:spPr bwMode="auto">
          <a:xfrm>
            <a:off x="1920875" y="4829175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21519" name="组合 40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21520" name="文本框 41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2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2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Freeform 5"/>
          <p:cNvSpPr>
            <a:spLocks noChangeArrowheads="1"/>
          </p:cNvSpPr>
          <p:nvPr/>
        </p:nvSpPr>
        <p:spPr bwMode="auto">
          <a:xfrm>
            <a:off x="2695575" y="1581150"/>
            <a:ext cx="2292350" cy="1955800"/>
          </a:xfrm>
          <a:custGeom>
            <a:gdLst>
              <a:gd name="T0" fmla="*/ 2147483647 w 714"/>
              <a:gd name="T1" fmla="*/ 2147483647 h 609"/>
              <a:gd name="T2" fmla="*/ 2147483647 w 714"/>
              <a:gd name="T3" fmla="*/ 2147483647 h 609"/>
              <a:gd name="T4" fmla="*/ 2147483647 w 714"/>
              <a:gd name="T5" fmla="*/ 2147483647 h 609"/>
              <a:gd name="T6" fmla="*/ 2147483647 w 714"/>
              <a:gd name="T7" fmla="*/ 2147483647 h 609"/>
              <a:gd name="T8" fmla="*/ 2147483647 w 714"/>
              <a:gd name="T9" fmla="*/ 2147483647 h 609"/>
              <a:gd name="T10" fmla="*/ 2147483647 w 714"/>
              <a:gd name="T11" fmla="*/ 2147483647 h 609"/>
              <a:gd name="T12" fmla="*/ 2147483647 w 714"/>
              <a:gd name="T13" fmla="*/ 2147483647 h 609"/>
              <a:gd name="T14" fmla="*/ 2147483647 w 714"/>
              <a:gd name="T15" fmla="*/ 2147483647 h 609"/>
              <a:gd name="T16" fmla="*/ 2147483647 w 714"/>
              <a:gd name="T17" fmla="*/ 2147483647 h 609"/>
              <a:gd name="T18" fmla="*/ 2147483647 w 714"/>
              <a:gd name="T19" fmla="*/ 2147483647 h 609"/>
              <a:gd name="T20" fmla="*/ 2147483647 w 714"/>
              <a:gd name="T21" fmla="*/ 2147483647 h 609"/>
              <a:gd name="T22" fmla="*/ 2147483647 w 714"/>
              <a:gd name="T23" fmla="*/ 2147483647 h 609"/>
              <a:gd name="T24" fmla="*/ 2147483647 w 714"/>
              <a:gd name="T25" fmla="*/ 2147483647 h 609"/>
              <a:gd name="T26" fmla="*/ 2147483647 w 714"/>
              <a:gd name="T27" fmla="*/ 2147483647 h 609"/>
              <a:gd name="T28" fmla="*/ 2147483647 w 714"/>
              <a:gd name="T29" fmla="*/ 2147483647 h 609"/>
              <a:gd name="T30" fmla="*/ 2147483647 w 714"/>
              <a:gd name="T31" fmla="*/ 2147483647 h 609"/>
              <a:gd name="T32" fmla="*/ 2147483647 w 714"/>
              <a:gd name="T33" fmla="*/ 2147483647 h 609"/>
              <a:gd name="T34" fmla="*/ 2147483647 w 714"/>
              <a:gd name="T35" fmla="*/ 2147483647 h 609"/>
              <a:gd name="T36" fmla="*/ 2147483647 w 714"/>
              <a:gd name="T37" fmla="*/ 2147483647 h 609"/>
              <a:gd name="T38" fmla="*/ 2147483647 w 714"/>
              <a:gd name="T39" fmla="*/ 2147483647 h 609"/>
              <a:gd name="T40" fmla="*/ 2147483647 w 714"/>
              <a:gd name="T41" fmla="*/ 2147483647 h 609"/>
              <a:gd name="T42" fmla="*/ 2147483647 w 714"/>
              <a:gd name="T43" fmla="*/ 2147483647 h 609"/>
              <a:gd name="T44" fmla="*/ 2147483647 w 714"/>
              <a:gd name="T45" fmla="*/ 2147483647 h 609"/>
              <a:gd name="T46" fmla="*/ 2147483647 w 714"/>
              <a:gd name="T47" fmla="*/ 2147483647 h 609"/>
              <a:gd name="T48" fmla="*/ 2147483647 w 714"/>
              <a:gd name="T49" fmla="*/ 2147483647 h 609"/>
              <a:gd name="T50" fmla="*/ 2147483647 w 714"/>
              <a:gd name="T51" fmla="*/ 2147483647 h 609"/>
              <a:gd name="T52" fmla="*/ 2147483647 w 714"/>
              <a:gd name="T53" fmla="*/ 2147483647 h 609"/>
              <a:gd name="T54" fmla="*/ 2147483647 w 714"/>
              <a:gd name="T55" fmla="*/ 2147483647 h 609"/>
              <a:gd name="T56" fmla="*/ 2147483647 w 714"/>
              <a:gd name="T57" fmla="*/ 2147483647 h 609"/>
              <a:gd name="T58" fmla="*/ 2147483647 w 714"/>
              <a:gd name="T59" fmla="*/ 2147483647 h 609"/>
              <a:gd name="T60" fmla="*/ 2147483647 w 714"/>
              <a:gd name="T61" fmla="*/ 2147483647 h 609"/>
              <a:gd name="T62" fmla="*/ 2147483647 w 714"/>
              <a:gd name="T63" fmla="*/ 2147483647 h 609"/>
              <a:gd name="T64" fmla="*/ 2147483647 w 714"/>
              <a:gd name="T65" fmla="*/ 2147483647 h 609"/>
              <a:gd name="T66" fmla="*/ 2147483647 w 714"/>
              <a:gd name="T67" fmla="*/ 2147483647 h 609"/>
              <a:gd name="T68" fmla="*/ 2147483647 w 714"/>
              <a:gd name="T69" fmla="*/ 2147483647 h 609"/>
              <a:gd name="T70" fmla="*/ 2147483647 w 714"/>
              <a:gd name="T71" fmla="*/ 2147483647 h 609"/>
              <a:gd name="T72" fmla="*/ 2147483647 w 714"/>
              <a:gd name="T73" fmla="*/ 2147483647 h 609"/>
              <a:gd name="T74" fmla="*/ 2147483647 w 714"/>
              <a:gd name="T75" fmla="*/ 2147483647 h 609"/>
              <a:gd name="T76" fmla="*/ 2147483647 w 714"/>
              <a:gd name="T77" fmla="*/ 2147483647 h 609"/>
              <a:gd name="T78" fmla="*/ 2147483647 w 714"/>
              <a:gd name="T79" fmla="*/ 2147483647 h 609"/>
              <a:gd name="T80" fmla="*/ 2147483647 w 714"/>
              <a:gd name="T81" fmla="*/ 2147483647 h 609"/>
              <a:gd name="T82" fmla="*/ 2147483647 w 714"/>
              <a:gd name="T83" fmla="*/ 2147483647 h 609"/>
              <a:gd name="T84" fmla="*/ 2147483647 w 714"/>
              <a:gd name="T85" fmla="*/ 2147483647 h 609"/>
              <a:gd name="T86" fmla="*/ 2147483647 w 714"/>
              <a:gd name="T87" fmla="*/ 2147483647 h 609"/>
              <a:gd name="T88" fmla="*/ 2147483647 w 714"/>
              <a:gd name="T89" fmla="*/ 2147483647 h 609"/>
              <a:gd name="T90" fmla="*/ 2147483647 w 714"/>
              <a:gd name="T91" fmla="*/ 2147483647 h 609"/>
              <a:gd name="T92" fmla="*/ 2147483647 w 714"/>
              <a:gd name="T93" fmla="*/ 2147483647 h 609"/>
              <a:gd name="T94" fmla="*/ 2147483647 w 714"/>
              <a:gd name="T95" fmla="*/ 2147483647 h 609"/>
              <a:gd name="T96" fmla="*/ 2147483647 w 714"/>
              <a:gd name="T97" fmla="*/ 2147483647 h 609"/>
              <a:gd name="T98" fmla="*/ 2147483647 w 714"/>
              <a:gd name="T99" fmla="*/ 2147483647 h 609"/>
              <a:gd name="T100" fmla="*/ 2147483647 w 714"/>
              <a:gd name="T101" fmla="*/ 2147483647 h 609"/>
              <a:gd name="T102" fmla="*/ 2147483647 w 714"/>
              <a:gd name="T103" fmla="*/ 2147483647 h 609"/>
              <a:gd name="T104" fmla="*/ 2147483647 w 714"/>
              <a:gd name="T105" fmla="*/ 2147483647 h 609"/>
              <a:gd name="T106" fmla="*/ 2147483647 w 714"/>
              <a:gd name="T107" fmla="*/ 2147483647 h 609"/>
              <a:gd name="T108" fmla="*/ 2147483647 w 714"/>
              <a:gd name="T109" fmla="*/ 2147483647 h 609"/>
              <a:gd name="T110" fmla="*/ 2147483647 w 714"/>
              <a:gd name="T111" fmla="*/ 2147483647 h 609"/>
              <a:gd name="T112" fmla="*/ 2147483647 w 714"/>
              <a:gd name="T113" fmla="*/ 2147483647 h 609"/>
              <a:gd name="T114" fmla="*/ 2147483647 w 714"/>
              <a:gd name="T115" fmla="*/ 2147483647 h 609"/>
              <a:gd name="T116" fmla="*/ 2147483647 w 714"/>
              <a:gd name="T117" fmla="*/ 2147483647 h 609"/>
              <a:gd name="T118" fmla="*/ 2147483647 w 714"/>
              <a:gd name="T119" fmla="*/ 2147483647 h 609"/>
              <a:gd name="T120" fmla="*/ 2147483647 w 714"/>
              <a:gd name="T121" fmla="*/ 2147483647 h 609"/>
              <a:gd name="T122" fmla="*/ 2147483647 w 714"/>
              <a:gd name="T123" fmla="*/ 2147483647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4"/>
              <a:gd name="T187" fmla="*/ 0 h 609"/>
              <a:gd name="T188" fmla="*/ 714 w 714"/>
              <a:gd name="T189" fmla="*/ 609 h 609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1" name="Freeform 6"/>
          <p:cNvSpPr>
            <a:spLocks noChangeArrowheads="1"/>
          </p:cNvSpPr>
          <p:nvPr/>
        </p:nvSpPr>
        <p:spPr bwMode="auto">
          <a:xfrm>
            <a:off x="2254250" y="2905125"/>
            <a:ext cx="1466850" cy="1239838"/>
          </a:xfrm>
          <a:custGeom>
            <a:gdLst>
              <a:gd name="T0" fmla="*/ 2147483647 w 456"/>
              <a:gd name="T1" fmla="*/ 2147483647 h 386"/>
              <a:gd name="T2" fmla="*/ 2147483647 w 456"/>
              <a:gd name="T3" fmla="*/ 2147483647 h 386"/>
              <a:gd name="T4" fmla="*/ 2147483647 w 456"/>
              <a:gd name="T5" fmla="*/ 2147483647 h 386"/>
              <a:gd name="T6" fmla="*/ 2147483647 w 456"/>
              <a:gd name="T7" fmla="*/ 2147483647 h 386"/>
              <a:gd name="T8" fmla="*/ 2147483647 w 456"/>
              <a:gd name="T9" fmla="*/ 2147483647 h 386"/>
              <a:gd name="T10" fmla="*/ 2147483647 w 456"/>
              <a:gd name="T11" fmla="*/ 2147483647 h 386"/>
              <a:gd name="T12" fmla="*/ 2147483647 w 456"/>
              <a:gd name="T13" fmla="*/ 2147483647 h 386"/>
              <a:gd name="T14" fmla="*/ 2147483647 w 456"/>
              <a:gd name="T15" fmla="*/ 2147483647 h 386"/>
              <a:gd name="T16" fmla="*/ 2147483647 w 456"/>
              <a:gd name="T17" fmla="*/ 2147483647 h 386"/>
              <a:gd name="T18" fmla="*/ 2147483647 w 456"/>
              <a:gd name="T19" fmla="*/ 2147483647 h 386"/>
              <a:gd name="T20" fmla="*/ 2147483647 w 456"/>
              <a:gd name="T21" fmla="*/ 2147483647 h 386"/>
              <a:gd name="T22" fmla="*/ 2147483647 w 456"/>
              <a:gd name="T23" fmla="*/ 2147483647 h 386"/>
              <a:gd name="T24" fmla="*/ 2147483647 w 456"/>
              <a:gd name="T25" fmla="*/ 2147483647 h 386"/>
              <a:gd name="T26" fmla="*/ 2147483647 w 456"/>
              <a:gd name="T27" fmla="*/ 2147483647 h 386"/>
              <a:gd name="T28" fmla="*/ 2147483647 w 456"/>
              <a:gd name="T29" fmla="*/ 2147483647 h 386"/>
              <a:gd name="T30" fmla="*/ 2147483647 w 456"/>
              <a:gd name="T31" fmla="*/ 2147483647 h 386"/>
              <a:gd name="T32" fmla="*/ 2147483647 w 456"/>
              <a:gd name="T33" fmla="*/ 2147483647 h 386"/>
              <a:gd name="T34" fmla="*/ 2147483647 w 456"/>
              <a:gd name="T35" fmla="*/ 2147483647 h 386"/>
              <a:gd name="T36" fmla="*/ 2147483647 w 456"/>
              <a:gd name="T37" fmla="*/ 2147483647 h 386"/>
              <a:gd name="T38" fmla="*/ 2147483647 w 456"/>
              <a:gd name="T39" fmla="*/ 2147483647 h 386"/>
              <a:gd name="T40" fmla="*/ 2147483647 w 456"/>
              <a:gd name="T41" fmla="*/ 2147483647 h 386"/>
              <a:gd name="T42" fmla="*/ 2147483647 w 456"/>
              <a:gd name="T43" fmla="*/ 2147483647 h 386"/>
              <a:gd name="T44" fmla="*/ 2147483647 w 456"/>
              <a:gd name="T45" fmla="*/ 2147483647 h 386"/>
              <a:gd name="T46" fmla="*/ 2147483647 w 456"/>
              <a:gd name="T47" fmla="*/ 2147483647 h 386"/>
              <a:gd name="T48" fmla="*/ 2147483647 w 456"/>
              <a:gd name="T49" fmla="*/ 2147483647 h 386"/>
              <a:gd name="T50" fmla="*/ 2147483647 w 456"/>
              <a:gd name="T51" fmla="*/ 2147483647 h 386"/>
              <a:gd name="T52" fmla="*/ 2147483647 w 456"/>
              <a:gd name="T53" fmla="*/ 2147483647 h 386"/>
              <a:gd name="T54" fmla="*/ 2147483647 w 456"/>
              <a:gd name="T55" fmla="*/ 2147483647 h 386"/>
              <a:gd name="T56" fmla="*/ 2147483647 w 456"/>
              <a:gd name="T57" fmla="*/ 2147483647 h 386"/>
              <a:gd name="T58" fmla="*/ 2147483647 w 456"/>
              <a:gd name="T59" fmla="*/ 2147483647 h 386"/>
              <a:gd name="T60" fmla="*/ 2147483647 w 456"/>
              <a:gd name="T61" fmla="*/ 2147483647 h 386"/>
              <a:gd name="T62" fmla="*/ 2147483647 w 456"/>
              <a:gd name="T63" fmla="*/ 2147483647 h 386"/>
              <a:gd name="T64" fmla="*/ 2147483647 w 456"/>
              <a:gd name="T65" fmla="*/ 2147483647 h 386"/>
              <a:gd name="T66" fmla="*/ 2147483647 w 456"/>
              <a:gd name="T67" fmla="*/ 2147483647 h 386"/>
              <a:gd name="T68" fmla="*/ 2147483647 w 456"/>
              <a:gd name="T69" fmla="*/ 2147483647 h 386"/>
              <a:gd name="T70" fmla="*/ 2147483647 w 456"/>
              <a:gd name="T71" fmla="*/ 2147483647 h 386"/>
              <a:gd name="T72" fmla="*/ 2147483647 w 456"/>
              <a:gd name="T73" fmla="*/ 2147483647 h 386"/>
              <a:gd name="T74" fmla="*/ 2147483647 w 456"/>
              <a:gd name="T75" fmla="*/ 2147483647 h 386"/>
              <a:gd name="T76" fmla="*/ 2147483647 w 456"/>
              <a:gd name="T77" fmla="*/ 2147483647 h 386"/>
              <a:gd name="T78" fmla="*/ 2147483647 w 456"/>
              <a:gd name="T79" fmla="*/ 2147483647 h 386"/>
              <a:gd name="T80" fmla="*/ 2147483647 w 456"/>
              <a:gd name="T81" fmla="*/ 2147483647 h 386"/>
              <a:gd name="T82" fmla="*/ 2147483647 w 456"/>
              <a:gd name="T83" fmla="*/ 2147483647 h 386"/>
              <a:gd name="T84" fmla="*/ 2147483647 w 456"/>
              <a:gd name="T85" fmla="*/ 2147483647 h 386"/>
              <a:gd name="T86" fmla="*/ 2147483647 w 456"/>
              <a:gd name="T87" fmla="*/ 2147483647 h 386"/>
              <a:gd name="T88" fmla="*/ 2147483647 w 456"/>
              <a:gd name="T89" fmla="*/ 2147483647 h 386"/>
              <a:gd name="T90" fmla="*/ 2147483647 w 456"/>
              <a:gd name="T91" fmla="*/ 2147483647 h 386"/>
              <a:gd name="T92" fmla="*/ 2147483647 w 456"/>
              <a:gd name="T93" fmla="*/ 2147483647 h 386"/>
              <a:gd name="T94" fmla="*/ 2147483647 w 456"/>
              <a:gd name="T95" fmla="*/ 2147483647 h 386"/>
              <a:gd name="T96" fmla="*/ 2147483647 w 456"/>
              <a:gd name="T97" fmla="*/ 2147483647 h 386"/>
              <a:gd name="T98" fmla="*/ 2147483647 w 456"/>
              <a:gd name="T99" fmla="*/ 2147483647 h 386"/>
              <a:gd name="T100" fmla="*/ 2147483647 w 456"/>
              <a:gd name="T101" fmla="*/ 2147483647 h 386"/>
              <a:gd name="T102" fmla="*/ 2147483647 w 456"/>
              <a:gd name="T103" fmla="*/ 2147483647 h 386"/>
              <a:gd name="T104" fmla="*/ 2147483647 w 456"/>
              <a:gd name="T105" fmla="*/ 2147483647 h 386"/>
              <a:gd name="T106" fmla="*/ 2147483647 w 456"/>
              <a:gd name="T107" fmla="*/ 2147483647 h 386"/>
              <a:gd name="T108" fmla="*/ 2147483647 w 456"/>
              <a:gd name="T109" fmla="*/ 2147483647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6"/>
              <a:gd name="T166" fmla="*/ 0 h 386"/>
              <a:gd name="T167" fmla="*/ 456 w 456"/>
              <a:gd name="T168" fmla="*/ 386 h 386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Freeform 7"/>
          <p:cNvSpPr>
            <a:spLocks noChangeArrowheads="1"/>
          </p:cNvSpPr>
          <p:nvPr/>
        </p:nvSpPr>
        <p:spPr bwMode="auto">
          <a:xfrm>
            <a:off x="3294063" y="3335338"/>
            <a:ext cx="296862" cy="487362"/>
          </a:xfrm>
          <a:custGeom>
            <a:gdLst>
              <a:gd name="T0" fmla="*/ 2147483647 w 92"/>
              <a:gd name="T1" fmla="*/ 2147483647 h 152"/>
              <a:gd name="T2" fmla="*/ 2147483647 w 92"/>
              <a:gd name="T3" fmla="*/ 2147483647 h 152"/>
              <a:gd name="T4" fmla="*/ 2147483647 w 92"/>
              <a:gd name="T5" fmla="*/ 2147483647 h 152"/>
              <a:gd name="T6" fmla="*/ 2147483647 w 92"/>
              <a:gd name="T7" fmla="*/ 2147483647 h 152"/>
              <a:gd name="T8" fmla="*/ 2147483647 w 92"/>
              <a:gd name="T9" fmla="*/ 2147483647 h 152"/>
              <a:gd name="T10" fmla="*/ 2147483647 w 92"/>
              <a:gd name="T11" fmla="*/ 2147483647 h 152"/>
              <a:gd name="T12" fmla="*/ 2147483647 w 92"/>
              <a:gd name="T13" fmla="*/ 2147483647 h 152"/>
              <a:gd name="T14" fmla="*/ 2147483647 w 92"/>
              <a:gd name="T15" fmla="*/ 2147483647 h 152"/>
              <a:gd name="T16" fmla="*/ 2147483647 w 92"/>
              <a:gd name="T17" fmla="*/ 2147483647 h 152"/>
              <a:gd name="T18" fmla="*/ 2147483647 w 92"/>
              <a:gd name="T19" fmla="*/ 2147483647 h 152"/>
              <a:gd name="T20" fmla="*/ 2147483647 w 92"/>
              <a:gd name="T21" fmla="*/ 2147483647 h 152"/>
              <a:gd name="T22" fmla="*/ 2147483647 w 92"/>
              <a:gd name="T23" fmla="*/ 2147483647 h 152"/>
              <a:gd name="T24" fmla="*/ 2147483647 w 92"/>
              <a:gd name="T25" fmla="*/ 2147483647 h 152"/>
              <a:gd name="T26" fmla="*/ 2147483647 w 92"/>
              <a:gd name="T27" fmla="*/ 2147483647 h 152"/>
              <a:gd name="T28" fmla="*/ 2147483647 w 92"/>
              <a:gd name="T29" fmla="*/ 2147483647 h 152"/>
              <a:gd name="T30" fmla="*/ 2147483647 w 92"/>
              <a:gd name="T31" fmla="*/ 2147483647 h 152"/>
              <a:gd name="T32" fmla="*/ 2147483647 w 92"/>
              <a:gd name="T33" fmla="*/ 2147483647 h 152"/>
              <a:gd name="T34" fmla="*/ 2147483647 w 92"/>
              <a:gd name="T35" fmla="*/ 2147483647 h 152"/>
              <a:gd name="T36" fmla="*/ 2147483647 w 92"/>
              <a:gd name="T37" fmla="*/ 2147483647 h 152"/>
              <a:gd name="T38" fmla="*/ 2147483647 w 92"/>
              <a:gd name="T39" fmla="*/ 2147483647 h 152"/>
              <a:gd name="T40" fmla="*/ 2147483647 w 92"/>
              <a:gd name="T41" fmla="*/ 2147483647 h 152"/>
              <a:gd name="T42" fmla="*/ 2147483647 w 92"/>
              <a:gd name="T43" fmla="*/ 2147483647 h 152"/>
              <a:gd name="T44" fmla="*/ 2147483647 w 92"/>
              <a:gd name="T45" fmla="*/ 2147483647 h 152"/>
              <a:gd name="T46" fmla="*/ 2147483647 w 92"/>
              <a:gd name="T47" fmla="*/ 2147483647 h 152"/>
              <a:gd name="T48" fmla="*/ 2147483647 w 92"/>
              <a:gd name="T49" fmla="*/ 2147483647 h 152"/>
              <a:gd name="T50" fmla="*/ 2147483647 w 92"/>
              <a:gd name="T51" fmla="*/ 2147483647 h 152"/>
              <a:gd name="T52" fmla="*/ 2147483647 w 92"/>
              <a:gd name="T53" fmla="*/ 2147483647 h 152"/>
              <a:gd name="T54" fmla="*/ 2147483647 w 92"/>
              <a:gd name="T55" fmla="*/ 2147483647 h 152"/>
              <a:gd name="T56" fmla="*/ 2147483647 w 92"/>
              <a:gd name="T57" fmla="*/ 2147483647 h 152"/>
              <a:gd name="T58" fmla="*/ 2147483647 w 92"/>
              <a:gd name="T59" fmla="*/ 2147483647 h 152"/>
              <a:gd name="T60" fmla="*/ 2147483647 w 92"/>
              <a:gd name="T61" fmla="*/ 2147483647 h 152"/>
              <a:gd name="T62" fmla="*/ 2147483647 w 92"/>
              <a:gd name="T63" fmla="*/ 2147483647 h 152"/>
              <a:gd name="T64" fmla="*/ 2147483647 w 92"/>
              <a:gd name="T65" fmla="*/ 2147483647 h 152"/>
              <a:gd name="T66" fmla="*/ 2147483647 w 92"/>
              <a:gd name="T67" fmla="*/ 2147483647 h 152"/>
              <a:gd name="T68" fmla="*/ 2147483647 w 92"/>
              <a:gd name="T69" fmla="*/ 2147483647 h 152"/>
              <a:gd name="T70" fmla="*/ 2147483647 w 92"/>
              <a:gd name="T71" fmla="*/ 2147483647 h 152"/>
              <a:gd name="T72" fmla="*/ 2147483647 w 92"/>
              <a:gd name="T73" fmla="*/ 2147483647 h 152"/>
              <a:gd name="T74" fmla="*/ 2147483647 w 92"/>
              <a:gd name="T75" fmla="*/ 2147483647 h 152"/>
              <a:gd name="T76" fmla="*/ 2147483647 w 92"/>
              <a:gd name="T77" fmla="*/ 2147483647 h 152"/>
              <a:gd name="T78" fmla="*/ 2147483647 w 92"/>
              <a:gd name="T79" fmla="*/ 2147483647 h 152"/>
              <a:gd name="T80" fmla="*/ 2147483647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2"/>
              <a:gd name="T124" fmla="*/ 0 h 152"/>
              <a:gd name="T125" fmla="*/ 92 w 92"/>
              <a:gd name="T126" fmla="*/ 152 h 152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3" name="Freeform 8"/>
          <p:cNvSpPr>
            <a:spLocks noChangeArrowheads="1"/>
          </p:cNvSpPr>
          <p:nvPr/>
        </p:nvSpPr>
        <p:spPr bwMode="auto">
          <a:xfrm>
            <a:off x="496888" y="2049463"/>
            <a:ext cx="2095500" cy="1584325"/>
          </a:xfrm>
          <a:custGeom>
            <a:gdLst>
              <a:gd name="T0" fmla="*/ 2147483647 w 652"/>
              <a:gd name="T1" fmla="*/ 2147483647 h 493"/>
              <a:gd name="T2" fmla="*/ 2147483647 w 652"/>
              <a:gd name="T3" fmla="*/ 2147483647 h 493"/>
              <a:gd name="T4" fmla="*/ 2147483647 w 652"/>
              <a:gd name="T5" fmla="*/ 2147483647 h 493"/>
              <a:gd name="T6" fmla="*/ 2147483647 w 652"/>
              <a:gd name="T7" fmla="*/ 2147483647 h 493"/>
              <a:gd name="T8" fmla="*/ 2147483647 w 652"/>
              <a:gd name="T9" fmla="*/ 2147483647 h 493"/>
              <a:gd name="T10" fmla="*/ 2147483647 w 652"/>
              <a:gd name="T11" fmla="*/ 2147483647 h 493"/>
              <a:gd name="T12" fmla="*/ 2147483647 w 652"/>
              <a:gd name="T13" fmla="*/ 2147483647 h 493"/>
              <a:gd name="T14" fmla="*/ 2147483647 w 652"/>
              <a:gd name="T15" fmla="*/ 2147483647 h 493"/>
              <a:gd name="T16" fmla="*/ 2147483647 w 652"/>
              <a:gd name="T17" fmla="*/ 2147483647 h 493"/>
              <a:gd name="T18" fmla="*/ 2147483647 w 652"/>
              <a:gd name="T19" fmla="*/ 2147483647 h 493"/>
              <a:gd name="T20" fmla="*/ 2147483647 w 652"/>
              <a:gd name="T21" fmla="*/ 2147483647 h 493"/>
              <a:gd name="T22" fmla="*/ 2147483647 w 652"/>
              <a:gd name="T23" fmla="*/ 2147483647 h 493"/>
              <a:gd name="T24" fmla="*/ 2147483647 w 652"/>
              <a:gd name="T25" fmla="*/ 2147483647 h 493"/>
              <a:gd name="T26" fmla="*/ 2147483647 w 652"/>
              <a:gd name="T27" fmla="*/ 2147483647 h 493"/>
              <a:gd name="T28" fmla="*/ 2147483647 w 652"/>
              <a:gd name="T29" fmla="*/ 2147483647 h 493"/>
              <a:gd name="T30" fmla="*/ 2147483647 w 652"/>
              <a:gd name="T31" fmla="*/ 2147483647 h 493"/>
              <a:gd name="T32" fmla="*/ 2147483647 w 652"/>
              <a:gd name="T33" fmla="*/ 2147483647 h 493"/>
              <a:gd name="T34" fmla="*/ 2147483647 w 652"/>
              <a:gd name="T35" fmla="*/ 2147483647 h 493"/>
              <a:gd name="T36" fmla="*/ 2147483647 w 652"/>
              <a:gd name="T37" fmla="*/ 2147483647 h 493"/>
              <a:gd name="T38" fmla="*/ 2147483647 w 652"/>
              <a:gd name="T39" fmla="*/ 2147483647 h 493"/>
              <a:gd name="T40" fmla="*/ 2147483647 w 652"/>
              <a:gd name="T41" fmla="*/ 2147483647 h 493"/>
              <a:gd name="T42" fmla="*/ 2147483647 w 652"/>
              <a:gd name="T43" fmla="*/ 2147483647 h 493"/>
              <a:gd name="T44" fmla="*/ 2147483647 w 652"/>
              <a:gd name="T45" fmla="*/ 2147483647 h 493"/>
              <a:gd name="T46" fmla="*/ 2147483647 w 652"/>
              <a:gd name="T47" fmla="*/ 2147483647 h 493"/>
              <a:gd name="T48" fmla="*/ 2147483647 w 652"/>
              <a:gd name="T49" fmla="*/ 2147483647 h 493"/>
              <a:gd name="T50" fmla="*/ 2147483647 w 652"/>
              <a:gd name="T51" fmla="*/ 2147483647 h 493"/>
              <a:gd name="T52" fmla="*/ 2147483647 w 652"/>
              <a:gd name="T53" fmla="*/ 2147483647 h 493"/>
              <a:gd name="T54" fmla="*/ 2147483647 w 652"/>
              <a:gd name="T55" fmla="*/ 2147483647 h 493"/>
              <a:gd name="T56" fmla="*/ 2147483647 w 652"/>
              <a:gd name="T57" fmla="*/ 2147483647 h 493"/>
              <a:gd name="T58" fmla="*/ 2147483647 w 652"/>
              <a:gd name="T59" fmla="*/ 2147483647 h 493"/>
              <a:gd name="T60" fmla="*/ 2147483647 w 652"/>
              <a:gd name="T61" fmla="*/ 2147483647 h 493"/>
              <a:gd name="T62" fmla="*/ 2147483647 w 652"/>
              <a:gd name="T63" fmla="*/ 2147483647 h 493"/>
              <a:gd name="T64" fmla="*/ 2147483647 w 652"/>
              <a:gd name="T65" fmla="*/ 2147483647 h 493"/>
              <a:gd name="T66" fmla="*/ 2147483647 w 652"/>
              <a:gd name="T67" fmla="*/ 2147483647 h 493"/>
              <a:gd name="T68" fmla="*/ 2147483647 w 652"/>
              <a:gd name="T69" fmla="*/ 2147483647 h 493"/>
              <a:gd name="T70" fmla="*/ 2147483647 w 652"/>
              <a:gd name="T71" fmla="*/ 2147483647 h 493"/>
              <a:gd name="T72" fmla="*/ 2147483647 w 652"/>
              <a:gd name="T73" fmla="*/ 2147483647 h 493"/>
              <a:gd name="T74" fmla="*/ 2147483647 w 652"/>
              <a:gd name="T75" fmla="*/ 2147483647 h 493"/>
              <a:gd name="T76" fmla="*/ 2147483647 w 652"/>
              <a:gd name="T77" fmla="*/ 2147483647 h 493"/>
              <a:gd name="T78" fmla="*/ 2147483647 w 652"/>
              <a:gd name="T79" fmla="*/ 2147483647 h 493"/>
              <a:gd name="T80" fmla="*/ 2147483647 w 652"/>
              <a:gd name="T81" fmla="*/ 2147483647 h 493"/>
              <a:gd name="T82" fmla="*/ 2147483647 w 652"/>
              <a:gd name="T83" fmla="*/ 2147483647 h 493"/>
              <a:gd name="T84" fmla="*/ 2147483647 w 652"/>
              <a:gd name="T85" fmla="*/ 2147483647 h 493"/>
              <a:gd name="T86" fmla="*/ 2147483647 w 652"/>
              <a:gd name="T87" fmla="*/ 2147483647 h 493"/>
              <a:gd name="T88" fmla="*/ 2147483647 w 652"/>
              <a:gd name="T89" fmla="*/ 2147483647 h 493"/>
              <a:gd name="T90" fmla="*/ 2147483647 w 652"/>
              <a:gd name="T91" fmla="*/ 2147483647 h 493"/>
              <a:gd name="T92" fmla="*/ 2147483647 w 652"/>
              <a:gd name="T93" fmla="*/ 2147483647 h 493"/>
              <a:gd name="T94" fmla="*/ 2147483647 w 652"/>
              <a:gd name="T95" fmla="*/ 2147483647 h 493"/>
              <a:gd name="T96" fmla="*/ 2147483647 w 652"/>
              <a:gd name="T97" fmla="*/ 2147483647 h 493"/>
              <a:gd name="T98" fmla="*/ 2147483647 w 652"/>
              <a:gd name="T99" fmla="*/ 2147483647 h 493"/>
              <a:gd name="T100" fmla="*/ 2147483647 w 652"/>
              <a:gd name="T101" fmla="*/ 2147483647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52"/>
              <a:gd name="T154" fmla="*/ 0 h 493"/>
              <a:gd name="T155" fmla="*/ 652 w 652"/>
              <a:gd name="T156" fmla="*/ 493 h 493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52" h="492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4" name="Freeform 9"/>
          <p:cNvSpPr>
            <a:spLocks noChangeArrowheads="1"/>
          </p:cNvSpPr>
          <p:nvPr/>
        </p:nvSpPr>
        <p:spPr bwMode="auto">
          <a:xfrm>
            <a:off x="1857375" y="3292475"/>
            <a:ext cx="1304925" cy="935038"/>
          </a:xfrm>
          <a:custGeom>
            <a:gdLst>
              <a:gd name="T0" fmla="*/ 2147483647 w 406"/>
              <a:gd name="T1" fmla="*/ 2147483647 h 291"/>
              <a:gd name="T2" fmla="*/ 2147483647 w 406"/>
              <a:gd name="T3" fmla="*/ 2147483647 h 291"/>
              <a:gd name="T4" fmla="*/ 2147483647 w 406"/>
              <a:gd name="T5" fmla="*/ 2147483647 h 291"/>
              <a:gd name="T6" fmla="*/ 2147483647 w 406"/>
              <a:gd name="T7" fmla="*/ 2147483647 h 291"/>
              <a:gd name="T8" fmla="*/ 2147483647 w 406"/>
              <a:gd name="T9" fmla="*/ 2147483647 h 291"/>
              <a:gd name="T10" fmla="*/ 2147483647 w 406"/>
              <a:gd name="T11" fmla="*/ 2147483647 h 291"/>
              <a:gd name="T12" fmla="*/ 2147483647 w 406"/>
              <a:gd name="T13" fmla="*/ 2147483647 h 291"/>
              <a:gd name="T14" fmla="*/ 2147483647 w 406"/>
              <a:gd name="T15" fmla="*/ 2147483647 h 291"/>
              <a:gd name="T16" fmla="*/ 2147483647 w 406"/>
              <a:gd name="T17" fmla="*/ 2147483647 h 291"/>
              <a:gd name="T18" fmla="*/ 2147483647 w 406"/>
              <a:gd name="T19" fmla="*/ 2147483647 h 291"/>
              <a:gd name="T20" fmla="*/ 2147483647 w 406"/>
              <a:gd name="T21" fmla="*/ 2147483647 h 291"/>
              <a:gd name="T22" fmla="*/ 2147483647 w 406"/>
              <a:gd name="T23" fmla="*/ 2147483647 h 291"/>
              <a:gd name="T24" fmla="*/ 2147483647 w 406"/>
              <a:gd name="T25" fmla="*/ 2147483647 h 291"/>
              <a:gd name="T26" fmla="*/ 2147483647 w 406"/>
              <a:gd name="T27" fmla="*/ 2147483647 h 291"/>
              <a:gd name="T28" fmla="*/ 2147483647 w 406"/>
              <a:gd name="T29" fmla="*/ 2147483647 h 291"/>
              <a:gd name="T30" fmla="*/ 2147483647 w 406"/>
              <a:gd name="T31" fmla="*/ 2147483647 h 291"/>
              <a:gd name="T32" fmla="*/ 2147483647 w 406"/>
              <a:gd name="T33" fmla="*/ 2147483647 h 291"/>
              <a:gd name="T34" fmla="*/ 2147483647 w 406"/>
              <a:gd name="T35" fmla="*/ 2147483647 h 291"/>
              <a:gd name="T36" fmla="*/ 2147483647 w 406"/>
              <a:gd name="T37" fmla="*/ 2147483647 h 291"/>
              <a:gd name="T38" fmla="*/ 2147483647 w 406"/>
              <a:gd name="T39" fmla="*/ 2147483647 h 291"/>
              <a:gd name="T40" fmla="*/ 2147483647 w 406"/>
              <a:gd name="T41" fmla="*/ 2147483647 h 291"/>
              <a:gd name="T42" fmla="*/ 2147483647 w 406"/>
              <a:gd name="T43" fmla="*/ 2147483647 h 291"/>
              <a:gd name="T44" fmla="*/ 2147483647 w 406"/>
              <a:gd name="T45" fmla="*/ 2147483647 h 291"/>
              <a:gd name="T46" fmla="*/ 2147483647 w 406"/>
              <a:gd name="T47" fmla="*/ 2147483647 h 291"/>
              <a:gd name="T48" fmla="*/ 2147483647 w 406"/>
              <a:gd name="T49" fmla="*/ 2147483647 h 291"/>
              <a:gd name="T50" fmla="*/ 2147483647 w 406"/>
              <a:gd name="T51" fmla="*/ 2147483647 h 291"/>
              <a:gd name="T52" fmla="*/ 2147483647 w 406"/>
              <a:gd name="T53" fmla="*/ 2147483647 h 291"/>
              <a:gd name="T54" fmla="*/ 2147483647 w 406"/>
              <a:gd name="T55" fmla="*/ 2147483647 h 291"/>
              <a:gd name="T56" fmla="*/ 2147483647 w 406"/>
              <a:gd name="T57" fmla="*/ 2147483647 h 291"/>
              <a:gd name="T58" fmla="*/ 2147483647 w 406"/>
              <a:gd name="T59" fmla="*/ 2147483647 h 291"/>
              <a:gd name="T60" fmla="*/ 2147483647 w 406"/>
              <a:gd name="T61" fmla="*/ 2147483647 h 291"/>
              <a:gd name="T62" fmla="*/ 2147483647 w 406"/>
              <a:gd name="T63" fmla="*/ 2147483647 h 291"/>
              <a:gd name="T64" fmla="*/ 2147483647 w 406"/>
              <a:gd name="T65" fmla="*/ 2147483647 h 291"/>
              <a:gd name="T66" fmla="*/ 2147483647 w 406"/>
              <a:gd name="T67" fmla="*/ 2147483647 h 291"/>
              <a:gd name="T68" fmla="*/ 2147483647 w 406"/>
              <a:gd name="T69" fmla="*/ 2147483647 h 291"/>
              <a:gd name="T70" fmla="*/ 2147483647 w 406"/>
              <a:gd name="T71" fmla="*/ 2147483647 h 291"/>
              <a:gd name="T72" fmla="*/ 2147483647 w 406"/>
              <a:gd name="T73" fmla="*/ 2147483647 h 291"/>
              <a:gd name="T74" fmla="*/ 2147483647 w 406"/>
              <a:gd name="T75" fmla="*/ 2147483647 h 291"/>
              <a:gd name="T76" fmla="*/ 2147483647 w 406"/>
              <a:gd name="T77" fmla="*/ 2147483647 h 291"/>
              <a:gd name="T78" fmla="*/ 2147483647 w 406"/>
              <a:gd name="T79" fmla="*/ 2147483647 h 291"/>
              <a:gd name="T80" fmla="*/ 2147483647 w 406"/>
              <a:gd name="T81" fmla="*/ 2147483647 h 291"/>
              <a:gd name="T82" fmla="*/ 2147483647 w 406"/>
              <a:gd name="T83" fmla="*/ 2147483647 h 291"/>
              <a:gd name="T84" fmla="*/ 2147483647 w 406"/>
              <a:gd name="T85" fmla="*/ 2147483647 h 291"/>
              <a:gd name="T86" fmla="*/ 2147483647 w 406"/>
              <a:gd name="T87" fmla="*/ 2147483647 h 291"/>
              <a:gd name="T88" fmla="*/ 2147483647 w 406"/>
              <a:gd name="T89" fmla="*/ 2147483647 h 291"/>
              <a:gd name="T90" fmla="*/ 2147483647 w 406"/>
              <a:gd name="T91" fmla="*/ 2147483647 h 291"/>
              <a:gd name="T92" fmla="*/ 2147483647 w 406"/>
              <a:gd name="T93" fmla="*/ 2147483647 h 291"/>
              <a:gd name="T94" fmla="*/ 2147483647 w 406"/>
              <a:gd name="T95" fmla="*/ 2147483647 h 291"/>
              <a:gd name="T96" fmla="*/ 2147483647 w 406"/>
              <a:gd name="T97" fmla="*/ 2147483647 h 291"/>
              <a:gd name="T98" fmla="*/ 2147483647 w 406"/>
              <a:gd name="T99" fmla="*/ 2147483647 h 291"/>
              <a:gd name="T100" fmla="*/ 2147483647 w 406"/>
              <a:gd name="T101" fmla="*/ 2147483647 h 291"/>
              <a:gd name="T102" fmla="*/ 2147483647 w 406"/>
              <a:gd name="T103" fmla="*/ 2147483647 h 291"/>
              <a:gd name="T104" fmla="*/ 2147483647 w 406"/>
              <a:gd name="T105" fmla="*/ 2147483647 h 291"/>
              <a:gd name="T106" fmla="*/ 2147483647 w 406"/>
              <a:gd name="T107" fmla="*/ 2147483647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6"/>
              <a:gd name="T163" fmla="*/ 0 h 291"/>
              <a:gd name="T164" fmla="*/ 406 w 406"/>
              <a:gd name="T165" fmla="*/ 291 h 29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5" name="Freeform 10"/>
          <p:cNvSpPr>
            <a:spLocks noChangeArrowheads="1"/>
          </p:cNvSpPr>
          <p:nvPr/>
        </p:nvSpPr>
        <p:spPr bwMode="auto">
          <a:xfrm>
            <a:off x="2603500" y="3948113"/>
            <a:ext cx="1130300" cy="990600"/>
          </a:xfrm>
          <a:custGeom>
            <a:gdLst>
              <a:gd name="T0" fmla="*/ 2147483647 w 351"/>
              <a:gd name="T1" fmla="*/ 2147483647 h 308"/>
              <a:gd name="T2" fmla="*/ 2147483647 w 351"/>
              <a:gd name="T3" fmla="*/ 2147483647 h 308"/>
              <a:gd name="T4" fmla="*/ 2147483647 w 351"/>
              <a:gd name="T5" fmla="*/ 2147483647 h 308"/>
              <a:gd name="T6" fmla="*/ 2147483647 w 351"/>
              <a:gd name="T7" fmla="*/ 2147483647 h 308"/>
              <a:gd name="T8" fmla="*/ 2147483647 w 351"/>
              <a:gd name="T9" fmla="*/ 2147483647 h 308"/>
              <a:gd name="T10" fmla="*/ 2147483647 w 351"/>
              <a:gd name="T11" fmla="*/ 2147483647 h 308"/>
              <a:gd name="T12" fmla="*/ 2147483647 w 351"/>
              <a:gd name="T13" fmla="*/ 2147483647 h 308"/>
              <a:gd name="T14" fmla="*/ 2147483647 w 351"/>
              <a:gd name="T15" fmla="*/ 2147483647 h 308"/>
              <a:gd name="T16" fmla="*/ 2147483647 w 351"/>
              <a:gd name="T17" fmla="*/ 2147483647 h 308"/>
              <a:gd name="T18" fmla="*/ 2147483647 w 351"/>
              <a:gd name="T19" fmla="*/ 2147483647 h 308"/>
              <a:gd name="T20" fmla="*/ 2147483647 w 351"/>
              <a:gd name="T21" fmla="*/ 2147483647 h 308"/>
              <a:gd name="T22" fmla="*/ 2147483647 w 351"/>
              <a:gd name="T23" fmla="*/ 2147483647 h 308"/>
              <a:gd name="T24" fmla="*/ 2147483647 w 351"/>
              <a:gd name="T25" fmla="*/ 2147483647 h 308"/>
              <a:gd name="T26" fmla="*/ 2147483647 w 351"/>
              <a:gd name="T27" fmla="*/ 2147483647 h 308"/>
              <a:gd name="T28" fmla="*/ 2147483647 w 351"/>
              <a:gd name="T29" fmla="*/ 2147483647 h 308"/>
              <a:gd name="T30" fmla="*/ 2147483647 w 351"/>
              <a:gd name="T31" fmla="*/ 2147483647 h 308"/>
              <a:gd name="T32" fmla="*/ 2147483647 w 351"/>
              <a:gd name="T33" fmla="*/ 2147483647 h 308"/>
              <a:gd name="T34" fmla="*/ 2147483647 w 351"/>
              <a:gd name="T35" fmla="*/ 2147483647 h 308"/>
              <a:gd name="T36" fmla="*/ 2147483647 w 351"/>
              <a:gd name="T37" fmla="*/ 2147483647 h 308"/>
              <a:gd name="T38" fmla="*/ 2147483647 w 351"/>
              <a:gd name="T39" fmla="*/ 2147483647 h 308"/>
              <a:gd name="T40" fmla="*/ 2147483647 w 351"/>
              <a:gd name="T41" fmla="*/ 2147483647 h 308"/>
              <a:gd name="T42" fmla="*/ 2147483647 w 351"/>
              <a:gd name="T43" fmla="*/ 2147483647 h 308"/>
              <a:gd name="T44" fmla="*/ 2147483647 w 351"/>
              <a:gd name="T45" fmla="*/ 2147483647 h 308"/>
              <a:gd name="T46" fmla="*/ 2147483647 w 351"/>
              <a:gd name="T47" fmla="*/ 2147483647 h 308"/>
              <a:gd name="T48" fmla="*/ 2147483647 w 351"/>
              <a:gd name="T49" fmla="*/ 2147483647 h 308"/>
              <a:gd name="T50" fmla="*/ 2147483647 w 351"/>
              <a:gd name="T51" fmla="*/ 2147483647 h 308"/>
              <a:gd name="T52" fmla="*/ 2147483647 w 351"/>
              <a:gd name="T53" fmla="*/ 2147483647 h 308"/>
              <a:gd name="T54" fmla="*/ 2147483647 w 351"/>
              <a:gd name="T55" fmla="*/ 2147483647 h 308"/>
              <a:gd name="T56" fmla="*/ 2147483647 w 351"/>
              <a:gd name="T57" fmla="*/ 2147483647 h 308"/>
              <a:gd name="T58" fmla="*/ 2147483647 w 351"/>
              <a:gd name="T59" fmla="*/ 2147483647 h 308"/>
              <a:gd name="T60" fmla="*/ 2147483647 w 351"/>
              <a:gd name="T61" fmla="*/ 2147483647 h 308"/>
              <a:gd name="T62" fmla="*/ 2147483647 w 351"/>
              <a:gd name="T63" fmla="*/ 2147483647 h 308"/>
              <a:gd name="T64" fmla="*/ 2147483647 w 351"/>
              <a:gd name="T65" fmla="*/ 2147483647 h 308"/>
              <a:gd name="T66" fmla="*/ 2147483647 w 351"/>
              <a:gd name="T67" fmla="*/ 2147483647 h 308"/>
              <a:gd name="T68" fmla="*/ 2147483647 w 351"/>
              <a:gd name="T69" fmla="*/ 2147483647 h 308"/>
              <a:gd name="T70" fmla="*/ 2147483647 w 351"/>
              <a:gd name="T71" fmla="*/ 2147483647 h 308"/>
              <a:gd name="T72" fmla="*/ 2147483647 w 351"/>
              <a:gd name="T73" fmla="*/ 2147483647 h 308"/>
              <a:gd name="T74" fmla="*/ 2147483647 w 351"/>
              <a:gd name="T75" fmla="*/ 2147483647 h 308"/>
              <a:gd name="T76" fmla="*/ 2147483647 w 351"/>
              <a:gd name="T77" fmla="*/ 2147483647 h 308"/>
              <a:gd name="T78" fmla="*/ 2147483647 w 351"/>
              <a:gd name="T79" fmla="*/ 2147483647 h 308"/>
              <a:gd name="T80" fmla="*/ 2147483647 w 351"/>
              <a:gd name="T81" fmla="*/ 2147483647 h 308"/>
              <a:gd name="T82" fmla="*/ 2147483647 w 351"/>
              <a:gd name="T83" fmla="*/ 2147483647 h 308"/>
              <a:gd name="T84" fmla="*/ 2147483647 w 351"/>
              <a:gd name="T85" fmla="*/ 2147483647 h 308"/>
              <a:gd name="T86" fmla="*/ 2147483647 w 351"/>
              <a:gd name="T87" fmla="*/ 2147483647 h 308"/>
              <a:gd name="T88" fmla="*/ 2147483647 w 351"/>
              <a:gd name="T89" fmla="*/ 2147483647 h 308"/>
              <a:gd name="T90" fmla="*/ 2147483647 w 351"/>
              <a:gd name="T91" fmla="*/ 2147483647 h 308"/>
              <a:gd name="T92" fmla="*/ 2147483647 w 351"/>
              <a:gd name="T93" fmla="*/ 2147483647 h 308"/>
              <a:gd name="T94" fmla="*/ 2147483647 w 351"/>
              <a:gd name="T95" fmla="*/ 2147483647 h 308"/>
              <a:gd name="T96" fmla="*/ 2147483647 w 351"/>
              <a:gd name="T97" fmla="*/ 2147483647 h 308"/>
              <a:gd name="T98" fmla="*/ 2147483647 w 351"/>
              <a:gd name="T99" fmla="*/ 2147483647 h 308"/>
              <a:gd name="T100" fmla="*/ 2147483647 w 351"/>
              <a:gd name="T101" fmla="*/ 2147483647 h 308"/>
              <a:gd name="T102" fmla="*/ 2147483647 w 351"/>
              <a:gd name="T103" fmla="*/ 2147483647 h 308"/>
              <a:gd name="T104" fmla="*/ 2147483647 w 351"/>
              <a:gd name="T105" fmla="*/ 2147483647 h 308"/>
              <a:gd name="T106" fmla="*/ 2147483647 w 351"/>
              <a:gd name="T107" fmla="*/ 2147483647 h 308"/>
              <a:gd name="T108" fmla="*/ 2147483647 w 351"/>
              <a:gd name="T109" fmla="*/ 2147483647 h 308"/>
              <a:gd name="T110" fmla="*/ 2147483647 w 351"/>
              <a:gd name="T111" fmla="*/ 2147483647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51"/>
              <a:gd name="T169" fmla="*/ 0 h 308"/>
              <a:gd name="T170" fmla="*/ 351 w 351"/>
              <a:gd name="T171" fmla="*/ 308 h 308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6" name="Freeform 11"/>
          <p:cNvSpPr>
            <a:spLocks noChangeArrowheads="1"/>
          </p:cNvSpPr>
          <p:nvPr/>
        </p:nvSpPr>
        <p:spPr bwMode="auto">
          <a:xfrm>
            <a:off x="728663" y="3548063"/>
            <a:ext cx="2020887" cy="1225550"/>
          </a:xfrm>
          <a:custGeom>
            <a:gdLst>
              <a:gd name="T0" fmla="*/ 2147483647 w 629"/>
              <a:gd name="T1" fmla="*/ 2147483647 h 382"/>
              <a:gd name="T2" fmla="*/ 2147483647 w 629"/>
              <a:gd name="T3" fmla="*/ 2147483647 h 382"/>
              <a:gd name="T4" fmla="*/ 2147483647 w 629"/>
              <a:gd name="T5" fmla="*/ 2147483647 h 382"/>
              <a:gd name="T6" fmla="*/ 2147483647 w 629"/>
              <a:gd name="T7" fmla="*/ 2147483647 h 382"/>
              <a:gd name="T8" fmla="*/ 2147483647 w 629"/>
              <a:gd name="T9" fmla="*/ 2147483647 h 382"/>
              <a:gd name="T10" fmla="*/ 2147483647 w 629"/>
              <a:gd name="T11" fmla="*/ 2147483647 h 382"/>
              <a:gd name="T12" fmla="*/ 2147483647 w 629"/>
              <a:gd name="T13" fmla="*/ 2147483647 h 382"/>
              <a:gd name="T14" fmla="*/ 2147483647 w 629"/>
              <a:gd name="T15" fmla="*/ 2147483647 h 382"/>
              <a:gd name="T16" fmla="*/ 2147483647 w 629"/>
              <a:gd name="T17" fmla="*/ 2147483647 h 382"/>
              <a:gd name="T18" fmla="*/ 2147483647 w 629"/>
              <a:gd name="T19" fmla="*/ 2147483647 h 382"/>
              <a:gd name="T20" fmla="*/ 2147483647 w 629"/>
              <a:gd name="T21" fmla="*/ 2147483647 h 382"/>
              <a:gd name="T22" fmla="*/ 2147483647 w 629"/>
              <a:gd name="T23" fmla="*/ 2147483647 h 382"/>
              <a:gd name="T24" fmla="*/ 2147483647 w 629"/>
              <a:gd name="T25" fmla="*/ 2147483647 h 382"/>
              <a:gd name="T26" fmla="*/ 2147483647 w 629"/>
              <a:gd name="T27" fmla="*/ 2147483647 h 382"/>
              <a:gd name="T28" fmla="*/ 2147483647 w 629"/>
              <a:gd name="T29" fmla="*/ 2147483647 h 382"/>
              <a:gd name="T30" fmla="*/ 2147483647 w 629"/>
              <a:gd name="T31" fmla="*/ 2147483647 h 382"/>
              <a:gd name="T32" fmla="*/ 2147483647 w 629"/>
              <a:gd name="T33" fmla="*/ 2147483647 h 382"/>
              <a:gd name="T34" fmla="*/ 2147483647 w 629"/>
              <a:gd name="T35" fmla="*/ 2147483647 h 382"/>
              <a:gd name="T36" fmla="*/ 2147483647 w 629"/>
              <a:gd name="T37" fmla="*/ 2147483647 h 382"/>
              <a:gd name="T38" fmla="*/ 2147483647 w 629"/>
              <a:gd name="T39" fmla="*/ 2147483647 h 382"/>
              <a:gd name="T40" fmla="*/ 2147483647 w 629"/>
              <a:gd name="T41" fmla="*/ 2147483647 h 382"/>
              <a:gd name="T42" fmla="*/ 2147483647 w 629"/>
              <a:gd name="T43" fmla="*/ 2147483647 h 382"/>
              <a:gd name="T44" fmla="*/ 2147483647 w 629"/>
              <a:gd name="T45" fmla="*/ 2147483647 h 382"/>
              <a:gd name="T46" fmla="*/ 2147483647 w 629"/>
              <a:gd name="T47" fmla="*/ 2147483647 h 382"/>
              <a:gd name="T48" fmla="*/ 2147483647 w 629"/>
              <a:gd name="T49" fmla="*/ 2147483647 h 382"/>
              <a:gd name="T50" fmla="*/ 2147483647 w 629"/>
              <a:gd name="T51" fmla="*/ 2147483647 h 382"/>
              <a:gd name="T52" fmla="*/ 2147483647 w 629"/>
              <a:gd name="T53" fmla="*/ 2147483647 h 382"/>
              <a:gd name="T54" fmla="*/ 2147483647 w 629"/>
              <a:gd name="T55" fmla="*/ 2147483647 h 382"/>
              <a:gd name="T56" fmla="*/ 2147483647 w 629"/>
              <a:gd name="T57" fmla="*/ 2147483647 h 382"/>
              <a:gd name="T58" fmla="*/ 2147483647 w 629"/>
              <a:gd name="T59" fmla="*/ 2147483647 h 382"/>
              <a:gd name="T60" fmla="*/ 2147483647 w 629"/>
              <a:gd name="T61" fmla="*/ 2147483647 h 382"/>
              <a:gd name="T62" fmla="*/ 2147483647 w 629"/>
              <a:gd name="T63" fmla="*/ 2147483647 h 382"/>
              <a:gd name="T64" fmla="*/ 2147483647 w 629"/>
              <a:gd name="T65" fmla="*/ 2147483647 h 382"/>
              <a:gd name="T66" fmla="*/ 2147483647 w 629"/>
              <a:gd name="T67" fmla="*/ 2147483647 h 382"/>
              <a:gd name="T68" fmla="*/ 2147483647 w 629"/>
              <a:gd name="T69" fmla="*/ 2147483647 h 382"/>
              <a:gd name="T70" fmla="*/ 2147483647 w 629"/>
              <a:gd name="T71" fmla="*/ 2147483647 h 382"/>
              <a:gd name="T72" fmla="*/ 2147483647 w 629"/>
              <a:gd name="T73" fmla="*/ 2147483647 h 382"/>
              <a:gd name="T74" fmla="*/ 2147483647 w 629"/>
              <a:gd name="T75" fmla="*/ 2147483647 h 382"/>
              <a:gd name="T76" fmla="*/ 2147483647 w 629"/>
              <a:gd name="T77" fmla="*/ 2147483647 h 382"/>
              <a:gd name="T78" fmla="*/ 2147483647 w 629"/>
              <a:gd name="T79" fmla="*/ 2147483647 h 382"/>
              <a:gd name="T80" fmla="*/ 2147483647 w 629"/>
              <a:gd name="T81" fmla="*/ 2147483647 h 382"/>
              <a:gd name="T82" fmla="*/ 2147483647 w 629"/>
              <a:gd name="T83" fmla="*/ 2147483647 h 382"/>
              <a:gd name="T84" fmla="*/ 2147483647 w 629"/>
              <a:gd name="T85" fmla="*/ 2147483647 h 382"/>
              <a:gd name="T86" fmla="*/ 2147483647 w 629"/>
              <a:gd name="T87" fmla="*/ 2147483647 h 382"/>
              <a:gd name="T88" fmla="*/ 2147483647 w 629"/>
              <a:gd name="T89" fmla="*/ 2147483647 h 382"/>
              <a:gd name="T90" fmla="*/ 2147483647 w 629"/>
              <a:gd name="T91" fmla="*/ 2147483647 h 382"/>
              <a:gd name="T92" fmla="*/ 2147483647 w 629"/>
              <a:gd name="T93" fmla="*/ 2147483647 h 382"/>
              <a:gd name="T94" fmla="*/ 2147483647 w 629"/>
              <a:gd name="T95" fmla="*/ 2147483647 h 382"/>
              <a:gd name="T96" fmla="*/ 2147483647 w 629"/>
              <a:gd name="T97" fmla="*/ 0 h 382"/>
              <a:gd name="T98" fmla="*/ 2147483647 w 629"/>
              <a:gd name="T99" fmla="*/ 2147483647 h 382"/>
              <a:gd name="T100" fmla="*/ 2147483647 w 629"/>
              <a:gd name="T101" fmla="*/ 2147483647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29"/>
              <a:gd name="T154" fmla="*/ 0 h 382"/>
              <a:gd name="T155" fmla="*/ 629 w 629"/>
              <a:gd name="T156" fmla="*/ 382 h 382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7" name="Freeform 12"/>
          <p:cNvSpPr>
            <a:spLocks noChangeArrowheads="1"/>
          </p:cNvSpPr>
          <p:nvPr/>
        </p:nvSpPr>
        <p:spPr bwMode="auto">
          <a:xfrm>
            <a:off x="2568575" y="4567238"/>
            <a:ext cx="914400" cy="950912"/>
          </a:xfrm>
          <a:custGeom>
            <a:gdLst>
              <a:gd name="T0" fmla="*/ 2147483647 w 284"/>
              <a:gd name="T1" fmla="*/ 2147483647 h 296"/>
              <a:gd name="T2" fmla="*/ 2147483647 w 284"/>
              <a:gd name="T3" fmla="*/ 2147483647 h 296"/>
              <a:gd name="T4" fmla="*/ 2147483647 w 284"/>
              <a:gd name="T5" fmla="*/ 2147483647 h 296"/>
              <a:gd name="T6" fmla="*/ 2147483647 w 284"/>
              <a:gd name="T7" fmla="*/ 2147483647 h 296"/>
              <a:gd name="T8" fmla="*/ 2147483647 w 284"/>
              <a:gd name="T9" fmla="*/ 2147483647 h 296"/>
              <a:gd name="T10" fmla="*/ 2147483647 w 284"/>
              <a:gd name="T11" fmla="*/ 2147483647 h 296"/>
              <a:gd name="T12" fmla="*/ 2147483647 w 284"/>
              <a:gd name="T13" fmla="*/ 2147483647 h 296"/>
              <a:gd name="T14" fmla="*/ 2147483647 w 284"/>
              <a:gd name="T15" fmla="*/ 2147483647 h 296"/>
              <a:gd name="T16" fmla="*/ 2147483647 w 284"/>
              <a:gd name="T17" fmla="*/ 2147483647 h 296"/>
              <a:gd name="T18" fmla="*/ 2147483647 w 284"/>
              <a:gd name="T19" fmla="*/ 2147483647 h 296"/>
              <a:gd name="T20" fmla="*/ 2147483647 w 284"/>
              <a:gd name="T21" fmla="*/ 2147483647 h 296"/>
              <a:gd name="T22" fmla="*/ 2147483647 w 284"/>
              <a:gd name="T23" fmla="*/ 2147483647 h 296"/>
              <a:gd name="T24" fmla="*/ 2147483647 w 284"/>
              <a:gd name="T25" fmla="*/ 2147483647 h 296"/>
              <a:gd name="T26" fmla="*/ 2147483647 w 284"/>
              <a:gd name="T27" fmla="*/ 2147483647 h 296"/>
              <a:gd name="T28" fmla="*/ 2147483647 w 284"/>
              <a:gd name="T29" fmla="*/ 2147483647 h 296"/>
              <a:gd name="T30" fmla="*/ 2147483647 w 284"/>
              <a:gd name="T31" fmla="*/ 2147483647 h 296"/>
              <a:gd name="T32" fmla="*/ 2147483647 w 284"/>
              <a:gd name="T33" fmla="*/ 2147483647 h 296"/>
              <a:gd name="T34" fmla="*/ 2147483647 w 284"/>
              <a:gd name="T35" fmla="*/ 2147483647 h 296"/>
              <a:gd name="T36" fmla="*/ 2147483647 w 284"/>
              <a:gd name="T37" fmla="*/ 2147483647 h 296"/>
              <a:gd name="T38" fmla="*/ 2147483647 w 284"/>
              <a:gd name="T39" fmla="*/ 2147483647 h 296"/>
              <a:gd name="T40" fmla="*/ 2147483647 w 284"/>
              <a:gd name="T41" fmla="*/ 2147483647 h 296"/>
              <a:gd name="T42" fmla="*/ 2147483647 w 284"/>
              <a:gd name="T43" fmla="*/ 2147483647 h 296"/>
              <a:gd name="T44" fmla="*/ 2147483647 w 284"/>
              <a:gd name="T45" fmla="*/ 2147483647 h 296"/>
              <a:gd name="T46" fmla="*/ 2147483647 w 284"/>
              <a:gd name="T47" fmla="*/ 2147483647 h 296"/>
              <a:gd name="T48" fmla="*/ 2147483647 w 284"/>
              <a:gd name="T49" fmla="*/ 2147483647 h 296"/>
              <a:gd name="T50" fmla="*/ 2147483647 w 284"/>
              <a:gd name="T51" fmla="*/ 2147483647 h 296"/>
              <a:gd name="T52" fmla="*/ 2147483647 w 284"/>
              <a:gd name="T53" fmla="*/ 2147483647 h 296"/>
              <a:gd name="T54" fmla="*/ 2147483647 w 284"/>
              <a:gd name="T55" fmla="*/ 2147483647 h 296"/>
              <a:gd name="T56" fmla="*/ 2147483647 w 284"/>
              <a:gd name="T57" fmla="*/ 2147483647 h 296"/>
              <a:gd name="T58" fmla="*/ 2147483647 w 284"/>
              <a:gd name="T59" fmla="*/ 2147483647 h 296"/>
              <a:gd name="T60" fmla="*/ 2147483647 w 284"/>
              <a:gd name="T61" fmla="*/ 2147483647 h 296"/>
              <a:gd name="T62" fmla="*/ 2147483647 w 284"/>
              <a:gd name="T63" fmla="*/ 2147483647 h 296"/>
              <a:gd name="T64" fmla="*/ 2147483647 w 284"/>
              <a:gd name="T65" fmla="*/ 2147483647 h 296"/>
              <a:gd name="T66" fmla="*/ 2147483647 w 284"/>
              <a:gd name="T67" fmla="*/ 2147483647 h 296"/>
              <a:gd name="T68" fmla="*/ 2147483647 w 284"/>
              <a:gd name="T69" fmla="*/ 2147483647 h 296"/>
              <a:gd name="T70" fmla="*/ 2147483647 w 284"/>
              <a:gd name="T71" fmla="*/ 2147483647 h 296"/>
              <a:gd name="T72" fmla="*/ 2147483647 w 284"/>
              <a:gd name="T73" fmla="*/ 2147483647 h 296"/>
              <a:gd name="T74" fmla="*/ 2147483647 w 284"/>
              <a:gd name="T75" fmla="*/ 2147483647 h 296"/>
              <a:gd name="T76" fmla="*/ 2147483647 w 284"/>
              <a:gd name="T77" fmla="*/ 2147483647 h 296"/>
              <a:gd name="T78" fmla="*/ 2147483647 w 284"/>
              <a:gd name="T79" fmla="*/ 2147483647 h 296"/>
              <a:gd name="T80" fmla="*/ 2147483647 w 284"/>
              <a:gd name="T81" fmla="*/ 2147483647 h 296"/>
              <a:gd name="T82" fmla="*/ 2147483647 w 284"/>
              <a:gd name="T83" fmla="*/ 2147483647 h 296"/>
              <a:gd name="T84" fmla="*/ 2147483647 w 284"/>
              <a:gd name="T85" fmla="*/ 2147483647 h 296"/>
              <a:gd name="T86" fmla="*/ 2147483647 w 284"/>
              <a:gd name="T87" fmla="*/ 2147483647 h 296"/>
              <a:gd name="T88" fmla="*/ 2147483647 w 284"/>
              <a:gd name="T89" fmla="*/ 2147483647 h 296"/>
              <a:gd name="T90" fmla="*/ 2147483647 w 284"/>
              <a:gd name="T91" fmla="*/ 2147483647 h 296"/>
              <a:gd name="T92" fmla="*/ 2147483647 w 284"/>
              <a:gd name="T93" fmla="*/ 2147483647 h 296"/>
              <a:gd name="T94" fmla="*/ 2147483647 w 284"/>
              <a:gd name="T95" fmla="*/ 2147483647 h 296"/>
              <a:gd name="T96" fmla="*/ 2147483647 w 284"/>
              <a:gd name="T97" fmla="*/ 2147483647 h 296"/>
              <a:gd name="T98" fmla="*/ 2147483647 w 284"/>
              <a:gd name="T99" fmla="*/ 2147483647 h 296"/>
              <a:gd name="T100" fmla="*/ 2147483647 w 284"/>
              <a:gd name="T101" fmla="*/ 2147483647 h 296"/>
              <a:gd name="T102" fmla="*/ 2147483647 w 284"/>
              <a:gd name="T103" fmla="*/ 2147483647 h 296"/>
              <a:gd name="T104" fmla="*/ 2147483647 w 284"/>
              <a:gd name="T105" fmla="*/ 2147483647 h 296"/>
              <a:gd name="T106" fmla="*/ 2147483647 w 284"/>
              <a:gd name="T107" fmla="*/ 2147483647 h 296"/>
              <a:gd name="T108" fmla="*/ 2147483647 w 284"/>
              <a:gd name="T109" fmla="*/ 2147483647 h 296"/>
              <a:gd name="T110" fmla="*/ 2147483647 w 284"/>
              <a:gd name="T111" fmla="*/ 2147483647 h 296"/>
              <a:gd name="T112" fmla="*/ 2147483647 w 284"/>
              <a:gd name="T113" fmla="*/ 2147483647 h 296"/>
              <a:gd name="T114" fmla="*/ 2147483647 w 284"/>
              <a:gd name="T115" fmla="*/ 2147483647 h 296"/>
              <a:gd name="T116" fmla="*/ 2147483647 w 284"/>
              <a:gd name="T117" fmla="*/ 2147483647 h 296"/>
              <a:gd name="T118" fmla="*/ 2147483647 w 284"/>
              <a:gd name="T119" fmla="*/ 2147483647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"/>
              <a:gd name="T181" fmla="*/ 0 h 296"/>
              <a:gd name="T182" fmla="*/ 284 w 284"/>
              <a:gd name="T183" fmla="*/ 296 h 29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Freeform 13"/>
          <p:cNvSpPr>
            <a:spLocks noChangeArrowheads="1"/>
          </p:cNvSpPr>
          <p:nvPr/>
        </p:nvSpPr>
        <p:spPr bwMode="auto">
          <a:xfrm>
            <a:off x="3224213" y="4556125"/>
            <a:ext cx="617537" cy="533400"/>
          </a:xfrm>
          <a:custGeom>
            <a:gdLst>
              <a:gd name="T0" fmla="*/ 2147483647 w 192"/>
              <a:gd name="T1" fmla="*/ 2147483647 h 166"/>
              <a:gd name="T2" fmla="*/ 2147483647 w 192"/>
              <a:gd name="T3" fmla="*/ 2147483647 h 166"/>
              <a:gd name="T4" fmla="*/ 2147483647 w 192"/>
              <a:gd name="T5" fmla="*/ 0 h 166"/>
              <a:gd name="T6" fmla="*/ 2147483647 w 192"/>
              <a:gd name="T7" fmla="*/ 2147483647 h 166"/>
              <a:gd name="T8" fmla="*/ 2147483647 w 192"/>
              <a:gd name="T9" fmla="*/ 2147483647 h 166"/>
              <a:gd name="T10" fmla="*/ 2147483647 w 192"/>
              <a:gd name="T11" fmla="*/ 2147483647 h 166"/>
              <a:gd name="T12" fmla="*/ 2147483647 w 192"/>
              <a:gd name="T13" fmla="*/ 2147483647 h 166"/>
              <a:gd name="T14" fmla="*/ 2147483647 w 192"/>
              <a:gd name="T15" fmla="*/ 2147483647 h 166"/>
              <a:gd name="T16" fmla="*/ 2147483647 w 192"/>
              <a:gd name="T17" fmla="*/ 2147483647 h 166"/>
              <a:gd name="T18" fmla="*/ 2147483647 w 192"/>
              <a:gd name="T19" fmla="*/ 2147483647 h 166"/>
              <a:gd name="T20" fmla="*/ 2147483647 w 192"/>
              <a:gd name="T21" fmla="*/ 2147483647 h 166"/>
              <a:gd name="T22" fmla="*/ 2147483647 w 192"/>
              <a:gd name="T23" fmla="*/ 2147483647 h 166"/>
              <a:gd name="T24" fmla="*/ 2147483647 w 192"/>
              <a:gd name="T25" fmla="*/ 2147483647 h 166"/>
              <a:gd name="T26" fmla="*/ 2147483647 w 192"/>
              <a:gd name="T27" fmla="*/ 2147483647 h 166"/>
              <a:gd name="T28" fmla="*/ 2147483647 w 192"/>
              <a:gd name="T29" fmla="*/ 2147483647 h 166"/>
              <a:gd name="T30" fmla="*/ 2147483647 w 192"/>
              <a:gd name="T31" fmla="*/ 2147483647 h 166"/>
              <a:gd name="T32" fmla="*/ 2147483647 w 192"/>
              <a:gd name="T33" fmla="*/ 2147483647 h 166"/>
              <a:gd name="T34" fmla="*/ 2147483647 w 192"/>
              <a:gd name="T35" fmla="*/ 2147483647 h 166"/>
              <a:gd name="T36" fmla="*/ 2147483647 w 192"/>
              <a:gd name="T37" fmla="*/ 2147483647 h 166"/>
              <a:gd name="T38" fmla="*/ 2147483647 w 192"/>
              <a:gd name="T39" fmla="*/ 2147483647 h 166"/>
              <a:gd name="T40" fmla="*/ 2147483647 w 192"/>
              <a:gd name="T41" fmla="*/ 2147483647 h 166"/>
              <a:gd name="T42" fmla="*/ 2147483647 w 192"/>
              <a:gd name="T43" fmla="*/ 2147483647 h 166"/>
              <a:gd name="T44" fmla="*/ 2147483647 w 192"/>
              <a:gd name="T45" fmla="*/ 2147483647 h 166"/>
              <a:gd name="T46" fmla="*/ 2147483647 w 192"/>
              <a:gd name="T47" fmla="*/ 2147483647 h 166"/>
              <a:gd name="T48" fmla="*/ 2147483647 w 192"/>
              <a:gd name="T49" fmla="*/ 2147483647 h 166"/>
              <a:gd name="T50" fmla="*/ 2147483647 w 192"/>
              <a:gd name="T51" fmla="*/ 2147483647 h 166"/>
              <a:gd name="T52" fmla="*/ 2147483647 w 192"/>
              <a:gd name="T53" fmla="*/ 2147483647 h 166"/>
              <a:gd name="T54" fmla="*/ 2147483647 w 192"/>
              <a:gd name="T55" fmla="*/ 2147483647 h 166"/>
              <a:gd name="T56" fmla="*/ 2147483647 w 192"/>
              <a:gd name="T57" fmla="*/ 2147483647 h 166"/>
              <a:gd name="T58" fmla="*/ 2147483647 w 192"/>
              <a:gd name="T59" fmla="*/ 2147483647 h 166"/>
              <a:gd name="T60" fmla="*/ 2147483647 w 192"/>
              <a:gd name="T61" fmla="*/ 2147483647 h 166"/>
              <a:gd name="T62" fmla="*/ 2147483647 w 192"/>
              <a:gd name="T63" fmla="*/ 2147483647 h 166"/>
              <a:gd name="T64" fmla="*/ 2147483647 w 192"/>
              <a:gd name="T65" fmla="*/ 2147483647 h 166"/>
              <a:gd name="T66" fmla="*/ 2147483647 w 192"/>
              <a:gd name="T67" fmla="*/ 2147483647 h 166"/>
              <a:gd name="T68" fmla="*/ 2147483647 w 192"/>
              <a:gd name="T69" fmla="*/ 2147483647 h 166"/>
              <a:gd name="T70" fmla="*/ 2147483647 w 192"/>
              <a:gd name="T71" fmla="*/ 2147483647 h 166"/>
              <a:gd name="T72" fmla="*/ 2147483647 w 192"/>
              <a:gd name="T73" fmla="*/ 2147483647 h 166"/>
              <a:gd name="T74" fmla="*/ 2147483647 w 192"/>
              <a:gd name="T75" fmla="*/ 2147483647 h 166"/>
              <a:gd name="T76" fmla="*/ 2147483647 w 192"/>
              <a:gd name="T77" fmla="*/ 2147483647 h 166"/>
              <a:gd name="T78" fmla="*/ 2147483647 w 192"/>
              <a:gd name="T79" fmla="*/ 2147483647 h 166"/>
              <a:gd name="T80" fmla="*/ 2147483647 w 192"/>
              <a:gd name="T81" fmla="*/ 2147483647 h 166"/>
              <a:gd name="T82" fmla="*/ 2147483647 w 192"/>
              <a:gd name="T83" fmla="*/ 2147483647 h 166"/>
              <a:gd name="T84" fmla="*/ 2147483647 w 192"/>
              <a:gd name="T85" fmla="*/ 2147483647 h 166"/>
              <a:gd name="T86" fmla="*/ 2147483647 w 192"/>
              <a:gd name="T87" fmla="*/ 2147483647 h 166"/>
              <a:gd name="T88" fmla="*/ 2147483647 w 192"/>
              <a:gd name="T89" fmla="*/ 2147483647 h 166"/>
              <a:gd name="T90" fmla="*/ 2147483647 w 192"/>
              <a:gd name="T91" fmla="*/ 2147483647 h 166"/>
              <a:gd name="T92" fmla="*/ 2147483647 w 192"/>
              <a:gd name="T93" fmla="*/ 2147483647 h 166"/>
              <a:gd name="T94" fmla="*/ 2147483647 w 192"/>
              <a:gd name="T95" fmla="*/ 2147483647 h 166"/>
              <a:gd name="T96" fmla="*/ 2147483647 w 192"/>
              <a:gd name="T97" fmla="*/ 2147483647 h 166"/>
              <a:gd name="T98" fmla="*/ 2147483647 w 192"/>
              <a:gd name="T99" fmla="*/ 2147483647 h 166"/>
              <a:gd name="T100" fmla="*/ 2147483647 w 192"/>
              <a:gd name="T101" fmla="*/ 2147483647 h 166"/>
              <a:gd name="T102" fmla="*/ 2147483647 w 192"/>
              <a:gd name="T103" fmla="*/ 2147483647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92"/>
              <a:gd name="T157" fmla="*/ 0 h 166"/>
              <a:gd name="T158" fmla="*/ 192 w 192"/>
              <a:gd name="T159" fmla="*/ 166 h 166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Freeform 14"/>
          <p:cNvSpPr>
            <a:spLocks noChangeArrowheads="1"/>
          </p:cNvSpPr>
          <p:nvPr/>
        </p:nvSpPr>
        <p:spPr bwMode="auto">
          <a:xfrm>
            <a:off x="3324225" y="4883150"/>
            <a:ext cx="806450" cy="614363"/>
          </a:xfrm>
          <a:custGeom>
            <a:gdLst>
              <a:gd name="T0" fmla="*/ 2147483647 w 251"/>
              <a:gd name="T1" fmla="*/ 2147483647 h 191"/>
              <a:gd name="T2" fmla="*/ 2147483647 w 251"/>
              <a:gd name="T3" fmla="*/ 2147483647 h 191"/>
              <a:gd name="T4" fmla="*/ 2147483647 w 251"/>
              <a:gd name="T5" fmla="*/ 2147483647 h 191"/>
              <a:gd name="T6" fmla="*/ 2147483647 w 251"/>
              <a:gd name="T7" fmla="*/ 2147483647 h 191"/>
              <a:gd name="T8" fmla="*/ 2147483647 w 251"/>
              <a:gd name="T9" fmla="*/ 2147483647 h 191"/>
              <a:gd name="T10" fmla="*/ 2147483647 w 251"/>
              <a:gd name="T11" fmla="*/ 2147483647 h 191"/>
              <a:gd name="T12" fmla="*/ 2147483647 w 251"/>
              <a:gd name="T13" fmla="*/ 2147483647 h 191"/>
              <a:gd name="T14" fmla="*/ 2147483647 w 251"/>
              <a:gd name="T15" fmla="*/ 2147483647 h 191"/>
              <a:gd name="T16" fmla="*/ 2147483647 w 251"/>
              <a:gd name="T17" fmla="*/ 2147483647 h 191"/>
              <a:gd name="T18" fmla="*/ 2147483647 w 251"/>
              <a:gd name="T19" fmla="*/ 2147483647 h 191"/>
              <a:gd name="T20" fmla="*/ 2147483647 w 251"/>
              <a:gd name="T21" fmla="*/ 2147483647 h 191"/>
              <a:gd name="T22" fmla="*/ 2147483647 w 251"/>
              <a:gd name="T23" fmla="*/ 2147483647 h 191"/>
              <a:gd name="T24" fmla="*/ 2147483647 w 251"/>
              <a:gd name="T25" fmla="*/ 2147483647 h 191"/>
              <a:gd name="T26" fmla="*/ 2147483647 w 251"/>
              <a:gd name="T27" fmla="*/ 2147483647 h 191"/>
              <a:gd name="T28" fmla="*/ 2147483647 w 251"/>
              <a:gd name="T29" fmla="*/ 2147483647 h 191"/>
              <a:gd name="T30" fmla="*/ 2147483647 w 251"/>
              <a:gd name="T31" fmla="*/ 2147483647 h 191"/>
              <a:gd name="T32" fmla="*/ 2147483647 w 251"/>
              <a:gd name="T33" fmla="*/ 2147483647 h 191"/>
              <a:gd name="T34" fmla="*/ 2147483647 w 251"/>
              <a:gd name="T35" fmla="*/ 2147483647 h 191"/>
              <a:gd name="T36" fmla="*/ 2147483647 w 251"/>
              <a:gd name="T37" fmla="*/ 2147483647 h 191"/>
              <a:gd name="T38" fmla="*/ 2147483647 w 251"/>
              <a:gd name="T39" fmla="*/ 2147483647 h 191"/>
              <a:gd name="T40" fmla="*/ 2147483647 w 251"/>
              <a:gd name="T41" fmla="*/ 2147483647 h 191"/>
              <a:gd name="T42" fmla="*/ 2147483647 w 251"/>
              <a:gd name="T43" fmla="*/ 2147483647 h 191"/>
              <a:gd name="T44" fmla="*/ 2147483647 w 251"/>
              <a:gd name="T45" fmla="*/ 2147483647 h 191"/>
              <a:gd name="T46" fmla="*/ 2147483647 w 251"/>
              <a:gd name="T47" fmla="*/ 2147483647 h 191"/>
              <a:gd name="T48" fmla="*/ 2147483647 w 251"/>
              <a:gd name="T49" fmla="*/ 2147483647 h 191"/>
              <a:gd name="T50" fmla="*/ 2147483647 w 251"/>
              <a:gd name="T51" fmla="*/ 2147483647 h 191"/>
              <a:gd name="T52" fmla="*/ 2147483647 w 251"/>
              <a:gd name="T53" fmla="*/ 2147483647 h 191"/>
              <a:gd name="T54" fmla="*/ 2147483647 w 251"/>
              <a:gd name="T55" fmla="*/ 2147483647 h 191"/>
              <a:gd name="T56" fmla="*/ 2147483647 w 251"/>
              <a:gd name="T57" fmla="*/ 2147483647 h 191"/>
              <a:gd name="T58" fmla="*/ 2147483647 w 251"/>
              <a:gd name="T59" fmla="*/ 2147483647 h 191"/>
              <a:gd name="T60" fmla="*/ 2147483647 w 251"/>
              <a:gd name="T61" fmla="*/ 2147483647 h 191"/>
              <a:gd name="T62" fmla="*/ 2147483647 w 251"/>
              <a:gd name="T63" fmla="*/ 2147483647 h 191"/>
              <a:gd name="T64" fmla="*/ 2147483647 w 251"/>
              <a:gd name="T65" fmla="*/ 2147483647 h 191"/>
              <a:gd name="T66" fmla="*/ 2147483647 w 251"/>
              <a:gd name="T67" fmla="*/ 2147483647 h 191"/>
              <a:gd name="T68" fmla="*/ 2147483647 w 251"/>
              <a:gd name="T69" fmla="*/ 2147483647 h 191"/>
              <a:gd name="T70" fmla="*/ 2147483647 w 251"/>
              <a:gd name="T71" fmla="*/ 2147483647 h 191"/>
              <a:gd name="T72" fmla="*/ 2147483647 w 251"/>
              <a:gd name="T73" fmla="*/ 2147483647 h 191"/>
              <a:gd name="T74" fmla="*/ 2147483647 w 251"/>
              <a:gd name="T75" fmla="*/ 2147483647 h 191"/>
              <a:gd name="T76" fmla="*/ 2147483647 w 251"/>
              <a:gd name="T77" fmla="*/ 2147483647 h 191"/>
              <a:gd name="T78" fmla="*/ 2147483647 w 251"/>
              <a:gd name="T79" fmla="*/ 2147483647 h 191"/>
              <a:gd name="T80" fmla="*/ 2147483647 w 251"/>
              <a:gd name="T81" fmla="*/ 2147483647 h 191"/>
              <a:gd name="T82" fmla="*/ 2147483647 w 251"/>
              <a:gd name="T83" fmla="*/ 2147483647 h 191"/>
              <a:gd name="T84" fmla="*/ 2147483647 w 251"/>
              <a:gd name="T85" fmla="*/ 2147483647 h 191"/>
              <a:gd name="T86" fmla="*/ 2147483647 w 251"/>
              <a:gd name="T87" fmla="*/ 2147483647 h 191"/>
              <a:gd name="T88" fmla="*/ 2147483647 w 251"/>
              <a:gd name="T89" fmla="*/ 2147483647 h 191"/>
              <a:gd name="T90" fmla="*/ 2147483647 w 251"/>
              <a:gd name="T91" fmla="*/ 2147483647 h 191"/>
              <a:gd name="T92" fmla="*/ 2147483647 w 251"/>
              <a:gd name="T93" fmla="*/ 2147483647 h 191"/>
              <a:gd name="T94" fmla="*/ 2147483647 w 251"/>
              <a:gd name="T95" fmla="*/ 2147483647 h 191"/>
              <a:gd name="T96" fmla="*/ 2147483647 w 251"/>
              <a:gd name="T97" fmla="*/ 2147483647 h 191"/>
              <a:gd name="T98" fmla="*/ 2147483647 w 251"/>
              <a:gd name="T99" fmla="*/ 2147483647 h 191"/>
              <a:gd name="T100" fmla="*/ 2147483647 w 251"/>
              <a:gd name="T101" fmla="*/ 2147483647 h 191"/>
              <a:gd name="T102" fmla="*/ 2147483647 w 251"/>
              <a:gd name="T103" fmla="*/ 2147483647 h 191"/>
              <a:gd name="T104" fmla="*/ 2147483647 w 251"/>
              <a:gd name="T105" fmla="*/ 2147483647 h 191"/>
              <a:gd name="T106" fmla="*/ 2147483647 w 251"/>
              <a:gd name="T107" fmla="*/ 2147483647 h 191"/>
              <a:gd name="T108" fmla="*/ 2147483647 w 251"/>
              <a:gd name="T109" fmla="*/ 2147483647 h 191"/>
              <a:gd name="T110" fmla="*/ 2147483647 w 251"/>
              <a:gd name="T111" fmla="*/ 2147483647 h 191"/>
              <a:gd name="T112" fmla="*/ 2147483647 w 251"/>
              <a:gd name="T113" fmla="*/ 2147483647 h 191"/>
              <a:gd name="T114" fmla="*/ 2147483647 w 251"/>
              <a:gd name="T115" fmla="*/ 0 h 191"/>
              <a:gd name="T116" fmla="*/ 2147483647 w 251"/>
              <a:gd name="T117" fmla="*/ 2147483647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1"/>
              <a:gd name="T178" fmla="*/ 0 h 191"/>
              <a:gd name="T179" fmla="*/ 251 w 251"/>
              <a:gd name="T180" fmla="*/ 191 h 191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Freeform 15"/>
          <p:cNvSpPr>
            <a:spLocks noChangeArrowheads="1"/>
          </p:cNvSpPr>
          <p:nvPr/>
        </p:nvSpPr>
        <p:spPr bwMode="auto">
          <a:xfrm>
            <a:off x="3435350" y="4208463"/>
            <a:ext cx="457200" cy="461962"/>
          </a:xfrm>
          <a:custGeom>
            <a:gdLst>
              <a:gd name="T0" fmla="*/ 2147483647 w 142"/>
              <a:gd name="T1" fmla="*/ 2147483647 h 144"/>
              <a:gd name="T2" fmla="*/ 2147483647 w 142"/>
              <a:gd name="T3" fmla="*/ 2147483647 h 144"/>
              <a:gd name="T4" fmla="*/ 2147483647 w 142"/>
              <a:gd name="T5" fmla="*/ 2147483647 h 144"/>
              <a:gd name="T6" fmla="*/ 2147483647 w 142"/>
              <a:gd name="T7" fmla="*/ 2147483647 h 144"/>
              <a:gd name="T8" fmla="*/ 2147483647 w 142"/>
              <a:gd name="T9" fmla="*/ 2147483647 h 144"/>
              <a:gd name="T10" fmla="*/ 2147483647 w 142"/>
              <a:gd name="T11" fmla="*/ 2147483647 h 144"/>
              <a:gd name="T12" fmla="*/ 2147483647 w 142"/>
              <a:gd name="T13" fmla="*/ 2147483647 h 144"/>
              <a:gd name="T14" fmla="*/ 2147483647 w 142"/>
              <a:gd name="T15" fmla="*/ 2147483647 h 144"/>
              <a:gd name="T16" fmla="*/ 2147483647 w 142"/>
              <a:gd name="T17" fmla="*/ 2147483647 h 144"/>
              <a:gd name="T18" fmla="*/ 2147483647 w 142"/>
              <a:gd name="T19" fmla="*/ 2147483647 h 144"/>
              <a:gd name="T20" fmla="*/ 2147483647 w 142"/>
              <a:gd name="T21" fmla="*/ 2147483647 h 144"/>
              <a:gd name="T22" fmla="*/ 2147483647 w 142"/>
              <a:gd name="T23" fmla="*/ 2147483647 h 144"/>
              <a:gd name="T24" fmla="*/ 2147483647 w 142"/>
              <a:gd name="T25" fmla="*/ 2147483647 h 144"/>
              <a:gd name="T26" fmla="*/ 2147483647 w 142"/>
              <a:gd name="T27" fmla="*/ 2147483647 h 144"/>
              <a:gd name="T28" fmla="*/ 0 w 142"/>
              <a:gd name="T29" fmla="*/ 2147483647 h 144"/>
              <a:gd name="T30" fmla="*/ 2147483647 w 142"/>
              <a:gd name="T31" fmla="*/ 2147483647 h 144"/>
              <a:gd name="T32" fmla="*/ 2147483647 w 142"/>
              <a:gd name="T33" fmla="*/ 2147483647 h 144"/>
              <a:gd name="T34" fmla="*/ 2147483647 w 142"/>
              <a:gd name="T35" fmla="*/ 2147483647 h 144"/>
              <a:gd name="T36" fmla="*/ 2147483647 w 142"/>
              <a:gd name="T37" fmla="*/ 2147483647 h 144"/>
              <a:gd name="T38" fmla="*/ 2147483647 w 142"/>
              <a:gd name="T39" fmla="*/ 2147483647 h 144"/>
              <a:gd name="T40" fmla="*/ 2147483647 w 142"/>
              <a:gd name="T41" fmla="*/ 2147483647 h 144"/>
              <a:gd name="T42" fmla="*/ 2147483647 w 142"/>
              <a:gd name="T43" fmla="*/ 2147483647 h 144"/>
              <a:gd name="T44" fmla="*/ 2147483647 w 142"/>
              <a:gd name="T45" fmla="*/ 2147483647 h 144"/>
              <a:gd name="T46" fmla="*/ 2147483647 w 142"/>
              <a:gd name="T47" fmla="*/ 2147483647 h 144"/>
              <a:gd name="T48" fmla="*/ 2147483647 w 142"/>
              <a:gd name="T49" fmla="*/ 2147483647 h 144"/>
              <a:gd name="T50" fmla="*/ 2147483647 w 142"/>
              <a:gd name="T51" fmla="*/ 2147483647 h 144"/>
              <a:gd name="T52" fmla="*/ 2147483647 w 142"/>
              <a:gd name="T53" fmla="*/ 2147483647 h 144"/>
              <a:gd name="T54" fmla="*/ 2147483647 w 142"/>
              <a:gd name="T55" fmla="*/ 2147483647 h 144"/>
              <a:gd name="T56" fmla="*/ 2147483647 w 142"/>
              <a:gd name="T57" fmla="*/ 2147483647 h 144"/>
              <a:gd name="T58" fmla="*/ 2147483647 w 142"/>
              <a:gd name="T59" fmla="*/ 2147483647 h 144"/>
              <a:gd name="T60" fmla="*/ 2147483647 w 142"/>
              <a:gd name="T61" fmla="*/ 2147483647 h 144"/>
              <a:gd name="T62" fmla="*/ 2147483647 w 142"/>
              <a:gd name="T63" fmla="*/ 2147483647 h 144"/>
              <a:gd name="T64" fmla="*/ 2147483647 w 142"/>
              <a:gd name="T65" fmla="*/ 2147483647 h 144"/>
              <a:gd name="T66" fmla="*/ 2147483647 w 142"/>
              <a:gd name="T67" fmla="*/ 2147483647 h 144"/>
              <a:gd name="T68" fmla="*/ 2147483647 w 142"/>
              <a:gd name="T69" fmla="*/ 2147483647 h 144"/>
              <a:gd name="T70" fmla="*/ 2147483647 w 142"/>
              <a:gd name="T71" fmla="*/ 2147483647 h 144"/>
              <a:gd name="T72" fmla="*/ 2147483647 w 142"/>
              <a:gd name="T73" fmla="*/ 2147483647 h 144"/>
              <a:gd name="T74" fmla="*/ 2147483647 w 142"/>
              <a:gd name="T75" fmla="*/ 2147483647 h 144"/>
              <a:gd name="T76" fmla="*/ 2147483647 w 142"/>
              <a:gd name="T77" fmla="*/ 2147483647 h 144"/>
              <a:gd name="T78" fmla="*/ 2147483647 w 142"/>
              <a:gd name="T79" fmla="*/ 2147483647 h 144"/>
              <a:gd name="T80" fmla="*/ 2147483647 w 142"/>
              <a:gd name="T81" fmla="*/ 2147483647 h 144"/>
              <a:gd name="T82" fmla="*/ 2147483647 w 142"/>
              <a:gd name="T83" fmla="*/ 2147483647 h 144"/>
              <a:gd name="T84" fmla="*/ 2147483647 w 142"/>
              <a:gd name="T85" fmla="*/ 2147483647 h 144"/>
              <a:gd name="T86" fmla="*/ 2147483647 w 142"/>
              <a:gd name="T87" fmla="*/ 2147483647 h 144"/>
              <a:gd name="T88" fmla="*/ 2147483647 w 142"/>
              <a:gd name="T89" fmla="*/ 2147483647 h 144"/>
              <a:gd name="T90" fmla="*/ 2147483647 w 142"/>
              <a:gd name="T91" fmla="*/ 2147483647 h 144"/>
              <a:gd name="T92" fmla="*/ 2147483647 w 142"/>
              <a:gd name="T93" fmla="*/ 2147483647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2"/>
              <a:gd name="T142" fmla="*/ 0 h 144"/>
              <a:gd name="T143" fmla="*/ 142 w 142"/>
              <a:gd name="T144" fmla="*/ 144 h 144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1" name="Freeform 16"/>
          <p:cNvSpPr>
            <a:spLocks noChangeArrowheads="1"/>
          </p:cNvSpPr>
          <p:nvPr/>
        </p:nvSpPr>
        <p:spPr bwMode="auto">
          <a:xfrm>
            <a:off x="3435350" y="3308350"/>
            <a:ext cx="520700" cy="930275"/>
          </a:xfrm>
          <a:custGeom>
            <a:gdLst>
              <a:gd name="T0" fmla="*/ 2147483647 w 162"/>
              <a:gd name="T1" fmla="*/ 2147483647 h 289"/>
              <a:gd name="T2" fmla="*/ 2147483647 w 162"/>
              <a:gd name="T3" fmla="*/ 2147483647 h 289"/>
              <a:gd name="T4" fmla="*/ 2147483647 w 162"/>
              <a:gd name="T5" fmla="*/ 2147483647 h 289"/>
              <a:gd name="T6" fmla="*/ 2147483647 w 162"/>
              <a:gd name="T7" fmla="*/ 2147483647 h 289"/>
              <a:gd name="T8" fmla="*/ 2147483647 w 162"/>
              <a:gd name="T9" fmla="*/ 2147483647 h 289"/>
              <a:gd name="T10" fmla="*/ 2147483647 w 162"/>
              <a:gd name="T11" fmla="*/ 2147483647 h 289"/>
              <a:gd name="T12" fmla="*/ 2147483647 w 162"/>
              <a:gd name="T13" fmla="*/ 2147483647 h 289"/>
              <a:gd name="T14" fmla="*/ 2147483647 w 162"/>
              <a:gd name="T15" fmla="*/ 2147483647 h 289"/>
              <a:gd name="T16" fmla="*/ 2147483647 w 162"/>
              <a:gd name="T17" fmla="*/ 2147483647 h 289"/>
              <a:gd name="T18" fmla="*/ 2147483647 w 162"/>
              <a:gd name="T19" fmla="*/ 2147483647 h 289"/>
              <a:gd name="T20" fmla="*/ 2147483647 w 162"/>
              <a:gd name="T21" fmla="*/ 2147483647 h 289"/>
              <a:gd name="T22" fmla="*/ 2147483647 w 162"/>
              <a:gd name="T23" fmla="*/ 2147483647 h 289"/>
              <a:gd name="T24" fmla="*/ 2147483647 w 162"/>
              <a:gd name="T25" fmla="*/ 2147483647 h 289"/>
              <a:gd name="T26" fmla="*/ 2147483647 w 162"/>
              <a:gd name="T27" fmla="*/ 2147483647 h 289"/>
              <a:gd name="T28" fmla="*/ 2147483647 w 162"/>
              <a:gd name="T29" fmla="*/ 2147483647 h 289"/>
              <a:gd name="T30" fmla="*/ 2147483647 w 162"/>
              <a:gd name="T31" fmla="*/ 2147483647 h 289"/>
              <a:gd name="T32" fmla="*/ 2147483647 w 162"/>
              <a:gd name="T33" fmla="*/ 2147483647 h 289"/>
              <a:gd name="T34" fmla="*/ 2147483647 w 162"/>
              <a:gd name="T35" fmla="*/ 2147483647 h 289"/>
              <a:gd name="T36" fmla="*/ 2147483647 w 162"/>
              <a:gd name="T37" fmla="*/ 2147483647 h 289"/>
              <a:gd name="T38" fmla="*/ 2147483647 w 162"/>
              <a:gd name="T39" fmla="*/ 2147483647 h 289"/>
              <a:gd name="T40" fmla="*/ 2147483647 w 162"/>
              <a:gd name="T41" fmla="*/ 2147483647 h 289"/>
              <a:gd name="T42" fmla="*/ 2147483647 w 162"/>
              <a:gd name="T43" fmla="*/ 2147483647 h 289"/>
              <a:gd name="T44" fmla="*/ 2147483647 w 162"/>
              <a:gd name="T45" fmla="*/ 2147483647 h 289"/>
              <a:gd name="T46" fmla="*/ 2147483647 w 162"/>
              <a:gd name="T47" fmla="*/ 2147483647 h 289"/>
              <a:gd name="T48" fmla="*/ 2147483647 w 162"/>
              <a:gd name="T49" fmla="*/ 2147483647 h 289"/>
              <a:gd name="T50" fmla="*/ 2147483647 w 162"/>
              <a:gd name="T51" fmla="*/ 2147483647 h 289"/>
              <a:gd name="T52" fmla="*/ 2147483647 w 162"/>
              <a:gd name="T53" fmla="*/ 2147483647 h 289"/>
              <a:gd name="T54" fmla="*/ 2147483647 w 162"/>
              <a:gd name="T55" fmla="*/ 2147483647 h 289"/>
              <a:gd name="T56" fmla="*/ 2147483647 w 162"/>
              <a:gd name="T57" fmla="*/ 2147483647 h 289"/>
              <a:gd name="T58" fmla="*/ 2147483647 w 162"/>
              <a:gd name="T59" fmla="*/ 2147483647 h 289"/>
              <a:gd name="T60" fmla="*/ 2147483647 w 162"/>
              <a:gd name="T61" fmla="*/ 2147483647 h 289"/>
              <a:gd name="T62" fmla="*/ 2147483647 w 162"/>
              <a:gd name="T63" fmla="*/ 2147483647 h 289"/>
              <a:gd name="T64" fmla="*/ 2147483647 w 162"/>
              <a:gd name="T65" fmla="*/ 2147483647 h 289"/>
              <a:gd name="T66" fmla="*/ 2147483647 w 162"/>
              <a:gd name="T67" fmla="*/ 2147483647 h 289"/>
              <a:gd name="T68" fmla="*/ 2147483647 w 162"/>
              <a:gd name="T69" fmla="*/ 2147483647 h 289"/>
              <a:gd name="T70" fmla="*/ 2147483647 w 162"/>
              <a:gd name="T71" fmla="*/ 2147483647 h 289"/>
              <a:gd name="T72" fmla="*/ 2147483647 w 162"/>
              <a:gd name="T73" fmla="*/ 2147483647 h 289"/>
              <a:gd name="T74" fmla="*/ 2147483647 w 162"/>
              <a:gd name="T75" fmla="*/ 2147483647 h 289"/>
              <a:gd name="T76" fmla="*/ 2147483647 w 162"/>
              <a:gd name="T77" fmla="*/ 2147483647 h 289"/>
              <a:gd name="T78" fmla="*/ 2147483647 w 162"/>
              <a:gd name="T79" fmla="*/ 2147483647 h 289"/>
              <a:gd name="T80" fmla="*/ 2147483647 w 162"/>
              <a:gd name="T81" fmla="*/ 2147483647 h 289"/>
              <a:gd name="T82" fmla="*/ 2147483647 w 162"/>
              <a:gd name="T83" fmla="*/ 2147483647 h 289"/>
              <a:gd name="T84" fmla="*/ 2147483647 w 162"/>
              <a:gd name="T85" fmla="*/ 2147483647 h 289"/>
              <a:gd name="T86" fmla="*/ 2147483647 w 162"/>
              <a:gd name="T87" fmla="*/ 2147483647 h 289"/>
              <a:gd name="T88" fmla="*/ 2147483647 w 162"/>
              <a:gd name="T89" fmla="*/ 2147483647 h 289"/>
              <a:gd name="T90" fmla="*/ 2147483647 w 162"/>
              <a:gd name="T91" fmla="*/ 2147483647 h 289"/>
              <a:gd name="T92" fmla="*/ 2147483647 w 162"/>
              <a:gd name="T93" fmla="*/ 2147483647 h 289"/>
              <a:gd name="T94" fmla="*/ 2147483647 w 162"/>
              <a:gd name="T95" fmla="*/ 2147483647 h 289"/>
              <a:gd name="T96" fmla="*/ 2147483647 w 162"/>
              <a:gd name="T97" fmla="*/ 2147483647 h 289"/>
              <a:gd name="T98" fmla="*/ 2147483647 w 162"/>
              <a:gd name="T99" fmla="*/ 2147483647 h 289"/>
              <a:gd name="T100" fmla="*/ 2147483647 w 162"/>
              <a:gd name="T101" fmla="*/ 2147483647 h 289"/>
              <a:gd name="T102" fmla="*/ 2147483647 w 162"/>
              <a:gd name="T103" fmla="*/ 0 h 289"/>
              <a:gd name="T104" fmla="*/ 2147483647 w 162"/>
              <a:gd name="T105" fmla="*/ 2147483647 h 289"/>
              <a:gd name="T106" fmla="*/ 2147483647 w 162"/>
              <a:gd name="T107" fmla="*/ 2147483647 h 289"/>
              <a:gd name="T108" fmla="*/ 2147483647 w 162"/>
              <a:gd name="T109" fmla="*/ 2147483647 h 289"/>
              <a:gd name="T110" fmla="*/ 2147483647 w 162"/>
              <a:gd name="T111" fmla="*/ 2147483647 h 289"/>
              <a:gd name="T112" fmla="*/ 2147483647 w 162"/>
              <a:gd name="T113" fmla="*/ 2147483647 h 289"/>
              <a:gd name="T114" fmla="*/ 2147483647 w 162"/>
              <a:gd name="T115" fmla="*/ 2147483647 h 289"/>
              <a:gd name="T116" fmla="*/ 2147483647 w 162"/>
              <a:gd name="T117" fmla="*/ 2147483647 h 289"/>
              <a:gd name="T118" fmla="*/ 2147483647 w 162"/>
              <a:gd name="T119" fmla="*/ 2147483647 h 289"/>
              <a:gd name="T120" fmla="*/ 2147483647 w 162"/>
              <a:gd name="T121" fmla="*/ 2147483647 h 289"/>
              <a:gd name="T122" fmla="*/ 2147483647 w 162"/>
              <a:gd name="T123" fmla="*/ 2147483647 h 289"/>
              <a:gd name="T124" fmla="*/ 2147483647 w 162"/>
              <a:gd name="T125" fmla="*/ 2147483647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2"/>
              <a:gd name="T190" fmla="*/ 0 h 289"/>
              <a:gd name="T191" fmla="*/ 162 w 162"/>
              <a:gd name="T192" fmla="*/ 289 h 289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2" name="Freeform 17"/>
          <p:cNvSpPr>
            <a:spLocks noChangeArrowheads="1"/>
          </p:cNvSpPr>
          <p:nvPr/>
        </p:nvSpPr>
        <p:spPr bwMode="auto">
          <a:xfrm>
            <a:off x="3886200" y="3135313"/>
            <a:ext cx="349250" cy="762000"/>
          </a:xfrm>
          <a:custGeom>
            <a:gdLst>
              <a:gd name="T0" fmla="*/ 2147483647 w 108"/>
              <a:gd name="T1" fmla="*/ 2147483647 h 237"/>
              <a:gd name="T2" fmla="*/ 2147483647 w 108"/>
              <a:gd name="T3" fmla="*/ 2147483647 h 237"/>
              <a:gd name="T4" fmla="*/ 2147483647 w 108"/>
              <a:gd name="T5" fmla="*/ 2147483647 h 237"/>
              <a:gd name="T6" fmla="*/ 2147483647 w 108"/>
              <a:gd name="T7" fmla="*/ 2147483647 h 237"/>
              <a:gd name="T8" fmla="*/ 2147483647 w 108"/>
              <a:gd name="T9" fmla="*/ 2147483647 h 237"/>
              <a:gd name="T10" fmla="*/ 2147483647 w 108"/>
              <a:gd name="T11" fmla="*/ 2147483647 h 237"/>
              <a:gd name="T12" fmla="*/ 2147483647 w 108"/>
              <a:gd name="T13" fmla="*/ 2147483647 h 237"/>
              <a:gd name="T14" fmla="*/ 2147483647 w 108"/>
              <a:gd name="T15" fmla="*/ 2147483647 h 237"/>
              <a:gd name="T16" fmla="*/ 2147483647 w 108"/>
              <a:gd name="T17" fmla="*/ 2147483647 h 237"/>
              <a:gd name="T18" fmla="*/ 2147483647 w 108"/>
              <a:gd name="T19" fmla="*/ 2147483647 h 237"/>
              <a:gd name="T20" fmla="*/ 2147483647 w 108"/>
              <a:gd name="T21" fmla="*/ 2147483647 h 237"/>
              <a:gd name="T22" fmla="*/ 2147483647 w 108"/>
              <a:gd name="T23" fmla="*/ 2147483647 h 237"/>
              <a:gd name="T24" fmla="*/ 2147483647 w 108"/>
              <a:gd name="T25" fmla="*/ 2147483647 h 237"/>
              <a:gd name="T26" fmla="*/ 2147483647 w 108"/>
              <a:gd name="T27" fmla="*/ 2147483647 h 237"/>
              <a:gd name="T28" fmla="*/ 2147483647 w 108"/>
              <a:gd name="T29" fmla="*/ 2147483647 h 237"/>
              <a:gd name="T30" fmla="*/ 2147483647 w 108"/>
              <a:gd name="T31" fmla="*/ 2147483647 h 237"/>
              <a:gd name="T32" fmla="*/ 2147483647 w 108"/>
              <a:gd name="T33" fmla="*/ 2147483647 h 237"/>
              <a:gd name="T34" fmla="*/ 2147483647 w 108"/>
              <a:gd name="T35" fmla="*/ 2147483647 h 237"/>
              <a:gd name="T36" fmla="*/ 2147483647 w 108"/>
              <a:gd name="T37" fmla="*/ 2147483647 h 237"/>
              <a:gd name="T38" fmla="*/ 2147483647 w 108"/>
              <a:gd name="T39" fmla="*/ 2147483647 h 237"/>
              <a:gd name="T40" fmla="*/ 2147483647 w 108"/>
              <a:gd name="T41" fmla="*/ 2147483647 h 237"/>
              <a:gd name="T42" fmla="*/ 2147483647 w 108"/>
              <a:gd name="T43" fmla="*/ 2147483647 h 237"/>
              <a:gd name="T44" fmla="*/ 2147483647 w 108"/>
              <a:gd name="T45" fmla="*/ 2147483647 h 237"/>
              <a:gd name="T46" fmla="*/ 2147483647 w 108"/>
              <a:gd name="T47" fmla="*/ 2147483647 h 237"/>
              <a:gd name="T48" fmla="*/ 2147483647 w 108"/>
              <a:gd name="T49" fmla="*/ 2147483647 h 237"/>
              <a:gd name="T50" fmla="*/ 2147483647 w 108"/>
              <a:gd name="T51" fmla="*/ 2147483647 h 237"/>
              <a:gd name="T52" fmla="*/ 2147483647 w 108"/>
              <a:gd name="T53" fmla="*/ 2147483647 h 237"/>
              <a:gd name="T54" fmla="*/ 2147483647 w 108"/>
              <a:gd name="T55" fmla="*/ 2147483647 h 237"/>
              <a:gd name="T56" fmla="*/ 2147483647 w 108"/>
              <a:gd name="T57" fmla="*/ 2147483647 h 237"/>
              <a:gd name="T58" fmla="*/ 2147483647 w 108"/>
              <a:gd name="T59" fmla="*/ 2147483647 h 237"/>
              <a:gd name="T60" fmla="*/ 2147483647 w 108"/>
              <a:gd name="T61" fmla="*/ 2147483647 h 237"/>
              <a:gd name="T62" fmla="*/ 2147483647 w 108"/>
              <a:gd name="T63" fmla="*/ 2147483647 h 237"/>
              <a:gd name="T64" fmla="*/ 2147483647 w 108"/>
              <a:gd name="T65" fmla="*/ 2147483647 h 237"/>
              <a:gd name="T66" fmla="*/ 2147483647 w 108"/>
              <a:gd name="T67" fmla="*/ 2147483647 h 237"/>
              <a:gd name="T68" fmla="*/ 2147483647 w 108"/>
              <a:gd name="T69" fmla="*/ 2147483647 h 237"/>
              <a:gd name="T70" fmla="*/ 2147483647 w 108"/>
              <a:gd name="T71" fmla="*/ 2147483647 h 237"/>
              <a:gd name="T72" fmla="*/ 2147483647 w 108"/>
              <a:gd name="T73" fmla="*/ 2147483647 h 237"/>
              <a:gd name="T74" fmla="*/ 2147483647 w 108"/>
              <a:gd name="T75" fmla="*/ 2147483647 h 237"/>
              <a:gd name="T76" fmla="*/ 2147483647 w 108"/>
              <a:gd name="T77" fmla="*/ 2147483647 h 237"/>
              <a:gd name="T78" fmla="*/ 2147483647 w 108"/>
              <a:gd name="T79" fmla="*/ 2147483647 h 237"/>
              <a:gd name="T80" fmla="*/ 2147483647 w 108"/>
              <a:gd name="T81" fmla="*/ 2147483647 h 237"/>
              <a:gd name="T82" fmla="*/ 2147483647 w 108"/>
              <a:gd name="T83" fmla="*/ 2147483647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237"/>
              <a:gd name="T128" fmla="*/ 108 w 108"/>
              <a:gd name="T129" fmla="*/ 237 h 237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236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3" name="Freeform 18"/>
          <p:cNvSpPr>
            <a:spLocks noChangeArrowheads="1"/>
          </p:cNvSpPr>
          <p:nvPr/>
        </p:nvSpPr>
        <p:spPr bwMode="auto">
          <a:xfrm>
            <a:off x="3797300" y="4433888"/>
            <a:ext cx="555625" cy="641350"/>
          </a:xfrm>
          <a:custGeom>
            <a:gdLst>
              <a:gd name="T0" fmla="*/ 2147483647 w 173"/>
              <a:gd name="T1" fmla="*/ 2147483647 h 200"/>
              <a:gd name="T2" fmla="*/ 2147483647 w 173"/>
              <a:gd name="T3" fmla="*/ 2147483647 h 200"/>
              <a:gd name="T4" fmla="*/ 2147483647 w 173"/>
              <a:gd name="T5" fmla="*/ 2147483647 h 200"/>
              <a:gd name="T6" fmla="*/ 2147483647 w 173"/>
              <a:gd name="T7" fmla="*/ 2147483647 h 200"/>
              <a:gd name="T8" fmla="*/ 2147483647 w 173"/>
              <a:gd name="T9" fmla="*/ 2147483647 h 200"/>
              <a:gd name="T10" fmla="*/ 2147483647 w 173"/>
              <a:gd name="T11" fmla="*/ 2147483647 h 200"/>
              <a:gd name="T12" fmla="*/ 2147483647 w 173"/>
              <a:gd name="T13" fmla="*/ 2147483647 h 200"/>
              <a:gd name="T14" fmla="*/ 2147483647 w 173"/>
              <a:gd name="T15" fmla="*/ 2147483647 h 200"/>
              <a:gd name="T16" fmla="*/ 2147483647 w 173"/>
              <a:gd name="T17" fmla="*/ 2147483647 h 200"/>
              <a:gd name="T18" fmla="*/ 2147483647 w 173"/>
              <a:gd name="T19" fmla="*/ 2147483647 h 200"/>
              <a:gd name="T20" fmla="*/ 2147483647 w 173"/>
              <a:gd name="T21" fmla="*/ 2147483647 h 200"/>
              <a:gd name="T22" fmla="*/ 2147483647 w 173"/>
              <a:gd name="T23" fmla="*/ 2147483647 h 200"/>
              <a:gd name="T24" fmla="*/ 2147483647 w 173"/>
              <a:gd name="T25" fmla="*/ 2147483647 h 200"/>
              <a:gd name="T26" fmla="*/ 2147483647 w 173"/>
              <a:gd name="T27" fmla="*/ 0 h 200"/>
              <a:gd name="T28" fmla="*/ 2147483647 w 173"/>
              <a:gd name="T29" fmla="*/ 2147483647 h 200"/>
              <a:gd name="T30" fmla="*/ 2147483647 w 173"/>
              <a:gd name="T31" fmla="*/ 2147483647 h 200"/>
              <a:gd name="T32" fmla="*/ 2147483647 w 173"/>
              <a:gd name="T33" fmla="*/ 2147483647 h 200"/>
              <a:gd name="T34" fmla="*/ 2147483647 w 173"/>
              <a:gd name="T35" fmla="*/ 2147483647 h 200"/>
              <a:gd name="T36" fmla="*/ 2147483647 w 173"/>
              <a:gd name="T37" fmla="*/ 2147483647 h 200"/>
              <a:gd name="T38" fmla="*/ 2147483647 w 173"/>
              <a:gd name="T39" fmla="*/ 2147483647 h 200"/>
              <a:gd name="T40" fmla="*/ 2147483647 w 173"/>
              <a:gd name="T41" fmla="*/ 2147483647 h 200"/>
              <a:gd name="T42" fmla="*/ 2147483647 w 173"/>
              <a:gd name="T43" fmla="*/ 2147483647 h 200"/>
              <a:gd name="T44" fmla="*/ 2147483647 w 173"/>
              <a:gd name="T45" fmla="*/ 2147483647 h 200"/>
              <a:gd name="T46" fmla="*/ 2147483647 w 173"/>
              <a:gd name="T47" fmla="*/ 2147483647 h 200"/>
              <a:gd name="T48" fmla="*/ 2147483647 w 173"/>
              <a:gd name="T49" fmla="*/ 2147483647 h 200"/>
              <a:gd name="T50" fmla="*/ 2147483647 w 173"/>
              <a:gd name="T51" fmla="*/ 2147483647 h 200"/>
              <a:gd name="T52" fmla="*/ 2147483647 w 173"/>
              <a:gd name="T53" fmla="*/ 2147483647 h 200"/>
              <a:gd name="T54" fmla="*/ 2147483647 w 173"/>
              <a:gd name="T55" fmla="*/ 2147483647 h 200"/>
              <a:gd name="T56" fmla="*/ 2147483647 w 173"/>
              <a:gd name="T57" fmla="*/ 2147483647 h 200"/>
              <a:gd name="T58" fmla="*/ 2147483647 w 173"/>
              <a:gd name="T59" fmla="*/ 2147483647 h 200"/>
              <a:gd name="T60" fmla="*/ 2147483647 w 173"/>
              <a:gd name="T61" fmla="*/ 2147483647 h 200"/>
              <a:gd name="T62" fmla="*/ 2147483647 w 173"/>
              <a:gd name="T63" fmla="*/ 2147483647 h 200"/>
              <a:gd name="T64" fmla="*/ 2147483647 w 173"/>
              <a:gd name="T65" fmla="*/ 2147483647 h 200"/>
              <a:gd name="T66" fmla="*/ 2147483647 w 173"/>
              <a:gd name="T67" fmla="*/ 2147483647 h 200"/>
              <a:gd name="T68" fmla="*/ 2147483647 w 173"/>
              <a:gd name="T69" fmla="*/ 2147483647 h 200"/>
              <a:gd name="T70" fmla="*/ 2147483647 w 173"/>
              <a:gd name="T71" fmla="*/ 2147483647 h 200"/>
              <a:gd name="T72" fmla="*/ 2147483647 w 173"/>
              <a:gd name="T73" fmla="*/ 2147483647 h 200"/>
              <a:gd name="T74" fmla="*/ 2147483647 w 173"/>
              <a:gd name="T75" fmla="*/ 2147483647 h 200"/>
              <a:gd name="T76" fmla="*/ 2147483647 w 173"/>
              <a:gd name="T77" fmla="*/ 2147483647 h 200"/>
              <a:gd name="T78" fmla="*/ 2147483647 w 173"/>
              <a:gd name="T79" fmla="*/ 2147483647 h 200"/>
              <a:gd name="T80" fmla="*/ 2147483647 w 173"/>
              <a:gd name="T81" fmla="*/ 2147483647 h 200"/>
              <a:gd name="T82" fmla="*/ 2147483647 w 173"/>
              <a:gd name="T83" fmla="*/ 2147483647 h 200"/>
              <a:gd name="T84" fmla="*/ 2147483647 w 173"/>
              <a:gd name="T85" fmla="*/ 2147483647 h 200"/>
              <a:gd name="T86" fmla="*/ 2147483647 w 173"/>
              <a:gd name="T87" fmla="*/ 2147483647 h 200"/>
              <a:gd name="T88" fmla="*/ 2147483647 w 173"/>
              <a:gd name="T89" fmla="*/ 2147483647 h 200"/>
              <a:gd name="T90" fmla="*/ 2147483647 w 173"/>
              <a:gd name="T91" fmla="*/ 2147483647 h 200"/>
              <a:gd name="T92" fmla="*/ 2147483647 w 173"/>
              <a:gd name="T93" fmla="*/ 2147483647 h 200"/>
              <a:gd name="T94" fmla="*/ 2147483647 w 173"/>
              <a:gd name="T95" fmla="*/ 2147483647 h 200"/>
              <a:gd name="T96" fmla="*/ 2147483647 w 173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3"/>
              <a:gd name="T148" fmla="*/ 0 h 200"/>
              <a:gd name="T149" fmla="*/ 173 w 173"/>
              <a:gd name="T150" fmla="*/ 200 h 20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4" name="Freeform 19"/>
          <p:cNvSpPr>
            <a:spLocks noChangeArrowheads="1"/>
          </p:cNvSpPr>
          <p:nvPr/>
        </p:nvSpPr>
        <p:spPr bwMode="auto">
          <a:xfrm>
            <a:off x="3732213" y="4064000"/>
            <a:ext cx="784225" cy="492125"/>
          </a:xfrm>
          <a:custGeom>
            <a:gdLst>
              <a:gd name="T0" fmla="*/ 2147483647 w 244"/>
              <a:gd name="T1" fmla="*/ 2147483647 h 153"/>
              <a:gd name="T2" fmla="*/ 2147483647 w 244"/>
              <a:gd name="T3" fmla="*/ 2147483647 h 153"/>
              <a:gd name="T4" fmla="*/ 2147483647 w 244"/>
              <a:gd name="T5" fmla="*/ 2147483647 h 153"/>
              <a:gd name="T6" fmla="*/ 2147483647 w 244"/>
              <a:gd name="T7" fmla="*/ 2147483647 h 153"/>
              <a:gd name="T8" fmla="*/ 2147483647 w 244"/>
              <a:gd name="T9" fmla="*/ 2147483647 h 153"/>
              <a:gd name="T10" fmla="*/ 2147483647 w 244"/>
              <a:gd name="T11" fmla="*/ 2147483647 h 153"/>
              <a:gd name="T12" fmla="*/ 2147483647 w 244"/>
              <a:gd name="T13" fmla="*/ 2147483647 h 153"/>
              <a:gd name="T14" fmla="*/ 2147483647 w 244"/>
              <a:gd name="T15" fmla="*/ 2147483647 h 153"/>
              <a:gd name="T16" fmla="*/ 2147483647 w 244"/>
              <a:gd name="T17" fmla="*/ 2147483647 h 153"/>
              <a:gd name="T18" fmla="*/ 2147483647 w 244"/>
              <a:gd name="T19" fmla="*/ 2147483647 h 153"/>
              <a:gd name="T20" fmla="*/ 2147483647 w 244"/>
              <a:gd name="T21" fmla="*/ 2147483647 h 153"/>
              <a:gd name="T22" fmla="*/ 2147483647 w 244"/>
              <a:gd name="T23" fmla="*/ 2147483647 h 153"/>
              <a:gd name="T24" fmla="*/ 2147483647 w 244"/>
              <a:gd name="T25" fmla="*/ 2147483647 h 153"/>
              <a:gd name="T26" fmla="*/ 2147483647 w 244"/>
              <a:gd name="T27" fmla="*/ 2147483647 h 153"/>
              <a:gd name="T28" fmla="*/ 2147483647 w 244"/>
              <a:gd name="T29" fmla="*/ 2147483647 h 153"/>
              <a:gd name="T30" fmla="*/ 2147483647 w 244"/>
              <a:gd name="T31" fmla="*/ 2147483647 h 153"/>
              <a:gd name="T32" fmla="*/ 2147483647 w 244"/>
              <a:gd name="T33" fmla="*/ 2147483647 h 153"/>
              <a:gd name="T34" fmla="*/ 2147483647 w 244"/>
              <a:gd name="T35" fmla="*/ 2147483647 h 153"/>
              <a:gd name="T36" fmla="*/ 2147483647 w 244"/>
              <a:gd name="T37" fmla="*/ 2147483647 h 153"/>
              <a:gd name="T38" fmla="*/ 2147483647 w 244"/>
              <a:gd name="T39" fmla="*/ 2147483647 h 153"/>
              <a:gd name="T40" fmla="*/ 2147483647 w 244"/>
              <a:gd name="T41" fmla="*/ 2147483647 h 153"/>
              <a:gd name="T42" fmla="*/ 2147483647 w 244"/>
              <a:gd name="T43" fmla="*/ 2147483647 h 153"/>
              <a:gd name="T44" fmla="*/ 2147483647 w 244"/>
              <a:gd name="T45" fmla="*/ 2147483647 h 153"/>
              <a:gd name="T46" fmla="*/ 2147483647 w 244"/>
              <a:gd name="T47" fmla="*/ 2147483647 h 153"/>
              <a:gd name="T48" fmla="*/ 2147483647 w 244"/>
              <a:gd name="T49" fmla="*/ 2147483647 h 153"/>
              <a:gd name="T50" fmla="*/ 2147483647 w 244"/>
              <a:gd name="T51" fmla="*/ 2147483647 h 153"/>
              <a:gd name="T52" fmla="*/ 2147483647 w 244"/>
              <a:gd name="T53" fmla="*/ 2147483647 h 153"/>
              <a:gd name="T54" fmla="*/ 2147483647 w 244"/>
              <a:gd name="T55" fmla="*/ 2147483647 h 153"/>
              <a:gd name="T56" fmla="*/ 2147483647 w 244"/>
              <a:gd name="T57" fmla="*/ 2147483647 h 153"/>
              <a:gd name="T58" fmla="*/ 2147483647 w 244"/>
              <a:gd name="T59" fmla="*/ 2147483647 h 153"/>
              <a:gd name="T60" fmla="*/ 2147483647 w 244"/>
              <a:gd name="T61" fmla="*/ 2147483647 h 153"/>
              <a:gd name="T62" fmla="*/ 2147483647 w 244"/>
              <a:gd name="T63" fmla="*/ 2147483647 h 153"/>
              <a:gd name="T64" fmla="*/ 2147483647 w 244"/>
              <a:gd name="T65" fmla="*/ 2147483647 h 153"/>
              <a:gd name="T66" fmla="*/ 2147483647 w 244"/>
              <a:gd name="T67" fmla="*/ 2147483647 h 153"/>
              <a:gd name="T68" fmla="*/ 2147483647 w 244"/>
              <a:gd name="T69" fmla="*/ 2147483647 h 153"/>
              <a:gd name="T70" fmla="*/ 2147483647 w 244"/>
              <a:gd name="T71" fmla="*/ 2147483647 h 153"/>
              <a:gd name="T72" fmla="*/ 2147483647 w 244"/>
              <a:gd name="T73" fmla="*/ 2147483647 h 153"/>
              <a:gd name="T74" fmla="*/ 2147483647 w 244"/>
              <a:gd name="T75" fmla="*/ 2147483647 h 153"/>
              <a:gd name="T76" fmla="*/ 2147483647 w 244"/>
              <a:gd name="T77" fmla="*/ 2147483647 h 153"/>
              <a:gd name="T78" fmla="*/ 2147483647 w 244"/>
              <a:gd name="T79" fmla="*/ 2147483647 h 153"/>
              <a:gd name="T80" fmla="*/ 2147483647 w 244"/>
              <a:gd name="T81" fmla="*/ 2147483647 h 153"/>
              <a:gd name="T82" fmla="*/ 2147483647 w 244"/>
              <a:gd name="T83" fmla="*/ 2147483647 h 153"/>
              <a:gd name="T84" fmla="*/ 2147483647 w 244"/>
              <a:gd name="T85" fmla="*/ 2147483647 h 153"/>
              <a:gd name="T86" fmla="*/ 2147483647 w 244"/>
              <a:gd name="T87" fmla="*/ 2147483647 h 153"/>
              <a:gd name="T88" fmla="*/ 2147483647 w 244"/>
              <a:gd name="T89" fmla="*/ 2147483647 h 153"/>
              <a:gd name="T90" fmla="*/ 2147483647 w 244"/>
              <a:gd name="T91" fmla="*/ 0 h 153"/>
              <a:gd name="T92" fmla="*/ 2147483647 w 244"/>
              <a:gd name="T93" fmla="*/ 2147483647 h 153"/>
              <a:gd name="T94" fmla="*/ 2147483647 w 244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4"/>
              <a:gd name="T145" fmla="*/ 0 h 153"/>
              <a:gd name="T146" fmla="*/ 244 w 244"/>
              <a:gd name="T147" fmla="*/ 153 h 153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5" name="Freeform 20"/>
          <p:cNvSpPr>
            <a:spLocks noChangeArrowheads="1"/>
          </p:cNvSpPr>
          <p:nvPr/>
        </p:nvSpPr>
        <p:spPr bwMode="auto">
          <a:xfrm>
            <a:off x="3905250" y="4967288"/>
            <a:ext cx="815975" cy="644525"/>
          </a:xfrm>
          <a:custGeom>
            <a:gdLst>
              <a:gd name="T0" fmla="*/ 2147483647 w 254"/>
              <a:gd name="T1" fmla="*/ 2147483647 h 201"/>
              <a:gd name="T2" fmla="*/ 2147483647 w 254"/>
              <a:gd name="T3" fmla="*/ 2147483647 h 201"/>
              <a:gd name="T4" fmla="*/ 2147483647 w 254"/>
              <a:gd name="T5" fmla="*/ 2147483647 h 201"/>
              <a:gd name="T6" fmla="*/ 2147483647 w 254"/>
              <a:gd name="T7" fmla="*/ 2147483647 h 201"/>
              <a:gd name="T8" fmla="*/ 2147483647 w 254"/>
              <a:gd name="T9" fmla="*/ 2147483647 h 201"/>
              <a:gd name="T10" fmla="*/ 2147483647 w 254"/>
              <a:gd name="T11" fmla="*/ 2147483647 h 201"/>
              <a:gd name="T12" fmla="*/ 2147483647 w 254"/>
              <a:gd name="T13" fmla="*/ 2147483647 h 201"/>
              <a:gd name="T14" fmla="*/ 2147483647 w 254"/>
              <a:gd name="T15" fmla="*/ 2147483647 h 201"/>
              <a:gd name="T16" fmla="*/ 2147483647 w 254"/>
              <a:gd name="T17" fmla="*/ 2147483647 h 201"/>
              <a:gd name="T18" fmla="*/ 2147483647 w 254"/>
              <a:gd name="T19" fmla="*/ 2147483647 h 201"/>
              <a:gd name="T20" fmla="*/ 2147483647 w 254"/>
              <a:gd name="T21" fmla="*/ 2147483647 h 201"/>
              <a:gd name="T22" fmla="*/ 2147483647 w 254"/>
              <a:gd name="T23" fmla="*/ 2147483647 h 201"/>
              <a:gd name="T24" fmla="*/ 2147483647 w 254"/>
              <a:gd name="T25" fmla="*/ 2147483647 h 201"/>
              <a:gd name="T26" fmla="*/ 2147483647 w 254"/>
              <a:gd name="T27" fmla="*/ 2147483647 h 201"/>
              <a:gd name="T28" fmla="*/ 2147483647 w 254"/>
              <a:gd name="T29" fmla="*/ 2147483647 h 201"/>
              <a:gd name="T30" fmla="*/ 2147483647 w 254"/>
              <a:gd name="T31" fmla="*/ 2147483647 h 201"/>
              <a:gd name="T32" fmla="*/ 2147483647 w 254"/>
              <a:gd name="T33" fmla="*/ 2147483647 h 201"/>
              <a:gd name="T34" fmla="*/ 2147483647 w 254"/>
              <a:gd name="T35" fmla="*/ 2147483647 h 201"/>
              <a:gd name="T36" fmla="*/ 2147483647 w 254"/>
              <a:gd name="T37" fmla="*/ 2147483647 h 201"/>
              <a:gd name="T38" fmla="*/ 2147483647 w 254"/>
              <a:gd name="T39" fmla="*/ 2147483647 h 201"/>
              <a:gd name="T40" fmla="*/ 2147483647 w 254"/>
              <a:gd name="T41" fmla="*/ 2147483647 h 201"/>
              <a:gd name="T42" fmla="*/ 2147483647 w 254"/>
              <a:gd name="T43" fmla="*/ 2147483647 h 201"/>
              <a:gd name="T44" fmla="*/ 2147483647 w 254"/>
              <a:gd name="T45" fmla="*/ 2147483647 h 201"/>
              <a:gd name="T46" fmla="*/ 2147483647 w 254"/>
              <a:gd name="T47" fmla="*/ 2147483647 h 201"/>
              <a:gd name="T48" fmla="*/ 2147483647 w 254"/>
              <a:gd name="T49" fmla="*/ 2147483647 h 201"/>
              <a:gd name="T50" fmla="*/ 2147483647 w 254"/>
              <a:gd name="T51" fmla="*/ 2147483647 h 201"/>
              <a:gd name="T52" fmla="*/ 2147483647 w 254"/>
              <a:gd name="T53" fmla="*/ 2147483647 h 201"/>
              <a:gd name="T54" fmla="*/ 2147483647 w 254"/>
              <a:gd name="T55" fmla="*/ 2147483647 h 201"/>
              <a:gd name="T56" fmla="*/ 2147483647 w 254"/>
              <a:gd name="T57" fmla="*/ 2147483647 h 201"/>
              <a:gd name="T58" fmla="*/ 2147483647 w 254"/>
              <a:gd name="T59" fmla="*/ 2147483647 h 201"/>
              <a:gd name="T60" fmla="*/ 2147483647 w 254"/>
              <a:gd name="T61" fmla="*/ 2147483647 h 201"/>
              <a:gd name="T62" fmla="*/ 2147483647 w 254"/>
              <a:gd name="T63" fmla="*/ 2147483647 h 201"/>
              <a:gd name="T64" fmla="*/ 2147483647 w 254"/>
              <a:gd name="T65" fmla="*/ 2147483647 h 201"/>
              <a:gd name="T66" fmla="*/ 2147483647 w 254"/>
              <a:gd name="T67" fmla="*/ 2147483647 h 201"/>
              <a:gd name="T68" fmla="*/ 2147483647 w 254"/>
              <a:gd name="T69" fmla="*/ 2147483647 h 201"/>
              <a:gd name="T70" fmla="*/ 2147483647 w 254"/>
              <a:gd name="T71" fmla="*/ 2147483647 h 201"/>
              <a:gd name="T72" fmla="*/ 2147483647 w 254"/>
              <a:gd name="T73" fmla="*/ 2147483647 h 201"/>
              <a:gd name="T74" fmla="*/ 2147483647 w 254"/>
              <a:gd name="T75" fmla="*/ 2147483647 h 201"/>
              <a:gd name="T76" fmla="*/ 2147483647 w 254"/>
              <a:gd name="T77" fmla="*/ 2147483647 h 201"/>
              <a:gd name="T78" fmla="*/ 2147483647 w 254"/>
              <a:gd name="T79" fmla="*/ 2147483647 h 201"/>
              <a:gd name="T80" fmla="*/ 2147483647 w 254"/>
              <a:gd name="T81" fmla="*/ 2147483647 h 201"/>
              <a:gd name="T82" fmla="*/ 2147483647 w 254"/>
              <a:gd name="T83" fmla="*/ 2147483647 h 201"/>
              <a:gd name="T84" fmla="*/ 2147483647 w 254"/>
              <a:gd name="T85" fmla="*/ 2147483647 h 201"/>
              <a:gd name="T86" fmla="*/ 2147483647 w 254"/>
              <a:gd name="T87" fmla="*/ 2147483647 h 201"/>
              <a:gd name="T88" fmla="*/ 2147483647 w 254"/>
              <a:gd name="T89" fmla="*/ 2147483647 h 201"/>
              <a:gd name="T90" fmla="*/ 2147483647 w 254"/>
              <a:gd name="T91" fmla="*/ 2147483647 h 201"/>
              <a:gd name="T92" fmla="*/ 2147483647 w 254"/>
              <a:gd name="T93" fmla="*/ 2147483647 h 201"/>
              <a:gd name="T94" fmla="*/ 2147483647 w 254"/>
              <a:gd name="T95" fmla="*/ 2147483647 h 201"/>
              <a:gd name="T96" fmla="*/ 2147483647 w 254"/>
              <a:gd name="T97" fmla="*/ 2147483647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54"/>
              <a:gd name="T148" fmla="*/ 0 h 201"/>
              <a:gd name="T149" fmla="*/ 254 w 254"/>
              <a:gd name="T150" fmla="*/ 201 h 201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6" name="Freeform 21"/>
          <p:cNvSpPr>
            <a:spLocks noChangeArrowheads="1"/>
          </p:cNvSpPr>
          <p:nvPr/>
        </p:nvSpPr>
        <p:spPr bwMode="auto">
          <a:xfrm>
            <a:off x="4291013" y="4408488"/>
            <a:ext cx="487362" cy="663575"/>
          </a:xfrm>
          <a:custGeom>
            <a:gdLst>
              <a:gd name="T0" fmla="*/ 2147483647 w 152"/>
              <a:gd name="T1" fmla="*/ 2147483647 h 207"/>
              <a:gd name="T2" fmla="*/ 2147483647 w 152"/>
              <a:gd name="T3" fmla="*/ 2147483647 h 207"/>
              <a:gd name="T4" fmla="*/ 2147483647 w 152"/>
              <a:gd name="T5" fmla="*/ 2147483647 h 207"/>
              <a:gd name="T6" fmla="*/ 2147483647 w 152"/>
              <a:gd name="T7" fmla="*/ 2147483647 h 207"/>
              <a:gd name="T8" fmla="*/ 2147483647 w 152"/>
              <a:gd name="T9" fmla="*/ 2147483647 h 207"/>
              <a:gd name="T10" fmla="*/ 2147483647 w 152"/>
              <a:gd name="T11" fmla="*/ 2147483647 h 207"/>
              <a:gd name="T12" fmla="*/ 2147483647 w 152"/>
              <a:gd name="T13" fmla="*/ 2147483647 h 207"/>
              <a:gd name="T14" fmla="*/ 2147483647 w 152"/>
              <a:gd name="T15" fmla="*/ 2147483647 h 207"/>
              <a:gd name="T16" fmla="*/ 2147483647 w 152"/>
              <a:gd name="T17" fmla="*/ 2147483647 h 207"/>
              <a:gd name="T18" fmla="*/ 2147483647 w 152"/>
              <a:gd name="T19" fmla="*/ 2147483647 h 207"/>
              <a:gd name="T20" fmla="*/ 2147483647 w 152"/>
              <a:gd name="T21" fmla="*/ 2147483647 h 207"/>
              <a:gd name="T22" fmla="*/ 2147483647 w 152"/>
              <a:gd name="T23" fmla="*/ 2147483647 h 207"/>
              <a:gd name="T24" fmla="*/ 2147483647 w 152"/>
              <a:gd name="T25" fmla="*/ 2147483647 h 207"/>
              <a:gd name="T26" fmla="*/ 2147483647 w 152"/>
              <a:gd name="T27" fmla="*/ 2147483647 h 207"/>
              <a:gd name="T28" fmla="*/ 0 w 152"/>
              <a:gd name="T29" fmla="*/ 2147483647 h 207"/>
              <a:gd name="T30" fmla="*/ 2147483647 w 152"/>
              <a:gd name="T31" fmla="*/ 2147483647 h 207"/>
              <a:gd name="T32" fmla="*/ 2147483647 w 152"/>
              <a:gd name="T33" fmla="*/ 2147483647 h 207"/>
              <a:gd name="T34" fmla="*/ 2147483647 w 152"/>
              <a:gd name="T35" fmla="*/ 2147483647 h 207"/>
              <a:gd name="T36" fmla="*/ 2147483647 w 152"/>
              <a:gd name="T37" fmla="*/ 2147483647 h 207"/>
              <a:gd name="T38" fmla="*/ 2147483647 w 152"/>
              <a:gd name="T39" fmla="*/ 2147483647 h 207"/>
              <a:gd name="T40" fmla="*/ 2147483647 w 152"/>
              <a:gd name="T41" fmla="*/ 2147483647 h 207"/>
              <a:gd name="T42" fmla="*/ 2147483647 w 152"/>
              <a:gd name="T43" fmla="*/ 2147483647 h 207"/>
              <a:gd name="T44" fmla="*/ 2147483647 w 152"/>
              <a:gd name="T45" fmla="*/ 2147483647 h 207"/>
              <a:gd name="T46" fmla="*/ 2147483647 w 152"/>
              <a:gd name="T47" fmla="*/ 2147483647 h 207"/>
              <a:gd name="T48" fmla="*/ 2147483647 w 152"/>
              <a:gd name="T49" fmla="*/ 2147483647 h 207"/>
              <a:gd name="T50" fmla="*/ 2147483647 w 152"/>
              <a:gd name="T51" fmla="*/ 2147483647 h 207"/>
              <a:gd name="T52" fmla="*/ 2147483647 w 152"/>
              <a:gd name="T53" fmla="*/ 2147483647 h 207"/>
              <a:gd name="T54" fmla="*/ 2147483647 w 152"/>
              <a:gd name="T55" fmla="*/ 2147483647 h 207"/>
              <a:gd name="T56" fmla="*/ 2147483647 w 152"/>
              <a:gd name="T57" fmla="*/ 2147483647 h 207"/>
              <a:gd name="T58" fmla="*/ 2147483647 w 152"/>
              <a:gd name="T59" fmla="*/ 2147483647 h 207"/>
              <a:gd name="T60" fmla="*/ 2147483647 w 152"/>
              <a:gd name="T61" fmla="*/ 2147483647 h 207"/>
              <a:gd name="T62" fmla="*/ 2147483647 w 152"/>
              <a:gd name="T63" fmla="*/ 2147483647 h 207"/>
              <a:gd name="T64" fmla="*/ 2147483647 w 152"/>
              <a:gd name="T65" fmla="*/ 2147483647 h 207"/>
              <a:gd name="T66" fmla="*/ 2147483647 w 152"/>
              <a:gd name="T67" fmla="*/ 2147483647 h 207"/>
              <a:gd name="T68" fmla="*/ 2147483647 w 152"/>
              <a:gd name="T69" fmla="*/ 2147483647 h 207"/>
              <a:gd name="T70" fmla="*/ 2147483647 w 152"/>
              <a:gd name="T71" fmla="*/ 2147483647 h 207"/>
              <a:gd name="T72" fmla="*/ 2147483647 w 152"/>
              <a:gd name="T73" fmla="*/ 2147483647 h 207"/>
              <a:gd name="T74" fmla="*/ 2147483647 w 152"/>
              <a:gd name="T75" fmla="*/ 2147483647 h 207"/>
              <a:gd name="T76" fmla="*/ 2147483647 w 152"/>
              <a:gd name="T77" fmla="*/ 2147483647 h 207"/>
              <a:gd name="T78" fmla="*/ 2147483647 w 152"/>
              <a:gd name="T79" fmla="*/ 2147483647 h 207"/>
              <a:gd name="T80" fmla="*/ 2147483647 w 152"/>
              <a:gd name="T81" fmla="*/ 2147483647 h 207"/>
              <a:gd name="T82" fmla="*/ 2147483647 w 152"/>
              <a:gd name="T83" fmla="*/ 2147483647 h 207"/>
              <a:gd name="T84" fmla="*/ 2147483647 w 152"/>
              <a:gd name="T85" fmla="*/ 2147483647 h 207"/>
              <a:gd name="T86" fmla="*/ 2147483647 w 152"/>
              <a:gd name="T87" fmla="*/ 2147483647 h 207"/>
              <a:gd name="T88" fmla="*/ 2147483647 w 152"/>
              <a:gd name="T89" fmla="*/ 2147483647 h 207"/>
              <a:gd name="T90" fmla="*/ 2147483647 w 152"/>
              <a:gd name="T91" fmla="*/ 2147483647 h 207"/>
              <a:gd name="T92" fmla="*/ 2147483647 w 152"/>
              <a:gd name="T93" fmla="*/ 2147483647 h 207"/>
              <a:gd name="T94" fmla="*/ 2147483647 w 152"/>
              <a:gd name="T95" fmla="*/ 2147483647 h 207"/>
              <a:gd name="T96" fmla="*/ 2147483647 w 152"/>
              <a:gd name="T97" fmla="*/ 2147483647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52"/>
              <a:gd name="T148" fmla="*/ 0 h 207"/>
              <a:gd name="T149" fmla="*/ 152 w 152"/>
              <a:gd name="T150" fmla="*/ 207 h 207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52" h="206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7" name="Freeform 22"/>
          <p:cNvSpPr>
            <a:spLocks noChangeArrowheads="1"/>
          </p:cNvSpPr>
          <p:nvPr/>
        </p:nvSpPr>
        <p:spPr bwMode="auto">
          <a:xfrm>
            <a:off x="4543425" y="4581525"/>
            <a:ext cx="454025" cy="554038"/>
          </a:xfrm>
          <a:custGeom>
            <a:gdLst>
              <a:gd name="T0" fmla="*/ 2147483647 w 141"/>
              <a:gd name="T1" fmla="*/ 2147483647 h 173"/>
              <a:gd name="T2" fmla="*/ 2147483647 w 141"/>
              <a:gd name="T3" fmla="*/ 2147483647 h 173"/>
              <a:gd name="T4" fmla="*/ 2147483647 w 141"/>
              <a:gd name="T5" fmla="*/ 2147483647 h 173"/>
              <a:gd name="T6" fmla="*/ 2147483647 w 141"/>
              <a:gd name="T7" fmla="*/ 2147483647 h 173"/>
              <a:gd name="T8" fmla="*/ 2147483647 w 141"/>
              <a:gd name="T9" fmla="*/ 2147483647 h 173"/>
              <a:gd name="T10" fmla="*/ 2147483647 w 141"/>
              <a:gd name="T11" fmla="*/ 2147483647 h 173"/>
              <a:gd name="T12" fmla="*/ 2147483647 w 141"/>
              <a:gd name="T13" fmla="*/ 2147483647 h 173"/>
              <a:gd name="T14" fmla="*/ 2147483647 w 141"/>
              <a:gd name="T15" fmla="*/ 2147483647 h 173"/>
              <a:gd name="T16" fmla="*/ 2147483647 w 141"/>
              <a:gd name="T17" fmla="*/ 2147483647 h 173"/>
              <a:gd name="T18" fmla="*/ 2147483647 w 141"/>
              <a:gd name="T19" fmla="*/ 2147483647 h 173"/>
              <a:gd name="T20" fmla="*/ 2147483647 w 141"/>
              <a:gd name="T21" fmla="*/ 2147483647 h 173"/>
              <a:gd name="T22" fmla="*/ 2147483647 w 141"/>
              <a:gd name="T23" fmla="*/ 2147483647 h 173"/>
              <a:gd name="T24" fmla="*/ 2147483647 w 141"/>
              <a:gd name="T25" fmla="*/ 2147483647 h 173"/>
              <a:gd name="T26" fmla="*/ 2147483647 w 141"/>
              <a:gd name="T27" fmla="*/ 2147483647 h 173"/>
              <a:gd name="T28" fmla="*/ 2147483647 w 141"/>
              <a:gd name="T29" fmla="*/ 2147483647 h 173"/>
              <a:gd name="T30" fmla="*/ 2147483647 w 141"/>
              <a:gd name="T31" fmla="*/ 2147483647 h 173"/>
              <a:gd name="T32" fmla="*/ 0 w 141"/>
              <a:gd name="T33" fmla="*/ 2147483647 h 173"/>
              <a:gd name="T34" fmla="*/ 2147483647 w 141"/>
              <a:gd name="T35" fmla="*/ 2147483647 h 173"/>
              <a:gd name="T36" fmla="*/ 2147483647 w 141"/>
              <a:gd name="T37" fmla="*/ 2147483647 h 173"/>
              <a:gd name="T38" fmla="*/ 2147483647 w 141"/>
              <a:gd name="T39" fmla="*/ 2147483647 h 173"/>
              <a:gd name="T40" fmla="*/ 2147483647 w 141"/>
              <a:gd name="T41" fmla="*/ 2147483647 h 173"/>
              <a:gd name="T42" fmla="*/ 2147483647 w 141"/>
              <a:gd name="T43" fmla="*/ 2147483647 h 173"/>
              <a:gd name="T44" fmla="*/ 2147483647 w 141"/>
              <a:gd name="T45" fmla="*/ 2147483647 h 173"/>
              <a:gd name="T46" fmla="*/ 2147483647 w 141"/>
              <a:gd name="T47" fmla="*/ 2147483647 h 173"/>
              <a:gd name="T48" fmla="*/ 2147483647 w 141"/>
              <a:gd name="T49" fmla="*/ 2147483647 h 173"/>
              <a:gd name="T50" fmla="*/ 2147483647 w 141"/>
              <a:gd name="T51" fmla="*/ 2147483647 h 173"/>
              <a:gd name="T52" fmla="*/ 2147483647 w 141"/>
              <a:gd name="T53" fmla="*/ 2147483647 h 173"/>
              <a:gd name="T54" fmla="*/ 2147483647 w 141"/>
              <a:gd name="T55" fmla="*/ 2147483647 h 173"/>
              <a:gd name="T56" fmla="*/ 2147483647 w 141"/>
              <a:gd name="T57" fmla="*/ 2147483647 h 173"/>
              <a:gd name="T58" fmla="*/ 2147483647 w 141"/>
              <a:gd name="T59" fmla="*/ 2147483647 h 173"/>
              <a:gd name="T60" fmla="*/ 2147483647 w 141"/>
              <a:gd name="T61" fmla="*/ 2147483647 h 173"/>
              <a:gd name="T62" fmla="*/ 2147483647 w 141"/>
              <a:gd name="T63" fmla="*/ 2147483647 h 173"/>
              <a:gd name="T64" fmla="*/ 2147483647 w 141"/>
              <a:gd name="T65" fmla="*/ 2147483647 h 173"/>
              <a:gd name="T66" fmla="*/ 2147483647 w 141"/>
              <a:gd name="T67" fmla="*/ 2147483647 h 173"/>
              <a:gd name="T68" fmla="*/ 2147483647 w 141"/>
              <a:gd name="T69" fmla="*/ 2147483647 h 173"/>
              <a:gd name="T70" fmla="*/ 2147483647 w 141"/>
              <a:gd name="T71" fmla="*/ 2147483647 h 173"/>
              <a:gd name="T72" fmla="*/ 2147483647 w 141"/>
              <a:gd name="T73" fmla="*/ 2147483647 h 173"/>
              <a:gd name="T74" fmla="*/ 2147483647 w 141"/>
              <a:gd name="T75" fmla="*/ 2147483647 h 173"/>
              <a:gd name="T76" fmla="*/ 2147483647 w 141"/>
              <a:gd name="T77" fmla="*/ 2147483647 h 173"/>
              <a:gd name="T78" fmla="*/ 2147483647 w 141"/>
              <a:gd name="T79" fmla="*/ 2147483647 h 173"/>
              <a:gd name="T80" fmla="*/ 2147483647 w 141"/>
              <a:gd name="T81" fmla="*/ 2147483647 h 173"/>
              <a:gd name="T82" fmla="*/ 2147483647 w 141"/>
              <a:gd name="T83" fmla="*/ 2147483647 h 173"/>
              <a:gd name="T84" fmla="*/ 2147483647 w 141"/>
              <a:gd name="T85" fmla="*/ 2147483647 h 173"/>
              <a:gd name="T86" fmla="*/ 2147483647 w 141"/>
              <a:gd name="T87" fmla="*/ 2147483647 h 173"/>
              <a:gd name="T88" fmla="*/ 2147483647 w 141"/>
              <a:gd name="T89" fmla="*/ 2147483647 h 173"/>
              <a:gd name="T90" fmla="*/ 2147483647 w 141"/>
              <a:gd name="T91" fmla="*/ 2147483647 h 173"/>
              <a:gd name="T92" fmla="*/ 2147483647 w 141"/>
              <a:gd name="T93" fmla="*/ 2147483647 h 173"/>
              <a:gd name="T94" fmla="*/ 2147483647 w 141"/>
              <a:gd name="T95" fmla="*/ 2147483647 h 173"/>
              <a:gd name="T96" fmla="*/ 2147483647 w 141"/>
              <a:gd name="T97" fmla="*/ 2147483647 h 173"/>
              <a:gd name="T98" fmla="*/ 2147483647 w 141"/>
              <a:gd name="T99" fmla="*/ 2147483647 h 173"/>
              <a:gd name="T100" fmla="*/ 2147483647 w 141"/>
              <a:gd name="T101" fmla="*/ 2147483647 h 173"/>
              <a:gd name="T102" fmla="*/ 2147483647 w 141"/>
              <a:gd name="T103" fmla="*/ 2147483647 h 173"/>
              <a:gd name="T104" fmla="*/ 2147483647 w 141"/>
              <a:gd name="T105" fmla="*/ 2147483647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1"/>
              <a:gd name="T160" fmla="*/ 0 h 173"/>
              <a:gd name="T161" fmla="*/ 141 w 141"/>
              <a:gd name="T162" fmla="*/ 173 h 173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8" name="Freeform 23"/>
          <p:cNvSpPr>
            <a:spLocks noChangeArrowheads="1"/>
          </p:cNvSpPr>
          <p:nvPr/>
        </p:nvSpPr>
        <p:spPr bwMode="auto">
          <a:xfrm>
            <a:off x="4743450" y="4233863"/>
            <a:ext cx="393700" cy="450850"/>
          </a:xfrm>
          <a:custGeom>
            <a:gdLst>
              <a:gd name="T0" fmla="*/ 2147483647 w 122"/>
              <a:gd name="T1" fmla="*/ 2147483647 h 140"/>
              <a:gd name="T2" fmla="*/ 2147483647 w 122"/>
              <a:gd name="T3" fmla="*/ 2147483647 h 140"/>
              <a:gd name="T4" fmla="*/ 2147483647 w 122"/>
              <a:gd name="T5" fmla="*/ 2147483647 h 140"/>
              <a:gd name="T6" fmla="*/ 2147483647 w 122"/>
              <a:gd name="T7" fmla="*/ 2147483647 h 140"/>
              <a:gd name="T8" fmla="*/ 2147483647 w 122"/>
              <a:gd name="T9" fmla="*/ 2147483647 h 140"/>
              <a:gd name="T10" fmla="*/ 2147483647 w 122"/>
              <a:gd name="T11" fmla="*/ 2147483647 h 140"/>
              <a:gd name="T12" fmla="*/ 2147483647 w 122"/>
              <a:gd name="T13" fmla="*/ 2147483647 h 140"/>
              <a:gd name="T14" fmla="*/ 2147483647 w 122"/>
              <a:gd name="T15" fmla="*/ 2147483647 h 140"/>
              <a:gd name="T16" fmla="*/ 2147483647 w 122"/>
              <a:gd name="T17" fmla="*/ 2147483647 h 140"/>
              <a:gd name="T18" fmla="*/ 2147483647 w 122"/>
              <a:gd name="T19" fmla="*/ 2147483647 h 140"/>
              <a:gd name="T20" fmla="*/ 2147483647 w 122"/>
              <a:gd name="T21" fmla="*/ 2147483647 h 140"/>
              <a:gd name="T22" fmla="*/ 2147483647 w 122"/>
              <a:gd name="T23" fmla="*/ 2147483647 h 140"/>
              <a:gd name="T24" fmla="*/ 2147483647 w 122"/>
              <a:gd name="T25" fmla="*/ 2147483647 h 140"/>
              <a:gd name="T26" fmla="*/ 2147483647 w 122"/>
              <a:gd name="T27" fmla="*/ 2147483647 h 140"/>
              <a:gd name="T28" fmla="*/ 2147483647 w 122"/>
              <a:gd name="T29" fmla="*/ 2147483647 h 140"/>
              <a:gd name="T30" fmla="*/ 2147483647 w 122"/>
              <a:gd name="T31" fmla="*/ 2147483647 h 140"/>
              <a:gd name="T32" fmla="*/ 2147483647 w 122"/>
              <a:gd name="T33" fmla="*/ 2147483647 h 140"/>
              <a:gd name="T34" fmla="*/ 2147483647 w 122"/>
              <a:gd name="T35" fmla="*/ 2147483647 h 140"/>
              <a:gd name="T36" fmla="*/ 2147483647 w 122"/>
              <a:gd name="T37" fmla="*/ 2147483647 h 140"/>
              <a:gd name="T38" fmla="*/ 2147483647 w 122"/>
              <a:gd name="T39" fmla="*/ 2147483647 h 140"/>
              <a:gd name="T40" fmla="*/ 2147483647 w 122"/>
              <a:gd name="T41" fmla="*/ 2147483647 h 140"/>
              <a:gd name="T42" fmla="*/ 2147483647 w 122"/>
              <a:gd name="T43" fmla="*/ 2147483647 h 140"/>
              <a:gd name="T44" fmla="*/ 2147483647 w 122"/>
              <a:gd name="T45" fmla="*/ 2147483647 h 140"/>
              <a:gd name="T46" fmla="*/ 2147483647 w 122"/>
              <a:gd name="T47" fmla="*/ 2147483647 h 140"/>
              <a:gd name="T48" fmla="*/ 2147483647 w 122"/>
              <a:gd name="T49" fmla="*/ 2147483647 h 140"/>
              <a:gd name="T50" fmla="*/ 2147483647 w 122"/>
              <a:gd name="T51" fmla="*/ 2147483647 h 140"/>
              <a:gd name="T52" fmla="*/ 2147483647 w 122"/>
              <a:gd name="T53" fmla="*/ 2147483647 h 140"/>
              <a:gd name="T54" fmla="*/ 2147483647 w 122"/>
              <a:gd name="T55" fmla="*/ 2147483647 h 140"/>
              <a:gd name="T56" fmla="*/ 2147483647 w 122"/>
              <a:gd name="T57" fmla="*/ 2147483647 h 140"/>
              <a:gd name="T58" fmla="*/ 2147483647 w 122"/>
              <a:gd name="T59" fmla="*/ 2147483647 h 140"/>
              <a:gd name="T60" fmla="*/ 2147483647 w 122"/>
              <a:gd name="T61" fmla="*/ 2147483647 h 140"/>
              <a:gd name="T62" fmla="*/ 2147483647 w 122"/>
              <a:gd name="T63" fmla="*/ 2147483647 h 140"/>
              <a:gd name="T64" fmla="*/ 2147483647 w 122"/>
              <a:gd name="T65" fmla="*/ 2147483647 h 140"/>
              <a:gd name="T66" fmla="*/ 2147483647 w 122"/>
              <a:gd name="T67" fmla="*/ 2147483647 h 140"/>
              <a:gd name="T68" fmla="*/ 2147483647 w 122"/>
              <a:gd name="T69" fmla="*/ 2147483647 h 140"/>
              <a:gd name="T70" fmla="*/ 2147483647 w 122"/>
              <a:gd name="T71" fmla="*/ 2147483647 h 140"/>
              <a:gd name="T72" fmla="*/ 2147483647 w 122"/>
              <a:gd name="T73" fmla="*/ 2147483647 h 140"/>
              <a:gd name="T74" fmla="*/ 2147483647 w 122"/>
              <a:gd name="T75" fmla="*/ 2147483647 h 140"/>
              <a:gd name="T76" fmla="*/ 2147483647 w 122"/>
              <a:gd name="T77" fmla="*/ 2147483647 h 140"/>
              <a:gd name="T78" fmla="*/ 2147483647 w 122"/>
              <a:gd name="T79" fmla="*/ 2147483647 h 140"/>
              <a:gd name="T80" fmla="*/ 2147483647 w 122"/>
              <a:gd name="T81" fmla="*/ 2147483647 h 140"/>
              <a:gd name="T82" fmla="*/ 2147483647 w 122"/>
              <a:gd name="T83" fmla="*/ 2147483647 h 140"/>
              <a:gd name="T84" fmla="*/ 2147483647 w 122"/>
              <a:gd name="T85" fmla="*/ 2147483647 h 140"/>
              <a:gd name="T86" fmla="*/ 2147483647 w 122"/>
              <a:gd name="T87" fmla="*/ 2147483647 h 140"/>
              <a:gd name="T88" fmla="*/ 2147483647 w 122"/>
              <a:gd name="T89" fmla="*/ 2147483647 h 140"/>
              <a:gd name="T90" fmla="*/ 2147483647 w 122"/>
              <a:gd name="T91" fmla="*/ 2147483647 h 140"/>
              <a:gd name="T92" fmla="*/ 2147483647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2"/>
              <a:gd name="T142" fmla="*/ 0 h 140"/>
              <a:gd name="T143" fmla="*/ 122 w 122"/>
              <a:gd name="T144" fmla="*/ 140 h 140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9" name="Freeform 24"/>
          <p:cNvSpPr>
            <a:spLocks noChangeArrowheads="1"/>
          </p:cNvSpPr>
          <p:nvPr/>
        </p:nvSpPr>
        <p:spPr bwMode="auto">
          <a:xfrm>
            <a:off x="4367213" y="3846513"/>
            <a:ext cx="492125" cy="598487"/>
          </a:xfrm>
          <a:custGeom>
            <a:gdLst>
              <a:gd name="T0" fmla="*/ 2147483647 w 153"/>
              <a:gd name="T1" fmla="*/ 2147483647 h 187"/>
              <a:gd name="T2" fmla="*/ 2147483647 w 153"/>
              <a:gd name="T3" fmla="*/ 2147483647 h 187"/>
              <a:gd name="T4" fmla="*/ 2147483647 w 153"/>
              <a:gd name="T5" fmla="*/ 2147483647 h 187"/>
              <a:gd name="T6" fmla="*/ 2147483647 w 153"/>
              <a:gd name="T7" fmla="*/ 0 h 187"/>
              <a:gd name="T8" fmla="*/ 2147483647 w 153"/>
              <a:gd name="T9" fmla="*/ 2147483647 h 187"/>
              <a:gd name="T10" fmla="*/ 2147483647 w 153"/>
              <a:gd name="T11" fmla="*/ 2147483647 h 187"/>
              <a:gd name="T12" fmla="*/ 2147483647 w 153"/>
              <a:gd name="T13" fmla="*/ 2147483647 h 187"/>
              <a:gd name="T14" fmla="*/ 2147483647 w 153"/>
              <a:gd name="T15" fmla="*/ 2147483647 h 187"/>
              <a:gd name="T16" fmla="*/ 2147483647 w 153"/>
              <a:gd name="T17" fmla="*/ 2147483647 h 187"/>
              <a:gd name="T18" fmla="*/ 2147483647 w 153"/>
              <a:gd name="T19" fmla="*/ 2147483647 h 187"/>
              <a:gd name="T20" fmla="*/ 2147483647 w 153"/>
              <a:gd name="T21" fmla="*/ 2147483647 h 187"/>
              <a:gd name="T22" fmla="*/ 2147483647 w 153"/>
              <a:gd name="T23" fmla="*/ 2147483647 h 187"/>
              <a:gd name="T24" fmla="*/ 2147483647 w 153"/>
              <a:gd name="T25" fmla="*/ 2147483647 h 187"/>
              <a:gd name="T26" fmla="*/ 2147483647 w 153"/>
              <a:gd name="T27" fmla="*/ 2147483647 h 187"/>
              <a:gd name="T28" fmla="*/ 2147483647 w 153"/>
              <a:gd name="T29" fmla="*/ 2147483647 h 187"/>
              <a:gd name="T30" fmla="*/ 2147483647 w 153"/>
              <a:gd name="T31" fmla="*/ 2147483647 h 187"/>
              <a:gd name="T32" fmla="*/ 2147483647 w 153"/>
              <a:gd name="T33" fmla="*/ 2147483647 h 187"/>
              <a:gd name="T34" fmla="*/ 2147483647 w 153"/>
              <a:gd name="T35" fmla="*/ 2147483647 h 187"/>
              <a:gd name="T36" fmla="*/ 2147483647 w 153"/>
              <a:gd name="T37" fmla="*/ 2147483647 h 187"/>
              <a:gd name="T38" fmla="*/ 2147483647 w 153"/>
              <a:gd name="T39" fmla="*/ 2147483647 h 187"/>
              <a:gd name="T40" fmla="*/ 2147483647 w 153"/>
              <a:gd name="T41" fmla="*/ 2147483647 h 187"/>
              <a:gd name="T42" fmla="*/ 2147483647 w 153"/>
              <a:gd name="T43" fmla="*/ 2147483647 h 187"/>
              <a:gd name="T44" fmla="*/ 2147483647 w 153"/>
              <a:gd name="T45" fmla="*/ 2147483647 h 187"/>
              <a:gd name="T46" fmla="*/ 2147483647 w 153"/>
              <a:gd name="T47" fmla="*/ 2147483647 h 187"/>
              <a:gd name="T48" fmla="*/ 2147483647 w 153"/>
              <a:gd name="T49" fmla="*/ 2147483647 h 187"/>
              <a:gd name="T50" fmla="*/ 2147483647 w 153"/>
              <a:gd name="T51" fmla="*/ 2147483647 h 187"/>
              <a:gd name="T52" fmla="*/ 2147483647 w 153"/>
              <a:gd name="T53" fmla="*/ 2147483647 h 187"/>
              <a:gd name="T54" fmla="*/ 2147483647 w 153"/>
              <a:gd name="T55" fmla="*/ 2147483647 h 187"/>
              <a:gd name="T56" fmla="*/ 2147483647 w 153"/>
              <a:gd name="T57" fmla="*/ 2147483647 h 187"/>
              <a:gd name="T58" fmla="*/ 2147483647 w 153"/>
              <a:gd name="T59" fmla="*/ 2147483647 h 187"/>
              <a:gd name="T60" fmla="*/ 2147483647 w 153"/>
              <a:gd name="T61" fmla="*/ 2147483647 h 187"/>
              <a:gd name="T62" fmla="*/ 2147483647 w 153"/>
              <a:gd name="T63" fmla="*/ 2147483647 h 187"/>
              <a:gd name="T64" fmla="*/ 2147483647 w 153"/>
              <a:gd name="T65" fmla="*/ 2147483647 h 187"/>
              <a:gd name="T66" fmla="*/ 2147483647 w 153"/>
              <a:gd name="T67" fmla="*/ 2147483647 h 187"/>
              <a:gd name="T68" fmla="*/ 2147483647 w 153"/>
              <a:gd name="T69" fmla="*/ 2147483647 h 187"/>
              <a:gd name="T70" fmla="*/ 2147483647 w 153"/>
              <a:gd name="T71" fmla="*/ 2147483647 h 187"/>
              <a:gd name="T72" fmla="*/ 2147483647 w 153"/>
              <a:gd name="T73" fmla="*/ 2147483647 h 187"/>
              <a:gd name="T74" fmla="*/ 2147483647 w 153"/>
              <a:gd name="T75" fmla="*/ 2147483647 h 187"/>
              <a:gd name="T76" fmla="*/ 2147483647 w 153"/>
              <a:gd name="T77" fmla="*/ 2147483647 h 187"/>
              <a:gd name="T78" fmla="*/ 2147483647 w 153"/>
              <a:gd name="T79" fmla="*/ 2147483647 h 187"/>
              <a:gd name="T80" fmla="*/ 2147483647 w 153"/>
              <a:gd name="T81" fmla="*/ 2147483647 h 187"/>
              <a:gd name="T82" fmla="*/ 2147483647 w 153"/>
              <a:gd name="T83" fmla="*/ 2147483647 h 187"/>
              <a:gd name="T84" fmla="*/ 2147483647 w 153"/>
              <a:gd name="T85" fmla="*/ 2147483647 h 187"/>
              <a:gd name="T86" fmla="*/ 2147483647 w 153"/>
              <a:gd name="T87" fmla="*/ 2147483647 h 187"/>
              <a:gd name="T88" fmla="*/ 2147483647 w 153"/>
              <a:gd name="T89" fmla="*/ 2147483647 h 187"/>
              <a:gd name="T90" fmla="*/ 2147483647 w 153"/>
              <a:gd name="T91" fmla="*/ 2147483647 h 187"/>
              <a:gd name="T92" fmla="*/ 2147483647 w 153"/>
              <a:gd name="T93" fmla="*/ 2147483647 h 187"/>
              <a:gd name="T94" fmla="*/ 2147483647 w 153"/>
              <a:gd name="T95" fmla="*/ 2147483647 h 187"/>
              <a:gd name="T96" fmla="*/ 2147483647 w 153"/>
              <a:gd name="T97" fmla="*/ 2147483647 h 187"/>
              <a:gd name="T98" fmla="*/ 2147483647 w 153"/>
              <a:gd name="T99" fmla="*/ 2147483647 h 187"/>
              <a:gd name="T100" fmla="*/ 2147483647 w 153"/>
              <a:gd name="T101" fmla="*/ 2147483647 h 187"/>
              <a:gd name="T102" fmla="*/ 2147483647 w 153"/>
              <a:gd name="T103" fmla="*/ 2147483647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3"/>
              <a:gd name="T157" fmla="*/ 0 h 187"/>
              <a:gd name="T158" fmla="*/ 153 w 153"/>
              <a:gd name="T159" fmla="*/ 187 h 187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0" name="Freeform 25"/>
          <p:cNvSpPr>
            <a:spLocks noChangeArrowheads="1"/>
          </p:cNvSpPr>
          <p:nvPr/>
        </p:nvSpPr>
        <p:spPr bwMode="auto">
          <a:xfrm>
            <a:off x="4460875" y="3151188"/>
            <a:ext cx="133350" cy="187325"/>
          </a:xfrm>
          <a:custGeom>
            <a:gdLst>
              <a:gd name="T0" fmla="*/ 2147483647 w 41"/>
              <a:gd name="T1" fmla="*/ 2147483647 h 58"/>
              <a:gd name="T2" fmla="*/ 2147483647 w 41"/>
              <a:gd name="T3" fmla="*/ 0 h 58"/>
              <a:gd name="T4" fmla="*/ 2147483647 w 41"/>
              <a:gd name="T5" fmla="*/ 2147483647 h 58"/>
              <a:gd name="T6" fmla="*/ 2147483647 w 41"/>
              <a:gd name="T7" fmla="*/ 2147483647 h 58"/>
              <a:gd name="T8" fmla="*/ 2147483647 w 41"/>
              <a:gd name="T9" fmla="*/ 2147483647 h 58"/>
              <a:gd name="T10" fmla="*/ 2147483647 w 41"/>
              <a:gd name="T11" fmla="*/ 2147483647 h 58"/>
              <a:gd name="T12" fmla="*/ 2147483647 w 41"/>
              <a:gd name="T13" fmla="*/ 2147483647 h 58"/>
              <a:gd name="T14" fmla="*/ 2147483647 w 41"/>
              <a:gd name="T15" fmla="*/ 2147483647 h 58"/>
              <a:gd name="T16" fmla="*/ 2147483647 w 41"/>
              <a:gd name="T17" fmla="*/ 2147483647 h 58"/>
              <a:gd name="T18" fmla="*/ 2147483647 w 41"/>
              <a:gd name="T19" fmla="*/ 2147483647 h 58"/>
              <a:gd name="T20" fmla="*/ 2147483647 w 41"/>
              <a:gd name="T21" fmla="*/ 2147483647 h 58"/>
              <a:gd name="T22" fmla="*/ 2147483647 w 41"/>
              <a:gd name="T23" fmla="*/ 2147483647 h 58"/>
              <a:gd name="T24" fmla="*/ 2147483647 w 41"/>
              <a:gd name="T25" fmla="*/ 2147483647 h 58"/>
              <a:gd name="T26" fmla="*/ 2147483647 w 41"/>
              <a:gd name="T27" fmla="*/ 2147483647 h 58"/>
              <a:gd name="T28" fmla="*/ 2147483647 w 41"/>
              <a:gd name="T29" fmla="*/ 2147483647 h 58"/>
              <a:gd name="T30" fmla="*/ 2147483647 w 41"/>
              <a:gd name="T31" fmla="*/ 2147483647 h 58"/>
              <a:gd name="T32" fmla="*/ 2147483647 w 41"/>
              <a:gd name="T33" fmla="*/ 2147483647 h 58"/>
              <a:gd name="T34" fmla="*/ 2147483647 w 41"/>
              <a:gd name="T35" fmla="*/ 2147483647 h 58"/>
              <a:gd name="T36" fmla="*/ 2147483647 w 41"/>
              <a:gd name="T37" fmla="*/ 2147483647 h 58"/>
              <a:gd name="T38" fmla="*/ 2147483647 w 41"/>
              <a:gd name="T39" fmla="*/ 2147483647 h 58"/>
              <a:gd name="T40" fmla="*/ 2147483647 w 41"/>
              <a:gd name="T41" fmla="*/ 2147483647 h 58"/>
              <a:gd name="T42" fmla="*/ 2147483647 w 41"/>
              <a:gd name="T43" fmla="*/ 2147483647 h 58"/>
              <a:gd name="T44" fmla="*/ 2147483647 w 41"/>
              <a:gd name="T45" fmla="*/ 2147483647 h 58"/>
              <a:gd name="T46" fmla="*/ 2147483647 w 41"/>
              <a:gd name="T47" fmla="*/ 2147483647 h 58"/>
              <a:gd name="T48" fmla="*/ 2147483647 w 41"/>
              <a:gd name="T49" fmla="*/ 2147483647 h 58"/>
              <a:gd name="T50" fmla="*/ 2147483647 w 41"/>
              <a:gd name="T51" fmla="*/ 2147483647 h 58"/>
              <a:gd name="T52" fmla="*/ 2147483647 w 41"/>
              <a:gd name="T53" fmla="*/ 2147483647 h 58"/>
              <a:gd name="T54" fmla="*/ 2147483647 w 41"/>
              <a:gd name="T55" fmla="*/ 2147483647 h 58"/>
              <a:gd name="T56" fmla="*/ 2147483647 w 41"/>
              <a:gd name="T57" fmla="*/ 2147483647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58"/>
              <a:gd name="T89" fmla="*/ 41 w 41"/>
              <a:gd name="T90" fmla="*/ 58 h 58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57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1" name="Freeform 26"/>
          <p:cNvSpPr>
            <a:spLocks noChangeArrowheads="1"/>
          </p:cNvSpPr>
          <p:nvPr/>
        </p:nvSpPr>
        <p:spPr bwMode="auto">
          <a:xfrm>
            <a:off x="4335463" y="3068638"/>
            <a:ext cx="171450" cy="182562"/>
          </a:xfrm>
          <a:custGeom>
            <a:gdLst>
              <a:gd name="T0" fmla="*/ 2147483647 w 53"/>
              <a:gd name="T1" fmla="*/ 2147483647 h 57"/>
              <a:gd name="T2" fmla="*/ 2147483647 w 53"/>
              <a:gd name="T3" fmla="*/ 2147483647 h 57"/>
              <a:gd name="T4" fmla="*/ 2147483647 w 53"/>
              <a:gd name="T5" fmla="*/ 2147483647 h 57"/>
              <a:gd name="T6" fmla="*/ 2147483647 w 53"/>
              <a:gd name="T7" fmla="*/ 2147483647 h 57"/>
              <a:gd name="T8" fmla="*/ 2147483647 w 53"/>
              <a:gd name="T9" fmla="*/ 2147483647 h 57"/>
              <a:gd name="T10" fmla="*/ 2147483647 w 53"/>
              <a:gd name="T11" fmla="*/ 2147483647 h 57"/>
              <a:gd name="T12" fmla="*/ 2147483647 w 53"/>
              <a:gd name="T13" fmla="*/ 2147483647 h 57"/>
              <a:gd name="T14" fmla="*/ 2147483647 w 53"/>
              <a:gd name="T15" fmla="*/ 2147483647 h 57"/>
              <a:gd name="T16" fmla="*/ 2147483647 w 53"/>
              <a:gd name="T17" fmla="*/ 2147483647 h 57"/>
              <a:gd name="T18" fmla="*/ 2147483647 w 53"/>
              <a:gd name="T19" fmla="*/ 2147483647 h 57"/>
              <a:gd name="T20" fmla="*/ 2147483647 w 53"/>
              <a:gd name="T21" fmla="*/ 2147483647 h 57"/>
              <a:gd name="T22" fmla="*/ 2147483647 w 53"/>
              <a:gd name="T23" fmla="*/ 2147483647 h 57"/>
              <a:gd name="T24" fmla="*/ 2147483647 w 53"/>
              <a:gd name="T25" fmla="*/ 2147483647 h 57"/>
              <a:gd name="T26" fmla="*/ 0 w 53"/>
              <a:gd name="T27" fmla="*/ 2147483647 h 57"/>
              <a:gd name="T28" fmla="*/ 2147483647 w 53"/>
              <a:gd name="T29" fmla="*/ 2147483647 h 57"/>
              <a:gd name="T30" fmla="*/ 2147483647 w 53"/>
              <a:gd name="T31" fmla="*/ 2147483647 h 57"/>
              <a:gd name="T32" fmla="*/ 2147483647 w 53"/>
              <a:gd name="T33" fmla="*/ 2147483647 h 57"/>
              <a:gd name="T34" fmla="*/ 2147483647 w 53"/>
              <a:gd name="T35" fmla="*/ 2147483647 h 57"/>
              <a:gd name="T36" fmla="*/ 2147483647 w 53"/>
              <a:gd name="T37" fmla="*/ 2147483647 h 57"/>
              <a:gd name="T38" fmla="*/ 2147483647 w 53"/>
              <a:gd name="T39" fmla="*/ 2147483647 h 57"/>
              <a:gd name="T40" fmla="*/ 2147483647 w 53"/>
              <a:gd name="T41" fmla="*/ 2147483647 h 57"/>
              <a:gd name="T42" fmla="*/ 2147483647 w 53"/>
              <a:gd name="T43" fmla="*/ 2147483647 h 57"/>
              <a:gd name="T44" fmla="*/ 2147483647 w 53"/>
              <a:gd name="T45" fmla="*/ 2147483647 h 57"/>
              <a:gd name="T46" fmla="*/ 2147483647 w 53"/>
              <a:gd name="T47" fmla="*/ 2147483647 h 57"/>
              <a:gd name="T48" fmla="*/ 2147483647 w 53"/>
              <a:gd name="T49" fmla="*/ 2147483647 h 57"/>
              <a:gd name="T50" fmla="*/ 2147483647 w 53"/>
              <a:gd name="T51" fmla="*/ 2147483647 h 57"/>
              <a:gd name="T52" fmla="*/ 2147483647 w 53"/>
              <a:gd name="T53" fmla="*/ 2147483647 h 57"/>
              <a:gd name="T54" fmla="*/ 2147483647 w 53"/>
              <a:gd name="T55" fmla="*/ 2147483647 h 57"/>
              <a:gd name="T56" fmla="*/ 2147483647 w 53"/>
              <a:gd name="T57" fmla="*/ 2147483647 h 57"/>
              <a:gd name="T58" fmla="*/ 2147483647 w 53"/>
              <a:gd name="T59" fmla="*/ 2147483647 h 57"/>
              <a:gd name="T60" fmla="*/ 2147483647 w 53"/>
              <a:gd name="T61" fmla="*/ 2147483647 h 57"/>
              <a:gd name="T62" fmla="*/ 2147483647 w 53"/>
              <a:gd name="T63" fmla="*/ 2147483647 h 57"/>
              <a:gd name="T64" fmla="*/ 2147483647 w 53"/>
              <a:gd name="T65" fmla="*/ 2147483647 h 57"/>
              <a:gd name="T66" fmla="*/ 2147483647 w 53"/>
              <a:gd name="T67" fmla="*/ 2147483647 h 57"/>
              <a:gd name="T68" fmla="*/ 2147483647 w 53"/>
              <a:gd name="T69" fmla="*/ 2147483647 h 57"/>
              <a:gd name="T70" fmla="*/ 2147483647 w 53"/>
              <a:gd name="T71" fmla="*/ 2147483647 h 57"/>
              <a:gd name="T72" fmla="*/ 2147483647 w 53"/>
              <a:gd name="T73" fmla="*/ 2147483647 h 57"/>
              <a:gd name="T74" fmla="*/ 2147483647 w 53"/>
              <a:gd name="T75" fmla="*/ 2147483647 h 57"/>
              <a:gd name="T76" fmla="*/ 2147483647 w 53"/>
              <a:gd name="T77" fmla="*/ 2147483647 h 57"/>
              <a:gd name="T78" fmla="*/ 2147483647 w 53"/>
              <a:gd name="T79" fmla="*/ 2147483647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3"/>
              <a:gd name="T121" fmla="*/ 0 h 57"/>
              <a:gd name="T122" fmla="*/ 53 w 53"/>
              <a:gd name="T123" fmla="*/ 57 h 57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2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2" name="Freeform 27"/>
          <p:cNvSpPr>
            <a:spLocks noChangeArrowheads="1"/>
          </p:cNvSpPr>
          <p:nvPr/>
        </p:nvSpPr>
        <p:spPr bwMode="auto">
          <a:xfrm>
            <a:off x="4624388" y="2705100"/>
            <a:ext cx="603250" cy="574675"/>
          </a:xfrm>
          <a:custGeom>
            <a:gdLst>
              <a:gd name="T0" fmla="*/ 2147483647 w 188"/>
              <a:gd name="T1" fmla="*/ 2147483647 h 179"/>
              <a:gd name="T2" fmla="*/ 2147483647 w 188"/>
              <a:gd name="T3" fmla="*/ 2147483647 h 179"/>
              <a:gd name="T4" fmla="*/ 2147483647 w 188"/>
              <a:gd name="T5" fmla="*/ 2147483647 h 179"/>
              <a:gd name="T6" fmla="*/ 2147483647 w 188"/>
              <a:gd name="T7" fmla="*/ 2147483647 h 179"/>
              <a:gd name="T8" fmla="*/ 2147483647 w 188"/>
              <a:gd name="T9" fmla="*/ 2147483647 h 179"/>
              <a:gd name="T10" fmla="*/ 2147483647 w 188"/>
              <a:gd name="T11" fmla="*/ 2147483647 h 179"/>
              <a:gd name="T12" fmla="*/ 2147483647 w 188"/>
              <a:gd name="T13" fmla="*/ 2147483647 h 179"/>
              <a:gd name="T14" fmla="*/ 2147483647 w 188"/>
              <a:gd name="T15" fmla="*/ 2147483647 h 179"/>
              <a:gd name="T16" fmla="*/ 2147483647 w 188"/>
              <a:gd name="T17" fmla="*/ 2147483647 h 179"/>
              <a:gd name="T18" fmla="*/ 2147483647 w 188"/>
              <a:gd name="T19" fmla="*/ 2147483647 h 179"/>
              <a:gd name="T20" fmla="*/ 0 w 188"/>
              <a:gd name="T21" fmla="*/ 2147483647 h 179"/>
              <a:gd name="T22" fmla="*/ 2147483647 w 188"/>
              <a:gd name="T23" fmla="*/ 2147483647 h 179"/>
              <a:gd name="T24" fmla="*/ 2147483647 w 188"/>
              <a:gd name="T25" fmla="*/ 2147483647 h 179"/>
              <a:gd name="T26" fmla="*/ 2147483647 w 188"/>
              <a:gd name="T27" fmla="*/ 2147483647 h 179"/>
              <a:gd name="T28" fmla="*/ 2147483647 w 188"/>
              <a:gd name="T29" fmla="*/ 2147483647 h 179"/>
              <a:gd name="T30" fmla="*/ 2147483647 w 188"/>
              <a:gd name="T31" fmla="*/ 2147483647 h 179"/>
              <a:gd name="T32" fmla="*/ 2147483647 w 188"/>
              <a:gd name="T33" fmla="*/ 2147483647 h 179"/>
              <a:gd name="T34" fmla="*/ 2147483647 w 188"/>
              <a:gd name="T35" fmla="*/ 2147483647 h 179"/>
              <a:gd name="T36" fmla="*/ 2147483647 w 188"/>
              <a:gd name="T37" fmla="*/ 2147483647 h 179"/>
              <a:gd name="T38" fmla="*/ 2147483647 w 188"/>
              <a:gd name="T39" fmla="*/ 2147483647 h 179"/>
              <a:gd name="T40" fmla="*/ 2147483647 w 188"/>
              <a:gd name="T41" fmla="*/ 2147483647 h 179"/>
              <a:gd name="T42" fmla="*/ 2147483647 w 188"/>
              <a:gd name="T43" fmla="*/ 2147483647 h 179"/>
              <a:gd name="T44" fmla="*/ 2147483647 w 188"/>
              <a:gd name="T45" fmla="*/ 2147483647 h 179"/>
              <a:gd name="T46" fmla="*/ 2147483647 w 188"/>
              <a:gd name="T47" fmla="*/ 2147483647 h 179"/>
              <a:gd name="T48" fmla="*/ 2147483647 w 188"/>
              <a:gd name="T49" fmla="*/ 2147483647 h 179"/>
              <a:gd name="T50" fmla="*/ 2147483647 w 188"/>
              <a:gd name="T51" fmla="*/ 2147483647 h 179"/>
              <a:gd name="T52" fmla="*/ 2147483647 w 188"/>
              <a:gd name="T53" fmla="*/ 2147483647 h 179"/>
              <a:gd name="T54" fmla="*/ 2147483647 w 188"/>
              <a:gd name="T55" fmla="*/ 2147483647 h 179"/>
              <a:gd name="T56" fmla="*/ 2147483647 w 188"/>
              <a:gd name="T57" fmla="*/ 2147483647 h 179"/>
              <a:gd name="T58" fmla="*/ 2147483647 w 188"/>
              <a:gd name="T59" fmla="*/ 2147483647 h 179"/>
              <a:gd name="T60" fmla="*/ 2147483647 w 188"/>
              <a:gd name="T61" fmla="*/ 2147483647 h 179"/>
              <a:gd name="T62" fmla="*/ 2147483647 w 188"/>
              <a:gd name="T63" fmla="*/ 2147483647 h 179"/>
              <a:gd name="T64" fmla="*/ 2147483647 w 188"/>
              <a:gd name="T65" fmla="*/ 2147483647 h 179"/>
              <a:gd name="T66" fmla="*/ 2147483647 w 188"/>
              <a:gd name="T67" fmla="*/ 2147483647 h 179"/>
              <a:gd name="T68" fmla="*/ 2147483647 w 188"/>
              <a:gd name="T69" fmla="*/ 2147483647 h 179"/>
              <a:gd name="T70" fmla="*/ 2147483647 w 188"/>
              <a:gd name="T71" fmla="*/ 2147483647 h 179"/>
              <a:gd name="T72" fmla="*/ 2147483647 w 188"/>
              <a:gd name="T73" fmla="*/ 2147483647 h 179"/>
              <a:gd name="T74" fmla="*/ 2147483647 w 188"/>
              <a:gd name="T75" fmla="*/ 2147483647 h 179"/>
              <a:gd name="T76" fmla="*/ 2147483647 w 188"/>
              <a:gd name="T77" fmla="*/ 2147483647 h 179"/>
              <a:gd name="T78" fmla="*/ 2147483647 w 188"/>
              <a:gd name="T79" fmla="*/ 2147483647 h 179"/>
              <a:gd name="T80" fmla="*/ 2147483647 w 188"/>
              <a:gd name="T81" fmla="*/ 2147483647 h 179"/>
              <a:gd name="T82" fmla="*/ 2147483647 w 188"/>
              <a:gd name="T83" fmla="*/ 2147483647 h 179"/>
              <a:gd name="T84" fmla="*/ 2147483647 w 188"/>
              <a:gd name="T85" fmla="*/ 2147483647 h 179"/>
              <a:gd name="T86" fmla="*/ 2147483647 w 188"/>
              <a:gd name="T87" fmla="*/ 2147483647 h 179"/>
              <a:gd name="T88" fmla="*/ 2147483647 w 188"/>
              <a:gd name="T89" fmla="*/ 2147483647 h 179"/>
              <a:gd name="T90" fmla="*/ 2147483647 w 188"/>
              <a:gd name="T91" fmla="*/ 2147483647 h 179"/>
              <a:gd name="T92" fmla="*/ 2147483647 w 188"/>
              <a:gd name="T93" fmla="*/ 2147483647 h 179"/>
              <a:gd name="T94" fmla="*/ 2147483647 w 188"/>
              <a:gd name="T95" fmla="*/ 2147483647 h 179"/>
              <a:gd name="T96" fmla="*/ 2147483647 w 188"/>
              <a:gd name="T97" fmla="*/ 2147483647 h 179"/>
              <a:gd name="T98" fmla="*/ 2147483647 w 188"/>
              <a:gd name="T99" fmla="*/ 2147483647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8"/>
              <a:gd name="T151" fmla="*/ 0 h 179"/>
              <a:gd name="T152" fmla="*/ 188 w 188"/>
              <a:gd name="T153" fmla="*/ 179 h 17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3" name="Freeform 28"/>
          <p:cNvSpPr>
            <a:spLocks noChangeArrowheads="1"/>
          </p:cNvSpPr>
          <p:nvPr/>
        </p:nvSpPr>
        <p:spPr bwMode="auto">
          <a:xfrm>
            <a:off x="4759325" y="2359025"/>
            <a:ext cx="860425" cy="584200"/>
          </a:xfrm>
          <a:custGeom>
            <a:gdLst>
              <a:gd name="T0" fmla="*/ 2147483647 w 268"/>
              <a:gd name="T1" fmla="*/ 2147483647 h 182"/>
              <a:gd name="T2" fmla="*/ 2147483647 w 268"/>
              <a:gd name="T3" fmla="*/ 2147483647 h 182"/>
              <a:gd name="T4" fmla="*/ 2147483647 w 268"/>
              <a:gd name="T5" fmla="*/ 2147483647 h 182"/>
              <a:gd name="T6" fmla="*/ 2147483647 w 268"/>
              <a:gd name="T7" fmla="*/ 2147483647 h 182"/>
              <a:gd name="T8" fmla="*/ 2147483647 w 268"/>
              <a:gd name="T9" fmla="*/ 2147483647 h 182"/>
              <a:gd name="T10" fmla="*/ 2147483647 w 268"/>
              <a:gd name="T11" fmla="*/ 2147483647 h 182"/>
              <a:gd name="T12" fmla="*/ 0 w 268"/>
              <a:gd name="T13" fmla="*/ 2147483647 h 182"/>
              <a:gd name="T14" fmla="*/ 2147483647 w 268"/>
              <a:gd name="T15" fmla="*/ 2147483647 h 182"/>
              <a:gd name="T16" fmla="*/ 2147483647 w 268"/>
              <a:gd name="T17" fmla="*/ 2147483647 h 182"/>
              <a:gd name="T18" fmla="*/ 2147483647 w 268"/>
              <a:gd name="T19" fmla="*/ 2147483647 h 182"/>
              <a:gd name="T20" fmla="*/ 2147483647 w 268"/>
              <a:gd name="T21" fmla="*/ 2147483647 h 182"/>
              <a:gd name="T22" fmla="*/ 2147483647 w 268"/>
              <a:gd name="T23" fmla="*/ 2147483647 h 182"/>
              <a:gd name="T24" fmla="*/ 2147483647 w 268"/>
              <a:gd name="T25" fmla="*/ 2147483647 h 182"/>
              <a:gd name="T26" fmla="*/ 2147483647 w 268"/>
              <a:gd name="T27" fmla="*/ 2147483647 h 182"/>
              <a:gd name="T28" fmla="*/ 2147483647 w 268"/>
              <a:gd name="T29" fmla="*/ 2147483647 h 182"/>
              <a:gd name="T30" fmla="*/ 2147483647 w 268"/>
              <a:gd name="T31" fmla="*/ 2147483647 h 182"/>
              <a:gd name="T32" fmla="*/ 2147483647 w 268"/>
              <a:gd name="T33" fmla="*/ 2147483647 h 182"/>
              <a:gd name="T34" fmla="*/ 2147483647 w 268"/>
              <a:gd name="T35" fmla="*/ 2147483647 h 182"/>
              <a:gd name="T36" fmla="*/ 2147483647 w 268"/>
              <a:gd name="T37" fmla="*/ 2147483647 h 182"/>
              <a:gd name="T38" fmla="*/ 2147483647 w 268"/>
              <a:gd name="T39" fmla="*/ 2147483647 h 182"/>
              <a:gd name="T40" fmla="*/ 2147483647 w 268"/>
              <a:gd name="T41" fmla="*/ 2147483647 h 182"/>
              <a:gd name="T42" fmla="*/ 2147483647 w 268"/>
              <a:gd name="T43" fmla="*/ 2147483647 h 182"/>
              <a:gd name="T44" fmla="*/ 2147483647 w 268"/>
              <a:gd name="T45" fmla="*/ 2147483647 h 182"/>
              <a:gd name="T46" fmla="*/ 2147483647 w 268"/>
              <a:gd name="T47" fmla="*/ 2147483647 h 182"/>
              <a:gd name="T48" fmla="*/ 2147483647 w 268"/>
              <a:gd name="T49" fmla="*/ 2147483647 h 182"/>
              <a:gd name="T50" fmla="*/ 2147483647 w 268"/>
              <a:gd name="T51" fmla="*/ 2147483647 h 182"/>
              <a:gd name="T52" fmla="*/ 2147483647 w 268"/>
              <a:gd name="T53" fmla="*/ 2147483647 h 182"/>
              <a:gd name="T54" fmla="*/ 2147483647 w 268"/>
              <a:gd name="T55" fmla="*/ 2147483647 h 182"/>
              <a:gd name="T56" fmla="*/ 2147483647 w 268"/>
              <a:gd name="T57" fmla="*/ 2147483647 h 182"/>
              <a:gd name="T58" fmla="*/ 2147483647 w 268"/>
              <a:gd name="T59" fmla="*/ 2147483647 h 182"/>
              <a:gd name="T60" fmla="*/ 2147483647 w 268"/>
              <a:gd name="T61" fmla="*/ 2147483647 h 182"/>
              <a:gd name="T62" fmla="*/ 2147483647 w 268"/>
              <a:gd name="T63" fmla="*/ 2147483647 h 182"/>
              <a:gd name="T64" fmla="*/ 2147483647 w 268"/>
              <a:gd name="T65" fmla="*/ 2147483647 h 182"/>
              <a:gd name="T66" fmla="*/ 2147483647 w 268"/>
              <a:gd name="T67" fmla="*/ 2147483647 h 182"/>
              <a:gd name="T68" fmla="*/ 2147483647 w 268"/>
              <a:gd name="T69" fmla="*/ 2147483647 h 182"/>
              <a:gd name="T70" fmla="*/ 2147483647 w 268"/>
              <a:gd name="T71" fmla="*/ 2147483647 h 182"/>
              <a:gd name="T72" fmla="*/ 2147483647 w 268"/>
              <a:gd name="T73" fmla="*/ 2147483647 h 182"/>
              <a:gd name="T74" fmla="*/ 2147483647 w 268"/>
              <a:gd name="T75" fmla="*/ 2147483647 h 182"/>
              <a:gd name="T76" fmla="*/ 2147483647 w 268"/>
              <a:gd name="T77" fmla="*/ 2147483647 h 182"/>
              <a:gd name="T78" fmla="*/ 2147483647 w 268"/>
              <a:gd name="T79" fmla="*/ 2147483647 h 182"/>
              <a:gd name="T80" fmla="*/ 2147483647 w 268"/>
              <a:gd name="T81" fmla="*/ 2147483647 h 182"/>
              <a:gd name="T82" fmla="*/ 2147483647 w 268"/>
              <a:gd name="T83" fmla="*/ 2147483647 h 182"/>
              <a:gd name="T84" fmla="*/ 2147483647 w 268"/>
              <a:gd name="T85" fmla="*/ 2147483647 h 182"/>
              <a:gd name="T86" fmla="*/ 2147483647 w 268"/>
              <a:gd name="T87" fmla="*/ 2147483647 h 182"/>
              <a:gd name="T88" fmla="*/ 2147483647 w 268"/>
              <a:gd name="T89" fmla="*/ 2147483647 h 182"/>
              <a:gd name="T90" fmla="*/ 2147483647 w 268"/>
              <a:gd name="T91" fmla="*/ 2147483647 h 182"/>
              <a:gd name="T92" fmla="*/ 2147483647 w 268"/>
              <a:gd name="T93" fmla="*/ 2147483647 h 182"/>
              <a:gd name="T94" fmla="*/ 2147483647 w 268"/>
              <a:gd name="T95" fmla="*/ 2147483647 h 182"/>
              <a:gd name="T96" fmla="*/ 2147483647 w 268"/>
              <a:gd name="T97" fmla="*/ 2147483647 h 182"/>
              <a:gd name="T98" fmla="*/ 2147483647 w 268"/>
              <a:gd name="T99" fmla="*/ 2147483647 h 182"/>
              <a:gd name="T100" fmla="*/ 2147483647 w 268"/>
              <a:gd name="T101" fmla="*/ 2147483647 h 182"/>
              <a:gd name="T102" fmla="*/ 2147483647 w 268"/>
              <a:gd name="T103" fmla="*/ 2147483647 h 182"/>
              <a:gd name="T104" fmla="*/ 2147483647 w 268"/>
              <a:gd name="T105" fmla="*/ 2147483647 h 182"/>
              <a:gd name="T106" fmla="*/ 2147483647 w 268"/>
              <a:gd name="T107" fmla="*/ 2147483647 h 182"/>
              <a:gd name="T108" fmla="*/ 2147483647 w 268"/>
              <a:gd name="T109" fmla="*/ 2147483647 h 182"/>
              <a:gd name="T110" fmla="*/ 2147483647 w 268"/>
              <a:gd name="T111" fmla="*/ 2147483647 h 182"/>
              <a:gd name="T112" fmla="*/ 2147483647 w 268"/>
              <a:gd name="T113" fmla="*/ 2147483647 h 182"/>
              <a:gd name="T114" fmla="*/ 2147483647 w 268"/>
              <a:gd name="T115" fmla="*/ 2147483647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8"/>
              <a:gd name="T175" fmla="*/ 0 h 182"/>
              <a:gd name="T176" fmla="*/ 268 w 268"/>
              <a:gd name="T177" fmla="*/ 182 h 182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4" name="Freeform 29"/>
          <p:cNvSpPr>
            <a:spLocks noChangeArrowheads="1"/>
          </p:cNvSpPr>
          <p:nvPr/>
        </p:nvSpPr>
        <p:spPr bwMode="auto">
          <a:xfrm>
            <a:off x="4576763" y="1525588"/>
            <a:ext cx="1155700" cy="1054100"/>
          </a:xfrm>
          <a:custGeom>
            <a:gdLst>
              <a:gd name="T0" fmla="*/ 2147483647 w 360"/>
              <a:gd name="T1" fmla="*/ 2147483647 h 328"/>
              <a:gd name="T2" fmla="*/ 2147483647 w 360"/>
              <a:gd name="T3" fmla="*/ 2147483647 h 328"/>
              <a:gd name="T4" fmla="*/ 2147483647 w 360"/>
              <a:gd name="T5" fmla="*/ 2147483647 h 328"/>
              <a:gd name="T6" fmla="*/ 2147483647 w 360"/>
              <a:gd name="T7" fmla="*/ 2147483647 h 328"/>
              <a:gd name="T8" fmla="*/ 2147483647 w 360"/>
              <a:gd name="T9" fmla="*/ 2147483647 h 328"/>
              <a:gd name="T10" fmla="*/ 2147483647 w 360"/>
              <a:gd name="T11" fmla="*/ 2147483647 h 328"/>
              <a:gd name="T12" fmla="*/ 2147483647 w 360"/>
              <a:gd name="T13" fmla="*/ 2147483647 h 328"/>
              <a:gd name="T14" fmla="*/ 2147483647 w 360"/>
              <a:gd name="T15" fmla="*/ 2147483647 h 328"/>
              <a:gd name="T16" fmla="*/ 2147483647 w 360"/>
              <a:gd name="T17" fmla="*/ 2147483647 h 328"/>
              <a:gd name="T18" fmla="*/ 2147483647 w 360"/>
              <a:gd name="T19" fmla="*/ 2147483647 h 328"/>
              <a:gd name="T20" fmla="*/ 2147483647 w 360"/>
              <a:gd name="T21" fmla="*/ 2147483647 h 328"/>
              <a:gd name="T22" fmla="*/ 2147483647 w 360"/>
              <a:gd name="T23" fmla="*/ 2147483647 h 328"/>
              <a:gd name="T24" fmla="*/ 2147483647 w 360"/>
              <a:gd name="T25" fmla="*/ 2147483647 h 328"/>
              <a:gd name="T26" fmla="*/ 2147483647 w 360"/>
              <a:gd name="T27" fmla="*/ 2147483647 h 328"/>
              <a:gd name="T28" fmla="*/ 2147483647 w 360"/>
              <a:gd name="T29" fmla="*/ 2147483647 h 328"/>
              <a:gd name="T30" fmla="*/ 2147483647 w 360"/>
              <a:gd name="T31" fmla="*/ 2147483647 h 328"/>
              <a:gd name="T32" fmla="*/ 2147483647 w 360"/>
              <a:gd name="T33" fmla="*/ 2147483647 h 328"/>
              <a:gd name="T34" fmla="*/ 2147483647 w 360"/>
              <a:gd name="T35" fmla="*/ 2147483647 h 328"/>
              <a:gd name="T36" fmla="*/ 2147483647 w 360"/>
              <a:gd name="T37" fmla="*/ 2147483647 h 328"/>
              <a:gd name="T38" fmla="*/ 2147483647 w 360"/>
              <a:gd name="T39" fmla="*/ 2147483647 h 328"/>
              <a:gd name="T40" fmla="*/ 2147483647 w 360"/>
              <a:gd name="T41" fmla="*/ 2147483647 h 328"/>
              <a:gd name="T42" fmla="*/ 2147483647 w 360"/>
              <a:gd name="T43" fmla="*/ 2147483647 h 328"/>
              <a:gd name="T44" fmla="*/ 2147483647 w 360"/>
              <a:gd name="T45" fmla="*/ 2147483647 h 328"/>
              <a:gd name="T46" fmla="*/ 2147483647 w 360"/>
              <a:gd name="T47" fmla="*/ 2147483647 h 328"/>
              <a:gd name="T48" fmla="*/ 2147483647 w 360"/>
              <a:gd name="T49" fmla="*/ 2147483647 h 328"/>
              <a:gd name="T50" fmla="*/ 2147483647 w 360"/>
              <a:gd name="T51" fmla="*/ 2147483647 h 328"/>
              <a:gd name="T52" fmla="*/ 2147483647 w 360"/>
              <a:gd name="T53" fmla="*/ 2147483647 h 328"/>
              <a:gd name="T54" fmla="*/ 2147483647 w 360"/>
              <a:gd name="T55" fmla="*/ 2147483647 h 328"/>
              <a:gd name="T56" fmla="*/ 2147483647 w 360"/>
              <a:gd name="T57" fmla="*/ 2147483647 h 328"/>
              <a:gd name="T58" fmla="*/ 2147483647 w 360"/>
              <a:gd name="T59" fmla="*/ 2147483647 h 328"/>
              <a:gd name="T60" fmla="*/ 2147483647 w 360"/>
              <a:gd name="T61" fmla="*/ 2147483647 h 328"/>
              <a:gd name="T62" fmla="*/ 2147483647 w 360"/>
              <a:gd name="T63" fmla="*/ 2147483647 h 328"/>
              <a:gd name="T64" fmla="*/ 2147483647 w 360"/>
              <a:gd name="T65" fmla="*/ 2147483647 h 328"/>
              <a:gd name="T66" fmla="*/ 2147483647 w 360"/>
              <a:gd name="T67" fmla="*/ 2147483647 h 328"/>
              <a:gd name="T68" fmla="*/ 2147483647 w 360"/>
              <a:gd name="T69" fmla="*/ 2147483647 h 328"/>
              <a:gd name="T70" fmla="*/ 2147483647 w 360"/>
              <a:gd name="T71" fmla="*/ 2147483647 h 328"/>
              <a:gd name="T72" fmla="*/ 2147483647 w 360"/>
              <a:gd name="T73" fmla="*/ 2147483647 h 328"/>
              <a:gd name="T74" fmla="*/ 2147483647 w 360"/>
              <a:gd name="T75" fmla="*/ 2147483647 h 328"/>
              <a:gd name="T76" fmla="*/ 2147483647 w 360"/>
              <a:gd name="T77" fmla="*/ 2147483647 h 328"/>
              <a:gd name="T78" fmla="*/ 2147483647 w 360"/>
              <a:gd name="T79" fmla="*/ 2147483647 h 328"/>
              <a:gd name="T80" fmla="*/ 2147483647 w 360"/>
              <a:gd name="T81" fmla="*/ 2147483647 h 328"/>
              <a:gd name="T82" fmla="*/ 2147483647 w 360"/>
              <a:gd name="T83" fmla="*/ 2147483647 h 328"/>
              <a:gd name="T84" fmla="*/ 2147483647 w 360"/>
              <a:gd name="T85" fmla="*/ 2147483647 h 328"/>
              <a:gd name="T86" fmla="*/ 2147483647 w 360"/>
              <a:gd name="T87" fmla="*/ 2147483647 h 328"/>
              <a:gd name="T88" fmla="*/ 2147483647 w 360"/>
              <a:gd name="T89" fmla="*/ 2147483647 h 328"/>
              <a:gd name="T90" fmla="*/ 2147483647 w 360"/>
              <a:gd name="T91" fmla="*/ 2147483647 h 328"/>
              <a:gd name="T92" fmla="*/ 2147483647 w 360"/>
              <a:gd name="T93" fmla="*/ 2147483647 h 328"/>
              <a:gd name="T94" fmla="*/ 2147483647 w 360"/>
              <a:gd name="T95" fmla="*/ 2147483647 h 328"/>
              <a:gd name="T96" fmla="*/ 2147483647 w 360"/>
              <a:gd name="T97" fmla="*/ 2147483647 h 328"/>
              <a:gd name="T98" fmla="*/ 2147483647 w 360"/>
              <a:gd name="T99" fmla="*/ 2147483647 h 328"/>
              <a:gd name="T100" fmla="*/ 2147483647 w 360"/>
              <a:gd name="T101" fmla="*/ 2147483647 h 328"/>
              <a:gd name="T102" fmla="*/ 2147483647 w 360"/>
              <a:gd name="T103" fmla="*/ 2147483647 h 328"/>
              <a:gd name="T104" fmla="*/ 2147483647 w 360"/>
              <a:gd name="T105" fmla="*/ 2147483647 h 328"/>
              <a:gd name="T106" fmla="*/ 2147483647 w 360"/>
              <a:gd name="T107" fmla="*/ 2147483647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60"/>
              <a:gd name="T163" fmla="*/ 0 h 328"/>
              <a:gd name="T164" fmla="*/ 360 w 360"/>
              <a:gd name="T165" fmla="*/ 328 h 328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5" name="Freeform 30"/>
          <p:cNvSpPr>
            <a:spLocks noChangeArrowheads="1"/>
          </p:cNvSpPr>
          <p:nvPr/>
        </p:nvSpPr>
        <p:spPr bwMode="auto">
          <a:xfrm>
            <a:off x="4348163" y="3411538"/>
            <a:ext cx="696912" cy="436562"/>
          </a:xfrm>
          <a:custGeom>
            <a:gdLst>
              <a:gd name="T0" fmla="*/ 2147483647 w 217"/>
              <a:gd name="T1" fmla="*/ 2147483647 h 136"/>
              <a:gd name="T2" fmla="*/ 2147483647 w 217"/>
              <a:gd name="T3" fmla="*/ 2147483647 h 136"/>
              <a:gd name="T4" fmla="*/ 2147483647 w 217"/>
              <a:gd name="T5" fmla="*/ 2147483647 h 136"/>
              <a:gd name="T6" fmla="*/ 2147483647 w 217"/>
              <a:gd name="T7" fmla="*/ 2147483647 h 136"/>
              <a:gd name="T8" fmla="*/ 2147483647 w 217"/>
              <a:gd name="T9" fmla="*/ 2147483647 h 136"/>
              <a:gd name="T10" fmla="*/ 2147483647 w 217"/>
              <a:gd name="T11" fmla="*/ 0 h 136"/>
              <a:gd name="T12" fmla="*/ 2147483647 w 217"/>
              <a:gd name="T13" fmla="*/ 2147483647 h 136"/>
              <a:gd name="T14" fmla="*/ 2147483647 w 217"/>
              <a:gd name="T15" fmla="*/ 2147483647 h 136"/>
              <a:gd name="T16" fmla="*/ 2147483647 w 217"/>
              <a:gd name="T17" fmla="*/ 2147483647 h 136"/>
              <a:gd name="T18" fmla="*/ 2147483647 w 217"/>
              <a:gd name="T19" fmla="*/ 2147483647 h 136"/>
              <a:gd name="T20" fmla="*/ 2147483647 w 217"/>
              <a:gd name="T21" fmla="*/ 2147483647 h 136"/>
              <a:gd name="T22" fmla="*/ 2147483647 w 217"/>
              <a:gd name="T23" fmla="*/ 2147483647 h 136"/>
              <a:gd name="T24" fmla="*/ 2147483647 w 217"/>
              <a:gd name="T25" fmla="*/ 2147483647 h 136"/>
              <a:gd name="T26" fmla="*/ 2147483647 w 217"/>
              <a:gd name="T27" fmla="*/ 2147483647 h 136"/>
              <a:gd name="T28" fmla="*/ 0 w 217"/>
              <a:gd name="T29" fmla="*/ 2147483647 h 136"/>
              <a:gd name="T30" fmla="*/ 2147483647 w 217"/>
              <a:gd name="T31" fmla="*/ 2147483647 h 136"/>
              <a:gd name="T32" fmla="*/ 2147483647 w 217"/>
              <a:gd name="T33" fmla="*/ 2147483647 h 136"/>
              <a:gd name="T34" fmla="*/ 2147483647 w 217"/>
              <a:gd name="T35" fmla="*/ 2147483647 h 136"/>
              <a:gd name="T36" fmla="*/ 2147483647 w 217"/>
              <a:gd name="T37" fmla="*/ 2147483647 h 136"/>
              <a:gd name="T38" fmla="*/ 2147483647 w 217"/>
              <a:gd name="T39" fmla="*/ 2147483647 h 136"/>
              <a:gd name="T40" fmla="*/ 2147483647 w 217"/>
              <a:gd name="T41" fmla="*/ 2147483647 h 136"/>
              <a:gd name="T42" fmla="*/ 2147483647 w 217"/>
              <a:gd name="T43" fmla="*/ 2147483647 h 136"/>
              <a:gd name="T44" fmla="*/ 2147483647 w 217"/>
              <a:gd name="T45" fmla="*/ 2147483647 h 136"/>
              <a:gd name="T46" fmla="*/ 2147483647 w 217"/>
              <a:gd name="T47" fmla="*/ 2147483647 h 136"/>
              <a:gd name="T48" fmla="*/ 2147483647 w 217"/>
              <a:gd name="T49" fmla="*/ 2147483647 h 136"/>
              <a:gd name="T50" fmla="*/ 2147483647 w 217"/>
              <a:gd name="T51" fmla="*/ 2147483647 h 136"/>
              <a:gd name="T52" fmla="*/ 2147483647 w 217"/>
              <a:gd name="T53" fmla="*/ 2147483647 h 136"/>
              <a:gd name="T54" fmla="*/ 2147483647 w 217"/>
              <a:gd name="T55" fmla="*/ 2147483647 h 136"/>
              <a:gd name="T56" fmla="*/ 2147483647 w 217"/>
              <a:gd name="T57" fmla="*/ 2147483647 h 136"/>
              <a:gd name="T58" fmla="*/ 2147483647 w 217"/>
              <a:gd name="T59" fmla="*/ 2147483647 h 136"/>
              <a:gd name="T60" fmla="*/ 2147483647 w 217"/>
              <a:gd name="T61" fmla="*/ 2147483647 h 136"/>
              <a:gd name="T62" fmla="*/ 2147483647 w 217"/>
              <a:gd name="T63" fmla="*/ 2147483647 h 136"/>
              <a:gd name="T64" fmla="*/ 2147483647 w 217"/>
              <a:gd name="T65" fmla="*/ 2147483647 h 136"/>
              <a:gd name="T66" fmla="*/ 2147483647 w 217"/>
              <a:gd name="T67" fmla="*/ 2147483647 h 136"/>
              <a:gd name="T68" fmla="*/ 2147483647 w 217"/>
              <a:gd name="T69" fmla="*/ 2147483647 h 136"/>
              <a:gd name="T70" fmla="*/ 2147483647 w 217"/>
              <a:gd name="T71" fmla="*/ 2147483647 h 136"/>
              <a:gd name="T72" fmla="*/ 2147483647 w 217"/>
              <a:gd name="T73" fmla="*/ 2147483647 h 136"/>
              <a:gd name="T74" fmla="*/ 2147483647 w 217"/>
              <a:gd name="T75" fmla="*/ 2147483647 h 136"/>
              <a:gd name="T76" fmla="*/ 2147483647 w 217"/>
              <a:gd name="T77" fmla="*/ 2147483647 h 136"/>
              <a:gd name="T78" fmla="*/ 2147483647 w 217"/>
              <a:gd name="T79" fmla="*/ 2147483647 h 136"/>
              <a:gd name="T80" fmla="*/ 2147483647 w 217"/>
              <a:gd name="T81" fmla="*/ 2147483647 h 136"/>
              <a:gd name="T82" fmla="*/ 2147483647 w 217"/>
              <a:gd name="T83" fmla="*/ 2147483647 h 136"/>
              <a:gd name="T84" fmla="*/ 2147483647 w 217"/>
              <a:gd name="T85" fmla="*/ 2147483647 h 136"/>
              <a:gd name="T86" fmla="*/ 2147483647 w 217"/>
              <a:gd name="T87" fmla="*/ 2147483647 h 136"/>
              <a:gd name="T88" fmla="*/ 2147483647 w 217"/>
              <a:gd name="T89" fmla="*/ 2147483647 h 136"/>
              <a:gd name="T90" fmla="*/ 2147483647 w 217"/>
              <a:gd name="T91" fmla="*/ 2147483647 h 136"/>
              <a:gd name="T92" fmla="*/ 2147483647 w 217"/>
              <a:gd name="T93" fmla="*/ 2147483647 h 136"/>
              <a:gd name="T94" fmla="*/ 2147483647 w 217"/>
              <a:gd name="T95" fmla="*/ 2147483647 h 136"/>
              <a:gd name="T96" fmla="*/ 2147483647 w 217"/>
              <a:gd name="T97" fmla="*/ 2147483647 h 136"/>
              <a:gd name="T98" fmla="*/ 2147483647 w 217"/>
              <a:gd name="T99" fmla="*/ 2147483647 h 136"/>
              <a:gd name="T100" fmla="*/ 2147483647 w 217"/>
              <a:gd name="T101" fmla="*/ 2147483647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"/>
              <a:gd name="T154" fmla="*/ 0 h 136"/>
              <a:gd name="T155" fmla="*/ 217 w 217"/>
              <a:gd name="T156" fmla="*/ 136 h 13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6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6" name="Freeform 31"/>
          <p:cNvSpPr>
            <a:spLocks noChangeArrowheads="1"/>
          </p:cNvSpPr>
          <p:nvPr/>
        </p:nvSpPr>
        <p:spPr bwMode="auto">
          <a:xfrm>
            <a:off x="5000625" y="4135438"/>
            <a:ext cx="111125" cy="98425"/>
          </a:xfrm>
          <a:custGeom>
            <a:gdLst>
              <a:gd name="T0" fmla="*/ 2147483647 w 34"/>
              <a:gd name="T1" fmla="*/ 2147483647 h 31"/>
              <a:gd name="T2" fmla="*/ 2147483647 w 34"/>
              <a:gd name="T3" fmla="*/ 2147483647 h 31"/>
              <a:gd name="T4" fmla="*/ 2147483647 w 34"/>
              <a:gd name="T5" fmla="*/ 2147483647 h 31"/>
              <a:gd name="T6" fmla="*/ 2147483647 w 34"/>
              <a:gd name="T7" fmla="*/ 2147483647 h 31"/>
              <a:gd name="T8" fmla="*/ 2147483647 w 34"/>
              <a:gd name="T9" fmla="*/ 2147483647 h 31"/>
              <a:gd name="T10" fmla="*/ 2147483647 w 34"/>
              <a:gd name="T11" fmla="*/ 2147483647 h 31"/>
              <a:gd name="T12" fmla="*/ 2147483647 w 34"/>
              <a:gd name="T13" fmla="*/ 2147483647 h 31"/>
              <a:gd name="T14" fmla="*/ 2147483647 w 34"/>
              <a:gd name="T15" fmla="*/ 2147483647 h 31"/>
              <a:gd name="T16" fmla="*/ 2147483647 w 34"/>
              <a:gd name="T17" fmla="*/ 2147483647 h 31"/>
              <a:gd name="T18" fmla="*/ 2147483647 w 34"/>
              <a:gd name="T19" fmla="*/ 2147483647 h 31"/>
              <a:gd name="T20" fmla="*/ 0 w 34"/>
              <a:gd name="T21" fmla="*/ 2147483647 h 31"/>
              <a:gd name="T22" fmla="*/ 2147483647 w 34"/>
              <a:gd name="T23" fmla="*/ 2147483647 h 31"/>
              <a:gd name="T24" fmla="*/ 2147483647 w 34"/>
              <a:gd name="T25" fmla="*/ 2147483647 h 31"/>
              <a:gd name="T26" fmla="*/ 2147483647 w 34"/>
              <a:gd name="T27" fmla="*/ 2147483647 h 31"/>
              <a:gd name="T28" fmla="*/ 2147483647 w 34"/>
              <a:gd name="T29" fmla="*/ 2147483647 h 31"/>
              <a:gd name="T30" fmla="*/ 2147483647 w 34"/>
              <a:gd name="T31" fmla="*/ 2147483647 h 31"/>
              <a:gd name="T32" fmla="*/ 2147483647 w 34"/>
              <a:gd name="T33" fmla="*/ 2147483647 h 31"/>
              <a:gd name="T34" fmla="*/ 2147483647 w 34"/>
              <a:gd name="T35" fmla="*/ 2147483647 h 31"/>
              <a:gd name="T36" fmla="*/ 2147483647 w 34"/>
              <a:gd name="T37" fmla="*/ 2147483647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"/>
              <a:gd name="T58" fmla="*/ 0 h 31"/>
              <a:gd name="T59" fmla="*/ 34 w 34"/>
              <a:gd name="T60" fmla="*/ 31 h 31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32"/>
          <p:cNvSpPr>
            <a:spLocks noChangeArrowheads="1"/>
          </p:cNvSpPr>
          <p:nvPr/>
        </p:nvSpPr>
        <p:spPr bwMode="auto">
          <a:xfrm>
            <a:off x="4489450" y="3768725"/>
            <a:ext cx="606425" cy="469900"/>
          </a:xfrm>
          <a:custGeom>
            <a:gdLst>
              <a:gd name="T0" fmla="*/ 2147483647 w 189"/>
              <a:gd name="T1" fmla="*/ 2147483647 h 146"/>
              <a:gd name="T2" fmla="*/ 2147483647 w 189"/>
              <a:gd name="T3" fmla="*/ 2147483647 h 146"/>
              <a:gd name="T4" fmla="*/ 2147483647 w 189"/>
              <a:gd name="T5" fmla="*/ 2147483647 h 146"/>
              <a:gd name="T6" fmla="*/ 2147483647 w 189"/>
              <a:gd name="T7" fmla="*/ 0 h 146"/>
              <a:gd name="T8" fmla="*/ 2147483647 w 189"/>
              <a:gd name="T9" fmla="*/ 2147483647 h 146"/>
              <a:gd name="T10" fmla="*/ 2147483647 w 189"/>
              <a:gd name="T11" fmla="*/ 2147483647 h 146"/>
              <a:gd name="T12" fmla="*/ 2147483647 w 189"/>
              <a:gd name="T13" fmla="*/ 2147483647 h 146"/>
              <a:gd name="T14" fmla="*/ 2147483647 w 189"/>
              <a:gd name="T15" fmla="*/ 2147483647 h 146"/>
              <a:gd name="T16" fmla="*/ 2147483647 w 189"/>
              <a:gd name="T17" fmla="*/ 2147483647 h 146"/>
              <a:gd name="T18" fmla="*/ 2147483647 w 189"/>
              <a:gd name="T19" fmla="*/ 2147483647 h 146"/>
              <a:gd name="T20" fmla="*/ 2147483647 w 189"/>
              <a:gd name="T21" fmla="*/ 2147483647 h 146"/>
              <a:gd name="T22" fmla="*/ 0 w 189"/>
              <a:gd name="T23" fmla="*/ 2147483647 h 146"/>
              <a:gd name="T24" fmla="*/ 2147483647 w 189"/>
              <a:gd name="T25" fmla="*/ 2147483647 h 146"/>
              <a:gd name="T26" fmla="*/ 2147483647 w 189"/>
              <a:gd name="T27" fmla="*/ 2147483647 h 146"/>
              <a:gd name="T28" fmla="*/ 2147483647 w 189"/>
              <a:gd name="T29" fmla="*/ 2147483647 h 146"/>
              <a:gd name="T30" fmla="*/ 2147483647 w 189"/>
              <a:gd name="T31" fmla="*/ 2147483647 h 146"/>
              <a:gd name="T32" fmla="*/ 2147483647 w 189"/>
              <a:gd name="T33" fmla="*/ 2147483647 h 146"/>
              <a:gd name="T34" fmla="*/ 2147483647 w 189"/>
              <a:gd name="T35" fmla="*/ 2147483647 h 146"/>
              <a:gd name="T36" fmla="*/ 2147483647 w 189"/>
              <a:gd name="T37" fmla="*/ 2147483647 h 146"/>
              <a:gd name="T38" fmla="*/ 2147483647 w 189"/>
              <a:gd name="T39" fmla="*/ 2147483647 h 146"/>
              <a:gd name="T40" fmla="*/ 2147483647 w 189"/>
              <a:gd name="T41" fmla="*/ 2147483647 h 146"/>
              <a:gd name="T42" fmla="*/ 2147483647 w 189"/>
              <a:gd name="T43" fmla="*/ 2147483647 h 146"/>
              <a:gd name="T44" fmla="*/ 2147483647 w 189"/>
              <a:gd name="T45" fmla="*/ 2147483647 h 146"/>
              <a:gd name="T46" fmla="*/ 2147483647 w 189"/>
              <a:gd name="T47" fmla="*/ 2147483647 h 146"/>
              <a:gd name="T48" fmla="*/ 2147483647 w 189"/>
              <a:gd name="T49" fmla="*/ 2147483647 h 146"/>
              <a:gd name="T50" fmla="*/ 2147483647 w 189"/>
              <a:gd name="T51" fmla="*/ 2147483647 h 146"/>
              <a:gd name="T52" fmla="*/ 2147483647 w 189"/>
              <a:gd name="T53" fmla="*/ 2147483647 h 146"/>
              <a:gd name="T54" fmla="*/ 2147483647 w 189"/>
              <a:gd name="T55" fmla="*/ 2147483647 h 146"/>
              <a:gd name="T56" fmla="*/ 2147483647 w 189"/>
              <a:gd name="T57" fmla="*/ 2147483647 h 146"/>
              <a:gd name="T58" fmla="*/ 2147483647 w 189"/>
              <a:gd name="T59" fmla="*/ 2147483647 h 146"/>
              <a:gd name="T60" fmla="*/ 2147483647 w 189"/>
              <a:gd name="T61" fmla="*/ 2147483647 h 146"/>
              <a:gd name="T62" fmla="*/ 2147483647 w 189"/>
              <a:gd name="T63" fmla="*/ 2147483647 h 146"/>
              <a:gd name="T64" fmla="*/ 2147483647 w 189"/>
              <a:gd name="T65" fmla="*/ 2147483647 h 146"/>
              <a:gd name="T66" fmla="*/ 2147483647 w 189"/>
              <a:gd name="T67" fmla="*/ 2147483647 h 146"/>
              <a:gd name="T68" fmla="*/ 2147483647 w 189"/>
              <a:gd name="T69" fmla="*/ 2147483647 h 146"/>
              <a:gd name="T70" fmla="*/ 2147483647 w 189"/>
              <a:gd name="T71" fmla="*/ 2147483647 h 146"/>
              <a:gd name="T72" fmla="*/ 2147483647 w 189"/>
              <a:gd name="T73" fmla="*/ 2147483647 h 146"/>
              <a:gd name="T74" fmla="*/ 2147483647 w 189"/>
              <a:gd name="T75" fmla="*/ 2147483647 h 146"/>
              <a:gd name="T76" fmla="*/ 2147483647 w 189"/>
              <a:gd name="T77" fmla="*/ 2147483647 h 146"/>
              <a:gd name="T78" fmla="*/ 2147483647 w 189"/>
              <a:gd name="T79" fmla="*/ 2147483647 h 146"/>
              <a:gd name="T80" fmla="*/ 2147483647 w 189"/>
              <a:gd name="T81" fmla="*/ 2147483647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9"/>
              <a:gd name="T124" fmla="*/ 0 h 146"/>
              <a:gd name="T125" fmla="*/ 189 w 189"/>
              <a:gd name="T126" fmla="*/ 146 h 14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3"/>
          <p:cNvSpPr>
            <a:spLocks noChangeArrowheads="1"/>
          </p:cNvSpPr>
          <p:nvPr/>
        </p:nvSpPr>
        <p:spPr bwMode="auto">
          <a:xfrm>
            <a:off x="4171950" y="2871788"/>
            <a:ext cx="565150" cy="808037"/>
          </a:xfrm>
          <a:custGeom>
            <a:gdLst>
              <a:gd name="T0" fmla="*/ 2147483647 w 176"/>
              <a:gd name="T1" fmla="*/ 2147483647 h 251"/>
              <a:gd name="T2" fmla="*/ 2147483647 w 176"/>
              <a:gd name="T3" fmla="*/ 2147483647 h 251"/>
              <a:gd name="T4" fmla="*/ 2147483647 w 176"/>
              <a:gd name="T5" fmla="*/ 2147483647 h 251"/>
              <a:gd name="T6" fmla="*/ 2147483647 w 176"/>
              <a:gd name="T7" fmla="*/ 2147483647 h 251"/>
              <a:gd name="T8" fmla="*/ 2147483647 w 176"/>
              <a:gd name="T9" fmla="*/ 2147483647 h 251"/>
              <a:gd name="T10" fmla="*/ 2147483647 w 176"/>
              <a:gd name="T11" fmla="*/ 2147483647 h 251"/>
              <a:gd name="T12" fmla="*/ 2147483647 w 176"/>
              <a:gd name="T13" fmla="*/ 2147483647 h 251"/>
              <a:gd name="T14" fmla="*/ 2147483647 w 176"/>
              <a:gd name="T15" fmla="*/ 2147483647 h 251"/>
              <a:gd name="T16" fmla="*/ 2147483647 w 176"/>
              <a:gd name="T17" fmla="*/ 0 h 251"/>
              <a:gd name="T18" fmla="*/ 2147483647 w 176"/>
              <a:gd name="T19" fmla="*/ 2147483647 h 251"/>
              <a:gd name="T20" fmla="*/ 2147483647 w 176"/>
              <a:gd name="T21" fmla="*/ 2147483647 h 251"/>
              <a:gd name="T22" fmla="*/ 2147483647 w 176"/>
              <a:gd name="T23" fmla="*/ 2147483647 h 251"/>
              <a:gd name="T24" fmla="*/ 2147483647 w 176"/>
              <a:gd name="T25" fmla="*/ 2147483647 h 251"/>
              <a:gd name="T26" fmla="*/ 2147483647 w 176"/>
              <a:gd name="T27" fmla="*/ 2147483647 h 251"/>
              <a:gd name="T28" fmla="*/ 2147483647 w 176"/>
              <a:gd name="T29" fmla="*/ 2147483647 h 251"/>
              <a:gd name="T30" fmla="*/ 2147483647 w 176"/>
              <a:gd name="T31" fmla="*/ 2147483647 h 251"/>
              <a:gd name="T32" fmla="*/ 2147483647 w 176"/>
              <a:gd name="T33" fmla="*/ 2147483647 h 251"/>
              <a:gd name="T34" fmla="*/ 2147483647 w 176"/>
              <a:gd name="T35" fmla="*/ 2147483647 h 251"/>
              <a:gd name="T36" fmla="*/ 2147483647 w 176"/>
              <a:gd name="T37" fmla="*/ 2147483647 h 251"/>
              <a:gd name="T38" fmla="*/ 2147483647 w 176"/>
              <a:gd name="T39" fmla="*/ 2147483647 h 251"/>
              <a:gd name="T40" fmla="*/ 2147483647 w 176"/>
              <a:gd name="T41" fmla="*/ 2147483647 h 251"/>
              <a:gd name="T42" fmla="*/ 2147483647 w 176"/>
              <a:gd name="T43" fmla="*/ 2147483647 h 251"/>
              <a:gd name="T44" fmla="*/ 2147483647 w 176"/>
              <a:gd name="T45" fmla="*/ 2147483647 h 251"/>
              <a:gd name="T46" fmla="*/ 2147483647 w 176"/>
              <a:gd name="T47" fmla="*/ 2147483647 h 251"/>
              <a:gd name="T48" fmla="*/ 2147483647 w 176"/>
              <a:gd name="T49" fmla="*/ 2147483647 h 251"/>
              <a:gd name="T50" fmla="*/ 2147483647 w 176"/>
              <a:gd name="T51" fmla="*/ 2147483647 h 251"/>
              <a:gd name="T52" fmla="*/ 2147483647 w 176"/>
              <a:gd name="T53" fmla="*/ 2147483647 h 251"/>
              <a:gd name="T54" fmla="*/ 2147483647 w 176"/>
              <a:gd name="T55" fmla="*/ 2147483647 h 251"/>
              <a:gd name="T56" fmla="*/ 2147483647 w 176"/>
              <a:gd name="T57" fmla="*/ 2147483647 h 251"/>
              <a:gd name="T58" fmla="*/ 2147483647 w 176"/>
              <a:gd name="T59" fmla="*/ 2147483647 h 251"/>
              <a:gd name="T60" fmla="*/ 2147483647 w 176"/>
              <a:gd name="T61" fmla="*/ 2147483647 h 251"/>
              <a:gd name="T62" fmla="*/ 2147483647 w 176"/>
              <a:gd name="T63" fmla="*/ 2147483647 h 251"/>
              <a:gd name="T64" fmla="*/ 2147483647 w 176"/>
              <a:gd name="T65" fmla="*/ 2147483647 h 251"/>
              <a:gd name="T66" fmla="*/ 2147483647 w 176"/>
              <a:gd name="T67" fmla="*/ 2147483647 h 251"/>
              <a:gd name="T68" fmla="*/ 2147483647 w 176"/>
              <a:gd name="T69" fmla="*/ 2147483647 h 251"/>
              <a:gd name="T70" fmla="*/ 2147483647 w 176"/>
              <a:gd name="T71" fmla="*/ 2147483647 h 251"/>
              <a:gd name="T72" fmla="*/ 2147483647 w 176"/>
              <a:gd name="T73" fmla="*/ 2147483647 h 251"/>
              <a:gd name="T74" fmla="*/ 2147483647 w 176"/>
              <a:gd name="T75" fmla="*/ 2147483647 h 251"/>
              <a:gd name="T76" fmla="*/ 2147483647 w 176"/>
              <a:gd name="T77" fmla="*/ 2147483647 h 251"/>
              <a:gd name="T78" fmla="*/ 2147483647 w 176"/>
              <a:gd name="T79" fmla="*/ 2147483647 h 251"/>
              <a:gd name="T80" fmla="*/ 2147483647 w 176"/>
              <a:gd name="T81" fmla="*/ 2147483647 h 251"/>
              <a:gd name="T82" fmla="*/ 2147483647 w 176"/>
              <a:gd name="T83" fmla="*/ 2147483647 h 251"/>
              <a:gd name="T84" fmla="*/ 2147483647 w 176"/>
              <a:gd name="T85" fmla="*/ 2147483647 h 251"/>
              <a:gd name="T86" fmla="*/ 2147483647 w 176"/>
              <a:gd name="T87" fmla="*/ 2147483647 h 251"/>
              <a:gd name="T88" fmla="*/ 2147483647 w 176"/>
              <a:gd name="T89" fmla="*/ 2147483647 h 251"/>
              <a:gd name="T90" fmla="*/ 2147483647 w 176"/>
              <a:gd name="T91" fmla="*/ 2147483647 h 251"/>
              <a:gd name="T92" fmla="*/ 2147483647 w 176"/>
              <a:gd name="T93" fmla="*/ 2147483647 h 251"/>
              <a:gd name="T94" fmla="*/ 2147483647 w 176"/>
              <a:gd name="T95" fmla="*/ 2147483647 h 251"/>
              <a:gd name="T96" fmla="*/ 2147483647 w 176"/>
              <a:gd name="T97" fmla="*/ 2147483647 h 251"/>
              <a:gd name="T98" fmla="*/ 2147483647 w 176"/>
              <a:gd name="T99" fmla="*/ 2147483647 h 251"/>
              <a:gd name="T100" fmla="*/ 2147483647 w 176"/>
              <a:gd name="T101" fmla="*/ 2147483647 h 251"/>
              <a:gd name="T102" fmla="*/ 2147483647 w 176"/>
              <a:gd name="T103" fmla="*/ 2147483647 h 251"/>
              <a:gd name="T104" fmla="*/ 2147483647 w 176"/>
              <a:gd name="T105" fmla="*/ 2147483647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6"/>
              <a:gd name="T160" fmla="*/ 0 h 251"/>
              <a:gd name="T161" fmla="*/ 176 w 176"/>
              <a:gd name="T162" fmla="*/ 251 h 251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4"/>
          <p:cNvSpPr>
            <a:spLocks noChangeArrowheads="1"/>
          </p:cNvSpPr>
          <p:nvPr/>
        </p:nvSpPr>
        <p:spPr bwMode="auto">
          <a:xfrm>
            <a:off x="3911600" y="3646488"/>
            <a:ext cx="596900" cy="587375"/>
          </a:xfrm>
          <a:custGeom>
            <a:gdLst>
              <a:gd name="T0" fmla="*/ 2147483647 w 186"/>
              <a:gd name="T1" fmla="*/ 2147483647 h 183"/>
              <a:gd name="T2" fmla="*/ 2147483647 w 186"/>
              <a:gd name="T3" fmla="*/ 2147483647 h 183"/>
              <a:gd name="T4" fmla="*/ 2147483647 w 186"/>
              <a:gd name="T5" fmla="*/ 2147483647 h 183"/>
              <a:gd name="T6" fmla="*/ 2147483647 w 186"/>
              <a:gd name="T7" fmla="*/ 2147483647 h 183"/>
              <a:gd name="T8" fmla="*/ 2147483647 w 186"/>
              <a:gd name="T9" fmla="*/ 2147483647 h 183"/>
              <a:gd name="T10" fmla="*/ 2147483647 w 186"/>
              <a:gd name="T11" fmla="*/ 2147483647 h 183"/>
              <a:gd name="T12" fmla="*/ 2147483647 w 186"/>
              <a:gd name="T13" fmla="*/ 2147483647 h 183"/>
              <a:gd name="T14" fmla="*/ 2147483647 w 186"/>
              <a:gd name="T15" fmla="*/ 2147483647 h 183"/>
              <a:gd name="T16" fmla="*/ 2147483647 w 186"/>
              <a:gd name="T17" fmla="*/ 2147483647 h 183"/>
              <a:gd name="T18" fmla="*/ 2147483647 w 186"/>
              <a:gd name="T19" fmla="*/ 2147483647 h 183"/>
              <a:gd name="T20" fmla="*/ 2147483647 w 186"/>
              <a:gd name="T21" fmla="*/ 2147483647 h 183"/>
              <a:gd name="T22" fmla="*/ 2147483647 w 186"/>
              <a:gd name="T23" fmla="*/ 2147483647 h 183"/>
              <a:gd name="T24" fmla="*/ 2147483647 w 186"/>
              <a:gd name="T25" fmla="*/ 2147483647 h 183"/>
              <a:gd name="T26" fmla="*/ 2147483647 w 186"/>
              <a:gd name="T27" fmla="*/ 2147483647 h 183"/>
              <a:gd name="T28" fmla="*/ 2147483647 w 186"/>
              <a:gd name="T29" fmla="*/ 2147483647 h 183"/>
              <a:gd name="T30" fmla="*/ 2147483647 w 186"/>
              <a:gd name="T31" fmla="*/ 2147483647 h 183"/>
              <a:gd name="T32" fmla="*/ 2147483647 w 186"/>
              <a:gd name="T33" fmla="*/ 2147483647 h 183"/>
              <a:gd name="T34" fmla="*/ 2147483647 w 186"/>
              <a:gd name="T35" fmla="*/ 2147483647 h 183"/>
              <a:gd name="T36" fmla="*/ 2147483647 w 186"/>
              <a:gd name="T37" fmla="*/ 2147483647 h 183"/>
              <a:gd name="T38" fmla="*/ 2147483647 w 186"/>
              <a:gd name="T39" fmla="*/ 2147483647 h 183"/>
              <a:gd name="T40" fmla="*/ 2147483647 w 186"/>
              <a:gd name="T41" fmla="*/ 2147483647 h 183"/>
              <a:gd name="T42" fmla="*/ 2147483647 w 186"/>
              <a:gd name="T43" fmla="*/ 2147483647 h 183"/>
              <a:gd name="T44" fmla="*/ 2147483647 w 186"/>
              <a:gd name="T45" fmla="*/ 2147483647 h 183"/>
              <a:gd name="T46" fmla="*/ 2147483647 w 186"/>
              <a:gd name="T47" fmla="*/ 2147483647 h 183"/>
              <a:gd name="T48" fmla="*/ 2147483647 w 186"/>
              <a:gd name="T49" fmla="*/ 2147483647 h 183"/>
              <a:gd name="T50" fmla="*/ 2147483647 w 186"/>
              <a:gd name="T51" fmla="*/ 2147483647 h 183"/>
              <a:gd name="T52" fmla="*/ 2147483647 w 186"/>
              <a:gd name="T53" fmla="*/ 2147483647 h 183"/>
              <a:gd name="T54" fmla="*/ 2147483647 w 186"/>
              <a:gd name="T55" fmla="*/ 2147483647 h 183"/>
              <a:gd name="T56" fmla="*/ 2147483647 w 186"/>
              <a:gd name="T57" fmla="*/ 2147483647 h 183"/>
              <a:gd name="T58" fmla="*/ 2147483647 w 186"/>
              <a:gd name="T59" fmla="*/ 2147483647 h 183"/>
              <a:gd name="T60" fmla="*/ 2147483647 w 186"/>
              <a:gd name="T61" fmla="*/ 2147483647 h 183"/>
              <a:gd name="T62" fmla="*/ 2147483647 w 186"/>
              <a:gd name="T63" fmla="*/ 2147483647 h 183"/>
              <a:gd name="T64" fmla="*/ 2147483647 w 186"/>
              <a:gd name="T65" fmla="*/ 2147483647 h 183"/>
              <a:gd name="T66" fmla="*/ 2147483647 w 186"/>
              <a:gd name="T67" fmla="*/ 2147483647 h 183"/>
              <a:gd name="T68" fmla="*/ 2147483647 w 186"/>
              <a:gd name="T69" fmla="*/ 2147483647 h 183"/>
              <a:gd name="T70" fmla="*/ 2147483647 w 186"/>
              <a:gd name="T71" fmla="*/ 2147483647 h 183"/>
              <a:gd name="T72" fmla="*/ 2147483647 w 186"/>
              <a:gd name="T73" fmla="*/ 2147483647 h 183"/>
              <a:gd name="T74" fmla="*/ 2147483647 w 186"/>
              <a:gd name="T75" fmla="*/ 2147483647 h 183"/>
              <a:gd name="T76" fmla="*/ 2147483647 w 186"/>
              <a:gd name="T77" fmla="*/ 0 h 183"/>
              <a:gd name="T78" fmla="*/ 2147483647 w 186"/>
              <a:gd name="T79" fmla="*/ 2147483647 h 183"/>
              <a:gd name="T80" fmla="*/ 2147483647 w 186"/>
              <a:gd name="T81" fmla="*/ 2147483647 h 183"/>
              <a:gd name="T82" fmla="*/ 2147483647 w 186"/>
              <a:gd name="T83" fmla="*/ 2147483647 h 183"/>
              <a:gd name="T84" fmla="*/ 2147483647 w 186"/>
              <a:gd name="T85" fmla="*/ 2147483647 h 183"/>
              <a:gd name="T86" fmla="*/ 2147483647 w 186"/>
              <a:gd name="T87" fmla="*/ 2147483647 h 183"/>
              <a:gd name="T88" fmla="*/ 2147483647 w 186"/>
              <a:gd name="T89" fmla="*/ 2147483647 h 183"/>
              <a:gd name="T90" fmla="*/ 2147483647 w 186"/>
              <a:gd name="T91" fmla="*/ 2147483647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83"/>
              <a:gd name="T140" fmla="*/ 186 w 186"/>
              <a:gd name="T141" fmla="*/ 183 h 183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5"/>
          <p:cNvSpPr>
            <a:spLocks noChangeArrowheads="1"/>
          </p:cNvSpPr>
          <p:nvPr/>
        </p:nvSpPr>
        <p:spPr bwMode="auto">
          <a:xfrm>
            <a:off x="5032375" y="4902200"/>
            <a:ext cx="171450" cy="411163"/>
          </a:xfrm>
          <a:custGeom>
            <a:gdLst>
              <a:gd name="T0" fmla="*/ 2147483647 w 53"/>
              <a:gd name="T1" fmla="*/ 0 h 128"/>
              <a:gd name="T2" fmla="*/ 2147483647 w 53"/>
              <a:gd name="T3" fmla="*/ 2147483647 h 128"/>
              <a:gd name="T4" fmla="*/ 0 w 53"/>
              <a:gd name="T5" fmla="*/ 2147483647 h 128"/>
              <a:gd name="T6" fmla="*/ 2147483647 w 53"/>
              <a:gd name="T7" fmla="*/ 2147483647 h 128"/>
              <a:gd name="T8" fmla="*/ 2147483647 w 53"/>
              <a:gd name="T9" fmla="*/ 2147483647 h 128"/>
              <a:gd name="T10" fmla="*/ 2147483647 w 53"/>
              <a:gd name="T11" fmla="*/ 2147483647 h 128"/>
              <a:gd name="T12" fmla="*/ 2147483647 w 53"/>
              <a:gd name="T13" fmla="*/ 2147483647 h 128"/>
              <a:gd name="T14" fmla="*/ 2147483647 w 53"/>
              <a:gd name="T15" fmla="*/ 2147483647 h 128"/>
              <a:gd name="T16" fmla="*/ 2147483647 w 53"/>
              <a:gd name="T17" fmla="*/ 2147483647 h 128"/>
              <a:gd name="T18" fmla="*/ 2147483647 w 53"/>
              <a:gd name="T19" fmla="*/ 2147483647 h 128"/>
              <a:gd name="T20" fmla="*/ 2147483647 w 53"/>
              <a:gd name="T21" fmla="*/ 2147483647 h 128"/>
              <a:gd name="T22" fmla="*/ 2147483647 w 53"/>
              <a:gd name="T23" fmla="*/ 2147483647 h 128"/>
              <a:gd name="T24" fmla="*/ 2147483647 w 53"/>
              <a:gd name="T25" fmla="*/ 2147483647 h 128"/>
              <a:gd name="T26" fmla="*/ 2147483647 w 53"/>
              <a:gd name="T27" fmla="*/ 2147483647 h 128"/>
              <a:gd name="T28" fmla="*/ 2147483647 w 53"/>
              <a:gd name="T29" fmla="*/ 2147483647 h 128"/>
              <a:gd name="T30" fmla="*/ 2147483647 w 53"/>
              <a:gd name="T31" fmla="*/ 2147483647 h 128"/>
              <a:gd name="T32" fmla="*/ 2147483647 w 53"/>
              <a:gd name="T33" fmla="*/ 2147483647 h 128"/>
              <a:gd name="T34" fmla="*/ 2147483647 w 53"/>
              <a:gd name="T35" fmla="*/ 2147483647 h 128"/>
              <a:gd name="T36" fmla="*/ 2147483647 w 53"/>
              <a:gd name="T37" fmla="*/ 2147483647 h 128"/>
              <a:gd name="T38" fmla="*/ 2147483647 w 53"/>
              <a:gd name="T39" fmla="*/ 2147483647 h 128"/>
              <a:gd name="T40" fmla="*/ 2147483647 w 53"/>
              <a:gd name="T41" fmla="*/ 2147483647 h 128"/>
              <a:gd name="T42" fmla="*/ 2147483647 w 53"/>
              <a:gd name="T43" fmla="*/ 2147483647 h 128"/>
              <a:gd name="T44" fmla="*/ 2147483647 w 53"/>
              <a:gd name="T45" fmla="*/ 2147483647 h 128"/>
              <a:gd name="T46" fmla="*/ 2147483647 w 53"/>
              <a:gd name="T47" fmla="*/ 2147483647 h 128"/>
              <a:gd name="T48" fmla="*/ 2147483647 w 53"/>
              <a:gd name="T49" fmla="*/ 2147483647 h 128"/>
              <a:gd name="T50" fmla="*/ 2147483647 w 53"/>
              <a:gd name="T51" fmla="*/ 2147483647 h 128"/>
              <a:gd name="T52" fmla="*/ 2147483647 w 53"/>
              <a:gd name="T53" fmla="*/ 2147483647 h 128"/>
              <a:gd name="T54" fmla="*/ 2147483647 w 53"/>
              <a:gd name="T55" fmla="*/ 2147483647 h 128"/>
              <a:gd name="T56" fmla="*/ 2147483647 w 53"/>
              <a:gd name="T57" fmla="*/ 2147483647 h 128"/>
              <a:gd name="T58" fmla="*/ 2147483647 w 53"/>
              <a:gd name="T59" fmla="*/ 2147483647 h 128"/>
              <a:gd name="T60" fmla="*/ 2147483647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3"/>
              <a:gd name="T94" fmla="*/ 0 h 128"/>
              <a:gd name="T95" fmla="*/ 53 w 53"/>
              <a:gd name="T96" fmla="*/ 128 h 128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2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6"/>
          <p:cNvSpPr>
            <a:spLocks noChangeArrowheads="1"/>
          </p:cNvSpPr>
          <p:nvPr/>
        </p:nvSpPr>
        <p:spPr bwMode="auto">
          <a:xfrm>
            <a:off x="3776663" y="5630863"/>
            <a:ext cx="263525" cy="225425"/>
          </a:xfrm>
          <a:custGeom>
            <a:gdLst>
              <a:gd name="T0" fmla="*/ 2147483647 w 82"/>
              <a:gd name="T1" fmla="*/ 2147483647 h 70"/>
              <a:gd name="T2" fmla="*/ 2147483647 w 82"/>
              <a:gd name="T3" fmla="*/ 2147483647 h 70"/>
              <a:gd name="T4" fmla="*/ 2147483647 w 82"/>
              <a:gd name="T5" fmla="*/ 2147483647 h 70"/>
              <a:gd name="T6" fmla="*/ 2147483647 w 82"/>
              <a:gd name="T7" fmla="*/ 2147483647 h 70"/>
              <a:gd name="T8" fmla="*/ 2147483647 w 82"/>
              <a:gd name="T9" fmla="*/ 2147483647 h 70"/>
              <a:gd name="T10" fmla="*/ 2147483647 w 82"/>
              <a:gd name="T11" fmla="*/ 2147483647 h 70"/>
              <a:gd name="T12" fmla="*/ 2147483647 w 82"/>
              <a:gd name="T13" fmla="*/ 2147483647 h 70"/>
              <a:gd name="T14" fmla="*/ 2147483647 w 82"/>
              <a:gd name="T15" fmla="*/ 2147483647 h 70"/>
              <a:gd name="T16" fmla="*/ 2147483647 w 82"/>
              <a:gd name="T17" fmla="*/ 2147483647 h 70"/>
              <a:gd name="T18" fmla="*/ 2147483647 w 82"/>
              <a:gd name="T19" fmla="*/ 2147483647 h 70"/>
              <a:gd name="T20" fmla="*/ 2147483647 w 82"/>
              <a:gd name="T21" fmla="*/ 2147483647 h 70"/>
              <a:gd name="T22" fmla="*/ 2147483647 w 82"/>
              <a:gd name="T23" fmla="*/ 2147483647 h 70"/>
              <a:gd name="T24" fmla="*/ 2147483647 w 82"/>
              <a:gd name="T25" fmla="*/ 2147483647 h 70"/>
              <a:gd name="T26" fmla="*/ 2147483647 w 82"/>
              <a:gd name="T27" fmla="*/ 2147483647 h 70"/>
              <a:gd name="T28" fmla="*/ 2147483647 w 82"/>
              <a:gd name="T29" fmla="*/ 2147483647 h 70"/>
              <a:gd name="T30" fmla="*/ 2147483647 w 82"/>
              <a:gd name="T31" fmla="*/ 2147483647 h 70"/>
              <a:gd name="T32" fmla="*/ 2147483647 w 82"/>
              <a:gd name="T33" fmla="*/ 2147483647 h 70"/>
              <a:gd name="T34" fmla="*/ 2147483647 w 82"/>
              <a:gd name="T35" fmla="*/ 2147483647 h 70"/>
              <a:gd name="T36" fmla="*/ 2147483647 w 82"/>
              <a:gd name="T37" fmla="*/ 2147483647 h 70"/>
              <a:gd name="T38" fmla="*/ 2147483647 w 82"/>
              <a:gd name="T39" fmla="*/ 2147483647 h 70"/>
              <a:gd name="T40" fmla="*/ 2147483647 w 82"/>
              <a:gd name="T41" fmla="*/ 2147483647 h 70"/>
              <a:gd name="T42" fmla="*/ 2147483647 w 82"/>
              <a:gd name="T43" fmla="*/ 2147483647 h 70"/>
              <a:gd name="T44" fmla="*/ 2147483647 w 82"/>
              <a:gd name="T45" fmla="*/ 2147483647 h 70"/>
              <a:gd name="T46" fmla="*/ 2147483647 w 82"/>
              <a:gd name="T47" fmla="*/ 2147483647 h 70"/>
              <a:gd name="T48" fmla="*/ 2147483647 w 82"/>
              <a:gd name="T49" fmla="*/ 2147483647 h 70"/>
              <a:gd name="T50" fmla="*/ 2147483647 w 82"/>
              <a:gd name="T51" fmla="*/ 2147483647 h 70"/>
              <a:gd name="T52" fmla="*/ 2147483647 w 82"/>
              <a:gd name="T53" fmla="*/ 2147483647 h 70"/>
              <a:gd name="T54" fmla="*/ 2147483647 w 82"/>
              <a:gd name="T55" fmla="*/ 0 h 70"/>
              <a:gd name="T56" fmla="*/ 2147483647 w 82"/>
              <a:gd name="T57" fmla="*/ 2147483647 h 70"/>
              <a:gd name="T58" fmla="*/ 2147483647 w 82"/>
              <a:gd name="T59" fmla="*/ 2147483647 h 70"/>
              <a:gd name="T60" fmla="*/ 2147483647 w 82"/>
              <a:gd name="T61" fmla="*/ 2147483647 h 70"/>
              <a:gd name="T62" fmla="*/ 2147483647 w 82"/>
              <a:gd name="T63" fmla="*/ 2147483647 h 70"/>
              <a:gd name="T64" fmla="*/ 2147483647 w 82"/>
              <a:gd name="T65" fmla="*/ 2147483647 h 70"/>
              <a:gd name="T66" fmla="*/ 2147483647 w 82"/>
              <a:gd name="T67" fmla="*/ 2147483647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"/>
              <a:gd name="T103" fmla="*/ 0 h 70"/>
              <a:gd name="T104" fmla="*/ 82 w 82"/>
              <a:gd name="T105" fmla="*/ 70 h 70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直接连接符 34"/>
          <p:cNvSpPr>
            <a:spLocks noChangeShapeType="1"/>
          </p:cNvSpPr>
          <p:nvPr/>
        </p:nvSpPr>
        <p:spPr bwMode="auto">
          <a:xfrm>
            <a:off x="6118225" y="1501775"/>
            <a:ext cx="1588" cy="4395788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矩形 51"/>
          <p:cNvSpPr>
            <a:spLocks noChangeArrowheads="1"/>
          </p:cNvSpPr>
          <p:nvPr/>
        </p:nvSpPr>
        <p:spPr bwMode="auto">
          <a:xfrm>
            <a:off x="6497638" y="1898650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/>
          </a:p>
        </p:txBody>
      </p:sp>
      <p:sp>
        <p:nvSpPr>
          <p:cNvPr id="22564" name="矩形 52"/>
          <p:cNvSpPr>
            <a:spLocks noChangeArrowheads="1"/>
          </p:cNvSpPr>
          <p:nvPr/>
        </p:nvSpPr>
        <p:spPr bwMode="auto">
          <a:xfrm>
            <a:off x="6497638" y="2562225"/>
            <a:ext cx="4535487" cy="24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请输入文本请输入文本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请输入文本请输入文本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请输入文本请输入文本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请输入文本请输入文本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请输入文本请输入文本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请输入文本请输入文本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65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22566" name="组合 47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22567" name="文本框 48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68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9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70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71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2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Freeform 109"/>
          <p:cNvSpPr>
            <a:spLocks noEditPoints="1" noChangeArrowheads="1"/>
          </p:cNvSpPr>
          <p:nvPr/>
        </p:nvSpPr>
        <p:spPr bwMode="auto">
          <a:xfrm>
            <a:off x="3152775" y="1339850"/>
            <a:ext cx="5886450" cy="2911475"/>
          </a:xfrm>
          <a:custGeom>
            <a:gdLst>
              <a:gd name="T0" fmla="*/ 2147483647 w 1530"/>
              <a:gd name="T1" fmla="*/ 2147483647 h 755"/>
              <a:gd name="T2" fmla="*/ 2147483647 w 1530"/>
              <a:gd name="T3" fmla="*/ 2147483647 h 755"/>
              <a:gd name="T4" fmla="*/ 2147483647 w 1530"/>
              <a:gd name="T5" fmla="*/ 2147483647 h 755"/>
              <a:gd name="T6" fmla="*/ 2147483647 w 1530"/>
              <a:gd name="T7" fmla="*/ 2147483647 h 755"/>
              <a:gd name="T8" fmla="*/ 2147483647 w 1530"/>
              <a:gd name="T9" fmla="*/ 2147483647 h 755"/>
              <a:gd name="T10" fmla="*/ 2147483647 w 1530"/>
              <a:gd name="T11" fmla="*/ 2147483647 h 755"/>
              <a:gd name="T12" fmla="*/ 2147483647 w 1530"/>
              <a:gd name="T13" fmla="*/ 2147483647 h 755"/>
              <a:gd name="T14" fmla="*/ 2147483647 w 1530"/>
              <a:gd name="T15" fmla="*/ 2147483647 h 755"/>
              <a:gd name="T16" fmla="*/ 2147483647 w 1530"/>
              <a:gd name="T17" fmla="*/ 2147483647 h 755"/>
              <a:gd name="T18" fmla="*/ 2147483647 w 1530"/>
              <a:gd name="T19" fmla="*/ 2147483647 h 755"/>
              <a:gd name="T20" fmla="*/ 2147483647 w 1530"/>
              <a:gd name="T21" fmla="*/ 2147483647 h 755"/>
              <a:gd name="T22" fmla="*/ 2147483647 w 1530"/>
              <a:gd name="T23" fmla="*/ 2147483647 h 755"/>
              <a:gd name="T24" fmla="*/ 2147483647 w 1530"/>
              <a:gd name="T25" fmla="*/ 2147483647 h 755"/>
              <a:gd name="T26" fmla="*/ 2147483647 w 1530"/>
              <a:gd name="T27" fmla="*/ 2147483647 h 755"/>
              <a:gd name="T28" fmla="*/ 2147483647 w 1530"/>
              <a:gd name="T29" fmla="*/ 2147483647 h 755"/>
              <a:gd name="T30" fmla="*/ 2147483647 w 1530"/>
              <a:gd name="T31" fmla="*/ 2147483647 h 755"/>
              <a:gd name="T32" fmla="*/ 2147483647 w 1530"/>
              <a:gd name="T33" fmla="*/ 2147483647 h 755"/>
              <a:gd name="T34" fmla="*/ 2147483647 w 1530"/>
              <a:gd name="T35" fmla="*/ 2147483647 h 755"/>
              <a:gd name="T36" fmla="*/ 2147483647 w 1530"/>
              <a:gd name="T37" fmla="*/ 2147483647 h 755"/>
              <a:gd name="T38" fmla="*/ 2147483647 w 1530"/>
              <a:gd name="T39" fmla="*/ 2147483647 h 755"/>
              <a:gd name="T40" fmla="*/ 2147483647 w 1530"/>
              <a:gd name="T41" fmla="*/ 2147483647 h 755"/>
              <a:gd name="T42" fmla="*/ 2147483647 w 1530"/>
              <a:gd name="T43" fmla="*/ 2147483647 h 755"/>
              <a:gd name="T44" fmla="*/ 2147483647 w 1530"/>
              <a:gd name="T45" fmla="*/ 2147483647 h 755"/>
              <a:gd name="T46" fmla="*/ 2147483647 w 1530"/>
              <a:gd name="T47" fmla="*/ 2147483647 h 755"/>
              <a:gd name="T48" fmla="*/ 2147483647 w 1530"/>
              <a:gd name="T49" fmla="*/ 2147483647 h 755"/>
              <a:gd name="T50" fmla="*/ 2147483647 w 1530"/>
              <a:gd name="T51" fmla="*/ 2147483647 h 755"/>
              <a:gd name="T52" fmla="*/ 2147483647 w 1530"/>
              <a:gd name="T53" fmla="*/ 2147483647 h 755"/>
              <a:gd name="T54" fmla="*/ 2147483647 w 1530"/>
              <a:gd name="T55" fmla="*/ 2147483647 h 755"/>
              <a:gd name="T56" fmla="*/ 2147483647 w 1530"/>
              <a:gd name="T57" fmla="*/ 2147483647 h 755"/>
              <a:gd name="T58" fmla="*/ 2147483647 w 1530"/>
              <a:gd name="T59" fmla="*/ 2147483647 h 755"/>
              <a:gd name="T60" fmla="*/ 2147483647 w 1530"/>
              <a:gd name="T61" fmla="*/ 2147483647 h 755"/>
              <a:gd name="T62" fmla="*/ 2147483647 w 1530"/>
              <a:gd name="T63" fmla="*/ 2147483647 h 755"/>
              <a:gd name="T64" fmla="*/ 2147483647 w 1530"/>
              <a:gd name="T65" fmla="*/ 2147483647 h 755"/>
              <a:gd name="T66" fmla="*/ 2147483647 w 1530"/>
              <a:gd name="T67" fmla="*/ 2147483647 h 755"/>
              <a:gd name="T68" fmla="*/ 2147483647 w 1530"/>
              <a:gd name="T69" fmla="*/ 2147483647 h 755"/>
              <a:gd name="T70" fmla="*/ 2147483647 w 1530"/>
              <a:gd name="T71" fmla="*/ 2147483647 h 755"/>
              <a:gd name="T72" fmla="*/ 2147483647 w 1530"/>
              <a:gd name="T73" fmla="*/ 2147483647 h 755"/>
              <a:gd name="T74" fmla="*/ 2147483647 w 1530"/>
              <a:gd name="T75" fmla="*/ 2147483647 h 755"/>
              <a:gd name="T76" fmla="*/ 2147483647 w 1530"/>
              <a:gd name="T77" fmla="*/ 2147483647 h 755"/>
              <a:gd name="T78" fmla="*/ 2147483647 w 1530"/>
              <a:gd name="T79" fmla="*/ 2147483647 h 755"/>
              <a:gd name="T80" fmla="*/ 2147483647 w 1530"/>
              <a:gd name="T81" fmla="*/ 2147483647 h 755"/>
              <a:gd name="T82" fmla="*/ 2147483647 w 1530"/>
              <a:gd name="T83" fmla="*/ 2147483647 h 755"/>
              <a:gd name="T84" fmla="*/ 2147483647 w 1530"/>
              <a:gd name="T85" fmla="*/ 2147483647 h 755"/>
              <a:gd name="T86" fmla="*/ 2147483647 w 1530"/>
              <a:gd name="T87" fmla="*/ 2147483647 h 755"/>
              <a:gd name="T88" fmla="*/ 2147483647 w 1530"/>
              <a:gd name="T89" fmla="*/ 2147483647 h 755"/>
              <a:gd name="T90" fmla="*/ 2147483647 w 1530"/>
              <a:gd name="T91" fmla="*/ 2147483647 h 755"/>
              <a:gd name="T92" fmla="*/ 2147483647 w 1530"/>
              <a:gd name="T93" fmla="*/ 2147483647 h 755"/>
              <a:gd name="T94" fmla="*/ 2147483647 w 1530"/>
              <a:gd name="T95" fmla="*/ 2147483647 h 755"/>
              <a:gd name="T96" fmla="*/ 2147483647 w 1530"/>
              <a:gd name="T97" fmla="*/ 2147483647 h 755"/>
              <a:gd name="T98" fmla="*/ 2147483647 w 1530"/>
              <a:gd name="T99" fmla="*/ 2147483647 h 755"/>
              <a:gd name="T100" fmla="*/ 2147483647 w 1530"/>
              <a:gd name="T101" fmla="*/ 2147483647 h 755"/>
              <a:gd name="T102" fmla="*/ 2147483647 w 1530"/>
              <a:gd name="T103" fmla="*/ 2147483647 h 755"/>
              <a:gd name="T104" fmla="*/ 2147483647 w 1530"/>
              <a:gd name="T105" fmla="*/ 2147483647 h 755"/>
              <a:gd name="T106" fmla="*/ 2147483647 w 1530"/>
              <a:gd name="T107" fmla="*/ 2147483647 h 755"/>
              <a:gd name="T108" fmla="*/ 2147483647 w 1530"/>
              <a:gd name="T109" fmla="*/ 2147483647 h 755"/>
              <a:gd name="T110" fmla="*/ 2147483647 w 1530"/>
              <a:gd name="T111" fmla="*/ 2147483647 h 755"/>
              <a:gd name="T112" fmla="*/ 2147483647 w 1530"/>
              <a:gd name="T113" fmla="*/ 2147483647 h 755"/>
              <a:gd name="T114" fmla="*/ 2147483647 w 1530"/>
              <a:gd name="T115" fmla="*/ 2147483647 h 755"/>
              <a:gd name="T116" fmla="*/ 2147483647 w 1530"/>
              <a:gd name="T117" fmla="*/ 2147483647 h 755"/>
              <a:gd name="T118" fmla="*/ 2147483647 w 1530"/>
              <a:gd name="T119" fmla="*/ 2147483647 h 755"/>
              <a:gd name="T120" fmla="*/ 2147483647 w 1530"/>
              <a:gd name="T121" fmla="*/ 2147483647 h 755"/>
              <a:gd name="T122" fmla="*/ 2147483647 w 1530"/>
              <a:gd name="T123" fmla="*/ 2147483647 h 755"/>
              <a:gd name="T124" fmla="*/ 2147483647 w 1530"/>
              <a:gd name="T125" fmla="*/ 2147483647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30"/>
              <a:gd name="T190" fmla="*/ 0 h 755"/>
              <a:gd name="T191" fmla="*/ 1530 w 1530"/>
              <a:gd name="T192" fmla="*/ 755 h 755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5" name="矩形标注 3"/>
          <p:cNvSpPr>
            <a:spLocks noChangeArrowheads="1"/>
          </p:cNvSpPr>
          <p:nvPr/>
        </p:nvSpPr>
        <p:spPr bwMode="auto">
          <a:xfrm>
            <a:off x="8513763" y="1971675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6" name="文本框 6"/>
          <p:cNvSpPr>
            <a:spLocks noChangeArrowheads="1"/>
          </p:cNvSpPr>
          <p:nvPr/>
        </p:nvSpPr>
        <p:spPr bwMode="auto">
          <a:xfrm>
            <a:off x="8556625" y="2009775"/>
            <a:ext cx="973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/>
          </a:p>
        </p:txBody>
      </p:sp>
      <p:sp>
        <p:nvSpPr>
          <p:cNvPr id="23557" name="矩形标注 5"/>
          <p:cNvSpPr>
            <a:spLocks noChangeArrowheads="1"/>
          </p:cNvSpPr>
          <p:nvPr/>
        </p:nvSpPr>
        <p:spPr bwMode="auto">
          <a:xfrm>
            <a:off x="8629650" y="3409950"/>
            <a:ext cx="1728788" cy="596900"/>
          </a:xfrm>
          <a:prstGeom prst="wedgeRectCallout">
            <a:avLst>
              <a:gd name="adj1" fmla="val -66463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8" name="文本框 8"/>
          <p:cNvSpPr>
            <a:spLocks noChangeArrowheads="1"/>
          </p:cNvSpPr>
          <p:nvPr/>
        </p:nvSpPr>
        <p:spPr bwMode="auto">
          <a:xfrm>
            <a:off x="8686800" y="3446463"/>
            <a:ext cx="1614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/>
          </a:p>
        </p:txBody>
      </p:sp>
      <p:sp>
        <p:nvSpPr>
          <p:cNvPr id="23559" name="矩形标注 7"/>
          <p:cNvSpPr>
            <a:spLocks noChangeArrowheads="1"/>
          </p:cNvSpPr>
          <p:nvPr/>
        </p:nvSpPr>
        <p:spPr bwMode="auto">
          <a:xfrm>
            <a:off x="6751638" y="2871788"/>
            <a:ext cx="1146175" cy="992187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0" name="文本框 10"/>
          <p:cNvSpPr>
            <a:spLocks noChangeArrowheads="1"/>
          </p:cNvSpPr>
          <p:nvPr/>
        </p:nvSpPr>
        <p:spPr bwMode="auto">
          <a:xfrm>
            <a:off x="6808788" y="2894013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/>
          </a:p>
        </p:txBody>
      </p:sp>
      <p:sp>
        <p:nvSpPr>
          <p:cNvPr id="23561" name="矩形标注 9"/>
          <p:cNvSpPr>
            <a:spLocks noChangeArrowheads="1"/>
          </p:cNvSpPr>
          <p:nvPr/>
        </p:nvSpPr>
        <p:spPr bwMode="auto">
          <a:xfrm flipH="1">
            <a:off x="3152775" y="3170238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2" name="文本框 12"/>
          <p:cNvSpPr>
            <a:spLocks noChangeArrowheads="1"/>
          </p:cNvSpPr>
          <p:nvPr/>
        </p:nvSpPr>
        <p:spPr bwMode="auto">
          <a:xfrm>
            <a:off x="3182938" y="3138488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sz="24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/>
          </a:p>
        </p:txBody>
      </p:sp>
      <p:sp>
        <p:nvSpPr>
          <p:cNvPr id="23563" name="矩形标注 11"/>
          <p:cNvSpPr>
            <a:spLocks noChangeArrowheads="1"/>
          </p:cNvSpPr>
          <p:nvPr/>
        </p:nvSpPr>
        <p:spPr bwMode="auto">
          <a:xfrm flipH="1">
            <a:off x="1979613" y="1581150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4" name="文本框 14"/>
          <p:cNvSpPr>
            <a:spLocks noChangeArrowheads="1"/>
          </p:cNvSpPr>
          <p:nvPr/>
        </p:nvSpPr>
        <p:spPr bwMode="auto">
          <a:xfrm>
            <a:off x="2008188" y="1549400"/>
            <a:ext cx="1211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sz="24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/>
          </a:p>
        </p:txBody>
      </p:sp>
      <p:sp>
        <p:nvSpPr>
          <p:cNvPr id="23565" name="矩形 132"/>
          <p:cNvSpPr>
            <a:spLocks noChangeArrowheads="1"/>
          </p:cNvSpPr>
          <p:nvPr/>
        </p:nvSpPr>
        <p:spPr bwMode="auto">
          <a:xfrm>
            <a:off x="1131888" y="457358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/>
          </a:p>
        </p:txBody>
      </p:sp>
      <p:sp>
        <p:nvSpPr>
          <p:cNvPr id="23566" name="直接连接符 14"/>
          <p:cNvSpPr>
            <a:spLocks noChangeShapeType="1"/>
          </p:cNvSpPr>
          <p:nvPr/>
        </p:nvSpPr>
        <p:spPr bwMode="auto">
          <a:xfrm>
            <a:off x="1192213" y="5051425"/>
            <a:ext cx="2525712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7" name="矩形 44"/>
          <p:cNvSpPr>
            <a:spLocks noChangeArrowheads="1"/>
          </p:cNvSpPr>
          <p:nvPr/>
        </p:nvSpPr>
        <p:spPr bwMode="auto">
          <a:xfrm>
            <a:off x="1192213" y="5118100"/>
            <a:ext cx="98377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请输入文本请输入文本请输入文本请输入文本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请输入文本请输入文本请输入文本请输入文本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请输入文本请输入文本请输入文本请输入文本</a:t>
            </a:r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23569" name="组合 25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23570" name="文本框 2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文本框 1"/>
          <p:cNvSpPr>
            <a:spLocks noChangeArrowheads="1"/>
          </p:cNvSpPr>
          <p:nvPr/>
        </p:nvSpPr>
        <p:spPr bwMode="auto">
          <a:xfrm>
            <a:off x="4464050" y="2533650"/>
            <a:ext cx="32639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谢谢欣赏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79" name="矩形 3"/>
          <p:cNvSpPr>
            <a:spLocks noChangeArrowheads="1"/>
          </p:cNvSpPr>
          <p:nvPr/>
        </p:nvSpPr>
        <p:spPr bwMode="auto">
          <a:xfrm>
            <a:off x="4678363" y="3714750"/>
            <a:ext cx="2820987" cy="3079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FOR WATCHING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3133725" y="1989138"/>
            <a:ext cx="344488" cy="34131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4125913" y="1774825"/>
            <a:ext cx="85725" cy="8413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5422900" y="1741488"/>
            <a:ext cx="85725" cy="84137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3351213" y="2800350"/>
            <a:ext cx="85725" cy="8572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84" name="Oval 10"/>
          <p:cNvSpPr>
            <a:spLocks noChangeArrowheads="1"/>
          </p:cNvSpPr>
          <p:nvPr/>
        </p:nvSpPr>
        <p:spPr bwMode="auto">
          <a:xfrm>
            <a:off x="4765675" y="4508500"/>
            <a:ext cx="85725" cy="8572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85" name="Oval 11"/>
          <p:cNvSpPr>
            <a:spLocks noChangeArrowheads="1"/>
          </p:cNvSpPr>
          <p:nvPr/>
        </p:nvSpPr>
        <p:spPr bwMode="auto">
          <a:xfrm>
            <a:off x="3609975" y="4040188"/>
            <a:ext cx="515938" cy="51117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86" name="Oval 12"/>
          <p:cNvSpPr>
            <a:spLocks noChangeArrowheads="1"/>
          </p:cNvSpPr>
          <p:nvPr/>
        </p:nvSpPr>
        <p:spPr bwMode="auto">
          <a:xfrm>
            <a:off x="7797800" y="1398588"/>
            <a:ext cx="692150" cy="685800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87" name="Freeform 13"/>
          <p:cNvSpPr>
            <a:spLocks noChangeArrowheads="1"/>
          </p:cNvSpPr>
          <p:nvPr/>
        </p:nvSpPr>
        <p:spPr bwMode="auto">
          <a:xfrm>
            <a:off x="6853238" y="2008188"/>
            <a:ext cx="1981200" cy="2767012"/>
          </a:xfrm>
          <a:custGeom>
            <a:gdLst>
              <a:gd name="T0" fmla="*/ 2147483647 w 184"/>
              <a:gd name="T1" fmla="*/ 0 h 303"/>
              <a:gd name="T2" fmla="*/ 2147483647 w 184"/>
              <a:gd name="T3" fmla="*/ 2147483647 h 303"/>
              <a:gd name="T4" fmla="*/ 0 w 184"/>
              <a:gd name="T5" fmla="*/ 2147483647 h 303"/>
              <a:gd name="T6" fmla="*/ 0 60000 65536"/>
              <a:gd name="T7" fmla="*/ 0 60000 65536"/>
              <a:gd name="T8" fmla="*/ 0 60000 65536"/>
              <a:gd name="T9" fmla="*/ 0 w 184"/>
              <a:gd name="T10" fmla="*/ 0 h 303"/>
              <a:gd name="T11" fmla="*/ 184 w 184"/>
              <a:gd name="T12" fmla="*/ 303 h 303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303">
                <a:moveTo>
                  <a:pt x="140" y="0"/>
                </a:moveTo>
                <a:cubicBezTo>
                  <a:pt x="168" y="32"/>
                  <a:pt x="184" y="74"/>
                  <a:pt x="184" y="119"/>
                </a:cubicBezTo>
                <a:cubicBezTo>
                  <a:pt x="184" y="221"/>
                  <a:pt x="102" y="303"/>
                  <a:pt x="0" y="30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8" name="Freeform 14"/>
          <p:cNvSpPr>
            <a:spLocks noChangeArrowheads="1"/>
          </p:cNvSpPr>
          <p:nvPr/>
        </p:nvSpPr>
        <p:spPr bwMode="auto">
          <a:xfrm>
            <a:off x="4213225" y="2922588"/>
            <a:ext cx="7938" cy="138112"/>
          </a:xfrm>
          <a:custGeom>
            <a:gdLst>
              <a:gd name="T0" fmla="*/ 63011844 w 1"/>
              <a:gd name="T1" fmla="*/ 1467301888 h 13"/>
              <a:gd name="T2" fmla="*/ 0 w 1"/>
              <a:gd name="T3" fmla="*/ 0 h 13"/>
              <a:gd name="T4" fmla="*/ 0 60000 65536"/>
              <a:gd name="T5" fmla="*/ 0 60000 65536"/>
              <a:gd name="T6" fmla="*/ 0 w 1"/>
              <a:gd name="T7" fmla="*/ 0 h 13"/>
              <a:gd name="T8" fmla="*/ 1 w 1"/>
              <a:gd name="T9" fmla="*/ 13 h 13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">
                <a:moveTo>
                  <a:pt x="1" y="13"/>
                </a:moveTo>
                <a:cubicBezTo>
                  <a:pt x="0" y="9"/>
                  <a:pt x="0" y="4"/>
                  <a:pt x="0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9" name="Freeform 15"/>
          <p:cNvSpPr>
            <a:spLocks noChangeArrowheads="1"/>
          </p:cNvSpPr>
          <p:nvPr/>
        </p:nvSpPr>
        <p:spPr bwMode="auto">
          <a:xfrm>
            <a:off x="4222750" y="2433638"/>
            <a:ext cx="377825" cy="357187"/>
          </a:xfrm>
          <a:custGeom>
            <a:gdLst>
              <a:gd name="T0" fmla="*/ 0 w 58"/>
              <a:gd name="T1" fmla="*/ 2147483647 h 55"/>
              <a:gd name="T2" fmla="*/ 2147483647 w 58"/>
              <a:gd name="T3" fmla="*/ 0 h 55"/>
              <a:gd name="T4" fmla="*/ 0 60000 65536"/>
              <a:gd name="T5" fmla="*/ 0 60000 65536"/>
              <a:gd name="T6" fmla="*/ 0 w 58"/>
              <a:gd name="T7" fmla="*/ 0 h 55"/>
              <a:gd name="T8" fmla="*/ 58 w 58"/>
              <a:gd name="T9" fmla="*/ 55 h 55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" h="55">
                <a:moveTo>
                  <a:pt x="0" y="55"/>
                </a:moveTo>
                <a:cubicBezTo>
                  <a:pt x="10" y="29"/>
                  <a:pt x="31" y="9"/>
                  <a:pt x="58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0" name="任意多边形 24"/>
          <p:cNvSpPr>
            <a:spLocks noChangeArrowheads="1"/>
          </p:cNvSpPr>
          <p:nvPr/>
        </p:nvSpPr>
        <p:spPr bwMode="auto">
          <a:xfrm>
            <a:off x="4011613" y="2300288"/>
            <a:ext cx="4170362" cy="1606550"/>
          </a:xfrm>
          <a:custGeom>
            <a:gdLst>
              <a:gd name="T0" fmla="*/ 267789 w 4170372"/>
              <a:gd name="T1" fmla="*/ 0 h 1606716"/>
              <a:gd name="T2" fmla="*/ 3902563 w 4170372"/>
              <a:gd name="T3" fmla="*/ 0 h 1606716"/>
              <a:gd name="T4" fmla="*/ 4170352 w 4170372"/>
              <a:gd name="T5" fmla="*/ 267735 h 1606716"/>
              <a:gd name="T6" fmla="*/ 4170352 w 4170372"/>
              <a:gd name="T7" fmla="*/ 1338649 h 1606716"/>
              <a:gd name="T8" fmla="*/ 3902563 w 4170372"/>
              <a:gd name="T9" fmla="*/ 1606384 h 1606716"/>
              <a:gd name="T10" fmla="*/ 3523350 w 4170372"/>
              <a:gd name="T11" fmla="*/ 1606384 h 1606716"/>
              <a:gd name="T12" fmla="*/ 3523350 w 4170372"/>
              <a:gd name="T13" fmla="*/ 1574329 h 1606716"/>
              <a:gd name="T14" fmla="*/ 3890355 w 4170372"/>
              <a:gd name="T15" fmla="*/ 1574329 h 1606716"/>
              <a:gd name="T16" fmla="*/ 4144937 w 4170372"/>
              <a:gd name="T17" fmla="*/ 1316092 h 1606716"/>
              <a:gd name="T18" fmla="*/ 4144937 w 4170372"/>
              <a:gd name="T19" fmla="*/ 283173 h 1606716"/>
              <a:gd name="T20" fmla="*/ 3890355 w 4170372"/>
              <a:gd name="T21" fmla="*/ 24934 h 1606716"/>
              <a:gd name="T22" fmla="*/ 287835 w 4170372"/>
              <a:gd name="T23" fmla="*/ 24934 h 1606716"/>
              <a:gd name="T24" fmla="*/ 33252 w 4170372"/>
              <a:gd name="T25" fmla="*/ 283173 h 1606716"/>
              <a:gd name="T26" fmla="*/ 33252 w 4170372"/>
              <a:gd name="T27" fmla="*/ 1316092 h 1606716"/>
              <a:gd name="T28" fmla="*/ 287835 w 4170372"/>
              <a:gd name="T29" fmla="*/ 1574329 h 1606716"/>
              <a:gd name="T30" fmla="*/ 664746 w 4170372"/>
              <a:gd name="T31" fmla="*/ 1574329 h 1606716"/>
              <a:gd name="T32" fmla="*/ 664746 w 4170372"/>
              <a:gd name="T33" fmla="*/ 1606384 h 1606716"/>
              <a:gd name="T34" fmla="*/ 267789 w 4170372"/>
              <a:gd name="T35" fmla="*/ 1606384 h 1606716"/>
              <a:gd name="T36" fmla="*/ 0 w 4170372"/>
              <a:gd name="T37" fmla="*/ 1338649 h 1606716"/>
              <a:gd name="T38" fmla="*/ 0 w 4170372"/>
              <a:gd name="T39" fmla="*/ 267735 h 1606716"/>
              <a:gd name="T40" fmla="*/ 267789 w 4170372"/>
              <a:gd name="T41" fmla="*/ 0 h 16067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70372"/>
              <a:gd name="T64" fmla="*/ 0 h 1606716"/>
              <a:gd name="T65" fmla="*/ 4170372 w 4170372"/>
              <a:gd name="T66" fmla="*/ 1606716 h 1606716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70372" h="1606716">
                <a:moveTo>
                  <a:pt x="267791" y="0"/>
                </a:moveTo>
                <a:lnTo>
                  <a:pt x="3902581" y="0"/>
                </a:lnTo>
                <a:cubicBezTo>
                  <a:pt x="4050478" y="0"/>
                  <a:pt x="4170372" y="119894"/>
                  <a:pt x="4170372" y="267791"/>
                </a:cubicBezTo>
                <a:lnTo>
                  <a:pt x="4170372" y="1338925"/>
                </a:lnTo>
                <a:cubicBezTo>
                  <a:pt x="4170372" y="1486822"/>
                  <a:pt x="4050478" y="1606716"/>
                  <a:pt x="3902581" y="1606716"/>
                </a:cubicBezTo>
                <a:lnTo>
                  <a:pt x="3523366" y="1606716"/>
                </a:lnTo>
                <a:lnTo>
                  <a:pt x="3523366" y="1574655"/>
                </a:lnTo>
                <a:lnTo>
                  <a:pt x="3890373" y="1574655"/>
                </a:lnTo>
                <a:cubicBezTo>
                  <a:pt x="4030976" y="1574655"/>
                  <a:pt x="4144957" y="1459014"/>
                  <a:pt x="4144957" y="1316364"/>
                </a:cubicBezTo>
                <a:lnTo>
                  <a:pt x="4144957" y="283231"/>
                </a:lnTo>
                <a:cubicBezTo>
                  <a:pt x="4144957" y="140581"/>
                  <a:pt x="4030976" y="24940"/>
                  <a:pt x="3890373" y="24940"/>
                </a:cubicBezTo>
                <a:lnTo>
                  <a:pt x="287837" y="24940"/>
                </a:lnTo>
                <a:cubicBezTo>
                  <a:pt x="147233" y="24940"/>
                  <a:pt x="33252" y="140581"/>
                  <a:pt x="33252" y="283231"/>
                </a:cubicBezTo>
                <a:lnTo>
                  <a:pt x="33252" y="1316364"/>
                </a:lnTo>
                <a:cubicBezTo>
                  <a:pt x="33252" y="1459014"/>
                  <a:pt x="147233" y="1574655"/>
                  <a:pt x="287837" y="1574655"/>
                </a:cubicBezTo>
                <a:lnTo>
                  <a:pt x="664750" y="1574655"/>
                </a:lnTo>
                <a:lnTo>
                  <a:pt x="664750" y="1606716"/>
                </a:lnTo>
                <a:lnTo>
                  <a:pt x="267791" y="1606716"/>
                </a:lnTo>
                <a:cubicBezTo>
                  <a:pt x="119894" y="1606716"/>
                  <a:pt x="0" y="1486822"/>
                  <a:pt x="0" y="1338925"/>
                </a:cubicBezTo>
                <a:lnTo>
                  <a:pt x="0" y="267791"/>
                </a:lnTo>
                <a:cubicBezTo>
                  <a:pt x="0" y="119894"/>
                  <a:pt x="119894" y="0"/>
                  <a:pt x="267791" y="0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554" y="2946452"/>
            <a:ext cx="596835" cy="65715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452" y="2949626"/>
            <a:ext cx="9358889" cy="657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5" tIns="0" rIns="17997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" y="2182948"/>
            <a:ext cx="9311269" cy="774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927" y="2178185"/>
            <a:ext cx="853982" cy="7793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658" y="3921072"/>
            <a:ext cx="8360460" cy="1692093"/>
          </a:xfrm>
          <a:prstGeom prst="rect">
            <a:avLst/>
          </a:prstGeom>
          <a:noFill/>
          <a:ln w="25400">
            <a:noFill/>
          </a:ln>
        </p:spPr>
        <p:txBody>
          <a:bodyPr lIns="121903" tIns="60950" rIns="121903" bIns="6095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888" y="155928"/>
            <a:ext cx="3809589" cy="19047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98" name="组合 3"/>
          <p:cNvGrpSpPr/>
          <p:nvPr/>
        </p:nvGrpSpPr>
        <p:grpSpPr>
          <a:xfrm>
            <a:off x="4132263" y="660400"/>
            <a:ext cx="3927475" cy="3843338"/>
            <a:chExt cx="1390650" cy="1360488"/>
          </a:xfrm>
        </p:grpSpPr>
        <p:sp>
          <p:nvSpPr>
            <p:cNvPr id="4101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02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09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gdLst>
                <a:gd name="T0" fmla="*/ 10080625 w 1"/>
                <a:gd name="T1" fmla="*/ 186301490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gdLst>
                <a:gd name="T0" fmla="*/ 0 w 58"/>
                <a:gd name="T1" fmla="*/ 786338352 h 55"/>
                <a:gd name="T2" fmla="*/ 827480269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9" name="文本框 17"/>
          <p:cNvSpPr>
            <a:spLocks noChangeArrowheads="1"/>
          </p:cNvSpPr>
          <p:nvPr/>
        </p:nvSpPr>
        <p:spPr bwMode="auto">
          <a:xfrm>
            <a:off x="5334000" y="1216025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0" name="矩形 1"/>
          <p:cNvSpPr>
            <a:spLocks noChangeArrowheads="1"/>
          </p:cNvSpPr>
          <p:nvPr/>
        </p:nvSpPr>
        <p:spPr bwMode="auto">
          <a:xfrm>
            <a:off x="2155825" y="4718050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6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MH_Text_1"/>
          <p:cNvSpPr>
            <a:spLocks noChangeArrowheads="1"/>
          </p:cNvSpPr>
          <p:nvPr/>
        </p:nvSpPr>
        <p:spPr bwMode="auto">
          <a:xfrm>
            <a:off x="1639888" y="1973263"/>
            <a:ext cx="3095625" cy="925512"/>
          </a:xfrm>
          <a:custGeom>
            <a:gdLst>
              <a:gd name="T0" fmla="*/ 1 w 2114551"/>
              <a:gd name="T1" fmla="*/ 0 h 1000123"/>
              <a:gd name="T2" fmla="*/ 4531881 w 2114551"/>
              <a:gd name="T3" fmla="*/ 0 h 1000123"/>
              <a:gd name="T4" fmla="*/ 4531881 w 2114551"/>
              <a:gd name="T5" fmla="*/ 856467 h 1000123"/>
              <a:gd name="T6" fmla="*/ 1071727 w 2114551"/>
              <a:gd name="T7" fmla="*/ 856467 h 1000123"/>
              <a:gd name="T8" fmla="*/ 0 w 2114551"/>
              <a:gd name="T9" fmla="*/ 428234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</p:txBody>
      </p:sp>
      <p:sp>
        <p:nvSpPr>
          <p:cNvPr id="5123" name="MH_Text_1"/>
          <p:cNvSpPr>
            <a:spLocks noChangeArrowheads="1"/>
          </p:cNvSpPr>
          <p:nvPr/>
        </p:nvSpPr>
        <p:spPr bwMode="auto">
          <a:xfrm>
            <a:off x="6540500" y="1973263"/>
            <a:ext cx="3094038" cy="925512"/>
          </a:xfrm>
          <a:custGeom>
            <a:gdLst>
              <a:gd name="T0" fmla="*/ 1 w 2114551"/>
              <a:gd name="T1" fmla="*/ 0 h 1000123"/>
              <a:gd name="T2" fmla="*/ 4527236 w 2114551"/>
              <a:gd name="T3" fmla="*/ 0 h 1000123"/>
              <a:gd name="T4" fmla="*/ 4527236 w 2114551"/>
              <a:gd name="T5" fmla="*/ 856467 h 1000123"/>
              <a:gd name="T6" fmla="*/ 1070628 w 2114551"/>
              <a:gd name="T7" fmla="*/ 856467 h 1000123"/>
              <a:gd name="T8" fmla="*/ 0 w 2114551"/>
              <a:gd name="T9" fmla="*/ 428234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</p:txBody>
      </p:sp>
      <p:sp>
        <p:nvSpPr>
          <p:cNvPr id="5124" name="MH_Text_1"/>
          <p:cNvSpPr>
            <a:spLocks noChangeArrowheads="1"/>
          </p:cNvSpPr>
          <p:nvPr/>
        </p:nvSpPr>
        <p:spPr bwMode="auto">
          <a:xfrm>
            <a:off x="1639888" y="3349625"/>
            <a:ext cx="3095625" cy="925513"/>
          </a:xfrm>
          <a:custGeom>
            <a:gdLst>
              <a:gd name="T0" fmla="*/ 1 w 2114551"/>
              <a:gd name="T1" fmla="*/ 0 h 1000123"/>
              <a:gd name="T2" fmla="*/ 4531881 w 2114551"/>
              <a:gd name="T3" fmla="*/ 0 h 1000123"/>
              <a:gd name="T4" fmla="*/ 4531881 w 2114551"/>
              <a:gd name="T5" fmla="*/ 856469 h 1000123"/>
              <a:gd name="T6" fmla="*/ 1071727 w 2114551"/>
              <a:gd name="T7" fmla="*/ 856469 h 1000123"/>
              <a:gd name="T8" fmla="*/ 0 w 2114551"/>
              <a:gd name="T9" fmla="*/ 428234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</p:txBody>
      </p:sp>
      <p:sp>
        <p:nvSpPr>
          <p:cNvPr id="5125" name="MH_Text_1"/>
          <p:cNvSpPr>
            <a:spLocks noChangeArrowheads="1"/>
          </p:cNvSpPr>
          <p:nvPr/>
        </p:nvSpPr>
        <p:spPr bwMode="auto">
          <a:xfrm>
            <a:off x="6540500" y="3349625"/>
            <a:ext cx="3094038" cy="925513"/>
          </a:xfrm>
          <a:custGeom>
            <a:gdLst>
              <a:gd name="T0" fmla="*/ 1 w 2114551"/>
              <a:gd name="T1" fmla="*/ 0 h 1000123"/>
              <a:gd name="T2" fmla="*/ 4527236 w 2114551"/>
              <a:gd name="T3" fmla="*/ 0 h 1000123"/>
              <a:gd name="T4" fmla="*/ 4527236 w 2114551"/>
              <a:gd name="T5" fmla="*/ 856469 h 1000123"/>
              <a:gd name="T6" fmla="*/ 1070628 w 2114551"/>
              <a:gd name="T7" fmla="*/ 856469 h 1000123"/>
              <a:gd name="T8" fmla="*/ 0 w 2114551"/>
              <a:gd name="T9" fmla="*/ 428234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</p:txBody>
      </p:sp>
      <p:sp>
        <p:nvSpPr>
          <p:cNvPr id="5126" name="MH_Text_1"/>
          <p:cNvSpPr>
            <a:spLocks noChangeArrowheads="1"/>
          </p:cNvSpPr>
          <p:nvPr/>
        </p:nvSpPr>
        <p:spPr bwMode="auto">
          <a:xfrm>
            <a:off x="1639888" y="4724400"/>
            <a:ext cx="3095625" cy="925513"/>
          </a:xfrm>
          <a:custGeom>
            <a:gdLst>
              <a:gd name="T0" fmla="*/ 1 w 2114551"/>
              <a:gd name="T1" fmla="*/ 0 h 1000123"/>
              <a:gd name="T2" fmla="*/ 4531881 w 2114551"/>
              <a:gd name="T3" fmla="*/ 0 h 1000123"/>
              <a:gd name="T4" fmla="*/ 4531881 w 2114551"/>
              <a:gd name="T5" fmla="*/ 856469 h 1000123"/>
              <a:gd name="T6" fmla="*/ 1071727 w 2114551"/>
              <a:gd name="T7" fmla="*/ 856469 h 1000123"/>
              <a:gd name="T8" fmla="*/ 0 w 2114551"/>
              <a:gd name="T9" fmla="*/ 428234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</p:txBody>
      </p:sp>
      <p:sp>
        <p:nvSpPr>
          <p:cNvPr id="5127" name="MH_Text_1"/>
          <p:cNvSpPr>
            <a:spLocks noChangeArrowheads="1"/>
          </p:cNvSpPr>
          <p:nvPr/>
        </p:nvSpPr>
        <p:spPr bwMode="auto">
          <a:xfrm>
            <a:off x="6540500" y="4724400"/>
            <a:ext cx="3094038" cy="925513"/>
          </a:xfrm>
          <a:custGeom>
            <a:gdLst>
              <a:gd name="T0" fmla="*/ 1 w 2114551"/>
              <a:gd name="T1" fmla="*/ 0 h 1000123"/>
              <a:gd name="T2" fmla="*/ 4527236 w 2114551"/>
              <a:gd name="T3" fmla="*/ 0 h 1000123"/>
              <a:gd name="T4" fmla="*/ 4527236 w 2114551"/>
              <a:gd name="T5" fmla="*/ 856469 h 1000123"/>
              <a:gd name="T6" fmla="*/ 1070628 w 2114551"/>
              <a:gd name="T7" fmla="*/ 856469 h 1000123"/>
              <a:gd name="T8" fmla="*/ 0 w 2114551"/>
              <a:gd name="T9" fmla="*/ 428234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</p:txBody>
      </p:sp>
      <p:sp>
        <p:nvSpPr>
          <p:cNvPr id="512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5129" name="组合 23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5130" name="文本框 24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MH_SubTitle_4"/>
          <p:cNvSpPr>
            <a:spLocks noChangeArrowheads="1"/>
          </p:cNvSpPr>
          <p:nvPr/>
        </p:nvSpPr>
        <p:spPr bwMode="auto">
          <a:xfrm>
            <a:off x="508000" y="4862513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/>
          </a:p>
        </p:txBody>
      </p:sp>
      <p:sp>
        <p:nvSpPr>
          <p:cNvPr id="6147" name="MH_SubTitle_2"/>
          <p:cNvSpPr>
            <a:spLocks noChangeArrowheads="1"/>
          </p:cNvSpPr>
          <p:nvPr/>
        </p:nvSpPr>
        <p:spPr bwMode="auto">
          <a:xfrm>
            <a:off x="508000" y="3086100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/>
          </a:p>
        </p:txBody>
      </p:sp>
      <p:sp>
        <p:nvSpPr>
          <p:cNvPr id="6148" name="MH_SubTitle_3"/>
          <p:cNvSpPr>
            <a:spLocks noChangeArrowheads="1"/>
          </p:cNvSpPr>
          <p:nvPr/>
        </p:nvSpPr>
        <p:spPr bwMode="auto">
          <a:xfrm>
            <a:off x="508000" y="3975100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/>
          </a:p>
        </p:txBody>
      </p:sp>
      <p:sp>
        <p:nvSpPr>
          <p:cNvPr id="6149" name="MH_SubTitle_1"/>
          <p:cNvSpPr>
            <a:spLocks noChangeArrowheads="1"/>
          </p:cNvSpPr>
          <p:nvPr/>
        </p:nvSpPr>
        <p:spPr bwMode="auto">
          <a:xfrm>
            <a:off x="508000" y="2198688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/>
          </a:p>
        </p:txBody>
      </p:sp>
      <p:sp>
        <p:nvSpPr>
          <p:cNvPr id="6150" name="MH_Other_2"/>
          <p:cNvSpPr>
            <a:spLocks noChangeArrowheads="1"/>
          </p:cNvSpPr>
          <p:nvPr/>
        </p:nvSpPr>
        <p:spPr bwMode="auto">
          <a:xfrm>
            <a:off x="3241675" y="1792288"/>
            <a:ext cx="2333625" cy="4011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51" name="MH_Title_1"/>
          <p:cNvSpPr>
            <a:spLocks noChangeArrowheads="1"/>
          </p:cNvSpPr>
          <p:nvPr/>
        </p:nvSpPr>
        <p:spPr bwMode="auto">
          <a:xfrm>
            <a:off x="3603625" y="2463800"/>
            <a:ext cx="1614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/>
          </a:p>
        </p:txBody>
      </p:sp>
      <p:sp>
        <p:nvSpPr>
          <p:cNvPr id="6152" name="MH_Desc_1"/>
          <p:cNvSpPr>
            <a:spLocks noChangeArrowheads="1"/>
          </p:cNvSpPr>
          <p:nvPr/>
        </p:nvSpPr>
        <p:spPr bwMode="auto">
          <a:xfrm>
            <a:off x="3654425" y="3067050"/>
            <a:ext cx="15144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endParaRPr lang="en-US" altLang="zh-CN" sz="1200"/>
          </a:p>
        </p:txBody>
      </p:sp>
      <p:sp>
        <p:nvSpPr>
          <p:cNvPr id="6153" name="MH_SubTitle_4"/>
          <p:cNvSpPr>
            <a:spLocks noChangeArrowheads="1"/>
          </p:cNvSpPr>
          <p:nvPr/>
        </p:nvSpPr>
        <p:spPr bwMode="auto">
          <a:xfrm>
            <a:off x="7888288" y="3135313"/>
            <a:ext cx="2519362" cy="59848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此处输入标题</a:t>
            </a:r>
            <a:endParaRPr lang="zh-CN" altLang="en-US"/>
          </a:p>
        </p:txBody>
      </p:sp>
      <p:sp>
        <p:nvSpPr>
          <p:cNvPr id="6154" name="MH_SubTitle_3"/>
          <p:cNvSpPr>
            <a:spLocks noChangeArrowheads="1"/>
          </p:cNvSpPr>
          <p:nvPr/>
        </p:nvSpPr>
        <p:spPr bwMode="auto">
          <a:xfrm>
            <a:off x="7888288" y="3817938"/>
            <a:ext cx="2519362" cy="598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此处输入标题</a:t>
            </a:r>
            <a:endParaRPr lang="zh-CN" altLang="en-US"/>
          </a:p>
        </p:txBody>
      </p:sp>
      <p:sp>
        <p:nvSpPr>
          <p:cNvPr id="6155" name="MH_SubTitle_2"/>
          <p:cNvSpPr>
            <a:spLocks noChangeArrowheads="1"/>
          </p:cNvSpPr>
          <p:nvPr/>
        </p:nvSpPr>
        <p:spPr bwMode="auto">
          <a:xfrm>
            <a:off x="7888288" y="4500563"/>
            <a:ext cx="2519362" cy="59848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此处输入标题</a:t>
            </a:r>
            <a:endParaRPr lang="zh-CN" altLang="en-US"/>
          </a:p>
        </p:txBody>
      </p:sp>
      <p:sp>
        <p:nvSpPr>
          <p:cNvPr id="6156" name="MH_SubTitle_1"/>
          <p:cNvSpPr>
            <a:spLocks noChangeArrowheads="1"/>
          </p:cNvSpPr>
          <p:nvPr/>
        </p:nvSpPr>
        <p:spPr bwMode="auto">
          <a:xfrm>
            <a:off x="7888288" y="5183188"/>
            <a:ext cx="2519362" cy="598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此处输入标题</a:t>
            </a:r>
            <a:endParaRPr lang="zh-CN" altLang="en-US"/>
          </a:p>
        </p:txBody>
      </p:sp>
      <p:sp>
        <p:nvSpPr>
          <p:cNvPr id="6157" name="MH_SubTitle_5"/>
          <p:cNvSpPr>
            <a:spLocks noChangeArrowheads="1"/>
          </p:cNvSpPr>
          <p:nvPr/>
        </p:nvSpPr>
        <p:spPr bwMode="auto">
          <a:xfrm>
            <a:off x="7115175" y="1095375"/>
            <a:ext cx="4086225" cy="1971675"/>
          </a:xfrm>
          <a:prstGeom prst="upArrow">
            <a:avLst>
              <a:gd name="adj1" fmla="val 61519"/>
              <a:gd name="adj2" fmla="val 8313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0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/>
          </a:p>
        </p:txBody>
      </p:sp>
      <p:sp>
        <p:nvSpPr>
          <p:cNvPr id="615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6159" name="组合 29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6160" name="文本框 31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6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6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6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CE6CC57B-5D25-4039-804E-60982074F56C}" type="slidenum">
              <a:rPr lang="zh-CN" altLang="en-US" smtClean="0">
                <a:solidFill>
                  <a:srgbClr val="898989"/>
                </a:solidFill>
              </a:rPr>
              <a:t>6</a:t>
            </a:fld>
            <a:endParaRPr lang="zh-CN" altLang="en-US" sz="1800"/>
          </a:p>
        </p:txBody>
      </p:sp>
      <p:sp>
        <p:nvSpPr>
          <p:cNvPr id="7171" name="MH_SubTitle_2"/>
          <p:cNvSpPr>
            <a:spLocks noChangeArrowheads="1"/>
          </p:cNvSpPr>
          <p:nvPr/>
        </p:nvSpPr>
        <p:spPr bwMode="auto">
          <a:xfrm>
            <a:off x="6318250" y="2384425"/>
            <a:ext cx="4017963" cy="788988"/>
          </a:xfrm>
          <a:prstGeom prst="homePlate">
            <a:avLst>
              <a:gd name="adj" fmla="val 7657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/>
          <a:p>
            <a:endParaRPr lang="zh-CN" altLang="zh-CN" sz="16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MH_Other_3"/>
          <p:cNvSpPr>
            <a:spLocks noChangeArrowheads="1"/>
          </p:cNvSpPr>
          <p:nvPr/>
        </p:nvSpPr>
        <p:spPr bwMode="auto">
          <a:xfrm>
            <a:off x="6313488" y="2384425"/>
            <a:ext cx="642937" cy="784225"/>
          </a:xfrm>
          <a:custGeom>
            <a:gdLst>
              <a:gd name="T0" fmla="*/ 0 w 745331"/>
              <a:gd name="T1" fmla="*/ 0 h 873919"/>
              <a:gd name="T2" fmla="*/ 554610 w 745331"/>
              <a:gd name="T3" fmla="*/ 345156 h 873919"/>
              <a:gd name="T4" fmla="*/ 7087 w 745331"/>
              <a:gd name="T5" fmla="*/ 703737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/>
          <a:p>
            <a:pPr algn="ctr"/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02</a:t>
            </a:r>
            <a:endParaRPr lang="zh-CN" altLang="en-US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MH_SubTitle_1"/>
          <p:cNvSpPr>
            <a:spLocks noChangeArrowheads="1"/>
          </p:cNvSpPr>
          <p:nvPr/>
        </p:nvSpPr>
        <p:spPr bwMode="auto">
          <a:xfrm flipH="1">
            <a:off x="1771650" y="2384425"/>
            <a:ext cx="4132263" cy="788988"/>
          </a:xfrm>
          <a:prstGeom prst="homePlate">
            <a:avLst>
              <a:gd name="adj" fmla="val 76573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/>
          <a:p>
            <a:pPr algn="ctr"/>
            <a:endParaRPr lang="zh-CN" altLang="zh-CN" sz="1600">
              <a:solidFill>
                <a:srgbClr val="333333"/>
              </a:solidFill>
              <a:sym typeface="宋体" panose="02010600030101010101" pitchFamily="2" charset="-122"/>
            </a:endParaRPr>
          </a:p>
        </p:txBody>
      </p:sp>
      <p:sp>
        <p:nvSpPr>
          <p:cNvPr id="7174" name="MH_Other_6"/>
          <p:cNvSpPr>
            <a:spLocks noChangeArrowheads="1"/>
          </p:cNvSpPr>
          <p:nvPr/>
        </p:nvSpPr>
        <p:spPr bwMode="auto">
          <a:xfrm flipH="1">
            <a:off x="5265738" y="2384425"/>
            <a:ext cx="642937" cy="784225"/>
          </a:xfrm>
          <a:custGeom>
            <a:gdLst>
              <a:gd name="T0" fmla="*/ 0 w 745331"/>
              <a:gd name="T1" fmla="*/ 0 h 873919"/>
              <a:gd name="T2" fmla="*/ 554610 w 745331"/>
              <a:gd name="T3" fmla="*/ 345156 h 873919"/>
              <a:gd name="T4" fmla="*/ 7087 w 745331"/>
              <a:gd name="T5" fmla="*/ 703737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/>
          <a:p>
            <a:pPr algn="ctr"/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01</a:t>
            </a:r>
            <a:endParaRPr lang="zh-CN" altLang="en-US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5" name="MH_SubTitle_4"/>
          <p:cNvSpPr>
            <a:spLocks noChangeArrowheads="1"/>
          </p:cNvSpPr>
          <p:nvPr/>
        </p:nvSpPr>
        <p:spPr bwMode="auto">
          <a:xfrm>
            <a:off x="6318250" y="3557588"/>
            <a:ext cx="4017963" cy="788987"/>
          </a:xfrm>
          <a:prstGeom prst="homePlate">
            <a:avLst>
              <a:gd name="adj" fmla="val 7653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/>
          <a:p>
            <a:endParaRPr lang="zh-CN" altLang="zh-CN" sz="16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6" name="MH_Other_9"/>
          <p:cNvSpPr>
            <a:spLocks noChangeArrowheads="1"/>
          </p:cNvSpPr>
          <p:nvPr/>
        </p:nvSpPr>
        <p:spPr bwMode="auto">
          <a:xfrm>
            <a:off x="6313488" y="3557588"/>
            <a:ext cx="642937" cy="784225"/>
          </a:xfrm>
          <a:custGeom>
            <a:gdLst>
              <a:gd name="T0" fmla="*/ 0 w 745331"/>
              <a:gd name="T1" fmla="*/ 0 h 873919"/>
              <a:gd name="T2" fmla="*/ 554610 w 745331"/>
              <a:gd name="T3" fmla="*/ 345156 h 873919"/>
              <a:gd name="T4" fmla="*/ 7087 w 745331"/>
              <a:gd name="T5" fmla="*/ 703737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/>
          <a:p>
            <a:pPr algn="ctr"/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04</a:t>
            </a:r>
            <a:endParaRPr lang="zh-CN" altLang="en-US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7" name="MH_SubTitle_3"/>
          <p:cNvSpPr>
            <a:spLocks noChangeArrowheads="1"/>
          </p:cNvSpPr>
          <p:nvPr/>
        </p:nvSpPr>
        <p:spPr bwMode="auto">
          <a:xfrm flipH="1">
            <a:off x="1771650" y="3557588"/>
            <a:ext cx="4132263" cy="788987"/>
          </a:xfrm>
          <a:prstGeom prst="homePlate">
            <a:avLst>
              <a:gd name="adj" fmla="val 76525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/>
          <a:p>
            <a:pPr algn="r"/>
            <a:endParaRPr lang="zh-CN" altLang="zh-CN" sz="16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8" name="MH_Other_12"/>
          <p:cNvSpPr>
            <a:spLocks noChangeArrowheads="1"/>
          </p:cNvSpPr>
          <p:nvPr/>
        </p:nvSpPr>
        <p:spPr bwMode="auto">
          <a:xfrm flipH="1">
            <a:off x="5265738" y="3557588"/>
            <a:ext cx="642937" cy="784225"/>
          </a:xfrm>
          <a:custGeom>
            <a:gdLst>
              <a:gd name="T0" fmla="*/ 0 w 745331"/>
              <a:gd name="T1" fmla="*/ 0 h 873919"/>
              <a:gd name="T2" fmla="*/ 554610 w 745331"/>
              <a:gd name="T3" fmla="*/ 345156 h 873919"/>
              <a:gd name="T4" fmla="*/ 7087 w 745331"/>
              <a:gd name="T5" fmla="*/ 703737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/>
          <a:p>
            <a:pPr algn="ctr"/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03</a:t>
            </a:r>
            <a:endParaRPr lang="zh-CN" altLang="en-US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9" name="MH_SubTitle_6"/>
          <p:cNvSpPr>
            <a:spLocks noChangeArrowheads="1"/>
          </p:cNvSpPr>
          <p:nvPr/>
        </p:nvSpPr>
        <p:spPr bwMode="auto">
          <a:xfrm>
            <a:off x="6318250" y="4730750"/>
            <a:ext cx="4017963" cy="788988"/>
          </a:xfrm>
          <a:prstGeom prst="homePlate">
            <a:avLst>
              <a:gd name="adj" fmla="val 7657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/>
          <a:p>
            <a:endParaRPr lang="zh-CN" altLang="zh-CN" sz="16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0" name="MH_Other_15"/>
          <p:cNvSpPr>
            <a:spLocks noChangeArrowheads="1"/>
          </p:cNvSpPr>
          <p:nvPr/>
        </p:nvSpPr>
        <p:spPr bwMode="auto">
          <a:xfrm>
            <a:off x="6313488" y="4730750"/>
            <a:ext cx="642937" cy="782638"/>
          </a:xfrm>
          <a:custGeom>
            <a:gdLst>
              <a:gd name="T0" fmla="*/ 0 w 745331"/>
              <a:gd name="T1" fmla="*/ 0 h 873919"/>
              <a:gd name="T2" fmla="*/ 554610 w 745331"/>
              <a:gd name="T3" fmla="*/ 343761 h 873919"/>
              <a:gd name="T4" fmla="*/ 7087 w 745331"/>
              <a:gd name="T5" fmla="*/ 700891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/>
          <a:p>
            <a:pPr algn="ctr"/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06</a:t>
            </a:r>
            <a:endParaRPr lang="zh-CN" altLang="en-US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1" name="MH_SubTitle_5"/>
          <p:cNvSpPr>
            <a:spLocks noChangeArrowheads="1"/>
          </p:cNvSpPr>
          <p:nvPr/>
        </p:nvSpPr>
        <p:spPr bwMode="auto">
          <a:xfrm flipH="1">
            <a:off x="1771650" y="4730750"/>
            <a:ext cx="4132263" cy="788988"/>
          </a:xfrm>
          <a:prstGeom prst="homePlate">
            <a:avLst>
              <a:gd name="adj" fmla="val 76573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/>
          <a:p>
            <a:pPr algn="r"/>
            <a:endParaRPr lang="zh-CN" altLang="zh-CN" sz="16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2" name="MH_Other_18"/>
          <p:cNvSpPr>
            <a:spLocks noChangeArrowheads="1"/>
          </p:cNvSpPr>
          <p:nvPr/>
        </p:nvSpPr>
        <p:spPr bwMode="auto">
          <a:xfrm flipH="1">
            <a:off x="5265738" y="4730750"/>
            <a:ext cx="642937" cy="782638"/>
          </a:xfrm>
          <a:custGeom>
            <a:gdLst>
              <a:gd name="T0" fmla="*/ 0 w 745331"/>
              <a:gd name="T1" fmla="*/ 0 h 873919"/>
              <a:gd name="T2" fmla="*/ 554610 w 745331"/>
              <a:gd name="T3" fmla="*/ 343761 h 873919"/>
              <a:gd name="T4" fmla="*/ 7087 w 745331"/>
              <a:gd name="T5" fmla="*/ 700891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/>
          <a:p>
            <a:pPr algn="ctr"/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05</a:t>
            </a:r>
            <a:endParaRPr lang="zh-CN" altLang="en-US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3" name="矩形 1"/>
          <p:cNvSpPr>
            <a:spLocks noChangeArrowheads="1"/>
          </p:cNvSpPr>
          <p:nvPr/>
        </p:nvSpPr>
        <p:spPr bwMode="auto">
          <a:xfrm>
            <a:off x="2351088" y="2454275"/>
            <a:ext cx="3028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endParaRPr lang="zh-CN" altLang="en-US" sz="1200"/>
          </a:p>
        </p:txBody>
      </p:sp>
      <p:sp>
        <p:nvSpPr>
          <p:cNvPr id="7184" name="矩形 22"/>
          <p:cNvSpPr>
            <a:spLocks noChangeArrowheads="1"/>
          </p:cNvSpPr>
          <p:nvPr/>
        </p:nvSpPr>
        <p:spPr bwMode="auto">
          <a:xfrm>
            <a:off x="6918325" y="2444750"/>
            <a:ext cx="3028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endParaRPr lang="zh-CN" altLang="en-US" sz="1200"/>
          </a:p>
        </p:txBody>
      </p:sp>
      <p:sp>
        <p:nvSpPr>
          <p:cNvPr id="7185" name="矩形 23"/>
          <p:cNvSpPr>
            <a:spLocks noChangeArrowheads="1"/>
          </p:cNvSpPr>
          <p:nvPr/>
        </p:nvSpPr>
        <p:spPr bwMode="auto">
          <a:xfrm>
            <a:off x="2351088" y="3625850"/>
            <a:ext cx="3028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endParaRPr lang="zh-CN" altLang="en-US" sz="1200"/>
          </a:p>
        </p:txBody>
      </p:sp>
      <p:sp>
        <p:nvSpPr>
          <p:cNvPr id="7186" name="矩形 25"/>
          <p:cNvSpPr>
            <a:spLocks noChangeArrowheads="1"/>
          </p:cNvSpPr>
          <p:nvPr/>
        </p:nvSpPr>
        <p:spPr bwMode="auto">
          <a:xfrm>
            <a:off x="2351088" y="4799013"/>
            <a:ext cx="3028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endParaRPr lang="zh-CN" altLang="en-US" sz="1200"/>
          </a:p>
        </p:txBody>
      </p:sp>
      <p:sp>
        <p:nvSpPr>
          <p:cNvPr id="7187" name="矩形 28"/>
          <p:cNvSpPr>
            <a:spLocks noChangeArrowheads="1"/>
          </p:cNvSpPr>
          <p:nvPr/>
        </p:nvSpPr>
        <p:spPr bwMode="auto">
          <a:xfrm>
            <a:off x="6918325" y="3625850"/>
            <a:ext cx="3028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endParaRPr lang="zh-CN" altLang="en-US" sz="1200"/>
          </a:p>
        </p:txBody>
      </p:sp>
      <p:sp>
        <p:nvSpPr>
          <p:cNvPr id="7188" name="矩形 30"/>
          <p:cNvSpPr>
            <a:spLocks noChangeArrowheads="1"/>
          </p:cNvSpPr>
          <p:nvPr/>
        </p:nvSpPr>
        <p:spPr bwMode="auto">
          <a:xfrm>
            <a:off x="6918325" y="4799013"/>
            <a:ext cx="3028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200"/>
          </a:p>
          <a:p>
            <a:endParaRPr lang="zh-CN" altLang="en-US" sz="1200"/>
          </a:p>
        </p:txBody>
      </p:sp>
      <p:sp>
        <p:nvSpPr>
          <p:cNvPr id="7189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7190" name="组合 35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7191" name="文本框 43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92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3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4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5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6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MH_Desc_1"/>
          <p:cNvSpPr>
            <a:spLocks noChangeArrowheads="1"/>
          </p:cNvSpPr>
          <p:nvPr/>
        </p:nvSpPr>
        <p:spPr bwMode="auto">
          <a:xfrm>
            <a:off x="6370638" y="2159000"/>
            <a:ext cx="2913062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600"/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600"/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600"/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600"/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600"/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600"/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8195" name="MH_SubTitle_1"/>
          <p:cNvSpPr>
            <a:spLocks noChangeArrowheads="1"/>
          </p:cNvSpPr>
          <p:nvPr/>
        </p:nvSpPr>
        <p:spPr bwMode="auto">
          <a:xfrm>
            <a:off x="2908300" y="2046288"/>
            <a:ext cx="3209925" cy="804862"/>
          </a:xfrm>
          <a:custGeom>
            <a:gdLst>
              <a:gd name="T0" fmla="*/ 483343 w 5009091"/>
              <a:gd name="T1" fmla="*/ 25192 h 1255217"/>
              <a:gd name="T2" fmla="*/ 476345 w 5009091"/>
              <a:gd name="T3" fmla="*/ 28098 h 1255217"/>
              <a:gd name="T4" fmla="*/ 476217 w 5009091"/>
              <a:gd name="T5" fmla="*/ 28226 h 1255217"/>
              <a:gd name="T6" fmla="*/ 474479 w 5009091"/>
              <a:gd name="T7" fmla="*/ 31134 h 1255217"/>
              <a:gd name="T8" fmla="*/ 504052 w 5009091"/>
              <a:gd name="T9" fmla="*/ 60783 h 1255217"/>
              <a:gd name="T10" fmla="*/ 506951 w 5009091"/>
              <a:gd name="T11" fmla="*/ 67799 h 1255217"/>
              <a:gd name="T12" fmla="*/ 506931 w 5009091"/>
              <a:gd name="T13" fmla="*/ 67998 h 1255217"/>
              <a:gd name="T14" fmla="*/ 504052 w 5009091"/>
              <a:gd name="T15" fmla="*/ 75214 h 1255217"/>
              <a:gd name="T16" fmla="*/ 474480 w 5009091"/>
              <a:gd name="T17" fmla="*/ 104863 h 1255217"/>
              <a:gd name="T18" fmla="*/ 476218 w 5009091"/>
              <a:gd name="T19" fmla="*/ 107771 h 1255217"/>
              <a:gd name="T20" fmla="*/ 476345 w 5009091"/>
              <a:gd name="T21" fmla="*/ 107899 h 1255217"/>
              <a:gd name="T22" fmla="*/ 490341 w 5009091"/>
              <a:gd name="T23" fmla="*/ 107899 h 1255217"/>
              <a:gd name="T24" fmla="*/ 522943 w 5009091"/>
              <a:gd name="T25" fmla="*/ 75214 h 1255217"/>
              <a:gd name="T26" fmla="*/ 525823 w 5009091"/>
              <a:gd name="T27" fmla="*/ 67998 h 1255217"/>
              <a:gd name="T28" fmla="*/ 525842 w 5009091"/>
              <a:gd name="T29" fmla="*/ 67799 h 1255217"/>
              <a:gd name="T30" fmla="*/ 522943 w 5009091"/>
              <a:gd name="T31" fmla="*/ 60783 h 1255217"/>
              <a:gd name="T32" fmla="*/ 490341 w 5009091"/>
              <a:gd name="T33" fmla="*/ 28098 h 1255217"/>
              <a:gd name="T34" fmla="*/ 483343 w 5009091"/>
              <a:gd name="T35" fmla="*/ 25192 h 1255217"/>
              <a:gd name="T36" fmla="*/ 473871 w 5009091"/>
              <a:gd name="T37" fmla="*/ 0 h 1255217"/>
              <a:gd name="T38" fmla="*/ 484987 w 5009091"/>
              <a:gd name="T39" fmla="*/ 4617 h 1255217"/>
              <a:gd name="T40" fmla="*/ 536775 w 5009091"/>
              <a:gd name="T41" fmla="*/ 56536 h 1255217"/>
              <a:gd name="T42" fmla="*/ 541379 w 5009091"/>
              <a:gd name="T43" fmla="*/ 67681 h 1255217"/>
              <a:gd name="T44" fmla="*/ 541349 w 5009091"/>
              <a:gd name="T45" fmla="*/ 67998 h 1255217"/>
              <a:gd name="T46" fmla="*/ 536775 w 5009091"/>
              <a:gd name="T47" fmla="*/ 79460 h 1255217"/>
              <a:gd name="T48" fmla="*/ 484987 w 5009091"/>
              <a:gd name="T49" fmla="*/ 131380 h 1255217"/>
              <a:gd name="T50" fmla="*/ 462754 w 5009091"/>
              <a:gd name="T51" fmla="*/ 131380 h 1255217"/>
              <a:gd name="T52" fmla="*/ 462574 w 5009091"/>
              <a:gd name="T53" fmla="*/ 131200 h 1255217"/>
              <a:gd name="T54" fmla="*/ 462111 w 5009091"/>
              <a:gd name="T55" fmla="*/ 131294 h 1255217"/>
              <a:gd name="T56" fmla="*/ 13726 w 5009091"/>
              <a:gd name="T57" fmla="*/ 131294 h 1255217"/>
              <a:gd name="T58" fmla="*/ 0 w 5009091"/>
              <a:gd name="T59" fmla="*/ 117533 h 1255217"/>
              <a:gd name="T60" fmla="*/ 0 w 5009091"/>
              <a:gd name="T61" fmla="*/ 18463 h 1255217"/>
              <a:gd name="T62" fmla="*/ 13726 w 5009091"/>
              <a:gd name="T63" fmla="*/ 4703 h 1255217"/>
              <a:gd name="T64" fmla="*/ 462111 w 5009091"/>
              <a:gd name="T65" fmla="*/ 4703 h 1255217"/>
              <a:gd name="T66" fmla="*/ 462574 w 5009091"/>
              <a:gd name="T67" fmla="*/ 4796 h 1255217"/>
              <a:gd name="T68" fmla="*/ 462754 w 5009091"/>
              <a:gd name="T69" fmla="*/ 4617 h 1255217"/>
              <a:gd name="T70" fmla="*/ 473871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/>
          </a:p>
        </p:txBody>
      </p:sp>
      <p:sp>
        <p:nvSpPr>
          <p:cNvPr id="8196" name="MH_SubTitle_2"/>
          <p:cNvSpPr>
            <a:spLocks noChangeArrowheads="1"/>
          </p:cNvSpPr>
          <p:nvPr/>
        </p:nvSpPr>
        <p:spPr bwMode="auto">
          <a:xfrm flipH="1">
            <a:off x="2908300" y="3322638"/>
            <a:ext cx="3209925" cy="803275"/>
          </a:xfrm>
          <a:custGeom>
            <a:gdLst>
              <a:gd name="T0" fmla="*/ 483343 w 5009091"/>
              <a:gd name="T1" fmla="*/ 24993 h 1255217"/>
              <a:gd name="T2" fmla="*/ 476345 w 5009091"/>
              <a:gd name="T3" fmla="*/ 27877 h 1255217"/>
              <a:gd name="T4" fmla="*/ 476217 w 5009091"/>
              <a:gd name="T5" fmla="*/ 28004 h 1255217"/>
              <a:gd name="T6" fmla="*/ 474479 w 5009091"/>
              <a:gd name="T7" fmla="*/ 30890 h 1255217"/>
              <a:gd name="T8" fmla="*/ 504052 w 5009091"/>
              <a:gd name="T9" fmla="*/ 60305 h 1255217"/>
              <a:gd name="T10" fmla="*/ 506951 w 5009091"/>
              <a:gd name="T11" fmla="*/ 67266 h 1255217"/>
              <a:gd name="T12" fmla="*/ 506931 w 5009091"/>
              <a:gd name="T13" fmla="*/ 67463 h 1255217"/>
              <a:gd name="T14" fmla="*/ 504052 w 5009091"/>
              <a:gd name="T15" fmla="*/ 74623 h 1255217"/>
              <a:gd name="T16" fmla="*/ 474480 w 5009091"/>
              <a:gd name="T17" fmla="*/ 104038 h 1255217"/>
              <a:gd name="T18" fmla="*/ 476218 w 5009091"/>
              <a:gd name="T19" fmla="*/ 106923 h 1255217"/>
              <a:gd name="T20" fmla="*/ 476345 w 5009091"/>
              <a:gd name="T21" fmla="*/ 107050 h 1255217"/>
              <a:gd name="T22" fmla="*/ 490341 w 5009091"/>
              <a:gd name="T23" fmla="*/ 107050 h 1255217"/>
              <a:gd name="T24" fmla="*/ 522943 w 5009091"/>
              <a:gd name="T25" fmla="*/ 74623 h 1255217"/>
              <a:gd name="T26" fmla="*/ 525823 w 5009091"/>
              <a:gd name="T27" fmla="*/ 67463 h 1255217"/>
              <a:gd name="T28" fmla="*/ 525842 w 5009091"/>
              <a:gd name="T29" fmla="*/ 67266 h 1255217"/>
              <a:gd name="T30" fmla="*/ 522943 w 5009091"/>
              <a:gd name="T31" fmla="*/ 60305 h 1255217"/>
              <a:gd name="T32" fmla="*/ 490341 w 5009091"/>
              <a:gd name="T33" fmla="*/ 27877 h 1255217"/>
              <a:gd name="T34" fmla="*/ 483343 w 5009091"/>
              <a:gd name="T35" fmla="*/ 24993 h 1255217"/>
              <a:gd name="T36" fmla="*/ 473871 w 5009091"/>
              <a:gd name="T37" fmla="*/ 0 h 1255217"/>
              <a:gd name="T38" fmla="*/ 484987 w 5009091"/>
              <a:gd name="T39" fmla="*/ 4580 h 1255217"/>
              <a:gd name="T40" fmla="*/ 536775 w 5009091"/>
              <a:gd name="T41" fmla="*/ 56092 h 1255217"/>
              <a:gd name="T42" fmla="*/ 541379 w 5009091"/>
              <a:gd name="T43" fmla="*/ 67149 h 1255217"/>
              <a:gd name="T44" fmla="*/ 541349 w 5009091"/>
              <a:gd name="T45" fmla="*/ 67463 h 1255217"/>
              <a:gd name="T46" fmla="*/ 536775 w 5009091"/>
              <a:gd name="T47" fmla="*/ 78836 h 1255217"/>
              <a:gd name="T48" fmla="*/ 484987 w 5009091"/>
              <a:gd name="T49" fmla="*/ 130347 h 1255217"/>
              <a:gd name="T50" fmla="*/ 462754 w 5009091"/>
              <a:gd name="T51" fmla="*/ 130347 h 1255217"/>
              <a:gd name="T52" fmla="*/ 462574 w 5009091"/>
              <a:gd name="T53" fmla="*/ 130168 h 1255217"/>
              <a:gd name="T54" fmla="*/ 462111 w 5009091"/>
              <a:gd name="T55" fmla="*/ 130261 h 1255217"/>
              <a:gd name="T56" fmla="*/ 13726 w 5009091"/>
              <a:gd name="T57" fmla="*/ 130261 h 1255217"/>
              <a:gd name="T58" fmla="*/ 0 w 5009091"/>
              <a:gd name="T59" fmla="*/ 116609 h 1255217"/>
              <a:gd name="T60" fmla="*/ 0 w 5009091"/>
              <a:gd name="T61" fmla="*/ 18318 h 1255217"/>
              <a:gd name="T62" fmla="*/ 13726 w 5009091"/>
              <a:gd name="T63" fmla="*/ 4667 h 1255217"/>
              <a:gd name="T64" fmla="*/ 462111 w 5009091"/>
              <a:gd name="T65" fmla="*/ 4667 h 1255217"/>
              <a:gd name="T66" fmla="*/ 462574 w 5009091"/>
              <a:gd name="T67" fmla="*/ 4759 h 1255217"/>
              <a:gd name="T68" fmla="*/ 462754 w 5009091"/>
              <a:gd name="T69" fmla="*/ 4580 h 1255217"/>
              <a:gd name="T70" fmla="*/ 473871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 rIns="90000" anchor="ctr"/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/>
          </a:p>
        </p:txBody>
      </p:sp>
      <p:sp>
        <p:nvSpPr>
          <p:cNvPr id="8197" name="MH_SubTitle_3"/>
          <p:cNvSpPr>
            <a:spLocks noChangeArrowheads="1"/>
          </p:cNvSpPr>
          <p:nvPr/>
        </p:nvSpPr>
        <p:spPr bwMode="auto">
          <a:xfrm>
            <a:off x="2908300" y="4597400"/>
            <a:ext cx="3209925" cy="804863"/>
          </a:xfrm>
          <a:custGeom>
            <a:gdLst>
              <a:gd name="T0" fmla="*/ 483343 w 5009091"/>
              <a:gd name="T1" fmla="*/ 25192 h 1255217"/>
              <a:gd name="T2" fmla="*/ 476345 w 5009091"/>
              <a:gd name="T3" fmla="*/ 28098 h 1255217"/>
              <a:gd name="T4" fmla="*/ 476217 w 5009091"/>
              <a:gd name="T5" fmla="*/ 28226 h 1255217"/>
              <a:gd name="T6" fmla="*/ 474479 w 5009091"/>
              <a:gd name="T7" fmla="*/ 31135 h 1255217"/>
              <a:gd name="T8" fmla="*/ 504052 w 5009091"/>
              <a:gd name="T9" fmla="*/ 60783 h 1255217"/>
              <a:gd name="T10" fmla="*/ 506951 w 5009091"/>
              <a:gd name="T11" fmla="*/ 67799 h 1255217"/>
              <a:gd name="T12" fmla="*/ 506931 w 5009091"/>
              <a:gd name="T13" fmla="*/ 67999 h 1255217"/>
              <a:gd name="T14" fmla="*/ 504052 w 5009091"/>
              <a:gd name="T15" fmla="*/ 75215 h 1255217"/>
              <a:gd name="T16" fmla="*/ 474480 w 5009091"/>
              <a:gd name="T17" fmla="*/ 104863 h 1255217"/>
              <a:gd name="T18" fmla="*/ 476218 w 5009091"/>
              <a:gd name="T19" fmla="*/ 107771 h 1255217"/>
              <a:gd name="T20" fmla="*/ 476345 w 5009091"/>
              <a:gd name="T21" fmla="*/ 107900 h 1255217"/>
              <a:gd name="T22" fmla="*/ 490341 w 5009091"/>
              <a:gd name="T23" fmla="*/ 107900 h 1255217"/>
              <a:gd name="T24" fmla="*/ 522943 w 5009091"/>
              <a:gd name="T25" fmla="*/ 75215 h 1255217"/>
              <a:gd name="T26" fmla="*/ 525823 w 5009091"/>
              <a:gd name="T27" fmla="*/ 67999 h 1255217"/>
              <a:gd name="T28" fmla="*/ 525842 w 5009091"/>
              <a:gd name="T29" fmla="*/ 67799 h 1255217"/>
              <a:gd name="T30" fmla="*/ 522943 w 5009091"/>
              <a:gd name="T31" fmla="*/ 60783 h 1255217"/>
              <a:gd name="T32" fmla="*/ 490341 w 5009091"/>
              <a:gd name="T33" fmla="*/ 28098 h 1255217"/>
              <a:gd name="T34" fmla="*/ 483343 w 5009091"/>
              <a:gd name="T35" fmla="*/ 25192 h 1255217"/>
              <a:gd name="T36" fmla="*/ 473871 w 5009091"/>
              <a:gd name="T37" fmla="*/ 0 h 1255217"/>
              <a:gd name="T38" fmla="*/ 484987 w 5009091"/>
              <a:gd name="T39" fmla="*/ 4617 h 1255217"/>
              <a:gd name="T40" fmla="*/ 536775 w 5009091"/>
              <a:gd name="T41" fmla="*/ 56536 h 1255217"/>
              <a:gd name="T42" fmla="*/ 541379 w 5009091"/>
              <a:gd name="T43" fmla="*/ 67682 h 1255217"/>
              <a:gd name="T44" fmla="*/ 541349 w 5009091"/>
              <a:gd name="T45" fmla="*/ 67999 h 1255217"/>
              <a:gd name="T46" fmla="*/ 536775 w 5009091"/>
              <a:gd name="T47" fmla="*/ 79461 h 1255217"/>
              <a:gd name="T48" fmla="*/ 484987 w 5009091"/>
              <a:gd name="T49" fmla="*/ 131381 h 1255217"/>
              <a:gd name="T50" fmla="*/ 462754 w 5009091"/>
              <a:gd name="T51" fmla="*/ 131381 h 1255217"/>
              <a:gd name="T52" fmla="*/ 462574 w 5009091"/>
              <a:gd name="T53" fmla="*/ 131201 h 1255217"/>
              <a:gd name="T54" fmla="*/ 462111 w 5009091"/>
              <a:gd name="T55" fmla="*/ 131294 h 1255217"/>
              <a:gd name="T56" fmla="*/ 13726 w 5009091"/>
              <a:gd name="T57" fmla="*/ 131294 h 1255217"/>
              <a:gd name="T58" fmla="*/ 0 w 5009091"/>
              <a:gd name="T59" fmla="*/ 117534 h 1255217"/>
              <a:gd name="T60" fmla="*/ 0 w 5009091"/>
              <a:gd name="T61" fmla="*/ 18463 h 1255217"/>
              <a:gd name="T62" fmla="*/ 13726 w 5009091"/>
              <a:gd name="T63" fmla="*/ 4703 h 1255217"/>
              <a:gd name="T64" fmla="*/ 462111 w 5009091"/>
              <a:gd name="T65" fmla="*/ 4703 h 1255217"/>
              <a:gd name="T66" fmla="*/ 462574 w 5009091"/>
              <a:gd name="T67" fmla="*/ 4796 h 1255217"/>
              <a:gd name="T68" fmla="*/ 462754 w 5009091"/>
              <a:gd name="T69" fmla="*/ 4617 h 1255217"/>
              <a:gd name="T70" fmla="*/ 473871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/>
          </a:p>
        </p:txBody>
      </p:sp>
      <p:sp>
        <p:nvSpPr>
          <p:cNvPr id="819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8199" name="组合 14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8200" name="文本框 15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0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0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0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218" name="组合 3"/>
          <p:cNvGrpSpPr/>
          <p:nvPr/>
        </p:nvGrpSpPr>
        <p:grpSpPr>
          <a:xfrm>
            <a:off x="4132263" y="698500"/>
            <a:ext cx="3927475" cy="3843338"/>
            <a:chExt cx="1390650" cy="1360488"/>
          </a:xfrm>
        </p:grpSpPr>
        <p:sp>
          <p:nvSpPr>
            <p:cNvPr id="9221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2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9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0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gdLst>
                <a:gd name="T0" fmla="*/ 10080625 w 1"/>
                <a:gd name="T1" fmla="*/ 186301490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1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gdLst>
                <a:gd name="T0" fmla="*/ 0 w 58"/>
                <a:gd name="T1" fmla="*/ 786338352 h 55"/>
                <a:gd name="T2" fmla="*/ 827480269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2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19" name="文本框 17"/>
          <p:cNvSpPr>
            <a:spLocks noChangeArrowheads="1"/>
          </p:cNvSpPr>
          <p:nvPr/>
        </p:nvSpPr>
        <p:spPr bwMode="auto">
          <a:xfrm>
            <a:off x="5334000" y="1254125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0" name="矩形 1"/>
          <p:cNvSpPr>
            <a:spLocks noChangeArrowheads="1"/>
          </p:cNvSpPr>
          <p:nvPr/>
        </p:nvSpPr>
        <p:spPr bwMode="auto">
          <a:xfrm>
            <a:off x="2155825" y="4756150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6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MH_Other_1"/>
          <p:cNvSpPr>
            <a:spLocks noChangeArrowheads="1"/>
          </p:cNvSpPr>
          <p:nvPr/>
        </p:nvSpPr>
        <p:spPr bwMode="auto">
          <a:xfrm>
            <a:off x="4775200" y="2498725"/>
            <a:ext cx="2644775" cy="2660650"/>
          </a:xfrm>
          <a:prstGeom prst="ellipse">
            <a:avLst/>
          </a:prstGeom>
          <a:noFill/>
          <a:ln w="53975" cmpd="dbl">
            <a:solidFill>
              <a:srgbClr val="C9C9C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800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10243" name="MH_Other_2"/>
          <p:cNvSpPr>
            <a:spLocks noChangeArrowheads="1"/>
          </p:cNvSpPr>
          <p:nvPr/>
        </p:nvSpPr>
        <p:spPr bwMode="auto">
          <a:xfrm>
            <a:off x="4692650" y="2462213"/>
            <a:ext cx="830263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800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10244" name="MH_Other_3"/>
          <p:cNvSpPr>
            <a:spLocks noChangeArrowheads="1"/>
          </p:cNvSpPr>
          <p:nvPr/>
        </p:nvSpPr>
        <p:spPr bwMode="auto">
          <a:xfrm>
            <a:off x="4310063" y="3411538"/>
            <a:ext cx="830262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800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10245" name="MH_Other_4"/>
          <p:cNvSpPr>
            <a:spLocks noChangeArrowheads="1"/>
          </p:cNvSpPr>
          <p:nvPr/>
        </p:nvSpPr>
        <p:spPr bwMode="auto">
          <a:xfrm>
            <a:off x="4692650" y="4408488"/>
            <a:ext cx="830263" cy="8366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800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10246" name="MH_Other_5"/>
          <p:cNvSpPr>
            <a:spLocks noChangeArrowheads="1"/>
          </p:cNvSpPr>
          <p:nvPr/>
        </p:nvSpPr>
        <p:spPr bwMode="auto">
          <a:xfrm>
            <a:off x="6684963" y="2462213"/>
            <a:ext cx="830262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800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10247" name="MH_Other_6"/>
          <p:cNvSpPr>
            <a:spLocks noChangeArrowheads="1"/>
          </p:cNvSpPr>
          <p:nvPr/>
        </p:nvSpPr>
        <p:spPr bwMode="auto">
          <a:xfrm>
            <a:off x="7016750" y="3411538"/>
            <a:ext cx="831850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800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10248" name="MH_Other_7"/>
          <p:cNvSpPr>
            <a:spLocks noChangeArrowheads="1"/>
          </p:cNvSpPr>
          <p:nvPr/>
        </p:nvSpPr>
        <p:spPr bwMode="auto">
          <a:xfrm>
            <a:off x="6684963" y="4408488"/>
            <a:ext cx="830262" cy="8366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800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10249" name="MH_Other_8"/>
          <p:cNvSpPr>
            <a:spLocks noChangeArrowheads="1"/>
          </p:cNvSpPr>
          <p:nvPr/>
        </p:nvSpPr>
        <p:spPr bwMode="auto">
          <a:xfrm>
            <a:off x="5053013" y="2895600"/>
            <a:ext cx="82550" cy="82550"/>
          </a:xfrm>
          <a:custGeom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2147483647 w 36"/>
              <a:gd name="T5" fmla="*/ 0 h 36"/>
              <a:gd name="T6" fmla="*/ 0 w 36"/>
              <a:gd name="T7" fmla="*/ 2147483647 h 36"/>
              <a:gd name="T8" fmla="*/ 2147483647 w 36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0" name="MH_Other_9"/>
          <p:cNvSpPr>
            <a:spLocks noChangeArrowheads="1"/>
          </p:cNvSpPr>
          <p:nvPr/>
        </p:nvSpPr>
        <p:spPr bwMode="auto">
          <a:xfrm>
            <a:off x="5135563" y="2941638"/>
            <a:ext cx="1587" cy="1587"/>
          </a:xfrm>
          <a:prstGeom prst="rect">
            <a:avLst/>
          </a:pr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10251" name="MH_Other_10"/>
          <p:cNvSpPr>
            <a:spLocks noChangeArrowheads="1"/>
          </p:cNvSpPr>
          <p:nvPr/>
        </p:nvSpPr>
        <p:spPr bwMode="auto">
          <a:xfrm>
            <a:off x="5100638" y="2697163"/>
            <a:ext cx="209550" cy="204787"/>
          </a:xfrm>
          <a:custGeom>
            <a:gdLst>
              <a:gd name="T0" fmla="*/ 2147483647 w 91"/>
              <a:gd name="T1" fmla="*/ 0 h 89"/>
              <a:gd name="T2" fmla="*/ 0 w 91"/>
              <a:gd name="T3" fmla="*/ 2147483647 h 89"/>
              <a:gd name="T4" fmla="*/ 2147483647 w 91"/>
              <a:gd name="T5" fmla="*/ 2147483647 h 89"/>
              <a:gd name="T6" fmla="*/ 2147483647 w 91"/>
              <a:gd name="T7" fmla="*/ 2147483647 h 89"/>
              <a:gd name="T8" fmla="*/ 2147483647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2" name="MH_Other_11"/>
          <p:cNvSpPr>
            <a:spLocks noChangeArrowheads="1"/>
          </p:cNvSpPr>
          <p:nvPr/>
        </p:nvSpPr>
        <p:spPr bwMode="auto">
          <a:xfrm>
            <a:off x="5129213" y="2725738"/>
            <a:ext cx="207962" cy="206375"/>
          </a:xfrm>
          <a:custGeom>
            <a:gdLst>
              <a:gd name="T0" fmla="*/ 0 w 91"/>
              <a:gd name="T1" fmla="*/ 2147483647 h 90"/>
              <a:gd name="T2" fmla="*/ 2147483647 w 91"/>
              <a:gd name="T3" fmla="*/ 2147483647 h 90"/>
              <a:gd name="T4" fmla="*/ 2147483647 w 91"/>
              <a:gd name="T5" fmla="*/ 2147483647 h 90"/>
              <a:gd name="T6" fmla="*/ 2147483647 w 91"/>
              <a:gd name="T7" fmla="*/ 0 h 90"/>
              <a:gd name="T8" fmla="*/ 0 w 91"/>
              <a:gd name="T9" fmla="*/ 2147483647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3" name="MH_Other_12"/>
          <p:cNvSpPr>
            <a:spLocks noChangeArrowheads="1"/>
          </p:cNvSpPr>
          <p:nvPr/>
        </p:nvSpPr>
        <p:spPr bwMode="auto">
          <a:xfrm>
            <a:off x="5300663" y="2670175"/>
            <a:ext cx="65087" cy="60325"/>
          </a:xfrm>
          <a:custGeom>
            <a:gdLst>
              <a:gd name="T0" fmla="*/ 2147483647 w 21"/>
              <a:gd name="T1" fmla="*/ 2147483647 h 20"/>
              <a:gd name="T2" fmla="*/ 0 w 21"/>
              <a:gd name="T3" fmla="*/ 2147483647 h 20"/>
              <a:gd name="T4" fmla="*/ 2147483647 w 21"/>
              <a:gd name="T5" fmla="*/ 2147483647 h 20"/>
              <a:gd name="T6" fmla="*/ 2147483647 w 21"/>
              <a:gd name="T7" fmla="*/ 214748364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4" name="MH_Other_13"/>
          <p:cNvSpPr>
            <a:spLocks noChangeArrowheads="1"/>
          </p:cNvSpPr>
          <p:nvPr/>
        </p:nvSpPr>
        <p:spPr bwMode="auto">
          <a:xfrm>
            <a:off x="4906963" y="2679700"/>
            <a:ext cx="384175" cy="377825"/>
          </a:xfrm>
          <a:custGeom>
            <a:gdLst>
              <a:gd name="T0" fmla="*/ 2147483647 w 167"/>
              <a:gd name="T1" fmla="*/ 2147483647 h 165"/>
              <a:gd name="T2" fmla="*/ 2147483647 w 167"/>
              <a:gd name="T3" fmla="*/ 2147483647 h 165"/>
              <a:gd name="T4" fmla="*/ 2147483647 w 167"/>
              <a:gd name="T5" fmla="*/ 2147483647 h 165"/>
              <a:gd name="T6" fmla="*/ 2147483647 w 167"/>
              <a:gd name="T7" fmla="*/ 2147483647 h 165"/>
              <a:gd name="T8" fmla="*/ 2147483647 w 167"/>
              <a:gd name="T9" fmla="*/ 0 h 165"/>
              <a:gd name="T10" fmla="*/ 0 w 167"/>
              <a:gd name="T11" fmla="*/ 0 h 165"/>
              <a:gd name="T12" fmla="*/ 0 w 167"/>
              <a:gd name="T13" fmla="*/ 2147483647 h 165"/>
              <a:gd name="T14" fmla="*/ 2147483647 w 167"/>
              <a:gd name="T15" fmla="*/ 2147483647 h 165"/>
              <a:gd name="T16" fmla="*/ 2147483647 w 167"/>
              <a:gd name="T17" fmla="*/ 2147483647 h 165"/>
              <a:gd name="T18" fmla="*/ 2147483647 w 167"/>
              <a:gd name="T19" fmla="*/ 2147483647 h 165"/>
              <a:gd name="T20" fmla="*/ 2147483647 w 167"/>
              <a:gd name="T21" fmla="*/ 2147483647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5" name="MH_Other_14"/>
          <p:cNvSpPr>
            <a:spLocks noEditPoints="1" noChangeArrowheads="1"/>
          </p:cNvSpPr>
          <p:nvPr/>
        </p:nvSpPr>
        <p:spPr bwMode="auto">
          <a:xfrm>
            <a:off x="4500563" y="3625850"/>
            <a:ext cx="430212" cy="425450"/>
          </a:xfrm>
          <a:custGeom>
            <a:gdLst>
              <a:gd name="T0" fmla="*/ 2147483647 w 95"/>
              <a:gd name="T1" fmla="*/ 2147483647 h 93"/>
              <a:gd name="T2" fmla="*/ 2147483647 w 95"/>
              <a:gd name="T3" fmla="*/ 2147483647 h 93"/>
              <a:gd name="T4" fmla="*/ 2147483647 w 95"/>
              <a:gd name="T5" fmla="*/ 2147483647 h 93"/>
              <a:gd name="T6" fmla="*/ 2147483647 w 95"/>
              <a:gd name="T7" fmla="*/ 2147483647 h 93"/>
              <a:gd name="T8" fmla="*/ 2147483647 w 95"/>
              <a:gd name="T9" fmla="*/ 2147483647 h 93"/>
              <a:gd name="T10" fmla="*/ 2147483647 w 95"/>
              <a:gd name="T11" fmla="*/ 2147483647 h 93"/>
              <a:gd name="T12" fmla="*/ 2147483647 w 95"/>
              <a:gd name="T13" fmla="*/ 2147483647 h 93"/>
              <a:gd name="T14" fmla="*/ 2147483647 w 95"/>
              <a:gd name="T15" fmla="*/ 2147483647 h 93"/>
              <a:gd name="T16" fmla="*/ 2147483647 w 95"/>
              <a:gd name="T17" fmla="*/ 2147483647 h 93"/>
              <a:gd name="T18" fmla="*/ 2147483647 w 95"/>
              <a:gd name="T19" fmla="*/ 0 h 93"/>
              <a:gd name="T20" fmla="*/ 2147483647 w 95"/>
              <a:gd name="T21" fmla="*/ 0 h 93"/>
              <a:gd name="T22" fmla="*/ 2147483647 w 95"/>
              <a:gd name="T23" fmla="*/ 2147483647 h 93"/>
              <a:gd name="T24" fmla="*/ 2147483647 w 95"/>
              <a:gd name="T25" fmla="*/ 2147483647 h 93"/>
              <a:gd name="T26" fmla="*/ 2147483647 w 95"/>
              <a:gd name="T27" fmla="*/ 2147483647 h 93"/>
              <a:gd name="T28" fmla="*/ 2147483647 w 95"/>
              <a:gd name="T29" fmla="*/ 2147483647 h 93"/>
              <a:gd name="T30" fmla="*/ 2147483647 w 95"/>
              <a:gd name="T31" fmla="*/ 2147483647 h 93"/>
              <a:gd name="T32" fmla="*/ 2147483647 w 95"/>
              <a:gd name="T33" fmla="*/ 2147483647 h 93"/>
              <a:gd name="T34" fmla="*/ 0 w 95"/>
              <a:gd name="T35" fmla="*/ 2147483647 h 93"/>
              <a:gd name="T36" fmla="*/ 0 w 95"/>
              <a:gd name="T37" fmla="*/ 2147483647 h 93"/>
              <a:gd name="T38" fmla="*/ 2147483647 w 95"/>
              <a:gd name="T39" fmla="*/ 2147483647 h 93"/>
              <a:gd name="T40" fmla="*/ 2147483647 w 95"/>
              <a:gd name="T41" fmla="*/ 2147483647 h 93"/>
              <a:gd name="T42" fmla="*/ 2147483647 w 95"/>
              <a:gd name="T43" fmla="*/ 2147483647 h 93"/>
              <a:gd name="T44" fmla="*/ 2147483647 w 95"/>
              <a:gd name="T45" fmla="*/ 2147483647 h 93"/>
              <a:gd name="T46" fmla="*/ 2147483647 w 95"/>
              <a:gd name="T47" fmla="*/ 2147483647 h 93"/>
              <a:gd name="T48" fmla="*/ 2147483647 w 95"/>
              <a:gd name="T49" fmla="*/ 2147483647 h 93"/>
              <a:gd name="T50" fmla="*/ 2147483647 w 95"/>
              <a:gd name="T51" fmla="*/ 2147483647 h 93"/>
              <a:gd name="T52" fmla="*/ 2147483647 w 95"/>
              <a:gd name="T53" fmla="*/ 2147483647 h 93"/>
              <a:gd name="T54" fmla="*/ 2147483647 w 95"/>
              <a:gd name="T55" fmla="*/ 2147483647 h 93"/>
              <a:gd name="T56" fmla="*/ 2147483647 w 95"/>
              <a:gd name="T57" fmla="*/ 2147483647 h 93"/>
              <a:gd name="T58" fmla="*/ 2147483647 w 95"/>
              <a:gd name="T59" fmla="*/ 2147483647 h 93"/>
              <a:gd name="T60" fmla="*/ 2147483647 w 95"/>
              <a:gd name="T61" fmla="*/ 2147483647 h 93"/>
              <a:gd name="T62" fmla="*/ 2147483647 w 95"/>
              <a:gd name="T63" fmla="*/ 2147483647 h 93"/>
              <a:gd name="T64" fmla="*/ 2147483647 w 95"/>
              <a:gd name="T65" fmla="*/ 2147483647 h 93"/>
              <a:gd name="T66" fmla="*/ 2147483647 w 95"/>
              <a:gd name="T67" fmla="*/ 2147483647 h 93"/>
              <a:gd name="T68" fmla="*/ 2147483647 w 95"/>
              <a:gd name="T69" fmla="*/ 2147483647 h 93"/>
              <a:gd name="T70" fmla="*/ 2147483647 w 95"/>
              <a:gd name="T71" fmla="*/ 2147483647 h 93"/>
              <a:gd name="T72" fmla="*/ 2147483647 w 95"/>
              <a:gd name="T73" fmla="*/ 2147483647 h 93"/>
              <a:gd name="T74" fmla="*/ 2147483647 w 95"/>
              <a:gd name="T75" fmla="*/ 2147483647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6" name="MH_Other_15"/>
          <p:cNvSpPr>
            <a:spLocks noChangeArrowheads="1"/>
          </p:cNvSpPr>
          <p:nvPr/>
        </p:nvSpPr>
        <p:spPr bwMode="auto">
          <a:xfrm>
            <a:off x="4670425" y="3794125"/>
            <a:ext cx="88900" cy="85725"/>
          </a:xfrm>
          <a:prstGeom prst="ellipse">
            <a:avLst/>
          </a:pr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10257" name="MH_Other_16"/>
          <p:cNvSpPr>
            <a:spLocks noChangeArrowheads="1"/>
          </p:cNvSpPr>
          <p:nvPr/>
        </p:nvSpPr>
        <p:spPr bwMode="auto">
          <a:xfrm>
            <a:off x="7256463" y="3586163"/>
            <a:ext cx="352425" cy="442912"/>
          </a:xfrm>
          <a:custGeom>
            <a:gdLst>
              <a:gd name="T0" fmla="*/ 7193 w 352425"/>
              <a:gd name="T1" fmla="*/ 298448 h 442913"/>
              <a:gd name="T2" fmla="*/ 176213 w 352425"/>
              <a:gd name="T3" fmla="*/ 352622 h 442913"/>
              <a:gd name="T4" fmla="*/ 345233 w 352425"/>
              <a:gd name="T5" fmla="*/ 298448 h 442913"/>
              <a:gd name="T6" fmla="*/ 352425 w 352425"/>
              <a:gd name="T7" fmla="*/ 312894 h 442913"/>
              <a:gd name="T8" fmla="*/ 352425 w 352425"/>
              <a:gd name="T9" fmla="*/ 367068 h 442913"/>
              <a:gd name="T10" fmla="*/ 176213 w 352425"/>
              <a:gd name="T11" fmla="*/ 442911 h 442913"/>
              <a:gd name="T12" fmla="*/ 0 w 352425"/>
              <a:gd name="T13" fmla="*/ 367068 h 442913"/>
              <a:gd name="T14" fmla="*/ 0 w 352425"/>
              <a:gd name="T15" fmla="*/ 312894 h 442913"/>
              <a:gd name="T16" fmla="*/ 7193 w 352425"/>
              <a:gd name="T17" fmla="*/ 298448 h 442913"/>
              <a:gd name="T18" fmla="*/ 7193 w 352425"/>
              <a:gd name="T19" fmla="*/ 184150 h 442913"/>
              <a:gd name="T20" fmla="*/ 176213 w 352425"/>
              <a:gd name="T21" fmla="*/ 243203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7 h 442913"/>
              <a:gd name="T28" fmla="*/ 176213 w 352425"/>
              <a:gd name="T29" fmla="*/ 331786 h 442913"/>
              <a:gd name="T30" fmla="*/ 0 w 352425"/>
              <a:gd name="T31" fmla="*/ 257967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23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52425"/>
              <a:gd name="T97" fmla="*/ 0 h 442913"/>
              <a:gd name="T98" fmla="*/ 352425 w 352425"/>
              <a:gd name="T99" fmla="*/ 442913 h 442913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8" name="MH_Other_17"/>
          <p:cNvSpPr>
            <a:spLocks noEditPoints="1" noChangeArrowheads="1"/>
          </p:cNvSpPr>
          <p:nvPr/>
        </p:nvSpPr>
        <p:spPr bwMode="auto">
          <a:xfrm>
            <a:off x="4868863" y="4624388"/>
            <a:ext cx="412750" cy="404812"/>
          </a:xfrm>
          <a:custGeom>
            <a:gdLst>
              <a:gd name="T0" fmla="*/ 2147483647 w 113"/>
              <a:gd name="T1" fmla="*/ 2147483647 h 112"/>
              <a:gd name="T2" fmla="*/ 2147483647 w 113"/>
              <a:gd name="T3" fmla="*/ 2147483647 h 112"/>
              <a:gd name="T4" fmla="*/ 2147483647 w 113"/>
              <a:gd name="T5" fmla="*/ 2147483647 h 112"/>
              <a:gd name="T6" fmla="*/ 2147483647 w 113"/>
              <a:gd name="T7" fmla="*/ 2147483647 h 112"/>
              <a:gd name="T8" fmla="*/ 2147483647 w 113"/>
              <a:gd name="T9" fmla="*/ 2147483647 h 112"/>
              <a:gd name="T10" fmla="*/ 2147483647 w 113"/>
              <a:gd name="T11" fmla="*/ 2147483647 h 112"/>
              <a:gd name="T12" fmla="*/ 2147483647 w 113"/>
              <a:gd name="T13" fmla="*/ 2147483647 h 112"/>
              <a:gd name="T14" fmla="*/ 2147483647 w 113"/>
              <a:gd name="T15" fmla="*/ 2147483647 h 112"/>
              <a:gd name="T16" fmla="*/ 2147483647 w 113"/>
              <a:gd name="T17" fmla="*/ 2147483647 h 112"/>
              <a:gd name="T18" fmla="*/ 2147483647 w 113"/>
              <a:gd name="T19" fmla="*/ 2147483647 h 112"/>
              <a:gd name="T20" fmla="*/ 2147483647 w 113"/>
              <a:gd name="T21" fmla="*/ 2147483647 h 112"/>
              <a:gd name="T22" fmla="*/ 2147483647 w 113"/>
              <a:gd name="T23" fmla="*/ 2147483647 h 112"/>
              <a:gd name="T24" fmla="*/ 2147483647 w 113"/>
              <a:gd name="T25" fmla="*/ 2147483647 h 112"/>
              <a:gd name="T26" fmla="*/ 2147483647 w 113"/>
              <a:gd name="T27" fmla="*/ 2147483647 h 112"/>
              <a:gd name="T28" fmla="*/ 2147483647 w 113"/>
              <a:gd name="T29" fmla="*/ 2147483647 h 112"/>
              <a:gd name="T30" fmla="*/ 2147483647 w 113"/>
              <a:gd name="T31" fmla="*/ 2147483647 h 112"/>
              <a:gd name="T32" fmla="*/ 2147483647 w 113"/>
              <a:gd name="T33" fmla="*/ 2147483647 h 112"/>
              <a:gd name="T34" fmla="*/ 2147483647 w 113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9" name="MH_Other_18"/>
          <p:cNvSpPr>
            <a:spLocks noEditPoints="1" noChangeArrowheads="1"/>
          </p:cNvSpPr>
          <p:nvPr/>
        </p:nvSpPr>
        <p:spPr bwMode="auto">
          <a:xfrm>
            <a:off x="6883400" y="4600575"/>
            <a:ext cx="434975" cy="428625"/>
          </a:xfrm>
          <a:custGeom>
            <a:gdLst>
              <a:gd name="T0" fmla="*/ 2147483647 w 120"/>
              <a:gd name="T1" fmla="*/ 2147483647 h 118"/>
              <a:gd name="T2" fmla="*/ 2147483647 w 120"/>
              <a:gd name="T3" fmla="*/ 2147483647 h 118"/>
              <a:gd name="T4" fmla="*/ 2147483647 w 120"/>
              <a:gd name="T5" fmla="*/ 2147483647 h 118"/>
              <a:gd name="T6" fmla="*/ 2147483647 w 120"/>
              <a:gd name="T7" fmla="*/ 2147483647 h 118"/>
              <a:gd name="T8" fmla="*/ 2147483647 w 120"/>
              <a:gd name="T9" fmla="*/ 2147483647 h 118"/>
              <a:gd name="T10" fmla="*/ 2147483647 w 120"/>
              <a:gd name="T11" fmla="*/ 2147483647 h 118"/>
              <a:gd name="T12" fmla="*/ 2147483647 w 120"/>
              <a:gd name="T13" fmla="*/ 2147483647 h 118"/>
              <a:gd name="T14" fmla="*/ 2147483647 w 120"/>
              <a:gd name="T15" fmla="*/ 2147483647 h 118"/>
              <a:gd name="T16" fmla="*/ 2147483647 w 120"/>
              <a:gd name="T17" fmla="*/ 2147483647 h 118"/>
              <a:gd name="T18" fmla="*/ 2147483647 w 120"/>
              <a:gd name="T19" fmla="*/ 2147483647 h 118"/>
              <a:gd name="T20" fmla="*/ 2147483647 w 120"/>
              <a:gd name="T21" fmla="*/ 2147483647 h 118"/>
              <a:gd name="T22" fmla="*/ 2147483647 w 120"/>
              <a:gd name="T23" fmla="*/ 2147483647 h 118"/>
              <a:gd name="T24" fmla="*/ 2147483647 w 120"/>
              <a:gd name="T25" fmla="*/ 2147483647 h 118"/>
              <a:gd name="T26" fmla="*/ 2147483647 w 120"/>
              <a:gd name="T27" fmla="*/ 2147483647 h 118"/>
              <a:gd name="T28" fmla="*/ 2147483647 w 120"/>
              <a:gd name="T29" fmla="*/ 2147483647 h 118"/>
              <a:gd name="T30" fmla="*/ 2147483647 w 120"/>
              <a:gd name="T31" fmla="*/ 2147483647 h 118"/>
              <a:gd name="T32" fmla="*/ 2147483647 w 120"/>
              <a:gd name="T33" fmla="*/ 2147483647 h 118"/>
              <a:gd name="T34" fmla="*/ 2147483647 w 120"/>
              <a:gd name="T35" fmla="*/ 2147483647 h 118"/>
              <a:gd name="T36" fmla="*/ 2147483647 w 120"/>
              <a:gd name="T37" fmla="*/ 2147483647 h 118"/>
              <a:gd name="T38" fmla="*/ 2147483647 w 120"/>
              <a:gd name="T39" fmla="*/ 2147483647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0" name="MH_Other_19"/>
          <p:cNvSpPr>
            <a:spLocks noEditPoints="1" noChangeArrowheads="1"/>
          </p:cNvSpPr>
          <p:nvPr/>
        </p:nvSpPr>
        <p:spPr bwMode="auto">
          <a:xfrm>
            <a:off x="6873875" y="2595563"/>
            <a:ext cx="201613" cy="368300"/>
          </a:xfrm>
          <a:custGeom>
            <a:gdLst>
              <a:gd name="T0" fmla="*/ 2147483647 w 50"/>
              <a:gd name="T1" fmla="*/ 2147483647 h 90"/>
              <a:gd name="T2" fmla="*/ 2147483647 w 50"/>
              <a:gd name="T3" fmla="*/ 2147483647 h 90"/>
              <a:gd name="T4" fmla="*/ 2147483647 w 50"/>
              <a:gd name="T5" fmla="*/ 0 h 90"/>
              <a:gd name="T6" fmla="*/ 2147483647 w 50"/>
              <a:gd name="T7" fmla="*/ 0 h 90"/>
              <a:gd name="T8" fmla="*/ 0 w 50"/>
              <a:gd name="T9" fmla="*/ 2147483647 h 90"/>
              <a:gd name="T10" fmla="*/ 0 w 50"/>
              <a:gd name="T11" fmla="*/ 2147483647 h 90"/>
              <a:gd name="T12" fmla="*/ 2147483647 w 50"/>
              <a:gd name="T13" fmla="*/ 2147483647 h 90"/>
              <a:gd name="T14" fmla="*/ 2147483647 w 50"/>
              <a:gd name="T15" fmla="*/ 2147483647 h 90"/>
              <a:gd name="T16" fmla="*/ 2147483647 w 50"/>
              <a:gd name="T17" fmla="*/ 2147483647 h 90"/>
              <a:gd name="T18" fmla="*/ 2147483647 w 50"/>
              <a:gd name="T19" fmla="*/ 2147483647 h 90"/>
              <a:gd name="T20" fmla="*/ 2147483647 w 50"/>
              <a:gd name="T21" fmla="*/ 2147483647 h 90"/>
              <a:gd name="T22" fmla="*/ 2147483647 w 50"/>
              <a:gd name="T23" fmla="*/ 2147483647 h 90"/>
              <a:gd name="T24" fmla="*/ 2147483647 w 50"/>
              <a:gd name="T25" fmla="*/ 2147483647 h 90"/>
              <a:gd name="T26" fmla="*/ 2147483647 w 50"/>
              <a:gd name="T27" fmla="*/ 2147483647 h 90"/>
              <a:gd name="T28" fmla="*/ 2147483647 w 50"/>
              <a:gd name="T29" fmla="*/ 2147483647 h 90"/>
              <a:gd name="T30" fmla="*/ 2147483647 w 50"/>
              <a:gd name="T31" fmla="*/ 2147483647 h 90"/>
              <a:gd name="T32" fmla="*/ 2147483647 w 50"/>
              <a:gd name="T33" fmla="*/ 2147483647 h 90"/>
              <a:gd name="T34" fmla="*/ 2147483647 w 50"/>
              <a:gd name="T35" fmla="*/ 2147483647 h 90"/>
              <a:gd name="T36" fmla="*/ 2147483647 w 50"/>
              <a:gd name="T37" fmla="*/ 2147483647 h 90"/>
              <a:gd name="T38" fmla="*/ 2147483647 w 50"/>
              <a:gd name="T39" fmla="*/ 2147483647 h 90"/>
              <a:gd name="T40" fmla="*/ 2147483647 w 50"/>
              <a:gd name="T41" fmla="*/ 2147483647 h 90"/>
              <a:gd name="T42" fmla="*/ 2147483647 w 50"/>
              <a:gd name="T43" fmla="*/ 2147483647 h 90"/>
              <a:gd name="T44" fmla="*/ 2147483647 w 50"/>
              <a:gd name="T45" fmla="*/ 2147483647 h 90"/>
              <a:gd name="T46" fmla="*/ 2147483647 w 50"/>
              <a:gd name="T47" fmla="*/ 2147483647 h 90"/>
              <a:gd name="T48" fmla="*/ 2147483647 w 50"/>
              <a:gd name="T49" fmla="*/ 2147483647 h 90"/>
              <a:gd name="T50" fmla="*/ 2147483647 w 50"/>
              <a:gd name="T51" fmla="*/ 2147483647 h 90"/>
              <a:gd name="T52" fmla="*/ 2147483647 w 50"/>
              <a:gd name="T53" fmla="*/ 2147483647 h 90"/>
              <a:gd name="T54" fmla="*/ 2147483647 w 50"/>
              <a:gd name="T55" fmla="*/ 2147483647 h 90"/>
              <a:gd name="T56" fmla="*/ 2147483647 w 50"/>
              <a:gd name="T57" fmla="*/ 2147483647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1" name="MH_Other_20"/>
          <p:cNvSpPr>
            <a:spLocks noEditPoints="1" noChangeArrowheads="1"/>
          </p:cNvSpPr>
          <p:nvPr/>
        </p:nvSpPr>
        <p:spPr bwMode="auto">
          <a:xfrm>
            <a:off x="7110413" y="2733675"/>
            <a:ext cx="207962" cy="368300"/>
          </a:xfrm>
          <a:custGeom>
            <a:gdLst>
              <a:gd name="T0" fmla="*/ 2147483647 w 51"/>
              <a:gd name="T1" fmla="*/ 0 h 90"/>
              <a:gd name="T2" fmla="*/ 2147483647 w 51"/>
              <a:gd name="T3" fmla="*/ 0 h 90"/>
              <a:gd name="T4" fmla="*/ 0 w 51"/>
              <a:gd name="T5" fmla="*/ 2147483647 h 90"/>
              <a:gd name="T6" fmla="*/ 0 w 51"/>
              <a:gd name="T7" fmla="*/ 2147483647 h 90"/>
              <a:gd name="T8" fmla="*/ 2147483647 w 51"/>
              <a:gd name="T9" fmla="*/ 2147483647 h 90"/>
              <a:gd name="T10" fmla="*/ 2147483647 w 51"/>
              <a:gd name="T11" fmla="*/ 2147483647 h 90"/>
              <a:gd name="T12" fmla="*/ 2147483647 w 51"/>
              <a:gd name="T13" fmla="*/ 2147483647 h 90"/>
              <a:gd name="T14" fmla="*/ 2147483647 w 51"/>
              <a:gd name="T15" fmla="*/ 2147483647 h 90"/>
              <a:gd name="T16" fmla="*/ 2147483647 w 51"/>
              <a:gd name="T17" fmla="*/ 0 h 90"/>
              <a:gd name="T18" fmla="*/ 2147483647 w 51"/>
              <a:gd name="T19" fmla="*/ 2147483647 h 90"/>
              <a:gd name="T20" fmla="*/ 2147483647 w 51"/>
              <a:gd name="T21" fmla="*/ 2147483647 h 90"/>
              <a:gd name="T22" fmla="*/ 2147483647 w 51"/>
              <a:gd name="T23" fmla="*/ 2147483647 h 90"/>
              <a:gd name="T24" fmla="*/ 2147483647 w 51"/>
              <a:gd name="T25" fmla="*/ 2147483647 h 90"/>
              <a:gd name="T26" fmla="*/ 2147483647 w 51"/>
              <a:gd name="T27" fmla="*/ 2147483647 h 90"/>
              <a:gd name="T28" fmla="*/ 2147483647 w 51"/>
              <a:gd name="T29" fmla="*/ 2147483647 h 90"/>
              <a:gd name="T30" fmla="*/ 2147483647 w 51"/>
              <a:gd name="T31" fmla="*/ 2147483647 h 90"/>
              <a:gd name="T32" fmla="*/ 2147483647 w 51"/>
              <a:gd name="T33" fmla="*/ 2147483647 h 90"/>
              <a:gd name="T34" fmla="*/ 2147483647 w 51"/>
              <a:gd name="T35" fmla="*/ 2147483647 h 90"/>
              <a:gd name="T36" fmla="*/ 2147483647 w 51"/>
              <a:gd name="T37" fmla="*/ 2147483647 h 90"/>
              <a:gd name="T38" fmla="*/ 2147483647 w 51"/>
              <a:gd name="T39" fmla="*/ 2147483647 h 90"/>
              <a:gd name="T40" fmla="*/ 2147483647 w 51"/>
              <a:gd name="T41" fmla="*/ 2147483647 h 90"/>
              <a:gd name="T42" fmla="*/ 2147483647 w 51"/>
              <a:gd name="T43" fmla="*/ 2147483647 h 90"/>
              <a:gd name="T44" fmla="*/ 2147483647 w 51"/>
              <a:gd name="T45" fmla="*/ 2147483647 h 90"/>
              <a:gd name="T46" fmla="*/ 2147483647 w 51"/>
              <a:gd name="T47" fmla="*/ 2147483647 h 90"/>
              <a:gd name="T48" fmla="*/ 2147483647 w 51"/>
              <a:gd name="T49" fmla="*/ 2147483647 h 90"/>
              <a:gd name="T50" fmla="*/ 2147483647 w 51"/>
              <a:gd name="T51" fmla="*/ 2147483647 h 90"/>
              <a:gd name="T52" fmla="*/ 2147483647 w 51"/>
              <a:gd name="T53" fmla="*/ 2147483647 h 90"/>
              <a:gd name="T54" fmla="*/ 2147483647 w 51"/>
              <a:gd name="T55" fmla="*/ 2147483647 h 90"/>
              <a:gd name="T56" fmla="*/ 2147483647 w 51"/>
              <a:gd name="T57" fmla="*/ 2147483647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2" name="MH_Other_21"/>
          <p:cNvSpPr>
            <a:spLocks noChangeArrowheads="1"/>
          </p:cNvSpPr>
          <p:nvPr/>
        </p:nvSpPr>
        <p:spPr bwMode="auto">
          <a:xfrm>
            <a:off x="7094538" y="2617788"/>
            <a:ext cx="122237" cy="100012"/>
          </a:xfrm>
          <a:custGeom>
            <a:gdLst>
              <a:gd name="T0" fmla="*/ 2147483647 w 40"/>
              <a:gd name="T1" fmla="*/ 2147483647 h 33"/>
              <a:gd name="T2" fmla="*/ 2147483647 w 40"/>
              <a:gd name="T3" fmla="*/ 2147483647 h 33"/>
              <a:gd name="T4" fmla="*/ 2147483647 w 40"/>
              <a:gd name="T5" fmla="*/ 2147483647 h 33"/>
              <a:gd name="T6" fmla="*/ 2147483647 w 40"/>
              <a:gd name="T7" fmla="*/ 0 h 33"/>
              <a:gd name="T8" fmla="*/ 2147483647 w 40"/>
              <a:gd name="T9" fmla="*/ 0 h 33"/>
              <a:gd name="T10" fmla="*/ 0 w 40"/>
              <a:gd name="T11" fmla="*/ 0 h 33"/>
              <a:gd name="T12" fmla="*/ 0 w 40"/>
              <a:gd name="T13" fmla="*/ 2147483647 h 33"/>
              <a:gd name="T14" fmla="*/ 2147483647 w 40"/>
              <a:gd name="T15" fmla="*/ 2147483647 h 33"/>
              <a:gd name="T16" fmla="*/ 2147483647 w 40"/>
              <a:gd name="T17" fmla="*/ 2147483647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3" name="MH_Other_22"/>
          <p:cNvSpPr>
            <a:spLocks noChangeArrowheads="1"/>
          </p:cNvSpPr>
          <p:nvPr/>
        </p:nvSpPr>
        <p:spPr bwMode="auto">
          <a:xfrm>
            <a:off x="6985000" y="2986088"/>
            <a:ext cx="100013" cy="100012"/>
          </a:xfrm>
          <a:custGeom>
            <a:gdLst>
              <a:gd name="T0" fmla="*/ 2147483647 w 33"/>
              <a:gd name="T1" fmla="*/ 0 h 33"/>
              <a:gd name="T2" fmla="*/ 0 w 33"/>
              <a:gd name="T3" fmla="*/ 0 h 33"/>
              <a:gd name="T4" fmla="*/ 0 w 33"/>
              <a:gd name="T5" fmla="*/ 2147483647 h 33"/>
              <a:gd name="T6" fmla="*/ 0 w 33"/>
              <a:gd name="T7" fmla="*/ 2147483647 h 33"/>
              <a:gd name="T8" fmla="*/ 2147483647 w 33"/>
              <a:gd name="T9" fmla="*/ 2147483647 h 33"/>
              <a:gd name="T10" fmla="*/ 2147483647 w 33"/>
              <a:gd name="T11" fmla="*/ 2147483647 h 33"/>
              <a:gd name="T12" fmla="*/ 2147483647 w 33"/>
              <a:gd name="T13" fmla="*/ 2147483647 h 33"/>
              <a:gd name="T14" fmla="*/ 2147483647 w 33"/>
              <a:gd name="T15" fmla="*/ 2147483647 h 33"/>
              <a:gd name="T16" fmla="*/ 2147483647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4" name="MH_SubTitle_1"/>
          <p:cNvSpPr>
            <a:spLocks noChangeArrowheads="1"/>
          </p:cNvSpPr>
          <p:nvPr/>
        </p:nvSpPr>
        <p:spPr bwMode="auto">
          <a:xfrm>
            <a:off x="1401763" y="253365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600">
              <a:latin typeface="Calibri" panose="020f0502020204030204" pitchFamily="34" charset="0"/>
            </a:endParaRPr>
          </a:p>
          <a:p>
            <a:endParaRPr lang="zh-CN" altLang="en-US" sz="1600">
              <a:latin typeface="Calibri" panose="020f0502020204030204" pitchFamily="34" charset="0"/>
            </a:endParaRPr>
          </a:p>
        </p:txBody>
      </p:sp>
      <p:sp>
        <p:nvSpPr>
          <p:cNvPr id="10265" name="MH_SubTitle_2"/>
          <p:cNvSpPr>
            <a:spLocks noChangeArrowheads="1"/>
          </p:cNvSpPr>
          <p:nvPr/>
        </p:nvSpPr>
        <p:spPr bwMode="auto">
          <a:xfrm>
            <a:off x="984250" y="3494088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600">
              <a:latin typeface="Calibri" panose="020f0502020204030204" pitchFamily="34" charset="0"/>
            </a:endParaRPr>
          </a:p>
        </p:txBody>
      </p:sp>
      <p:sp>
        <p:nvSpPr>
          <p:cNvPr id="10266" name="MH_SubTitle_3"/>
          <p:cNvSpPr>
            <a:spLocks noChangeArrowheads="1"/>
          </p:cNvSpPr>
          <p:nvPr/>
        </p:nvSpPr>
        <p:spPr bwMode="auto">
          <a:xfrm>
            <a:off x="1401763" y="448945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600">
              <a:latin typeface="Calibri" panose="020f0502020204030204" pitchFamily="34" charset="0"/>
            </a:endParaRPr>
          </a:p>
        </p:txBody>
      </p:sp>
      <p:sp>
        <p:nvSpPr>
          <p:cNvPr id="10267" name="MH_SubTitle_4"/>
          <p:cNvSpPr>
            <a:spLocks noChangeArrowheads="1"/>
          </p:cNvSpPr>
          <p:nvPr/>
        </p:nvSpPr>
        <p:spPr bwMode="auto">
          <a:xfrm>
            <a:off x="7770813" y="25336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600">
              <a:latin typeface="Calibri" panose="020f0502020204030204" pitchFamily="34" charset="0"/>
            </a:endParaRPr>
          </a:p>
        </p:txBody>
      </p:sp>
      <p:sp>
        <p:nvSpPr>
          <p:cNvPr id="10268" name="MH_SubTitle_5"/>
          <p:cNvSpPr>
            <a:spLocks noChangeArrowheads="1"/>
          </p:cNvSpPr>
          <p:nvPr/>
        </p:nvSpPr>
        <p:spPr bwMode="auto">
          <a:xfrm>
            <a:off x="8110538" y="34940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600">
              <a:latin typeface="Calibri" panose="020f0502020204030204" pitchFamily="34" charset="0"/>
            </a:endParaRPr>
          </a:p>
        </p:txBody>
      </p:sp>
      <p:sp>
        <p:nvSpPr>
          <p:cNvPr id="10269" name="MH_SubTitle_6"/>
          <p:cNvSpPr>
            <a:spLocks noChangeArrowheads="1"/>
          </p:cNvSpPr>
          <p:nvPr/>
        </p:nvSpPr>
        <p:spPr bwMode="auto">
          <a:xfrm>
            <a:off x="7770813" y="44894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en-US" altLang="zh-CN" sz="16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160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请输入文本</a:t>
            </a:r>
            <a:endParaRPr lang="zh-CN" altLang="en-US" sz="1600">
              <a:latin typeface="Calibri" panose="020f0502020204030204" pitchFamily="34" charset="0"/>
            </a:endParaRPr>
          </a:p>
        </p:txBody>
      </p:sp>
      <p:sp>
        <p:nvSpPr>
          <p:cNvPr id="10270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/>
          </a:p>
        </p:txBody>
      </p:sp>
      <p:grpSp>
        <p:nvGrpSpPr>
          <p:cNvPr id="10271" name="组合 40"/>
          <p:cNvGrpSpPr/>
          <p:nvPr/>
        </p:nvGrpSpPr>
        <p:grpSpPr>
          <a:xfrm>
            <a:off x="98425" y="93663"/>
            <a:ext cx="922338" cy="1065212"/>
            <a:chExt cx="1179513" cy="1360488"/>
          </a:xfrm>
        </p:grpSpPr>
        <p:sp>
          <p:nvSpPr>
            <p:cNvPr id="10272" name="文本框 41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73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4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5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6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7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264</Paragraphs>
  <Slides>25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3">
      <vt:lpstr>Arial</vt:lpstr>
      <vt:lpstr>Calibri Light</vt:lpstr>
      <vt:lpstr>宋体</vt:lpstr>
      <vt:lpstr>Calibri</vt:lpstr>
      <vt:lpstr>微软雅黑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16</cp:revision>
  <dcterms:created xsi:type="dcterms:W3CDTF">2015-08-25T06:05:00Z</dcterms:created>
  <dcterms:modified xsi:type="dcterms:W3CDTF">2023-05-08T04:01:55Z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2052-11.1.0.9513</vt:lpwstr>
  </property>
</Properties>
</file>