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737" r:id="rId4"/>
    <p:sldId id="684" r:id="rId5"/>
    <p:sldId id="685" r:id="rId6"/>
    <p:sldId id="686" r:id="rId7"/>
    <p:sldId id="738" r:id="rId8"/>
    <p:sldId id="769" r:id="rId9"/>
    <p:sldId id="770" r:id="rId10"/>
    <p:sldId id="771" r:id="rId11"/>
    <p:sldId id="772" r:id="rId12"/>
    <p:sldId id="775" r:id="rId13"/>
    <p:sldId id="776" r:id="rId14"/>
    <p:sldId id="777" r:id="rId15"/>
    <p:sldId id="778" r:id="rId16"/>
    <p:sldId id="773" r:id="rId17"/>
    <p:sldId id="779" r:id="rId18"/>
    <p:sldId id="780" r:id="rId19"/>
    <p:sldId id="781" r:id="rId20"/>
    <p:sldId id="782" r:id="rId21"/>
    <p:sldId id="774" r:id="rId22"/>
    <p:sldId id="783" r:id="rId23"/>
    <p:sldId id="784" r:id="rId24"/>
    <p:sldId id="788" r:id="rId25"/>
    <p:sldId id="789" r:id="rId26"/>
    <p:sldId id="806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5019" autoAdjust="0"/>
  </p:normalViewPr>
  <p:slideViewPr>
    <p:cSldViewPr snapToGrid="0" showGuides="1">
      <p:cViewPr varScale="1">
        <p:scale>
          <a:sx n="94" d="100"/>
          <a:sy n="94" d="100"/>
        </p:scale>
        <p:origin x="12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F11-8022-4DC4-B74F-968879D3779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BD50-39EB-48FD-B98F-DB7DBC1089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BD50-39EB-48FD-B98F-DB7DBC1089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EF11-8022-4DC4-B74F-968879D3779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445CF-F3DA-4251-8641-FD342021E7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BD50-39EB-48FD-B98F-DB7DBC1089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BD50-39EB-48FD-B98F-DB7DBC1089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1.png" /><Relationship Id="rId11" Type="http://schemas.openxmlformats.org/officeDocument/2006/relationships/image" Target="../media/image22.jpeg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Relationship Id="rId7" Type="http://schemas.openxmlformats.org/officeDocument/2006/relationships/image" Target="../media/image18.png" /><Relationship Id="rId8" Type="http://schemas.openxmlformats.org/officeDocument/2006/relationships/image" Target="../media/image19.png" /><Relationship Id="rId9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jpeg" /><Relationship Id="rId4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Relationship Id="rId4" Type="http://schemas.openxmlformats.org/officeDocument/2006/relationships/image" Target="../media/image26.png" /><Relationship Id="rId5" Type="http://schemas.openxmlformats.org/officeDocument/2006/relationships/image" Target="../media/image27.jpeg" /><Relationship Id="rId6" Type="http://schemas.openxmlformats.org/officeDocument/2006/relationships/image" Target="../media/image28.png" /><Relationship Id="rId7" Type="http://schemas.openxmlformats.org/officeDocument/2006/relationships/image" Target="../media/image29.png" /><Relationship Id="rId8" Type="http://schemas.openxmlformats.org/officeDocument/2006/relationships/image" Target="../media/image30.png" /><Relationship Id="rId9" Type="http://schemas.openxmlformats.org/officeDocument/2006/relationships/image" Target="../media/image3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2.png" /><Relationship Id="rId6" Type="http://schemas.microsoft.com/office/2007/relationships/media" Target="../media/media1.mp3" /><Relationship Id="rId7" Type="http://schemas.microsoft.com/office/2007/relationships/media" Target="../media/media1.mp3" TargetMode="In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image" Target="../media/image8.png" /><Relationship Id="rId5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610" y="-20694"/>
            <a:ext cx="12192000" cy="4248718"/>
            <a:chOff x="2420938" y="-615213"/>
            <a:chExt cx="12192000" cy="424871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0938" y="-615212"/>
              <a:ext cx="12192000" cy="424871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20938" y="-615213"/>
              <a:ext cx="12192000" cy="4248717"/>
            </a:xfrm>
            <a:prstGeom prst="rect">
              <a:avLst/>
            </a:prstGeom>
            <a:solidFill>
              <a:srgbClr val="52637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14" name="标题 6"/>
          <p:cNvSpPr>
            <a:spLocks noGrp="1"/>
          </p:cNvSpPr>
          <p:nvPr>
            <p:ph type="ctrTitle"/>
          </p:nvPr>
        </p:nvSpPr>
        <p:spPr>
          <a:xfrm>
            <a:off x="839788" y="827088"/>
            <a:ext cx="10512425" cy="1450975"/>
          </a:xfrm>
        </p:spPr>
        <p:txBody>
          <a:bodyPr vert="horz"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/>
            <a:r>
              <a:rPr lang="en-US" altLang="zh-CN" sz="600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202X</a:t>
            </a:r>
            <a:r>
              <a:rPr lang="zh-CN" altLang="en-US" sz="600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销售</a:t>
            </a:r>
            <a:r>
              <a:rPr lang="zh-CN" altLang="en-US" sz="6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培训</a:t>
            </a:r>
            <a:r>
              <a:rPr lang="en-US" altLang="zh-CN" sz="6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PPT</a:t>
            </a:r>
            <a:r>
              <a:rPr lang="zh-CN" altLang="en-US" sz="6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模板</a:t>
            </a:r>
            <a:r>
              <a:rPr lang="en-US" altLang="zh-CN" sz="6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endParaRPr lang="zh-CN" altLang="en-US" sz="60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315" name="文本框 10"/>
          <p:cNvSpPr txBox="1"/>
          <p:nvPr/>
        </p:nvSpPr>
        <p:spPr>
          <a:xfrm>
            <a:off x="4988561" y="4956175"/>
            <a:ext cx="2214880" cy="4178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solidFill>
                  <a:srgbClr val="354B5E"/>
                </a:solidFill>
              </a:rPr>
              <a:t>点击输入公司名称</a:t>
            </a:r>
            <a:endParaRPr lang="zh-CN" altLang="en-US">
              <a:solidFill>
                <a:srgbClr val="354B5E"/>
              </a:solidFill>
            </a:endParaRPr>
          </a:p>
        </p:txBody>
      </p:sp>
      <p:sp>
        <p:nvSpPr>
          <p:cNvPr id="13316" name="文本框 12"/>
          <p:cNvSpPr txBox="1"/>
          <p:nvPr/>
        </p:nvSpPr>
        <p:spPr>
          <a:xfrm>
            <a:off x="839788" y="2393950"/>
            <a:ext cx="10512425" cy="36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sz="1400">
                <a:solidFill>
                  <a:schemeClr val="bg1"/>
                </a:solidFill>
              </a:rPr>
              <a:t>工作总结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销售培训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产品介绍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品牌宣传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商业策划书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93029"/>
            <a:ext cx="12192000" cy="1451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412137" y="3334929"/>
            <a:ext cx="1367726" cy="1531952"/>
            <a:chOff x="5412137" y="3334929"/>
            <a:chExt cx="1367726" cy="1531952"/>
          </a:xfrm>
        </p:grpSpPr>
        <p:grpSp>
          <p:nvGrpSpPr>
            <p:cNvPr id="12" name="组合 11"/>
            <p:cNvGrpSpPr/>
            <p:nvPr/>
          </p:nvGrpSpPr>
          <p:grpSpPr>
            <a:xfrm>
              <a:off x="5412137" y="3334929"/>
              <a:ext cx="1367726" cy="1531952"/>
              <a:chOff x="3470405" y="598298"/>
              <a:chExt cx="5251190" cy="5881713"/>
            </a:xfrm>
          </p:grpSpPr>
          <p:sp>
            <p:nvSpPr>
              <p:cNvPr id="13" name="Freeform 10"/>
              <p:cNvSpPr/>
              <p:nvPr/>
            </p:nvSpPr>
            <p:spPr bwMode="auto">
              <a:xfrm>
                <a:off x="3470405" y="598298"/>
                <a:ext cx="5251190" cy="5881713"/>
              </a:xfrm>
              <a:custGeom>
                <a:gdLst>
                  <a:gd name="T0" fmla="*/ 266 w 470"/>
                  <a:gd name="T1" fmla="*/ 516 h 526"/>
                  <a:gd name="T2" fmla="*/ 204 w 470"/>
                  <a:gd name="T3" fmla="*/ 516 h 526"/>
                  <a:gd name="T4" fmla="*/ 31 w 470"/>
                  <a:gd name="T5" fmla="*/ 416 h 526"/>
                  <a:gd name="T6" fmla="*/ 0 w 470"/>
                  <a:gd name="T7" fmla="*/ 362 h 526"/>
                  <a:gd name="T8" fmla="*/ 0 w 470"/>
                  <a:gd name="T9" fmla="*/ 163 h 526"/>
                  <a:gd name="T10" fmla="*/ 31 w 470"/>
                  <a:gd name="T11" fmla="*/ 109 h 526"/>
                  <a:gd name="T12" fmla="*/ 204 w 470"/>
                  <a:gd name="T13" fmla="*/ 10 h 526"/>
                  <a:gd name="T14" fmla="*/ 266 w 470"/>
                  <a:gd name="T15" fmla="*/ 10 h 526"/>
                  <a:gd name="T16" fmla="*/ 439 w 470"/>
                  <a:gd name="T17" fmla="*/ 109 h 526"/>
                  <a:gd name="T18" fmla="*/ 470 w 470"/>
                  <a:gd name="T19" fmla="*/ 163 h 526"/>
                  <a:gd name="T20" fmla="*/ 470 w 470"/>
                  <a:gd name="T21" fmla="*/ 362 h 526"/>
                  <a:gd name="T22" fmla="*/ 439 w 470"/>
                  <a:gd name="T23" fmla="*/ 416 h 526"/>
                  <a:gd name="T24" fmla="*/ 266 w 470"/>
                  <a:gd name="T25" fmla="*/ 516 h 5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526">
                    <a:moveTo>
                      <a:pt x="266" y="516"/>
                    </a:moveTo>
                    <a:cubicBezTo>
                      <a:pt x="249" y="526"/>
                      <a:pt x="221" y="526"/>
                      <a:pt x="204" y="516"/>
                    </a:cubicBezTo>
                    <a:cubicBezTo>
                      <a:pt x="31" y="416"/>
                      <a:pt x="31" y="416"/>
                      <a:pt x="31" y="416"/>
                    </a:cubicBezTo>
                    <a:cubicBezTo>
                      <a:pt x="14" y="406"/>
                      <a:pt x="0" y="382"/>
                      <a:pt x="0" y="36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43"/>
                      <a:pt x="14" y="119"/>
                      <a:pt x="31" y="109"/>
                    </a:cubicBezTo>
                    <a:cubicBezTo>
                      <a:pt x="204" y="10"/>
                      <a:pt x="204" y="10"/>
                      <a:pt x="204" y="10"/>
                    </a:cubicBezTo>
                    <a:cubicBezTo>
                      <a:pt x="221" y="0"/>
                      <a:pt x="249" y="0"/>
                      <a:pt x="266" y="10"/>
                    </a:cubicBezTo>
                    <a:cubicBezTo>
                      <a:pt x="439" y="109"/>
                      <a:pt x="439" y="109"/>
                      <a:pt x="439" y="109"/>
                    </a:cubicBezTo>
                    <a:cubicBezTo>
                      <a:pt x="456" y="119"/>
                      <a:pt x="470" y="143"/>
                      <a:pt x="470" y="163"/>
                    </a:cubicBezTo>
                    <a:cubicBezTo>
                      <a:pt x="470" y="362"/>
                      <a:pt x="470" y="362"/>
                      <a:pt x="470" y="362"/>
                    </a:cubicBezTo>
                    <a:cubicBezTo>
                      <a:pt x="470" y="382"/>
                      <a:pt x="456" y="406"/>
                      <a:pt x="439" y="416"/>
                    </a:cubicBezTo>
                    <a:lnTo>
                      <a:pt x="266" y="516"/>
                    </a:lnTo>
                    <a:close/>
                  </a:path>
                </a:pathLst>
              </a:custGeom>
              <a:solidFill>
                <a:schemeClr val="bg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3643560" y="792245"/>
                <a:ext cx="4904881" cy="5493821"/>
              </a:xfrm>
              <a:custGeom>
                <a:gdLst>
                  <a:gd name="T0" fmla="*/ 266 w 470"/>
                  <a:gd name="T1" fmla="*/ 516 h 526"/>
                  <a:gd name="T2" fmla="*/ 204 w 470"/>
                  <a:gd name="T3" fmla="*/ 516 h 526"/>
                  <a:gd name="T4" fmla="*/ 31 w 470"/>
                  <a:gd name="T5" fmla="*/ 416 h 526"/>
                  <a:gd name="T6" fmla="*/ 0 w 470"/>
                  <a:gd name="T7" fmla="*/ 362 h 526"/>
                  <a:gd name="T8" fmla="*/ 0 w 470"/>
                  <a:gd name="T9" fmla="*/ 163 h 526"/>
                  <a:gd name="T10" fmla="*/ 31 w 470"/>
                  <a:gd name="T11" fmla="*/ 109 h 526"/>
                  <a:gd name="T12" fmla="*/ 204 w 470"/>
                  <a:gd name="T13" fmla="*/ 10 h 526"/>
                  <a:gd name="T14" fmla="*/ 266 w 470"/>
                  <a:gd name="T15" fmla="*/ 10 h 526"/>
                  <a:gd name="T16" fmla="*/ 439 w 470"/>
                  <a:gd name="T17" fmla="*/ 109 h 526"/>
                  <a:gd name="T18" fmla="*/ 470 w 470"/>
                  <a:gd name="T19" fmla="*/ 163 h 526"/>
                  <a:gd name="T20" fmla="*/ 470 w 470"/>
                  <a:gd name="T21" fmla="*/ 362 h 526"/>
                  <a:gd name="T22" fmla="*/ 439 w 470"/>
                  <a:gd name="T23" fmla="*/ 416 h 526"/>
                  <a:gd name="T24" fmla="*/ 266 w 470"/>
                  <a:gd name="T25" fmla="*/ 516 h 5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526">
                    <a:moveTo>
                      <a:pt x="266" y="516"/>
                    </a:moveTo>
                    <a:cubicBezTo>
                      <a:pt x="249" y="526"/>
                      <a:pt x="221" y="526"/>
                      <a:pt x="204" y="516"/>
                    </a:cubicBezTo>
                    <a:cubicBezTo>
                      <a:pt x="31" y="416"/>
                      <a:pt x="31" y="416"/>
                      <a:pt x="31" y="416"/>
                    </a:cubicBezTo>
                    <a:cubicBezTo>
                      <a:pt x="14" y="406"/>
                      <a:pt x="0" y="382"/>
                      <a:pt x="0" y="36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43"/>
                      <a:pt x="14" y="119"/>
                      <a:pt x="31" y="109"/>
                    </a:cubicBezTo>
                    <a:cubicBezTo>
                      <a:pt x="204" y="10"/>
                      <a:pt x="204" y="10"/>
                      <a:pt x="204" y="10"/>
                    </a:cubicBezTo>
                    <a:cubicBezTo>
                      <a:pt x="221" y="0"/>
                      <a:pt x="249" y="0"/>
                      <a:pt x="266" y="10"/>
                    </a:cubicBezTo>
                    <a:cubicBezTo>
                      <a:pt x="439" y="109"/>
                      <a:pt x="439" y="109"/>
                      <a:pt x="439" y="109"/>
                    </a:cubicBezTo>
                    <a:cubicBezTo>
                      <a:pt x="456" y="119"/>
                      <a:pt x="470" y="143"/>
                      <a:pt x="470" y="163"/>
                    </a:cubicBezTo>
                    <a:cubicBezTo>
                      <a:pt x="470" y="362"/>
                      <a:pt x="470" y="362"/>
                      <a:pt x="470" y="362"/>
                    </a:cubicBezTo>
                    <a:cubicBezTo>
                      <a:pt x="470" y="382"/>
                      <a:pt x="456" y="406"/>
                      <a:pt x="439" y="416"/>
                    </a:cubicBezTo>
                    <a:lnTo>
                      <a:pt x="266" y="516"/>
                    </a:lnTo>
                    <a:close/>
                  </a:path>
                </a:pathLst>
              </a:custGeom>
              <a:gradFill>
                <a:gsLst>
                  <a:gs pos="100000">
                    <a:srgbClr val="FF0000"/>
                  </a:gs>
                  <a:gs pos="22000">
                    <a:srgbClr val="C00000">
                      <a:alpha val="97000"/>
                    </a:srgb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17" name="Freeform 13"/>
            <p:cNvSpPr>
              <a:spLocks noChangeAspect="1"/>
            </p:cNvSpPr>
            <p:nvPr/>
          </p:nvSpPr>
          <p:spPr>
            <a:xfrm>
              <a:off x="5735638" y="3887788"/>
              <a:ext cx="720725" cy="500062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9" h="256">
                  <a:moveTo>
                    <a:pt x="369" y="17"/>
                  </a:moveTo>
                  <a:cubicBezTo>
                    <a:pt x="369" y="16"/>
                    <a:pt x="369" y="16"/>
                    <a:pt x="369" y="15"/>
                  </a:cubicBezTo>
                  <a:cubicBezTo>
                    <a:pt x="369" y="15"/>
                    <a:pt x="368" y="14"/>
                    <a:pt x="368" y="13"/>
                  </a:cubicBezTo>
                  <a:cubicBezTo>
                    <a:pt x="368" y="13"/>
                    <a:pt x="368" y="12"/>
                    <a:pt x="368" y="12"/>
                  </a:cubicBezTo>
                  <a:cubicBezTo>
                    <a:pt x="368" y="11"/>
                    <a:pt x="367" y="11"/>
                    <a:pt x="367" y="10"/>
                  </a:cubicBezTo>
                  <a:cubicBezTo>
                    <a:pt x="367" y="10"/>
                    <a:pt x="367" y="9"/>
                    <a:pt x="366" y="9"/>
                  </a:cubicBezTo>
                  <a:cubicBezTo>
                    <a:pt x="366" y="8"/>
                    <a:pt x="366" y="8"/>
                    <a:pt x="365" y="7"/>
                  </a:cubicBezTo>
                  <a:cubicBezTo>
                    <a:pt x="365" y="7"/>
                    <a:pt x="365" y="7"/>
                    <a:pt x="364" y="6"/>
                  </a:cubicBezTo>
                  <a:cubicBezTo>
                    <a:pt x="364" y="6"/>
                    <a:pt x="363" y="5"/>
                    <a:pt x="363" y="5"/>
                  </a:cubicBezTo>
                  <a:cubicBezTo>
                    <a:pt x="363" y="4"/>
                    <a:pt x="362" y="4"/>
                    <a:pt x="362" y="4"/>
                  </a:cubicBezTo>
                  <a:cubicBezTo>
                    <a:pt x="361" y="3"/>
                    <a:pt x="361" y="3"/>
                    <a:pt x="360" y="3"/>
                  </a:cubicBezTo>
                  <a:cubicBezTo>
                    <a:pt x="360" y="3"/>
                    <a:pt x="359" y="2"/>
                    <a:pt x="359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8" y="2"/>
                    <a:pt x="357" y="2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4" y="1"/>
                  </a:cubicBezTo>
                  <a:cubicBezTo>
                    <a:pt x="353" y="1"/>
                    <a:pt x="352" y="0"/>
                    <a:pt x="352" y="0"/>
                  </a:cubicBezTo>
                  <a:cubicBezTo>
                    <a:pt x="352" y="0"/>
                    <a:pt x="352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8" y="0"/>
                    <a:pt x="238" y="1"/>
                    <a:pt x="237" y="1"/>
                  </a:cubicBezTo>
                  <a:cubicBezTo>
                    <a:pt x="237" y="1"/>
                    <a:pt x="236" y="1"/>
                    <a:pt x="236" y="1"/>
                  </a:cubicBezTo>
                  <a:cubicBezTo>
                    <a:pt x="235" y="1"/>
                    <a:pt x="235" y="1"/>
                    <a:pt x="234" y="1"/>
                  </a:cubicBezTo>
                  <a:cubicBezTo>
                    <a:pt x="234" y="1"/>
                    <a:pt x="233" y="1"/>
                    <a:pt x="232" y="2"/>
                  </a:cubicBezTo>
                  <a:cubicBezTo>
                    <a:pt x="232" y="2"/>
                    <a:pt x="231" y="2"/>
                    <a:pt x="231" y="2"/>
                  </a:cubicBezTo>
                  <a:cubicBezTo>
                    <a:pt x="230" y="3"/>
                    <a:pt x="230" y="3"/>
                    <a:pt x="229" y="3"/>
                  </a:cubicBezTo>
                  <a:cubicBezTo>
                    <a:pt x="229" y="3"/>
                    <a:pt x="229" y="4"/>
                    <a:pt x="228" y="4"/>
                  </a:cubicBezTo>
                  <a:cubicBezTo>
                    <a:pt x="228" y="4"/>
                    <a:pt x="227" y="5"/>
                    <a:pt x="227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5" y="7"/>
                    <a:pt x="225" y="7"/>
                    <a:pt x="224" y="8"/>
                  </a:cubicBezTo>
                  <a:cubicBezTo>
                    <a:pt x="224" y="8"/>
                    <a:pt x="224" y="8"/>
                    <a:pt x="224" y="9"/>
                  </a:cubicBezTo>
                  <a:cubicBezTo>
                    <a:pt x="223" y="9"/>
                    <a:pt x="223" y="10"/>
                    <a:pt x="223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5" y="9"/>
                    <a:pt x="145" y="9"/>
                  </a:cubicBezTo>
                  <a:cubicBezTo>
                    <a:pt x="145" y="8"/>
                    <a:pt x="145" y="8"/>
                    <a:pt x="144" y="8"/>
                  </a:cubicBezTo>
                  <a:cubicBezTo>
                    <a:pt x="144" y="7"/>
                    <a:pt x="143" y="7"/>
                    <a:pt x="143" y="6"/>
                  </a:cubicBezTo>
                  <a:cubicBezTo>
                    <a:pt x="143" y="6"/>
                    <a:pt x="143" y="6"/>
                    <a:pt x="142" y="5"/>
                  </a:cubicBezTo>
                  <a:cubicBezTo>
                    <a:pt x="142" y="5"/>
                    <a:pt x="141" y="4"/>
                    <a:pt x="140" y="4"/>
                  </a:cubicBezTo>
                  <a:cubicBezTo>
                    <a:pt x="140" y="4"/>
                    <a:pt x="140" y="3"/>
                    <a:pt x="140" y="3"/>
                  </a:cubicBezTo>
                  <a:cubicBezTo>
                    <a:pt x="139" y="3"/>
                    <a:pt x="138" y="2"/>
                    <a:pt x="138" y="2"/>
                  </a:cubicBezTo>
                  <a:cubicBezTo>
                    <a:pt x="137" y="2"/>
                    <a:pt x="137" y="2"/>
                    <a:pt x="136" y="2"/>
                  </a:cubicBezTo>
                  <a:cubicBezTo>
                    <a:pt x="136" y="1"/>
                    <a:pt x="135" y="1"/>
                    <a:pt x="135" y="1"/>
                  </a:cubicBezTo>
                  <a:cubicBezTo>
                    <a:pt x="134" y="1"/>
                    <a:pt x="134" y="1"/>
                    <a:pt x="133" y="1"/>
                  </a:cubicBezTo>
                  <a:cubicBezTo>
                    <a:pt x="132" y="1"/>
                    <a:pt x="132" y="1"/>
                    <a:pt x="131" y="1"/>
                  </a:cubicBezTo>
                  <a:cubicBezTo>
                    <a:pt x="131" y="0"/>
                    <a:pt x="131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3" y="249"/>
                    <a:pt x="116" y="252"/>
                    <a:pt x="120" y="254"/>
                  </a:cubicBezTo>
                  <a:cubicBezTo>
                    <a:pt x="121" y="254"/>
                    <a:pt x="122" y="255"/>
                    <a:pt x="122" y="255"/>
                  </a:cubicBezTo>
                  <a:cubicBezTo>
                    <a:pt x="122" y="255"/>
                    <a:pt x="123" y="255"/>
                    <a:pt x="123" y="255"/>
                  </a:cubicBezTo>
                  <a:cubicBezTo>
                    <a:pt x="123" y="255"/>
                    <a:pt x="124" y="256"/>
                    <a:pt x="125" y="256"/>
                  </a:cubicBezTo>
                  <a:cubicBezTo>
                    <a:pt x="126" y="256"/>
                    <a:pt x="126" y="256"/>
                    <a:pt x="126" y="256"/>
                  </a:cubicBezTo>
                  <a:cubicBezTo>
                    <a:pt x="127" y="256"/>
                    <a:pt x="127" y="256"/>
                    <a:pt x="128" y="256"/>
                  </a:cubicBezTo>
                  <a:cubicBezTo>
                    <a:pt x="129" y="256"/>
                    <a:pt x="129" y="256"/>
                    <a:pt x="130" y="256"/>
                  </a:cubicBezTo>
                  <a:cubicBezTo>
                    <a:pt x="130" y="256"/>
                    <a:pt x="131" y="256"/>
                    <a:pt x="131" y="256"/>
                  </a:cubicBezTo>
                  <a:cubicBezTo>
                    <a:pt x="132" y="255"/>
                    <a:pt x="133" y="255"/>
                    <a:pt x="133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35" y="255"/>
                    <a:pt x="135" y="254"/>
                    <a:pt x="136" y="254"/>
                  </a:cubicBezTo>
                  <a:cubicBezTo>
                    <a:pt x="140" y="252"/>
                    <a:pt x="143" y="249"/>
                    <a:pt x="144" y="24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49" y="36"/>
                    <a:pt x="249" y="36"/>
                    <a:pt x="249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241" y="199"/>
                    <a:pt x="241" y="199"/>
                    <a:pt x="241" y="199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224" y="245"/>
                    <a:pt x="224" y="245"/>
                    <a:pt x="224" y="245"/>
                  </a:cubicBezTo>
                  <a:cubicBezTo>
                    <a:pt x="226" y="249"/>
                    <a:pt x="229" y="252"/>
                    <a:pt x="233" y="254"/>
                  </a:cubicBezTo>
                  <a:cubicBezTo>
                    <a:pt x="234" y="254"/>
                    <a:pt x="234" y="255"/>
                    <a:pt x="235" y="255"/>
                  </a:cubicBezTo>
                  <a:cubicBezTo>
                    <a:pt x="235" y="255"/>
                    <a:pt x="235" y="255"/>
                    <a:pt x="235" y="255"/>
                  </a:cubicBezTo>
                  <a:cubicBezTo>
                    <a:pt x="236" y="255"/>
                    <a:pt x="237" y="256"/>
                    <a:pt x="238" y="256"/>
                  </a:cubicBezTo>
                  <a:cubicBezTo>
                    <a:pt x="238" y="256"/>
                    <a:pt x="239" y="256"/>
                    <a:pt x="239" y="256"/>
                  </a:cubicBezTo>
                  <a:cubicBezTo>
                    <a:pt x="240" y="256"/>
                    <a:pt x="240" y="256"/>
                    <a:pt x="241" y="256"/>
                  </a:cubicBezTo>
                  <a:cubicBezTo>
                    <a:pt x="241" y="256"/>
                    <a:pt x="242" y="256"/>
                    <a:pt x="243" y="256"/>
                  </a:cubicBezTo>
                  <a:cubicBezTo>
                    <a:pt x="243" y="256"/>
                    <a:pt x="243" y="256"/>
                    <a:pt x="244" y="256"/>
                  </a:cubicBezTo>
                  <a:cubicBezTo>
                    <a:pt x="245" y="255"/>
                    <a:pt x="245" y="255"/>
                    <a:pt x="246" y="255"/>
                  </a:cubicBezTo>
                  <a:cubicBezTo>
                    <a:pt x="246" y="255"/>
                    <a:pt x="246" y="255"/>
                    <a:pt x="247" y="255"/>
                  </a:cubicBezTo>
                  <a:cubicBezTo>
                    <a:pt x="247" y="255"/>
                    <a:pt x="248" y="254"/>
                    <a:pt x="249" y="254"/>
                  </a:cubicBezTo>
                  <a:cubicBezTo>
                    <a:pt x="253" y="252"/>
                    <a:pt x="256" y="249"/>
                    <a:pt x="257" y="245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67" y="26"/>
                    <a:pt x="367" y="25"/>
                    <a:pt x="367" y="25"/>
                  </a:cubicBezTo>
                  <a:cubicBezTo>
                    <a:pt x="368" y="25"/>
                    <a:pt x="368" y="24"/>
                    <a:pt x="368" y="24"/>
                  </a:cubicBezTo>
                  <a:cubicBezTo>
                    <a:pt x="368" y="23"/>
                    <a:pt x="368" y="23"/>
                    <a:pt x="368" y="22"/>
                  </a:cubicBezTo>
                  <a:cubicBezTo>
                    <a:pt x="369" y="21"/>
                    <a:pt x="369" y="21"/>
                    <a:pt x="369" y="20"/>
                  </a:cubicBezTo>
                  <a:cubicBezTo>
                    <a:pt x="369" y="20"/>
                    <a:pt x="369" y="19"/>
                    <a:pt x="369" y="19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9" y="18"/>
                    <a:pt x="369" y="17"/>
                    <a:pt x="369" y="1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02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技术分享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Rectangle 45"/>
          <p:cNvSpPr/>
          <p:nvPr/>
        </p:nvSpPr>
        <p:spPr>
          <a:xfrm>
            <a:off x="7176979" y="1548399"/>
            <a:ext cx="2033475" cy="431458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ym typeface="Arial" panose="020b0604020202020204" pitchFamily="34" charset="0"/>
            </a:endParaRPr>
          </a:p>
        </p:txBody>
      </p:sp>
      <p:sp>
        <p:nvSpPr>
          <p:cNvPr id="42" name="Rectangle 33"/>
          <p:cNvSpPr/>
          <p:nvPr/>
        </p:nvSpPr>
        <p:spPr>
          <a:xfrm>
            <a:off x="883836" y="1548399"/>
            <a:ext cx="2033475" cy="2127670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ym typeface="Arial" panose="020b0604020202020204" pitchFamily="34" charset="0"/>
              </a:rPr>
              <a:t>2017</a:t>
            </a:r>
            <a:endParaRPr lang="id-ID" sz="3600">
              <a:sym typeface="Arial" panose="020b0604020202020204" pitchFamily="34" charset="0"/>
            </a:endParaRPr>
          </a:p>
        </p:txBody>
      </p:sp>
      <p:sp>
        <p:nvSpPr>
          <p:cNvPr id="43" name="Rectangle 34"/>
          <p:cNvSpPr/>
          <p:nvPr/>
        </p:nvSpPr>
        <p:spPr>
          <a:xfrm>
            <a:off x="2981551" y="1548399"/>
            <a:ext cx="2033475" cy="2127670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35"/>
          <p:cNvSpPr/>
          <p:nvPr/>
        </p:nvSpPr>
        <p:spPr>
          <a:xfrm>
            <a:off x="5079266" y="1548399"/>
            <a:ext cx="2033475" cy="2127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38"/>
          <p:cNvSpPr/>
          <p:nvPr/>
        </p:nvSpPr>
        <p:spPr>
          <a:xfrm>
            <a:off x="9274694" y="1548399"/>
            <a:ext cx="2033475" cy="2127670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ectangle 41"/>
          <p:cNvSpPr/>
          <p:nvPr/>
        </p:nvSpPr>
        <p:spPr>
          <a:xfrm>
            <a:off x="883837" y="3735316"/>
            <a:ext cx="4131189" cy="212767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Rectangle 43"/>
          <p:cNvSpPr/>
          <p:nvPr/>
        </p:nvSpPr>
        <p:spPr>
          <a:xfrm>
            <a:off x="5079266" y="3735315"/>
            <a:ext cx="2033475" cy="2127670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274694" y="3735315"/>
            <a:ext cx="2033475" cy="212767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>
                <a:sym typeface="Arial" panose="020b0604020202020204" pitchFamily="34" charset="0"/>
              </a:rPr>
              <a:t>2018</a:t>
            </a:r>
            <a:endParaRPr lang="en-AU" sz="3600"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87733" y="2018530"/>
            <a:ext cx="1797062" cy="1006460"/>
            <a:chOff x="5187733" y="2018530"/>
            <a:chExt cx="1797062" cy="1006460"/>
          </a:xfrm>
        </p:grpSpPr>
        <p:sp>
          <p:nvSpPr>
            <p:cNvPr id="49" name="TextBox 50"/>
            <p:cNvSpPr txBox="1"/>
            <p:nvPr/>
          </p:nvSpPr>
          <p:spPr>
            <a:xfrm>
              <a:off x="5329951" y="2018530"/>
              <a:ext cx="1508358" cy="21531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请输入标题</a:t>
              </a:r>
              <a:endParaRPr lang="en-AU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2"/>
            <p:cNvSpPr txBox="1"/>
            <p:nvPr/>
          </p:nvSpPr>
          <p:spPr>
            <a:xfrm>
              <a:off x="5187733" y="2285492"/>
              <a:ext cx="1797062" cy="7394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buNone/>
              </a:pPr>
              <a:r>
                <a:rPr lang="zh-CN" altLang="en-US" sz="1000">
                  <a:solidFill>
                    <a:schemeClr val="bg1"/>
                  </a:solidFill>
                </a:rPr>
                <a:t>请在此处添加具体内容，言简意赅，简要说明即可，不必过于繁琐，考虑整体版面的美观度。</a:t>
              </a:r>
              <a:endParaRPr lang="en-US" altLang="zh-CN" sz="10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1" name="Text Placeholder 32"/>
          <p:cNvSpPr txBox="1"/>
          <p:nvPr/>
        </p:nvSpPr>
        <p:spPr>
          <a:xfrm>
            <a:off x="1069194" y="3964774"/>
            <a:ext cx="3811755" cy="1957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800">
                <a:solidFill>
                  <a:schemeClr val="bg1"/>
                </a:solidFill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en-US" altLang="zh-CN" sz="80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800">
                <a:solidFill>
                  <a:schemeClr val="bg1"/>
                </a:solidFill>
              </a:rPr>
              <a:t>请在此处添加具体内容，言简意赅，简要说明即可，不必过于繁琐，考虑整体版面的美观度。</a:t>
            </a:r>
            <a:endParaRPr lang="en-US" altLang="zh-CN" sz="800">
              <a:solidFill>
                <a:schemeClr val="bg1"/>
              </a:solidFill>
            </a:endParaRPr>
          </a:p>
          <a:p>
            <a:pPr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zh-CN" altLang="en-US" sz="800">
                <a:solidFill>
                  <a:schemeClr val="bg1"/>
                </a:solidFill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en-US" altLang="zh-CN" sz="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sz="8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7399282" y="2389727"/>
            <a:ext cx="1609933" cy="31500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indent="0" algn="ctr" defTabSz="685800">
              <a:lnSpc>
                <a:spcPts val="2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>
                <a:latin typeface="Neris Thin" panose="00000300000000000000" pitchFamily="50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>
                <a:solidFill>
                  <a:schemeClr val="bg1"/>
                </a:solidFill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en-US" altLang="zh-CN">
              <a:solidFill>
                <a:schemeClr val="bg1"/>
              </a:solidFill>
              <a:sym typeface="Arial" panose="020b0604020202020204" pitchFamily="34" charset="0"/>
            </a:endParaRPr>
          </a:p>
          <a:p>
            <a:endParaRPr lang="en-US" altLang="zh-CN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748325" y="2995075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2000">
        <p14:ferris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02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技术分享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503409"/>
            <a:ext cx="12192000" cy="31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8416925" y="4192588"/>
            <a:ext cx="898525" cy="898525"/>
            <a:chOff x="8416925" y="4192588"/>
            <a:chExt cx="898525" cy="898525"/>
          </a:xfrm>
        </p:grpSpPr>
        <p:sp>
          <p:nvSpPr>
            <p:cNvPr id="12" name="矩形 6"/>
            <p:cNvSpPr>
              <a:spLocks noChangeArrowheads="1"/>
            </p:cNvSpPr>
            <p:nvPr/>
          </p:nvSpPr>
          <p:spPr bwMode="auto">
            <a:xfrm>
              <a:off x="8416925" y="4192588"/>
              <a:ext cx="898525" cy="8985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8643938" y="4443413"/>
              <a:ext cx="444500" cy="444500"/>
            </a:xfrm>
            <a:custGeom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279063" y="4192588"/>
            <a:ext cx="900112" cy="898525"/>
            <a:chOff x="10279063" y="4192588"/>
            <a:chExt cx="900112" cy="898525"/>
          </a:xfrm>
        </p:grpSpPr>
        <p:sp>
          <p:nvSpPr>
            <p:cNvPr id="14" name="矩形 9"/>
            <p:cNvSpPr>
              <a:spLocks noChangeArrowheads="1"/>
            </p:cNvSpPr>
            <p:nvPr/>
          </p:nvSpPr>
          <p:spPr bwMode="auto">
            <a:xfrm>
              <a:off x="10279063" y="4192588"/>
              <a:ext cx="900112" cy="898525"/>
            </a:xfrm>
            <a:prstGeom prst="rect">
              <a:avLst/>
            </a:prstGeom>
            <a:solidFill>
              <a:srgbClr val="A5A5A5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Freeform 32"/>
            <p:cNvSpPr/>
            <p:nvPr/>
          </p:nvSpPr>
          <p:spPr bwMode="auto">
            <a:xfrm>
              <a:off x="10552113" y="4451350"/>
              <a:ext cx="354012" cy="438150"/>
            </a:xfrm>
            <a:custGeom>
              <a:gdLst>
                <a:gd name="T0" fmla="*/ 231 w 231"/>
                <a:gd name="T1" fmla="*/ 0 h 288"/>
                <a:gd name="T2" fmla="*/ 0 w 231"/>
                <a:gd name="T3" fmla="*/ 0 h 288"/>
                <a:gd name="T4" fmla="*/ 99 w 231"/>
                <a:gd name="T5" fmla="*/ 114 h 288"/>
                <a:gd name="T6" fmla="*/ 99 w 231"/>
                <a:gd name="T7" fmla="*/ 243 h 288"/>
                <a:gd name="T8" fmla="*/ 46 w 231"/>
                <a:gd name="T9" fmla="*/ 288 h 288"/>
                <a:gd name="T10" fmla="*/ 185 w 231"/>
                <a:gd name="T11" fmla="*/ 288 h 288"/>
                <a:gd name="T12" fmla="*/ 132 w 231"/>
                <a:gd name="T13" fmla="*/ 243 h 288"/>
                <a:gd name="T14" fmla="*/ 132 w 231"/>
                <a:gd name="T15" fmla="*/ 114 h 288"/>
                <a:gd name="T16" fmla="*/ 231 w 231"/>
                <a:gd name="T17" fmla="*/ 0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288">
                  <a:moveTo>
                    <a:pt x="2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43" y="106"/>
                    <a:pt x="99" y="114"/>
                  </a:cubicBezTo>
                  <a:cubicBezTo>
                    <a:pt x="99" y="243"/>
                    <a:pt x="99" y="243"/>
                    <a:pt x="99" y="243"/>
                  </a:cubicBezTo>
                  <a:cubicBezTo>
                    <a:pt x="68" y="248"/>
                    <a:pt x="46" y="266"/>
                    <a:pt x="46" y="288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5" y="266"/>
                    <a:pt x="162" y="248"/>
                    <a:pt x="132" y="24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88" y="106"/>
                    <a:pt x="231" y="58"/>
                    <a:pt x="2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91063" y="4192588"/>
            <a:ext cx="898525" cy="898525"/>
            <a:chOff x="4691063" y="4192588"/>
            <a:chExt cx="898525" cy="898525"/>
          </a:xfrm>
        </p:grpSpPr>
        <p:sp>
          <p:nvSpPr>
            <p:cNvPr id="16" name="矩形 12"/>
            <p:cNvSpPr>
              <a:spLocks noChangeArrowheads="1"/>
            </p:cNvSpPr>
            <p:nvPr/>
          </p:nvSpPr>
          <p:spPr bwMode="auto">
            <a:xfrm>
              <a:off x="4691063" y="4192588"/>
              <a:ext cx="898525" cy="8985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14"/>
            <p:cNvSpPr>
              <a:spLocks noEditPoints="1"/>
            </p:cNvSpPr>
            <p:nvPr/>
          </p:nvSpPr>
          <p:spPr bwMode="auto">
            <a:xfrm>
              <a:off x="4918075" y="4305300"/>
              <a:ext cx="444500" cy="614363"/>
            </a:xfrm>
            <a:custGeom>
              <a:gdLst>
                <a:gd name="T0" fmla="*/ 37 w 73"/>
                <a:gd name="T1" fmla="*/ 0 h 100"/>
                <a:gd name="T2" fmla="*/ 63 w 73"/>
                <a:gd name="T3" fmla="*/ 9 h 100"/>
                <a:gd name="T4" fmla="*/ 73 w 73"/>
                <a:gd name="T5" fmla="*/ 33 h 100"/>
                <a:gd name="T6" fmla="*/ 73 w 73"/>
                <a:gd name="T7" fmla="*/ 40 h 100"/>
                <a:gd name="T8" fmla="*/ 70 w 73"/>
                <a:gd name="T9" fmla="*/ 47 h 100"/>
                <a:gd name="T10" fmla="*/ 50 w 73"/>
                <a:gd name="T11" fmla="*/ 74 h 100"/>
                <a:gd name="T12" fmla="*/ 48 w 73"/>
                <a:gd name="T13" fmla="*/ 76 h 100"/>
                <a:gd name="T14" fmla="*/ 48 w 73"/>
                <a:gd name="T15" fmla="*/ 80 h 100"/>
                <a:gd name="T16" fmla="*/ 46 w 73"/>
                <a:gd name="T17" fmla="*/ 80 h 100"/>
                <a:gd name="T18" fmla="*/ 44 w 73"/>
                <a:gd name="T19" fmla="*/ 80 h 100"/>
                <a:gd name="T20" fmla="*/ 38 w 73"/>
                <a:gd name="T21" fmla="*/ 80 h 100"/>
                <a:gd name="T22" fmla="*/ 36 w 73"/>
                <a:gd name="T23" fmla="*/ 80 h 100"/>
                <a:gd name="T24" fmla="*/ 31 w 73"/>
                <a:gd name="T25" fmla="*/ 80 h 100"/>
                <a:gd name="T26" fmla="*/ 29 w 73"/>
                <a:gd name="T27" fmla="*/ 80 h 100"/>
                <a:gd name="T28" fmla="*/ 27 w 73"/>
                <a:gd name="T29" fmla="*/ 80 h 100"/>
                <a:gd name="T30" fmla="*/ 27 w 73"/>
                <a:gd name="T31" fmla="*/ 80 h 100"/>
                <a:gd name="T32" fmla="*/ 27 w 73"/>
                <a:gd name="T33" fmla="*/ 76 h 100"/>
                <a:gd name="T34" fmla="*/ 21 w 73"/>
                <a:gd name="T35" fmla="*/ 70 h 100"/>
                <a:gd name="T36" fmla="*/ 0 w 73"/>
                <a:gd name="T37" fmla="*/ 33 h 100"/>
                <a:gd name="T38" fmla="*/ 11 w 73"/>
                <a:gd name="T39" fmla="*/ 9 h 100"/>
                <a:gd name="T40" fmla="*/ 37 w 73"/>
                <a:gd name="T41" fmla="*/ 0 h 100"/>
                <a:gd name="T42" fmla="*/ 45 w 73"/>
                <a:gd name="T43" fmla="*/ 86 h 100"/>
                <a:gd name="T44" fmla="*/ 43 w 73"/>
                <a:gd name="T45" fmla="*/ 100 h 100"/>
                <a:gd name="T46" fmla="*/ 31 w 73"/>
                <a:gd name="T47" fmla="*/ 100 h 100"/>
                <a:gd name="T48" fmla="*/ 30 w 73"/>
                <a:gd name="T49" fmla="*/ 86 h 100"/>
                <a:gd name="T50" fmla="*/ 45 w 73"/>
                <a:gd name="T51" fmla="*/ 86 h 100"/>
                <a:gd name="T52" fmla="*/ 37 w 73"/>
                <a:gd name="T53" fmla="*/ 74 h 100"/>
                <a:gd name="T54" fmla="*/ 43 w 73"/>
                <a:gd name="T55" fmla="*/ 74 h 100"/>
                <a:gd name="T56" fmla="*/ 48 w 73"/>
                <a:gd name="T57" fmla="*/ 6 h 100"/>
                <a:gd name="T58" fmla="*/ 37 w 73"/>
                <a:gd name="T59" fmla="*/ 4 h 100"/>
                <a:gd name="T60" fmla="*/ 36 w 73"/>
                <a:gd name="T61" fmla="*/ 4 h 100"/>
                <a:gd name="T62" fmla="*/ 37 w 73"/>
                <a:gd name="T63" fmla="*/ 74 h 100"/>
                <a:gd name="T64" fmla="*/ 17 w 73"/>
                <a:gd name="T65" fmla="*/ 10 h 100"/>
                <a:gd name="T66" fmla="*/ 16 w 73"/>
                <a:gd name="T67" fmla="*/ 58 h 100"/>
                <a:gd name="T68" fmla="*/ 25 w 73"/>
                <a:gd name="T69" fmla="*/ 67 h 100"/>
                <a:gd name="T70" fmla="*/ 30 w 73"/>
                <a:gd name="T71" fmla="*/ 72 h 100"/>
                <a:gd name="T72" fmla="*/ 27 w 73"/>
                <a:gd name="T73" fmla="*/ 5 h 100"/>
                <a:gd name="T74" fmla="*/ 17 w 73"/>
                <a:gd name="T75" fmla="*/ 10 h 100"/>
                <a:gd name="T76" fmla="*/ 60 w 73"/>
                <a:gd name="T77" fmla="*/ 13 h 100"/>
                <a:gd name="T78" fmla="*/ 56 w 73"/>
                <a:gd name="T79" fmla="*/ 60 h 100"/>
                <a:gd name="T80" fmla="*/ 66 w 73"/>
                <a:gd name="T81" fmla="*/ 45 h 100"/>
                <a:gd name="T82" fmla="*/ 68 w 73"/>
                <a:gd name="T83" fmla="*/ 39 h 100"/>
                <a:gd name="T84" fmla="*/ 69 w 73"/>
                <a:gd name="T85" fmla="*/ 33 h 100"/>
                <a:gd name="T86" fmla="*/ 60 w 73"/>
                <a:gd name="T87" fmla="*/ 13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" h="100">
                  <a:moveTo>
                    <a:pt x="37" y="0"/>
                  </a:moveTo>
                  <a:cubicBezTo>
                    <a:pt x="47" y="0"/>
                    <a:pt x="56" y="3"/>
                    <a:pt x="63" y="9"/>
                  </a:cubicBezTo>
                  <a:cubicBezTo>
                    <a:pt x="69" y="15"/>
                    <a:pt x="73" y="24"/>
                    <a:pt x="73" y="33"/>
                  </a:cubicBezTo>
                  <a:cubicBezTo>
                    <a:pt x="73" y="36"/>
                    <a:pt x="73" y="38"/>
                    <a:pt x="73" y="40"/>
                  </a:cubicBezTo>
                  <a:cubicBezTo>
                    <a:pt x="72" y="43"/>
                    <a:pt x="71" y="45"/>
                    <a:pt x="70" y="47"/>
                  </a:cubicBezTo>
                  <a:cubicBezTo>
                    <a:pt x="68" y="53"/>
                    <a:pt x="56" y="67"/>
                    <a:pt x="50" y="74"/>
                  </a:cubicBezTo>
                  <a:cubicBezTo>
                    <a:pt x="49" y="75"/>
                    <a:pt x="48" y="75"/>
                    <a:pt x="48" y="7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4"/>
                    <a:pt x="23" y="72"/>
                    <a:pt x="21" y="70"/>
                  </a:cubicBezTo>
                  <a:cubicBezTo>
                    <a:pt x="11" y="60"/>
                    <a:pt x="0" y="48"/>
                    <a:pt x="0" y="33"/>
                  </a:cubicBezTo>
                  <a:cubicBezTo>
                    <a:pt x="0" y="24"/>
                    <a:pt x="4" y="15"/>
                    <a:pt x="11" y="9"/>
                  </a:cubicBezTo>
                  <a:cubicBezTo>
                    <a:pt x="18" y="3"/>
                    <a:pt x="27" y="0"/>
                    <a:pt x="37" y="0"/>
                  </a:cubicBezTo>
                  <a:close/>
                  <a:moveTo>
                    <a:pt x="45" y="86"/>
                  </a:moveTo>
                  <a:cubicBezTo>
                    <a:pt x="43" y="100"/>
                    <a:pt x="43" y="100"/>
                    <a:pt x="43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5" y="86"/>
                    <a:pt x="45" y="86"/>
                    <a:pt x="45" y="86"/>
                  </a:cubicBezTo>
                  <a:close/>
                  <a:moveTo>
                    <a:pt x="37" y="74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49" y="49"/>
                    <a:pt x="54" y="27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27"/>
                    <a:pt x="36" y="51"/>
                    <a:pt x="37" y="74"/>
                  </a:cubicBezTo>
                  <a:close/>
                  <a:moveTo>
                    <a:pt x="17" y="10"/>
                  </a:moveTo>
                  <a:cubicBezTo>
                    <a:pt x="5" y="25"/>
                    <a:pt x="6" y="41"/>
                    <a:pt x="16" y="58"/>
                  </a:cubicBezTo>
                  <a:cubicBezTo>
                    <a:pt x="19" y="61"/>
                    <a:pt x="22" y="64"/>
                    <a:pt x="25" y="67"/>
                  </a:cubicBezTo>
                  <a:cubicBezTo>
                    <a:pt x="26" y="69"/>
                    <a:pt x="28" y="70"/>
                    <a:pt x="30" y="72"/>
                  </a:cubicBezTo>
                  <a:cubicBezTo>
                    <a:pt x="24" y="52"/>
                    <a:pt x="13" y="25"/>
                    <a:pt x="27" y="5"/>
                  </a:cubicBezTo>
                  <a:cubicBezTo>
                    <a:pt x="23" y="6"/>
                    <a:pt x="20" y="8"/>
                    <a:pt x="17" y="10"/>
                  </a:cubicBezTo>
                  <a:close/>
                  <a:moveTo>
                    <a:pt x="60" y="13"/>
                  </a:moveTo>
                  <a:cubicBezTo>
                    <a:pt x="66" y="27"/>
                    <a:pt x="63" y="45"/>
                    <a:pt x="56" y="60"/>
                  </a:cubicBezTo>
                  <a:cubicBezTo>
                    <a:pt x="60" y="54"/>
                    <a:pt x="65" y="49"/>
                    <a:pt x="66" y="45"/>
                  </a:cubicBezTo>
                  <a:cubicBezTo>
                    <a:pt x="67" y="43"/>
                    <a:pt x="67" y="41"/>
                    <a:pt x="68" y="39"/>
                  </a:cubicBezTo>
                  <a:cubicBezTo>
                    <a:pt x="68" y="37"/>
                    <a:pt x="69" y="35"/>
                    <a:pt x="69" y="33"/>
                  </a:cubicBezTo>
                  <a:cubicBezTo>
                    <a:pt x="69" y="25"/>
                    <a:pt x="65" y="18"/>
                    <a:pt x="6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28925" y="4192588"/>
            <a:ext cx="898525" cy="898525"/>
            <a:chOff x="2828925" y="4192588"/>
            <a:chExt cx="898525" cy="898525"/>
          </a:xfrm>
        </p:grpSpPr>
        <p:sp>
          <p:nvSpPr>
            <p:cNvPr id="18" name="矩形 15"/>
            <p:cNvSpPr>
              <a:spLocks noChangeArrowheads="1"/>
            </p:cNvSpPr>
            <p:nvPr/>
          </p:nvSpPr>
          <p:spPr bwMode="auto">
            <a:xfrm>
              <a:off x="2828925" y="4192588"/>
              <a:ext cx="898525" cy="898525"/>
            </a:xfrm>
            <a:prstGeom prst="rect">
              <a:avLst/>
            </a:prstGeom>
            <a:solidFill>
              <a:srgbClr val="A5A5A5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Freeform 145"/>
            <p:cNvSpPr>
              <a:spLocks noEditPoints="1"/>
            </p:cNvSpPr>
            <p:nvPr/>
          </p:nvSpPr>
          <p:spPr bwMode="auto">
            <a:xfrm>
              <a:off x="3000375" y="4368800"/>
              <a:ext cx="604838" cy="609600"/>
            </a:xfrm>
            <a:custGeom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65200" y="4192588"/>
            <a:ext cx="898525" cy="898525"/>
            <a:chOff x="965200" y="4192588"/>
            <a:chExt cx="898525" cy="898525"/>
          </a:xfrm>
        </p:grpSpPr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965200" y="4192588"/>
              <a:ext cx="898525" cy="8985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68"/>
            <p:cNvSpPr>
              <a:spLocks noEditPoints="1"/>
            </p:cNvSpPr>
            <p:nvPr/>
          </p:nvSpPr>
          <p:spPr bwMode="auto">
            <a:xfrm>
              <a:off x="1146175" y="4281488"/>
              <a:ext cx="590550" cy="606425"/>
            </a:xfrm>
            <a:custGeom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54788" y="4192588"/>
            <a:ext cx="898525" cy="898525"/>
            <a:chOff x="6554788" y="4192588"/>
            <a:chExt cx="898525" cy="898525"/>
          </a:xfrm>
        </p:grpSpPr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6554788" y="4192588"/>
              <a:ext cx="898525" cy="898525"/>
            </a:xfrm>
            <a:prstGeom prst="rect">
              <a:avLst/>
            </a:prstGeom>
            <a:solidFill>
              <a:srgbClr val="A5A5A5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842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84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" name="Freeform 176"/>
            <p:cNvSpPr>
              <a:spLocks noEditPoints="1"/>
            </p:cNvSpPr>
            <p:nvPr/>
          </p:nvSpPr>
          <p:spPr bwMode="auto">
            <a:xfrm>
              <a:off x="6715125" y="4364038"/>
              <a:ext cx="622300" cy="555625"/>
            </a:xfrm>
            <a:custGeom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35718" y="5351054"/>
            <a:ext cx="10544175" cy="5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02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技术分享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63" y="2309813"/>
            <a:ext cx="3008821" cy="728662"/>
            <a:chOff x="4763" y="2309813"/>
            <a:chExt cx="3008821" cy="728662"/>
          </a:xfrm>
        </p:grpSpPr>
        <p:sp>
          <p:nvSpPr>
            <p:cNvPr id="12" name="矩形 10"/>
            <p:cNvSpPr>
              <a:spLocks noChangeArrowheads="1"/>
            </p:cNvSpPr>
            <p:nvPr/>
          </p:nvSpPr>
          <p:spPr bwMode="auto">
            <a:xfrm>
              <a:off x="4763" y="2309813"/>
              <a:ext cx="834855" cy="728662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矩形 11"/>
            <p:cNvSpPr>
              <a:spLocks noChangeArrowheads="1"/>
            </p:cNvSpPr>
            <p:nvPr/>
          </p:nvSpPr>
          <p:spPr bwMode="auto">
            <a:xfrm>
              <a:off x="839618" y="2309813"/>
              <a:ext cx="2173966" cy="720725"/>
            </a:xfrm>
            <a:prstGeom prst="rect">
              <a:avLst/>
            </a:prstGeom>
            <a:solidFill>
              <a:srgbClr val="A5A5A5"/>
            </a:solidFill>
            <a:ln w="12700" cmpd="sng">
              <a:noFill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847081" y="2413717"/>
              <a:ext cx="2091663" cy="45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请在此处添加具体内容，言简意赅，简要说明即可，不必过于繁琐。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17449" y="2373100"/>
              <a:ext cx="609482" cy="610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0" y="3236913"/>
            <a:ext cx="3042223" cy="720725"/>
            <a:chOff x="0" y="3236913"/>
            <a:chExt cx="3042223" cy="720725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0" y="3236913"/>
              <a:ext cx="859828" cy="7207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9827" y="3236913"/>
              <a:ext cx="2153757" cy="720725"/>
            </a:xfrm>
            <a:prstGeom prst="rect">
              <a:avLst/>
            </a:prstGeom>
            <a:solidFill>
              <a:srgbClr val="A5A5A5"/>
            </a:solidFill>
            <a:ln w="12700" cmpd="sng">
              <a:noFill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853351" y="3341555"/>
              <a:ext cx="21888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请在此处添加具体内容，言简意赅，简要说明即可，不必过于繁琐。</a:t>
              </a:r>
              <a:endParaRPr lang="en-US" altLang="zh-CN"/>
            </a:p>
          </p:txBody>
        </p:sp>
        <p:pic>
          <p:nvPicPr>
            <p:cNvPr id="18" name="图片 17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76018" y="3381639"/>
              <a:ext cx="492197" cy="49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0" y="4156075"/>
            <a:ext cx="3016752" cy="733425"/>
            <a:chOff x="0" y="4156075"/>
            <a:chExt cx="3016752" cy="733425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0" y="4156075"/>
              <a:ext cx="834855" cy="7334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34855" y="4169501"/>
              <a:ext cx="2153274" cy="719999"/>
            </a:xfrm>
            <a:prstGeom prst="rect">
              <a:avLst/>
            </a:prstGeom>
            <a:solidFill>
              <a:srgbClr val="A5A5A5"/>
            </a:solidFill>
            <a:ln w="12700" cmpd="sng">
              <a:noFill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828371" y="4273997"/>
              <a:ext cx="218838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请在此处添加具体内容，言简意赅，简要说明即可，不必过于繁琐。</a:t>
              </a:r>
              <a:endParaRPr lang="en-US" altLang="zh-CN"/>
            </a:p>
          </p:txBody>
        </p:sp>
        <p:pic>
          <p:nvPicPr>
            <p:cNvPr id="24" name="图片 23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16998" y="4258336"/>
              <a:ext cx="542350" cy="54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组合 49"/>
          <p:cNvGrpSpPr/>
          <p:nvPr/>
        </p:nvGrpSpPr>
        <p:grpSpPr>
          <a:xfrm>
            <a:off x="9160071" y="2317750"/>
            <a:ext cx="3031929" cy="720725"/>
            <a:chOff x="9160071" y="2317750"/>
            <a:chExt cx="3031929" cy="720725"/>
          </a:xfrm>
        </p:grpSpPr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11326706" y="2317750"/>
              <a:ext cx="865294" cy="7207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9203541" y="2317750"/>
              <a:ext cx="2124921" cy="720725"/>
            </a:xfrm>
            <a:prstGeom prst="rect">
              <a:avLst/>
            </a:prstGeom>
            <a:solidFill>
              <a:srgbClr val="A5A5A5"/>
            </a:solidFill>
            <a:ln w="12700" cmpd="sng">
              <a:noFill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文本框 32"/>
            <p:cNvSpPr txBox="1">
              <a:spLocks noChangeArrowheads="1"/>
            </p:cNvSpPr>
            <p:nvPr/>
          </p:nvSpPr>
          <p:spPr bwMode="auto">
            <a:xfrm>
              <a:off x="9160071" y="2407878"/>
              <a:ext cx="222907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/>
                <a:t>请在此处添加具体内容，言简意赅，简要说明即可，不必过于繁琐。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48200" y="2437726"/>
              <a:ext cx="528219" cy="52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组合 50"/>
          <p:cNvGrpSpPr/>
          <p:nvPr/>
        </p:nvGrpSpPr>
        <p:grpSpPr>
          <a:xfrm>
            <a:off x="9158298" y="3236913"/>
            <a:ext cx="3033702" cy="720725"/>
            <a:chOff x="9158298" y="3236913"/>
            <a:chExt cx="3033702" cy="720725"/>
          </a:xfrm>
        </p:grpSpPr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11327949" y="3236913"/>
              <a:ext cx="864051" cy="7207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矩形 37"/>
            <p:cNvSpPr>
              <a:spLocks noChangeArrowheads="1"/>
            </p:cNvSpPr>
            <p:nvPr/>
          </p:nvSpPr>
          <p:spPr bwMode="auto">
            <a:xfrm>
              <a:off x="9201767" y="3236913"/>
              <a:ext cx="2126182" cy="720725"/>
            </a:xfrm>
            <a:prstGeom prst="rect">
              <a:avLst/>
            </a:prstGeom>
            <a:solidFill>
              <a:srgbClr val="A5A5A5"/>
            </a:solidFill>
            <a:ln w="12700" cmpd="sng">
              <a:noFill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文本框 38"/>
            <p:cNvSpPr txBox="1">
              <a:spLocks noChangeArrowheads="1"/>
            </p:cNvSpPr>
            <p:nvPr/>
          </p:nvSpPr>
          <p:spPr bwMode="auto">
            <a:xfrm>
              <a:off x="9158298" y="3327041"/>
              <a:ext cx="22304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/>
                <a:t>请在此处添加具体内容，言简意赅，简要说明即可，不必过于繁琐。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1498792" y="3327041"/>
              <a:ext cx="566639" cy="55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组合 51"/>
          <p:cNvGrpSpPr/>
          <p:nvPr/>
        </p:nvGrpSpPr>
        <p:grpSpPr>
          <a:xfrm>
            <a:off x="9160402" y="4156075"/>
            <a:ext cx="3031598" cy="720725"/>
            <a:chOff x="9160402" y="4156075"/>
            <a:chExt cx="3031598" cy="720725"/>
          </a:xfrm>
        </p:grpSpPr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11315789" y="4156075"/>
              <a:ext cx="876211" cy="720725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9203872" y="4156075"/>
              <a:ext cx="2111917" cy="720725"/>
            </a:xfrm>
            <a:prstGeom prst="rect">
              <a:avLst/>
            </a:prstGeom>
            <a:solidFill>
              <a:srgbClr val="A5A5A5"/>
            </a:solidFill>
            <a:ln w="12700" cmpd="sng">
              <a:noFill/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文本框 44"/>
            <p:cNvSpPr txBox="1">
              <a:spLocks noChangeArrowheads="1"/>
            </p:cNvSpPr>
            <p:nvPr/>
          </p:nvSpPr>
          <p:spPr bwMode="auto">
            <a:xfrm>
              <a:off x="9160402" y="4246203"/>
              <a:ext cx="221543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1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/>
                <a:t>请在此处添加具体内容，言简意赅，简要说明即可，不必过于繁琐。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2" name="图片 41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11530211" y="4267340"/>
              <a:ext cx="500384" cy="5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2"/>
          <p:cNvGrpSpPr>
            <a:grpSpLocks noChangeAspect="1"/>
          </p:cNvGrpSpPr>
          <p:nvPr/>
        </p:nvGrpSpPr>
        <p:grpSpPr>
          <a:xfrm>
            <a:off x="3440113" y="1865313"/>
            <a:ext cx="5311775" cy="4248150"/>
            <a:chExt cx="5310590" cy="4248472"/>
          </a:xfrm>
        </p:grpSpPr>
        <p:pic>
          <p:nvPicPr>
            <p:cNvPr id="47" name="图片 6"/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0" y="0"/>
              <a:ext cx="5310590" cy="424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250574" y="375516"/>
              <a:ext cx="4852646" cy="275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doors dir="ver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02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技术分享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Freeform 24"/>
          <p:cNvSpPr/>
          <p:nvPr/>
        </p:nvSpPr>
        <p:spPr bwMode="auto">
          <a:xfrm rot="10800000">
            <a:off x="1558496" y="2167751"/>
            <a:ext cx="1384076" cy="1877601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Freeform 24"/>
          <p:cNvSpPr/>
          <p:nvPr/>
        </p:nvSpPr>
        <p:spPr bwMode="auto">
          <a:xfrm rot="5400000" flipH="1">
            <a:off x="1805258" y="3798591"/>
            <a:ext cx="1384077" cy="1877601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Freeform 24"/>
          <p:cNvSpPr/>
          <p:nvPr/>
        </p:nvSpPr>
        <p:spPr bwMode="auto">
          <a:xfrm flipH="1">
            <a:off x="3436097" y="3551831"/>
            <a:ext cx="1384077" cy="1877601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Freeform 24"/>
          <p:cNvSpPr/>
          <p:nvPr/>
        </p:nvSpPr>
        <p:spPr bwMode="auto">
          <a:xfrm rot="5400000">
            <a:off x="3682861" y="1920988"/>
            <a:ext cx="1384076" cy="1877601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Freeform 24"/>
          <p:cNvSpPr/>
          <p:nvPr/>
        </p:nvSpPr>
        <p:spPr bwMode="auto">
          <a:xfrm rot="10800000">
            <a:off x="5313700" y="2167751"/>
            <a:ext cx="1384076" cy="1877601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Freeform 24"/>
          <p:cNvSpPr/>
          <p:nvPr/>
        </p:nvSpPr>
        <p:spPr bwMode="auto">
          <a:xfrm rot="5400000" flipH="1">
            <a:off x="5560462" y="3798590"/>
            <a:ext cx="1384077" cy="1877601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5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lt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7" name="Group 33"/>
          <p:cNvGrpSpPr>
            <a:grpSpLocks noChangeAspect="1"/>
          </p:cNvGrpSpPr>
          <p:nvPr/>
        </p:nvGrpSpPr>
        <p:grpSpPr>
          <a:xfrm>
            <a:off x="1801007" y="2752828"/>
            <a:ext cx="251014" cy="218834"/>
            <a:chOff x="7540014" y="4306907"/>
            <a:chExt cx="389342" cy="339426"/>
          </a:xfrm>
          <a:solidFill>
            <a:srgbClr val="C00000"/>
          </a:solidFill>
        </p:grpSpPr>
        <p:sp>
          <p:nvSpPr>
            <p:cNvPr id="18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45"/>
          <p:cNvGrpSpPr>
            <a:grpSpLocks noChangeAspect="1"/>
          </p:cNvGrpSpPr>
          <p:nvPr/>
        </p:nvGrpSpPr>
        <p:grpSpPr>
          <a:xfrm>
            <a:off x="3674126" y="4627973"/>
            <a:ext cx="214597" cy="218834"/>
            <a:chOff x="7160655" y="2178006"/>
            <a:chExt cx="379359" cy="386846"/>
          </a:xfrm>
          <a:solidFill>
            <a:srgbClr val="C00000"/>
          </a:solidFill>
        </p:grpSpPr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49"/>
          <p:cNvGrpSpPr>
            <a:grpSpLocks noChangeAspect="1"/>
          </p:cNvGrpSpPr>
          <p:nvPr/>
        </p:nvGrpSpPr>
        <p:grpSpPr>
          <a:xfrm>
            <a:off x="2126398" y="4271797"/>
            <a:ext cx="248566" cy="218834"/>
            <a:chOff x="6040049" y="4182118"/>
            <a:chExt cx="521619" cy="459224"/>
          </a:xfrm>
          <a:solidFill>
            <a:srgbClr val="C00000"/>
          </a:solidFill>
        </p:grpSpPr>
        <p:sp>
          <p:nvSpPr>
            <p:cNvPr id="34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5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6" tIns="39703" rIns="79406" bIns="39703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60"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Freeform 21"/>
          <p:cNvSpPr>
            <a:spLocks noChangeAspect="1" noEditPoints="1"/>
          </p:cNvSpPr>
          <p:nvPr/>
        </p:nvSpPr>
        <p:spPr bwMode="auto">
          <a:xfrm>
            <a:off x="4000978" y="3088918"/>
            <a:ext cx="245829" cy="218834"/>
          </a:xfrm>
          <a:custGeom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49"/>
          <p:cNvSpPr>
            <a:spLocks noChangeAspect="1" noEditPoints="1"/>
          </p:cNvSpPr>
          <p:nvPr/>
        </p:nvSpPr>
        <p:spPr bwMode="auto">
          <a:xfrm>
            <a:off x="5877270" y="4268002"/>
            <a:ext cx="256937" cy="218834"/>
          </a:xfrm>
          <a:custGeom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16"/>
          <p:cNvSpPr>
            <a:spLocks noChangeAspect="1" noEditPoints="1"/>
          </p:cNvSpPr>
          <p:nvPr/>
        </p:nvSpPr>
        <p:spPr bwMode="auto">
          <a:xfrm>
            <a:off x="5537018" y="2754437"/>
            <a:ext cx="218320" cy="218834"/>
          </a:xfrm>
          <a:custGeom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2102000" y="2739157"/>
            <a:ext cx="840573" cy="22320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2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32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830248" y="4623045"/>
            <a:ext cx="840573" cy="22320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2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32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3927612" y="4623045"/>
            <a:ext cx="840573" cy="22320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2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32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3650137" y="2744025"/>
            <a:ext cx="1009011" cy="22320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2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32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5797448" y="2741300"/>
            <a:ext cx="840573" cy="22320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2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32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5585451" y="4623045"/>
            <a:ext cx="840573" cy="22320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25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32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7341673" y="2012751"/>
            <a:ext cx="1511153" cy="26911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输入标题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7341675" y="2361273"/>
            <a:ext cx="3394799" cy="10259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71503" y="3649032"/>
            <a:ext cx="3394800" cy="1780397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515"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4400">
        <p14:honeycomb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  <p:cond evt="onBegin" delay="0">
                          <p:tn val="124"/>
                        </p:cond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43865" y="2163974"/>
            <a:ext cx="7648135" cy="2527610"/>
          </a:xfrm>
          <a:prstGeom prst="rect">
            <a:avLst/>
          </a:prstGeom>
          <a:solidFill>
            <a:srgbClr val="C51729"/>
          </a:solidFill>
          <a:ln w="3175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6235" y="2676519"/>
            <a:ext cx="5377639" cy="1396760"/>
            <a:chOff x="6576235" y="2676519"/>
            <a:chExt cx="5377639" cy="1396760"/>
          </a:xfrm>
        </p:grpSpPr>
        <p:sp>
          <p:nvSpPr>
            <p:cNvPr id="7" name="文本框 19"/>
            <p:cNvSpPr txBox="1">
              <a:spLocks noChangeArrowheads="1"/>
            </p:cNvSpPr>
            <p:nvPr/>
          </p:nvSpPr>
          <p:spPr bwMode="auto">
            <a:xfrm>
              <a:off x="6576236" y="2676519"/>
              <a:ext cx="2037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b="1" ker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职场应用</a:t>
              </a:r>
              <a:endParaRPr lang="zh-CN" altLang="en-US" sz="3600" b="1" ker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6576236" y="3195220"/>
              <a:ext cx="2081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sym typeface="Arial" panose="020b0604020202020204" pitchFamily="34" charset="0"/>
                </a:rPr>
                <a:t>PROJECT DESCRIPTION</a:t>
              </a: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0" name="矩形 47"/>
            <p:cNvSpPr>
              <a:spLocks noChangeArrowheads="1"/>
            </p:cNvSpPr>
            <p:nvPr/>
          </p:nvSpPr>
          <p:spPr bwMode="auto">
            <a:xfrm>
              <a:off x="6576235" y="3543013"/>
              <a:ext cx="5377639" cy="53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defTabSz="1216660">
                <a:lnSpc>
                  <a:spcPts val="19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请在此处添加具体内容，请言简意赅，简单说明即可，不必繁琐。请在此处添加具体内容，请言简意赅，简单说明即可，不必繁琐。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08954" y="2788891"/>
            <a:ext cx="1116613" cy="1250687"/>
            <a:chOff x="5108954" y="2788891"/>
            <a:chExt cx="1116613" cy="1250687"/>
          </a:xfrm>
        </p:grpSpPr>
        <p:sp>
          <p:nvSpPr>
            <p:cNvPr id="12" name="Freeform 10"/>
            <p:cNvSpPr/>
            <p:nvPr/>
          </p:nvSpPr>
          <p:spPr bwMode="auto">
            <a:xfrm>
              <a:off x="5108954" y="2788891"/>
              <a:ext cx="1116613" cy="1250687"/>
            </a:xfrm>
            <a:custGeom>
              <a:gdLst>
                <a:gd name="T0" fmla="*/ 266 w 470"/>
                <a:gd name="T1" fmla="*/ 516 h 526"/>
                <a:gd name="T2" fmla="*/ 204 w 470"/>
                <a:gd name="T3" fmla="*/ 516 h 526"/>
                <a:gd name="T4" fmla="*/ 31 w 470"/>
                <a:gd name="T5" fmla="*/ 416 h 526"/>
                <a:gd name="T6" fmla="*/ 0 w 470"/>
                <a:gd name="T7" fmla="*/ 362 h 526"/>
                <a:gd name="T8" fmla="*/ 0 w 470"/>
                <a:gd name="T9" fmla="*/ 163 h 526"/>
                <a:gd name="T10" fmla="*/ 31 w 470"/>
                <a:gd name="T11" fmla="*/ 109 h 526"/>
                <a:gd name="T12" fmla="*/ 204 w 470"/>
                <a:gd name="T13" fmla="*/ 10 h 526"/>
                <a:gd name="T14" fmla="*/ 266 w 470"/>
                <a:gd name="T15" fmla="*/ 10 h 526"/>
                <a:gd name="T16" fmla="*/ 439 w 470"/>
                <a:gd name="T17" fmla="*/ 109 h 526"/>
                <a:gd name="T18" fmla="*/ 470 w 470"/>
                <a:gd name="T19" fmla="*/ 163 h 526"/>
                <a:gd name="T20" fmla="*/ 470 w 470"/>
                <a:gd name="T21" fmla="*/ 362 h 526"/>
                <a:gd name="T22" fmla="*/ 439 w 470"/>
                <a:gd name="T23" fmla="*/ 416 h 526"/>
                <a:gd name="T24" fmla="*/ 266 w 470"/>
                <a:gd name="T25" fmla="*/ 516 h 5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0" h="526">
                  <a:moveTo>
                    <a:pt x="266" y="516"/>
                  </a:moveTo>
                  <a:cubicBezTo>
                    <a:pt x="249" y="526"/>
                    <a:pt x="221" y="526"/>
                    <a:pt x="204" y="516"/>
                  </a:cubicBezTo>
                  <a:cubicBezTo>
                    <a:pt x="31" y="416"/>
                    <a:pt x="31" y="416"/>
                    <a:pt x="31" y="416"/>
                  </a:cubicBezTo>
                  <a:cubicBezTo>
                    <a:pt x="14" y="406"/>
                    <a:pt x="0" y="382"/>
                    <a:pt x="0" y="36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43"/>
                    <a:pt x="14" y="119"/>
                    <a:pt x="31" y="109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21" y="0"/>
                    <a:pt x="249" y="0"/>
                    <a:pt x="266" y="10"/>
                  </a:cubicBezTo>
                  <a:cubicBezTo>
                    <a:pt x="439" y="109"/>
                    <a:pt x="439" y="109"/>
                    <a:pt x="439" y="109"/>
                  </a:cubicBezTo>
                  <a:cubicBezTo>
                    <a:pt x="456" y="119"/>
                    <a:pt x="470" y="143"/>
                    <a:pt x="470" y="163"/>
                  </a:cubicBezTo>
                  <a:cubicBezTo>
                    <a:pt x="470" y="362"/>
                    <a:pt x="470" y="362"/>
                    <a:pt x="470" y="362"/>
                  </a:cubicBezTo>
                  <a:cubicBezTo>
                    <a:pt x="470" y="382"/>
                    <a:pt x="456" y="406"/>
                    <a:pt x="439" y="416"/>
                  </a:cubicBezTo>
                  <a:lnTo>
                    <a:pt x="266" y="516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9"/>
            <p:cNvSpPr txBox="1">
              <a:spLocks noChangeArrowheads="1"/>
            </p:cNvSpPr>
            <p:nvPr/>
          </p:nvSpPr>
          <p:spPr bwMode="auto">
            <a:xfrm>
              <a:off x="5275966" y="3105834"/>
              <a:ext cx="7681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03</a:t>
              </a:r>
              <a:endParaRPr lang="zh-CN" altLang="en-US" sz="3600" b="1" kern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200">
        <p14:prism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03 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职场应用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2933699"/>
            <a:ext cx="5200649" cy="2781301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118529" y="5231884"/>
            <a:ext cx="2877818" cy="3631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请在这里输入文字描述一段话</a:t>
            </a:r>
            <a:endParaRPr lang="zh-CN" altLang="en-US" sz="1600">
              <a:ln w="9525" cmpd="sng">
                <a:noFill/>
                <a:prstDash val="solid"/>
              </a:ln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492407" y="21314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198805" y="2508982"/>
            <a:ext cx="5590947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003542" y="2537557"/>
            <a:ext cx="85725" cy="633081"/>
            <a:chOff x="6397667" y="2347912"/>
            <a:chExt cx="85725" cy="633081"/>
          </a:xfrm>
          <a:solidFill>
            <a:srgbClr val="C00000"/>
          </a:solidFill>
        </p:grpSpPr>
        <p:cxnSp>
          <p:nvCxnSpPr>
            <p:cNvPr id="56" name="直接连接符 55"/>
            <p:cNvCxnSpPr/>
            <p:nvPr/>
          </p:nvCxnSpPr>
          <p:spPr>
            <a:xfrm flipH="1">
              <a:off x="6440531" y="2382600"/>
              <a:ext cx="0" cy="598393"/>
            </a:xfrm>
            <a:prstGeom prst="line">
              <a:avLst/>
            </a:prstGeom>
            <a:grp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6397667" y="2347912"/>
              <a:ext cx="85725" cy="857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6198806" y="3771513"/>
            <a:ext cx="5590946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492407" y="3355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998779" y="3762021"/>
            <a:ext cx="85725" cy="671148"/>
            <a:chOff x="6397667" y="3800157"/>
            <a:chExt cx="85725" cy="671148"/>
          </a:xfrm>
          <a:solidFill>
            <a:srgbClr val="C00000"/>
          </a:solidFill>
        </p:grpSpPr>
        <p:cxnSp>
          <p:nvCxnSpPr>
            <p:cNvPr id="61" name="直接连接符 60"/>
            <p:cNvCxnSpPr/>
            <p:nvPr/>
          </p:nvCxnSpPr>
          <p:spPr>
            <a:xfrm flipH="1">
              <a:off x="6440531" y="3834845"/>
              <a:ext cx="0" cy="636460"/>
            </a:xfrm>
            <a:prstGeom prst="line">
              <a:avLst/>
            </a:prstGeom>
            <a:grp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6397667" y="3800157"/>
              <a:ext cx="85725" cy="857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198806" y="5098823"/>
            <a:ext cx="5590946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492407" y="46929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998779" y="5099043"/>
            <a:ext cx="85725" cy="661436"/>
            <a:chOff x="6397667" y="3800157"/>
            <a:chExt cx="85725" cy="661436"/>
          </a:xfrm>
          <a:solidFill>
            <a:srgbClr val="C00000"/>
          </a:solidFill>
        </p:grpSpPr>
        <p:cxnSp>
          <p:nvCxnSpPr>
            <p:cNvPr id="66" name="直接连接符 65"/>
            <p:cNvCxnSpPr/>
            <p:nvPr/>
          </p:nvCxnSpPr>
          <p:spPr>
            <a:xfrm flipH="1">
              <a:off x="6440531" y="3834845"/>
              <a:ext cx="0" cy="626748"/>
            </a:xfrm>
            <a:prstGeom prst="line">
              <a:avLst/>
            </a:prstGeom>
            <a:grp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6397667" y="3800157"/>
              <a:ext cx="85725" cy="85725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4446" y="2055498"/>
            <a:ext cx="4444253" cy="3056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1000" p14:dur="2500">
        <p:checker/>
      </p:transition>
    </mc:Choice>
    <mc:Fallback>
      <p:transition spd="slow" advClick="0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51" grpId="0" animBg="1"/>
      <p:bldP spid="52" grpId="0"/>
      <p:bldP spid="53" grpId="0"/>
      <p:bldP spid="54" grpId="0"/>
      <p:bldP spid="58" grpId="0"/>
      <p:bldP spid="59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03 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职场应用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任意多边形 178"/>
          <p:cNvSpPr/>
          <p:nvPr/>
        </p:nvSpPr>
        <p:spPr bwMode="auto">
          <a:xfrm>
            <a:off x="2149643" y="1670444"/>
            <a:ext cx="1486387" cy="3275004"/>
          </a:xfrm>
          <a:custGeom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任意多边形 187"/>
          <p:cNvSpPr>
            <a:spLocks noChangeArrowheads="1"/>
          </p:cNvSpPr>
          <p:nvPr/>
        </p:nvSpPr>
        <p:spPr bwMode="auto">
          <a:xfrm>
            <a:off x="4347876" y="1670444"/>
            <a:ext cx="1486386" cy="3275004"/>
          </a:xfrm>
          <a:custGeom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任意多边形 168"/>
          <p:cNvSpPr/>
          <p:nvPr/>
        </p:nvSpPr>
        <p:spPr bwMode="auto">
          <a:xfrm>
            <a:off x="8805182" y="1670444"/>
            <a:ext cx="1278291" cy="3275004"/>
          </a:xfrm>
          <a:custGeom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任意多边形 198"/>
          <p:cNvSpPr>
            <a:spLocks noChangeArrowheads="1"/>
          </p:cNvSpPr>
          <p:nvPr/>
        </p:nvSpPr>
        <p:spPr bwMode="auto">
          <a:xfrm>
            <a:off x="6605298" y="1670444"/>
            <a:ext cx="1488038" cy="3275004"/>
          </a:xfrm>
          <a:custGeom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05182" y="1888447"/>
            <a:ext cx="620979" cy="1848073"/>
            <a:chOff x="9286715" y="1680422"/>
            <a:chExt cx="654939" cy="1949140"/>
          </a:xfrm>
        </p:grpSpPr>
        <p:sp>
          <p:nvSpPr>
            <p:cNvPr id="16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1705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</p:grpSpPr>
          <p:sp>
            <p:nvSpPr>
              <p:cNvPr id="18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19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149644" y="1888447"/>
            <a:ext cx="624283" cy="1848073"/>
            <a:chOff x="2267202" y="1680422"/>
            <a:chExt cx="658423" cy="1949140"/>
          </a:xfrm>
        </p:grpSpPr>
        <p:sp>
          <p:nvSpPr>
            <p:cNvPr id="21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1705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</p:grpSpPr>
          <p:sp>
            <p:nvSpPr>
              <p:cNvPr id="23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4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347876" y="1888447"/>
            <a:ext cx="622631" cy="1848073"/>
            <a:chOff x="4585650" y="1680422"/>
            <a:chExt cx="656681" cy="1949140"/>
          </a:xfrm>
        </p:grpSpPr>
        <p:sp>
          <p:nvSpPr>
            <p:cNvPr id="26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1705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solidFill>
              <a:srgbClr val="EF8877"/>
            </a:solidFill>
          </p:grpSpPr>
          <p:sp>
            <p:nvSpPr>
              <p:cNvPr id="28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9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0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2553312" y="4179134"/>
            <a:ext cx="7148990" cy="622631"/>
            <a:chOff x="2692946" y="4096380"/>
            <a:chExt cx="7539950" cy="656681"/>
          </a:xfrm>
        </p:grpSpPr>
        <p:grpSp>
          <p:nvGrpSpPr>
            <p:cNvPr id="32" name="组合 31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50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1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2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0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3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4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45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6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7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8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9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39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1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0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1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2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3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4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36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7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8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605298" y="1888447"/>
            <a:ext cx="624283" cy="1848073"/>
            <a:chOff x="6966525" y="1680422"/>
            <a:chExt cx="658423" cy="1949140"/>
          </a:xfrm>
        </p:grpSpPr>
        <p:sp>
          <p:nvSpPr>
            <p:cNvPr id="56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1705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solidFill>
              <a:schemeClr val="bg1">
                <a:lumMod val="65000"/>
              </a:schemeClr>
            </a:solidFill>
          </p:grpSpPr>
          <p:sp>
            <p:nvSpPr>
              <p:cNvPr id="58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9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60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sp>
        <p:nvSpPr>
          <p:cNvPr id="61" name="TextBox 23"/>
          <p:cNvSpPr txBox="1"/>
          <p:nvPr/>
        </p:nvSpPr>
        <p:spPr>
          <a:xfrm>
            <a:off x="1766495" y="5484676"/>
            <a:ext cx="186953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2227226" y="51410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4095863" y="5515158"/>
            <a:ext cx="186953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4418467" y="5147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6292619" y="5508657"/>
            <a:ext cx="186953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6675583" y="51410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8560265" y="5497466"/>
            <a:ext cx="186953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8946022" y="5144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n w="952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输入标题</a:t>
            </a:r>
            <a:endParaRPr lang="zh-CN" altLang="en-US">
              <a:ln w="952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:blinds dir="vert"/>
      </p:transition>
    </mc:Choice>
    <mc:Fallback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03 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职场应用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3175" y="1950732"/>
            <a:ext cx="6102350" cy="38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6099175" y="1950731"/>
            <a:ext cx="6092825" cy="3838575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id-ID" altLang="en-US">
              <a:solidFill>
                <a:schemeClr val="lt1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554788" y="3439806"/>
            <a:ext cx="587375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6554788" y="4595506"/>
            <a:ext cx="587375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291638" y="3439806"/>
            <a:ext cx="587375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9291638" y="4595506"/>
            <a:ext cx="587375" cy="5857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17" name="Freeform 91"/>
          <p:cNvSpPr/>
          <p:nvPr/>
        </p:nvSpPr>
        <p:spPr bwMode="auto">
          <a:xfrm>
            <a:off x="9509125" y="4741556"/>
            <a:ext cx="149225" cy="295275"/>
          </a:xfrm>
          <a:custGeom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93"/>
          <p:cNvSpPr>
            <a:spLocks noEditPoints="1"/>
          </p:cNvSpPr>
          <p:nvPr/>
        </p:nvSpPr>
        <p:spPr bwMode="auto">
          <a:xfrm>
            <a:off x="6748463" y="3557281"/>
            <a:ext cx="220662" cy="295275"/>
          </a:xfrm>
          <a:custGeom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94"/>
          <p:cNvSpPr>
            <a:spLocks noEditPoints="1"/>
          </p:cNvSpPr>
          <p:nvPr/>
        </p:nvSpPr>
        <p:spPr bwMode="auto">
          <a:xfrm>
            <a:off x="6710363" y="4733618"/>
            <a:ext cx="295275" cy="274638"/>
          </a:xfrm>
          <a:custGeom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12"/>
          <p:cNvSpPr>
            <a:spLocks noEditPoints="1"/>
          </p:cNvSpPr>
          <p:nvPr/>
        </p:nvSpPr>
        <p:spPr bwMode="auto">
          <a:xfrm>
            <a:off x="9439275" y="3587443"/>
            <a:ext cx="293688" cy="295275"/>
          </a:xfrm>
          <a:custGeom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11"/>
          <p:cNvSpPr>
            <a:spLocks noChangeArrowheads="1"/>
          </p:cNvSpPr>
          <p:nvPr/>
        </p:nvSpPr>
        <p:spPr bwMode="auto">
          <a:xfrm>
            <a:off x="6554788" y="2590493"/>
            <a:ext cx="4918075" cy="5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7324725" y="3471556"/>
            <a:ext cx="1658937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0026650" y="3471556"/>
            <a:ext cx="1670050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>
              <a:lnSpc>
                <a:spcPct val="140000"/>
              </a:lnSpc>
              <a:defRPr sz="9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zh-CN" altLang="en-US"/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7324725" y="4654243"/>
            <a:ext cx="1658937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>
              <a:lnSpc>
                <a:spcPct val="140000"/>
              </a:lnSpc>
              <a:defRPr sz="9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zh-CN" altLang="en-US"/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0026650" y="4654243"/>
            <a:ext cx="1670050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>
              <a:lnSpc>
                <a:spcPct val="140000"/>
              </a:lnSpc>
              <a:defRPr sz="9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zh-CN" altLang="en-US"/>
          </a:p>
        </p:txBody>
      </p: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03 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职场应用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38947" y="2755900"/>
            <a:ext cx="10533903" cy="0"/>
          </a:xfrm>
          <a:prstGeom prst="line">
            <a:avLst/>
          </a:prstGeom>
          <a:ln w="123825" cap="rnd"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317152" y="1785296"/>
            <a:ext cx="1933350" cy="1933350"/>
          </a:xfrm>
          <a:prstGeom prst="ellipse">
            <a:avLst/>
          </a:prstGeom>
          <a:gradFill>
            <a:gsLst>
              <a:gs pos="100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593222" y="2061366"/>
            <a:ext cx="1381211" cy="13812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570940" y="1798582"/>
            <a:ext cx="1933350" cy="1933350"/>
            <a:chOff x="2342674" y="2689326"/>
            <a:chExt cx="1489032" cy="1489032"/>
          </a:xfrm>
        </p:grpSpPr>
        <p:sp>
          <p:nvSpPr>
            <p:cNvPr id="15" name="椭圆 14"/>
            <p:cNvSpPr/>
            <p:nvPr/>
          </p:nvSpPr>
          <p:spPr>
            <a:xfrm>
              <a:off x="2342674" y="2689326"/>
              <a:ext cx="1489032" cy="1489032"/>
            </a:xfrm>
            <a:prstGeom prst="ellipse">
              <a:avLst/>
            </a:pr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55298" y="2901950"/>
              <a:ext cx="1063784" cy="1063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2900855" y="3244979"/>
              <a:ext cx="409774" cy="351234"/>
            </a:xfrm>
            <a:custGeom>
              <a:gdLst>
                <a:gd name="T0" fmla="*/ 800850339 w 68"/>
                <a:gd name="T1" fmla="*/ 630358095 h 58"/>
                <a:gd name="T2" fmla="*/ 741964184 w 68"/>
                <a:gd name="T3" fmla="*/ 689827597 h 58"/>
                <a:gd name="T4" fmla="*/ 58886155 w 68"/>
                <a:gd name="T5" fmla="*/ 689827597 h 58"/>
                <a:gd name="T6" fmla="*/ 0 w 68"/>
                <a:gd name="T7" fmla="*/ 630358095 h 58"/>
                <a:gd name="T8" fmla="*/ 0 w 68"/>
                <a:gd name="T9" fmla="*/ 47574912 h 58"/>
                <a:gd name="T10" fmla="*/ 58886155 w 68"/>
                <a:gd name="T11" fmla="*/ 0 h 58"/>
                <a:gd name="T12" fmla="*/ 741964184 w 68"/>
                <a:gd name="T13" fmla="*/ 0 h 58"/>
                <a:gd name="T14" fmla="*/ 800850339 w 68"/>
                <a:gd name="T15" fmla="*/ 47574912 h 58"/>
                <a:gd name="T16" fmla="*/ 800850339 w 68"/>
                <a:gd name="T17" fmla="*/ 630358095 h 58"/>
                <a:gd name="T18" fmla="*/ 741964184 w 68"/>
                <a:gd name="T19" fmla="*/ 166510466 h 58"/>
                <a:gd name="T20" fmla="*/ 741964184 w 68"/>
                <a:gd name="T21" fmla="*/ 118935555 h 58"/>
                <a:gd name="T22" fmla="*/ 741964184 w 68"/>
                <a:gd name="T23" fmla="*/ 47574912 h 58"/>
                <a:gd name="T24" fmla="*/ 365094849 w 68"/>
                <a:gd name="T25" fmla="*/ 47574912 h 58"/>
                <a:gd name="T26" fmla="*/ 341539014 w 68"/>
                <a:gd name="T27" fmla="*/ 107040965 h 58"/>
                <a:gd name="T28" fmla="*/ 58886155 w 68"/>
                <a:gd name="T29" fmla="*/ 107040965 h 58"/>
                <a:gd name="T30" fmla="*/ 58886155 w 68"/>
                <a:gd name="T31" fmla="*/ 166510466 h 58"/>
                <a:gd name="T32" fmla="*/ 741964184 w 68"/>
                <a:gd name="T33" fmla="*/ 166510466 h 58"/>
                <a:gd name="T34" fmla="*/ 741964184 w 68"/>
                <a:gd name="T35" fmla="*/ 630358095 h 58"/>
                <a:gd name="T36" fmla="*/ 741964184 w 68"/>
                <a:gd name="T37" fmla="*/ 570892042 h 58"/>
                <a:gd name="T38" fmla="*/ 58886155 w 68"/>
                <a:gd name="T39" fmla="*/ 570892042 h 58"/>
                <a:gd name="T40" fmla="*/ 58886155 w 68"/>
                <a:gd name="T41" fmla="*/ 630358095 h 58"/>
                <a:gd name="T42" fmla="*/ 741964184 w 68"/>
                <a:gd name="T43" fmla="*/ 630358095 h 58"/>
                <a:gd name="T44" fmla="*/ 282652859 w 68"/>
                <a:gd name="T45" fmla="*/ 83255233 h 58"/>
                <a:gd name="T46" fmla="*/ 282652859 w 68"/>
                <a:gd name="T47" fmla="*/ 23785731 h 58"/>
                <a:gd name="T48" fmla="*/ 105994393 w 68"/>
                <a:gd name="T49" fmla="*/ 23785731 h 58"/>
                <a:gd name="T50" fmla="*/ 105994393 w 68"/>
                <a:gd name="T51" fmla="*/ 83255233 h 58"/>
                <a:gd name="T52" fmla="*/ 282652859 w 68"/>
                <a:gd name="T53" fmla="*/ 83255233 h 58"/>
                <a:gd name="T54" fmla="*/ 400425169 w 68"/>
                <a:gd name="T55" fmla="*/ 202190788 h 58"/>
                <a:gd name="T56" fmla="*/ 223766704 w 68"/>
                <a:gd name="T57" fmla="*/ 368701254 h 58"/>
                <a:gd name="T58" fmla="*/ 400425169 w 68"/>
                <a:gd name="T59" fmla="*/ 547106311 h 58"/>
                <a:gd name="T60" fmla="*/ 565305718 w 68"/>
                <a:gd name="T61" fmla="*/ 368701254 h 58"/>
                <a:gd name="T62" fmla="*/ 400425169 w 68"/>
                <a:gd name="T63" fmla="*/ 202190788 h 58"/>
                <a:gd name="T64" fmla="*/ 400425169 w 68"/>
                <a:gd name="T65" fmla="*/ 487636809 h 58"/>
                <a:gd name="T66" fmla="*/ 282652859 w 68"/>
                <a:gd name="T67" fmla="*/ 368701254 h 58"/>
                <a:gd name="T68" fmla="*/ 400425169 w 68"/>
                <a:gd name="T69" fmla="*/ 249765700 h 58"/>
                <a:gd name="T70" fmla="*/ 506419563 w 68"/>
                <a:gd name="T71" fmla="*/ 368701254 h 58"/>
                <a:gd name="T72" fmla="*/ 400425169 w 68"/>
                <a:gd name="T73" fmla="*/ 487636809 h 58"/>
                <a:gd name="T74" fmla="*/ 400425169 w 68"/>
                <a:gd name="T75" fmla="*/ 297340611 h 58"/>
                <a:gd name="T76" fmla="*/ 329761097 w 68"/>
                <a:gd name="T77" fmla="*/ 368701254 h 58"/>
                <a:gd name="T78" fmla="*/ 341539014 w 68"/>
                <a:gd name="T79" fmla="*/ 380595844 h 58"/>
                <a:gd name="T80" fmla="*/ 353316932 w 68"/>
                <a:gd name="T81" fmla="*/ 368701254 h 58"/>
                <a:gd name="T82" fmla="*/ 400425169 w 68"/>
                <a:gd name="T83" fmla="*/ 321126343 h 58"/>
                <a:gd name="T84" fmla="*/ 412203087 w 68"/>
                <a:gd name="T85" fmla="*/ 309231753 h 58"/>
                <a:gd name="T86" fmla="*/ 400425169 w 68"/>
                <a:gd name="T87" fmla="*/ 297340611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8" h="57">
                  <a:moveTo>
                    <a:pt x="68" y="53"/>
                  </a:moveTo>
                  <a:cubicBezTo>
                    <a:pt x="68" y="56"/>
                    <a:pt x="66" y="58"/>
                    <a:pt x="63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6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8" y="2"/>
                    <a:pt x="68" y="4"/>
                  </a:cubicBezTo>
                  <a:lnTo>
                    <a:pt x="68" y="53"/>
                  </a:lnTo>
                  <a:close/>
                  <a:moveTo>
                    <a:pt x="63" y="14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3" y="14"/>
                  </a:lnTo>
                  <a:close/>
                  <a:moveTo>
                    <a:pt x="63" y="53"/>
                  </a:moveTo>
                  <a:cubicBezTo>
                    <a:pt x="63" y="48"/>
                    <a:pt x="63" y="48"/>
                    <a:pt x="63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3"/>
                    <a:pt x="5" y="53"/>
                    <a:pt x="5" y="53"/>
                  </a:cubicBezTo>
                  <a:lnTo>
                    <a:pt x="63" y="53"/>
                  </a:lnTo>
                  <a:close/>
                  <a:moveTo>
                    <a:pt x="24" y="7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24" y="7"/>
                  </a:lnTo>
                  <a:close/>
                  <a:moveTo>
                    <a:pt x="34" y="17"/>
                  </a:moveTo>
                  <a:cubicBezTo>
                    <a:pt x="26" y="17"/>
                    <a:pt x="19" y="23"/>
                    <a:pt x="19" y="31"/>
                  </a:cubicBezTo>
                  <a:cubicBezTo>
                    <a:pt x="19" y="39"/>
                    <a:pt x="26" y="46"/>
                    <a:pt x="34" y="46"/>
                  </a:cubicBezTo>
                  <a:cubicBezTo>
                    <a:pt x="42" y="46"/>
                    <a:pt x="48" y="39"/>
                    <a:pt x="48" y="31"/>
                  </a:cubicBezTo>
                  <a:cubicBezTo>
                    <a:pt x="48" y="23"/>
                    <a:pt x="42" y="17"/>
                    <a:pt x="34" y="17"/>
                  </a:cubicBezTo>
                  <a:close/>
                  <a:moveTo>
                    <a:pt x="34" y="41"/>
                  </a:moveTo>
                  <a:cubicBezTo>
                    <a:pt x="28" y="41"/>
                    <a:pt x="24" y="37"/>
                    <a:pt x="24" y="31"/>
                  </a:cubicBezTo>
                  <a:cubicBezTo>
                    <a:pt x="24" y="26"/>
                    <a:pt x="28" y="21"/>
                    <a:pt x="34" y="21"/>
                  </a:cubicBezTo>
                  <a:cubicBezTo>
                    <a:pt x="39" y="21"/>
                    <a:pt x="43" y="26"/>
                    <a:pt x="43" y="31"/>
                  </a:cubicBezTo>
                  <a:cubicBezTo>
                    <a:pt x="43" y="37"/>
                    <a:pt x="39" y="41"/>
                    <a:pt x="34" y="41"/>
                  </a:cubicBezTo>
                  <a:close/>
                  <a:moveTo>
                    <a:pt x="34" y="25"/>
                  </a:moveTo>
                  <a:cubicBezTo>
                    <a:pt x="30" y="25"/>
                    <a:pt x="28" y="28"/>
                    <a:pt x="28" y="31"/>
                  </a:cubicBezTo>
                  <a:cubicBezTo>
                    <a:pt x="28" y="32"/>
                    <a:pt x="28" y="32"/>
                    <a:pt x="29" y="32"/>
                  </a:cubicBezTo>
                  <a:cubicBezTo>
                    <a:pt x="30" y="32"/>
                    <a:pt x="30" y="32"/>
                    <a:pt x="30" y="31"/>
                  </a:cubicBezTo>
                  <a:cubicBezTo>
                    <a:pt x="30" y="29"/>
                    <a:pt x="32" y="27"/>
                    <a:pt x="34" y="27"/>
                  </a:cubicBezTo>
                  <a:cubicBezTo>
                    <a:pt x="34" y="27"/>
                    <a:pt x="35" y="27"/>
                    <a:pt x="35" y="26"/>
                  </a:cubicBezTo>
                  <a:cubicBezTo>
                    <a:pt x="35" y="26"/>
                    <a:pt x="34" y="25"/>
                    <a:pt x="34" y="25"/>
                  </a:cubicBezTo>
                  <a:close/>
                </a:path>
              </a:pathLst>
            </a:cu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90258" y="1805226"/>
            <a:ext cx="1933350" cy="1933350"/>
            <a:chOff x="8354722" y="2655155"/>
            <a:chExt cx="1489032" cy="1489032"/>
          </a:xfrm>
        </p:grpSpPr>
        <p:sp>
          <p:nvSpPr>
            <p:cNvPr id="19" name="椭圆 18"/>
            <p:cNvSpPr/>
            <p:nvPr/>
          </p:nvSpPr>
          <p:spPr>
            <a:xfrm>
              <a:off x="8354722" y="2655155"/>
              <a:ext cx="1489032" cy="1489032"/>
            </a:xfrm>
            <a:prstGeom prst="ellipse">
              <a:avLst/>
            </a:pr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567346" y="2867779"/>
              <a:ext cx="1063784" cy="1063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04"/>
            <p:cNvSpPr>
              <a:spLocks noEditPoints="1"/>
            </p:cNvSpPr>
            <p:nvPr/>
          </p:nvSpPr>
          <p:spPr bwMode="auto">
            <a:xfrm>
              <a:off x="8837206" y="3245376"/>
              <a:ext cx="524064" cy="348450"/>
            </a:xfrm>
            <a:custGeom>
              <a:gdLst>
                <a:gd name="T0" fmla="*/ 1012054241 w 87"/>
                <a:gd name="T1" fmla="*/ 175583417 h 58"/>
                <a:gd name="T2" fmla="*/ 517793598 w 87"/>
                <a:gd name="T3" fmla="*/ 339462412 h 58"/>
                <a:gd name="T4" fmla="*/ 506027121 w 87"/>
                <a:gd name="T5" fmla="*/ 339462412 h 58"/>
                <a:gd name="T6" fmla="*/ 506027121 w 87"/>
                <a:gd name="T7" fmla="*/ 339462412 h 58"/>
                <a:gd name="T8" fmla="*/ 211824030 w 87"/>
                <a:gd name="T9" fmla="*/ 245816783 h 58"/>
                <a:gd name="T10" fmla="*/ 164751261 w 87"/>
                <a:gd name="T11" fmla="*/ 374579096 h 58"/>
                <a:gd name="T12" fmla="*/ 200057553 w 87"/>
                <a:gd name="T13" fmla="*/ 421400200 h 58"/>
                <a:gd name="T14" fmla="*/ 176521168 w 87"/>
                <a:gd name="T15" fmla="*/ 468224725 h 58"/>
                <a:gd name="T16" fmla="*/ 200057553 w 87"/>
                <a:gd name="T17" fmla="*/ 655512562 h 58"/>
                <a:gd name="T18" fmla="*/ 188287645 w 87"/>
                <a:gd name="T19" fmla="*/ 667220404 h 58"/>
                <a:gd name="T20" fmla="*/ 188287645 w 87"/>
                <a:gd name="T21" fmla="*/ 678924825 h 58"/>
                <a:gd name="T22" fmla="*/ 94145538 w 87"/>
                <a:gd name="T23" fmla="*/ 678924825 h 58"/>
                <a:gd name="T24" fmla="*/ 82375630 w 87"/>
                <a:gd name="T25" fmla="*/ 667220404 h 58"/>
                <a:gd name="T26" fmla="*/ 82375630 w 87"/>
                <a:gd name="T27" fmla="*/ 655512562 h 58"/>
                <a:gd name="T28" fmla="*/ 105912015 w 87"/>
                <a:gd name="T29" fmla="*/ 468224725 h 58"/>
                <a:gd name="T30" fmla="*/ 82375630 w 87"/>
                <a:gd name="T31" fmla="*/ 421400200 h 58"/>
                <a:gd name="T32" fmla="*/ 117681922 w 87"/>
                <a:gd name="T33" fmla="*/ 374579096 h 58"/>
                <a:gd name="T34" fmla="*/ 152984784 w 87"/>
                <a:gd name="T35" fmla="*/ 222407942 h 58"/>
                <a:gd name="T36" fmla="*/ 11766477 w 87"/>
                <a:gd name="T37" fmla="*/ 175583417 h 58"/>
                <a:gd name="T38" fmla="*/ 0 w 87"/>
                <a:gd name="T39" fmla="*/ 163878996 h 58"/>
                <a:gd name="T40" fmla="*/ 11766477 w 87"/>
                <a:gd name="T41" fmla="*/ 152171154 h 58"/>
                <a:gd name="T42" fmla="*/ 506027121 w 87"/>
                <a:gd name="T43" fmla="*/ 0 h 58"/>
                <a:gd name="T44" fmla="*/ 506027121 w 87"/>
                <a:gd name="T45" fmla="*/ 0 h 58"/>
                <a:gd name="T46" fmla="*/ 517793598 w 87"/>
                <a:gd name="T47" fmla="*/ 0 h 58"/>
                <a:gd name="T48" fmla="*/ 1012054241 w 87"/>
                <a:gd name="T49" fmla="*/ 152171154 h 58"/>
                <a:gd name="T50" fmla="*/ 1023820718 w 87"/>
                <a:gd name="T51" fmla="*/ 163878996 h 58"/>
                <a:gd name="T52" fmla="*/ 1012054241 w 87"/>
                <a:gd name="T53" fmla="*/ 175583417 h 58"/>
                <a:gd name="T54" fmla="*/ 800226781 w 87"/>
                <a:gd name="T55" fmla="*/ 444812462 h 58"/>
                <a:gd name="T56" fmla="*/ 506027121 w 87"/>
                <a:gd name="T57" fmla="*/ 561870354 h 58"/>
                <a:gd name="T58" fmla="*/ 223593937 w 87"/>
                <a:gd name="T59" fmla="*/ 444812462 h 58"/>
                <a:gd name="T60" fmla="*/ 235360414 w 87"/>
                <a:gd name="T61" fmla="*/ 304345729 h 58"/>
                <a:gd name="T62" fmla="*/ 494257213 w 87"/>
                <a:gd name="T63" fmla="*/ 386283516 h 58"/>
                <a:gd name="T64" fmla="*/ 506027121 w 87"/>
                <a:gd name="T65" fmla="*/ 397991358 h 58"/>
                <a:gd name="T66" fmla="*/ 529563505 w 87"/>
                <a:gd name="T67" fmla="*/ 386283516 h 58"/>
                <a:gd name="T68" fmla="*/ 788460304 w 87"/>
                <a:gd name="T69" fmla="*/ 304345729 h 58"/>
                <a:gd name="T70" fmla="*/ 800226781 w 87"/>
                <a:gd name="T71" fmla="*/ 444812462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7" h="57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4046" y="1791939"/>
            <a:ext cx="1933350" cy="1933350"/>
            <a:chOff x="4349793" y="2655155"/>
            <a:chExt cx="1489032" cy="1489032"/>
          </a:xfrm>
        </p:grpSpPr>
        <p:sp>
          <p:nvSpPr>
            <p:cNvPr id="23" name="椭圆 22"/>
            <p:cNvSpPr/>
            <p:nvPr/>
          </p:nvSpPr>
          <p:spPr>
            <a:xfrm>
              <a:off x="4349793" y="2655155"/>
              <a:ext cx="1489032" cy="1489032"/>
            </a:xfrm>
            <a:prstGeom prst="ellipse">
              <a:avLst/>
            </a:pr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562417" y="2867779"/>
              <a:ext cx="1063784" cy="1063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50"/>
            <p:cNvSpPr>
              <a:spLocks noEditPoints="1"/>
            </p:cNvSpPr>
            <p:nvPr/>
          </p:nvSpPr>
          <p:spPr bwMode="auto">
            <a:xfrm>
              <a:off x="4889422" y="3194784"/>
              <a:ext cx="409774" cy="409774"/>
            </a:xfrm>
            <a:custGeom>
              <a:gdLst>
                <a:gd name="T0" fmla="*/ 800850339 w 68"/>
                <a:gd name="T1" fmla="*/ 400430317 h 68"/>
                <a:gd name="T2" fmla="*/ 400425169 w 68"/>
                <a:gd name="T3" fmla="*/ 800857202 h 68"/>
                <a:gd name="T4" fmla="*/ 0 w 68"/>
                <a:gd name="T5" fmla="*/ 400430317 h 68"/>
                <a:gd name="T6" fmla="*/ 400425169 w 68"/>
                <a:gd name="T7" fmla="*/ 0 h 68"/>
                <a:gd name="T8" fmla="*/ 800850339 w 68"/>
                <a:gd name="T9" fmla="*/ 400430317 h 68"/>
                <a:gd name="T10" fmla="*/ 741964184 w 68"/>
                <a:gd name="T11" fmla="*/ 400430317 h 68"/>
                <a:gd name="T12" fmla="*/ 741964184 w 68"/>
                <a:gd name="T13" fmla="*/ 400430317 h 68"/>
                <a:gd name="T14" fmla="*/ 694855946 w 68"/>
                <a:gd name="T15" fmla="*/ 435760789 h 68"/>
                <a:gd name="T16" fmla="*/ 588861553 w 68"/>
                <a:gd name="T17" fmla="*/ 329765942 h 68"/>
                <a:gd name="T18" fmla="*/ 612413956 w 68"/>
                <a:gd name="T19" fmla="*/ 188437191 h 68"/>
                <a:gd name="T20" fmla="*/ 671300111 w 68"/>
                <a:gd name="T21" fmla="*/ 200215159 h 68"/>
                <a:gd name="T22" fmla="*/ 506419563 w 68"/>
                <a:gd name="T23" fmla="*/ 70664375 h 68"/>
                <a:gd name="T24" fmla="*/ 529975397 w 68"/>
                <a:gd name="T25" fmla="*/ 129550783 h 68"/>
                <a:gd name="T26" fmla="*/ 400425169 w 68"/>
                <a:gd name="T27" fmla="*/ 200215159 h 68"/>
                <a:gd name="T28" fmla="*/ 270874942 w 68"/>
                <a:gd name="T29" fmla="*/ 129550783 h 68"/>
                <a:gd name="T30" fmla="*/ 294430776 w 68"/>
                <a:gd name="T31" fmla="*/ 70664375 h 68"/>
                <a:gd name="T32" fmla="*/ 117772311 w 68"/>
                <a:gd name="T33" fmla="*/ 200215159 h 68"/>
                <a:gd name="T34" fmla="*/ 176658466 w 68"/>
                <a:gd name="T35" fmla="*/ 188437191 h 68"/>
                <a:gd name="T36" fmla="*/ 211988786 w 68"/>
                <a:gd name="T37" fmla="*/ 329765942 h 68"/>
                <a:gd name="T38" fmla="*/ 94216476 w 68"/>
                <a:gd name="T39" fmla="*/ 435760789 h 68"/>
                <a:gd name="T40" fmla="*/ 58886155 w 68"/>
                <a:gd name="T41" fmla="*/ 400430317 h 68"/>
                <a:gd name="T42" fmla="*/ 58886155 w 68"/>
                <a:gd name="T43" fmla="*/ 400430317 h 68"/>
                <a:gd name="T44" fmla="*/ 117772311 w 68"/>
                <a:gd name="T45" fmla="*/ 600642044 h 68"/>
                <a:gd name="T46" fmla="*/ 129550228 w 68"/>
                <a:gd name="T47" fmla="*/ 541755636 h 68"/>
                <a:gd name="T48" fmla="*/ 282652859 w 68"/>
                <a:gd name="T49" fmla="*/ 553533604 h 68"/>
                <a:gd name="T50" fmla="*/ 341539014 w 68"/>
                <a:gd name="T51" fmla="*/ 694862355 h 68"/>
                <a:gd name="T52" fmla="*/ 294430776 w 68"/>
                <a:gd name="T53" fmla="*/ 718414859 h 68"/>
                <a:gd name="T54" fmla="*/ 400425169 w 68"/>
                <a:gd name="T55" fmla="*/ 741970795 h 68"/>
                <a:gd name="T56" fmla="*/ 506419563 w 68"/>
                <a:gd name="T57" fmla="*/ 718414859 h 68"/>
                <a:gd name="T58" fmla="*/ 447533407 w 68"/>
                <a:gd name="T59" fmla="*/ 694862355 h 68"/>
                <a:gd name="T60" fmla="*/ 518197480 w 68"/>
                <a:gd name="T61" fmla="*/ 553533604 h 68"/>
                <a:gd name="T62" fmla="*/ 659522194 w 68"/>
                <a:gd name="T63" fmla="*/ 541755636 h 68"/>
                <a:gd name="T64" fmla="*/ 671300111 w 68"/>
                <a:gd name="T65" fmla="*/ 600642044 h 68"/>
                <a:gd name="T66" fmla="*/ 741964184 w 68"/>
                <a:gd name="T67" fmla="*/ 400430317 h 68"/>
                <a:gd name="T68" fmla="*/ 400425169 w 68"/>
                <a:gd name="T69" fmla="*/ 270879534 h 68"/>
                <a:gd name="T70" fmla="*/ 529975397 w 68"/>
                <a:gd name="T71" fmla="*/ 365096414 h 68"/>
                <a:gd name="T72" fmla="*/ 482867160 w 68"/>
                <a:gd name="T73" fmla="*/ 506425164 h 68"/>
                <a:gd name="T74" fmla="*/ 317983179 w 68"/>
                <a:gd name="T75" fmla="*/ 506425164 h 68"/>
                <a:gd name="T76" fmla="*/ 270874942 w 68"/>
                <a:gd name="T77" fmla="*/ 365096414 h 68"/>
                <a:gd name="T78" fmla="*/ 400425169 w 68"/>
                <a:gd name="T79" fmla="*/ 270879534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3" y="34"/>
                  </a:moveTo>
                  <a:cubicBezTo>
                    <a:pt x="63" y="34"/>
                    <a:pt x="63" y="34"/>
                    <a:pt x="63" y="3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4" y="12"/>
                    <a:pt x="49" y="8"/>
                    <a:pt x="43" y="6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9" y="8"/>
                    <a:pt x="14" y="12"/>
                    <a:pt x="10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40"/>
                    <a:pt x="7" y="46"/>
                    <a:pt x="10" y="51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8" y="62"/>
                    <a:pt x="31" y="63"/>
                    <a:pt x="34" y="63"/>
                  </a:cubicBezTo>
                  <a:cubicBezTo>
                    <a:pt x="37" y="63"/>
                    <a:pt x="40" y="62"/>
                    <a:pt x="43" y="61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1" y="46"/>
                    <a:pt x="63" y="40"/>
                    <a:pt x="63" y="34"/>
                  </a:cubicBezTo>
                  <a:close/>
                  <a:moveTo>
                    <a:pt x="34" y="23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34" y="23"/>
                  </a:lnTo>
                  <a:close/>
                </a:path>
              </a:pathLst>
            </a:custGeom>
            <a:gradFill>
              <a:gsLst>
                <a:gs pos="100000">
                  <a:srgbClr val="C00000"/>
                </a:gs>
                <a:gs pos="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966427" y="4267249"/>
            <a:ext cx="12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输入标题</a:t>
            </a:r>
            <a:endParaRPr lang="zh-CN" altLang="en-US" sz="2000" b="1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7" name="文本框 78"/>
          <p:cNvSpPr txBox="1"/>
          <p:nvPr/>
        </p:nvSpPr>
        <p:spPr>
          <a:xfrm>
            <a:off x="1419176" y="4857618"/>
            <a:ext cx="2217741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94265" y="4267249"/>
            <a:ext cx="12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输入标题</a:t>
            </a:r>
            <a:endParaRPr lang="zh-CN" altLang="en-US" sz="2000" b="1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9" name="文本框 89"/>
          <p:cNvSpPr txBox="1"/>
          <p:nvPr/>
        </p:nvSpPr>
        <p:spPr>
          <a:xfrm>
            <a:off x="6202741" y="4872475"/>
            <a:ext cx="221815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360148" y="4267249"/>
            <a:ext cx="12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输入标题</a:t>
            </a:r>
            <a:endParaRPr lang="zh-CN" altLang="en-US" sz="2000" b="1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1" name="文本框 78"/>
          <p:cNvSpPr txBox="1"/>
          <p:nvPr/>
        </p:nvSpPr>
        <p:spPr>
          <a:xfrm>
            <a:off x="3886262" y="4872476"/>
            <a:ext cx="2255371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191241" y="4267249"/>
            <a:ext cx="12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输入标题</a:t>
            </a:r>
            <a:endParaRPr lang="zh-CN" altLang="en-US" sz="2000" b="1">
              <a:solidFill>
                <a:srgbClr val="40404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3" name="文本框 89"/>
          <p:cNvSpPr txBox="1"/>
          <p:nvPr/>
        </p:nvSpPr>
        <p:spPr>
          <a:xfrm>
            <a:off x="8671258" y="4872474"/>
            <a:ext cx="2201181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4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2383631" y="4765369"/>
            <a:ext cx="294231" cy="0"/>
          </a:xfrm>
          <a:prstGeom prst="line">
            <a:avLst/>
          </a:prstGeom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821377" y="4765369"/>
            <a:ext cx="294231" cy="0"/>
          </a:xfrm>
          <a:prstGeom prst="line">
            <a:avLst/>
          </a:prstGeom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170792" y="4765369"/>
            <a:ext cx="294231" cy="0"/>
          </a:xfrm>
          <a:prstGeom prst="line">
            <a:avLst/>
          </a:prstGeom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9624734" y="4765369"/>
            <a:ext cx="294231" cy="0"/>
          </a:xfrm>
          <a:prstGeom prst="line">
            <a:avLst/>
          </a:prstGeom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6977989" y="2516712"/>
            <a:ext cx="611676" cy="470517"/>
          </a:xfrm>
          <a:custGeom>
            <a:gdLst>
              <a:gd name="T0" fmla="*/ 922800653 w 78"/>
              <a:gd name="T1" fmla="*/ 556043042 h 60"/>
              <a:gd name="T2" fmla="*/ 899139715 w 78"/>
              <a:gd name="T3" fmla="*/ 567875208 h 60"/>
              <a:gd name="T4" fmla="*/ 863646589 w 78"/>
              <a:gd name="T5" fmla="*/ 567875208 h 60"/>
              <a:gd name="T6" fmla="*/ 863646589 w 78"/>
              <a:gd name="T7" fmla="*/ 627029163 h 60"/>
              <a:gd name="T8" fmla="*/ 768999398 w 78"/>
              <a:gd name="T9" fmla="*/ 709844010 h 60"/>
              <a:gd name="T10" fmla="*/ 686184395 w 78"/>
              <a:gd name="T11" fmla="*/ 627029163 h 60"/>
              <a:gd name="T12" fmla="*/ 686184395 w 78"/>
              <a:gd name="T13" fmla="*/ 567875208 h 60"/>
              <a:gd name="T14" fmla="*/ 224784069 w 78"/>
              <a:gd name="T15" fmla="*/ 567875208 h 60"/>
              <a:gd name="T16" fmla="*/ 224784069 w 78"/>
              <a:gd name="T17" fmla="*/ 627029163 h 60"/>
              <a:gd name="T18" fmla="*/ 141969067 w 78"/>
              <a:gd name="T19" fmla="*/ 709844010 h 60"/>
              <a:gd name="T20" fmla="*/ 59154064 w 78"/>
              <a:gd name="T21" fmla="*/ 627029163 h 60"/>
              <a:gd name="T22" fmla="*/ 59154064 w 78"/>
              <a:gd name="T23" fmla="*/ 567875208 h 60"/>
              <a:gd name="T24" fmla="*/ 11832189 w 78"/>
              <a:gd name="T25" fmla="*/ 567875208 h 60"/>
              <a:gd name="T26" fmla="*/ 0 w 78"/>
              <a:gd name="T27" fmla="*/ 556043042 h 60"/>
              <a:gd name="T28" fmla="*/ 0 w 78"/>
              <a:gd name="T29" fmla="*/ 378584619 h 60"/>
              <a:gd name="T30" fmla="*/ 94647191 w 78"/>
              <a:gd name="T31" fmla="*/ 283937604 h 60"/>
              <a:gd name="T32" fmla="*/ 106475940 w 78"/>
              <a:gd name="T33" fmla="*/ 283937604 h 60"/>
              <a:gd name="T34" fmla="*/ 153801255 w 78"/>
              <a:gd name="T35" fmla="*/ 94647015 h 60"/>
              <a:gd name="T36" fmla="*/ 283938133 w 78"/>
              <a:gd name="T37" fmla="*/ 0 h 60"/>
              <a:gd name="T38" fmla="*/ 627030331 w 78"/>
              <a:gd name="T39" fmla="*/ 0 h 60"/>
              <a:gd name="T40" fmla="*/ 757170649 w 78"/>
              <a:gd name="T41" fmla="*/ 94647015 h 60"/>
              <a:gd name="T42" fmla="*/ 804492524 w 78"/>
              <a:gd name="T43" fmla="*/ 283937604 h 60"/>
              <a:gd name="T44" fmla="*/ 816324713 w 78"/>
              <a:gd name="T45" fmla="*/ 283937604 h 60"/>
              <a:gd name="T46" fmla="*/ 922800653 w 78"/>
              <a:gd name="T47" fmla="*/ 378584619 h 60"/>
              <a:gd name="T48" fmla="*/ 922800653 w 78"/>
              <a:gd name="T49" fmla="*/ 556043042 h 60"/>
              <a:gd name="T50" fmla="*/ 141969067 w 78"/>
              <a:gd name="T51" fmla="*/ 354923725 h 60"/>
              <a:gd name="T52" fmla="*/ 70986253 w 78"/>
              <a:gd name="T53" fmla="*/ 425906406 h 60"/>
              <a:gd name="T54" fmla="*/ 141969067 w 78"/>
              <a:gd name="T55" fmla="*/ 496892527 h 60"/>
              <a:gd name="T56" fmla="*/ 212955320 w 78"/>
              <a:gd name="T57" fmla="*/ 425906406 h 60"/>
              <a:gd name="T58" fmla="*/ 141969067 w 78"/>
              <a:gd name="T59" fmla="*/ 354923725 h 60"/>
              <a:gd name="T60" fmla="*/ 686184395 w 78"/>
              <a:gd name="T61" fmla="*/ 283937604 h 60"/>
              <a:gd name="T62" fmla="*/ 650691269 w 78"/>
              <a:gd name="T63" fmla="*/ 118307908 h 60"/>
              <a:gd name="T64" fmla="*/ 627030331 w 78"/>
              <a:gd name="T65" fmla="*/ 106475742 h 60"/>
              <a:gd name="T66" fmla="*/ 283938133 w 78"/>
              <a:gd name="T67" fmla="*/ 106475742 h 60"/>
              <a:gd name="T68" fmla="*/ 272109384 w 78"/>
              <a:gd name="T69" fmla="*/ 118307908 h 60"/>
              <a:gd name="T70" fmla="*/ 224784069 w 78"/>
              <a:gd name="T71" fmla="*/ 283937604 h 60"/>
              <a:gd name="T72" fmla="*/ 686184395 w 78"/>
              <a:gd name="T73" fmla="*/ 283937604 h 60"/>
              <a:gd name="T74" fmla="*/ 768999398 w 78"/>
              <a:gd name="T75" fmla="*/ 354923725 h 60"/>
              <a:gd name="T76" fmla="*/ 698016584 w 78"/>
              <a:gd name="T77" fmla="*/ 425906406 h 60"/>
              <a:gd name="T78" fmla="*/ 768999398 w 78"/>
              <a:gd name="T79" fmla="*/ 496892527 h 60"/>
              <a:gd name="T80" fmla="*/ 839985651 w 78"/>
              <a:gd name="T81" fmla="*/ 425906406 h 60"/>
              <a:gd name="T82" fmla="*/ 768999398 w 78"/>
              <a:gd name="T83" fmla="*/ 354923725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8" h="60">
                <a:moveTo>
                  <a:pt x="78" y="47"/>
                </a:moveTo>
                <a:cubicBezTo>
                  <a:pt x="78" y="48"/>
                  <a:pt x="77" y="48"/>
                  <a:pt x="76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7"/>
                  <a:pt x="69" y="60"/>
                  <a:pt x="65" y="60"/>
                </a:cubicBezTo>
                <a:cubicBezTo>
                  <a:pt x="61" y="60"/>
                  <a:pt x="58" y="57"/>
                  <a:pt x="58" y="53"/>
                </a:cubicBezTo>
                <a:cubicBezTo>
                  <a:pt x="58" y="48"/>
                  <a:pt x="58" y="48"/>
                  <a:pt x="58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7"/>
                  <a:pt x="16" y="60"/>
                  <a:pt x="12" y="60"/>
                </a:cubicBezTo>
                <a:cubicBezTo>
                  <a:pt x="8" y="60"/>
                  <a:pt x="5" y="57"/>
                  <a:pt x="5" y="53"/>
                </a:cubicBezTo>
                <a:cubicBezTo>
                  <a:pt x="5" y="48"/>
                  <a:pt x="5" y="48"/>
                  <a:pt x="5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8"/>
                  <a:pt x="4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3"/>
                  <a:pt x="19" y="0"/>
                  <a:pt x="2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8" y="0"/>
                  <a:pt x="63" y="3"/>
                  <a:pt x="64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74" y="24"/>
                  <a:pt x="78" y="28"/>
                  <a:pt x="78" y="32"/>
                </a:cubicBezTo>
                <a:lnTo>
                  <a:pt x="78" y="47"/>
                </a:lnTo>
                <a:close/>
                <a:moveTo>
                  <a:pt x="12" y="30"/>
                </a:moveTo>
                <a:cubicBezTo>
                  <a:pt x="9" y="30"/>
                  <a:pt x="6" y="33"/>
                  <a:pt x="6" y="36"/>
                </a:cubicBezTo>
                <a:cubicBezTo>
                  <a:pt x="6" y="39"/>
                  <a:pt x="9" y="42"/>
                  <a:pt x="12" y="42"/>
                </a:cubicBezTo>
                <a:cubicBezTo>
                  <a:pt x="15" y="42"/>
                  <a:pt x="18" y="39"/>
                  <a:pt x="18" y="36"/>
                </a:cubicBezTo>
                <a:cubicBezTo>
                  <a:pt x="18" y="33"/>
                  <a:pt x="15" y="30"/>
                  <a:pt x="12" y="30"/>
                </a:cubicBezTo>
                <a:close/>
                <a:moveTo>
                  <a:pt x="58" y="24"/>
                </a:moveTo>
                <a:cubicBezTo>
                  <a:pt x="55" y="10"/>
                  <a:pt x="55" y="10"/>
                  <a:pt x="55" y="10"/>
                </a:cubicBezTo>
                <a:cubicBezTo>
                  <a:pt x="54" y="10"/>
                  <a:pt x="54" y="9"/>
                  <a:pt x="53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3" y="10"/>
                  <a:pt x="23" y="10"/>
                </a:cubicBezTo>
                <a:cubicBezTo>
                  <a:pt x="19" y="24"/>
                  <a:pt x="19" y="24"/>
                  <a:pt x="19" y="24"/>
                </a:cubicBezTo>
                <a:lnTo>
                  <a:pt x="58" y="24"/>
                </a:lnTo>
                <a:close/>
                <a:moveTo>
                  <a:pt x="65" y="30"/>
                </a:moveTo>
                <a:cubicBezTo>
                  <a:pt x="62" y="30"/>
                  <a:pt x="59" y="33"/>
                  <a:pt x="59" y="36"/>
                </a:cubicBezTo>
                <a:cubicBezTo>
                  <a:pt x="59" y="39"/>
                  <a:pt x="62" y="42"/>
                  <a:pt x="65" y="42"/>
                </a:cubicBezTo>
                <a:cubicBezTo>
                  <a:pt x="69" y="42"/>
                  <a:pt x="71" y="39"/>
                  <a:pt x="71" y="36"/>
                </a:cubicBezTo>
                <a:cubicBezTo>
                  <a:pt x="71" y="33"/>
                  <a:pt x="69" y="30"/>
                  <a:pt x="65" y="30"/>
                </a:cubicBezTo>
                <a:close/>
              </a:path>
            </a:pathLst>
          </a:custGeom>
          <a:gradFill>
            <a:gsLst>
              <a:gs pos="100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4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2" grpId="0" animBg="1"/>
      <p:bldP spid="1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43865" y="2163974"/>
            <a:ext cx="7648135" cy="2527610"/>
          </a:xfrm>
          <a:prstGeom prst="rect">
            <a:avLst/>
          </a:prstGeom>
          <a:solidFill>
            <a:srgbClr val="C51729"/>
          </a:solidFill>
          <a:ln w="3175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6235" y="2676519"/>
            <a:ext cx="5377639" cy="1396760"/>
            <a:chOff x="6576235" y="2676519"/>
            <a:chExt cx="5377639" cy="1396760"/>
          </a:xfrm>
        </p:grpSpPr>
        <p:sp>
          <p:nvSpPr>
            <p:cNvPr id="7" name="文本框 19"/>
            <p:cNvSpPr txBox="1">
              <a:spLocks noChangeArrowheads="1"/>
            </p:cNvSpPr>
            <p:nvPr/>
          </p:nvSpPr>
          <p:spPr bwMode="auto">
            <a:xfrm>
              <a:off x="6576236" y="2676519"/>
              <a:ext cx="2037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b="1" ker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社交应用</a:t>
              </a:r>
              <a:endParaRPr lang="zh-CN" altLang="en-US" sz="3600" b="1" ker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6576236" y="3195220"/>
              <a:ext cx="2081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sym typeface="Arial" panose="020b0604020202020204" pitchFamily="34" charset="0"/>
                </a:rPr>
                <a:t>PROJECT DESCRIPTION</a:t>
              </a: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0" name="矩形 47"/>
            <p:cNvSpPr>
              <a:spLocks noChangeArrowheads="1"/>
            </p:cNvSpPr>
            <p:nvPr/>
          </p:nvSpPr>
          <p:spPr bwMode="auto">
            <a:xfrm>
              <a:off x="6576235" y="3543013"/>
              <a:ext cx="5377639" cy="53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defTabSz="1216660">
                <a:lnSpc>
                  <a:spcPts val="19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请在此处添加具体内容，请言简意赅，简单说明即可，不必繁琐。请在此处添加具体内容，请言简意赅，简单说明即可，不必繁琐。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08954" y="2788891"/>
            <a:ext cx="1116613" cy="1250687"/>
            <a:chOff x="5108954" y="2788891"/>
            <a:chExt cx="1116613" cy="1250687"/>
          </a:xfrm>
        </p:grpSpPr>
        <p:sp>
          <p:nvSpPr>
            <p:cNvPr id="12" name="Freeform 10"/>
            <p:cNvSpPr/>
            <p:nvPr/>
          </p:nvSpPr>
          <p:spPr bwMode="auto">
            <a:xfrm>
              <a:off x="5108954" y="2788891"/>
              <a:ext cx="1116613" cy="1250687"/>
            </a:xfrm>
            <a:custGeom>
              <a:gdLst>
                <a:gd name="T0" fmla="*/ 266 w 470"/>
                <a:gd name="T1" fmla="*/ 516 h 526"/>
                <a:gd name="T2" fmla="*/ 204 w 470"/>
                <a:gd name="T3" fmla="*/ 516 h 526"/>
                <a:gd name="T4" fmla="*/ 31 w 470"/>
                <a:gd name="T5" fmla="*/ 416 h 526"/>
                <a:gd name="T6" fmla="*/ 0 w 470"/>
                <a:gd name="T7" fmla="*/ 362 h 526"/>
                <a:gd name="T8" fmla="*/ 0 w 470"/>
                <a:gd name="T9" fmla="*/ 163 h 526"/>
                <a:gd name="T10" fmla="*/ 31 w 470"/>
                <a:gd name="T11" fmla="*/ 109 h 526"/>
                <a:gd name="T12" fmla="*/ 204 w 470"/>
                <a:gd name="T13" fmla="*/ 10 h 526"/>
                <a:gd name="T14" fmla="*/ 266 w 470"/>
                <a:gd name="T15" fmla="*/ 10 h 526"/>
                <a:gd name="T16" fmla="*/ 439 w 470"/>
                <a:gd name="T17" fmla="*/ 109 h 526"/>
                <a:gd name="T18" fmla="*/ 470 w 470"/>
                <a:gd name="T19" fmla="*/ 163 h 526"/>
                <a:gd name="T20" fmla="*/ 470 w 470"/>
                <a:gd name="T21" fmla="*/ 362 h 526"/>
                <a:gd name="T22" fmla="*/ 439 w 470"/>
                <a:gd name="T23" fmla="*/ 416 h 526"/>
                <a:gd name="T24" fmla="*/ 266 w 470"/>
                <a:gd name="T25" fmla="*/ 516 h 5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0" h="526">
                  <a:moveTo>
                    <a:pt x="266" y="516"/>
                  </a:moveTo>
                  <a:cubicBezTo>
                    <a:pt x="249" y="526"/>
                    <a:pt x="221" y="526"/>
                    <a:pt x="204" y="516"/>
                  </a:cubicBezTo>
                  <a:cubicBezTo>
                    <a:pt x="31" y="416"/>
                    <a:pt x="31" y="416"/>
                    <a:pt x="31" y="416"/>
                  </a:cubicBezTo>
                  <a:cubicBezTo>
                    <a:pt x="14" y="406"/>
                    <a:pt x="0" y="382"/>
                    <a:pt x="0" y="36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43"/>
                    <a:pt x="14" y="119"/>
                    <a:pt x="31" y="109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21" y="0"/>
                    <a:pt x="249" y="0"/>
                    <a:pt x="266" y="10"/>
                  </a:cubicBezTo>
                  <a:cubicBezTo>
                    <a:pt x="439" y="109"/>
                    <a:pt x="439" y="109"/>
                    <a:pt x="439" y="109"/>
                  </a:cubicBezTo>
                  <a:cubicBezTo>
                    <a:pt x="456" y="119"/>
                    <a:pt x="470" y="143"/>
                    <a:pt x="470" y="163"/>
                  </a:cubicBezTo>
                  <a:cubicBezTo>
                    <a:pt x="470" y="362"/>
                    <a:pt x="470" y="362"/>
                    <a:pt x="470" y="362"/>
                  </a:cubicBezTo>
                  <a:cubicBezTo>
                    <a:pt x="470" y="382"/>
                    <a:pt x="456" y="406"/>
                    <a:pt x="439" y="416"/>
                  </a:cubicBezTo>
                  <a:lnTo>
                    <a:pt x="266" y="516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9"/>
            <p:cNvSpPr txBox="1">
              <a:spLocks noChangeArrowheads="1"/>
            </p:cNvSpPr>
            <p:nvPr/>
          </p:nvSpPr>
          <p:spPr bwMode="auto">
            <a:xfrm>
              <a:off x="5275966" y="3105834"/>
              <a:ext cx="7681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03</a:t>
              </a:r>
              <a:endParaRPr lang="zh-CN" altLang="en-US" sz="3600" b="1" kern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200">
        <p14:prism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304" y="1085850"/>
            <a:ext cx="6708696" cy="47625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079214" y="2349500"/>
            <a:ext cx="4380774" cy="2184400"/>
          </a:xfrm>
          <a:prstGeom prst="rect">
            <a:avLst/>
          </a:prstGeom>
          <a:solidFill>
            <a:srgbClr val="C00000">
              <a:alpha val="78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TextBox 64"/>
          <p:cNvSpPr txBox="1"/>
          <p:nvPr/>
        </p:nvSpPr>
        <p:spPr>
          <a:xfrm>
            <a:off x="8084478" y="2887702"/>
            <a:ext cx="2370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75">
                <a:solidFill>
                  <a:srgbClr val="FDFDFD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前言</a:t>
            </a:r>
            <a:endParaRPr lang="zh-CN" altLang="en-US" sz="6600" spc="75">
              <a:solidFill>
                <a:srgbClr val="FDFDFD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1286" y="2537742"/>
            <a:ext cx="4006313" cy="18132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1465943"/>
            <a:ext cx="6378496" cy="3882572"/>
          </a:xfrm>
          <a:prstGeom prst="rect">
            <a:avLst/>
          </a:prstGeom>
          <a:gradFill>
            <a:gsLst>
              <a:gs pos="27000">
                <a:srgbClr val="C00000">
                  <a:alpha val="93000"/>
                </a:srgbClr>
              </a:gs>
              <a:gs pos="100000">
                <a:srgbClr val="FF0000">
                  <a:alpha val="9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65294" y="741700"/>
            <a:ext cx="5400000" cy="540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75268" y="2114567"/>
            <a:ext cx="492274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首先是产品方面的培训，产品的培训包括以下几个方面：产品的品牌、产品的价格、产品的概念、产品的包装、产品的服务等方面的内容，我们的企业要拿这些内容和消费者的需求进行对接，让消费者感受到你产品和它的需求之间的联系。</a:t>
            </a:r>
            <a:endParaRPr lang="zh-CN" altLang="en-US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14:prism isInverted="1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3" grpId="0" animBg="1"/>
      <p:bldP spid="16" grpId="0" animBg="1"/>
      <p:bldP spid="21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04 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社交应用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2138680"/>
            <a:ext cx="12192000" cy="2618376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2247874" y="884604"/>
            <a:ext cx="6720115" cy="4078515"/>
            <a:chOff x="2247874" y="884604"/>
            <a:chExt cx="6720115" cy="4078515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7874" y="884604"/>
              <a:ext cx="6720115" cy="4078515"/>
            </a:xfrm>
            <a:prstGeom prst="rect">
              <a:avLst/>
            </a:prstGeom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3259428" y="1349582"/>
              <a:ext cx="4784635" cy="301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 rot="5400000">
            <a:off x="761082" y="3231401"/>
            <a:ext cx="572236" cy="291154"/>
            <a:chOff x="5890260" y="6392871"/>
            <a:chExt cx="383575" cy="195163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5890260" y="6393180"/>
              <a:ext cx="194854" cy="1948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6072448" y="6392871"/>
              <a:ext cx="201387" cy="1933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 rot="16200000">
            <a:off x="10846813" y="3240983"/>
            <a:ext cx="572236" cy="290693"/>
            <a:chOff x="5883875" y="6389987"/>
            <a:chExt cx="383575" cy="194854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883875" y="6389987"/>
              <a:ext cx="194854" cy="1948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66063" y="6391275"/>
              <a:ext cx="201387" cy="1933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/>
          <p:cNvSpPr/>
          <p:nvPr/>
        </p:nvSpPr>
        <p:spPr>
          <a:xfrm>
            <a:off x="2677739" y="5438676"/>
            <a:ext cx="6838107" cy="82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0" y="5812971"/>
            <a:ext cx="120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987585" y="5812971"/>
            <a:ext cx="12044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7041033" y="1334834"/>
            <a:ext cx="3062514" cy="3802743"/>
            <a:chOff x="6703760" y="1334548"/>
            <a:chExt cx="3062514" cy="3802743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3760" y="1334548"/>
              <a:ext cx="3062514" cy="3802743"/>
            </a:xfrm>
            <a:prstGeom prst="rect">
              <a:avLst/>
            </a:prstGeom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7499349" y="2156247"/>
              <a:ext cx="1787525" cy="235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组合 54"/>
          <p:cNvGrpSpPr/>
          <p:nvPr/>
        </p:nvGrpSpPr>
        <p:grpSpPr>
          <a:xfrm>
            <a:off x="6507308" y="2732979"/>
            <a:ext cx="1959429" cy="2333171"/>
            <a:chOff x="6355416" y="2746062"/>
            <a:chExt cx="1959429" cy="2333171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416" y="2746062"/>
              <a:ext cx="1959429" cy="2333171"/>
            </a:xfrm>
            <a:prstGeom prst="rect">
              <a:avLst/>
            </a:prstGeom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6991350" y="3203959"/>
              <a:ext cx="742950" cy="132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14:prism isInverted="1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39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64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04 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社交应用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8" name="Group 3"/>
          <p:cNvGrpSpPr/>
          <p:nvPr/>
        </p:nvGrpSpPr>
        <p:grpSpPr>
          <a:xfrm>
            <a:off x="1202015" y="3838645"/>
            <a:ext cx="1499696" cy="396309"/>
            <a:chOff x="1424694" y="3437117"/>
            <a:chExt cx="1499779" cy="396331"/>
          </a:xfrm>
          <a:solidFill>
            <a:srgbClr val="C00000"/>
          </a:solidFill>
        </p:grpSpPr>
        <p:sp>
          <p:nvSpPr>
            <p:cNvPr id="2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2770496" y="3985267"/>
            <a:ext cx="1499696" cy="385307"/>
            <a:chOff x="2993261" y="3583747"/>
            <a:chExt cx="1499779" cy="385328"/>
          </a:xfrm>
          <a:solidFill>
            <a:srgbClr val="C00000"/>
          </a:solidFill>
        </p:grpSpPr>
        <p:sp>
          <p:nvSpPr>
            <p:cNvPr id="3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11"/>
          <p:cNvGrpSpPr/>
          <p:nvPr/>
        </p:nvGrpSpPr>
        <p:grpSpPr>
          <a:xfrm>
            <a:off x="4338976" y="3838646"/>
            <a:ext cx="1499696" cy="396308"/>
            <a:chOff x="4561827" y="3437117"/>
            <a:chExt cx="1499779" cy="396330"/>
          </a:xfrm>
          <a:solidFill>
            <a:srgbClr val="C00000"/>
          </a:solidFill>
        </p:grpSpPr>
        <p:sp>
          <p:nvSpPr>
            <p:cNvPr id="35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2"/>
          <p:cNvGrpSpPr/>
          <p:nvPr/>
        </p:nvGrpSpPr>
        <p:grpSpPr>
          <a:xfrm>
            <a:off x="5907457" y="3985267"/>
            <a:ext cx="1499696" cy="385307"/>
            <a:chOff x="6130393" y="3583747"/>
            <a:chExt cx="1499779" cy="385328"/>
          </a:xfrm>
          <a:solidFill>
            <a:srgbClr val="C00000"/>
          </a:solidFill>
        </p:grpSpPr>
        <p:sp>
          <p:nvSpPr>
            <p:cNvPr id="38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35"/>
          <p:cNvGrpSpPr/>
          <p:nvPr/>
        </p:nvGrpSpPr>
        <p:grpSpPr>
          <a:xfrm>
            <a:off x="9044417" y="3985268"/>
            <a:ext cx="1499696" cy="385306"/>
            <a:chOff x="9267526" y="3583748"/>
            <a:chExt cx="1499779" cy="385327"/>
          </a:xfrm>
          <a:solidFill>
            <a:srgbClr val="C00000"/>
          </a:solidFill>
        </p:grpSpPr>
        <p:sp>
          <p:nvSpPr>
            <p:cNvPr id="60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9"/>
          <p:cNvGrpSpPr/>
          <p:nvPr/>
        </p:nvGrpSpPr>
        <p:grpSpPr>
          <a:xfrm>
            <a:off x="7475937" y="3838645"/>
            <a:ext cx="1499696" cy="396309"/>
            <a:chOff x="7698960" y="3437117"/>
            <a:chExt cx="1499779" cy="396331"/>
          </a:xfrm>
          <a:solidFill>
            <a:srgbClr val="C00000"/>
          </a:solidFill>
        </p:grpSpPr>
        <p:sp>
          <p:nvSpPr>
            <p:cNvPr id="63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20"/>
          <p:cNvGrpSpPr/>
          <p:nvPr/>
        </p:nvGrpSpPr>
        <p:grpSpPr>
          <a:xfrm>
            <a:off x="9562105" y="4456240"/>
            <a:ext cx="464319" cy="465112"/>
            <a:chOff x="9145588" y="4435475"/>
            <a:chExt cx="464344" cy="465138"/>
          </a:xfrm>
          <a:solidFill>
            <a:srgbClr val="C00000"/>
          </a:solidFill>
        </p:grpSpPr>
        <p:sp>
          <p:nvSpPr>
            <p:cNvPr id="66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30"/>
          <p:cNvGrpSpPr/>
          <p:nvPr/>
        </p:nvGrpSpPr>
        <p:grpSpPr>
          <a:xfrm>
            <a:off x="8062407" y="3303799"/>
            <a:ext cx="464319" cy="464319"/>
            <a:chOff x="7287419" y="2577307"/>
            <a:chExt cx="464344" cy="464344"/>
          </a:xfrm>
          <a:solidFill>
            <a:srgbClr val="C00000"/>
          </a:solidFill>
        </p:grpSpPr>
        <p:sp>
          <p:nvSpPr>
            <p:cNvPr id="76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" name="AutoShape 59"/>
          <p:cNvSpPr/>
          <p:nvPr/>
        </p:nvSpPr>
        <p:spPr bwMode="auto">
          <a:xfrm>
            <a:off x="3215469" y="4446814"/>
            <a:ext cx="465112" cy="464319"/>
          </a:xfrm>
          <a:custGeom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lIns="19049" tIns="19049" rIns="19049" bIns="19049" anchor="ctr"/>
          <a:lstStyle/>
          <a:p>
            <a:pPr algn="ctr" defTabSz="228600" hangingPunct="0">
              <a:lnSpc>
                <a:spcPct val="130000"/>
              </a:lnSpc>
            </a:pP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0" name="Group 38"/>
          <p:cNvGrpSpPr/>
          <p:nvPr/>
        </p:nvGrpSpPr>
        <p:grpSpPr>
          <a:xfrm>
            <a:off x="4925050" y="3297369"/>
            <a:ext cx="465112" cy="391298"/>
            <a:chOff x="5368132" y="2625725"/>
            <a:chExt cx="465138" cy="391319"/>
          </a:xfrm>
          <a:solidFill>
            <a:srgbClr val="C00000"/>
          </a:solidFill>
        </p:grpSpPr>
        <p:sp>
          <p:nvSpPr>
            <p:cNvPr id="8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42"/>
          <p:cNvGrpSpPr/>
          <p:nvPr/>
        </p:nvGrpSpPr>
        <p:grpSpPr>
          <a:xfrm>
            <a:off x="1719704" y="3303404"/>
            <a:ext cx="464319" cy="362725"/>
            <a:chOff x="2581275" y="1710532"/>
            <a:chExt cx="464344" cy="362744"/>
          </a:xfrm>
          <a:solidFill>
            <a:srgbClr val="C00000"/>
          </a:solidFill>
        </p:grpSpPr>
        <p:sp>
          <p:nvSpPr>
            <p:cNvPr id="8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52"/>
          <p:cNvGrpSpPr/>
          <p:nvPr/>
        </p:nvGrpSpPr>
        <p:grpSpPr>
          <a:xfrm>
            <a:off x="6498470" y="4446813"/>
            <a:ext cx="319071" cy="465112"/>
            <a:chOff x="5441157" y="4440238"/>
            <a:chExt cx="319088" cy="465138"/>
          </a:xfrm>
          <a:solidFill>
            <a:srgbClr val="C00000"/>
          </a:solidFill>
        </p:grpSpPr>
        <p:sp>
          <p:nvSpPr>
            <p:cNvPr id="9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6" name="TextBox 23"/>
          <p:cNvSpPr txBox="1"/>
          <p:nvPr/>
        </p:nvSpPr>
        <p:spPr>
          <a:xfrm>
            <a:off x="8895245" y="2630493"/>
            <a:ext cx="223791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7" name="TextBox 24"/>
          <p:cNvSpPr txBox="1"/>
          <p:nvPr/>
        </p:nvSpPr>
        <p:spPr>
          <a:xfrm>
            <a:off x="8895244" y="224755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请输入标题</a:t>
            </a:r>
            <a:endParaRPr lang="zh-CN" altLang="en-US" sz="1515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8" name="TextBox 23"/>
          <p:cNvSpPr txBox="1"/>
          <p:nvPr/>
        </p:nvSpPr>
        <p:spPr>
          <a:xfrm>
            <a:off x="7423995" y="5333776"/>
            <a:ext cx="223791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9" name="TextBox 24"/>
          <p:cNvSpPr txBox="1"/>
          <p:nvPr/>
        </p:nvSpPr>
        <p:spPr>
          <a:xfrm>
            <a:off x="7423994" y="495084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请输入标题</a:t>
            </a:r>
            <a:endParaRPr lang="zh-CN" altLang="en-US" sz="1515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TextBox 23"/>
          <p:cNvSpPr txBox="1"/>
          <p:nvPr/>
        </p:nvSpPr>
        <p:spPr>
          <a:xfrm>
            <a:off x="5646235" y="2630493"/>
            <a:ext cx="223791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TextBox 24"/>
          <p:cNvSpPr txBox="1"/>
          <p:nvPr/>
        </p:nvSpPr>
        <p:spPr>
          <a:xfrm>
            <a:off x="5646234" y="224755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请输入标题</a:t>
            </a:r>
            <a:endParaRPr lang="zh-CN" altLang="en-US" sz="1515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8890" y="5333776"/>
            <a:ext cx="223791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3" name="TextBox 24"/>
          <p:cNvSpPr txBox="1"/>
          <p:nvPr/>
        </p:nvSpPr>
        <p:spPr>
          <a:xfrm>
            <a:off x="4358889" y="495084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请输入标题</a:t>
            </a:r>
            <a:endParaRPr lang="zh-CN" altLang="en-US" sz="1515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TextBox 23"/>
          <p:cNvSpPr txBox="1"/>
          <p:nvPr/>
        </p:nvSpPr>
        <p:spPr>
          <a:xfrm>
            <a:off x="2651189" y="2630493"/>
            <a:ext cx="223791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5" name="TextBox 24"/>
          <p:cNvSpPr txBox="1"/>
          <p:nvPr/>
        </p:nvSpPr>
        <p:spPr>
          <a:xfrm>
            <a:off x="2651188" y="224755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请输入标题</a:t>
            </a:r>
            <a:endParaRPr lang="zh-CN" altLang="en-US" sz="1515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6" name="TextBox 23"/>
          <p:cNvSpPr txBox="1"/>
          <p:nvPr/>
        </p:nvSpPr>
        <p:spPr>
          <a:xfrm>
            <a:off x="1223727" y="5333776"/>
            <a:ext cx="2237912" cy="65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请在此处添加具体内容，言简意赅，简要说明即可，不必过于繁琐，考虑整体版面的美观度。</a:t>
            </a:r>
            <a:endParaRPr lang="zh-CN" altLang="en-US" sz="9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7" name="TextBox 24"/>
          <p:cNvSpPr txBox="1"/>
          <p:nvPr/>
        </p:nvSpPr>
        <p:spPr>
          <a:xfrm>
            <a:off x="1223726" y="495084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请输入标题</a:t>
            </a:r>
            <a:endParaRPr lang="zh-CN" altLang="en-US" sz="1515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14:prism isInverted="1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79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610" y="-20694"/>
            <a:ext cx="12192000" cy="4248718"/>
            <a:chOff x="2420938" y="-615213"/>
            <a:chExt cx="12192000" cy="424871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0938" y="-615212"/>
              <a:ext cx="12192000" cy="424871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20938" y="-615213"/>
              <a:ext cx="12192000" cy="4248717"/>
            </a:xfrm>
            <a:prstGeom prst="rect">
              <a:avLst/>
            </a:prstGeom>
            <a:solidFill>
              <a:srgbClr val="52637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15" name="文本框 10"/>
          <p:cNvSpPr txBox="1"/>
          <p:nvPr/>
        </p:nvSpPr>
        <p:spPr>
          <a:xfrm>
            <a:off x="4988561" y="4956175"/>
            <a:ext cx="2214880" cy="4178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>
                <a:solidFill>
                  <a:srgbClr val="354B5E"/>
                </a:solidFill>
              </a:rPr>
              <a:t>点击输入公司名称</a:t>
            </a:r>
            <a:endParaRPr lang="zh-CN" altLang="en-US">
              <a:solidFill>
                <a:srgbClr val="354B5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093029"/>
            <a:ext cx="12192000" cy="1451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412137" y="3334929"/>
            <a:ext cx="1367726" cy="1531952"/>
            <a:chOff x="5412137" y="3334929"/>
            <a:chExt cx="1367726" cy="1531952"/>
          </a:xfrm>
        </p:grpSpPr>
        <p:grpSp>
          <p:nvGrpSpPr>
            <p:cNvPr id="12" name="组合 11"/>
            <p:cNvGrpSpPr/>
            <p:nvPr/>
          </p:nvGrpSpPr>
          <p:grpSpPr>
            <a:xfrm>
              <a:off x="5412137" y="3334929"/>
              <a:ext cx="1367726" cy="1531952"/>
              <a:chOff x="3470405" y="598298"/>
              <a:chExt cx="5251190" cy="5881713"/>
            </a:xfrm>
          </p:grpSpPr>
          <p:sp>
            <p:nvSpPr>
              <p:cNvPr id="13" name="Freeform 10"/>
              <p:cNvSpPr/>
              <p:nvPr/>
            </p:nvSpPr>
            <p:spPr bwMode="auto">
              <a:xfrm>
                <a:off x="3470405" y="598298"/>
                <a:ext cx="5251190" cy="5881713"/>
              </a:xfrm>
              <a:custGeom>
                <a:gdLst>
                  <a:gd name="T0" fmla="*/ 266 w 470"/>
                  <a:gd name="T1" fmla="*/ 516 h 526"/>
                  <a:gd name="T2" fmla="*/ 204 w 470"/>
                  <a:gd name="T3" fmla="*/ 516 h 526"/>
                  <a:gd name="T4" fmla="*/ 31 w 470"/>
                  <a:gd name="T5" fmla="*/ 416 h 526"/>
                  <a:gd name="T6" fmla="*/ 0 w 470"/>
                  <a:gd name="T7" fmla="*/ 362 h 526"/>
                  <a:gd name="T8" fmla="*/ 0 w 470"/>
                  <a:gd name="T9" fmla="*/ 163 h 526"/>
                  <a:gd name="T10" fmla="*/ 31 w 470"/>
                  <a:gd name="T11" fmla="*/ 109 h 526"/>
                  <a:gd name="T12" fmla="*/ 204 w 470"/>
                  <a:gd name="T13" fmla="*/ 10 h 526"/>
                  <a:gd name="T14" fmla="*/ 266 w 470"/>
                  <a:gd name="T15" fmla="*/ 10 h 526"/>
                  <a:gd name="T16" fmla="*/ 439 w 470"/>
                  <a:gd name="T17" fmla="*/ 109 h 526"/>
                  <a:gd name="T18" fmla="*/ 470 w 470"/>
                  <a:gd name="T19" fmla="*/ 163 h 526"/>
                  <a:gd name="T20" fmla="*/ 470 w 470"/>
                  <a:gd name="T21" fmla="*/ 362 h 526"/>
                  <a:gd name="T22" fmla="*/ 439 w 470"/>
                  <a:gd name="T23" fmla="*/ 416 h 526"/>
                  <a:gd name="T24" fmla="*/ 266 w 470"/>
                  <a:gd name="T25" fmla="*/ 516 h 5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526">
                    <a:moveTo>
                      <a:pt x="266" y="516"/>
                    </a:moveTo>
                    <a:cubicBezTo>
                      <a:pt x="249" y="526"/>
                      <a:pt x="221" y="526"/>
                      <a:pt x="204" y="516"/>
                    </a:cubicBezTo>
                    <a:cubicBezTo>
                      <a:pt x="31" y="416"/>
                      <a:pt x="31" y="416"/>
                      <a:pt x="31" y="416"/>
                    </a:cubicBezTo>
                    <a:cubicBezTo>
                      <a:pt x="14" y="406"/>
                      <a:pt x="0" y="382"/>
                      <a:pt x="0" y="36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43"/>
                      <a:pt x="14" y="119"/>
                      <a:pt x="31" y="109"/>
                    </a:cubicBezTo>
                    <a:cubicBezTo>
                      <a:pt x="204" y="10"/>
                      <a:pt x="204" y="10"/>
                      <a:pt x="204" y="10"/>
                    </a:cubicBezTo>
                    <a:cubicBezTo>
                      <a:pt x="221" y="0"/>
                      <a:pt x="249" y="0"/>
                      <a:pt x="266" y="10"/>
                    </a:cubicBezTo>
                    <a:cubicBezTo>
                      <a:pt x="439" y="109"/>
                      <a:pt x="439" y="109"/>
                      <a:pt x="439" y="109"/>
                    </a:cubicBezTo>
                    <a:cubicBezTo>
                      <a:pt x="456" y="119"/>
                      <a:pt x="470" y="143"/>
                      <a:pt x="470" y="163"/>
                    </a:cubicBezTo>
                    <a:cubicBezTo>
                      <a:pt x="470" y="362"/>
                      <a:pt x="470" y="362"/>
                      <a:pt x="470" y="362"/>
                    </a:cubicBezTo>
                    <a:cubicBezTo>
                      <a:pt x="470" y="382"/>
                      <a:pt x="456" y="406"/>
                      <a:pt x="439" y="416"/>
                    </a:cubicBezTo>
                    <a:lnTo>
                      <a:pt x="266" y="516"/>
                    </a:lnTo>
                    <a:close/>
                  </a:path>
                </a:pathLst>
              </a:custGeom>
              <a:solidFill>
                <a:schemeClr val="bg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3643560" y="792245"/>
                <a:ext cx="4904881" cy="5493821"/>
              </a:xfrm>
              <a:custGeom>
                <a:gdLst>
                  <a:gd name="T0" fmla="*/ 266 w 470"/>
                  <a:gd name="T1" fmla="*/ 516 h 526"/>
                  <a:gd name="T2" fmla="*/ 204 w 470"/>
                  <a:gd name="T3" fmla="*/ 516 h 526"/>
                  <a:gd name="T4" fmla="*/ 31 w 470"/>
                  <a:gd name="T5" fmla="*/ 416 h 526"/>
                  <a:gd name="T6" fmla="*/ 0 w 470"/>
                  <a:gd name="T7" fmla="*/ 362 h 526"/>
                  <a:gd name="T8" fmla="*/ 0 w 470"/>
                  <a:gd name="T9" fmla="*/ 163 h 526"/>
                  <a:gd name="T10" fmla="*/ 31 w 470"/>
                  <a:gd name="T11" fmla="*/ 109 h 526"/>
                  <a:gd name="T12" fmla="*/ 204 w 470"/>
                  <a:gd name="T13" fmla="*/ 10 h 526"/>
                  <a:gd name="T14" fmla="*/ 266 w 470"/>
                  <a:gd name="T15" fmla="*/ 10 h 526"/>
                  <a:gd name="T16" fmla="*/ 439 w 470"/>
                  <a:gd name="T17" fmla="*/ 109 h 526"/>
                  <a:gd name="T18" fmla="*/ 470 w 470"/>
                  <a:gd name="T19" fmla="*/ 163 h 526"/>
                  <a:gd name="T20" fmla="*/ 470 w 470"/>
                  <a:gd name="T21" fmla="*/ 362 h 526"/>
                  <a:gd name="T22" fmla="*/ 439 w 470"/>
                  <a:gd name="T23" fmla="*/ 416 h 526"/>
                  <a:gd name="T24" fmla="*/ 266 w 470"/>
                  <a:gd name="T25" fmla="*/ 516 h 5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526">
                    <a:moveTo>
                      <a:pt x="266" y="516"/>
                    </a:moveTo>
                    <a:cubicBezTo>
                      <a:pt x="249" y="526"/>
                      <a:pt x="221" y="526"/>
                      <a:pt x="204" y="516"/>
                    </a:cubicBezTo>
                    <a:cubicBezTo>
                      <a:pt x="31" y="416"/>
                      <a:pt x="31" y="416"/>
                      <a:pt x="31" y="416"/>
                    </a:cubicBezTo>
                    <a:cubicBezTo>
                      <a:pt x="14" y="406"/>
                      <a:pt x="0" y="382"/>
                      <a:pt x="0" y="362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43"/>
                      <a:pt x="14" y="119"/>
                      <a:pt x="31" y="109"/>
                    </a:cubicBezTo>
                    <a:cubicBezTo>
                      <a:pt x="204" y="10"/>
                      <a:pt x="204" y="10"/>
                      <a:pt x="204" y="10"/>
                    </a:cubicBezTo>
                    <a:cubicBezTo>
                      <a:pt x="221" y="0"/>
                      <a:pt x="249" y="0"/>
                      <a:pt x="266" y="10"/>
                    </a:cubicBezTo>
                    <a:cubicBezTo>
                      <a:pt x="439" y="109"/>
                      <a:pt x="439" y="109"/>
                      <a:pt x="439" y="109"/>
                    </a:cubicBezTo>
                    <a:cubicBezTo>
                      <a:pt x="456" y="119"/>
                      <a:pt x="470" y="143"/>
                      <a:pt x="470" y="163"/>
                    </a:cubicBezTo>
                    <a:cubicBezTo>
                      <a:pt x="470" y="362"/>
                      <a:pt x="470" y="362"/>
                      <a:pt x="470" y="362"/>
                    </a:cubicBezTo>
                    <a:cubicBezTo>
                      <a:pt x="470" y="382"/>
                      <a:pt x="456" y="406"/>
                      <a:pt x="439" y="416"/>
                    </a:cubicBezTo>
                    <a:lnTo>
                      <a:pt x="266" y="516"/>
                    </a:lnTo>
                    <a:close/>
                  </a:path>
                </a:pathLst>
              </a:custGeom>
              <a:gradFill>
                <a:gsLst>
                  <a:gs pos="100000">
                    <a:srgbClr val="FF0000"/>
                  </a:gs>
                  <a:gs pos="22000">
                    <a:srgbClr val="C00000">
                      <a:alpha val="97000"/>
                    </a:srgb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17" name="Freeform 13"/>
            <p:cNvSpPr>
              <a:spLocks noChangeAspect="1"/>
            </p:cNvSpPr>
            <p:nvPr/>
          </p:nvSpPr>
          <p:spPr>
            <a:xfrm>
              <a:off x="5735638" y="3887788"/>
              <a:ext cx="720725" cy="500062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69" h="256">
                  <a:moveTo>
                    <a:pt x="369" y="17"/>
                  </a:moveTo>
                  <a:cubicBezTo>
                    <a:pt x="369" y="16"/>
                    <a:pt x="369" y="16"/>
                    <a:pt x="369" y="15"/>
                  </a:cubicBezTo>
                  <a:cubicBezTo>
                    <a:pt x="369" y="15"/>
                    <a:pt x="368" y="14"/>
                    <a:pt x="368" y="13"/>
                  </a:cubicBezTo>
                  <a:cubicBezTo>
                    <a:pt x="368" y="13"/>
                    <a:pt x="368" y="12"/>
                    <a:pt x="368" y="12"/>
                  </a:cubicBezTo>
                  <a:cubicBezTo>
                    <a:pt x="368" y="11"/>
                    <a:pt x="367" y="11"/>
                    <a:pt x="367" y="10"/>
                  </a:cubicBezTo>
                  <a:cubicBezTo>
                    <a:pt x="367" y="10"/>
                    <a:pt x="367" y="9"/>
                    <a:pt x="366" y="9"/>
                  </a:cubicBezTo>
                  <a:cubicBezTo>
                    <a:pt x="366" y="8"/>
                    <a:pt x="366" y="8"/>
                    <a:pt x="365" y="7"/>
                  </a:cubicBezTo>
                  <a:cubicBezTo>
                    <a:pt x="365" y="7"/>
                    <a:pt x="365" y="7"/>
                    <a:pt x="364" y="6"/>
                  </a:cubicBezTo>
                  <a:cubicBezTo>
                    <a:pt x="364" y="6"/>
                    <a:pt x="363" y="5"/>
                    <a:pt x="363" y="5"/>
                  </a:cubicBezTo>
                  <a:cubicBezTo>
                    <a:pt x="363" y="4"/>
                    <a:pt x="362" y="4"/>
                    <a:pt x="362" y="4"/>
                  </a:cubicBezTo>
                  <a:cubicBezTo>
                    <a:pt x="361" y="3"/>
                    <a:pt x="361" y="3"/>
                    <a:pt x="360" y="3"/>
                  </a:cubicBezTo>
                  <a:cubicBezTo>
                    <a:pt x="360" y="3"/>
                    <a:pt x="359" y="2"/>
                    <a:pt x="359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8" y="2"/>
                    <a:pt x="357" y="2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4" y="1"/>
                  </a:cubicBezTo>
                  <a:cubicBezTo>
                    <a:pt x="353" y="1"/>
                    <a:pt x="352" y="0"/>
                    <a:pt x="352" y="0"/>
                  </a:cubicBezTo>
                  <a:cubicBezTo>
                    <a:pt x="352" y="0"/>
                    <a:pt x="352" y="0"/>
                    <a:pt x="351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8" y="0"/>
                    <a:pt x="238" y="1"/>
                    <a:pt x="237" y="1"/>
                  </a:cubicBezTo>
                  <a:cubicBezTo>
                    <a:pt x="237" y="1"/>
                    <a:pt x="236" y="1"/>
                    <a:pt x="236" y="1"/>
                  </a:cubicBezTo>
                  <a:cubicBezTo>
                    <a:pt x="235" y="1"/>
                    <a:pt x="235" y="1"/>
                    <a:pt x="234" y="1"/>
                  </a:cubicBezTo>
                  <a:cubicBezTo>
                    <a:pt x="234" y="1"/>
                    <a:pt x="233" y="1"/>
                    <a:pt x="232" y="2"/>
                  </a:cubicBezTo>
                  <a:cubicBezTo>
                    <a:pt x="232" y="2"/>
                    <a:pt x="231" y="2"/>
                    <a:pt x="231" y="2"/>
                  </a:cubicBezTo>
                  <a:cubicBezTo>
                    <a:pt x="230" y="3"/>
                    <a:pt x="230" y="3"/>
                    <a:pt x="229" y="3"/>
                  </a:cubicBezTo>
                  <a:cubicBezTo>
                    <a:pt x="229" y="3"/>
                    <a:pt x="229" y="4"/>
                    <a:pt x="228" y="4"/>
                  </a:cubicBezTo>
                  <a:cubicBezTo>
                    <a:pt x="228" y="4"/>
                    <a:pt x="227" y="5"/>
                    <a:pt x="227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5" y="7"/>
                    <a:pt x="225" y="7"/>
                    <a:pt x="224" y="8"/>
                  </a:cubicBezTo>
                  <a:cubicBezTo>
                    <a:pt x="224" y="8"/>
                    <a:pt x="224" y="8"/>
                    <a:pt x="224" y="9"/>
                  </a:cubicBezTo>
                  <a:cubicBezTo>
                    <a:pt x="223" y="9"/>
                    <a:pt x="223" y="10"/>
                    <a:pt x="223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5" y="9"/>
                    <a:pt x="145" y="9"/>
                  </a:cubicBezTo>
                  <a:cubicBezTo>
                    <a:pt x="145" y="8"/>
                    <a:pt x="145" y="8"/>
                    <a:pt x="144" y="8"/>
                  </a:cubicBezTo>
                  <a:cubicBezTo>
                    <a:pt x="144" y="7"/>
                    <a:pt x="143" y="7"/>
                    <a:pt x="143" y="6"/>
                  </a:cubicBezTo>
                  <a:cubicBezTo>
                    <a:pt x="143" y="6"/>
                    <a:pt x="143" y="6"/>
                    <a:pt x="142" y="5"/>
                  </a:cubicBezTo>
                  <a:cubicBezTo>
                    <a:pt x="142" y="5"/>
                    <a:pt x="141" y="4"/>
                    <a:pt x="140" y="4"/>
                  </a:cubicBezTo>
                  <a:cubicBezTo>
                    <a:pt x="140" y="4"/>
                    <a:pt x="140" y="3"/>
                    <a:pt x="140" y="3"/>
                  </a:cubicBezTo>
                  <a:cubicBezTo>
                    <a:pt x="139" y="3"/>
                    <a:pt x="138" y="2"/>
                    <a:pt x="138" y="2"/>
                  </a:cubicBezTo>
                  <a:cubicBezTo>
                    <a:pt x="137" y="2"/>
                    <a:pt x="137" y="2"/>
                    <a:pt x="136" y="2"/>
                  </a:cubicBezTo>
                  <a:cubicBezTo>
                    <a:pt x="136" y="1"/>
                    <a:pt x="135" y="1"/>
                    <a:pt x="135" y="1"/>
                  </a:cubicBezTo>
                  <a:cubicBezTo>
                    <a:pt x="134" y="1"/>
                    <a:pt x="134" y="1"/>
                    <a:pt x="133" y="1"/>
                  </a:cubicBezTo>
                  <a:cubicBezTo>
                    <a:pt x="132" y="1"/>
                    <a:pt x="132" y="1"/>
                    <a:pt x="131" y="1"/>
                  </a:cubicBezTo>
                  <a:cubicBezTo>
                    <a:pt x="131" y="0"/>
                    <a:pt x="131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2" y="245"/>
                    <a:pt x="112" y="245"/>
                    <a:pt x="112" y="245"/>
                  </a:cubicBezTo>
                  <a:cubicBezTo>
                    <a:pt x="113" y="249"/>
                    <a:pt x="116" y="252"/>
                    <a:pt x="120" y="254"/>
                  </a:cubicBezTo>
                  <a:cubicBezTo>
                    <a:pt x="121" y="254"/>
                    <a:pt x="122" y="255"/>
                    <a:pt x="122" y="255"/>
                  </a:cubicBezTo>
                  <a:cubicBezTo>
                    <a:pt x="122" y="255"/>
                    <a:pt x="123" y="255"/>
                    <a:pt x="123" y="255"/>
                  </a:cubicBezTo>
                  <a:cubicBezTo>
                    <a:pt x="123" y="255"/>
                    <a:pt x="124" y="256"/>
                    <a:pt x="125" y="256"/>
                  </a:cubicBezTo>
                  <a:cubicBezTo>
                    <a:pt x="126" y="256"/>
                    <a:pt x="126" y="256"/>
                    <a:pt x="126" y="256"/>
                  </a:cubicBezTo>
                  <a:cubicBezTo>
                    <a:pt x="127" y="256"/>
                    <a:pt x="127" y="256"/>
                    <a:pt x="128" y="256"/>
                  </a:cubicBezTo>
                  <a:cubicBezTo>
                    <a:pt x="129" y="256"/>
                    <a:pt x="129" y="256"/>
                    <a:pt x="130" y="256"/>
                  </a:cubicBezTo>
                  <a:cubicBezTo>
                    <a:pt x="130" y="256"/>
                    <a:pt x="131" y="256"/>
                    <a:pt x="131" y="256"/>
                  </a:cubicBezTo>
                  <a:cubicBezTo>
                    <a:pt x="132" y="255"/>
                    <a:pt x="133" y="255"/>
                    <a:pt x="133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35" y="255"/>
                    <a:pt x="135" y="254"/>
                    <a:pt x="136" y="254"/>
                  </a:cubicBezTo>
                  <a:cubicBezTo>
                    <a:pt x="140" y="252"/>
                    <a:pt x="143" y="249"/>
                    <a:pt x="144" y="24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49" y="36"/>
                    <a:pt x="249" y="36"/>
                    <a:pt x="249" y="36"/>
                  </a:cubicBezTo>
                  <a:cubicBezTo>
                    <a:pt x="323" y="36"/>
                    <a:pt x="323" y="36"/>
                    <a:pt x="323" y="36"/>
                  </a:cubicBezTo>
                  <a:cubicBezTo>
                    <a:pt x="241" y="199"/>
                    <a:pt x="241" y="199"/>
                    <a:pt x="241" y="199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224" y="245"/>
                    <a:pt x="224" y="245"/>
                    <a:pt x="224" y="245"/>
                  </a:cubicBezTo>
                  <a:cubicBezTo>
                    <a:pt x="226" y="249"/>
                    <a:pt x="229" y="252"/>
                    <a:pt x="233" y="254"/>
                  </a:cubicBezTo>
                  <a:cubicBezTo>
                    <a:pt x="234" y="254"/>
                    <a:pt x="234" y="255"/>
                    <a:pt x="235" y="255"/>
                  </a:cubicBezTo>
                  <a:cubicBezTo>
                    <a:pt x="235" y="255"/>
                    <a:pt x="235" y="255"/>
                    <a:pt x="235" y="255"/>
                  </a:cubicBezTo>
                  <a:cubicBezTo>
                    <a:pt x="236" y="255"/>
                    <a:pt x="237" y="256"/>
                    <a:pt x="238" y="256"/>
                  </a:cubicBezTo>
                  <a:cubicBezTo>
                    <a:pt x="238" y="256"/>
                    <a:pt x="239" y="256"/>
                    <a:pt x="239" y="256"/>
                  </a:cubicBezTo>
                  <a:cubicBezTo>
                    <a:pt x="240" y="256"/>
                    <a:pt x="240" y="256"/>
                    <a:pt x="241" y="256"/>
                  </a:cubicBezTo>
                  <a:cubicBezTo>
                    <a:pt x="241" y="256"/>
                    <a:pt x="242" y="256"/>
                    <a:pt x="243" y="256"/>
                  </a:cubicBezTo>
                  <a:cubicBezTo>
                    <a:pt x="243" y="256"/>
                    <a:pt x="243" y="256"/>
                    <a:pt x="244" y="256"/>
                  </a:cubicBezTo>
                  <a:cubicBezTo>
                    <a:pt x="245" y="255"/>
                    <a:pt x="245" y="255"/>
                    <a:pt x="246" y="255"/>
                  </a:cubicBezTo>
                  <a:cubicBezTo>
                    <a:pt x="246" y="255"/>
                    <a:pt x="246" y="255"/>
                    <a:pt x="247" y="255"/>
                  </a:cubicBezTo>
                  <a:cubicBezTo>
                    <a:pt x="247" y="255"/>
                    <a:pt x="248" y="254"/>
                    <a:pt x="249" y="254"/>
                  </a:cubicBezTo>
                  <a:cubicBezTo>
                    <a:pt x="253" y="252"/>
                    <a:pt x="256" y="249"/>
                    <a:pt x="257" y="245"/>
                  </a:cubicBezTo>
                  <a:cubicBezTo>
                    <a:pt x="367" y="26"/>
                    <a:pt x="367" y="26"/>
                    <a:pt x="367" y="26"/>
                  </a:cubicBezTo>
                  <a:cubicBezTo>
                    <a:pt x="367" y="26"/>
                    <a:pt x="367" y="25"/>
                    <a:pt x="367" y="25"/>
                  </a:cubicBezTo>
                  <a:cubicBezTo>
                    <a:pt x="368" y="25"/>
                    <a:pt x="368" y="24"/>
                    <a:pt x="368" y="24"/>
                  </a:cubicBezTo>
                  <a:cubicBezTo>
                    <a:pt x="368" y="23"/>
                    <a:pt x="368" y="23"/>
                    <a:pt x="368" y="22"/>
                  </a:cubicBezTo>
                  <a:cubicBezTo>
                    <a:pt x="369" y="21"/>
                    <a:pt x="369" y="21"/>
                    <a:pt x="369" y="20"/>
                  </a:cubicBezTo>
                  <a:cubicBezTo>
                    <a:pt x="369" y="20"/>
                    <a:pt x="369" y="19"/>
                    <a:pt x="369" y="19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9" y="18"/>
                    <a:pt x="369" y="17"/>
                    <a:pt x="369" y="1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" name="William Joseph - Radioactive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23038" y="-1912938"/>
            <a:ext cx="609600" cy="609600"/>
          </a:xfrm>
          <a:prstGeom prst="rect">
            <a:avLst/>
          </a:prstGeom>
        </p:spPr>
      </p:pic>
      <p:sp>
        <p:nvSpPr>
          <p:cNvPr id="13314" name="标题 6"/>
          <p:cNvSpPr>
            <a:spLocks noGrp="1"/>
          </p:cNvSpPr>
          <p:nvPr>
            <p:ph type="ctrTitle"/>
          </p:nvPr>
        </p:nvSpPr>
        <p:spPr>
          <a:xfrm>
            <a:off x="839788" y="827088"/>
            <a:ext cx="10512425" cy="1450975"/>
          </a:xfrm>
        </p:spPr>
        <p:txBody>
          <a:bodyPr vert="horz"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/>
            <a:r>
              <a:rPr lang="en-US" altLang="zh-CN" sz="6000" smtClean="0">
                <a:solidFill>
                  <a:schemeClr val="bg1"/>
                </a:solidFill>
              </a:rPr>
              <a:t>202X</a:t>
            </a:r>
            <a:r>
              <a:rPr lang="zh-CN" altLang="en-US" sz="6000" smtClean="0">
                <a:solidFill>
                  <a:schemeClr val="bg1"/>
                </a:solidFill>
              </a:rPr>
              <a:t>销售</a:t>
            </a:r>
            <a:r>
              <a:rPr lang="zh-CN" altLang="en-US" sz="6000">
                <a:solidFill>
                  <a:schemeClr val="bg1"/>
                </a:solidFill>
              </a:rPr>
              <a:t>培训</a:t>
            </a:r>
            <a:r>
              <a:rPr lang="en-US" altLang="zh-CN" sz="6000">
                <a:solidFill>
                  <a:schemeClr val="bg1"/>
                </a:solidFill>
              </a:rPr>
              <a:t>PPT</a:t>
            </a:r>
            <a:r>
              <a:rPr lang="zh-CN" altLang="en-US" sz="6000">
                <a:solidFill>
                  <a:schemeClr val="bg1"/>
                </a:solidFill>
              </a:rPr>
              <a:t>模板</a:t>
            </a:r>
            <a:r>
              <a:rPr lang="en-US" altLang="zh-CN" sz="6000">
                <a:solidFill>
                  <a:schemeClr val="bg1"/>
                </a:solidFill>
              </a:rPr>
              <a:t> </a:t>
            </a:r>
            <a:endParaRPr lang="zh-CN" altLang="en-US" sz="6000">
              <a:solidFill>
                <a:schemeClr val="bg1"/>
              </a:solidFill>
            </a:endParaRPr>
          </a:p>
        </p:txBody>
      </p:sp>
      <p:sp>
        <p:nvSpPr>
          <p:cNvPr id="13316" name="文本框 12"/>
          <p:cNvSpPr txBox="1"/>
          <p:nvPr/>
        </p:nvSpPr>
        <p:spPr>
          <a:xfrm>
            <a:off x="839788" y="2393950"/>
            <a:ext cx="10512425" cy="36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ts val="800"/>
              </a:spcAft>
              <a:buNone/>
            </a:pPr>
            <a:r>
              <a:rPr lang="zh-CN" altLang="en-US" sz="1400">
                <a:solidFill>
                  <a:schemeClr val="bg1"/>
                </a:solidFill>
              </a:rPr>
              <a:t>工作总结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销售培训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产品介绍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品牌宣传</a:t>
            </a:r>
            <a:r>
              <a:rPr lang="en-US" altLang="zh-CN" sz="1400">
                <a:solidFill>
                  <a:schemeClr val="bg1"/>
                </a:solidFill>
              </a:rPr>
              <a:t>/</a:t>
            </a:r>
            <a:r>
              <a:rPr lang="zh-CN" altLang="en-US" sz="1400">
                <a:solidFill>
                  <a:schemeClr val="bg1"/>
                </a:solidFill>
              </a:rPr>
              <a:t>商业策划书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315" grpId="0"/>
      <p:bldP spid="7" grpId="0" animBg="1"/>
      <p:bldP spid="13314" grpId="0" animBg="1"/>
      <p:bldP spid="133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9544" y="-15147"/>
            <a:ext cx="5353544" cy="6908621"/>
          </a:xfrm>
          <a:prstGeom prst="rect">
            <a:avLst/>
          </a:prstGeom>
          <a:gradFill flip="none" rotWithShape="1">
            <a:gsLst>
              <a:gs pos="0">
                <a:srgbClr val="DC1218">
                  <a:alpha val="83000"/>
                </a:srgbClr>
              </a:gs>
              <a:gs pos="100000">
                <a:srgbClr val="901518">
                  <a:alpha val="9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2464" y="161479"/>
            <a:ext cx="4989072" cy="650964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94737" y="2207161"/>
            <a:ext cx="234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  <a:endParaRPr lang="zh-CN" altLang="en-US" sz="800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1618" y="3343442"/>
            <a:ext cx="441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Century Gothic" panose="020b0502020202020204" pitchFamily="34" charset="0"/>
                <a:ea typeface="方正正大黑简体" panose="02000000000000000000" pitchFamily="2" charset="-122"/>
              </a:rPr>
              <a:t>CONTENTS</a:t>
            </a:r>
            <a:endParaRPr lang="zh-CN" altLang="en-US" sz="5400">
              <a:solidFill>
                <a:schemeClr val="bg1"/>
              </a:solidFill>
              <a:latin typeface="Century Gothic" panose="020b0502020202020204" pitchFamily="34" charset="0"/>
              <a:ea typeface="方正正大黑简体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67119" y="1862563"/>
            <a:ext cx="3318647" cy="711200"/>
            <a:chOff x="6367119" y="1321282"/>
            <a:chExt cx="3318647" cy="711200"/>
          </a:xfrm>
        </p:grpSpPr>
        <p:sp>
          <p:nvSpPr>
            <p:cNvPr id="31" name="圆角矩形 30"/>
            <p:cNvSpPr/>
            <p:nvPr/>
          </p:nvSpPr>
          <p:spPr>
            <a:xfrm>
              <a:off x="6367119" y="1321282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6474641" y="1477463"/>
              <a:ext cx="398838" cy="398838"/>
            </a:xfrm>
            <a:custGeom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TextBox 64"/>
            <p:cNvSpPr txBox="1"/>
            <p:nvPr/>
          </p:nvSpPr>
          <p:spPr>
            <a:xfrm>
              <a:off x="7282544" y="1460353"/>
              <a:ext cx="2403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01</a:t>
              </a:r>
              <a:r>
                <a:rPr lang="zh-CN" altLang="en-US" sz="2000" b="1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   销售概述</a:t>
              </a:r>
              <a:endParaRPr lang="zh-CN" altLang="en-US" sz="2000" spc="75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67119" y="2739535"/>
            <a:ext cx="3329486" cy="711200"/>
            <a:chOff x="6367119" y="2198254"/>
            <a:chExt cx="3329486" cy="711200"/>
          </a:xfrm>
        </p:grpSpPr>
        <p:sp>
          <p:nvSpPr>
            <p:cNvPr id="32" name="圆角矩形 31"/>
            <p:cNvSpPr/>
            <p:nvPr/>
          </p:nvSpPr>
          <p:spPr>
            <a:xfrm>
              <a:off x="6367119" y="2198254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" name="Group 54"/>
            <p:cNvGrpSpPr/>
            <p:nvPr/>
          </p:nvGrpSpPr>
          <p:grpSpPr>
            <a:xfrm>
              <a:off x="6479987" y="2327338"/>
              <a:ext cx="477524" cy="477524"/>
              <a:chOff x="3119438" y="3767138"/>
              <a:chExt cx="552450" cy="552450"/>
            </a:xfr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p:grpSpPr>
          <p:sp>
            <p:nvSpPr>
              <p:cNvPr id="16" name="Freeform 82"/>
              <p:cNvSpPr>
                <a:spLocks noEditPoints="1"/>
              </p:cNvSpPr>
              <p:nvPr/>
            </p:nvSpPr>
            <p:spPr bwMode="auto">
              <a:xfrm>
                <a:off x="3119438" y="3767138"/>
                <a:ext cx="552450" cy="552450"/>
              </a:xfrm>
              <a:custGeom>
                <a:cxnLst>
                  <a:cxn ang="0">
                    <a:pos x="30" y="162"/>
                  </a:cxn>
                  <a:cxn ang="0">
                    <a:pos x="72" y="150"/>
                  </a:cxn>
                  <a:cxn ang="0">
                    <a:pos x="95" y="190"/>
                  </a:cxn>
                  <a:cxn ang="0">
                    <a:pos x="117" y="152"/>
                  </a:cxn>
                  <a:cxn ang="0">
                    <a:pos x="161" y="164"/>
                  </a:cxn>
                  <a:cxn ang="0">
                    <a:pos x="150" y="121"/>
                  </a:cxn>
                  <a:cxn ang="0">
                    <a:pos x="190" y="98"/>
                  </a:cxn>
                  <a:cxn ang="0">
                    <a:pos x="151" y="75"/>
                  </a:cxn>
                  <a:cxn ang="0">
                    <a:pos x="164" y="30"/>
                  </a:cxn>
                  <a:cxn ang="0">
                    <a:pos x="120" y="41"/>
                  </a:cxn>
                  <a:cxn ang="0">
                    <a:pos x="96" y="0"/>
                  </a:cxn>
                  <a:cxn ang="0">
                    <a:pos x="72" y="41"/>
                  </a:cxn>
                  <a:cxn ang="0">
                    <a:pos x="29" y="30"/>
                  </a:cxn>
                  <a:cxn ang="0">
                    <a:pos x="41" y="73"/>
                  </a:cxn>
                  <a:cxn ang="0">
                    <a:pos x="0" y="96"/>
                  </a:cxn>
                  <a:cxn ang="0">
                    <a:pos x="41" y="120"/>
                  </a:cxn>
                  <a:cxn ang="0">
                    <a:pos x="30" y="162"/>
                  </a:cxn>
                  <a:cxn ang="0">
                    <a:pos x="96" y="43"/>
                  </a:cxn>
                  <a:cxn ang="0">
                    <a:pos x="150" y="97"/>
                  </a:cxn>
                  <a:cxn ang="0">
                    <a:pos x="96" y="151"/>
                  </a:cxn>
                  <a:cxn ang="0">
                    <a:pos x="41" y="97"/>
                  </a:cxn>
                  <a:cxn ang="0">
                    <a:pos x="96" y="43"/>
                  </a:cxn>
                  <a:cxn ang="0">
                    <a:pos x="96" y="43"/>
                  </a:cxn>
                  <a:cxn ang="0">
                    <a:pos x="96" y="43"/>
                  </a:cxn>
                </a:cxnLst>
                <a:rect l="0" t="0" r="r" b="b"/>
                <a:pathLst>
                  <a:path w="190" h="190">
                    <a:moveTo>
                      <a:pt x="30" y="162"/>
                    </a:moveTo>
                    <a:cubicBezTo>
                      <a:pt x="72" y="150"/>
                      <a:pt x="72" y="150"/>
                      <a:pt x="72" y="150"/>
                    </a:cubicBezTo>
                    <a:cubicBezTo>
                      <a:pt x="95" y="190"/>
                      <a:pt x="95" y="190"/>
                      <a:pt x="95" y="190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64" y="30"/>
                      <a:pt x="164" y="30"/>
                      <a:pt x="164" y="3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1" y="120"/>
                      <a:pt x="41" y="120"/>
                      <a:pt x="41" y="120"/>
                    </a:cubicBezTo>
                    <a:lnTo>
                      <a:pt x="30" y="162"/>
                    </a:lnTo>
                    <a:close/>
                    <a:moveTo>
                      <a:pt x="96" y="43"/>
                    </a:moveTo>
                    <a:cubicBezTo>
                      <a:pt x="125" y="43"/>
                      <a:pt x="150" y="67"/>
                      <a:pt x="150" y="97"/>
                    </a:cubicBezTo>
                    <a:cubicBezTo>
                      <a:pt x="150" y="127"/>
                      <a:pt x="125" y="151"/>
                      <a:pt x="96" y="151"/>
                    </a:cubicBezTo>
                    <a:cubicBezTo>
                      <a:pt x="66" y="151"/>
                      <a:pt x="41" y="127"/>
                      <a:pt x="41" y="97"/>
                    </a:cubicBezTo>
                    <a:cubicBezTo>
                      <a:pt x="41" y="67"/>
                      <a:pt x="66" y="43"/>
                      <a:pt x="96" y="43"/>
                    </a:cubicBezTo>
                    <a:close/>
                    <a:moveTo>
                      <a:pt x="96" y="43"/>
                    </a:moveTo>
                    <a:cubicBezTo>
                      <a:pt x="96" y="43"/>
                      <a:pt x="96" y="43"/>
                      <a:pt x="96" y="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83"/>
              <p:cNvSpPr>
                <a:spLocks noEditPoints="1"/>
              </p:cNvSpPr>
              <p:nvPr/>
            </p:nvSpPr>
            <p:spPr bwMode="auto">
              <a:xfrm>
                <a:off x="3259138" y="3910013"/>
                <a:ext cx="276225" cy="279400"/>
              </a:xfrm>
              <a:custGeom>
                <a:cxnLst>
                  <a:cxn ang="0">
                    <a:pos x="48" y="96"/>
                  </a:cxn>
                  <a:cxn ang="0">
                    <a:pos x="95" y="48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48" y="96"/>
                  </a:cxn>
                  <a:cxn ang="0">
                    <a:pos x="48" y="96"/>
                  </a:cxn>
                  <a:cxn ang="0">
                    <a:pos x="48" y="96"/>
                  </a:cxn>
                </a:cxnLst>
                <a:rect l="0" t="0" r="r" b="b"/>
                <a:pathLst>
                  <a:path w="95" h="96">
                    <a:moveTo>
                      <a:pt x="48" y="96"/>
                    </a:moveTo>
                    <a:cubicBezTo>
                      <a:pt x="74" y="96"/>
                      <a:pt x="95" y="74"/>
                      <a:pt x="95" y="48"/>
                    </a:cubicBezTo>
                    <a:cubicBezTo>
                      <a:pt x="95" y="22"/>
                      <a:pt x="74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74"/>
                      <a:pt x="21" y="96"/>
                      <a:pt x="48" y="96"/>
                    </a:cubicBezTo>
                    <a:close/>
                    <a:moveTo>
                      <a:pt x="48" y="96"/>
                    </a:moveTo>
                    <a:cubicBezTo>
                      <a:pt x="48" y="96"/>
                      <a:pt x="48" y="96"/>
                      <a:pt x="48" y="9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7" name="TextBox 65"/>
            <p:cNvSpPr txBox="1"/>
            <p:nvPr/>
          </p:nvSpPr>
          <p:spPr>
            <a:xfrm>
              <a:off x="7280559" y="2341444"/>
              <a:ext cx="2416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02   </a:t>
              </a:r>
              <a:r>
                <a:rPr lang="zh-CN" altLang="en-US" sz="2000" spc="75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技巧分享</a:t>
              </a:r>
              <a:endParaRPr lang="zh-CN" altLang="en-US" sz="2000" spc="75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67119" y="3616507"/>
            <a:ext cx="3399637" cy="711200"/>
            <a:chOff x="6367119" y="3075226"/>
            <a:chExt cx="3399637" cy="711200"/>
          </a:xfrm>
        </p:grpSpPr>
        <p:sp>
          <p:nvSpPr>
            <p:cNvPr id="33" name="圆角矩形 32"/>
            <p:cNvSpPr/>
            <p:nvPr/>
          </p:nvSpPr>
          <p:spPr>
            <a:xfrm>
              <a:off x="6367119" y="3075226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6485450" y="3251574"/>
              <a:ext cx="448352" cy="309306"/>
            </a:xfrm>
            <a:custGeom>
              <a:cxnLst>
                <a:cxn ang="0">
                  <a:pos x="73" y="36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15" y="50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35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42" y="0"/>
                </a:cxn>
                <a:cxn ang="0">
                  <a:pos x="64" y="21"/>
                </a:cxn>
                <a:cxn ang="0">
                  <a:pos x="64" y="23"/>
                </a:cxn>
                <a:cxn ang="0">
                  <a:pos x="73" y="36"/>
                </a:cxn>
                <a:cxn ang="0">
                  <a:pos x="27" y="42"/>
                </a:cxn>
                <a:cxn ang="0">
                  <a:pos x="35" y="38"/>
                </a:cxn>
                <a:cxn ang="0">
                  <a:pos x="32" y="34"/>
                </a:cxn>
                <a:cxn ang="0">
                  <a:pos x="27" y="37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48" y="42"/>
                </a:cxn>
                <a:cxn ang="0">
                  <a:pos x="58" y="32"/>
                </a:cxn>
                <a:cxn ang="0">
                  <a:pos x="48" y="23"/>
                </a:cxn>
                <a:cxn ang="0">
                  <a:pos x="39" y="26"/>
                </a:cxn>
                <a:cxn ang="0">
                  <a:pos x="43" y="30"/>
                </a:cxn>
                <a:cxn ang="0">
                  <a:pos x="48" y="28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27" y="23"/>
                </a:cxn>
                <a:cxn ang="0">
                  <a:pos x="16" y="32"/>
                </a:cxn>
                <a:cxn ang="0">
                  <a:pos x="27" y="42"/>
                </a:cxn>
              </a:cxnLst>
              <a:rect l="0" t="0" r="r" b="b"/>
              <a:pathLst>
                <a:path w="73" h="50">
                  <a:moveTo>
                    <a:pt x="73" y="36"/>
                  </a:moveTo>
                  <a:cubicBezTo>
                    <a:pt x="73" y="44"/>
                    <a:pt x="66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43"/>
                    <a:pt x="0" y="35"/>
                  </a:cubicBezTo>
                  <a:cubicBezTo>
                    <a:pt x="0" y="30"/>
                    <a:pt x="3" y="26"/>
                    <a:pt x="7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5"/>
                    <a:pt x="11" y="10"/>
                    <a:pt x="17" y="10"/>
                  </a:cubicBezTo>
                  <a:cubicBezTo>
                    <a:pt x="19" y="10"/>
                    <a:pt x="21" y="11"/>
                    <a:pt x="23" y="12"/>
                  </a:cubicBezTo>
                  <a:cubicBezTo>
                    <a:pt x="26" y="5"/>
                    <a:pt x="34" y="0"/>
                    <a:pt x="42" y="0"/>
                  </a:cubicBezTo>
                  <a:cubicBezTo>
                    <a:pt x="54" y="0"/>
                    <a:pt x="64" y="10"/>
                    <a:pt x="64" y="21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9" y="25"/>
                    <a:pt x="73" y="30"/>
                    <a:pt x="73" y="36"/>
                  </a:cubicBezTo>
                  <a:close/>
                  <a:moveTo>
                    <a:pt x="27" y="42"/>
                  </a:moveTo>
                  <a:cubicBezTo>
                    <a:pt x="30" y="42"/>
                    <a:pt x="33" y="41"/>
                    <a:pt x="35" y="38"/>
                  </a:cubicBezTo>
                  <a:cubicBezTo>
                    <a:pt x="34" y="37"/>
                    <a:pt x="33" y="36"/>
                    <a:pt x="32" y="34"/>
                  </a:cubicBezTo>
                  <a:cubicBezTo>
                    <a:pt x="31" y="36"/>
                    <a:pt x="29" y="37"/>
                    <a:pt x="27" y="37"/>
                  </a:cubicBezTo>
                  <a:cubicBezTo>
                    <a:pt x="25" y="37"/>
                    <a:pt x="22" y="35"/>
                    <a:pt x="22" y="32"/>
                  </a:cubicBezTo>
                  <a:cubicBezTo>
                    <a:pt x="22" y="30"/>
                    <a:pt x="25" y="28"/>
                    <a:pt x="27" y="28"/>
                  </a:cubicBezTo>
                  <a:cubicBezTo>
                    <a:pt x="35" y="28"/>
                    <a:pt x="37" y="42"/>
                    <a:pt x="48" y="42"/>
                  </a:cubicBezTo>
                  <a:cubicBezTo>
                    <a:pt x="54" y="42"/>
                    <a:pt x="58" y="38"/>
                    <a:pt x="58" y="32"/>
                  </a:cubicBezTo>
                  <a:cubicBezTo>
                    <a:pt x="58" y="26"/>
                    <a:pt x="53" y="23"/>
                    <a:pt x="48" y="23"/>
                  </a:cubicBezTo>
                  <a:cubicBezTo>
                    <a:pt x="44" y="23"/>
                    <a:pt x="42" y="24"/>
                    <a:pt x="39" y="26"/>
                  </a:cubicBezTo>
                  <a:cubicBezTo>
                    <a:pt x="40" y="28"/>
                    <a:pt x="41" y="29"/>
                    <a:pt x="43" y="30"/>
                  </a:cubicBezTo>
                  <a:cubicBezTo>
                    <a:pt x="44" y="29"/>
                    <a:pt x="46" y="28"/>
                    <a:pt x="48" y="28"/>
                  </a:cubicBezTo>
                  <a:cubicBezTo>
                    <a:pt x="50" y="28"/>
                    <a:pt x="52" y="30"/>
                    <a:pt x="52" y="32"/>
                  </a:cubicBezTo>
                  <a:cubicBezTo>
                    <a:pt x="52" y="35"/>
                    <a:pt x="50" y="37"/>
                    <a:pt x="48" y="37"/>
                  </a:cubicBezTo>
                  <a:cubicBezTo>
                    <a:pt x="40" y="37"/>
                    <a:pt x="38" y="23"/>
                    <a:pt x="27" y="23"/>
                  </a:cubicBezTo>
                  <a:cubicBezTo>
                    <a:pt x="21" y="23"/>
                    <a:pt x="16" y="26"/>
                    <a:pt x="16" y="32"/>
                  </a:cubicBezTo>
                  <a:cubicBezTo>
                    <a:pt x="16" y="38"/>
                    <a:pt x="21" y="42"/>
                    <a:pt x="27" y="42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TextBox 66"/>
            <p:cNvSpPr txBox="1"/>
            <p:nvPr/>
          </p:nvSpPr>
          <p:spPr>
            <a:xfrm>
              <a:off x="7278574" y="3222534"/>
              <a:ext cx="24881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03    </a:t>
              </a:r>
              <a:r>
                <a:rPr lang="zh-CN" altLang="en-US" sz="2000" spc="75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职场应用</a:t>
              </a:r>
              <a:endParaRPr lang="zh-CN" altLang="en-US" sz="2000" spc="75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67119" y="4493479"/>
            <a:ext cx="3397653" cy="711200"/>
            <a:chOff x="6367119" y="3952198"/>
            <a:chExt cx="3397653" cy="711200"/>
          </a:xfrm>
        </p:grpSpPr>
        <p:sp>
          <p:nvSpPr>
            <p:cNvPr id="34" name="圆角矩形 33"/>
            <p:cNvSpPr/>
            <p:nvPr/>
          </p:nvSpPr>
          <p:spPr>
            <a:xfrm>
              <a:off x="6367119" y="3952198"/>
              <a:ext cx="711200" cy="711200"/>
            </a:xfrm>
            <a:prstGeom prst="roundRect">
              <a:avLst>
                <a:gd name="adj" fmla="val 21355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45"/>
            <p:cNvSpPr/>
            <p:nvPr/>
          </p:nvSpPr>
          <p:spPr bwMode="auto">
            <a:xfrm>
              <a:off x="6515906" y="4107687"/>
              <a:ext cx="415912" cy="358644"/>
            </a:xfrm>
            <a:custGeom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TextBox 67"/>
            <p:cNvSpPr txBox="1"/>
            <p:nvPr/>
          </p:nvSpPr>
          <p:spPr>
            <a:xfrm>
              <a:off x="7276590" y="4103624"/>
              <a:ext cx="24881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PART 04    </a:t>
              </a:r>
              <a:r>
                <a:rPr lang="zh-CN" altLang="en-US" sz="2000" spc="75">
                  <a:solidFill>
                    <a:srgbClr val="404040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社交应用</a:t>
              </a:r>
              <a:endParaRPr lang="zh-CN" altLang="en-US" sz="2000" spc="75">
                <a:solidFill>
                  <a:srgbClr val="404040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1461976" y="-159751"/>
            <a:ext cx="849085" cy="849085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119951" y="403801"/>
            <a:ext cx="571067" cy="571067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43865" y="2163974"/>
            <a:ext cx="7648135" cy="2527610"/>
          </a:xfrm>
          <a:prstGeom prst="rect">
            <a:avLst/>
          </a:prstGeom>
          <a:solidFill>
            <a:srgbClr val="C51729"/>
          </a:solidFill>
          <a:ln w="3175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6235" y="2676519"/>
            <a:ext cx="5377639" cy="1396760"/>
            <a:chOff x="6576235" y="2676519"/>
            <a:chExt cx="5377639" cy="1396760"/>
          </a:xfrm>
        </p:grpSpPr>
        <p:sp>
          <p:nvSpPr>
            <p:cNvPr id="7" name="文本框 19"/>
            <p:cNvSpPr txBox="1">
              <a:spLocks noChangeArrowheads="1"/>
            </p:cNvSpPr>
            <p:nvPr/>
          </p:nvSpPr>
          <p:spPr bwMode="auto">
            <a:xfrm>
              <a:off x="6576236" y="2676519"/>
              <a:ext cx="2037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b="1" ker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销售概述</a:t>
              </a:r>
              <a:endParaRPr lang="zh-CN" altLang="en-US" sz="3600" b="1" ker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6576236" y="3195220"/>
              <a:ext cx="2081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sym typeface="Arial" panose="020b0604020202020204" pitchFamily="34" charset="0"/>
                </a:rPr>
                <a:t>PROJECT DESCRIPTION</a:t>
              </a: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0" name="矩形 47"/>
            <p:cNvSpPr>
              <a:spLocks noChangeArrowheads="1"/>
            </p:cNvSpPr>
            <p:nvPr/>
          </p:nvSpPr>
          <p:spPr bwMode="auto">
            <a:xfrm>
              <a:off x="6576235" y="3543013"/>
              <a:ext cx="5377639" cy="53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defTabSz="1216660">
                <a:lnSpc>
                  <a:spcPts val="19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请在此处添加具体内容，请言简意赅，简单说明即可，不必繁琐。请在此处添加具体内容，请言简意赅，简单说明即可，不必繁琐。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08954" y="2788891"/>
            <a:ext cx="1116613" cy="1250687"/>
            <a:chOff x="5108954" y="2788891"/>
            <a:chExt cx="1116613" cy="1250687"/>
          </a:xfrm>
        </p:grpSpPr>
        <p:sp>
          <p:nvSpPr>
            <p:cNvPr id="12" name="Freeform 10"/>
            <p:cNvSpPr/>
            <p:nvPr/>
          </p:nvSpPr>
          <p:spPr bwMode="auto">
            <a:xfrm>
              <a:off x="5108954" y="2788891"/>
              <a:ext cx="1116613" cy="1250687"/>
            </a:xfrm>
            <a:custGeom>
              <a:gdLst>
                <a:gd name="T0" fmla="*/ 266 w 470"/>
                <a:gd name="T1" fmla="*/ 516 h 526"/>
                <a:gd name="T2" fmla="*/ 204 w 470"/>
                <a:gd name="T3" fmla="*/ 516 h 526"/>
                <a:gd name="T4" fmla="*/ 31 w 470"/>
                <a:gd name="T5" fmla="*/ 416 h 526"/>
                <a:gd name="T6" fmla="*/ 0 w 470"/>
                <a:gd name="T7" fmla="*/ 362 h 526"/>
                <a:gd name="T8" fmla="*/ 0 w 470"/>
                <a:gd name="T9" fmla="*/ 163 h 526"/>
                <a:gd name="T10" fmla="*/ 31 w 470"/>
                <a:gd name="T11" fmla="*/ 109 h 526"/>
                <a:gd name="T12" fmla="*/ 204 w 470"/>
                <a:gd name="T13" fmla="*/ 10 h 526"/>
                <a:gd name="T14" fmla="*/ 266 w 470"/>
                <a:gd name="T15" fmla="*/ 10 h 526"/>
                <a:gd name="T16" fmla="*/ 439 w 470"/>
                <a:gd name="T17" fmla="*/ 109 h 526"/>
                <a:gd name="T18" fmla="*/ 470 w 470"/>
                <a:gd name="T19" fmla="*/ 163 h 526"/>
                <a:gd name="T20" fmla="*/ 470 w 470"/>
                <a:gd name="T21" fmla="*/ 362 h 526"/>
                <a:gd name="T22" fmla="*/ 439 w 470"/>
                <a:gd name="T23" fmla="*/ 416 h 526"/>
                <a:gd name="T24" fmla="*/ 266 w 470"/>
                <a:gd name="T25" fmla="*/ 516 h 5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0" h="526">
                  <a:moveTo>
                    <a:pt x="266" y="516"/>
                  </a:moveTo>
                  <a:cubicBezTo>
                    <a:pt x="249" y="526"/>
                    <a:pt x="221" y="526"/>
                    <a:pt x="204" y="516"/>
                  </a:cubicBezTo>
                  <a:cubicBezTo>
                    <a:pt x="31" y="416"/>
                    <a:pt x="31" y="416"/>
                    <a:pt x="31" y="416"/>
                  </a:cubicBezTo>
                  <a:cubicBezTo>
                    <a:pt x="14" y="406"/>
                    <a:pt x="0" y="382"/>
                    <a:pt x="0" y="36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43"/>
                    <a:pt x="14" y="119"/>
                    <a:pt x="31" y="109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21" y="0"/>
                    <a:pt x="249" y="0"/>
                    <a:pt x="266" y="10"/>
                  </a:cubicBezTo>
                  <a:cubicBezTo>
                    <a:pt x="439" y="109"/>
                    <a:pt x="439" y="109"/>
                    <a:pt x="439" y="109"/>
                  </a:cubicBezTo>
                  <a:cubicBezTo>
                    <a:pt x="456" y="119"/>
                    <a:pt x="470" y="143"/>
                    <a:pt x="470" y="163"/>
                  </a:cubicBezTo>
                  <a:cubicBezTo>
                    <a:pt x="470" y="362"/>
                    <a:pt x="470" y="362"/>
                    <a:pt x="470" y="362"/>
                  </a:cubicBezTo>
                  <a:cubicBezTo>
                    <a:pt x="470" y="382"/>
                    <a:pt x="456" y="406"/>
                    <a:pt x="439" y="416"/>
                  </a:cubicBezTo>
                  <a:lnTo>
                    <a:pt x="266" y="516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9"/>
            <p:cNvSpPr txBox="1">
              <a:spLocks noChangeArrowheads="1"/>
            </p:cNvSpPr>
            <p:nvPr/>
          </p:nvSpPr>
          <p:spPr bwMode="auto">
            <a:xfrm>
              <a:off x="5275966" y="3105834"/>
              <a:ext cx="7825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01</a:t>
              </a:r>
              <a:endParaRPr lang="zh-CN" altLang="en-US" sz="3600" b="1" kern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200">
        <p14:prism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01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销售概述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2" name="图片 1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20547" y="3222513"/>
            <a:ext cx="1379852" cy="138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1320547" y="1744343"/>
            <a:ext cx="1379852" cy="1380142"/>
          </a:xfrm>
          <a:prstGeom prst="rect">
            <a:avLst/>
          </a:prstGeom>
          <a:solidFill>
            <a:srgbClr val="C2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2810893" y="3222513"/>
            <a:ext cx="1379851" cy="138014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1320546" y="4672675"/>
            <a:ext cx="1379852" cy="1380142"/>
          </a:xfrm>
          <a:prstGeom prst="rect">
            <a:avLst/>
          </a:prstGeom>
          <a:solidFill>
            <a:srgbClr val="3536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5" name="图片 1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10893" y="1744489"/>
            <a:ext cx="1379851" cy="13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10894" y="4700684"/>
            <a:ext cx="1379850" cy="135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5716511" y="344410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3536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>
              <a:solidFill>
                <a:srgbClr val="3536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0"/>
          <p:cNvSpPr>
            <a:spLocks noChangeArrowheads="1"/>
          </p:cNvSpPr>
          <p:nvPr/>
        </p:nvSpPr>
        <p:spPr bwMode="auto">
          <a:xfrm>
            <a:off x="5716511" y="3934639"/>
            <a:ext cx="5285318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1"/>
          <p:cNvSpPr>
            <a:spLocks noChangeArrowheads="1"/>
          </p:cNvSpPr>
          <p:nvPr/>
        </p:nvSpPr>
        <p:spPr bwMode="auto">
          <a:xfrm>
            <a:off x="4301870" y="1744343"/>
            <a:ext cx="1379537" cy="1411287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2500">
        <p:checker/>
      </p:transition>
    </mc:Choice>
    <mc:Fallback>
      <p:transition spd="slow" advClick="0" advTm="1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7" grpId="0" animBg="1"/>
      <p:bldP spid="18" grpId="0" animBg="1"/>
      <p:bldP spid="14" grpId="0" animBg="1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01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销售概述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7"/>
          <p:cNvGrpSpPr>
            <a:grpSpLocks noChangeAspect="1"/>
          </p:cNvGrpSpPr>
          <p:nvPr/>
        </p:nvGrpSpPr>
        <p:grpSpPr>
          <a:xfrm>
            <a:off x="1931988" y="1379538"/>
            <a:ext cx="8083550" cy="4940300"/>
            <a:chExt cx="8084243" cy="4940370"/>
          </a:xfrm>
        </p:grpSpPr>
        <p:pic>
          <p:nvPicPr>
            <p:cNvPr id="23" name="图片 8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8084243" cy="494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9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331968" y="453200"/>
              <a:ext cx="5564887" cy="37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0" y="2222500"/>
            <a:ext cx="4022725" cy="649288"/>
            <a:chOff x="0" y="2222500"/>
            <a:chExt cx="4022725" cy="649288"/>
          </a:xfrm>
        </p:grpSpPr>
        <p:sp>
          <p:nvSpPr>
            <p:cNvPr id="25" name="矩形 10"/>
            <p:cNvSpPr>
              <a:spLocks noChangeArrowheads="1"/>
            </p:cNvSpPr>
            <p:nvPr/>
          </p:nvSpPr>
          <p:spPr bwMode="auto">
            <a:xfrm>
              <a:off x="0" y="2222500"/>
              <a:ext cx="4022725" cy="649288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463550" y="2371725"/>
              <a:ext cx="3386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单击此处添加您要的文字标题</a:t>
              </a:r>
              <a:endPara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0" y="3325813"/>
            <a:ext cx="4022725" cy="649287"/>
            <a:chOff x="0" y="3325813"/>
            <a:chExt cx="4022725" cy="649287"/>
          </a:xfrm>
        </p:grpSpPr>
        <p:sp>
          <p:nvSpPr>
            <p:cNvPr id="27" name="矩形 12"/>
            <p:cNvSpPr>
              <a:spLocks noChangeArrowheads="1"/>
            </p:cNvSpPr>
            <p:nvPr/>
          </p:nvSpPr>
          <p:spPr bwMode="auto">
            <a:xfrm>
              <a:off x="0" y="3325813"/>
              <a:ext cx="4022725" cy="649287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13"/>
            <p:cNvSpPr txBox="1">
              <a:spLocks noChangeArrowheads="1"/>
            </p:cNvSpPr>
            <p:nvPr/>
          </p:nvSpPr>
          <p:spPr bwMode="auto">
            <a:xfrm>
              <a:off x="463550" y="3475038"/>
              <a:ext cx="33861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单击此处添加您要的文字标题</a:t>
              </a:r>
              <a:endPara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4432300"/>
            <a:ext cx="4022725" cy="649288"/>
            <a:chOff x="0" y="4432300"/>
            <a:chExt cx="4022725" cy="649288"/>
          </a:xfrm>
        </p:grpSpPr>
        <p:sp>
          <p:nvSpPr>
            <p:cNvPr id="29" name="矩形 19"/>
            <p:cNvSpPr>
              <a:spLocks noChangeArrowheads="1"/>
            </p:cNvSpPr>
            <p:nvPr/>
          </p:nvSpPr>
          <p:spPr bwMode="auto">
            <a:xfrm>
              <a:off x="0" y="4432300"/>
              <a:ext cx="4022725" cy="649288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文本框 20"/>
            <p:cNvSpPr txBox="1">
              <a:spLocks noChangeArrowheads="1"/>
            </p:cNvSpPr>
            <p:nvPr/>
          </p:nvSpPr>
          <p:spPr bwMode="auto">
            <a:xfrm>
              <a:off x="463550" y="4579938"/>
              <a:ext cx="3386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单击此处添加您要的文字标题</a:t>
              </a:r>
              <a:endPara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64513" y="2222500"/>
            <a:ext cx="4024312" cy="649288"/>
            <a:chOff x="8164513" y="2222500"/>
            <a:chExt cx="4024312" cy="649288"/>
          </a:xfrm>
        </p:grpSpPr>
        <p:sp>
          <p:nvSpPr>
            <p:cNvPr id="31" name="矩形 21"/>
            <p:cNvSpPr>
              <a:spLocks noChangeArrowheads="1"/>
            </p:cNvSpPr>
            <p:nvPr/>
          </p:nvSpPr>
          <p:spPr bwMode="auto">
            <a:xfrm>
              <a:off x="8164513" y="2222500"/>
              <a:ext cx="4024312" cy="649288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文本框 22"/>
            <p:cNvSpPr txBox="1">
              <a:spLocks noChangeArrowheads="1"/>
            </p:cNvSpPr>
            <p:nvPr/>
          </p:nvSpPr>
          <p:spPr bwMode="auto">
            <a:xfrm>
              <a:off x="8628063" y="2371725"/>
              <a:ext cx="33861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单击此处添加您要的文字标题</a:t>
              </a:r>
              <a:endPara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64513" y="3325813"/>
            <a:ext cx="4024312" cy="649287"/>
            <a:chOff x="8164513" y="3325813"/>
            <a:chExt cx="4024312" cy="649287"/>
          </a:xfrm>
        </p:grpSpPr>
        <p:sp>
          <p:nvSpPr>
            <p:cNvPr id="33" name="矩形 23"/>
            <p:cNvSpPr>
              <a:spLocks noChangeArrowheads="1"/>
            </p:cNvSpPr>
            <p:nvPr/>
          </p:nvSpPr>
          <p:spPr bwMode="auto">
            <a:xfrm>
              <a:off x="8164513" y="3325813"/>
              <a:ext cx="4024312" cy="649287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文本框 24"/>
            <p:cNvSpPr txBox="1">
              <a:spLocks noChangeArrowheads="1"/>
            </p:cNvSpPr>
            <p:nvPr/>
          </p:nvSpPr>
          <p:spPr bwMode="auto">
            <a:xfrm>
              <a:off x="8628063" y="3475038"/>
              <a:ext cx="3386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单击此处添加您要的文字标题</a:t>
              </a:r>
              <a:endPara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64513" y="4432300"/>
            <a:ext cx="4024312" cy="649288"/>
            <a:chOff x="8164513" y="4432300"/>
            <a:chExt cx="4024312" cy="649288"/>
          </a:xfrm>
        </p:grpSpPr>
        <p:sp>
          <p:nvSpPr>
            <p:cNvPr id="35" name="矩形 25"/>
            <p:cNvSpPr>
              <a:spLocks noChangeArrowheads="1"/>
            </p:cNvSpPr>
            <p:nvPr/>
          </p:nvSpPr>
          <p:spPr bwMode="auto">
            <a:xfrm>
              <a:off x="8164513" y="4432300"/>
              <a:ext cx="4024312" cy="649288"/>
            </a:xfrm>
            <a:prstGeom prst="rect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文本框 26"/>
            <p:cNvSpPr txBox="1">
              <a:spLocks noChangeArrowheads="1"/>
            </p:cNvSpPr>
            <p:nvPr/>
          </p:nvSpPr>
          <p:spPr bwMode="auto">
            <a:xfrm>
              <a:off x="8628063" y="4579938"/>
              <a:ext cx="33861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单击此处添加您要的文字标题</a:t>
              </a:r>
              <a:endPara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01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销售概述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0491" y="2138471"/>
            <a:ext cx="3586892" cy="3586892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27" y="2138471"/>
            <a:ext cx="4828853" cy="358689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51025" y="2138471"/>
            <a:ext cx="1671374" cy="1671374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51025" y="4041678"/>
            <a:ext cx="1671374" cy="1671374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58"/>
          <p:cNvSpPr>
            <a:spLocks noEditPoints="1"/>
          </p:cNvSpPr>
          <p:nvPr/>
        </p:nvSpPr>
        <p:spPr bwMode="auto">
          <a:xfrm>
            <a:off x="5231168" y="4581115"/>
            <a:ext cx="511087" cy="511087"/>
          </a:xfrm>
          <a:custGeom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7" h="57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89"/>
          <p:cNvSpPr>
            <a:spLocks noEditPoints="1"/>
          </p:cNvSpPr>
          <p:nvPr/>
        </p:nvSpPr>
        <p:spPr bwMode="auto">
          <a:xfrm>
            <a:off x="5176290" y="2794183"/>
            <a:ext cx="620842" cy="478834"/>
          </a:xfrm>
          <a:custGeom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" name="Group 65"/>
          <p:cNvGrpSpPr/>
          <p:nvPr/>
        </p:nvGrpSpPr>
        <p:grpSpPr>
          <a:xfrm>
            <a:off x="1604364" y="3099638"/>
            <a:ext cx="2193626" cy="1652246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6847664" y="2432586"/>
            <a:ext cx="4181475" cy="3048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139286" y="3044548"/>
            <a:ext cx="177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请输入标题</a:t>
            </a:r>
            <a:endParaRPr lang="zh-CN" altLang="en-US" sz="2400" b="1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39286" y="3741198"/>
            <a:ext cx="3502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请在此处添加具体内容，言简意赅，简要说明即可，不必过于繁琐，考虑整体版面的美观度。请在此处添加具体内容，言简意赅，简要说明即可，不必过于繁琐，考虑整体版面的美观度。</a:t>
            </a:r>
            <a:endParaRPr lang="en-US" altLang="zh-CN" sz="14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282455" y="3548226"/>
            <a:ext cx="321726" cy="0"/>
          </a:xfrm>
          <a:prstGeom prst="line">
            <a:avLst/>
          </a:prstGeom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6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354694" y="5051094"/>
            <a:ext cx="136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89%</a:t>
            </a:r>
            <a:endParaRPr lang="zh-CN" altLang="en-US" sz="3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32687" y="5266537"/>
            <a:ext cx="79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120%</a:t>
            </a:r>
            <a:endParaRPr lang="zh-CN" altLang="en-US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08887" y="3402628"/>
            <a:ext cx="79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68%</a:t>
            </a:r>
            <a:endParaRPr lang="zh-CN" altLang="en-US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5720606" y="3387843"/>
            <a:ext cx="76526" cy="6597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10800000">
            <a:off x="5665729" y="5258121"/>
            <a:ext cx="76526" cy="6597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0800000">
            <a:off x="3476166" y="5006203"/>
            <a:ext cx="155626" cy="1341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057566" y="2678926"/>
            <a:ext cx="3724326" cy="2579195"/>
          </a:xfrm>
          <a:prstGeom prst="rect">
            <a:avLst/>
          </a:prstGeom>
          <a:noFill/>
          <a:ln w="28575"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14:prism isContent="1" isInverted="1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5" grpId="0"/>
      <p:bldP spid="26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252" y="302571"/>
            <a:ext cx="3442188" cy="7106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86889" y="222066"/>
            <a:ext cx="419550" cy="428856"/>
            <a:chOff x="10598063" y="1574617"/>
            <a:chExt cx="419550" cy="428856"/>
          </a:xfrm>
        </p:grpSpPr>
        <p:sp>
          <p:nvSpPr>
            <p:cNvPr id="7" name="矩形 38"/>
            <p:cNvSpPr/>
            <p:nvPr/>
          </p:nvSpPr>
          <p:spPr>
            <a:xfrm>
              <a:off x="10678569" y="1576540"/>
              <a:ext cx="339044" cy="426933"/>
            </a:xfrm>
            <a:custGeom>
              <a:gdLst>
                <a:gd name="connsiteX0" fmla="*/ 0 w 391324"/>
                <a:gd name="connsiteY0" fmla="*/ 0 h 492765"/>
                <a:gd name="connsiteX1" fmla="*/ 391324 w 391324"/>
                <a:gd name="connsiteY1" fmla="*/ 0 h 492765"/>
                <a:gd name="connsiteX2" fmla="*/ 391324 w 391324"/>
                <a:gd name="connsiteY2" fmla="*/ 492765 h 492765"/>
                <a:gd name="connsiteX3" fmla="*/ 0 w 391324"/>
                <a:gd name="connsiteY3" fmla="*/ 492765 h 492765"/>
                <a:gd name="connsiteX4" fmla="*/ 0 w 391324"/>
                <a:gd name="connsiteY4" fmla="*/ 0 h 492765"/>
                <a:gd name="connsiteX0-1" fmla="*/ 0 w 391324"/>
                <a:gd name="connsiteY0-2" fmla="*/ 0 h 492766"/>
                <a:gd name="connsiteX1-3" fmla="*/ 391324 w 391324"/>
                <a:gd name="connsiteY1-4" fmla="*/ 0 h 492766"/>
                <a:gd name="connsiteX2-5" fmla="*/ 391324 w 391324"/>
                <a:gd name="connsiteY2-6" fmla="*/ 492765 h 492766"/>
                <a:gd name="connsiteX3-7" fmla="*/ 198874 w 391324"/>
                <a:gd name="connsiteY3-8" fmla="*/ 492766 h 492766"/>
                <a:gd name="connsiteX4-9" fmla="*/ 0 w 391324"/>
                <a:gd name="connsiteY4-10" fmla="*/ 492765 h 492766"/>
                <a:gd name="connsiteX5" fmla="*/ 0 w 391324"/>
                <a:gd name="connsiteY5" fmla="*/ 0 h 492766"/>
                <a:gd name="connsiteX0-11" fmla="*/ 0 w 391324"/>
                <a:gd name="connsiteY0-12" fmla="*/ 0 h 492765"/>
                <a:gd name="connsiteX1-13" fmla="*/ 391324 w 391324"/>
                <a:gd name="connsiteY1-14" fmla="*/ 0 h 492765"/>
                <a:gd name="connsiteX2-15" fmla="*/ 391324 w 391324"/>
                <a:gd name="connsiteY2-16" fmla="*/ 492765 h 492765"/>
                <a:gd name="connsiteX3-17" fmla="*/ 198874 w 391324"/>
                <a:gd name="connsiteY3-18" fmla="*/ 307028 h 492765"/>
                <a:gd name="connsiteX4-19" fmla="*/ 0 w 391324"/>
                <a:gd name="connsiteY4-20" fmla="*/ 492765 h 492765"/>
                <a:gd name="connsiteX5-21" fmla="*/ 0 w 391324"/>
                <a:gd name="connsiteY5-22" fmla="*/ 0 h 49276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391324" h="492765">
                  <a:moveTo>
                    <a:pt x="0" y="0"/>
                  </a:moveTo>
                  <a:lnTo>
                    <a:pt x="391324" y="0"/>
                  </a:lnTo>
                  <a:lnTo>
                    <a:pt x="391324" y="492765"/>
                  </a:lnTo>
                  <a:lnTo>
                    <a:pt x="198874" y="307028"/>
                  </a:lnTo>
                  <a:lnTo>
                    <a:pt x="0" y="49276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10598063" y="1574617"/>
              <a:ext cx="80505" cy="80505"/>
            </a:xfrm>
            <a:prstGeom prst="rtTriangle">
              <a:avLst/>
            </a:pr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302571"/>
            <a:ext cx="394447" cy="710617"/>
          </a:xfrm>
          <a:prstGeom prst="rect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64"/>
          <p:cNvSpPr txBox="1"/>
          <p:nvPr/>
        </p:nvSpPr>
        <p:spPr>
          <a:xfrm>
            <a:off x="578284" y="437455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01</a:t>
            </a:r>
            <a:r>
              <a:rPr lang="zh-CN" altLang="en-US" sz="2400" b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销售概述</a:t>
            </a:r>
            <a:endParaRPr lang="zh-CN" altLang="en-US" sz="2400" spc="75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Grup 13"/>
          <p:cNvGrpSpPr/>
          <p:nvPr/>
        </p:nvGrpSpPr>
        <p:grpSpPr>
          <a:xfrm>
            <a:off x="214724" y="2268337"/>
            <a:ext cx="11984502" cy="3348691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12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ym typeface="Arial" panose="020b0604020202020204" pitchFamily="34" charset="0"/>
              </a:endParaRPr>
            </a:p>
          </p:txBody>
        </p:sp>
        <p:sp>
          <p:nvSpPr>
            <p:cNvPr id="13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ym typeface="Arial" panose="020b0604020202020204" pitchFamily="34" charset="0"/>
              </a:endParaRPr>
            </a:p>
          </p:txBody>
        </p:sp>
        <p:sp>
          <p:nvSpPr>
            <p:cNvPr id="14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ym typeface="Arial" panose="020b0604020202020204" pitchFamily="34" charset="0"/>
              </a:endParaRPr>
            </a:p>
          </p:txBody>
        </p:sp>
        <p:sp>
          <p:nvSpPr>
            <p:cNvPr id="15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ym typeface="Arial" panose="020b0604020202020204" pitchFamily="34" charset="0"/>
              </a:endParaRPr>
            </a:p>
          </p:txBody>
        </p:sp>
        <p:sp>
          <p:nvSpPr>
            <p:cNvPr id="16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F0000">
                    <a:alpha val="84000"/>
                  </a:srgbClr>
                </a:gs>
                <a:gs pos="28000">
                  <a:srgbClr val="C00000">
                    <a:alpha val="98000"/>
                  </a:srgbClr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ym typeface="Arial" panose="020b0604020202020204" pitchFamily="34" charset="0"/>
              </a:endParaRPr>
            </a:p>
          </p:txBody>
        </p:sp>
      </p:grpSp>
      <p:sp>
        <p:nvSpPr>
          <p:cNvPr id="17" name="Gözyaşı Damlası 15"/>
          <p:cNvSpPr/>
          <p:nvPr/>
        </p:nvSpPr>
        <p:spPr>
          <a:xfrm>
            <a:off x="1033198" y="2837083"/>
            <a:ext cx="750156" cy="768044"/>
          </a:xfrm>
          <a:prstGeom prst="teardrop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ym typeface="Arial" panose="020b0604020202020204" pitchFamily="34" charset="0"/>
            </a:endParaRPr>
          </a:p>
        </p:txBody>
      </p:sp>
      <p:sp>
        <p:nvSpPr>
          <p:cNvPr id="18" name="AutoShape 29"/>
          <p:cNvSpPr/>
          <p:nvPr/>
        </p:nvSpPr>
        <p:spPr bwMode="auto">
          <a:xfrm>
            <a:off x="1251655" y="3081061"/>
            <a:ext cx="313248" cy="28009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35430" tIns="135430" rIns="135430" bIns="135430" anchor="ctr"/>
          <a:lstStyle/>
          <a:p>
            <a:pPr algn="just" defTabSz="1218565">
              <a:lnSpc>
                <a:spcPct val="120000"/>
              </a:lnSpc>
              <a:defRPr/>
            </a:pPr>
            <a:endParaRPr lang="es-ES" sz="85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Gözyaşı Damlası 36"/>
          <p:cNvSpPr/>
          <p:nvPr/>
        </p:nvSpPr>
        <p:spPr>
          <a:xfrm>
            <a:off x="3466687" y="2791105"/>
            <a:ext cx="750156" cy="76804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ym typeface="Arial" panose="020b0604020202020204" pitchFamily="34" charset="0"/>
            </a:endParaRPr>
          </a:p>
        </p:txBody>
      </p:sp>
      <p:sp>
        <p:nvSpPr>
          <p:cNvPr id="20" name="Gözyaşı Damlası 40"/>
          <p:cNvSpPr/>
          <p:nvPr/>
        </p:nvSpPr>
        <p:spPr>
          <a:xfrm>
            <a:off x="5862779" y="2771981"/>
            <a:ext cx="750156" cy="768044"/>
          </a:xfrm>
          <a:prstGeom prst="teardrop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ym typeface="Arial" panose="020b0604020202020204" pitchFamily="34" charset="0"/>
            </a:endParaRPr>
          </a:p>
        </p:txBody>
      </p:sp>
      <p:sp>
        <p:nvSpPr>
          <p:cNvPr id="21" name="Gözyaşı Damlası 42"/>
          <p:cNvSpPr/>
          <p:nvPr/>
        </p:nvSpPr>
        <p:spPr>
          <a:xfrm>
            <a:off x="8133944" y="2791105"/>
            <a:ext cx="750156" cy="768044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tr-TR" sz="8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Gözyaşı Damlası 44"/>
          <p:cNvSpPr/>
          <p:nvPr/>
        </p:nvSpPr>
        <p:spPr>
          <a:xfrm>
            <a:off x="10409747" y="2791105"/>
            <a:ext cx="750156" cy="768044"/>
          </a:xfrm>
          <a:prstGeom prst="teardrop">
            <a:avLst/>
          </a:prstGeom>
          <a:gradFill>
            <a:gsLst>
              <a:gs pos="100000">
                <a:srgbClr val="FF0000">
                  <a:alpha val="84000"/>
                </a:srgbClr>
              </a:gs>
              <a:gs pos="28000">
                <a:srgbClr val="C00000">
                  <a:alpha val="98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ym typeface="Arial" panose="020b0604020202020204" pitchFamily="34" charset="0"/>
            </a:endParaRPr>
          </a:p>
        </p:txBody>
      </p:sp>
      <p:sp>
        <p:nvSpPr>
          <p:cNvPr id="23" name="AutoShape 115"/>
          <p:cNvSpPr/>
          <p:nvPr/>
        </p:nvSpPr>
        <p:spPr bwMode="auto">
          <a:xfrm>
            <a:off x="3712589" y="3031120"/>
            <a:ext cx="288016" cy="28801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35430" tIns="135430" rIns="135430" bIns="135430" anchor="ctr"/>
          <a:lstStyle/>
          <a:p>
            <a:pPr algn="just" defTabSz="1218565">
              <a:lnSpc>
                <a:spcPct val="120000"/>
              </a:lnSpc>
              <a:defRPr/>
            </a:pPr>
            <a:endParaRPr lang="es-ES" sz="85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78"/>
          <p:cNvSpPr>
            <a:spLocks noEditPoints="1"/>
          </p:cNvSpPr>
          <p:nvPr/>
        </p:nvSpPr>
        <p:spPr bwMode="auto">
          <a:xfrm>
            <a:off x="6078047" y="3000266"/>
            <a:ext cx="319621" cy="311475"/>
          </a:xfrm>
          <a:custGeom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43777" tIns="121889" rIns="243777" bIns="121889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5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55"/>
          <p:cNvGrpSpPr/>
          <p:nvPr/>
        </p:nvGrpSpPr>
        <p:grpSpPr>
          <a:xfrm>
            <a:off x="8368575" y="3029444"/>
            <a:ext cx="280893" cy="291367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26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7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5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AutoShape 66"/>
          <p:cNvSpPr/>
          <p:nvPr/>
        </p:nvSpPr>
        <p:spPr bwMode="auto">
          <a:xfrm>
            <a:off x="10606918" y="3003113"/>
            <a:ext cx="355816" cy="344028"/>
          </a:xfrm>
          <a:custGeom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35430" tIns="135430" rIns="135430" bIns="135430" anchor="ctr"/>
          <a:lstStyle/>
          <a:p>
            <a:pPr algn="just" defTabSz="1218565">
              <a:lnSpc>
                <a:spcPct val="120000"/>
              </a:lnSpc>
              <a:defRPr/>
            </a:pPr>
            <a:endParaRPr lang="es-ES" sz="855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Metin kutusu 17"/>
          <p:cNvSpPr txBox="1"/>
          <p:nvPr/>
        </p:nvSpPr>
        <p:spPr>
          <a:xfrm>
            <a:off x="705763" y="3799832"/>
            <a:ext cx="163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请在此处添加具体内容，言简意赅，简要说明即可，不必过于繁琐，考虑整体版面的美观度。</a:t>
            </a:r>
            <a:endParaRPr lang="en-US" altLang="zh-CN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Metin kutusu 60"/>
          <p:cNvSpPr txBox="1"/>
          <p:nvPr/>
        </p:nvSpPr>
        <p:spPr>
          <a:xfrm>
            <a:off x="2994573" y="3832807"/>
            <a:ext cx="1632092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38" name="Metin kutusu 61"/>
          <p:cNvSpPr txBox="1"/>
          <p:nvPr/>
        </p:nvSpPr>
        <p:spPr>
          <a:xfrm>
            <a:off x="5452175" y="3768309"/>
            <a:ext cx="1632092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39" name="Metin kutusu 62"/>
          <p:cNvSpPr txBox="1"/>
          <p:nvPr/>
        </p:nvSpPr>
        <p:spPr>
          <a:xfrm>
            <a:off x="7765551" y="3843202"/>
            <a:ext cx="163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en-US" altLang="zh-CN">
              <a:sym typeface="Arial" panose="020b0604020202020204" pitchFamily="34" charset="0"/>
            </a:endParaRPr>
          </a:p>
        </p:txBody>
      </p:sp>
      <p:sp>
        <p:nvSpPr>
          <p:cNvPr id="40" name="Metin kutusu 63"/>
          <p:cNvSpPr txBox="1"/>
          <p:nvPr/>
        </p:nvSpPr>
        <p:spPr>
          <a:xfrm>
            <a:off x="10073091" y="3832807"/>
            <a:ext cx="156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请在此处添加具体内容，言简意赅，简要说明即可，不必过于繁琐，考虑整体版面的美观度。</a:t>
            </a:r>
            <a:endParaRPr lang="en-US" altLang="zh-CN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600">
        <p14:conveyor dir="l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3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43865" y="2163974"/>
            <a:ext cx="7648135" cy="2527610"/>
          </a:xfrm>
          <a:prstGeom prst="rect">
            <a:avLst/>
          </a:prstGeom>
          <a:solidFill>
            <a:srgbClr val="C51729"/>
          </a:solidFill>
          <a:ln w="3175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6235" y="2676519"/>
            <a:ext cx="5377639" cy="1396760"/>
            <a:chOff x="6576235" y="2676519"/>
            <a:chExt cx="5377639" cy="1396760"/>
          </a:xfrm>
        </p:grpSpPr>
        <p:sp>
          <p:nvSpPr>
            <p:cNvPr id="7" name="文本框 19"/>
            <p:cNvSpPr txBox="1">
              <a:spLocks noChangeArrowheads="1"/>
            </p:cNvSpPr>
            <p:nvPr/>
          </p:nvSpPr>
          <p:spPr bwMode="auto">
            <a:xfrm>
              <a:off x="6576236" y="2676519"/>
              <a:ext cx="20377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b="1" ker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技术分享</a:t>
              </a:r>
              <a:endParaRPr lang="zh-CN" altLang="en-US" sz="3600" b="1" ker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6576236" y="3195220"/>
              <a:ext cx="2081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sym typeface="Arial" panose="020b0604020202020204" pitchFamily="34" charset="0"/>
                </a:rPr>
                <a:t>PROJECT DESCRIPTION</a:t>
              </a:r>
              <a:endParaRPr kumimoji="0" lang="zh-CN" altLang="en-US" sz="16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sym typeface="Arial" panose="020b0604020202020204" pitchFamily="34" charset="0"/>
              </a:endParaRPr>
            </a:p>
          </p:txBody>
        </p:sp>
        <p:sp>
          <p:nvSpPr>
            <p:cNvPr id="10" name="矩形 47"/>
            <p:cNvSpPr>
              <a:spLocks noChangeArrowheads="1"/>
            </p:cNvSpPr>
            <p:nvPr/>
          </p:nvSpPr>
          <p:spPr bwMode="auto">
            <a:xfrm>
              <a:off x="6576235" y="3543013"/>
              <a:ext cx="5377639" cy="53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defTabSz="1216660">
                <a:lnSpc>
                  <a:spcPts val="1900"/>
                </a:lnSpc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请在此处添加具体内容，请言简意赅，简单说明即可，不必繁琐。请在此处添加具体内容，请言简意赅，简单说明即可，不必繁琐。</a:t>
              </a:r>
              <a:endPara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08954" y="2788891"/>
            <a:ext cx="1116613" cy="1250687"/>
            <a:chOff x="5108954" y="2788891"/>
            <a:chExt cx="1116613" cy="1250687"/>
          </a:xfrm>
        </p:grpSpPr>
        <p:sp>
          <p:nvSpPr>
            <p:cNvPr id="12" name="Freeform 10"/>
            <p:cNvSpPr/>
            <p:nvPr/>
          </p:nvSpPr>
          <p:spPr bwMode="auto">
            <a:xfrm>
              <a:off x="5108954" y="2788891"/>
              <a:ext cx="1116613" cy="1250687"/>
            </a:xfrm>
            <a:custGeom>
              <a:gdLst>
                <a:gd name="T0" fmla="*/ 266 w 470"/>
                <a:gd name="T1" fmla="*/ 516 h 526"/>
                <a:gd name="T2" fmla="*/ 204 w 470"/>
                <a:gd name="T3" fmla="*/ 516 h 526"/>
                <a:gd name="T4" fmla="*/ 31 w 470"/>
                <a:gd name="T5" fmla="*/ 416 h 526"/>
                <a:gd name="T6" fmla="*/ 0 w 470"/>
                <a:gd name="T7" fmla="*/ 362 h 526"/>
                <a:gd name="T8" fmla="*/ 0 w 470"/>
                <a:gd name="T9" fmla="*/ 163 h 526"/>
                <a:gd name="T10" fmla="*/ 31 w 470"/>
                <a:gd name="T11" fmla="*/ 109 h 526"/>
                <a:gd name="T12" fmla="*/ 204 w 470"/>
                <a:gd name="T13" fmla="*/ 10 h 526"/>
                <a:gd name="T14" fmla="*/ 266 w 470"/>
                <a:gd name="T15" fmla="*/ 10 h 526"/>
                <a:gd name="T16" fmla="*/ 439 w 470"/>
                <a:gd name="T17" fmla="*/ 109 h 526"/>
                <a:gd name="T18" fmla="*/ 470 w 470"/>
                <a:gd name="T19" fmla="*/ 163 h 526"/>
                <a:gd name="T20" fmla="*/ 470 w 470"/>
                <a:gd name="T21" fmla="*/ 362 h 526"/>
                <a:gd name="T22" fmla="*/ 439 w 470"/>
                <a:gd name="T23" fmla="*/ 416 h 526"/>
                <a:gd name="T24" fmla="*/ 266 w 470"/>
                <a:gd name="T25" fmla="*/ 516 h 5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0" h="526">
                  <a:moveTo>
                    <a:pt x="266" y="516"/>
                  </a:moveTo>
                  <a:cubicBezTo>
                    <a:pt x="249" y="526"/>
                    <a:pt x="221" y="526"/>
                    <a:pt x="204" y="516"/>
                  </a:cubicBezTo>
                  <a:cubicBezTo>
                    <a:pt x="31" y="416"/>
                    <a:pt x="31" y="416"/>
                    <a:pt x="31" y="416"/>
                  </a:cubicBezTo>
                  <a:cubicBezTo>
                    <a:pt x="14" y="406"/>
                    <a:pt x="0" y="382"/>
                    <a:pt x="0" y="36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43"/>
                    <a:pt x="14" y="119"/>
                    <a:pt x="31" y="109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21" y="0"/>
                    <a:pt x="249" y="0"/>
                    <a:pt x="266" y="10"/>
                  </a:cubicBezTo>
                  <a:cubicBezTo>
                    <a:pt x="439" y="109"/>
                    <a:pt x="439" y="109"/>
                    <a:pt x="439" y="109"/>
                  </a:cubicBezTo>
                  <a:cubicBezTo>
                    <a:pt x="456" y="119"/>
                    <a:pt x="470" y="143"/>
                    <a:pt x="470" y="163"/>
                  </a:cubicBezTo>
                  <a:cubicBezTo>
                    <a:pt x="470" y="362"/>
                    <a:pt x="470" y="362"/>
                    <a:pt x="470" y="362"/>
                  </a:cubicBezTo>
                  <a:cubicBezTo>
                    <a:pt x="470" y="382"/>
                    <a:pt x="456" y="406"/>
                    <a:pt x="439" y="416"/>
                  </a:cubicBezTo>
                  <a:lnTo>
                    <a:pt x="266" y="516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8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9"/>
            <p:cNvSpPr txBox="1">
              <a:spLocks noChangeArrowheads="1"/>
            </p:cNvSpPr>
            <p:nvPr/>
          </p:nvSpPr>
          <p:spPr bwMode="auto">
            <a:xfrm>
              <a:off x="5275966" y="3105834"/>
              <a:ext cx="7681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kern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sym typeface="Arial" panose="020b0604020202020204" pitchFamily="34" charset="0"/>
                </a:rPr>
                <a:t>02</a:t>
              </a:r>
              <a:endParaRPr lang="zh-CN" altLang="en-US" sz="3600" b="1" kern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1000" p14:dur="1200">
        <p14:prism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销售培训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BE8E91B-7BE9-435D-97BA-259945A18F8C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141</Paragraphs>
  <Slides>24</Slides>
  <Notes>24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等线 Light</vt:lpstr>
      <vt:lpstr>等线</vt:lpstr>
      <vt:lpstr>华文细黑</vt:lpstr>
      <vt:lpstr>Century Gothic</vt:lpstr>
      <vt:lpstr>冬青黑体简体中文 W3</vt:lpstr>
      <vt:lpstr>Calibri</vt:lpstr>
      <vt:lpstr>宋体</vt:lpstr>
      <vt:lpstr>方正正大黑简体</vt:lpstr>
      <vt:lpstr>微软雅黑</vt:lpstr>
      <vt:lpstr>方正兰亭超细黑简体</vt:lpstr>
      <vt:lpstr>方正兰亭黑_GBK</vt:lpstr>
      <vt:lpstr>Neris Thin</vt:lpstr>
      <vt:lpstr>Wingdings</vt:lpstr>
      <vt:lpstr>FontAwesome</vt:lpstr>
      <vt:lpstr>Meiryo</vt:lpstr>
      <vt:lpstr>Office 主题​​</vt:lpstr>
      <vt:lpstr>202X销售培训PPT模板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202X销售培训PPT模板 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2018-01-07T13:00:00Z</dcterms:created>
  <dcterms:modified xsi:type="dcterms:W3CDTF">2023-05-08T03:59:26Z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